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ink/ink1.xml" ContentType="application/inkml+xml"/>
  <Override PartName="/ppt/tags/tag52.xml" ContentType="application/vnd.openxmlformats-officedocument.presentationml.tags+xml"/>
  <Override PartName="/ppt/tags/tag53.xml" ContentType="application/vnd.openxmlformats-officedocument.presentationml.tags+xml"/>
  <Override PartName="/ppt/ink/ink2.xml" ContentType="application/inkml+xml"/>
  <Override PartName="/ppt/tags/tag54.xml" ContentType="application/vnd.openxmlformats-officedocument.presentationml.tags+xml"/>
  <Override PartName="/ppt/tags/tag55.xml" ContentType="application/vnd.openxmlformats-officedocument.presentationml.tags+xml"/>
  <Override PartName="/ppt/ink/ink3.xml" ContentType="application/inkml+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ink/ink4.xml" ContentType="application/inkml+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ink/ink5.xml" ContentType="application/inkml+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ink/ink6.xml" ContentType="application/inkml+xml"/>
  <Override PartName="/ppt/tags/tag72.xml" ContentType="application/vnd.openxmlformats-officedocument.presentationml.tags+xml"/>
  <Override PartName="/ppt/ink/ink7.xml" ContentType="application/inkml+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ink/ink8.xml" ContentType="application/inkml+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7" r:id="rId3"/>
    <p:sldId id="258" r:id="rId4"/>
    <p:sldId id="270" r:id="rId5"/>
    <p:sldId id="271" r:id="rId6"/>
    <p:sldId id="314" r:id="rId7"/>
    <p:sldId id="315" r:id="rId8"/>
    <p:sldId id="316" r:id="rId9"/>
    <p:sldId id="317" r:id="rId10"/>
    <p:sldId id="352" r:id="rId11"/>
    <p:sldId id="272" r:id="rId12"/>
    <p:sldId id="273" r:id="rId13"/>
    <p:sldId id="342" r:id="rId14"/>
    <p:sldId id="353" r:id="rId15"/>
    <p:sldId id="354" r:id="rId16"/>
    <p:sldId id="355" r:id="rId17"/>
    <p:sldId id="356" r:id="rId18"/>
    <p:sldId id="357" r:id="rId19"/>
    <p:sldId id="358" r:id="rId20"/>
    <p:sldId id="359" r:id="rId21"/>
    <p:sldId id="360" r:id="rId22"/>
    <p:sldId id="275" r:id="rId23"/>
    <p:sldId id="276" r:id="rId24"/>
    <p:sldId id="277" r:id="rId25"/>
    <p:sldId id="278" r:id="rId26"/>
    <p:sldId id="279" r:id="rId27"/>
    <p:sldId id="361" r:id="rId28"/>
    <p:sldId id="362" r:id="rId29"/>
    <p:sldId id="363" r:id="rId30"/>
    <p:sldId id="364" r:id="rId31"/>
    <p:sldId id="365" r:id="rId32"/>
    <p:sldId id="366" r:id="rId33"/>
    <p:sldId id="367" r:id="rId34"/>
    <p:sldId id="295" r:id="rId35"/>
    <p:sldId id="296" r:id="rId36"/>
    <p:sldId id="297" r:id="rId37"/>
    <p:sldId id="298" r:id="rId38"/>
    <p:sldId id="299" r:id="rId39"/>
    <p:sldId id="300" r:id="rId40"/>
    <p:sldId id="368" r:id="rId41"/>
    <p:sldId id="301" r:id="rId42"/>
    <p:sldId id="369" r:id="rId43"/>
    <p:sldId id="302" r:id="rId44"/>
    <p:sldId id="370" r:id="rId45"/>
    <p:sldId id="371" r:id="rId46"/>
    <p:sldId id="303" r:id="rId47"/>
    <p:sldId id="372" r:id="rId48"/>
    <p:sldId id="304" r:id="rId49"/>
    <p:sldId id="373" r:id="rId50"/>
    <p:sldId id="305" r:id="rId51"/>
    <p:sldId id="374" r:id="rId52"/>
    <p:sldId id="375" r:id="rId53"/>
    <p:sldId id="376" r:id="rId54"/>
    <p:sldId id="306" r:id="rId55"/>
    <p:sldId id="377" r:id="rId56"/>
    <p:sldId id="378" r:id="rId57"/>
    <p:sldId id="307" r:id="rId58"/>
    <p:sldId id="308" r:id="rId59"/>
    <p:sldId id="379" r:id="rId60"/>
    <p:sldId id="309" r:id="rId61"/>
    <p:sldId id="380" r:id="rId62"/>
    <p:sldId id="351" r:id="rId63"/>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varScale="1">
        <p:scale>
          <a:sx n="30" d="100"/>
          <a:sy n="30" d="100"/>
        </p:scale>
        <p:origin x="428" y="2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5T06:58:00.364"/>
    </inkml:context>
    <inkml:brush xml:id="br0">
      <inkml:brushProperty name="width" value="0.05292" units="cm"/>
      <inkml:brushProperty name="height" value="0.05292" units="cm"/>
      <inkml:brushProperty name="color" value="#FF0000"/>
    </inkml:brush>
  </inkml:definitions>
  <inkml:trace contextRef="#ctx0" brushRef="#br0">21195 5755 0,'0'0'0,"0"0"15,0 0-15,0 0 0,0 0 16,0 0-16,0 0 0,0 0 0,11-20 15,-11 20-15,0 0 16,33-12-16,-33 12 0,33-6 0,-13 4 16,0 2-16,0-3 0,2 3 15,2 0-15,-1 0 0,0 0 16,6 3-16,0-2 0,-1 3 16,0 3-16,-2 0 0,-2 3 15,-1-3-15,-5 4 0,-2-4 16,-3 0-16,-3 2 0,-2 1 0,-4 0 15,-3 4-15,-4-2 0,-4 1 16,-6 2-16,-6-2 0,-3 2 16,-1 0-16,-9 5 0,-2-2 15,0 1-15,1 1 0,-2-2 16,0 2-16,-4 0 0,4-2 16,3-3-16,2-2 0,5-2 15,4 3-15,2-3 0,3-3 16,3 1-16,2-5 0,4 3 15,3-3-15,1-1 0,2 1 0,5 0 16,2-4-16,2 0 0,2 0 16,3 0-16,2-1 0,4-2 15,2 0-15,1 2 0,3-2 16,0 0-16,0 2 0,8-2 16,3 0-16,-3 0 0,-1 1 0,-1-3 15,-2 3-15,-1-1 0,-4-1 16,-2 2-16,-2 1 15,-3 1-15,-3-4 0,-3 1 16,-2 3-16,-1-3 0,-3 2 0,-1 1 16,0 0-16,-1 0 0,0 0 15,0 3-15,-2 1 0,-2-3 16,-3 2-16,2-2 0,0 1 16,0-1-16</inkml:trace>
  <inkml:trace contextRef="#ctx0" brushRef="#br0" timeOffset="1333.3816">23014 9127 0,'0'0'0,"0"0"16,0 0-16,0 0 0,0 0 0,0 0 15,0 0-15,0 0 0,0 0 0,0 0 16,0 0-16,0 0 0,0 0 15,22 4-15,-22-4 16,21 8-16,-21-8 0,26 13 0,-26-13 16,27 17-16,-11-8 0,-1 0 15,2 1-15,-2 0 0,-1 0 16,-1 1-16,-2-1 0,-3 1 16,-1-1-16,-5-1 0,-3-1 15,-3 1-15,-5 0 0,-3 1 16,-5-1-16,-7 1 0,-2-1 15,-3 0-15,-1-1 0,0-1 0,2 0 16,-5 0-16,3 0 0,4-3 16,5 0-16,4 0 0,3-2 15,2 1-15,5-2 0,1 0 16,2 1-16,1 0 0,0 0 16,3 1-16,1-1 0,6 0 15,5-1-15,5 1 0,5 0 16,3 0-16,3 0 0,0 0 15,3 1-15,1 0 0,0 1 0,7 0 16,-3-3-16,-6-1 0,-6 1 16,-4 0-16</inkml:trace>
  <inkml:trace contextRef="#ctx0" brushRef="#br0" timeOffset="1567.391">23489 9225 0,'0'0'0,"0"0"15,0 0-15,0 0 0,27-1 0,-27 1 16,34 2-16,-13 0 0,1 1 0,3 1 16,0 1-16,0-1 15,0 1-15,3 2 0,-1 1 16,-2-1-16,0 0 0,-4 0 0,-2-1 15,-5-2-15,-3-2 0,-1 0 16,-2 0-16,-1 0 0</inkml:trace>
  <inkml:trace contextRef="#ctx0" brushRef="#br0" timeOffset="1833.3955">23521 9300 0,'0'0'0,"0"0"0,0 0 0,0 0 16,0 0-16,0 0 0,-14 25 15,14-25-15,-9 24 0,4-10 16,-1 2-16,0 0 0,-1 1 16,-1-1-16,0 3 0,-1-1 0,0 0 15,-3 4-15,0-3 16,1-1-16,1-1 0,0 0 0,0-1 15,2 0-15,2-1 0,0-3 16,2-2-16,-1-2 0,2-1 16,0-1-16</inkml:trace>
  <inkml:trace contextRef="#ctx0" brushRef="#br0" timeOffset="2166.4064">23657 9436 0,'0'0'0,"0"0"0,0 0 0,0 0 16,0 0-16,0 0 0,26 2 15,-26-2-15,23 4 0,-23-4 16,26 9-16,-14-4 0,-2 3 16,-1 1-16,-1 0 0,-2 1 0,0 0 15,-3 0-15,-2 1 16,-2 0-16,-2-1 0,-3-1 0,-1-1 15,-2 0-15,0-1 0,0 0 16,2 0-16,-1-1 0,1 1 16,1-2-16,0-1 0,2 1 15,0-1-15,2 3 0,1-5 16,2 1-16,1-3 0,6 3 16,4 1-16,3 1 0,1-1 0,7 0 15,5-1-15,8 0 16,1 1-16,-7-1 0,-4 0 0,-4-1 15</inkml:trace>
  <inkml:trace contextRef="#ctx0" brushRef="#br0" timeOffset="2932.8637">26619 7458 0,'0'0'0,"0"0"16,0 0-16,0 0 0,0 0 0,0 0 15,-27 11-15,27-11 0,-27 10 0,27-10 16,-41 11-16,17-4 15,-2 0-15,-1 1 0,0 1 16,-6 2-16,2-1 0,1 0 0,0-1 16,3 0-16,1 0 0,4-1 15,3 1-15,3-3 0,2 0 16,1-1-16,3 0 0,3 0 16,1-1-16,2 1 0,1 0 15,1-2-15,4 2 0,2-2 16,4 1-16,3-1 0,2 1 0,3 1 15,4 0-15,8 1 0,1 1 16,-1-2-16,1 1 0,-2-1 16,0-1-16,4 0 0,-3-1 15,-3-1-15,-4 2 0,-4-2 16,-1 1-16,-4-1 0,-2-1 16,-4 2-16,0-3 0,-1 1 15,0-1-15,-2 0 0,0 0 16,0 0-16,-3 0 0,2-3 15,-2 3-15,2-2 0</inkml:trace>
  <inkml:trace contextRef="#ctx0" brushRef="#br0" timeOffset="3199.9099">26550 7554 0,'0'0'15,"0"0"-15,0 0 0,0 0 0,0 0 16,0 0-16,-17 19 0,17-19 16,0 0-16,-21 22 0,21-22 15,-22 20-15,11-8 0,1 1 16,1 0-16,1-1 0,-1 0 0,0-1 16,0 0-16,0 1 15,1-1-15,0 0 0,0 0 16,1 0-16,1 0 0,-1 0 0,1 0 15,-1 0-15,-1-1 0,2-1 16,0-1-16,1-1 0</inkml:trace>
  <inkml:trace contextRef="#ctx0" brushRef="#br0" timeOffset="3850.3084">23440 8085 0,'0'0'15,"0"0"-15,0 0 0,0 0 16,0 0-16,0 0 0,0 0 16,19 19-16,-19-19 0,0 0 15,11 27-15,-11-27 0,9 20 0,-5-7 16,0 2-16,0 0 0,-2 1 15,-1 0-15,-2-1 16,0 1-16,-1-1 0,-3 0 0,0-1 16,-3 1-16,-1-1 0,-4 2 15,-1-2-15,-1 0 0,1-3 0,-2 2 16,1-2-16,0-3 16,0 1-16,0-3 0,-2 1 15,2-2-15,1 1 0,0-1 0,3-1 16,1-1-16,3 0 0,0-1 15,1-1-15,2 1 0,0 0 16,4-2-16,2-3 0,1-1 16,3-2-16,-2 2 0,1-1 15,-2 1-15</inkml:trace>
  <inkml:trace contextRef="#ctx0" brushRef="#br0" timeOffset="4133.3163">23753 8280 0,'0'0'0,"0"0"0,0 0 0,0 0 15,0 0-15,0 0 0,0 0 16,0 0-16,0 0 0,-15 18 16,15-18-16,0 0 0,-23 19 0,23-19 15,-17 13-15,17-13 16,-13 14-16,7-7 0,1 0 15,0-1-15,1 0 0,1 0 0,2-1 16,-1 0-16,2 1 0,5 0 16,3-1-16,2 1 0,2-2 0,2 0 15,1 0-15,1-1 16,0 0-16,1-2 0,1-2 16,-3 0-16,-2 1 0,-1-2 0</inkml:trace>
  <inkml:trace contextRef="#ctx0" brushRef="#br0" timeOffset="4383.3232">23815 8310 0,'0'0'0,"0"0"0,0 0 15,0 0-15,0 0 0,0 0 16,-11 21-16,11-21 0,0 0 0,-14 21 15,14-21-15,-16 18 0,16-18 0,-16 20 16,7-10-16,0 1 16,1-1-16,1 0 0,-1 0 15,1-1-15,1-1 0,0 0 16,2 0-16,1-1 0,3-1 0,0 1 16,0-3-16,0 0 0</inkml:trace>
  <inkml:trace contextRef="#ctx0" brushRef="#br0" timeOffset="4734.3356">24117 8329 0,'0'0'0,"0"0"16,0 0-16,0 0 0,0 0 0,0 0 15,-16 20-15,16-20 0,0 0 16,-19 25-16,19-25 0,-16 24 16,9-11-16,-1 2 0,0-1 15,2-1-15,-1 0 0,1-1 16,1 1-16,-1 1 0,2-3 16,0 1-16,0 0 0,1-1 0,0-2 15,0-1-15,1-1 16,0-1-16,1 0 0,0-1 0,0-1 15,0-1-15,0 1 0,-2-3 16,0 0-16,-4-2 0,0 0 16,-4-4-16,-1 0 0,-1-1 15,2 0-15,1 2 0,3 0 16,-1 0-16</inkml:trace>
  <inkml:trace contextRef="#ctx0" brushRef="#br0" timeOffset="4900.34">24079 8411 0,'0'0'0,"0"0"0,0 0 0,0 0 16,0 0-16,25-8 0,-25 8 15,23-1-15,-9 2 0,2 1 16,1 1-16,0-1 0,-2 0 0,0-1 16,-1-1-16,0 0 0,1-1 15,-3 0-15,-1 0 0,-1 0 16</inkml:trace>
  <inkml:trace contextRef="#ctx0" brushRef="#br0" timeOffset="5217.3573">24405 8330 0,'0'0'0,"0"0"0,0 0 15,0 0-15,0 0 0,0 0 16,0 0-16,-23 17 0,23-17 0,0 0 15,-16 19-15,16-19 0,0 0 16,-11 21-16,11-21 0,-3 15 16,2-7-16,3-3 0,2 0 15,2-1-15,1 0 0,1-1 16,2-1-16,-1 0 0,0 0 16,0-2-16,0 0 0,-1-2 15,0 0-15,0-1 0,1-1 16,-2 1-16,0 0 0,-1-1 15,-1 2-15,0 0 0,-1 1 0,-2-1 16,-2 2-16,-2-3 0,-2 3 16,-1-1-16,2 1 0,-1-1 0</inkml:trace>
  <inkml:trace contextRef="#ctx0" brushRef="#br0" timeOffset="6599.9359">25618 9612 0,'0'0'0,"0"0"0,0 0 16,0 0-16,0 0 0,0 0 0,-24 10 15,24-10-15,-23 8 0,23-8 16,-31 14-16,15-7 0,1 1 16,-3 1-16,-1-1 0,0 1 15,-1 1-15,-5 2 0,2 0 16,2-1-16,3-2 0,0 0 16,0 1-16,2-2 0,0 0 0,2 0 15,1-3-15,2 0 16,0-1-16,1 0 0,1-1 15,1-1-15,2 0 0,1 1 0,2-3 16,0 1-16,0 1 0,3-2 16,5-5-16,-2 1 0,-1 1 0,0 1 15</inkml:trace>
  <inkml:trace contextRef="#ctx0" brushRef="#br0" timeOffset="6866.7074">25529 9610 0,'0'0'0,"0"0"15,0 0-15,0 0 0,0 0 0,33 0 16,-33 0-16,27 3 16,-11 0-16,0 1 0,3 2 15,-1-1-15,-1 2 0,8 3 16,1 0-16,-2-2 0,-1 0 0,-1 1 15,-1-1-15,-1 0 0,-2-1 16,0 2-16,0 0 0,-1-2 16,-3 0-16,2 0 0,-1 2 15,-2-1-15,-2 0 0,-2-2 16,-1 0-16,-2-1 0</inkml:trace>
  <inkml:trace contextRef="#ctx0" brushRef="#br0" timeOffset="9589.5601">23031 9908 0,'0'0'0,"0"0"15,0 0-15,0 0 0</inkml:trace>
  <inkml:trace contextRef="#ctx0" brushRef="#br0" timeOffset="11200.6452">27186 9206 0,'0'0'0,"0"0"15,0 0-15,0 0 0,0 0 0,28 0 16,-28 0-16,21 4 16,-21-4-16,25 9 0,-11-3 15,0-1-15,-2 1 0,-1-1 0,-1 1 16,-2 1-16,0 1 0,-2-1 15,-3 1-15,0-1 0,-1 1 16,0-1-16,-4 2 0,-1-2 16,-1 0-16,-4-1 0,-2-1 15,-2 0-15,-1-1 0,-3 0 16,-1 0-16,-6-1 0,-2 1 16,1-1-16,-1-2 0,0-1 15,1 1-15,1-1 0,1 0 16,1 1-16,1 2 0,2 0 0,2 0 15,2 1-15,1-2 0,4-1 16,1 1-16,1-2 0,2 0 16,2 3-16,3 1 0,3-2 15,1 0-15,5 2 0,3 2 16,0-1-16,0-1 0,7 4 16,2 2-16,0 0 0,0 0 0,1-1 15,1 0-15,-1 0 0,0-2 16,-1-2-16,0 0 15,-1-2-15,-1 0 0,3-1 0,-2-1 16,-6 0-16,-3-1 0,-1 1 16</inkml:trace>
  <inkml:trace contextRef="#ctx0" brushRef="#br0" timeOffset="11483.8241">27839 9310 0,'0'0'0,"0"0"16,16 6-16,-6-2 0,1 1 0,9 4 15,4 3-15,1 0 0,0-1 16,6 3-16,0-2 0,-4 0 15,-1-1-15,-3-1 0,-2-1 16,-2-1-16,-2-2 0,-2-2 16,-3-1-16,-3-1 0,-3 1 0,0-1 15,-2-1-15,-1 0 16</inkml:trace>
  <inkml:trace contextRef="#ctx0" brushRef="#br0" timeOffset="11800.6496">27714 9332 0,'0'0'0,"0"0"16,0 0-16,0 0 0,-7 24 0,7-24 15,-7 24-15,1-10 0,0-1 16,-2 1-16,0 2 15,1-1-15,-2 0 0,-3 4 0,-2 0 16,2-2-16,0 0 0,-1 0 16,0 1-16,0-2 0,0-2 0,1 0 15,-1-1-15,1-3 16,0-3-16,0 1 0,-1 0 16,4 1-16,0-1 0,1-2 15,1-2-15,1-1 0,-1-1 0,1-1 16,0-1-16,2 0 0,0 0 15,1 0-15</inkml:trace>
  <inkml:trace contextRef="#ctx0" brushRef="#br0" timeOffset="12203.6223">27765 9520 0,'0'0'15,"0"0"-15,0 0 0,24 7 0,-14-3 0,1 0 16,2 3-16,0-3 16,-1 1-16,4 3 0,1-1 15,-3 1-15,-2-1 0,-4 3 16,-4 0-16,0-1 0,-2-2 0,-3-1 16,-3 1-16,-1-3 0,-3 0 15,-4-1-15,-3 0 16,-1-2-16,1-1 0,-4 0 0,-3-1 15,2 1-15,1 2 0,1 0 16,0 1-16,3-1 0,0 1 16,3-1-16,2 2 0,0 0 15,1 0-15,3 0 0,1-3 16,2 2-16,1 2 0,2 0 16,3 1-16,1-1 0,0 1 0,1-1 15,2 1-15,0 1 0,-1 0 16,1-2-16,-2 1 15,-1-4-15,-1-1 0,-3-1 0,0 0 16,-2-2-16,0-2 0,-1 2 16,1 1-16,2 1 0</inkml:trace>
  <inkml:trace contextRef="#ctx0" brushRef="#br0" timeOffset="12403.3527">27285 9567 0,'0'0'0,"0"0"0,0 0 16,0 0-16,0 0 0,9 25 15,-9-25-15,0 0 0,9 26 16,-9-26-16,8 19 0,-5-10 0,0 1 16,-2-1-16,-1 0 15,-2 2-15,-1-4 0,0 0 0,0 0 16,1-1-16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5T06:58:40.949"/>
    </inkml:context>
    <inkml:brush xml:id="br0">
      <inkml:brushProperty name="width" value="0.05292" units="cm"/>
      <inkml:brushProperty name="height" value="0.05292" units="cm"/>
      <inkml:brushProperty name="color" value="#FF0000"/>
    </inkml:brush>
  </inkml:definitions>
  <inkml:trace contextRef="#ctx0" brushRef="#br0">12862 5032 0,'0'0'0,"0"0"0,0 0 0,0 0 16,0 0-16,0 0 0,0 0 15,0 0-15,0 0 0,0 0 0,0 0 16,25-6-16,-25 6 0,0 0 15,23-2-15,-23 2 0,0 0 16,33 0-16,-19-2 0,3 2 16,0 0-16,3 0 0,1 2 15,2-1-15,3 1 0,0-1 16,2 0-16,8-1 0,2 1 0,0-1 16,3 0-16,9-1 15,-2 0-15,1 1 0,0 0 16,0 2-16,-1 1 0,10-2 0,-1 0 15,-1-1-15,-1 0 0,2-2 16,0 1-16,9 2 0,-2 0 16,0 1-16,1 0 0,5-3 15,-6-1-15,1-1 0,1 0 16,-1 6-16,0 1 0,8-3 16,-3-3-16,16 0 0,-8 1 0,-6 1 15,-2 3-15,0-3 0,1-3 16,-2 1-16,1 4 0,-1-5 15,1 1-15,0-1 0,2 0 16,-6 0-16,-3 2 0,1-1 16,0 1-16,0-3 0,1-2 15,-1 3-15,0 5 0,-1-5 16,-1 0-16,-2 0 0,2 2 16,0 0-16,0 1 0,0-2 15,1 1-15,-3-3 0,-2-2 0,0 5 16,-2 1-16,3 0 0,5-1 15,-1 0-15,1 1 0,-7 1 16,-2 2-16,-3-4 0,1-2 16,-4-4-16,-3-1 0,4 5 15,1 4-15,1-2 0,4-1 16,-6 4-16,0 2 0,-6-2 16,-3-3-16,-3 2 0,0 0 15,-2-3-15,0-1 0,-3 2 0,-2 1 16,-4-1-16,-1-1 0,2 3 15,3 1-15,-14 0 0,-1 1 16,3-3-16,2-2 0,0 2 16,0 0-16,-4 2 0,1-1 15,-4 0-15,0-2 0,-2 3 16,-1 0-16,-2-2 0,-2-1 0,0 1 16,-3 0-16,0 0 0,-1 0 15,-1 0-15,-2 0 0,2 0 16,-2 0-16,0 0 0,0 3 15,-3 0-15,-1-1 0,-3-1 16,-1 0-16,2 0 0,0 0 16,1-1-16</inkml:trace>
  <inkml:trace contextRef="#ctx0" brushRef="#br0" timeOffset="6383.4414">6500 7919 0,'0'0'0,"0"0"0,0 0 16,0 0-16,-4 25 0,4-25 0,-2 29 15,2-29-15,-2 36 0,1-11 16,0 5-16,-2 1 15,1 1-15,-1 14 0,0 5 16,-2 10-16,0-2 0,-2 14 0,0 1 16,1-3-16,0-3 0,-1 14 15,-1 2-15,2-3 0,2-3 0,0 11 16,-1 0-16,1 27 0,-3-13 16,3-6-16,0-3 15,1-7-15,2-4 0,-1 0 0,1 1 16,-2-4-16,2-5 0,-2 5 15,1 8-15,-3-10 0,0-3 16,-2 4-16,-3-1 0,3-3 16,2-3-16,0 0 0,3 3 15,-2-4-15,1-3 0,0-1 0,-1 2 16,3-9-16,-2-10 0,-2 7 16,0 4-16,1-1 0,-1-6 15,0 0-15,-1-4 0,1-6 16,1-6-16,0 3 0,-1 3 15,2-8-15,0-2 0,3-3 16,2-3-16,4-3 0,2-5 0,-2-7 16,-2-3-16,0-4 0</inkml:trace>
  <inkml:trace contextRef="#ctx0" brushRef="#br0" timeOffset="7350.1159">6270 11815 0,'0'0'0,"0"0"0,0 0 15,0 0-15,0 0 0,0 0 0,0 0 16,0 0-16,0 0 0,0 0 16,28-12-1,-28 12-15,42-11 0,-17 7 16,1-1-16,6-2 0,5-2 16,10-2-16,1 0 0,17-3 0,4 2 15,-7 1-15,-4 2 0,13-3 16,4-1-16,2 5 0,-5 2 0,13-2 15,-1 1-15,-12 1 16,-8 1-16,34-2 0,-3 2 16,-14-3-16,-10 0 0,8-1 15,2-3-15,-7 5 0,-6 3 0,4 0 16,5 1-16,-6 0 0,-8-3 16,13-1-16,10-2 15,-14 4-15,-9-1 0,17 3 0,12-3 16,-11 1-16,-10 3 0,10-5 15,8-5-15,-11 4 0,-8 1 0,9 0 16,5 0-16,-9 3 16,-7 0-16,10 1 0,8 3 15,-11-5-15,-5-5 0,5-3 16,3 2-16,-10 0 0,-7 1 0,8-1 16,6 0-16,-8 4 0,-8 0 15,12 3-15,6 3 0,-11-5 16,-6-1-16,5 0 0,4 5 15,-6 0-15,-3 4 0,2 0 16,2 1-16,-8-3 0,-8-3 0,4 3 16,1 3-16,-6-2 0,-5 2 15,1 0-15,0-2 16,-5-2-16,-5-5 0,2 6 0,3 3 16,-13 1-16,-6-1 0,-5 3 15,-3-3-15,-2 2 0,-3-1 16,-8 0-16,-5-1 15,2-3-15,2 2 0,1-2 0</inkml:trace>
  <inkml:trace contextRef="#ctx0" brushRef="#br0" timeOffset="8217.482">6371 11751 0,'0'0'0,"0"0"16,0 0-16,0 0 0,0 0 0,0 0 15,-20-7-15,20 7 0,0 0 0,0 0 16,0 0-16,0 0 0,0 0 15,0 0-15,0 0 16,0 0-16,-4 20 16,4-20-16,14 15 0,-14-15 15,22 25-15,-22-25 0,22 23 0,-22-23 16,31 29-16,-15-13 0,2 0 16,7 6-16,5 2 15,-4 0-15,1-1 0,11 7 0,2 3 16,0-3-16,-5-2 0,13 10 15,1 1-15,-1-4 0,-3-2 16,11 8-16,2 1 0,-6-3 16,-4-2-16,9 10 0,2 4 15,-1-2-15,2-1 0,26 20 16,-8-6-16,-10-4 0,-5-3 16,0-3-16,0-4 0,-4 1 0,-2-2 15,1 4-15,2 3 16,-4-4-16,-2-2 0,4 3 15,3 3-15,-7-6 0,-6-2 0,3-2 16,1-1-16,-5-3 0,0-2 16,-2 0-16,-1 1 0,-4-4 15,-4-3-15,-1-2 0,-1-2 16,-2-3-16,-2-1 0,-2-3 16,-4-2-16,-2-5 0,-2-2 0,-3-2 15,-2 0-15,2-1 16,0 1-16,0-1 0,-2-1 0,-9-5 15,-3-1-15,0-1 0</inkml:trace>
  <inkml:trace contextRef="#ctx0" brushRef="#br0" timeOffset="9366.8511">5539 11679 0,'0'0'0,"0"0"15,0 0-15,0 0 0,0 0 0,0 0 16,0 0-16,-31 6 0,31-6 15,-36 28-15,13-10 0,-4 4 16,-2 2-16,-10 9 0,-3 2 16,-9 8-16,3 0 0,-12 11 15,2-2-15,7-5 0,6-3 0,-6 3 16,0-2-16,7-5 0,4-5 16,5 1-16,9-6 15,5-7-15,6-6 0,7-5 0,1-5 16,4-6-16,4-4 0,11-9 15,7-10-15,4-2 0,2-3 16,-4 6-16,-7 5 0,-1 3 16</inkml:trace>
  <inkml:trace contextRef="#ctx0" brushRef="#br0" timeOffset="9585.8578">5454 11717 0,'0'0'0,"0"0"0,0 0 16,0 0-16,-10 30 0,10-30 0,-10 32 16,7-12-16,-3 5 0,1 0 15,1 5-15,-5 9 0,1-1 16,0 0-16,1 1 0,-2 6 16,2-4-16,-2-3 0,3-3 15,-1-3-15,-3-6 0,-1-3 0,-2-3 16,3-6-16,0 0 0,2-5 15</inkml:trace>
  <inkml:trace contextRef="#ctx0" brushRef="#br0" timeOffset="9750.2257">5246 11946 0,'0'0'0,"0"0"16,0 0-16,46 1 0,-17-2 15,9-1-15,9 1 0,21-2 16,7-1-16,1 1 0,-14 0 16,-11 1-16</inkml:trace>
  <inkml:trace contextRef="#ctx0" brushRef="#br0" timeOffset="10319.1336">12431 11647 0,'0'0'0,"0"0"0,0 0 0,-17 13 16,17-13-16,-20 19 0,8-6 15,-2 1-15,0 1 0,-5 3 16,-2 3 0,-6 7-16,-1 1 0,4-2 0,3-7 0,-3 5 15,3-4-15,2-1 16,2-4-16,4-3 0,2-3 16,2-3-16,3-1 0,1-8 15,3-4-15,0 1 0,1 1 0,0 0 16</inkml:trace>
  <inkml:trace contextRef="#ctx0" brushRef="#br0" timeOffset="10716.2442">12311 11517 0,'0'0'0,"0"0"0,0 0 0,0 0 0,21-12 16,-21 12-16,25 1 15,-9 2-15,-1-2 0,2 6 0,0 3 16,1 1-16,0 0 0,2 6 15,-4 0-15,-3-1 0,-3 1 16,-5-2-16,-6 1 0,-4-1 16,-1-3-16,-5-2 0,-4-2 15,-2-1-15,-4 0 0,0-3 16,0-4-16,-2 3 0,2-3 0,2 0 16,1 0-16,4-1 15,3-1-15,2 2 0,2 0 16,4 0-16,1 0 0,3 3 0,3 1 15,4 3-15,3 0 0,5 4 16,3 1-16,2 0 0,0 1 16,1 2-16,0 2 0,-3 0 15,-1 1-15,-1 2 0,-1 0 16,-6-3-16,-5-2 0,-6-1 16,-5 1-16,-5-2 0,-5-2 0,-8-1 15,-8-2-15,-4-1 0,-3-1 16,7-1-16,7-1 0,4 0 15</inkml:trace>
  <inkml:trace contextRef="#ctx0" brushRef="#br0" timeOffset="11286.3419">10226 14394 0,'0'0'0,"0"0"0,0 0 16,0 0-16,-9-21 0,9 21 16,-19-13-16,19 13 0,-33-15 0,12 10 15,-1-2-15,-2 2 0,-3 0 0,-7 3 16,1 0-16,0 3 0,1 2 16,-4 4-16,3 3 15,4 1-15,5 0 0,4 4 0,4 2 16,5 2-16,4 1 0,9 2 15,9 3-15,4 0 0,4 3 16,4-1-16,4 4 0,6 4 16,1-3-16,1-3 0,2 3 15,-2-4-15,0 1 0,0-4 16,-4-7-16,-8-4 0,-5-3 0,-5-1 16</inkml:trace>
  <inkml:trace contextRef="#ctx0" brushRef="#br0" timeOffset="12184.4729">5773 7971 0,'0'0'0,"0"0"16,0 0-16,0 0 0,0 0 0,0 0 15,0 0-15,0 0 0,0 26 16,0-26-16,1 26 15,-1-26-15,5 34 0,-1-15 0,1 2 16,-1-1-16,-1 0 0,1 6 16,0 1-16,-1-1 0,-1-2 15,0-1-15,2-2 0,-3-3 16,1-1-16,1-1 0,-3-4 16,0-1-16,0-3 0,-2-1 0,1-2 15,1 1-15</inkml:trace>
  <inkml:trace contextRef="#ctx0" brushRef="#br0" timeOffset="12549.6504">5668 7934 0,'0'0'0,"0"0"16,0 0-16,0 0 0,32 0 0,-32 0 15,36 6-15,-15-2 0,1 1 16,4 1-16,1 4 0,9 3 16,-5 1-16,1 2 0,-4 1 15,-2 0-15,-3 3 0,-1 3 16,-7 1-16,-5 1 0,-5 0 0,-7-2 16,-4-1-16,-3 0 0,-1-4 15,-8 3-15,-5 0 16,-2-4-16,-2-2 0,-8 3 0,-1-1 15,3-6-15,1-4 0,3-1 16,3 0-16,2-2 0,3 1 16,4-3-16,1-3 0,3 1 15,4-1-15,0-1 0,3-1 16,3 1-16,-1 0 0,4 2 16,-2-2-16,2 2 0</inkml:trace>
  <inkml:trace contextRef="#ctx0" brushRef="#br0" timeOffset="17300.5485">9581 10892 0,'0'0'0,"0"0"16,0 0-16,0 0 0,-6-25 0,6 25 16,-2-21-16,1 7 0,0 2 15,-2-2-15,1-1 0,-1-1 16,0 1-16,-2 1 0,0-1 15,-2 1-15,-1 3 0,-4-3 16,-2 3-16,-1 1 0,-2 6 0,-1 3 16,1 2-16,-2 3 15,-1 3-15,0 1 0,1 3 16,2 2-16,0 1 0,3 1 16,2 2-16,2-2 0,3 2 0,3-2 15,3 3-15,2-1 16,1-2-16,4-1 0,2-3 15,2 0-15,1-1 0,0-3 0,0-2 16,0 1-16,-1-3 0,1-2 16,2-1-16,0 0 0,1-4 15,0 0-15,1-2 0,-3 1 16,-1-4-16,0 1 0,0-2 16,-1 2-16,-1-3 0,-3 1 15,0 0-15,-2 2 0,1 0 0,-4 1 16,0 4-16,-1-1 0,-1 1 15,0 3-15,-4 0 0,1 3 16,-1 0-16,0 1 0,-1 3 16,2 1-16,1 2 0,1 5 15,-1-1-15,2 3 0,1 2 0,2 9 16,3 1-16,-3 2 16,-1-1-16,0-3 0,0-5 15,0-4-15</inkml:trace>
  <inkml:trace contextRef="#ctx0" brushRef="#br0" timeOffset="17968.763">7271 12767 0,'0'0'0,"0"0"0,0 0 15,-4 23-15,4-23 0,-1 29 16,2-5-16,0-1 0,0-1 0,0 12 16,0 5-16,1-2 0,-1-2 15,-4 10-15,-2 1 0,-2-5 16,1-6-16,-5 6 0,-3-3 15,2-6-15,0-4 0,0-6 16,0-5-16,2-3 0,1-3 0,1-9 16,1-3-16,2 1 15,0 1-15,2-6 0,-1-6 16,2 1-16,0-1 0,2 0 16,1-2-16,1 3 0,1-1 0,4-3 15,3-1-15,-1 6 0,1-1 16,2 0-16,3 0 15,-1 4-15,-3-1 0,4 1 0,-1 3 16,0 2-16,-3 2 0,1 3 16,1 2-16,-2 3 0,-1 2 0,-1 0 15,-4 0-15,0 2 16,-2 0-16,-3 4 0,-4 3 16,-2-2-16,-2-1 0,-6 4 0,-5-1 15,-1-4-15,1-1 0,-5-4 16,-1-2-16,0-5 0,0-4 15,6 0-15,2 0 0,4 0 16</inkml:trace>
  <inkml:trace contextRef="#ctx0" brushRef="#br0" timeOffset="18383.1845">5899 10135 0,'0'0'0,"-6"-7"0,-1 3 16,-4-2-16,0 1 0,-6 2 15,-4 3-15,-1 0 0,-1 2 0,-2 5 16,0 5-16,-2-1 16,2 0-16,-5 10 0,3 1 15,5 3-15,3 0 0,5 3 0,1 1 16,6-3-16,1 1 0,8 2 15,7 0-15,3-4 0,4 0 16,7-4-16,9-4 0,4-1 16,2 1-16,-8-3 0,-6-3 15,-8-1-15</inkml:trace>
  <inkml:trace contextRef="#ctx0" brushRef="#br0" timeOffset="20184.2296">16236 9016 0,'0'0'0,"0"0"0,0 0 15,0 0-15,0 0 0,0 0 16,28-6-16,-28 6 0,35-3 0,-12 2 16,3 0-16,2 1 0,-1 0 15,3 1-15,2 3 0,4 1 16,-2-1-16,-5 2 0,-2 0 15,-6 1-15,-5 2 0,-2 6 16,-7 3-16,-7-4 0,-5 1 16,-13 5-16,-8 2 0,-5 1 15,-5 0-15,-4 0 0,-4-1 16,-7 2-16,3 0 0,-3 3 16,3 2-16,10-6 0,7-3 0,8-6 15,5-1-15,7-1 0,4 0 16,12-4-16,8-2 15,3-2-15,5 0 0,10-6 0,9-2 16,2-1-16,1-1 0,5-2 16,4-1-16,7-2 0,-5 0 15,-4-1-15,-1 0 0,-5-1 16,-3-1-16,-3-3 0,-4 0 16,-11 5-16,-7 3 0,-4 3 15</inkml:trace>
  <inkml:trace contextRef="#ctx0" brushRef="#br0" timeOffset="20966.2551">17117 8745 0,'0'0'0,"0"0"16,0 0-16,0 0 0,-11 24 0,11-24 15,-7 34-15,3-14 0,-1 3 16,-1 8-16,-2 7 0,-2 10 16,0-1-16,-2 14 0,1 1 15,-1-4-15,-1-2 0,-5 10 16,-2-2-16,0-3 0,3-11 16,3-7-16,5-7 0,2-3 15,2-5-15,-1-5 0,-2-5 0,3-4 16,1-5-16,3-4 0,1-5 15,0-5-15,-1-6 0,0-4 16,0-5-16,-1-3 0,0-4 16,0-6-16,4-7 0,2-6 15,1 3-15,-2-3 0,-3-2 16,3 5-16,4 4 0,0-10 16,1-2-16,0 8 0,-2 5 0,1 2 15,1-3-15,-2 7 0,0 4 16,3 3-16,2 0 15,0 6-15,1 2 0,3 3 0,3 0 16,0 5-16,0-1 0,2 6 16,2 4-16,-1 3 0,-1 2 15,1 5-15,1 4 0,0 1 16,0 0-16,-4 3 0,-3 4 16,-4-1-16,-3 0 0,-8 1 15,-6 1-15,-4 1 0,-3 2 0,-4-1 16,-4-3-16,-2-3 0,-2-2 15,-2-2-15,-4 2 0,0-4 16,0-2-16,0-2 0,-1 0 16,4-3-16,2-3 0,6 0 15,5-2-15,3 0 0,2 0 16,2-1-16,1 0 0,3-1 16,2 1-16,4 0 0,4 0 15,2 0-15,5 1 0,1 0 16,5 1-16,-1 2 0,0-1 0,8 5 15,4 3-15,-1 0 0,0 0 16,-1 0-16,2 2 0,0 1 16,0 3-16,2 5 0,-3 1 15,-3-1-15,-5-2 0,-1-1 16,-2-1-16,-2-2 0,-3-3 16,-2-2-16,-2-3 0,-4-3 15,0-1-15,-3-3 0,0-1 0,-2-5 16,-1-2-16,0 1 0,0 1 15,0 1-15</inkml:trace>
  <inkml:trace contextRef="#ctx0" brushRef="#br0" timeOffset="21283.2618">17567 8580 0,'0'0'0,"0"0"16,22 8-16,-7-1 0,2 3 0,8 8 15,5 6-15,0 3 0,-1 5 16,8 13-16,-2 5 16,-5 0-16,-4 1 0,-2 13 15,-8 2-15,-5 5 0,-8-6 0,-12 10 16,-10-1-16,-4-8 0,-2-4 15,-29 17-15,-5-12 0,1-8 16,3-5-16,-5-7 0,-5-4 16,4-9-16,2-4 0,-4-8 15,-4-6-15,7-13 0,2-6 0,20 1 16,11 0-16,9 2 0</inkml:trace>
  <inkml:trace contextRef="#ctx0" brushRef="#br0" timeOffset="21600.2708">16245 8615 0,'0'0'0,"-13"8"0,-1 2 15,1 1-15,-3 4 0,-7 11 16,-2 8-16,-6 11 0,0 1 16,-2 16-16,2 3 0,5-3 15,4-2-15,3 12 0,7-1 16,5 3-16,6-9 0,8 1 16,5 1-16,4-10 0,4-8 0,21 17 15,4-9-15,2-17 0,0-10 16,10-9-16,7-5 0,0-9 15,-2-2-15,-19-3 0,-13 2 16,-10-4-16</inkml:trace>
  <inkml:trace contextRef="#ctx0" brushRef="#br0" timeOffset="21950.2795">18167 8413 0,'0'0'0,"0"0"0,22-10 16,-10 8-16,1 1 0,3 3 16,1 1-16,1 2 0,1 1 0,3 5 15,-3 3-15,-3 1 0,-5 1 16,-7 1-16,-5 1 0,-3 0 15,-4 0-15,-1-1 0,0 0 16,0-1-16,-1-3 0,-1 2 16,1-3-16,2-1 0,2 0 0,6-3 15,3 2-15,1-1 16,3 0-16,8 0 0,7 0 16,4-2-16,2-3 0,13 5 15,3 2-15,-9-3 0,-6-1 0,-5-2 16</inkml:trace>
  <inkml:trace contextRef="#ctx0" brushRef="#br0" timeOffset="22133.2846">18319 9158 0,'0'0'0,"0"0"0,25-3 16,-5-1-16,3 1 0,7 0 15,6 0-15,12 2 0,0 0 16,10 2-16,-3 0 0,-10 1 16,-9-1-16,-6 0 0</inkml:trace>
  <inkml:trace contextRef="#ctx0" brushRef="#br0" timeOffset="22300.2895">18387 9466 0,'0'0'0,"0"0"0,0 0 16,31-1-16,-31 1 0,44-1 15,-11 1-15,4 1 0,2 1 16,15 1-16,4 0 0,0-1 0,-10-1 16,-10 1-16</inkml:trace>
  <inkml:trace contextRef="#ctx0" brushRef="#br0" timeOffset="22866.7541">19706 9137 0,'0'0'0,"0"0"0,2-16 0,-1 7 0,-1-1 15,-1-5-15,-1-2 16,-1 1-16,-1 0 0,-4 1 0,-4 1 15,-1 3-15,1 1 0,-5 5 16,-4 2-16,0 3 0,0 3 0,-7 6 16,1 7-16,0 0 15,2 1-15,1 5 0,-1 5 16,4-2-16,3-1 0,0 7 16,4 3-16,5-2 0,5-3 0,7 2 15,3 2-15,3-6 0,1-3 16,3-3-16,4-3 15,0-2-15,1-3 0,3-2 0,2-1 16,-2-5-16,-1-3 0,1-4 16,0-4-16,-1-2 0,0-1 0,1-7 15,1-4-15,-4 1 16,-1 2-16,-2-4 0,1-2 16,-4 2-16,-2 1 0,-4-3 0,0 0 15,-2 5-15,0 3 0,-2 1 16,-1 3-16,0 4 0,0 1 15,-1 0-15,-1 2 0,-1 2 16,-3 3-16,1 3 0,-3 3 16,2 1-16,1 1 0,-2 4 15,1 5-15,0-1 0,1 0 0,3 4 16,2 2-16,0-2 16,1 0-16,1 4 0,2 0 15,0-3-15,2-4 0,-2-1 0,1-1 16,-1-3-16,1-1 0,-2-7 15,1-7-15,-2-2 0,-1-4 0,0 2 16,0 1-16,-1 0 16</inkml:trace>
  <inkml:trace contextRef="#ctx0" brushRef="#br0" timeOffset="23150.7616">20005 8580 0,'0'0'0,"0"0"0,0 0 16,0 0-16,28-3 0,-19 4 15,2 4-15,-1 0 0,0 1 16,-2 3-16,-2 1 0,-3 1 16,-2 2-16,-4 1 0,-4 0 0,-1 0 15,-1 0-15,-5 5 0,-2-1 16,0-2-16,2-3 0,3-2 15,2-3-15,2 1 0,2-2 16,6 1-16,6-1 0,5 0 16,4 1-16,9-1 0,4-1 15,2 0-15,0 1 0,0 1 16,-6-3-16,-5-1 0</inkml:trace>
  <inkml:trace contextRef="#ctx0" brushRef="#br0" timeOffset="23333.767">20081 9113 0,'0'0'0,"0"0"0,0 0 16,32 0-16,-32 0 0,47 3 16,-12-1-16,1 0 0,1-1 0,14 2 15,1 1-15,6-1 0,-6-1 16,-2-1-16,-11 0 0,-10-1 15</inkml:trace>
  <inkml:trace contextRef="#ctx0" brushRef="#br0" timeOffset="23583.7745">20432 8978 0,'0'0'0,"0"0"0,0 0 15,0 0-15,-11 28 0,11-28 16,-14 37-16,7-15 0,-1 1 16,0 3-16,1 2 0,-1 9 15,1-1-15,3 7 0,3-2 16,1-5-16,1-3 0,3-5 16,3-4-16,1-4 0,0-5 0,2-8 15,2-6-15,-2 0 0,-2-1 16,-1 1-16</inkml:trace>
  <inkml:trace contextRef="#ctx0" brushRef="#br0" timeOffset="24099.7892">21054 8689 0,'0'0'0,"0"0"15,0 0-15,0 0 0,13 23 0,-13-23 16,13 36-16,-5-12 0,-2 0 16,0 5-16,-3 2 0,-1 12 15,0 0-15,-4 14 0,-1 0 16,-1-7-16,-2-5 0,0 4 16,-1-3-16,2-5 0,-1-5 0,-1-6 15,0-3-15,-1-6 0,0-5 16,3-4-16,1-4 15,1-1-15,0-4 0,-2-6 0,0-7 16,-1-2-16,0-1 0,2-5 16,2-4-16,2-2 0,2 0 0,4-1 15,2 0-15,-1 1 16,1 1-16,2 1 0,1 1 16,1 2-16,0 2 0,3 2 0,0 1 15,2 3-15,-1 4 0,1-1 16,-1 2-16,1 4 0,-1 2 15,1 4-15,-1 4 0,0 1 16,-1 3-16,-1 1 0,-3 4 16,-4 0-16,-1 0 0,-5 1 15,-3 2-15,-3-2 0,0-4 0,-4 1 16,-2-1-16,0-1 0,1-3 16,-3-1-16,-2 0 0,0-3 15,-1-1-15,-1-5 0,-3-6 16,3-2-16,3-4 0,3 3 15,2 1-15,2 2 0</inkml:trace>
  <inkml:trace contextRef="#ctx0" brushRef="#br0" timeOffset="24366.5171">21445 8690 0,'0'0'0,"7"-5"15,2 0-15,2-1 0,1 0 0,4 1 16,4 2-16,7-1 0,0 1 15,1 4-15,-1 4 0,-2-1 16,-4 2-16,1 5 0,-3 2 16,-6 2-16,-7 2 0,-7 2 15,-7 0-15,-2-1 0,-2-3 16,-2-1-16,-3-1 0,2-1 0,1 0 16,3 0-16,2-2 15,2-2-15,3 0 0,4 0 0,3 0 16,5-2-16,4-1 0,7 2 15,5 2-15,2-2 0,3 2 16,0-2-16,-6-1 0,-4-1 16</inkml:trace>
  <inkml:trace contextRef="#ctx0" brushRef="#br0" timeOffset="24566.5228">21785 9192 0,'0'0'0,"0"0"16,0 0-16,30-4 0,-30 4 0,41-4 16,-11 3-16,1-1 15,1 0-15,12-1 0,3-2 16,-2 2-16,0 0 0,9-3 16,-1 2-16,-6-3 0,-4-2 0,-2 1 15,-9 1-15,-7 2 0</inkml:trace>
  <inkml:trace contextRef="#ctx0" brushRef="#br0" timeOffset="24783.5279">22271 8967 0,'0'0'0,"0"0"0,0 0 15,-22 16-15,13-7 0,-1 4 0,0 3 16,-1 3-16,0-1 0,-2 8 15,0 1-15,1 1 0,1 1 0,3-1 16,2 1-16,3 5 0,4-2 16,5-2-16,4-2 15,2-7-15,3-5 0,-3-3 0,-2-3 16,-2-1-16</inkml:trace>
  <inkml:trace contextRef="#ctx0" brushRef="#br0" timeOffset="25083.5379">23026 9015 0,'0'0'0,"0"0"16,0 0-16,0 0 0,0 0 0,0 0 16,0 0-16,-28 8 0,28-8 15,-31 12-15,31-12 0,-39 20 16,19-8-16,0 2 0,-3 0 15,-1 7-15,2 1 0,3 0 16,4 2-16,3-1 0,2-3 0,6 2 16,4 2-16,5 6 15,5-2-15,4-2 0,5-2 16,3-4-16,3-2 0,4-4 16,4-5-16,1 0 0,3-3 0,6-3 15,0-4-15,-10 0 0,-8 0 16,-5 0-16</inkml:trace>
  <inkml:trace contextRef="#ctx0" brushRef="#br0" timeOffset="25383.4541">23462 8734 0,'0'0'16,"0"0"-16,0 0 0,23-12 0,-23 12 0,30-6 15,-11 3-15,-1 2 16,2 0-16,7 3 0,-1 4 16,-3 0-16,-3 3 0,-3 3 15,-5 2-15,-4 3 0,-5 0 16,-5-1-16,-6 1 0,-1-1 0,0 0 16,-4 2-16,0 1 15,0-2-15,-1-1 0,3-1 16,2-3-16,0 0 0,1 0 0,8-1 15,5-1-15,5-3 0,5-1 16,9 0-16,9 1 0,6-2 16,5-3-16,1 1 0,-9-2 15,-6 1-15</inkml:trace>
  <inkml:trace contextRef="#ctx0" brushRef="#br0" timeOffset="25540.4594">24947 8891 0,'0'0'0,"0"0"0,0 0 0,0 0 15,0 0-15,0 0 0,0 0 16,0 0-16,0 0 0,0 0 0,0 0 16,0 0-16</inkml:trace>
  <inkml:trace contextRef="#ctx0" brushRef="#br0" timeOffset="29250.4239">7480 7720 0,'0'0'0,"15"0"0,12-1 15,3 1-15,2-2 0,16 2 16,18 2-16,17-2 0,2-2 0,19 1 16,1-1-16,10 1 0,-6 1 15,46 0-15,-12 0 0,-10-1 16,-7 0-16,2 1 0,0 0 15,-9 4-15,-5 3 0,3 0 16,2-1-16,-5-1 0,-2-2 0,-2 2 16,-1-1-16,-6 2 0,-6 2 15,-2-3-15,-1 0 0,-4-3 16,-5-1-16,-4-1 0,-1-1 16,-6 0-16,-4 0 0,-6 3 15,-5 4-15,-10 0 0,-6-1 0,-6-5 16,-7-6-16,-6 1 0,-6 0 15,-7 3-15,-5 1 16,-8 1-16,-7 1 0,2 0 0,3-1 16,0 1-16</inkml:trace>
  <inkml:trace contextRef="#ctx0" brushRef="#br0" timeOffset="30916.7006">14062 11371 0,'0'0'0,"0"0"0,0 0 16,0 0-16,23-1 0,-23 1 0,48-4 16,-16 2-16,3 0 0,8 0 15,8 0-15,16 0 0,1 2 16,22 2-16,18 0 0,-10 2 15,-7-1-15,13 6 0,9 3 16,-19-1-16,-11 0 0,23 5 16,-16-1-16,-24-1 0,-18 0 0,-15 0 15,-11-1-15,-12 0 16,-7-2-16,0-4 0,-2-3 0,0 0 16</inkml:trace>
  <inkml:trace contextRef="#ctx0" brushRef="#br0" timeOffset="31250.7112">14701 11747 0,'0'0'0,"0"0"0,31 8 15,-16-4-15,2 0 0,8 3 0,2 2 16,2 2-16,0 3 0,-2-1 15,1 3-15,-2 0 0,-5 1 0,-10 1 16,-7 2-16,-10-2 16,-7-1-16,-10 2 0,-8-1 15,-1 0-15,-1 1 0,-9 1 0,-2 0 16,4-1-16,5-2 0,6 0 16,7-1-16,6-2 0,3-1 15,6-3-15,3 0 0,12-4 16,8-2-16,12-3 0,12-4 15,1-1-15,1-1 0,6-5 16,4-2-16,-5-3 0,-2-2 16,-6 3-16,-9 2 0,-7 3 0</inkml:trace>
  <inkml:trace contextRef="#ctx0" brushRef="#br0" timeOffset="31484.1907">15210 10934 0,'0'0'0,"0"0"16,0 0-16,0 0 0,0 0 0,0 0 16,0 0-16,0 0 0,-19 22 15,19-22-15,-18 29 0,8-11 16,1 2-16,0 3 0,0 5 15,2 1-15,0 0 0,0 6 16,2-7-16,-1-3 0</inkml:trace>
  <inkml:trace contextRef="#ctx0" brushRef="#br0" timeOffset="32083.2867">16125 11698 0,'0'0'0,"2"-6"16,-1-3-16,-1-1 0,-1 0 0,-3-7 16,-1-1-16,-3 0 0,-1 0 15,-3 3-15,-2 2 0,-3 2 16,-2 0-16,-2 2 0,-2 4 15,2 1-15,2 4 0,-7 2 16,2 5-16,1 2 0,2 5 16,2 1-16,1 4 0,5-1 15,2 1-15,6 1 0,4 0 16,2 1-16,2-3 0,6-1 16,3-1-16,0-2 0,0 0 0,5-3 15,4 0-15,1-2 0,0-1 16,0-4-16,0-1 0,0-2 15,0-1-15,-1-1 0,0-3 16,-1-1-16,0-3 0,-3-3 16,0 0-16,-4-2 0,-2 1 0,-2 0 15,-3-1-15,0 2 0,-2 0 16,0 1-16,-2 3 16,-1 3-16,-1 2 0,0 2 0,-3-1 15,0 2-15,1 1 0,-1 5 16,0 0-16,-1 2 0,1 2 15,0 2-15,1 3 0,-1 0 16,2 0-16,2 3 0,2 3 16,0-4-16,0-2 0,2-1 15,0 0-15,1-2 0,-1-1 16,3-1-16,1-4 0,1 1 0,1-2 16,2-6-16,1-3 0,2-3 15,-1-5-15,2-5 0,0-4 16,-2 3-16,-3 1 0,-2 5 15</inkml:trace>
  <inkml:trace contextRef="#ctx0" brushRef="#br0" timeOffset="32617.1022">16655 11156 0,'0'0'0,"0"0"0,0 0 0,0 0 16,0 0-16,5 33 0,-5-33 15,5 35-15,-3-17 0,0 4 16,-1 6-16,0-3 0,-1 4 0,-1 10 16,-1 4-16,0 2 15,-2-1-15,-2 6 0,-1 0 16,1-5-16,-1-6 0,-1 7 0,-1-5 16,2-7-16,-1-7 0,0-3 15,2-4-15,0-5 0,2-4 16,0-4-16,2-3 0,2-4 15,0 0-15,-1-6 0,1-4 16,0 0-16,1-1 0,1-6 16,3-2-16,-1 4 0,1 2 0,1-6 15,3-2-15,0 3 0,0 3 16,2-2-16,2 0 16,1 1-16,1 6 0,0-1 0,2 5 15,-2 0-15,-1 0 0,3 6 16,1 4-16,-4 1 0,-1 2 0,4 6 15,-2 1-15,-3-2 16,-1 1-16,-1 1 0,-3 2 16,-3 0-16,-3 2 0,-3 0 15,-3 1-15,-2-2 0,0-2 0,-4-2 16,-3-2-16,-4-4 0,0 0 16,-3-2-16,-1-2 0,1 1 15,0-3-15,-3-2 0,-3-2 16,3-2-16,1 0 0,1-1 15,1 1-15,4 1 0,4 0 16,2 1-16,2 1 0,2-1 0</inkml:trace>
  <inkml:trace contextRef="#ctx0" brushRef="#br0" timeOffset="33050.555">14036 13204 0,'0'0'0,"0"0"0,0 0 16,0 0-16,0 0 0,33-8 0,-11 5 15,7 2-15,5-2 16,4 1-16,4 0 0,12-1 0,-1 2 0,19 1 16,4 2-16,8 1 15,-7 0-15,8 2 0,-7 2 16,-12 0-16,-8 1 0,-4 2 0,-10 3 16,-12-5-16,-9-2 0,-6-1 15</inkml:trace>
  <inkml:trace contextRef="#ctx0" brushRef="#br0" timeOffset="33351.5077">14431 13380 0,'0'0'0,"0"0"15,33 5-15,-7 1 16,7 3-16,-3 1 0,-2 0 0,5 6 15,3 8 1,-7-1-16,-7 1 0,-11 2 16,-8 3-16,-6 1 0,-5-1 0,-7 7 15,-6 0-15,1-3 0,1-2 0,2-2 16,3 0-16,3-5 16,3-4-16,4-4 0,2-4 0,3-1 15,3-2-15,7-4 0,7-2 16,2-7-16,4-6 0,3-5 15,0-4-15,-5 3 0,-4 4 16,-4 1-16</inkml:trace>
  <inkml:trace contextRef="#ctx0" brushRef="#br0" timeOffset="33551.0144">14939 12927 0,'0'0'0,"0"0"0,0 0 16,-6 23-16,6-23 0,-4 26 15,2-7-15,0 2 0,-1 2 16,3 5-16,1 5 0,2 9 0,0-3 16,0 1-16,-1-8 0,1-6 15</inkml:trace>
  <inkml:trace contextRef="#ctx0" brushRef="#br0" timeOffset="34070.5646">15876 13327 0,'0'0'0,"0"0"16,2-17-16,0 7 0,-1-1 15,-1-4-15,0 0 0,-1 1 16,-2 1-16,-3 0 0,-5 2 16,-3 3-16,-2 3 0,-3 4 15,-2 3-15,-1 1 0,-1 3 0,0 2 16,0 4-16,-3 3 0,4 3 16,5 2-16,3 3 0,4 1 15,3 0-15,5 2 0,4-1 16,3-3-16,3-1 0,4-3 15,5 0-15,-1-3 0,0-1 0,2-3 16,3-2-16,-2-4 16,-2-3-16,1-4 0,3-2 15,-2-3-15,-1-1 0,-2-2 0,0-2 16,-3-4-16,-1-3 0,-2-2 16,-1-3-16,-4 5 0,-1 2 15,-3 0-15,-1 0 0,-1 3 16,0 1-16,-2 1 0,1 1 15,1 2-15,0 4 0,-1 1 16,-1 1-16,3 3 0,-3 1 0,2 2 16,0 3-16,0 0 15,0 3-15,1 2 0,0 4 16,3 2-16,3 3 0,1 0 16,3 2-16,2-3 0,2-3 0,4 1 15,4 1-15,2-1 0,-6-2 0,-2-4 16</inkml:trace>
  <inkml:trace contextRef="#ctx0" brushRef="#br0" timeOffset="34352.4454">16752 13296 0,'0'0'0,"0"0"0,0 0 15,0 0-15,-27-2 0,27 2 16,-34 2-16,14 0 0,-1 2 0,-1 1 16,-2 3-16,1 2 15,0 0-15,-4 6 0,4 1 16,5 1-16,5-1 0,4 1 0,6 2 16,4 0-16,5 2 0,9 6 15,8 2-15,4 2 0,1 2 0,8 2 16,3 3-1,4 0-15,-4-7 0,-4-3 16,-8-7-16,-7-5 0</inkml:trace>
  <inkml:trace contextRef="#ctx0" brushRef="#br0" timeOffset="34851.2679">13942 15019 0,'0'0'0,"0"0"0,0 0 0,0 0 16,0 0-16,26-3 0,-26 3 16,41-8-16,-15 5 0,8 2 15,7-1-15,2 1 0,2 1 0,18 0 16,5 4-16,14-1 0,-3 4 16,10 1-16,-4 6 0,0 0 15,-12-3-15,1 3 0,-8 1 16,-17-1-16,-14-4 0,-10-3 15,-6 0-15,-6-3 0</inkml:trace>
  <inkml:trace contextRef="#ctx0" brushRef="#br0" timeOffset="35151.1936">14423 15169 0,'0'0'0,"0"0"0,0 0 0,31 3 16,-31-3-16,37 10 0,-11-2 16,-2 0-16,0 5 0,5 3 15,-4 4-15,-4-2 0,-3 0 0,-5 7 16,-6 4-16,-10-1 0,-5 1 16,-8 3-16,-6 7 0,-1-3 15,-2-2-15,-5 6 0,0 0 16,8-1-16,4-6 0,8 1 15,8-5-15,7-6 0,3-6 16,9-8-16,7-4 0,6-8 16,4 0-16,7-10 0,4-7 15,-2-5-15,-2-7 0,-4 4 0,-9 8 16,-7 4-16</inkml:trace>
  <inkml:trace contextRef="#ctx0" brushRef="#br0" timeOffset="35383.5035">14882 14576 0,'0'0'0,"0"0"0,0 0 0,-3 25 15,3-25-15,-1 33 0,2-9 16,0-2-16,1 3 0,1 11 15,2 2-15,1-1 0,-1-2 0,6 5 16,3-2-16,-3-8 16,-2-6-16,-2-3 0</inkml:trace>
  <inkml:trace contextRef="#ctx0" brushRef="#br0" timeOffset="35900.9334">15726 14799 0,'0'0'0,"0"0"16,0 0-16,0 34 0,0-20 0,-1 8 15,0 3-15,-1 11 0,0 2 16,-2 2-16,0 6 0,-2 7 15,-1-2-15,-1 7 0,0-5 16,-1-6-16,1-5 0,1-3 16,1 0-16,2-10 0,0-3 0,-1-5 15,1-7-15,1-3 0,0-1 16,2-4-16,2-4 0,0-6 16,2-7-16,0-3 0,2-4 15,1-1-15,-1-4 0,3 1 16,1-3-16,-1 0 0,-1 0 15,1-4-15,0 1 0,1 2 16,0 2-16,2 2 0,2 1 16,0 3-16,1 3 0,0 2 15,-1 5-15,-1 2 0,-1 5 16,-1 1-16,-1 4 0,-2 3 0,0 3 16,-3 8-1,-2 8-15,-6-2 16,-2 1-16,-6 4 0,-3-4 0,-2 3 15,-3-2-15,1-3 0,1-4 16,-5 6-16,-1 1 0,6-5 0,6-3 16,10-5-16,7-6 15,0-2-15,-2-2 0,-1 0 0</inkml:trace>
  <inkml:trace contextRef="#ctx0" brushRef="#br0" timeOffset="36167.9403">16461 15169 0,'0'0'0,"0"0"0,0 0 16,0 0-16,-36 1 0,36-1 0,-35 6 16,14-2-16,-2 3 15,1 3-15,0 4 0,1-2 0,1 5 0,-2 5 16,3 2-16,4 2 15,3-1-15,5 7 0,8 3 16,4-2-16,1-2 0,9-2 16,6 0-16,2-1 0,2-2 15,10 1-15,4-4 0,0-6 0,-2-6 16,-7-4-16,-7 1 0,-5-2 16</inkml:trace>
  <inkml:trace contextRef="#ctx0" brushRef="#br0" timeOffset="36639.3319">17146 11849 0,'0'0'0,"0"0"0,0 0 16,27-4-16,-11 1 0,4 2 15,7 0-15,10-1 0,2-1 16,3 3-16,2 2 0,5 1 16,-5 2-16,-9 3 0,-5 2 15,-6-2-15,-4-2 0,-5-1 0</inkml:trace>
  <inkml:trace contextRef="#ctx0" brushRef="#br0" timeOffset="36802.3352">17141 12084 0,'0'0'0,"11"2"0,7 2 0,2-1 15,1 0-15,11 2 0,4 2 16,8 1-16,-1 0 0,-1 0 16,-1 1-16,-8-3 0,-6 0 0,-5-2 15</inkml:trace>
  <inkml:trace contextRef="#ctx0" brushRef="#br0" timeOffset="37100.343">17051 13196 0,'0'0'0,"0"0"16,25 9-16,-7-4 0,2 2 0,10 4 15,6 0-15,-1 1 0,0 0 16,7 3-16,-1-2 0,-8-1 15,-5-2-15,-6-1 0,-5-2 16,-2-1-16</inkml:trace>
  <inkml:trace contextRef="#ctx0" brushRef="#br0" timeOffset="37266.8972">17029 13545 0,'0'0'16,"0"0"-16,22 9 0,-22-9 15,35 11-15,-11-5 0,6-1 16,3 1-16,2 2 0,14 1 0,2 0 16,9 3-16,-1 0 0,-4-1 15,-12-3-15,-10-2 0</inkml:trace>
  <inkml:trace contextRef="#ctx0" brushRef="#br0" timeOffset="37717.7801">16815 15036 0,'0'0'15,"0"0"-15,0 0 0,23 5 16,-23-5-16,44 9 0,-10-2 16,1 1-16,2 4 0,16 5 0,5-2 15,8 5-15,-5-5 0,1 3 16,-9-1-16,-13-6 0,-8 0 0,-6-3 15</inkml:trace>
  <inkml:trace contextRef="#ctx0" brushRef="#br0" timeOffset="37867.3219">16785 15390 0,'0'0'0,"0"0"16,37-3-16,-8 3 0,4 0 0,26 3 15,11 1-15,17 0 0,0 2 0,-5-2 16,-8 0-16,-19-1 16</inkml:trace>
  <inkml:trace contextRef="#ctx0" brushRef="#br0" timeOffset="38300.0668">17982 12160 0,'0'0'0,"0"0"0,0 0 15,31-14-15,-12 9 0,8-1 16,7 0-16,12 1 0,1 0 15,21 0-15,6-2 0,8 3 16,-4 1-16,1 4 0,1 3 16,6-2-16,-7-1 0,7 6 15,-5 4-15,-13 1 0,-12-1 0,7 7 16,-19-2-16,-14-5 16,-9-2-16,-7-3 0</inkml:trace>
  <inkml:trace contextRef="#ctx0" brushRef="#br0" timeOffset="38635.0771">18381 12287 0,'0'0'0,"13"5"0,3 0 16,-2 1-16,0 1 0,7 6 0,1 2 15,-2 0-15,-1-1 0,-3 6 16,-5 1-16,-8-4 0,-4 0 16,-13 6-1,-11 2-15,-4-2 16,-2-2-16,6-2 0,4-4 0,4 2 0,4-1 16,3 1-16,6-4 0,10-5 15,10 0-15,5-1 0,5 1 16,7-3-16,7-3 0,3-2 15,3 0-15,9-4 0,-1-1 16,-3-4-16,-3-2 0,-4-11 16,-9-6-16,-9 6 0,-6 7 15,-4 2-15</inkml:trace>
  <inkml:trace contextRef="#ctx0" brushRef="#br0" timeOffset="38883.1745">18241 11125 0,'0'0'0,"0"0"0,33-1 15,-10 0-15,3-1 0,12 2 16,4 0-16,2 0 0,2 4 0,8 2 15,-2-3-15,2 2 0,-6 0 16,-5-1-16,-4-2 0,-8 1 16,-8-1-16,-4-1 0</inkml:trace>
  <inkml:trace contextRef="#ctx0" brushRef="#br0" timeOffset="39084.1823">18299 11433 0,'0'0'0,"-4"8"16,-3 3-16,-1 2 0,-1 3 16,-3 9-16,-1 0 0,1 2 15,0-1-15,-1 5 0,2-2 16,2-3-16,2-4 0,3 0 16,-1-1-1,2-5-15,1-1 0,0-7 0,-1-4 16,2-1-16,0-1 0,1-2 15</inkml:trace>
  <inkml:trace contextRef="#ctx0" brushRef="#br0" timeOffset="39337.2471">18471 11410 0,'0'0'0,"0"0"15,0 0-15,25 2 0,-25-2 0,22 5 16,-7 1-16,-3-1 0,-1 2 15,-1 0-15,-2 3 0,-2 0 16,0 1-16,-4 1 0,-2 5 16,-1 2-16,0-1 0,-2-1 15,1 3-15,0-1 0,2-1 0,3 0 16,5 4-16,3-1 16,3 0-16,7 3 0,6 3 0,7 4 15,1 0-15,4 0 0,2-2 16,-3-2-16,-8-5 0,-7-6 15</inkml:trace>
  <inkml:trace contextRef="#ctx0" brushRef="#br0" timeOffset="39700.623">17994 13657 0,'0'0'0,"0"0"15,34 1-15,-9 2 0,5 1 0,23 5 16,13 2-16,13 2 16,-3 0-16,27 7 15,24 7-15,-13 0 0,-9-2 0,25 8 16,-12-3-16,-27-5 0,-21-2 0,-12-10 31,-11-3-31,-15-5 16,-10-1-16,-6-2 0</inkml:trace>
  <inkml:trace contextRef="#ctx0" brushRef="#br0" timeOffset="40017.8476">18201 13790 0,'0'0'15,"0"0"-15,0 0 0,30 10 0,-30-10 16,39 14-16,-10-4 0,2 0 15,2 1-15,13 6 16,4 2-16,-4 1 0,-3 1 0,2 7 16,0 3-16,-11-2 0,-8-4 15,-14 2 1,-11 1-16,-11 1 0,-8 0 16,1-5-16,2-4 0,-4 0 0,-2-2 15,1 0-15,3 1 0,3 1 16,4-2-16,7-1 0,4-1 0,16-1 15,11-2 1,3-3-16,2-1 0,7-2 0,5-1 16,2-3-16,1-3 0,-5 0 15,-11 0-15,-8 0 0</inkml:trace>
  <inkml:trace contextRef="#ctx0" brushRef="#br0" timeOffset="40267.3644">18586 13051 0,'0'0'0,"0"0"15,0 0-15,0 0 0,37 1 0,-13 2 16,10 2-16,0 0 0,0 1 15,13 4-15,4 2 0,3 1 16,-8-2-16,3-1 0,-7-1 16,-9-6-16,-8-2 0,-5-1 0,-4 1 15,-4 0-15</inkml:trace>
  <inkml:trace contextRef="#ctx0" brushRef="#br0" timeOffset="40469.3744">18617 13215 0,'0'0'0,"0"0"16,0 0-16,-21 26 0,11-14 0,-1 1 15,-1 2-15,-4 6 0,3-1 16,0 1-16,1-2 16,0-1-16,3-1 0,1-3 0,1-2 15,2-2-15,-1 0 0,4-4 16,3-4-16,3-2 0,3-2 15,-1 0-15,-2 0 0,0 1 16</inkml:trace>
  <inkml:trace contextRef="#ctx0" brushRef="#br0" timeOffset="40734.7854">18786 13300 0,'0'0'16,"0"0"-16,0 0 0,0 0 16,0 0-16,0 0 0,25 12 0,-25-12 15,0 0-15,18 19 0,-18-19 16,8 18-16,-8-18 0,1 20 15,-5-9-15,-2-1 0,0-1 16,-2-1-16,-1 0 16,1-2-16,1 1 0,0-1 0,3 0 15,0 1-15,2 1 0,2 2 16,2 2-16,2 2 0,0 2 16,3 0-16,2 2 0,2 5 15,1 0-15,-2 4 0,-2 2 16,-2-1-16,-3 0 0,-6-1 15,-6 0-15,-4 3 0,-3-2 0,3-6 16,2-4-16,2-3 0</inkml:trace>
  <inkml:trace contextRef="#ctx0" brushRef="#br0" timeOffset="41101.7949">17874 15619 0,'0'0'0,"0"0"16,26-2-16,-26 2 0,44-2 0,1 6 16,11 3-16,3 2 15,1 0-15,29 12 0,25 10 16,4 1-16,-15-3 0,45 22 0,7 8 16,-35-11-16,-24-6 0,-17 1 15,-12 2-15,-14-15 0,-11-10 16,-14-8-16,-8-6 0,-14-4 15,-11-4-15,3 1 0,0 0 16,2 1-16</inkml:trace>
  <inkml:trace contextRef="#ctx0" brushRef="#br0" timeOffset="41417.8044">18392 15923 0,'0'0'0,"0"0"0,26 16 0,-10-7 16,3 3-16,13 9 0,7 5 16,0 4-16,-2 5 0,4 5 15,-6 0-15,-1 2 0,-7-3 0,-10-5 16,-7-3-16,-5-6 0,-6-3 16,-10-3-16,-9-3 0,-3-4 15,-4 0-15,-7-2 16,-6 0-16,6 0 0,4-2 0,7 1 15,4-1-15,4 0 0,4 1 16,9 2-16,6 2 16,9 0-16,7-1 0,10-2 15,9 0-15,4-2 0,3-1 0,7-4 16,5-3-16,-12 0 0,-11 0 16,-8 0-16</inkml:trace>
  <inkml:trace contextRef="#ctx0" brushRef="#br0" timeOffset="41650.8113">18812 14901 0,'0'0'0,"0"0"16,27-1-16,-7 2 0,2 3 0,12 3 15,7 3-15,3 1 16,3 0-16,8 4 0,-1 1 16,-6-3-16,-4 0 0,1 1 0,-9-6 15,-7-1-15,-8-4 0,-5 0 16,-3-2-16,-3 0 0</inkml:trace>
  <inkml:trace contextRef="#ctx0" brushRef="#br0" timeOffset="41867.8167">18700 15126 0,'0'0'0,"-7"7"0,-5 4 0,-2 0 15,0 3-15,-7 7 0,-2 4 16,-5 7-16,3-3 0,1 3 16,-1 0-16,4-3 0,4-4 0,-2 3 15,3 1-15,2-9 0,3-5 16,5-4-16,1-3 0,5-8 15,6 0-15,4-5 0,5-4 16,-3 4-16,-2-1 0,-2 2 16</inkml:trace>
  <inkml:trace contextRef="#ctx0" brushRef="#br0" timeOffset="42184.8281">19285 15351 0,'0'0'16,"0"0"-16,0 0 0,0 0 0,-27 17 16,27-17-16,-36 8 0,12-4 0,-3 2 15,-1-2-15,-3 3 16,-7 4-16,4-3 0,2 4 16,2-3-16,1 5 0,5 0 0,12 4 15,9 6-15,6-1 0,6 2 16,5-4-16,5 0 0,1 1 15,0-4-15,1 0 0,1 0 16,-1-1-16,-1-3 0,-1-1 16,-1-4-16,-5-5 0,1-1 15,-4-6-15,-3-2 0,-6-5 16,-5-4-16,-7-4 0,-6-3 16,-7-5-16,-7-5 0,7 8 15,4 3-15,4 5 0</inkml:trace>
  <inkml:trace contextRef="#ctx0" brushRef="#br0" timeOffset="43233.4317">14314 10590 0,'0'0'15,"0"0"-15,-10-5 0,4 1 16,0 1-16,-3 3 0,-2 0 0,-1 0 15,-2 3-15,-1 4 0,-2 4 16,-1 7-16,0 3 0,0 7 16,2 5-16,-1 3 0,1 4 0,-5 16 15,-1 8-15,-3 7 16,2-2-16,-5 13 0,-2 4 16,-2-11-16,-2-4 0,-9 8 0,-4 1 15,-15 11-15,4-18 0,-4-10 16,-2-9-16,12-10 0,6-9 15,-2-7-15,-2-4 0,9-6 16,6-5-16,4-6 0,3-5 16,1-6-16,3-4 0,3-4 15,2-3-15,6 0 0,3 0 16,8 5-16,0-3 0,2 0 16,1 0-16,2 4 0,2 0 15,4 5-15,3 1 0,4 7 0,4 6 16,1 1-16,0 4 15,4 9-15,3 6 0,-3 1 0,-2 1 16,4 13-16,-1 10 0,-2 2 16,-2 3-16,-1 12 0,-1 8 15,1 10-15,-3-1 0,3 56 16,-5 1-16,-6-6 0,-4-6 16,-2 8-16,-1 5 0,-4-5 0,-2 0 15,-4 10-15,-1 8 16,-2-15-16,0-9 0,-4 12 15,0 9-15,1-17 0,0-11 0,2 9 16,1 5-16,3-12 0,3-12 16,-1 6-16,1 3 15,-2-16-15,2-9 0,4-4 0,3-3 16,-3-11-16,-2-8 0,2-10 16,2-7-16,0-10 0,2-8 0,-1-2 15,-1-2-15,0-8 0,2-6 16,2-8-16,3-7 0,-2-2 15,-3-3-15,0-1 16</inkml:trace>
  <inkml:trace contextRef="#ctx0" brushRef="#br0" timeOffset="44334.3257">19360 9958 0,'0'0'16,"12"-3"-16,2 1 0,2 0 0,2-3 16,16 1-16,5 1 15,3 1-15,2 0 0,21-2 16,9 1-16,11-1 0,-4 4 0,21 1 15,4 2-15,5 2 0,-8 0 16,51 0-16,-5-3 16,-18-1-16,-11-1 0,0 5 0,0 4 15,-8-5-15,-3-1 0,11 4 16,8 4-16,-13-1 0,-7-2 0,5 1 16,3-1-16,-10 0 15,-8 2-15,4 1 0,4-3 0,-11 2 16,-8-3-16,-1 0 0,0-3 15,-6 7-15,-7 3 0,4 0 16,1-3-16,-12-4 0,-9-3 16,-3 3-16,-1 4 0,-7-1 15,-7-3-15,-3 0 0,-3 1 16,-7-1-16,-3-7 0,-7 1 16,-6-1-16,-5 2 0,-3-2 0,-6 7 15,-5 1-15,-2 2 0,-1-3 16,3 0-16,4-3 0,0-2 15</inkml:trace>
  <inkml:trace contextRef="#ctx0" brushRef="#br0" timeOffset="68093.2646">1000 19053 0,'0'0'0,"0"0"0,0 0 0,0 0 15,0 0-15,0 0 0</inkml:trace>
  <inkml:trace contextRef="#ctx0" brushRef="#br0" timeOffset="68458.2269">1195 19017 0,'0'0'0,"0"0"0,0 0 0,7-32 0,-7 32 0,4-29 16,-4 29-16,6-21 15</inkml:trace>
  <inkml:trace contextRef="#ctx0" brushRef="#br0" timeOffset="68638.625">1152 19053 0,'0'0'0,"9"-29"16,-2 8-16,-2 0 0,2 6 0,-4-1 15</inkml:trace>
  <inkml:trace contextRef="#ctx0" brushRef="#br0" timeOffset="68818.0847">1132 19053 0,'0'0'0,"0"0"16,0 0-16,8-22 0,-8 22 15,9-39-15,-9 39 0,7-29 16</inkml:trace>
  <inkml:trace contextRef="#ctx0" brushRef="#br0" timeOffset="68989.0278">1143 18988 0,'0'0'0,"0"0"16,0 0-16,0 0 0,0 0 15,0 0-15,21-28 16,-21 28-16,16-25 0,-16 25 0</inkml:trace>
  <inkml:trace contextRef="#ctx0" brushRef="#br0" timeOffset="69152.5259">1120 19042 0,'0'0'0,"6"-22"15,-2-2-15,2 2 0,0-3 0,-2 5 16,1 2-16,-1 3 0</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5T06:59:58.471"/>
    </inkml:context>
    <inkml:brush xml:id="br0">
      <inkml:brushProperty name="width" value="0.05292" units="cm"/>
      <inkml:brushProperty name="height" value="0.05292" units="cm"/>
      <inkml:brushProperty name="color" value="#FF0000"/>
    </inkml:brush>
  </inkml:definitions>
  <inkml:trace contextRef="#ctx0" brushRef="#br0">23958 11410 0,'0'0'0,"0"0"16,0 0-16,0 0 0,17 14 0,-17-14 15,0 0-15,0 0 0,13 20 16,-13-20-16,3 9 0,-3-6 16,-1 1-16,-2 0 0,-3-1 15,-2-1-15,-3-1 0,-5 0 16,-3-1-16,1 0 0,-2 0 15,0 0-15,-1 0 0,-2 0 16,2-1-16,3 1 0,3 0 16,3 0-16,2 1 0,1-1 15,2 0-15,4 0 0,1 0 0,2 0 16,5 0-16,2 0 16,2 3-16,3 1 0,2 1 0,2 1 15,0 0-15,7 2 0,2 3 16,-3-1-16,-1 4 0,-5-3 15,-3 3-15,-2-5 0,-1 0 16,-3 2-16,-3-2 0,0 0 16,-3 1-16,-4-3 0,-4 1 15,-2-1-15,-2 2 0,-4-2 0,-5 0 16,0 0-16,-1 0 0,-2-1 16,-4 1-16,3 0 0,1-2 15,-5 1-15,1 1 0,3-1 16,1-1-16,4 0 0,1 1 15,3-3-15,1 1 16,4-2-16,4-2 0,2 1 0,2 1 16,6 0-16,3-1 0,4-1 15,3-2-15,-3-1 0,-2 3 16,-1-1-16</inkml:trace>
  <inkml:trace contextRef="#ctx0" brushRef="#br0" timeOffset="796.8122">29726 12302 0,'0'0'0,"0"0"16,0 0-16,0 0 0,24-2 15,-17 2-15,0 1 0,2 2 16,2 3-16,1 1 0,2 4 16,-2 2-16,-1 1 0,1 5 0,-2 1 15,-5 1-15,-4 1 0,-3-3 16,-3-3-16,-3-1 0,-2-2 15,-3-1-15,-3-2 0,-2-1 16,-3-5-16,-1-1 0,-1-1 16,1 0-16,0-2 0,-5 1 15,0-1-15,4 0 0,2 0 0,4 0 16,2-1-16,4-1 0,2 2 16,4-1-16,2 0 0,-1 1 15,2 1-15,2 2 0,3 1 16,4 2-16,3 3 0,3 3 15,3 3-15,-2 0 0,-1 1 16,-1 1-16,-1 3 16,-2-1-16,-3 0 0,-4 2 0,-2 0 15,-6-1-15,-5-1 0,-13 2 16,-9-2 0,-12-5-16,-11-5 0,5-1 0,3-3 15,3 1-15,10-2 0,7 0 16</inkml:trace>
  <inkml:trace contextRef="#ctx0" brushRef="#br0" timeOffset="1363.3665">26294 13337 0,'0'0'0,"0"0"0,0 0 16,0 0-16,0 0 0,-30 0 0,30 0 16,-41 2-16,19 1 0,-4 1 15,-4 1-15,0 1 0,1-1 16,-8 4-16,2 1 0,3-1 15,3-2-15,-2 2 0,5 0 16,4-2-16,4 1 0,4 1 31,4-1-31,5 0 0,4-1 0,5 2 0,2-1 0,3 0 0,1 1 16,7 0-16,5 2 16,2-1-16,1-1 0,8 4 0,3 1 15,-2-1-15,-2-2 0,0 0 16,1-3-16,-3 1 0,-3-2 15,3 1-15,-4 0 0,-5-2 16,-4-4-16,-5-4 0,-1-2 16,-2 1-16,-2 0 0,-2 0 0</inkml:trace>
  <inkml:trace contextRef="#ctx0" brushRef="#br0" timeOffset="1563.3651">26244 13429 0,'0'0'0,"0"0"0,0 0 0,0 0 16,0 0-16,0 0 0,-17 21 15,17-21-15,-25 19 0,25-19 16,-29 30-16,13-14 0,1 2 0,-3 3 16,-2 2-16,2 1 15,0 1-15,-2 1 0,3-4 0,3-3 16,2-2-1,2-4-15</inkml:trace>
  <inkml:trace contextRef="#ctx0" brushRef="#br0" timeOffset="2179.3366">29078 10142 0,'0'0'0,"0"0"16,0 0-16,0 0 0,-26 9 0,26-9 16,-23 12-16,7-7 0,-2 3 0,-2 1 15,-1-2-15,1 4 16,1-3-16,-4 5 0,1-2 15,2 0-15,2 1 0,3 0 16,2-3-16,5 2 0,4-1 0,5 0 16,4 1-16,6 0 0,6 2 15,3-4-15,4 4 0,4-3 16,1-1-16,9 1 0,-1 0 16,1-2-16,-2-1 0,-1 0 15,-1-4-15,-7 1 0,-5-1 0,-4 1 16</inkml:trace>
  <inkml:trace contextRef="#ctx0" brushRef="#br0" timeOffset="2367.1879">29041 10226 0,'0'0'0,"0"0"0,0 0 15,-23 20-15,12-10 0,-6 5 0,-4 3 16,-9 7-16,0 0 0,-12 13 16,-4 0-16,1 1 0,1-1 0,2-2 15,9-7-15,7-8 0</inkml:trace>
  <inkml:trace contextRef="#ctx0" brushRef="#br0" timeOffset="3829.7523">24456 12340 0,'0'0'0,"0"0"16,0 0-16,0 0 0,0 0 0,0 0 15,0 0-15,0 0 0,0 0 16,24 21-16,-24-21 16,18 18-16,-18-18 0,16 21 0,-8-8 15,-2 1-15,-1 2 0,-2 1 16,-2 1-16,-1-1 0,-1 0 15,-3 2-15,-3 1 16,-3 4-16,0-3 0,0 0 0,0-2 16,0-3-16,2-3 0,-2 0 15,0-1 1,1-2-16,1 0 0,3-3 16,1-1-16,1-1 0,1-2 15,2-3-15,-2 3 0,2-3 16,-2 2-16,2-2 0,-2-5 0,6 0 15,2-1-15,0 1 0,-1 1 0,0 0 16</inkml:trace>
  <inkml:trace contextRef="#ctx0" brushRef="#br0" timeOffset="4479.6339">27889 11456 0,'0'0'0,"0"0"15,0 0-15,0 0 0,0 0 16,0 0-16,26-3 0,-26 3 15,26 0-15,-26 0 16,41 5-16,-16-1 0,0 1 0,1-1 16,2 3-16,8 0 0,1-1 15,-2 2-15,0 2 16,-1-2-16,2-1 0,1 0 16,-5-3-16,-6 1 0,-5-1 15,-5-2-15,-3 1 0,-2-1 16,-2 2-16,-3-3 0,-3-1 0,-6-3 15,-7 1-15,-4-3 0,-1-3 16,-5-2-16,-2-1 0,3 2 16,3 0-16,3 2 0</inkml:trace>
  <inkml:trace contextRef="#ctx0" brushRef="#br0" timeOffset="4763.2385">27935 11585 0,'0'0'0,"0"0"0,0 0 0,0 0 16,-16 25-16,16-25 0,-12 24 16,6-9-16,0-1 0,-2 2 15,0 0-15,-1 1 0,-1 0 16,0 2-16,-1 0 0,-3 4 16,0-2-16,1 0 0,0-4 15,1-2-15,2-3 0,1 1 16,1-1-16,2-3 0,0-1 0,2-2 15,0 0-15,1-2 0,1 0 16,0-2-16,-1-2 0,3 0 16,-2-2-16,1-4 15,-1-2-15,0-2 0,0-2 0,-1 2 16,2 1-16,0 2 0</inkml:trace>
  <inkml:trace contextRef="#ctx0" brushRef="#br0" timeOffset="5012.3644">28123 11751 0,'0'0'16,"0"0"-16,0 0 0,0 0 16,0 0-16,-7 27 0,7-27 15,-10 21-15,10-21 0,-12 25 16,5-11-16,0-3 0,1 2 0,-1-2 15,2 1-15,-1-1 16,1-1-16,-1-2 0,1 0 16,0 0-16,2-3 0,1-1 0,2-4 15,0 0-15,5-3 0,-2 0 16,1 1-16,-1 0 0</inkml:trace>
  <inkml:trace contextRef="#ctx0" brushRef="#br0" timeOffset="5496.8113">28306 11822 0,'0'0'0,"0"0"16,0 0-16,0 0 0,0 0 16,0 0-16,0 0 0,0 0 15,28 2-15,-28-2 0,17 16 16,-17-16-16,13 20 0,-9-10 16,-2 1-16,-2 0 0,-2-1 0,-1-1 15,-2 1-15,-1-1 0,-2-1 16,-4-2-16,-5-1 15,1 0-15,0-1 0,-2 1 0,1-1 16,2-1-16,0-1 0,3 0 16,1 0-16,4 0 0,0-1 15,3 1-15,-1-1 0,2-1 16,1 1-16,2-1 0,0 0 16,2 3-16,2-1 0,3 0 15,2 0-15,1 1 0,2 1 0,1 1 16,1 1-16,0 1 0,-1 1 15,-1-1-15,-1 1 16,-1-1-16,0 1 0,1 3 0,-2 1 16,-3 0-16,-1 0 0,-3-2 15,-1 0-15,-1 0 0,-1 0 16,-2-1-16,-3 0 0,-1 0 16,0-1-16,-7 2 15,-1-1-15,3-4 0,1 0 0,-2 0 16,2 0-16,1-1 0,2 0 15,1-2-15,2 1 16,2-2-16,-1 0 0,1-2 16,1-1-16,-1 0 0,1 0 15,2 2-15</inkml:trace>
  <inkml:trace contextRef="#ctx0" brushRef="#br0" timeOffset="6798.1528">25838 10063 0,'0'0'16,"0"0"-16,0 0 0,0 0 15,8 20-15,-8-20 0,1 12 0,-2-6 16,-1 1-16,-2-1 0,-3 4 16,-1-6-16,-2 3 0,-1-4 15,-1 1-15,-1-1 0,-1-1 16,-2 0-16,0 0 0,0 0 15,1-2-15,-2-2 0,3 2 16,2-2-16,2 2 0,2 0 0,1-2 16,3 2-16,1 0 0,1 2 15,-1 0-15,3-2 0,5 0 16,0 0-16,3 2 0,2 1 16,2-1-16,0 3 0,1-1 15,1 3-15,-1-3 0,0 3 16,0 0-16,-1-2 0,1 1 0,-1 2 15,-2 1-15,-3-1 0,-1-1 16,-3-3-16,1 2 0,-3-2 16,-2 0-16,-3 1 0,-1-2 15,-2 1-15,-1 1 0,0-1 16,-3 1-16,-2 1 0,1-2 16,0 2-16,0 0 0,3 3 15,4-1-15,-1-1 0,2-1 16,0 1-16</inkml:trace>
  <inkml:trace contextRef="#ctx0" brushRef="#br0" timeOffset="7529.992">26091 11801 0,'0'0'0,"0"0"16,0 0-16,0 0 0,-28 9 0,28-9 16,-34 7-16,16-2 0,-2 0 15,-2 1-15,-3 2 0,2 0 16,1-1-16,-2 4 0,2 0 16,2 0-16,2-2 0,5 1 15,3 1-15,2-1 0,3-2 0,3 1 16,3 2-16,5-1 0,5 0 15,5 1-15,4 1 0,3-1 16,3 1-16,4-2 16,3 1-16,-1-3 0,-1 0 15,4 0-15,-2 1 0,-3-4 16,-2-3-16,-5-7 16,-3-5-16,-5 2 0,-1 2 0,-3 1 0</inkml:trace>
  <inkml:trace contextRef="#ctx0" brushRef="#br0" timeOffset="7698.4245">26108 11890 0,'0'0'0,"0"0"0,0 0 16,0 0-16,-30 11 0,30-11 16,-37 13-16,16-4 0,-1 1 15,-2 3-15,-3 2 16,0 2-16,1 1 0,-6 7 0,2 0 15,-1 1-15,6-5 0,5-4 0</inkml:trace>
  <inkml:trace contextRef="#ctx0" brushRef="#br0" timeOffset="8179.8965">26544 11388 0,'0'0'0,"0"0"0,0 0 16,0 0-16,0 0 0,0 0 0,0 0 15,0 0-15,-21 14 0,21-14 16,-25 13-16,25-13 0,-29 15 0,14-6 16,-3-2-16,-2 3 15,-1-1-15,0 0 0,2 1 16,0-2-16,1 3 0,-4 0 0,2-1 16,4 1-16,1 0 0,8-4 15,4 3-15,1-6 0,0 3 16,0-3-16</inkml:trace>
  <inkml:trace contextRef="#ctx0" brushRef="#br0" timeOffset="8365.9016">26726 11587 0,'0'0'0,"0"0"15,0 0-15,0 0 0,0 0 0,0 0 16,-25 11-16,25-11 0,-27 14 0,27-14 15,-29 18-15,12-8 16,1 1-16,-1 1 0,2-1 16,0 0-16,3 1 0,1-3 15,1-1-15,1-1 0</inkml:trace>
  <inkml:trace contextRef="#ctx0" brushRef="#br0" timeOffset="8782.9139">28433 10688 0,'0'0'0,"0"0"15,0 0-15,0 0 0,0 0 0,0 0 16,0 0-16,0 0 15,8 29-15,-8-29 0,4 25 16,-4-25-16,6 29 0,-4-12 16,-1 1-16,0 0 0,0 0 15,2 0-15,-1 0 0,-1-3 16,0-1-16,1 3 0,2-2 0,0-2 16,1-5-16,-1-5 0,-1 1 15,-1 0-15</inkml:trace>
  <inkml:trace contextRef="#ctx0" brushRef="#br0" timeOffset="8979.4187">28746 10779 0,'0'0'0,"0"0"0,0 0 15,0 0-15,0 0 0,0 0 0,-5 30 16,5-30-16,-9 30 0,4-9 15,-2 1-15,-1 3 0,1 0 16,-4 3-16,-4 0 0,0 4 16,2-6-16,1-5 0</inkml:trace>
  <inkml:trace contextRef="#ctx0" brushRef="#br0" timeOffset="9646.4374">25875 10145 0,'0'0'0,"0"0"16,0 0-16,0 0 0,-7-17 15,7 17-15,0 0 0,0 0 0,-9-20 16,6 15-16,-1 2 16,-2 2-16,-2-2 0,-1 4 15,-4 1-15,1 2 0,-1 1 0,-2 1 16,-3 1-16,1 3 0,1-2 16,-4 6-16,1 0 0,4 0 15,2-3-15,2 3 0,2 0 16,2 1-16,2-1 0,2 0 15,5-1-15,1-1 0,1-1 0,4-3 16,2 2-16,1-5 16,1 1-16,2-3 0,1-2 15,0 0-15,2 1 0,1-5 0,3 2 16,-1-4-16,-1 1 0,-2-1 16,-3-4-16,-2 1 0,-2 0 15,-1-1-15,-1 0 0,-2-2 16,0-1-16,-2 0 0,-1 1 15,0 0-15,-2-2 0,-1 3 16,-3 1-16,-1 0 0,-1 0 0,-6-2 16,-4 2-16,0 1 15,-2 4-15,1 0 0,-1 1 16,2 3-16,0 3 0,3-1 0,1 0 16,2-1-16</inkml:trace>
  <inkml:trace contextRef="#ctx0" brushRef="#br0" timeOffset="10463.1709">29566 12096 0,'0'0'0,"0"0"16,0 0-16,0 0 0,0 0 0,0 0 16,15-14-16,-15 14 0,0 0 15,0 0-15,0 0 16,5-22-16,-5 22 0,-12-13 0,-1 9 15,1-1-15,-1 0 0,-2 1 16,-2-1-16,-2 2 0,-2 0 16,1 3-16,2 1 0,-4 2 15,1 0-15,0 3 16,1 2-16,2 2 16,3 1-16,2 0 0,3 0 0,4-1 15,4-1-15,3 2 0,3-2 16,5 2-16,2 0 0,4 0 15,2 2-15,2-4 0,2 1 16,-1 0-16,-1-3 0,4 0 16,0-2-16,-1-1 0,0-1 0,-2-3 15,-1-1-15,-6-2 0,-1 1 16,-2-1-16,-1 0 0,-2-3 16,0 0-16,-4-2 0,0 0 15,-6-3-15,-3-3 0,-9 0 16,-4-1-16,-3-1 0,-3 3 15,-8-8-15,-2 0 0,6 3 0,6 5 16,4 2-16</inkml:trace>
  <inkml:trace contextRef="#ctx0" brushRef="#br0" timeOffset="13096.5213">24277 9599 0,'0'0'15,"0"0"-15,0 0 0,0 0 0,0 0 16,0 0-16,0 0 16,0 0-16,-4-21 0,4 21 15,0 0-15,0 0 0,0 0 0,0 0 16,0 0-16,0 0 0,0-22 16,0 22-16,0 0 0,0 0 15,21-3-15,-21 3 0,27 0 16,-27 0-16,33 0 0,-11 2 15,4 1-15,0-2 0,1 1 0,11 1 16,3 2-16,0-1 16,0 1-16,14 0 0,2 0 15,-3 2-15,-3 1 0,16 2 0,4 0 16,-7-2-16,-6 0 0,16 3 16,2 2-16,-7-2 0,-2 0 0,15 3 15,4 3-15,-10-2 16,-7-3-16,39 8 0,-2 2 15,-16-7-15,-10-3 0,8 4 16,4-2-16,-11 0 0,-10 2 0,10 1 16,7 4-16,-12-3 0,-7-2 15,10 0-15,9-2 16,-9 0-16,-7 1 0,12 8 0,8 4 16,-8-6-16,-7-5 0,11 1 15,7 0-15,-10 1 0,-8 3 0,9-3 16,7 0-16,-10 3 15,-5 1-15,5-1 0,6 1 16,-11-4-16,-6-4 0,8 7 16,6 4-16,-6-3 0,-5-1 0,5-2 15,6 2-15,-11-3 0,-5 2 16,7-4-16,5 1 0,-10 2 16,-8 2-16,9-4 0,6-1 15,-10 0-15,-9 2 0,6 0 16,4 0-16,-9 0 0,-7-1 0,3-2 15,1-2-15,-7-1 16,-6 2-16,8 1 0,7 2 16,-8 0-16,-5-2 0,3 0 15,3-1-15,-9 0 0,-6-2 0,6 5 16,4 4-16,-1 0 16,2-3-16,-1 0 15,1-3-15,-11-1 0,-6 0 0,-3 1 16,-4-1-16,1-3 0,-1-1 0,-1-2 15,1-3-15,-1-3 0,1-3 16,-3 5-16,-1 2 0,-11-4 16,1 1-16,-2-1 0,0-1 15,-1-1-15,-1 0 0,0-1 16,-2 1-16,0-2 0,-1 2 16,0 0-16,-2-1 0,0-1 15,0 1-15,0-2 0,1 3 16,-3 0-16,1-3 0,-3 2 15,-2-2-15,-1 3 0,-2 0 0,2 0 16,-1 3-16,2-3 0</inkml:trace>
  <inkml:trace contextRef="#ctx0" brushRef="#br0" timeOffset="26897.1905">13919 5897 0,'0'0'0,"0"0"15,0 0-15,0 0 0,0 0 0,0 0 16,0 0-16,0 0 0,27-18 0,-27 18 16,29 1-16,-29-1 15,31 0-15,-14 1 0,0 1 16,2 2-16,1-1 0,0 1 15,2 0-15,-2 2 0,-2-2 16,5 3-16,-1 0 0,-1 0 16,-1 4-16,-3-2 0,-3 2 15,-3-2-15,-3 1 0,-5 1 0,-3 3 16,-4-1-16,-3-1 0,-4 3 16,-4 2-16,-3-2 0,-2-1 15,-2 0-15,-1 1 0,-5-1 16,1 0-16,0 0 0,1-3 15,3 1-15,3-1 0,2-2 16,4-1-16,2-1 0,2-3 0,2-1 16,3-2-16,2 1 0,3-2 15,6-4-15,6-2 0,-2 0 16,-1 4-16,-1-3 0</inkml:trace>
  <inkml:trace contextRef="#ctx0" brushRef="#br0" timeOffset="27196.9108">14598 5778 0,'0'0'0,"0"0"0,0 0 0,0 0 16,-25 9-16,25-9 0,-31 11 15,14-1-15,1-3 0,-4 4 16,-3 3-16,-6 5 0,3 1 0,0 0 15,3 4-15,3-2 0,3-1 16,-4 5-16,2-3 16,5-1-16,3-1 0,3 0 15,3-3-15,3-3 0,2-1 0,4-3 16,2 3-16,3-3 0,2-1 16,6-2-16,4 2 0,-4-6 15,2-3-15,7 1 0,4-1 16,0 1-16,0-4 0,-6 2 15,-4 0-15,-4 0 0</inkml:trace>
  <inkml:trace contextRef="#ctx0" brushRef="#br0" timeOffset="27399.916">14759 5909 0,'0'0'0,"0"0"0,22-3 16,-6 1-16,0 0 0,5 1 0,5-1 15,5 1-15,0 0 0,0 1 16,1 0-16,0 1 0,-6 2 16,-5-3-16,-5 1 0,-3 1 0</inkml:trace>
  <inkml:trace contextRef="#ctx0" brushRef="#br0" timeOffset="27596.722">14762 6099 0,'0'0'0,"0"0"0,0 0 0,0 0 16,29 0-16,-29 0 0,35-1 15,-11 1-15,1-1 0,4-2 16,3 2-16,0-2 0,1 3 0,10-3 15,-1-3-15,1 1 0,-8 2 16,-6 0-16</inkml:trace>
  <inkml:trace contextRef="#ctx0" brushRef="#br0" timeOffset="28146.454">15673 5723 0,'0'0'0,"0"0"16,0 0-16,27-4 0,-15 4 0,3 0 16,3 3-16,0 1 0,-1-2 0,5 4 15,0 0-15,-2 3 16,-2 2-16,-2 1 0,0-1 15,-5 3-15,-2-1 0,-6 0 16,-4 1-16,-3-2 0,-4 1 0,-3 1 16,-4 0-16,-2 0 15,-3-3-15,0 1 0,-1-1 16,2 0-16,2-2 0,-2 0 0,2 0 16,4-2-16,2-3 0,3 1 15,2 0-15,3-1 0,0-1 16,4-2-16,4 2 0,1-3 15,3 4-15,2-3 0,3 1 16,1-2-16,2 2 0,0 0 16,2 1-16,0 1 0,-2-1 0,0 4 15,-2-2-15,0 2 0,-3 3 16,-1-3-16,-2 4 0,-4-1 16,-2 1-16,-3 0 0,-3 0 15,-1 0-15,-2 2 0,-2-2 16,1-3-16,-4 2 0,-1-2 0,-3 2 15,-1 0-15,-1 1 16,2-3-16,-1 2 0,2-2 16,-1 2-16,-1-2 0,1 2 15,-2-2-15,1 2 0,0 0 0,0-1 16,-1 1-16,3-3 0,2 0 16,2 0-16</inkml:trace>
  <inkml:trace contextRef="#ctx0" brushRef="#br0" timeOffset="28916.4853">14113 6805 0,'0'0'0,"0"0"15,0 0-15,0 0 0,0 0 0,0 0 16,0 0-16,0 0 16,9 28-16,-9-28 0,-4 28 0,4-28 15,-5 29-15,1-11 16,-1 0-16,0 2 0,-1-1 0,1-2 16,-2-1-16,0 1 0,2-2 0,-1 4 15,2-3-15,1-5 16,-1 0-16,3-2 0,1 0 15,2-6-15,2 4 0,0-7 16,3 0-16,-1 0 0,2-3 0,2-1 16,2-3-16,0 0 0,1-1 15,4-4-15,1-1 16,-3 1-16,-1 0 0,0-1 16,-1 0-16,-2-1 0,-1 4 0,-1-1 15,-2 2-15,0 0 0,-1 2 0,-1 0 16,-1 0-16,0 3 15,-1 1-15,-3 3 0,2-1 16,-2 2-16,-1 4 0,0 0 0,-1 2 16,0 1-16,1 2 0,-1 1 15,1 6-15,-1-2 0,1 2 16,-1 7-16,0 3 0,-1-2 16,1 3-16,-1 1 0,0 0 15,0 3-15,1-4 0,-2 7 16,-2 0-16,-1-3 0,-2-1 0,-1 1 15,-2-2-15,0-1 0,-1-1 16,-2 1-16,0-3 16,2-8-16,2-2 0,-5 1 0,-3-2 15,3-5-15,-2 0 0,-2-5 16,-1-2-16,2-3 0,2-1 0,1-8 16,3-4-16,2 1 0,2 3 15,1 2-15</inkml:trace>
  <inkml:trace contextRef="#ctx0" brushRef="#br0" timeOffset="29099.4688">14708 6982 0,'0'0'15,"11"-2"-15,4-2 0,1 3 16,3-2-16,9 3 0,3 3 15,3-2-15,-2 3 0,-5 2 16,-1 2-16,-9-1 0,-5 0 0,-2-3 16,-2-1-16,-1 1 0</inkml:trace>
  <inkml:trace contextRef="#ctx0" brushRef="#br0" timeOffset="29263.4687">14767 7206 0,'0'0'0,"0"0"15,0 0-15,38-3 0,-38 3 0,45-6 16,-13 3-16,2 1 0,2-3 16,15 1-16,3-3 0,7-4 15,-6 1-15,-3-1 0,-12 3 16,-8 2-16</inkml:trace>
  <inkml:trace contextRef="#ctx0" brushRef="#br0" timeOffset="29647.5134">16016 6872 0,'0'0'0,"0"0"16,0 0-16,0 0 0,0 0 0,-27 15 16,27-15-16,-32 18 15,14-9-15,-4 2 0,-2 1 16,0-1-16,0 2 0,-5 1 15,-1 1-15,2-1 0,2-3 0,2 2 16,0-2-16,5-1 0,2-1 16,4-2-16,2 0 0,2 1 15,2-3-15,6 0 0,6 2 16,2 1-16,4-5 0,6 4 16,5-3-16,1-1 0,2-3 0,3 4 15,3-2-15,4 1 0,-1 1 16,1-2-16,-1-2 15,-3 0-15,-4 2 0,0-1 16,-2 1-16,-3 0 0,-1-2 0,-3 0 16,-4 0-16,-2-2 0,-2 2 15,-2-2-15,-3-1 16,-1-1-16,-2 1 0,-1-1 0,0 0 16,0 4-16</inkml:trace>
  <inkml:trace contextRef="#ctx0" brushRef="#br0" timeOffset="29832.1524">16018 6994 0,'0'0'0,"0"0"0,0 0 16,0 0-16,-14 21 0,14-21 16,-14 27-16,14-27 0,-19 32 15,9-12-15,0 3 0,0 0 16,0 2-16,-6 13 0,-3 1 15,0-2-15,-1-3 0,1 0 0,3-6 16,3-5-16</inkml:trace>
  <inkml:trace contextRef="#ctx0" brushRef="#br0" timeOffset="30513.8687">13821 8273 0,'0'0'16,"0"0"-16,0 0 0,0 0 0,0 0 16,0 0-16,33 0 15,-33 0-15,31 3 0,-31-3 0,36 9 16,-17-5-16,0 1 0,0 0 16,1 3-16,-1 0 0,0 1 15,3 2-15,-1 1 0,-4 0 16,-1-1-16,-4 2 0,-2 2 15,-6 1-15,-4 0 0,-5 0 16,-4 1-16,-3 0 0,-3 0 0,-3 1 16,-5 1-16,-3 0 0,3-1 15,1 1-15,1 0 0,2-4 16,2-1-16,1 0 0,2 0 16,5-2-16,4 0 0,5-1 15,3 0-15,3-3 0,3 0 0,3-3 16,5-3-16,2 1 15,2-1-15,7-2 0,2-1 16,0-1-16,-1-1 0,-1-2 0,0 0 16,-5 0-16,-3-1 0,-5-2 15,-3-2-15,-3 3 0,-1 0 0,-1 3 16</inkml:trace>
  <inkml:trace contextRef="#ctx0" brushRef="#br0" timeOffset="30713.8411">13815 8558 0,'0'0'0,"0"0"16,0 0-16,0 0 0,34-2 0,-34 2 16,40-1-16,-16 1 15,3-1-15,3 0 0,2 1 16,7-1-16,0 0 0,-3-1 15,1 0-15,-1 1 0,-6-1 0,-6 0 16</inkml:trace>
  <inkml:trace contextRef="#ctx0" brushRef="#br0" timeOffset="30896.8465">14821 8409 0,'0'0'0,"0"0"16,22-1-16,-5 1 0,1 1 0,9 1 16,0 0-16,0 1 15,-3-1-15,5 3 0,-3 2 0,-4 0 16,-3-4-16,-4 1 0,-2-1 16,-4-1-16</inkml:trace>
  <inkml:trace contextRef="#ctx0" brushRef="#br0" timeOffset="31080.885">14815 8605 0,'0'0'0,"0"0"16,0 0-16,35-1 0,-19 0 0,6 1 16,6 1-16,9-1 0,3 0 15,10 0-15,0-1 0,-3 0 16,-4-2-16,5-4 0,-2-3 15,-9 3-15,-8 1 0,-7 1 0</inkml:trace>
  <inkml:trace contextRef="#ctx0" brushRef="#br0" timeOffset="31380.8946">15706 8226 0,'0'0'0,"0"0"0,0 0 15,32-2-15,-14 1 0,5 1 0,5 0 16,2 0-16,0 0 0,15 1 16,2-1-16,7 2 0,-4-1 15,-1 0-15,0 0 0,0 0 16,-7-1-16,-4 0 0,-4 0 15,-8 0-15,-5 0 0,-3 0 16,-4 0-16,-4-1 0,-2 0 0,-10-1 16,-7-1-16,-2 0 0,-1-1 15,2 1-15,2 1 0,2 1 16</inkml:trace>
  <inkml:trace contextRef="#ctx0" brushRef="#br0" timeOffset="31663.8705">15762 8385 0,'0'0'0,"0"0"0,0 0 15,-9 23-15,9-23 0,-9 27 0,3-7 16,0-1-16,-1 2 0,-2 2 16,-1 1-16,-3 7 0,1-1 0,-1 0 15,0 2-15,-4 2 16,2-3-16,1-3 0,2-1 15,1-4-15,1-3 0,0-2 16,0-2-16,3-2 0,0-2 0,3-2 16,0-2-16,2-2 0,0-1 15,-1-3-15,-1-1 0,0-1 16,-2-3-16,0-3 0,-1-5 16,2 2-16,0 2 0,1 0 15</inkml:trace>
  <inkml:trace contextRef="#ctx0" brushRef="#br0" timeOffset="31913.7935">16018 8547 0,'0'0'0,"0"0"0,0 0 0,0 0 0,0 0 16,-1 25-16,1-25 15,-3 25-15,3-25 0,-9 29 16,2-13-16,-1 1 0,1-2 0,-1 3 16,1-1-16,-1 0 0,1-2 15,-1 2-15,0-2 0,1-3 16,2-2-16,0-3 0,3-3 16,2-4-16,-2-1 0,2 1 15,0-2-15,0 2 0</inkml:trace>
  <inkml:trace contextRef="#ctx0" brushRef="#br0" timeOffset="32363.8361">16207 8543 0,'0'0'0,"0"0"0,0 0 15,18-13-15,-9 7 0,2 2 0,2 1 16,0-1-16,0 1 0,2 2 16,0 0-16,-1 2 0,0 2 15,0 2-15,-1 2 0,-2 0 16,-2 2-16,-5 2 0,-4 2 15,-3 0-15,-2 0 0,-4 0 16,-2 1-16,-4-1 0,-1-2 0,-2 0 16,-1-1-16,4-2 0,1 0 15,2 1-15,2-2 0,1-1 16,1-1-16,3-1 0,0-1 16,2 0-16,1 0 0,4 0 15,3 2-15,2-2 0,3 2 0,3-1 16,4 2-16,5 1 15,0 1-15,0 0 0,1 0 16,-2 1-16,-2-1 0,-2 2 0,0-2 16,-4 2-16,-2 0 0,-2-1 15,-3 1-15,-4 1 0,-2-2 16,-7 2-16,-4 3 0,-2-1 16,-1-1-16,-6-1 0,-3 1 15,-2-1-15,0 1 0,-6-1 16,2-2-16,2-1 0,0 1 0,3-1 15,2-1-15,4 0 0,3-1 16,1-1-16,-1 2 0,6-3 16,5 2-16,0-3 0,0 0 15,2-1-15</inkml:trace>
  <inkml:trace contextRef="#ctx0" brushRef="#br0" timeOffset="51580.5482">8931 10236 0,'0'0'0,"0"0"0,0 0 0,0 0 15,0 0-15,33-8 0,-33 8 16,41-9-16,-18 7 0,5 2 16,1-2-16,1 4 0,0 0 15,6 4-15,0 2 0,-5 2 16,-5 0-16,1 7 0,-7 2 15,-3 0-15,-5 1 0,-7 1 16,-8 4-16,-3-3 0,-5 0 0,-6-1 16,-4 1-16,-2 2 0,-2-2 15,-8 6-15,-3-3 0,4-3 16,4 0-16,-2-2 0,-1-2 16,3-6-16,4 0 0,5-6 15,5 0-15,3-3 0,3-2 0,7-6 16,6-9-16,-2 5 0,-1 1 15,0 4-15</inkml:trace>
  <inkml:trace contextRef="#ctx0" brushRef="#br0" timeOffset="51864.3392">9538 10124 0,'0'0'15,"0"0"-15,0 0 0,0 0 0,-29 9 16,29-9-16,-29 21 0,13-7 16,-1 1-16,-2 5 15,-2-1-15,2 4 0,-1-3 0,-2 10 16,3-1-16,4-4 0,1 1 16,2 5-16,3-2 0,5-4 15,2-1-15,5-5 0,6-1 16,1-1-16,2-3 0,2-3 15,5-3-15,-1-4 0,2-1 16,0-4-16,4-5 0,-2-1 0,0 0 16,-5 2-16,-2-1 0,-3 2 15</inkml:trace>
  <inkml:trace contextRef="#ctx0" brushRef="#br0" timeOffset="52200.348">9797 9839 0,'0'0'0,"0"0"16,0 0-16,23-1 16,-23 1-16,29 6 0,-12 0 0,1 2 15,0 2-15,-2 0 0,0-1 16,0 3-16,-3 1 0,-4-1 15,-3 1-15,-5 3 0,-3-4 0,-6 3 16,-4-1-16,-2 0 0,1-2 16,0 0-16,-1 0 0,0 0 15,1-1-15,2-2 0,1 0 16,2-2-16,2 0 0,3 1 16,3-1-16,4 0 0,5 1 15,6-2-15,7-2 0,3 1 16,2-2-16,2-1 0,-1 0 15,-3 0-15,-4-1 0,-4 1 16</inkml:trace>
  <inkml:trace contextRef="#ctx0" brushRef="#br0" timeOffset="52400.3872">10025 10439 0,'0'0'0,"0"0"15,25 4-15,-4-1 0,6 0 16,5-2-16,5 2 0,14-3 16,1 0-16,-1 0 0,-2-1 15,6-2-15,-5 0 0,0-4 16,-10 0-16,-8-1 0,-6-1 0,-6 2 16,-5 2-16,-3 1 0</inkml:trace>
  <inkml:trace contextRef="#ctx0" brushRef="#br0" timeOffset="52614.3904">10358 10338 0,'0'0'16,"0"0"-16,0 0 0,-2 23 0,2-23 16,-2 27-16,2-27 15,-4 34-15,1-17 0,1 4 16,0 0-16,-1 1 0,1-1 0,0 4 15,1 0-15,1-7 0,1 0 16,3-7-16,2-3 0,-1-2 16,0 1-16,-2-3 0</inkml:trace>
  <inkml:trace contextRef="#ctx0" brushRef="#br0" timeOffset="53181.4072">10967 10108 0,'0'0'0,"0"0"15,0 0-15,0 0 0,-16 23 0,16-23 16,-14 25-16,6-10 0,1 2 16,0 2-16,1 2 0,1 0 15,1-3-15,-1 5 0,3 0 16,2-5-16,2 1 0,3-2 15,1-3-15,2-3 0,1 0 0,3-4 16,2-3-16,3-1 0,1 0 16,2-3-16,1-3 0,-1 0 15,0-5-15,0-1 0,0-2 16,-1-1-16,1-2 0,3-6 16,0 1-16,-5 1 0,-2 3 15,-2-3-15,-2 1 0,-2 2 16,-2 1-16,-3 0 0,-1 3 15,-2 1-15,0 3 0,-3 1 16,-2 1-16,-2 2 0,2 2 0,-3 2 16,0 2-16,-2 4 0,-1 0 15,2 2-15,-1 3 0,0 3 16,1 3-16,2 4 0,-1 5 16,1-1-16,1 5 0,-2 5 15,1 5-15,-1 2 0,0 3 0,-1 0 16,-3 0-16,-1 7 0,1-3 15,-1 0-15,-1 3 16,-4 2-16,0-3 0,0-4 16,1 0-16,-3-7 0,-1-5 0,-1-1 15,-3-3-15,3-3 0,-1-1 16,2-9-16,1-2 0,-1-9 16,-2-5-16,-4-7 0,-5-10 15,5-7-15,3-4 0,5 5 16,5 4-16,3 5 0</inkml:trace>
  <inkml:trace contextRef="#ctx0" brushRef="#br0" timeOffset="53480.9038">11485 9870 0,'0'0'0,"8"-1"15,4 0-15,0 1 0,1 0 0,6 2 16,2 1-16,-3 2 16,-3-2-16,-2 4 0,-1 2 0,-3 1 15,-2 0-15,-4 1 0,-2 1 16,-3 2-16,-1-1 0,-4 1 16,-1 0-16,0 1 0,-2-5 15,2 1-15,1-2 0,3 0 16,2-1-16,5 2 0,4-1 15,6 0-15,5 0 0,6 0 16,7-2-16,0 1 0,-1-1 0,2 1 16,-6-3-16,-5-1 0</inkml:trace>
  <inkml:trace contextRef="#ctx0" brushRef="#br0" timeOffset="53699.9057">11794 10471 0,'0'0'0,"0"0"0,26 0 15,-4 0-15,4 3 0,7-3 0,5 3 16,11-2-16,-2-1 0,12-1 16,-2-2-16,-6 0 0,-5-1 15,5-3-15,-5-4 0,-7 1 16,-6 2-16,-7-6 0,-4-1 15,-4 1-15,-5 5 0,-2 1 0</inkml:trace>
  <inkml:trace contextRef="#ctx0" brushRef="#br0" timeOffset="53914.1127">12314 10313 0,'0'0'16,"0"0"-16,0 0 0,-6 25 0,6-25 15,-8 32-15,2-13 16,2 2-16,0 2 0,-2 7 0,2 3 16,0-5-16,1 1 0,2-4 15,2-3-15,2-1 0,3-3 16,4-1-16,2-7 0,-2-6 16,1-3-16,-2 2 0,-1-2 15,-2 2-15</inkml:trace>
  <inkml:trace contextRef="#ctx0" brushRef="#br0" timeOffset="54347.5361">12835 10176 0,'0'0'0,"0"0"0,0 0 0,25-11 15,-12 6-15,4 2 0,2 0 16,-1 0-16,1 1 0,7 0 15,-1 2-15,0 0 0,0 2 0,-3 2 16,-1 1-16,-4 1 0,-1 1 16,-3 1-16,-1 1 0,-4 0 15,-5 2-15,-5 3 0,-4 2 16,-1 2-16,-2 0 0,-4 0 16,-5 3-16,-5 1 0,-1 1 0,-2 1 15,0 2-15,1-3 16,2-1-16,-2 2 0,2-2 15,3-4-15,2 0 0,5-1 16,3-2-16,5-3 0,2 1 0,8-1 16,5 1-16,2-3 0,2-1 15,7 1-15,6 0 0,0-3 16,2-3-16,2 1 0,3 1 16,-3-3-16,-3 0 0,6-3 15,-4-3-15,-4-1 0,-5-2 16,-5-2-16,-3-2 0,-5-1 0,-2-2 15,-7 0-15,-5-3 16,2 4-16,0 2 0,2 2 0</inkml:trace>
  <inkml:trace contextRef="#ctx0" brushRef="#br0" timeOffset="54497.5052">12848 10390 0,'0'0'0,"0"0"0,0 0 15,23-5-15,-23 5 0,33-7 16,-6 3-16,0 1 0,3 0 0,2 2 16,3-2-16,7 2 0,-3 1 15,1-3-15,-8 3 0,-6 0 16</inkml:trace>
  <inkml:trace contextRef="#ctx0" brushRef="#br0" timeOffset="54867.5475">13499 9924 0,'0'0'0,"0"0"16,0 0-16,29-7 0,-14 7 15,1 0-15,4 2 0,-1 0 16,0 2-16,3 2 0,-1 0 15,-5 1-15,-1 2 0,-4-2 16,-4 0-16,-3 2 0,-4 1 0,-4 0 16,-2 2-16,-3-3 0,0 2 15,-2-1-15,0-3 0,0 1 16,2 0-16,0-2 0,1 1 16,1 0-16,1-3 0,2 0 15,1-1-15,-1 0 0,2-3 0,4 1 16,4 2-16,3 1 0,3 0 15,5-1-15,6 1 16,6 1-16,2 0 0,3 2 0,3 0 16,-3-3-16,-2 3 0,0-2 15,-6 1-15,-5-3 0</inkml:trace>
  <inkml:trace contextRef="#ctx0" brushRef="#br0" timeOffset="55097.5519">14006 10463 0,'0'0'0,"0"0"15,26-3-15,-26 3 0,46 0 0,-9 0 16,5 0-16,-2 3 15,-2-2-15,9 2 0,-2 1 16,-4-1-16,-5 1 0,-1-3 0,-7 1 16,-7 1-16</inkml:trace>
  <inkml:trace contextRef="#ctx0" brushRef="#br0" timeOffset="55281.5265">14027 10663 0,'0'0'0,"0"0"0,0 0 16,40 0-16,-17 1 0,8-1 0,7 2 15,3-2-15,1 0 0,15 1 16,15-1-16,-14 0 0,-10 3 0,-10-3 16</inkml:trace>
  <inkml:trace contextRef="#ctx0" brushRef="#br0" timeOffset="56081.1112">15542 10245 0,'0'0'0,"0"0"16,0 0-16,0 0 0,28-10 0,-16 6 15,2-3-15,0 4 0,2-1 16,0 4-16,3 2 0,3-1 16,-1 0-16,0 2 0,1 1 15,-2 3-15,-2-2 0,-2 4 16,-1 5-16,-2-3 0,-2 3 0,-1 1 15,-3 3-15,-1-1 0,-2-2 16,-1 3-16,-3 3 16,-3-3-16,0 0 0,-5 0 0,-3 1 15,-3 1-15,-3-2 0,-6 3 16,-2 4-16,-3-6 0,1 1 16,-2-2-16,-1 0 0,1-4 15,0 0-15,-5-2 0,0 1 16,5-4-16,4 1 0,4-4 15,3-2-15,5 0 0,2-1 0,4 1 16,2-4-16,0 3 0,2-2 16,1 1-16,2-2 0,-1 1 15,1-1-15,7 0 0,3 0 16,3 0-16,3 0 0,4 0 16,4 0-16,0 0 0,2 3 15,2-3-15,4 1 0,6-1 16,-3 0-16,0 0 0,2 0 15,-4 0-15,-3 0 0,-2 0 0,-1 3 16,-4-2-16,-2-1 0,-2 2 16,-2-1-16,-2-1 0,-3 0 15,-4 0-15,-1 0 0,-1-1 16,-2 1-16,-1 0 0,0 1 16,-1-1-16,0-3 0,-2 3 15,2 0-15,-2 0 0,1-3 16,-3 2-16,-2 1 0,-1-1 0,1-2 15,-1 2-15,2-1 16,0 1-16</inkml:trace>
  <inkml:trace contextRef="#ctx0" brushRef="#br0" timeOffset="56666.965">17432 9698 0,'0'0'0,"0"0"0,0 0 15,0 0-15,0 0 0,0 0 16,-25-13-16,25 13 0,0 0 0,-33 4 15,17 4-15,-1 0 0,-3 1 16,-3 5-16,-3 2 16,-7 7-16,2 2 0,-3 3 0,-3 1 15,-5 7-15,4 3 0,-4 8 16,3 6-16,6-8 0,4-4 16,-2 14-16,3 6 0,6-9 15,5-4-15,-2 11 0,2 5 16,5-10-16,4-1 0,3 1 15,4 6-15,3-9 0,2-8 0,7 39 16,4 2-16,2-26 0,0-18 16,6 2-16,5 2 15,-3-3-15,-2-4 0,4 2 0,3 0 16,-4-10-16,0-7 0,4-4 16,6-1-16,-5-7 0,-5-9 15,-7 3-15,-7-4 0,-3 2 0</inkml:trace>
  <inkml:trace contextRef="#ctx0" brushRef="#br0" timeOffset="57147.846">17345 10278 0,'0'0'0,"0"0"0,0 0 0,32 0 16,-32 0-16,32 3 0,-12 1 15,1 1-15,1 1 0,5 4 16,1 1-16,-3 0 0,-3-1 0,-3 2 15,-3 1-15,-4-2 16,-3 1-16,-5-1 0,-2 2 16,-4-2-16,-3-1 0,-7 1 0,-4 1 15,-2 1-15,0-3 0,-6 1 16,-2 0-16,-5 0 0,1 0 16,4 2-16,3-1 0,4-2 15,2-2-15,4-1 0,2 0 16,4 0-16,4 3 0,8-2 15,5 2-15,3-5 0,4 1 0,12-1 16,6 0-16,2-1 0,1-3 16,3 2-16,2-3 15,3-4-15,-4-3 0,-1-3 0,1-5 16,-10 5-16,-7 2 0,-5 1 16</inkml:trace>
  <inkml:trace contextRef="#ctx0" brushRef="#br0" timeOffset="57497.8224">18086 10203 0,'0'0'0,"0"0"0,0 0 16,0 0-16,-4 21 0,4-21 15,-8 29-15,8-29 0,-13 35 0,5-13 16,-1 3-16,0 3 0,1-2 16,-6 12-16,1 0 15,-1 0-15,-1-3 0,-1 8 0,0 1 16,2-3-16,0-4 0,-1 3 16,3-2-16,4-6 0,1-2 0,1-2 15,2-3-15,1-1 16,-1-6-16,2-4 0,1-4 15,0-5-15,0 2 0,1-7 16,2-3-16,0-6 0,2-7 0,0-3 16,1-3-16,0 3 0,-2 4 15,-1 4-15</inkml:trace>
  <inkml:trace contextRef="#ctx0" brushRef="#br0" timeOffset="58014.3101">17990 10219 0,'0'0'0,"0"0"16,0 0-16,0 0 0,24-13 0,-24 13 15,23-7-15,-23 7 0,27 0 16,-9 1-16,2 3 0,-1 0 16,2 1-16,6 6 0,-2 0 15,-2 3-15,-2 1 0,-3 2 16,-4 1-16,-3-3 0,-2 0 15,-4 1-15,-4-1 0,-2 2 16,-3-2-16,-6-1 0,-5-3 16,-2 3-16,0-2 0,-9 1 0,-2-2 15,-1 0-15,0-4 0,0-3 16,-2 2-16,2-5 0,1-1 16,3 3-16,1-2 0,4 2 15,3 0-15,4-3 0,3-3 16,3 4-16,0 1 0,3-2 15,1 0-15,3 0 0,0 0 0,6 1 16,2 1-16,1-1 0,4 2 16,1 1-16,2 3 15,1 0-15,1 2 0,3 3 0,2 0 16,-1 2-16,-1 0 0,6 4 16,2 1-16,-1 1 0,-1 2 15,-1-1-15,-2 0 0,-1-3 16,-1 0-16,0 0 0,0-3 15,-2-1-15,-2 0 0,-2-3 0,0 0 16,-4-1-16,-1-3 0,-1-4 16,-2-6-16,-2-1 0,-3-3 15,0-6-15,-1-3 0,-1 2 16,0 0-16,0 4 0</inkml:trace>
  <inkml:trace contextRef="#ctx0" brushRef="#br0" timeOffset="58448.2742">18727 9926 0,'0'0'15,"0"0"-15,0 0 0,24 2 16,-24-2-16,24 12 0,-6 2 15,0 1-15,-1 1 0,5 11 16,0 5-16,-3-2 0,-2 2 0,1 11 16,0 7-16,-6-6 0,-3-2 15,-2 11-15,-4 1 0,-2 0 16,-2-1-16,-3 8 0,-3-1 16,-2-9-16,-1-8 0,-6 14 15,-3 0-15,0-8 0,-1-5 0,-2 1 16,-2 1-16,1-9 15,2-2-15,-7-2 0,-4 3 0,6-1 16,3-4-16,-7 3 0,-1-2 16,8-11-16,2-1 0,-3-1 15,-3 0-15,6-2 0,4-6 16,-2 0-16,0-2 0,5-4 16,1-1-16,3-2 0,3-2 15,2-6-15,-1-5 0,8-6 16,7-6-16,-2 5 0,-2 4 0,0 3 15</inkml:trace>
  <inkml:trace contextRef="#ctx0" brushRef="#br0" timeOffset="58967.3217">19388 9958 0,'0'0'15,"0"0"-15,0 0 0,0 0 0,24 0 16,-24 0-16,20 5 15,-20-5-15,19 8 0,-8-1 0,0 0 16,0 1-16,-1 2 0,-2-1 16,-2 3-16,-3 1 0,-1-1 15,-3-1-15,-2 0 0,-2 1 16,-1 0-16,-3 3 0,-2 1 16,0 0-16,-1-2 0,-2-3 15,-1 0-15,1-1 0,0 1 0,1-4 16,0 2-16,2 0 0,1 0 15,1 0-15,1-5 16,2 1-16,0-2 0,4 3 0,2 1 16,2 2-16,3-2 0,2 0 15,6 2-15,0-2 0,0-3 16,9 4-16,3-2 0,0 1 16,-2 0-16,0-3 0,-1 3 15,-1-3-15,0 0 0,3-3 16,-1 1-16,-3-2 0,-3 0 0,-2 0 15,0 0-15,-5-2 0,-2 0 16,0-1-16,-1-1 0,-2 4 16</inkml:trace>
  <inkml:trace contextRef="#ctx0" brushRef="#br0" timeOffset="59137.2929">20001 10338 0,'0'0'0,"0"0"16,0 0-16,0 0 0,0 0 0,0 0 15,0 0-15,0 0 0,0 0 16,0 0-16,0 0 0,0 0 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5T07:42:59.767"/>
    </inkml:context>
    <inkml:brush xml:id="br0">
      <inkml:brushProperty name="width" value="0.05292" units="cm"/>
      <inkml:brushProperty name="height" value="0.05292" units="cm"/>
      <inkml:brushProperty name="color" value="#0085CD"/>
    </inkml:brush>
  </inkml:definitions>
  <inkml:trace contextRef="#ctx0" brushRef="#br0">23854 11691 0,'0'0'0,"0"0"16,0 0-16,0 0 0,0 0 0,0 0 16,0 0-16,0 0 0,0 0 15,-15-21-15,15 21 0,0 0 16</inkml:trace>
  <inkml:trace contextRef="#ctx0" brushRef="#br0" timeOffset="231.0059">23954 11728 0,'0'0'0,"0"0"0,0 0 15,0 0-15,0 0 0,11-22 0</inkml:trace>
  <inkml:trace contextRef="#ctx0" brushRef="#br0" timeOffset="411.0109">23945 11695 0,'0'0'0,"0"0"15,0 0-15,0 0 0,0 0 16,0 0-16,0 0 0,0 0 16,0 0-16,0 0 0,0 0 15,0 0-15</inkml:trace>
  <inkml:trace contextRef="#ctx0" brushRef="#br0" timeOffset="635.1824">23807 11721 0,'0'0'0,"0"0"0,0 0 16,0 0-16,0 0 0,0 0 16,0 0-16,0 0 0,0 0 0,0 0 15,0 0-15,0 0 0,0 0 0,0 0 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5T06:49:48.334"/>
    </inkml:context>
    <inkml:brush xml:id="br0">
      <inkml:brushProperty name="width" value="0.05292" units="cm"/>
      <inkml:brushProperty name="height" value="0.05292" units="cm"/>
      <inkml:brushProperty name="color" value="#FF0000"/>
    </inkml:brush>
  </inkml:definitions>
  <inkml:trace contextRef="#ctx0" brushRef="#br0">864 4769 0,'0'0'0,"0"0"16,0 0-16,0 0 0,0 0 16,-30 3-16,19 4 0,-4 1 15,2-1-15,-2 4 0,-1 3 16,2 1-16,2-2 0,-5 12 15,2 5-15,0 3 0,4 0 0,0 9 16,4 3-16,-2-1 0,2-3 16,7 12-16,3 3 15,1-6-15,-2-5 0,2 3 0,2 4 16,0 1-16,3-4 0,-2 1 16,2 2-16,-5-4 0,-2-4 0,-1 10 15,-1-1-15,-3-6 16,0-3-16,-7 1 0,-2-2 15,-4-4-15,-2-3 0,-6 3 0,-4 1 16,2-5-16,2-3 0,-2 0 16,-5-3-16,2-4 0,2 0 15,1-4-15,3-3 0,4-3 16,1 0-16,4-2 0,2-5 16,3-1-16,3-1 0,2-5 15,4-1-15,0 0 0,4 3 0,-1-3 16,4 3-16,-2-2 15,1-1-15,0 4 0,1 3 16,3 0-16,0 3 0,5 4 16,1 1-16,-1 2 0,1-1 0,-2 8 15,4 8-15,0-3 0,-1 3 16,-2 4-16,-2 3 0,0 7 16,-1 4-16,-5 4 0,2 9 15,-2-2-15,-2-1 0,2 17 16,-4 4-16,3 4 0,-3-7 0,4 40 15,3-6-15,-4-21 0,0-11 16,-3 6-16,0 4 0,1-14 16,2-8-16,0 9 0,2 7 15,-3-8-15,-3-6 0,-2-1 16,-2 2-16,2-11 0,0-6 16,-3 0-16,0 2 0,0-12 15,2-8-15,-4-6 0,-2-4 16,0-4-16,-2-5 0,3-4 15,5 0-15,-1-3 0,2 0 0,-4-2 16,2 1-16,1-5 0,2-1 16,3 1-16,1 3 15,1-16-15,-3-9 0,-2 4 0,1 3 16,-2 4-16</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5T07:01:53.237"/>
    </inkml:context>
    <inkml:brush xml:id="br0">
      <inkml:brushProperty name="width" value="0.05292" units="cm"/>
      <inkml:brushProperty name="height" value="0.05292" units="cm"/>
      <inkml:brushProperty name="color" value="#FF0000"/>
    </inkml:brush>
  </inkml:definitions>
  <inkml:trace contextRef="#ctx0" brushRef="#br0">14147 6630 0,'0'0'0,"-6"9"15,-3 0-15,0 4 0,-1 1 0,-10 8 16,-9 11-16,0 6 0,-1 0 16,-11 11-16,-3 4 0,-1-1 15,-2 4-15,-8 11 0,0 4 16,-10 9-16,0-5 0,-30 38 15,6-1-15,8-14 0,7-9 0,-1 5 16,-1 4-16,5-5 0,3-1 16,-3 4-16,-3 4 0,4-5 15,4-1-15,-3 4 0,-3 4 16,3-6-16,1-5 0,-1 10 16,-3 4-16,7-11 0,7-9 0,-3 2 15,-1 3-15,1-6 16,0-2-16,0 0 0,2 1 15,8-9-15,7-7 0,-2 0 16,-1-6-16,8-6 0,4-6 0,-1 0 16,-3 3-16,4-8 0,3-4 15,6-2-15,4-3 0,1-6 16,1-3-16,-2-6 0,-1-3 16,5-3-16,5-1 0,4-3 15,3-4-15,3 0 0,1-2 0,0 0 16,2-4-16,0-1 0,-3 1 15,3-1-15,2 6 0,-1-3 16,0-2-16,1 2 0,0-2 16,0 2-16,2 1 0,2-1 15,3 0-15,0-3 0,1 1 16,3 1-16,3-2 0,-1 0 16,0-2-16,3 1 0,2-1 15,2 1-15,3-2 0,1-1 16,-1 0-16,3 0 0,1-2 0,3 2 15,3-2-15,-1 1 0,0 1 16,4 1-16,6 3 0,7-4 16,1-3-16,1 4 0,0-1 15,1 0-15,0 2 0,11 0 16,2-1-16,0 0 0,-1-1 16,10 0-16,-1 1 0,-2 0 15,-3-1-15,4 0 0,2 1 0,39-3 16,-6-2-16,-11 4 15,-5 1-15,-6 2 0,-3 1 0,3 0 16,2 1-16,-4 2 0,-2 0 16,6-2-16,5 2 0,0-5 15,-1 0-15,2-1 0,0 3 16,0-3-16,0 2 0,6 1 16,5 0-16,-7 0 0,-3 4 0,0-4 15,1-1-15,-3-1 16,-1 1-16,1 1 0,2 0 0,-2-2 15,-1 0-15,1-1 16,2 3-16,-4 0 0,-5-4 0,2 4 16,3 1-16,-8 2 0,-6-3 15,3-3-15,1-1 0,-5 4 16,-3 4-16,-2-1 0,-3-2 16,-5 1-16,-3-1 0,-1-1 15,-1 0-15,0 1 0,-2-1 0,-7 2 16,-5 3-16,-4-6 0,-5-3 15,-5 1-15,-4 3 0,-6 0 16,-3 3-16,-1-2 0,-1-2 16,-4 1-16,-2 0 0,-5 0 15,-4-3-15,-7-8 0,-4-3 16,6 8-16,1 4 0,0-3 0</inkml:trace>
  <inkml:trace contextRef="#ctx0" brushRef="#br0" timeOffset="799.0503">14342 6708 0,'0'0'0,"7"7"0,1 1 16,0 2-16,2 1 0,8 9 15,4 2-15,3 4 0,3 6 0,11 10 16,4 2-16,-1 1 0,1-1 16,8 13-16,1 0 0,7 9 15,-3-4-15,6 14 0,-4 2 16,1-3-16,-1 0 0,27 32 15,-6-6-15,-9-7 0,-6-6 16,1 2-16,1 0 0,1-3 16,0-2-16,1 1 0,-2 2 15,-7-3-15,-2-2 0,1 7 16,4 5-16,-4-12 0,0-7 0,0 6 16,3 5-16,-8-9 0,-5-7 15,7 5-15,6 2 0,-5-5 16,-2-4-16,-1-1 0,-2 0 15,0-1-15,-1-3 0,1-3 16,-1-3-16,-7-7 0,-4-3 0,2-2 16,2 1-16,-3-8 0,-3-2 15,-3 3-15,-5 4 0,-3-12 16,-3-6-16,-3-7 0,-2-3 16,-5-4-16,-5-2 0,-8-14 15,-5-9-15,0 5 0,3 1 16,0 3-16</inkml:trace>
  <inkml:trace contextRef="#ctx0" brushRef="#br0" timeOffset="1334.5986">15594 6017 0,'0'0'0,"0"0"0,0 0 15,0 0-15,0 0 0,0 0 16,0 0-16,-24 27 0,24-27 0,-27 28 15,8-9-15,1 2 16,-1 3-16,-8 8 0,-1 1 16,0-1-16,1 0 0,-5 7 15,2 4-15,1-3 0,1-5 0,-4 8 16,2-3-16,4-4 0,6-5 0,1-3 16,2-2-16,3-4 15,3-1-15,1-3 0,1-1 16,1-6-16,2 0 0,1-4 15,2 0-15,2-6 0,1-1 0,3-5 16,3-5-16,-2 3 0,0 0 16,-1 3-16</inkml:trace>
  <inkml:trace contextRef="#ctx0" brushRef="#br0" timeOffset="1616.0748">15533 6030 0,'0'0'0,"0"0"16,0 0-16,0 0 0,0 0 15,0 0-15,0 0 0,6 28 16,-6-28-16,5 28 0,0-6 16,0-1-16,1 1 0,-1 3 15,0 3-15,-1 1 0,-1-1 0,1 8 16,-2 3-16,0-5 15,0 0-15,-2 9 0,-2 0 16,1-4-16,0-7 0,-2 1 0,-3-5 16,1-9-16,-2-2 0,0-2 15,2-2-15,0-3 0</inkml:trace>
  <inkml:trace contextRef="#ctx0" brushRef="#br0" timeOffset="1783.0736">15265 6422 0,'0'0'0,"0"0"16,0 0-16,0 0 0,0 0 15,23-7-15,-23 7 0,39-3 16,-16 3-16,5 3 0,3 1 16,0-1-16,-1 2 0,4 1 15,-6-2-15,-4 2 0</inkml:trace>
  <inkml:trace contextRef="#ctx0" brushRef="#br0" timeOffset="2516.1029">10546 10564 0,'0'0'0,"0"0"0,0 0 0,0 0 16,-7 22-16,7-22 0,-6 35 16,3-14-16,0 4 0,-1 4 15,1-1-15,-1 11 0,0 1 0,1-1 16,0 1-16,-2 8 0,1-4 15,-3-4-15,0 1 16,0-7-16,3-2 0,-2 3 0,1-6 16,-1-8-16,2-3 0,0-7 15,2-4-15,2-7 0,-2-1 16,3-12-16,2-9 0,1 5 16,-2 4-16,0 1 0</inkml:trace>
  <inkml:trace contextRef="#ctx0" brushRef="#br0" timeOffset="3016.6485">10521 10557 0,'0'0'0,"0"0"16,0 0-16,0 0 0,0 0 0,0 0 16,0 0-16,0 0 15,28 3-15,-28-3 0,30 3 16,-30-3-16,30 8 0,-13-4 0,0 2 15,-1 1-15,1 2 0,-3 0 16,-2 3-16,-3 1 0,-2-2 16,-4 1-16,-3 4 0,-3 0 15,-3 1-15,-3 3 0,-3-1 16,-1-2-16,-1-2 0,-2-1 16,0-3-16,2 0 0,3-1 15,1-3-15,3-3 0,0 1 16,2 1-16,2-3 0,3-3 15,5 0-15,0-4 0,7-2 0,6-2 16,1-1-16,0 1 0,3-2 16,3 2-16,-2 1 0,-2 3 15,3 1-15,-2 2 0,-3 1 16,-2 1-16,-2 0 0,-1 2 16,-5 0-16,-1 0 0,-3 0 15,-1 1-15,-2 0 0,-1 3 0,-3 0 16,-3 1-16,0 3 0,-2-1 15,-3 3-15,-2-1 16,-2-1-16,-3 3 0,1-3 0,-2 3 16,3-3-16,0-1 0,0-2 15,-2 2-15,2-3 0,0 1 0,1 1 16,1-1-16,2-4 16,0-1-16,2 0 0,2-2 0,0 2 15</inkml:trace>
  <inkml:trace contextRef="#ctx0" brushRef="#br0" timeOffset="3916.819">17974 10499 0,'0'0'0,"0"0"16,0 0-16,25 14 0,-25-14 0,24 15 15,-8-8-15,-1 0 0,1 3 16,5 1-16,0 0 0,-2 0 16,0-1-16,-1-2 0,-2-1 15,0 0-15,-2 0 0,-2-4 16,-1-2-16,-2 2 0,-1-3 0,-3 0 15,1 0-15,-4-3 0,-2-1 16,-4-3-16,-6 0 16,-1-1-16,-1-2 0,-7 0 0,-2-1 15,-2 3-15,-3 1 0,1 0 16,-2 1-16,-1 5 0,-2-1 0,-6 2 16,-1 0-16,3 5 15,2-1-15,0 7 0,-1 0 16,3 3-16,4-2 0,-1 7 0,4 1 15,8-3-15,1 0 0,3 1 16,4 5-16,2-6 0,3 1 16,2-1-16,2 1 0,2 0 15,1 0-15,7 1 0,5 1 16,2-1-16,0-1 0,3 2 16,3-1-16,-1 1 0,1-5 0,6 6 15,0-3-15,-7-3 0,-5-5 16,-3-2-16</inkml:trace>
  <inkml:trace contextRef="#ctx0" brushRef="#br0" timeOffset="16056.585">12803 8441 0,'0'0'15,"0"0"-15,0 0 0,0 0 0,0 0 16,0 0-16,0 0 0,0 0 16,0 0-16,0 0 0,0 0 15,0 0-15,0 0 0,0 0 16,0 0-16,0 0 0,0 0 0,0 0 15,0 0-15,24-8 0,-24 8 16,24 2-16,-24-2 0,32 3 16,-32-3-16,39 0 0,-16 0 15,0-1-15,2 1 0,1-2 16,4 2-16,6-2 0,1 0 16,1-1-16,2 1 0,7 0 15,-2 1-15,3 0 0,3 1 16,-3-2-16,1-3 0,8 2 15,-1 1-15,-1 1 0,1 1 0,0-3 16,1 0-16,6 1 0,-3 0 16,1 1-16,2 1 0,-4-1 15,-4-2-15,6-1 0,-1-1 16,-4 3-16,-2 2 0,3 0 16,-1 0-16,-2 1 0,-2 0 15,1-2-15,0 0 0,-5 2 0,-2 1 16,22-1-16,-6-1 15,-21 1-15,-2 3 0,16-6 16,-3-2-16,-25 3 0,1 3 0,4-1 16,2 1-16,-2 0 0,-1 1 15,0 0-15,1-2 0,-2 1 16,-3 0-16,0-2 0,-2-1 16,-5 0-16,-2 1 0,-2-1 15,-1-1-15,1 3 0,-1 2 0,-2-1 16,0 0-16,-3 0 15,-2 0-15,0-1 0,-2-1 0,-2 0 16,1 2-16,-2-1 0,0 0 16,0-1-16,0 1 0,-3-1 15,2-3-15,-2 3 0,2 2 16,-2-2-16,0 0 0,2 0 16,-2 0-16,0 0 0,0 0 15,0 0-15,0 0 0,0 0 16,0 0-16,0 0 0,-2 2 0,0-1 15,0 0-15,2-1 0</inkml:trace>
  <inkml:trace contextRef="#ctx0" brushRef="#br0" timeOffset="18350.4418">12654 8413 0,'0'0'16,"0"0"-16,0 0 0,0 0 0,0 0 16,0 0-16,0 0 0,0 0 15,0 0-15,0 0 0,22 17 16,-22-17-16,0 0 0,27 28 16,-27-28-16,24 31 0,-13-14 0,1 3 15,1 2-15,2 2 16,0 0-16,6 10 0,0 2 15,-1 0-15,-3-1 0,8 9 16,1 1-16,-1-5 0,1-1 0,6 11 16,1 1-16,-2-5 0,0-6 15,6 9-15,3 2 16,-6-6-16,-3-4 0,6 7 0,2 2 16,-6-7-16,-3-4 0,1 2 15,2 3-15,-2-5 0,-3-1 0,15 20 16,-2-1-16,-16-26 15,1-4-15,15 15 0,-1-1 16,-9-7-16,-5-2 0,5 0 0,3 4 16,-6-9-16,-2-4 0,-1 6 15,3 6-15,-13-17 0,1 0 16,10 14-16,1 0 0,-13-17 16,-1-1-16,0 1 0,2 2 15,-1-2-15,-1 2 0,3-2 16,-1 3-16,-2-8 0,1-3 0,-1 3 15,0-2-15,-2 2 0,-1 1 16,-2-3-16,1 0 16,-2 1-16,1-2 0,2 1 0,1 2 15,-2-6-15,0-1 0,-1 4 16,2-3-16,-1 0 0,0 2 0,0-2 16,0 3-16,-1-3 15,0 0-15,-1 2 0,-1-2 16,1 3-16,-1-3 0,-1 3 15,1-2-15,-1 1 0,-1-1 0,0 0 16,-1-4-16,-1-1 0,1-4 16,-3 4-16,2-3 0,-2 3 15</inkml:trace>
  <inkml:trace contextRef="#ctx0" brushRef="#br0" timeOffset="19231.7063">15861 8478 0,'0'0'0,"0"0"0,0 0 0,0 0 16,0 0-16,2-19 0,-2 19 16,0 0-16,0 0 0,0 0 15,0 0-15,0 0 0,0 0 0,0 0 16,0 0-16,-22 3 0,22-3 15,-20 18-15,20-18 16,-25 28-16,25-28 0,-28 33 16,11-11-16,-6 6 0,3 0 0,-3 3 15,-1 4-15,-3 6 0,0-2 16,-2 1-16,0 1 0,-3 5 16,3-1-16,-1 3 0,-1 2 15,-2 6-15,4-5 0,-3 3 16,-3 3-16,3-6 0,2-3 0,-9 10 15,-2 3-15,7-7 0,3-6 16,-16 25-16,3-4 16,6-12-16,6-9 0,-3 0 0,-2 1 15,5-6-15,4-4 0,1 0 16,3 2-16,1-6 0,2-2 0,-4 1 16,-4 4-16,5-8 15,3-8-15,2 7 0,1 4 16,2-8-16,0-6 0,-2 3 15,-5 3-15,11-10 0,0 2 0,1-1 16,-1 0-16,2-1 16,1-4-16,-2 2 0,0-2 15,2-3-15,2 2 0,0-2 0,0 2 16,0-3-16,-2 0 0,1-3 16,2 1-16,1 0 0,2-1 0,0 0 15,-1-1-15,1-3 16,1 1-16,0 2 0,2-3 15,-3 1-15,3-1 0,-2 2 16,2-2-16,0 0 0,0 0 0,-2 0 16,0-3-16,2 3 0,-2-4 15,0 4-15,2 0 0,-2-4 16</inkml:trace>
  <inkml:trace contextRef="#ctx0" brushRef="#br0" timeOffset="28383.2396">14313 10773 0,'0'0'0,"0"0"0,0 0 15,2-20-15,-2 20 0,0 0 0,3-18 16,-2 14-16,0 0 0,0 0 16,-1 2-16,0-2 0,0 3 15,0 1-15,-1 4 0,-1 0 0,-2 3 16,-2 4-16,0 1 15,-1 2-15,-1 2 0,-2 2 0,-2 4 16,-6 3-16,-1 3 0,0-3 16,0-2-16,3 1 0,0-3 15,-3 4-15,0-2 0,0-2 16,0 0-16,1-3 0,2-1 16,2-5-16,1 1 0,2-5 15,3 1-15,1-4 0,1-2 16,2 1-16,1-3 0,1 2 15,-1 0-15,3-3 0,-1 4 0,1-4 16,4 3-16,0-2 0,3 5 16,1-3-16,2-2 0,1-1 15,3 2-15,1-2 0,3 2 16,1-2-16,4 0 0,4 0 16,1 0-16,-1 0 0,2 3 15,0-2-15,-1 2 0,0 0 16,-1-2-16,6 2 0,1 1 0,-5-1 15,-2-1-15,-4-1 0,-3 0 16,-3 2-16,-1-3 0,-4 1 16,-2 2-16,-3-3 0,-2-3 15,-1 1-15,0-4 0,-3-2 16,-2-3-16,0 2 0,0 1 16,-1 1-16</inkml:trace>
  <inkml:trace contextRef="#ctx0" brushRef="#br0" timeOffset="28600.2808">14289 10745 0,'0'0'0,"0"0"16,0 0-16,0 0 0,0 0 0,26-7 15,-26 7-15,32 0 0,-11 1 16,3 2-16,2 4 15,1-3-15,-1 3 0,6 1 0,-2 3 16,-8-1-16,-6-1 0,-3-1 16,-2-4-16,-2 2 0</inkml:trace>
  <inkml:trace contextRef="#ctx0" brushRef="#br0" timeOffset="28767.2548">14218 11002 0,'0'0'0,"0"0"16,0 0-16,0 0 0,0 0 16,39-2-16,-17 4 0,3-1 15,1 2-15,7 0 0,7 1 16,8 0-16,-1-3 0,-1 2 16,-8-1-16,-8-1 0</inkml:trace>
  <inkml:trace contextRef="#ctx0" brushRef="#br0" timeOffset="29767.3068">16597 7945 0,'0'0'0,"0"0"0,0 0 16,26-2-16,-26 2 0,27 4 16,-6-2-16,0 0 0,0 2 15,10 3-15,1 2 0,-1 0 16,0 1-16,6 2 0,0 3 0,-4-4 15,-1-4-15,0 3 0,-1-2 16,-5-1-16,-4-1 0,-3 0 16,-3-1-16,-2 2 0,-3-1 15,-4-2-15,-1-2 0,-6-2 16,0-5-16,0 2 0,0 1 16,0 2-16</inkml:trace>
  <inkml:trace contextRef="#ctx0" brushRef="#br0" timeOffset="30067.3165">16703 8113 0,'0'0'16,"0"0"-16,0 0 0,-9 19 16,9-19-16,-8 22 0,0-5 15,0 0-15,-1 2 0,-5 7 16,-4 1-16,3 1 0,1 1 0,-2 1 15,1 1-15,-4 6 0,1-3 16,0-2-16,-1 0 0,1-3 16,2-2-16,-1 2 0,3-1 15,4-9-15,1-3 0,1-1 16,2-2-16,0-3 0,1-1 0,0-2 16,2-2-16,0-1 15,0-1-15,1-3 0,0-2 16,0-2-16,0-2 0,-1-4 0,1-5 15,0 3-15,1 3 0,0 0 16</inkml:trace>
  <inkml:trace contextRef="#ctx0" brushRef="#br0" timeOffset="30300.3242">16567 8295 0,'0'0'0,"0"0"0,0 0 15,19-7-15,-19 7 0,26-3 0,-6 3 16,-1 1-16,2 1 0,0 1 16,1 0-16,5 0 0,-2 0 15,2 2-15,0 0 0,-2 1 16,-4 1-16,-2-3 0,1-1 16,-2 1-16,-2 0 0,-2 3 15,-4 2-15,2-5 0,0-2 0,-1 0 16,-2-1-16,-2 0 0</inkml:trace>
  <inkml:trace contextRef="#ctx0" brushRef="#br0" timeOffset="30481.3279">17111 8390 0,'0'0'0,"0"0"0,0 0 16,0 0-16,0 0 0,0 0 16,0 0-16,-11 20 0,11-20 0,0 0 15,0 0-15,-23 7 0</inkml:trace>
  <inkml:trace contextRef="#ctx0" brushRef="#br0" timeOffset="31935.6938">12053 7818 0,'0'0'0,"0"0"16,0 0-16,0 0 0,0 0 0,0 0 16,-22-3-16,22 3 15,-28 9-15,7 2 0,-5 5 16,-1-1-16,1 0 0,-8 8 15,0 2-15,4 0 0,2 1 0,0 5 16,4-1-16,6-3 0,2-1 16,5-1-16,4-1 0,2-3 15,3-2-15,2-1 0,2 0 16,5-3-16,3-1 0,3-2 16,3 0-16,3-4 0,1 0 0,3-1 15,3-2-15,-1-2 16,1-3-16,0-1 0,-2-3 15,-4 2-15,-5 0 0,-1-1 0</inkml:trace>
  <inkml:trace contextRef="#ctx0" brushRef="#br0" timeOffset="32250.7034">11835 8122 0,'0'0'0,"0"0"0,0 0 16,0 0-16,0 0 0,25 5 0,-25-5 16,32 5-16,-32-5 0,35 6 15,-15 0-15,0-1 0,1 1 16,-1 1-16,-1 3 0,-3 0 16,-2-1-16,3 5 0,-4 1 15,-2 1-15,-2 0 0,-3 2 16,-3 1-16,-4 0 0,-3-1 0,-4 3 15,-6 2-15,0 1 0,-1-2 16,-9 7-16,-3-1 0,0 0 16,2-1-16,-1 4 0,-1 2 15,-4 2-15,0-3 0,8-7 16,4-6-16,5-4 0</inkml:trace>
  <inkml:trace contextRef="#ctx0" brushRef="#br0" timeOffset="34067.2768">14542 7632 0,'0'0'0,"0"0"16,0 0-16,0 0 0,0 0 0,0 0 16,0 0-16,-23 6 15,23-6-15,-27 13 0,27-13 16,-35 18-16,14-8 0,-1 0 0,-2 3 15,-1-1-15,0 0 0,-8 4 16,-1 0-16,3 0 0,2 0 16,-4 4-16,2-1 0,6-2 15,4-4-15,2 0 0,3-2 16,1-2-16,4 0 0,5-2 16,5 1-16,1-1 0,0-1 0,4-1 15,3-1-15,3 1 16,2 1-16,5-2 0,5-1 15,2 1-15,1-3 0,4 0 0,3-2 16,4 1-16,-2-1 0,1 1 16,2 1-16,-4 0 0,-2-1 0,-3-1 15,-1 0-15,-5 0 16,-3-2-16,-2 2 0,0 0 16,-5 0-16,-2 0 0,-2 1 15,-2-1-15,0 0 0,-2 1 0,-2-1 16,-2 1-16,-2-5 0,-1-1 15,1 1-15,0 2 0,-1-1 16</inkml:trace>
  <inkml:trace contextRef="#ctx0" brushRef="#br0" timeOffset="34267.2831">14467 7713 0,'0'0'15,"0"0"-15,0 0 0,0 0 0,0 0 16,-20 25-16,20-25 0,-12 23 16,12-23-16,-18 35 0,5-11 15,0 1-15,-2 1 0,-2 11 16,-1 3-16,3 0 0,2 0 0,-1 1 16,3-7-16,2-6 0</inkml:trace>
  <inkml:trace contextRef="#ctx0" brushRef="#br0" timeOffset="35060.3406">11504 8888 0,'0'0'0,"0"0"16,0 0-16,0 0 0,0 0 0,0 0 15,0 0-15,-13 28 0,13-28 16,-6 23-16,6-23 0,1 22 15,-1-13-15,0-1 0</inkml:trace>
  <inkml:trace contextRef="#ctx0" brushRef="#br0" timeOffset="35577.2505">17526 9002 0,'0'0'0,"0"0"0,0 0 15,0 0-15,0 0 0,0 0 0,0 0 16,0 0-16,0 0 0,0 0 15,0 0-15,0 0 0,-6 25 16,6-25-16,0 0 0,-16 18 16</inkml:trace>
  <inkml:trace contextRef="#ctx0" brushRef="#br0" timeOffset="40289.7568">15529 9419 0,'0'0'16,"0"0"-16,0 0 0,0 0 0,0 0 15,0 0-15,-12 30 16,12-30-16,-11 20 0,11-20 0,-15 25 16,7-12-16,-1 1 0,0 0 15,-1 0-15,1-1 0,1 1 0,1-2 16,-1 0 0,0-1-16,1 0 0,-1 1 0,1-4 15,3-1-15,-1-1 0,1-2 16,1 0-16,-1 0 0,2-1 0,2-3 15,0 0-15,2-2 16,1 0-16,0-2 0,0-2 16,2 1-16,-1 0 0,2-3 0,1-1 15,0-1-15,-1 0 0,3 1 16,2-1-16,0 0 0,0 0 0,4-2 16,-2-1-16,-2 3 15,0 1-15,0 2 0,0-2 16,-1 3-16,-1 0 0,0 2 15,-1 2-15,-1 1 0,-1 1 0,-1 1 16,0 1-16,-2 3 0,0 0 16,-2 3-16,-1 1 15,-1 1-15,0-3 0,-1 3 0,-1 0 16,-1-1-16,0 2 0,-2 2 16,1-1-16,1-2 0,1-2 0,-1 3 15,0-2-15,2-2 16,0-2-16,1 0 0,0-1 15,0-2-15,1-2 0,1 3 0,1-4 16,1-1-16,2 0 0,2-1 16,3 0-16,1-2 0,3 0 15,0 0-15,1-1 0,0 1 16,-1 1-16,5-4 0,-2-1 16,1 0-16,-1 1 0,-1 1 15,0 0-15,-2 2 0,-2 1 0,-2 1 16,-1 1-16,-3 1 0,1 1 15,-2 2-15,-2 3 16,-1-2-16,0 2 0,-2 1 0,-2 1 16,0 2-16,-1-1 0,-3 3 15,-1 3-15,1-1 0,-1-1 0,-3 5 16,-1 0-16,1 1 16,0-2-16,-2 1 0,-1 2 15,-1-3-15,-1 0 0,3-2 16,2-3-16,1-2 0</inkml:trace>
  <inkml:trace contextRef="#ctx0" brushRef="#br0" timeOffset="41019.7771">13124 9485 0,'0'0'0,"0"0"16,0 0-16,0 0 0,0 0 0,-9 21 16,9-21-16,-11 21 15,11-21-15,-14 26 0,3-13 16,0 1-16,0 0 0,-2 1 15,1 2-15,0-2 0,1 0 0,-3 3 16,1-4-16,0 1 0,3-6 16,2-1-16,1 0 0,2-1 15,0-3-15,3 0 0,0-3 16,2-1-16,-3-2 0,5-3 16,0 0-16,1-1 0,0-2 0,3 0 15,1-4-15,1 1 16,2 2-16,6-6 0,1 3 15,1-1-15,-1 1 0,1 0 16,2 1-16,0 0 0,0 4 0,-1-2 16,-2 0-16,0 2 0,-2 0 15,0 2-15,-1 1 0,-2 2 16,-1 2-16,-1 1 0,-1 2 16,-1 2-16,-3 0 0,-1 3 15,0 2-15,-2-1 0,-1 0 0,-2 3 16,-1 2-16,-2-1 0,0 0 15,-1 0-15,-2 1 16,-1 0-16,0 0 0,1 0 16,-1-3-16,1 0 0,2-2 0,-1 0 15,1 0-15,-1 0 0,2-1 16,0 1-16,0 1 0,2-2 16,2 0-16,0 0 0,0-2 15,0-1-15</inkml:trace>
  <inkml:trace contextRef="#ctx0" brushRef="#br0" timeOffset="42634.1244">6479 7552 0,'0'0'0,"0"0"0,0 0 15,0 0-15,0 24 0,0-24 0,-2 26 16,2-26-16,-6 34 0,3-15 16,-2 2-16,1 0 0,-3 1 15,-5 7-15,0-1 0,0 0 16,1-2-16,-1-2 0,2-3 16,-1-1-16,1-1 0,2-3 15,1-5-15,2-2 0,2-3 0,-1-1 16,1-4-16,3-1 15,-3-2-15,4-4 0,1-3 16,5-1-16,-1-1 0,4-2 0,2-1 16,1-2-16,2 0 0,-1 0 15,2 2-15,1-1 16,2 3-16,3-1 16,2 1-16,-2 1 0,-1 1 0,2 2 15,-2 4-15,-2 4 0,-1 2 0,-1 3 16,-1 4-16,-4 1 0,-2 3 15,-3 2-15,-3 0 0,1 6 16,-1-2-16,-3 2 0,-3 1 16,-2-1-16,-1 0 0,-2-2 15,1-1-15,-1-2 0,1-2 0,0-2 16,1-2-16,2-3 16,1 0-16,0-4 0,0-1 15,2-2-15,-2-5 0,2-1 0,0-2 16,4-3-16,1-1 0,3-2 15,2-2-15,1 0 0,1 0 16,2-2-16,3 0 0,-1 0 16,1 0-16,0 1 0,-1 3 15,5-3-15,0 3 0,-1 4 16,-1 1-16,-4 4 0,2 1 16,-9 3-16,2 3 0,-2 0 15,0 1-15,-2 4 0,1 2 16,-2 2-16,0 3 0,-3-1 15,-1 3-15,1-1 0,-2 1 0,-2 0 16,1-1-16,-1 0 0,0 0 16,-1-2-16,0 0 0,1-2 15,-4 0-15,2-3 0,-1-1 16,0-5-16,2-2 0,1 0 16,-1 0-16,2 0 0</inkml:trace>
  <inkml:trace contextRef="#ctx0" brushRef="#br0" timeOffset="42803.1299">7172 7804 0,'0'0'0,"0"0"0,0 0 15,36-2-15,-18 2 0,5 0 16,4-1-16,7 2 0,1 2 16,0 0-16,-1 1 0,4-1 15,-2-2-15,-3 0 0,-6-1 16,-2-4-16,-5-1 0,-1 1 0,-6-1 15,0 3-15</inkml:trace>
  <inkml:trace contextRef="#ctx0" brushRef="#br0" timeOffset="43051.1365">7406 7701 0,'0'0'0,"0"0"16,0 0-16,0 0 0,-13 26 0,13-26 16,-11 27-16,4-11 0,1 3 0,-2 0 15,0 2-15,0-1 0,2 1 16,-2 5-16,0-1 16,2-4-16,-1-1 0,3-3 15,-3-3-15,4-2 0,1-4 0,-1 0 16,2-1-16,0-2 0</inkml:trace>
  <inkml:trace contextRef="#ctx0" brushRef="#br0" timeOffset="43572.6657">7799 7669 0,'0'0'0,"0"0"15,0 0-15,0 0 0,3 21 0,-3-21 16,-2 24-16,1-9 0,-1 3 16,0 1-16,-1 2 0,0 0 15,-2 0-15,-2 5 0,-1-1 16,-1-2-16,0-3 0,1 0 16,1-3-16,1-1 0,2-4 15,-1-1-15,2-3 0,-1 0 16,0-3-16,-1-4 0,2-4 15,0 0-15,1-4 0,2 0 16,1-3-16,0-1 0,0-2 0,4-4 16,0-1-16,3-1 0,1 0 15,0 1-15,1 1 0,0-1 16,1 1-16,2 1 0,-1-1 16,1 3-16,0 2 0,0-1 15,-1 3-15,-1 1 0,-1 2 0,1 2 16,-3 3-16,1 2 0,-1 2 15,0 1-15,-2 4 16,0 2-16,-1 1 0,-1 3 16,-1 3-16,-1 1 0,-1 1 0,-1 1 15,0-1-15,0 1 0,-1 3 16,-1-4-16,-1 1 0,1-3 16,-1 0-16,1-1 0,-1-2 15,-1-2-15,2-2 0,0 0 16,0-2-16,1-2 0,0-2 15,1-3-15,-1-4 0,1 2 0,0 2 16,0-4-16</inkml:trace>
  <inkml:trace contextRef="#ctx0" brushRef="#br0" timeOffset="43719.6672">8276 7738 0,'0'0'0,"0"0"0,0 0 16,31-9-16,-15 6 0,3-1 15,4 2-15,3 1 0,1-1 0,5 4 16,0 0-16,-4 1 16,-7 2-16,-2-1 0,-3 0 0,-3-1 15</inkml:trace>
  <inkml:trace contextRef="#ctx0" brushRef="#br0" timeOffset="43901.6717">8268 7970 0,'0'0'0,"0"0"0,0 0 16,24-4-16,-24 4 0,31-2 0,-7 0 15,0 1-15,2-1 0,3-1 16,2-1-16,8-1 0,-2-2 16,-5 1-16,-6 3 0,-2-1 0</inkml:trace>
  <inkml:trace contextRef="#ctx0" brushRef="#br0" timeOffset="44233.6805">9217 7505 0,'0'0'0,"0"0"0,0 0 15,0 0-15,-21 17 0,21-17 16,-27 22-16,13-8 0,0 2 0,-3 4 16,-1 0-16,2 0 0,0-2 15,0 6-15,3-1 0,2 1 16,3-2-16,5 0 0,4-1 16,2-3-16,3 0 0,5-3 15,3 0-15,1-3 0,3-1 0,10 0 16,2-2-16,2-2 15,0-3-15,1-3 0,1-2 16,-2-4-16,-3 0 0,6-3 16,-2-3-16,-8 2 0,-5 3 0,-5 1 15</inkml:trace>
  <inkml:trace contextRef="#ctx0" brushRef="#br0" timeOffset="44417.6865">9319 7671 0,'0'0'0,"0"0"0,-17 16 16,2-4-16,-2 3 0,-14 12 0,-6 9 16,-3 1-16,-5 3 0,-17 19 15,-7 6-15,4-3 0,14-14 0,12-10 16</inkml:trace>
  <inkml:trace contextRef="#ctx0" brushRef="#br0" timeOffset="56668.0882">14131 7463 0,'0'0'0,"0"0"16,0 0-16,0 0 0,0 0 0,0 0 15,0 0-15,0 0 16,2-20-16,-2 20 0,0 0 15,0 0-15,26 0 0,-26 0 16,33 6-16,-13-1 0,0-1 0,4 3 16,3 2-16,5 4 0,-1-1 15,1 1-15,1 3 0,-5-1 16,-2 0-16,0 1 0,-3 0 16,-4 0-16,-3-2 0,-7 2 15,-3 1-15,-4-1 0,-2-1 0,-8 0 16,-6 1-16,-4-4 0,-2-2 15,-8 1-15,-5 2 16,1-3-16,0-1 0,-6 0 16,-3-1-16,-4-1 0,7-2 0,-1 0 15,1 0-15,3 0 0,5 0 16,2-3-16,4 0 0,5-2 16,6 0-16,3-2 0,2 0 15,4 0-15,0 1 0,4 1 16,4-1-16,3 0 0,4 1 15,7 0-15,6 0 16,1 0-16,-1 0 0,7 2 0,1 1 16,1 2-16,1-1 0,0 3 15,0 1-15,2 3 0,-7 1 0,-2 3 16,-4 0-16,-4 2 0,-5-1 16,-4 1-16,-4 0 0,-6-1 15,-3 0-15,-4-1 0,-4 2 16,-5-2-16,-3-1 0,-3-2 15,-3 0-15,-4-1 0,-2 0 0,-7 2 16,0-2-16,2-2 16,0-1-16,2-2 0,4-2 15,2 0-15,4 0 0,3-3 0,3-1 16,4-1-16,2 0 0,1-5 16,0-2-16,4 0 0,2-3 15,2 1-15,4 1 0,1 1 16,-1 2-16,0 1 0</inkml:trace>
  <inkml:trace contextRef="#ctx0" brushRef="#br0" timeOffset="57301.6089">14134 7408 0,'0'0'16,"0"0"-16,0 0 0,0 0 16,26 10-16,-26-10 0,31 13 0,-12-7 15,0 2-15,2 1 16,2 2-16,4 4 0,0-1 0,-2 4 16,-1 2-16,-3 0 0,-2 0 0,0 3 15,-5-1-15,-4-1 16,-3-1-16,-7-1 0,-5-2 15,-1-2-15,-2-3 0,-4 0 16,-5 0-16,-2-1 0,-2 0 0,-4-4 16,-2 0-16,0-2 0,3 0 15,-2-2-15,-2-2 0,4-1 16,3 0-16,4 0 0,5 0 16,2 1-16,2 0 0,2-1 15,0-1-15,3 0 0,1 1 16,5 0-16,6-3 0,3 2 15,4 1-15,3 1 0,6 3 16,-1-1-16,0 0 0,7 2 0,1 2 16,-1 2-16,0 1 0,0 3 15,0 4-15,-5-1 0,-3-2 16,-4 1-16,-3 1 0,-3 0 16,-5 0-16,-2 1 0,-3 0 15,-4 0-15,-3 0 0,-7 0 16,-4 0-16,0-2 0,-2-1 0,-5 1 15,-3-2-15,-3-2 16,-1 0-16,-8 0 0,0-1 16,0-3-16,2 0 0,2-2 0,2 0 15,2-2-15,3 0 0,2 0 16,1-2-16,4-1 0,3 0 16,4-2-16,2-1 0,4-1 15,1 2-15,7-3 0,7 1 16,-2-1-16,-2 3 0,0-1 15</inkml:trace>
  <inkml:trace contextRef="#ctx0" brushRef="#br0" timeOffset="57424.2125">14751 8289 0,'0'0'0,"0"0"0,0 0 15,0 0-15</inkml:trace>
  <inkml:trace contextRef="#ctx0" brushRef="#br0" timeOffset="59901.7">12635 10424 0,'0'0'0,"0"0"16,0 0-16,0 0 0,0 0 0,0 0 15,0 0-15,25 7 0,-25-7 16,23 7-16,-23-7 0,29 12 16,-12-5-16,0 3 0,-1 1 15,0-1-15,-2 2 0,0 1 16,-1-2-16,-2 0 0,-2 0 0,-1 3 15,-3 1-15,-3-1 16,-5 0-16,-2-3 0,-4 2 16,-1-4-16,-1 1 0,-7-2 0,-4-2 15,0 1-15,0-3 0,0 2 16,0-2-16,2-1 0,3 1 0,-3-1 16,1-1-16,6 1 15,3-3-15,1 0 0,1 3 16,4-3-16,2 0 0,5 0 15,4 0-15,2 0 0,2 0 0,5 0 16,5 0-16,1 3 0,1-2 16,3 2-16,0 1 0,-2 2 15,0-1-15,3 2 0,0 0 16,-5 4-16,-4-1 0,-2 1 16,-4 1-16,-5 1 0,-4-3 15,-4 1-15,-4-3 0,0 2 16,-2 1-16,-4 0 0,-3-1 15,-2 1-15,1-1 0,-8 2 16,-3-1-16,3-1 0,1-2 0,2 1 16,2-1-16,2-1 0,4 0 15,2-3-15,1-1 0,4-2 16,0 1-16,3-1 0,2-1 16,9 0-16,4 0 0,-2 0 15,-1 0-15,-2 0 0</inkml:trace>
  <inkml:trace contextRef="#ctx0" brushRef="#br0" timeOffset="60671.3194">15994 10410 0,'0'0'0,"0"0"0,0 0 15,0 0-15,29 14 0,-29-14 0,27 18 16,-11-8-16,-1 1 0,0 1 16,-2 2-16,-2 0 0,-1 1 15,-1 3-15,-3-1 0,-2 0 16,-3-2-16,-5-3 0,-2 1 16,-3-3-16,-2-2 0,-3 0 15,-4 1-15,-2-1 0,-1-4 0,-1 2 16,-1-5-16,2 1 0,2-1 15,-2 2-15,3-2 16,4-1-16,3 0 0,2 3 0,2 0 16,1-2-16,2-1 0,2 0 15,2 0-15,4 3 0,2-2 0,6 2 16,5 0-16,2 1 16,2 3-16,2 0 0,1 3 15,1-2-15,-2 3 0,-1-1 16,0 1-16,0 4 0,-3-1 15,-5 0-15,-4 0 0,-3 0 0,-3-2 16,-6 2-16,-6 3 16,-2-6-16,-2 1 0,-7 1 0,-2-2 15,-1-1-15,-1-3 0,-4 0 16,-3-2-16,2 1 0,2-3 16,-2-2-16,0-2 0,1-1 0,3-2 15,6-6-15,6-2 16,2 2-16,1 0 0,3 3 0</inkml:trace>
  <inkml:trace contextRef="#ctx0" brushRef="#br0" timeOffset="60823.325">16583 10938 0,'0'0'0,"0"0"16,0 0-16,0 0 0,0 0 0,0 0 15,0 0-15,0 0 0,-25 8 16,25-8-16</inkml:trace>
  <inkml:trace contextRef="#ctx0" brushRef="#br0" timeOffset="64110.9227">13728 10050 0,'0'0'0,"0"0"0,0 0 0,0 0 16,0 0-16,0 0 0,0 0 15,0 0-15,0 0 0,0 0 16,0 0-16,0 0 0,0 0 0,0 0 16,0 0-16,0 0 0,0 0 15,0 0-15,0 0 0,23 3 16</inkml:trace>
  <inkml:trace contextRef="#ctx0" brushRef="#br0" timeOffset="64589.44">15374 7962 0,'0'0'0,"0"0"16,0 0-16,0 0 0,0 0 0,0 0 16,0 0-16,0 0 0</inkml:trace>
  <inkml:trace contextRef="#ctx0" brushRef="#br0" timeOffset="64786.5515">15382 8028 0,'0'0'0,"0"0"0,0 0 0,0 0 15,0 0-15,0 0 0,0 0 16,0 0-16</inkml:trace>
  <inkml:trace contextRef="#ctx0" brushRef="#br0" timeOffset="64959.0646">15228 8045 0,'0'0'0,"0"0"0,0 0 15,0 0-15,0 0 0,0 0 16,0 0-16,0 0 0,0 0 0,0 0 16</inkml:trace>
  <inkml:trace contextRef="#ctx0" brushRef="#br0" timeOffset="65117.2943">15223 8053 0,'0'0'0,"0"0"16,0 0-16,0 0 0,0 0 0,0 0 15,0 0-15,0 0 0,0 0 16,0 0-16</inkml:trace>
  <inkml:trace contextRef="#ctx0" brushRef="#br0" timeOffset="65904.1223">15748 7083 0,'0'0'0,"0"0"0,0 0 0,0 0 16,0 0-16,0 0 0,0 0 15,-4 27-15,4-27 0,-6 21 16,6-21-16,-10 31 0,10-31 16,-15 35-16,4-13 0,-1-3 0,-1 1 15,-5 3-15,0 1 16,3-3-16,1-1 0,0-2 0,1-1 16,1-2-16,1-3 0,1 0 15,2-1-15,1-2 0,0-2 16,1-1-16,2-1 0,1-3 15,-1 0-15,4-2 0,-1-4 16,1 1-16,1-2 0,2-2 16,1-3-16,0 2 0,1-2 0,1 0 15,3-1-15,1 0 0,1 0 0,5-5 16,0 0 0,1 2-16,-1 0 0,1 0 0,-1-1 15,1 3-15,-1-1 0,1 3 16,0-1-16,-1 3 0,0-2 15,-1 3-15,-1 1 0,0 3 16,-2 1-16,-1 2 0,-1 0 16,-2 3-16,0 1 0,-1 3 0,-2 0 15,0 4-15,-2-1 0,-1 2 16,0 2-16,-2-1 0,-1-1 16,-1 5-16,0-2 0,-1 1 15,-2-1-15,0-2 0,-1 2 16,0-2-16,-2-1 0,0 0 15,0-3-15,2 0 0,-1 1 0,2-2 16,-1 1-16,1-3 0,0-1 16,2 0-16,0-1 15,0-1-15,2 0 0,0 1 0,0-2 16,1-2-16,-1 3 0,0-1 16,0 2-16,1 0 0,0-1 15,0 1-15,0-1 0,0 1 0</inkml:trace>
  <inkml:trace contextRef="#ctx0" brushRef="#br0" timeOffset="68710.0997">15617 9792 0,'0'0'0,"0"0"15,0 0-15,0 0 0,0 0 16,0 0-16,0 0 0,0 0 0,0 0 15,0 0-15,0 0 16,0 0-16,-20 18 0,20-18 16,0 0-16,0 0 0</inkml:trace>
  <inkml:trace contextRef="#ctx0" brushRef="#br0" timeOffset="72919.1849">11549 8892 0,'0'0'0,"0"0"0,0 0 15,0 0-15,0 0 0,0 0 0,0 0 16,0 0-16,0 0 0,0 0 16,0 0-16,0 0 0,-3 25 15,3-25-15,-6 20 0,6-20 16,-6 25-16,6-25 0,-6 34 15,3-15-15,-1 0 0,0 0 16,0 0-16,-1 0 0,1-1 0,-3 4 16,-1 0-16,2-2 0,-1-3 15,1-1-15,-1-2 0,2-1 16,-1-2-16,3-2 0,-1-2 16,2-1-16,1-2 0,-1-2 15,-1-2-15,0-1 0,3 1 0,-1-4 16,2 0-16,2-2 15,-1 0-15,2-4 0,2 0 16,-1 0-16,1-1 0,0-1 16,2-1-16,1-1 0,1 1 0,5-4 15,3-1-15,-2 0 0,1 0 16,0 1-16,-2 1 0,0 3 16,1-1-16,0 3 0,1 1 15,-1 2-15,0 0 0,-1 3 16,1 0-16,-2 3 0,0 2 0,-1 2 15,-2-1-15,-1 3 16,-2 0-16,0 3 0,-1 0 16,-2 3-16,0 1 0,-2 2 15,-1 3-15,-1-2 0,0 1 0,-1-2 16,-1-2-16,-1 1 0,0 0 16,-2 0-16,1 1 0,0-3 15,1-2-15,-1-1 0,1-2 16,0 0-16,0-1 0,1-1 15,1-1-15,0-2 0,0 0 0,3-1 16,1-3-16,1-3 0,-1 1 16,3-1-16,1 0 15,0-2-15,1 0 0,1 0 0,1-1 16,0 1-16,0 0 0,3-2 16,-1 0-16,-2 1 0,-1 1 15,-3 2-15,0 1 0,-1 3 16,-2 0-16,0 2 0,1-1 15,-1 2-15,-1 2 0,1 0 16,-1 3-16,0 0 0,0 1 0,-1 0 16,-1 1-16,0 1 0,-1 0 15,0 0-15,-1 2 16,0 0-16,0-1 0,0 1 0,-2-2 16,1 2-16,0 1 0,-1 0 15,-2 2-15,1-2 0,-1 0 0,2-1 16,0-2-16,1 0 0</inkml:trace>
  <inkml:trace contextRef="#ctx0" brushRef="#br0" timeOffset="74185.2178">12843 7126 0,'0'0'0,"0"0"0,0 0 16,0 0-16,0 0 0,0 0 15,0 0-15,0 0 0,0 0 0,-4 21 16,4-21-16,-6 27 0,6-27 16,-7 27-16,3-13 15,-1 4-15,0-2 0,-1 0 0,0 0 16,0-3-16,1 1 0,-1-3 16,1 3-16,-1-3 0,2 0 15,-1-3-15,2-2 0,0 0 16,-1-1-16,2-2 0,2-3 15,0 0-15,0-3 0,4-2 16,3-1-16,0-2 0,-1 1 0,3-3 16,2-3-16,1 1 0,2 4 15,4-9-15,2 1 0,-2 1 16,-2 1-16,2 1 0,0-1 16,-2 4-16,0 1 0,-1 3 15,0 2-15,0 1 0,-2-2 0,-2 5 16,-2 2-16,0 1 15,-3 1-15,1 3 0,-2 4 16,0-1-16,-2 1 0,-2 0 16,-1 3-16,0-5 0,-1 2 0,-2 0 15,-3-1-15,1-1 0,0 1 16,0 1-16,-2 0 0,1 0 16,0-1-16,0 1 0,-2 0 15,1-1-15,2 0 0,1-1 16,2-2-16,1-1 0,0 0 0,0-2 15</inkml:trace>
  <inkml:trace contextRef="#ctx0" brushRef="#br0" timeOffset="75808.4304">17125 8835 0,'0'0'0,"0"0"16,0 0-16,0 0 0,0 0 0,0 0 16,3 23-16,-3-23 0,0 0 15,-10 27-15,10-27 0,-11 26 16,5-14-16,0-1 0,-2-1 15,0-1-15,1 1 0,-1 1 16,0 0-16,2 0 0,-1 0 0,1 0 16,1-1-16,-1 0 15,2-2-15,0-1 0,0-2 16,1-1-16,1-1 0,2-3 0,0 0 16,0 0-16,0 0 0,0-2 15,1-2-15,1 0 0,0 1 16,2-4-16,1-1 0,1 1 15,0 2-15,1 1 0,-1 1 16,1-1-16,0-1 0,0 1 0,2 0 16,1-1-16,0-1 0,-1 1 15,0 0-15,0 0 0,-2 1 0,1-1 16,0-1-16,-1 2 16,1 0-16,0 1 0,0-1 15,-2 0-15,1 0 0,-1 0 16,0 1-16,-1 1 0,1-2 15,-1 2-15,0 0 0,-2 0 16,1 1-16,-2 0 0,0 0 16,1-1-16,1 0 0,-1 1 15,0 1-15,-1-1 0,1 1 0,-1 0 16,0 0-16,1 0 0,1 0 16,-2 0-16,0 0 0,0 1 15,0-1-15,1 0 0,0-1 16,0 1-16,-1 0 0,1 0 15,-1 0-15,0 0 0,0 1 16,-2-1-16,2 1 0,-2-1 16,0 0-16,0 0 0,7 2 15,-7-2-15,0 0 0,7-1 0,-7 1 16,0 0-16,0 0 0,7 0 16,-7 0-16,0 0 0,0 0 15,5 4-15,-5-4 0,3 4 16,-3-4-16,2 8 0,-2-8 15,3 7-15,-3-7 0,1 10 16,-1-4-16,-1 1 0,-1 0 0,1-1 16,-1 2-16,0 0 15,0 0-15,-2 1 0,1 1 16,0 0-16,0-2 0,-2 2 0,0 1 16,-1-2-16,1-1 0,-1 0 15,1 1-15,-1-1 0,2-2 16,-1 1-16,1-2 0,0 1 15,1-1-15,0-1 0,0 0 16,0-1-16,1 0 0,1-1 16,0 0-16,1-2 0,-2 2 0,2-2 15,-1 2-15,1-2 0,-3 3 16,3-3-16,-2 0 0,2 0 16,0 0-16,0 0 0,0 0 15,0 0-15,0 0 0,0 0 16,0 0-16,0 0 0,0 0 0,-3-5 15,3 5-15,0 0 0</inkml:trace>
  <inkml:trace contextRef="#ctx0" brushRef="#br0" timeOffset="78818.4207">13090 7193 0,'0'0'0,"0"0"0,0 0 15,0 0-15,0 0 0,19-6 0,-19 6 16,0 0-16,26 3 0,-26-3 16,25 4-16,-25-4 0,24 7 0,-11-3 15,-1 2-15,-1-2 16,-1 3-16,1 0 0,0-3 15,-1 3-15,-2 1 0,-1-1 16,-1 3-16,-2-1 0,-1-1 0,-1 0 16,0 1-16,-2 0 0,0 0 15,-2 0-15,1 1 16,-1 0-16,0-1 0,-1 0 0,-2 1 16,1-1-16,-1 0 0,0 0 15,-3 2-15,2-3 0,-1 2 0,0-2 16,2 1-16,2 0 15,0 0-15,2 1 0,0-2 16,0-2-16</inkml:trace>
  <inkml:trace contextRef="#ctx0" brushRef="#br0" timeOffset="79882.7582">17332 8966 0,'0'0'0,"0"0"15,0 0-15,0 0 0,0 0 0,0 0 16,0 0-16,0 0 16,0 0-16,0 0 0,0 0 15,0 0-15,0 0 0,0 0 0,14-18 16,-14 18-16,0 0 0,0 0 16,0 0-16,0 0 0,0 0 0,0 0 15,0 0-15,0 0 16,0 0-16,0 0 0,0 0 15,0 0-15,0 0 0,0 0 16,0 0-16,0 0 0,0 0 0,0 0 16,0 0-16,0 0 0,0 0 15,0 0-15,0 0 0,0 0 16,0 0-16,0 0 0,0 0 16,0 0-16</inkml:trace>
  <inkml:trace contextRef="#ctx0" brushRef="#br0" timeOffset="83088.8489">15916 7500 0,'0'0'0,"0"0"15,0 0-15,0 0 0,0 0 0,0 0 16,0 0-16,0 0 0,0 0 16,0 0-16,0 0 0,0 0 15,0 0-15,0 0 0,0 0 16,0 0-16,0 0 0,0 0 15,0 0-15,0 0 0,-22 13 0,22-13 16,0 0-16,0 0 0,0 0 16,0 0-16</inkml:trace>
  <inkml:trace contextRef="#ctx0" brushRef="#br0" timeOffset="83899.083">13295 9917 0,'0'0'0,"0"0"0,0 0 16,0 0-16,0 0 0,0 0 15,0 0-15,0 0 0,0 0 16,0 0-16,0 0 0,0 0 16,0 0-16,0 0 0,0 0 15,0 0-15,0 0 0,0 0 16,0 0-16,0 0 0,0 0 0,0 0 16,0 0-16,0 0 0,0 0 15,0 0-15,0 0 0,0 0 16,0 0-16,0 0 0,0 0 15,0 0-15,0 0 0,0 0 16,0 0-16,0 0 0,0 0 0,0 0 16,0 0-16,0 0 15,0 0-15,0 0 0,0 0 16,0 0-16,0 0 0,0 0 0,7-25 16,-7 25-16,0 0 0,0 0 15,8-24-15,-8 24 0</inkml:trace>
  <inkml:trace contextRef="#ctx0" brushRef="#br0" timeOffset="84310.2296">15877 7545 0,'0'0'15,"6"-3"-15,2-1 0,-2-1 0,1 2 16,-2 0-16,1-1 16,-2 1-16,0 0 0,-2 1 0,0 2 15,-2 0-15,-1 7 0,-4-1 16,-1 1-16,-3 2 0,-2 1 15,2-2-15,1 0 0,2-1 0</inkml:trace>
  <inkml:trace contextRef="#ctx0" brushRef="#br0" timeOffset="84702.4971">13125 10144 0,'0'0'0,"0"0"0,0 0 15,0 0-15,0 0 0,0 0 0,0 0 16,0 0-16,0 0 0,0 0 15,0 0-15,0 0 0,0 0 0,0 0 16,0 0-16,-2-23 0</inkml:trace>
  <inkml:trace contextRef="#ctx0" brushRef="#br0" timeOffset="85129.5446">12754 7417 0,'0'0'0,"0"0"16,0 0-16,0 0 0,0 0 0,0 0 16,0 0-16,0 0 15,0 0-15,0 0 0,0 0 16,0 0-16,0 0 0,-14 16 0,14-16 16,0 0-16</inkml:trace>
  <inkml:trace contextRef="#ctx0" brushRef="#br0" timeOffset="85533.5542">15474 10061 0,'0'0'15,"0"0"-15,0 0 0,0 0 16,0 0-16,0 0 0,0 0 0,0 0 16,0 0-16,0 0 0,0 0 15,0 0-15,0 0 0,0 0 16</inkml:trace>
  <inkml:trace contextRef="#ctx0" brushRef="#br0" timeOffset="85909.8333">14321 10893 0,'0'0'0,"0"0"0,0 0 0,0 0 15,0 0-15,-10-22 0,10 22 16,0 0-16</inkml:trace>
  <inkml:trace contextRef="#ctx0" brushRef="#br0" timeOffset="93353.3865">22431 7824 0,'0'0'0,"0"0"0,0 0 0,8-29 16,-5 17-16,1-3 0,2-2 16,-1-4-16,0 2 0,-2-2 15,0 1-15,0-1 0,-3-1 0,-1 1 16,-3 0-16,-1 1 0,-4 0 16,-1 3-16,-1 4 0,-1 0 15,-1 3-15,-2 3 0,0 3 16,-3 1-16,-1 1 0,0 4 15,-2 3-15,0 5 0,1 3 0,-4 8 16,-1 2-16,1 1 16,1 3-16,0 2 0,1 3 15,3 0-15,4 0 0,-1 7 16,3-2-16,3-3 0,3-1 0,3-3 16,1 0-16,0-4 0,2-3 15,1-2-15,2-4 0,1-4 16,0-2-16,3-4 0,1-2 15,2-1-15,2-3 0,5-3 16,2-4-16,2-2 0,0-2 0,1-3 16,1-3-16,0 1 0,0-3 15,-1 0-15,0-2 16,-1-2-16,-1 1 0,-2 0 0,0 1 16,-1-1-16,1 0 0,-3 0 15,-2 2-15,-1 1 0,-1 1 16,-2 2-16,-2 2 0,-2 4 15,-1 1-15,-1 2 0,1 0 16,-2 2-16,-1 0 0,-4 4 16,-1 4-16,-1 1 0,1 4 0,-2 2 15,0 3-15,-1 1 0,0 1 16,1 3-16,2 3 0,-1-1 16,2 0-16,1-1 0,-1 2 15,1 1-15,1-1 0,1 0 16,0-2-16,1-2 0,0-2 15,1-4-15,0-2 0,1 0 16,1-3-16,3 0 0,2-3 16,0-4-16,2-4 0,-1 1 0,-2 0 15,-2 1-15</inkml:trace>
  <inkml:trace contextRef="#ctx0" brushRef="#br0" timeOffset="93702.3983">22709 7233 0,'0'0'0,"0"0"0,0 0 0,26 0 16,-12 0-16,0 4 0,1 2 15,1 0-15,-1 0 0,-2 2 16,-2 0-16,-1 2 0,-3 3 0,-7 1 15,-4 2-15,-4 0 16,-3 0-16,-6 0 0,-3-1 16,2-1-16,-1-2 0,-4 1 0,1 1 15,2-3-15,2 1 0,4-3 16,2-2-16,2-3 0,2 3 16,6-2-16,3 2 0,3 1 15,4-3-15,7 1 0,4-1 16,3-1-16,3-1 0,2 3 15,4-3-15,4 2 0,-1 0 0,-8-1 16,-4-2-16,-4 2 0</inkml:trace>
  <inkml:trace contextRef="#ctx0" brushRef="#br0" timeOffset="93902.4279">22754 7766 0,'0'0'0,"0"0"16,0 0-16,33 1 0,-33-1 0,42 1 16,-12-1-16,2 0 0,1 0 15,12 0-15,3 0 0,4-1 16,-4 1-16,-5-2 0,-3-1 16,-6 1-16,-6-2 0,0 0 15,-7 2-15,-4 0 0</inkml:trace>
  <inkml:trace contextRef="#ctx0" brushRef="#br0" timeOffset="94168.7349">23118 7597 0,'0'0'0,"0"0"16,0 0-16,0 0 0,-17 27 0,17-27 15,-13 32-15,7-11 0,-1 1 16,0 5-16,1 2 16,-2 6-16,0-1 0,3-2 15,0 0-15,1 2 0,1-5 0,3-6 16,1-3-16,2-5 0,3-2 16,1-6-16,3-6 0,0-6 15,1-4-15,-2 1 0,-1 1 16,-2 1-16</inkml:trace>
  <inkml:trace contextRef="#ctx0" brushRef="#br0" timeOffset="94704.7499">23634 7306 0,'0'0'0,"0"0"16,0 0-16,0 0 0,0 0 0,5 29 15,-5-29-15,1 35 0,-1-15 16,0 5-16,-1 4 16,-2 1-16,0 1 0,-3 12 15,-1 1-15,-1-1 0,0-3 0,-3 7 16,-1-2-16,0-5 0,1-2 16,-1 3-16,2-5 15,1-8-15,1-5 0,3-5 0,0-3 16,2-5-16,1-2 0,0-1 15,1-2-15,0-3 0,1-2 0,1-2 16,1-1-16,1-4 0,0-2 16,3-2-16,1-4 15,0 1-15,1-2 0,2 0 0,1 0 16,0-1-16,1 1 0,-1 0 16,1 1-16,0 1 0,-1-1 15,5 1-15,-1 1 0,-4 6 16,-1 0-16,1 3 0,3 1 15,-3 0-15,0 1 0,-1 4 16,1 4-16,-2 1 0,0 1 0,-1 3 16,-2 2-16,-2 2 0,-1-1 15,-3 3-15,-1 0 16,-2 0-16,-2 0 0,-1 1 0,-3 0 16,-1-2-16,-1-2 0,-1-1 15,-1-1-15,1-3 0,1-2 16,-4-3-16,-1-3 0,-1-3 15,2-1-15,-2-9 0,2-4 16,1 2-16,3 2 0,2 3 0</inkml:trace>
  <inkml:trace contextRef="#ctx0" brushRef="#br0" timeOffset="95018.6097">23890 7248 0,'0'0'15,"0"0"-15,0 0 0,28-16 0,-16 10 16,4 2-16,3 1 16,5-1-16,0 1 0,0 6 15,-1 1-15,-3 2 0,-4 1 0,-3 0 16,-2 2-16,-4-1 0,-4 1 16,-6 0-16,-5 0 0,-2 2 15,-1-1-15,-3 1 0,-3-2 16,2 2-16,2 1 0,-2 1 15,3-1-15,4-6 0,0-1 0,2 2 16,3-1-16,2 1 0,1 0 16,9 0-16,6-1 15,4 0-15,3-2 0,7-1 0,6 1 16,0-2-16,0 1 0,1 1 16,-8-2-16,-4 1 0</inkml:trace>
  <inkml:trace contextRef="#ctx0" brushRef="#br0" timeOffset="95204.6525">24049 7752 0,'0'0'0,"0"0"15,0 0-15,38-7 0,-38 7 0,48-3 16,-16 0-16,1 1 0,0 0 15,9 1-15,0 1 16,0 0-16,-8 0 0,-7 0 0</inkml:trace>
  <inkml:trace contextRef="#ctx0" brushRef="#br0" timeOffset="95371.8316">24052 8000 0,'0'0'15,"0"0"-15,0 0 0,0 0 16,0 0-16,33-7 0,-6 3 0,2 2 16,4 0-16,7 4 15,5-1-15,12 1 0,-2 0 0,0 1 16,-10 0-16,-9-1 0</inkml:trace>
  <inkml:trace contextRef="#ctx0" brushRef="#br0" timeOffset="100635.4716">25734 7651 0,'0'0'0,"0"0"0,0 0 15,0 0-15,0 0 0,5-21 16,-5 21-16,0 0 0,7-18 0,-7 18 16,0 0-16,3-23 0,-2 15 15,0-1-15,0 0 0,-1 2 16,0-1-16,0 0 0,-1 1 16,0 2-16,0-3 0,0 1 15,0 0-15,-1 2 0,0-1 16,-2 1-16,1 2 0,-3-1 0,0 2 15,-3-1-15,-2 2 16,0 1-16,-1 1 0,0 2 0,0-1 16,-3 5-16,0-2 0,-3 3 15,-1 1-15,1 1 0,-1 1 16,-6 6-16,-1 1 0,2-1 16,2-1-16,2 0 0,1 1 15,4 0-15,0-3 0,2 6 16,3-3-16,5-6 0,0-2 0,3 0 15,1 1-15,3-2 0,3-2 16,2-1-16,3-2 16,1 0-16,0-2 0,5-1 15,3-1-15,0-2 0,2 0 0,3-3 16,0 0-16,-1-1 0,0-1 16,5-4-16,-2-1 0,-3 2 15,-2 0-15,-1 1 0,-1-1 16,-4 3-16,-1 0 0,-2 1 15,-1 0-15,-2 0 0,-2 2 0,-1 1 16,-1 0-16,-1 4 0,-1-2 16,-1 2-16,0-1 0,-2 1 15,1-3-15,-1 3 0,-2 0 16,-1 3-16,0 0 0,-2 4 16,0 0-16,-2 4 0,-1 0 0,-2 2 15,-2 3-15,-1 2 16,0 1-16,-7 13 0,-1 4 15,0 1-15,0-3 0,-8 14 0,-1 3 16,1-2-16,2-3 0,-7 13 16,-2 4-16,-5 4 0,2-5 15,0 4-15,-2 4 0,-4 1 16,2-8-16,-4 7 0,15-22 16,10-15-16</inkml:trace>
  <inkml:trace contextRef="#ctx0" brushRef="#br0" timeOffset="102036.0175">22343 8895 0,'0'0'16,"0"0"-16,0 0 0,3-23 15,-3 23-15,3-18 0,0 5 16,-1-2-16,-1 0 0,0-1 0,0 0 15,0 0-15,-1 0 0,0-5 16,-1 0-16,-1 1 0,0 2 16,-3 3-16,0 1 15,-2 3-15,-1 3 0,-3 0 0,-2 3 16,-1 4-16,-2 1 0,-1 5 16,-2 6-16,0 1 0,1 0 15,-3 8-15,-3 3 0,-1 7 16,2 0-16,1 3 0,0 2 15,3-2-15,1-1 0,3 5 0,3 1 16,1-6-16,2-3 0,2-2 16,2-2-16,4-5 0,3-3 15,2-3-15,2-2 0,0-3 16,1-1-16,1-4 0,2-2 16,1-2-16,2-2 0,4-4 15,2-2-15,1-3 0,0-1 0,1-3 16,1-1-16,0 1 0,-1-1 15,-1-3-15,0-2 16,-1 0-16,-1 1 0,-2 0 0,-2-1 16,-2 2-16,0 2 0,-2 1 15,0 1-15,-2 2 0,-3 4 0,0-1 16,-1 1-16,0 2 16,-1 0-16,-1 3 0,-2 4 15,-1-2-15,-1 1 0,-2 4 16,0 5-16,0 0 0,-1 2 0,-1 4 15,-2 3-15,1 1 0,1 1 16,-1 1-16,0 2 16,2-1-16,-1 0 0,1 0 0,-1 1 15,2 2-15,1-4 0,2-4 16,-1-4-16,1-1 0,1 0 16,0-4-16,3-1 0,-1-1 0,0-4 15,0 1-15,-2-2 16,2 3-16</inkml:trace>
  <inkml:trace contextRef="#ctx0" brushRef="#br0" timeOffset="102369.0199">22505 8468 0,'0'0'0,"0"0"16,0 0-16,0 0 0,21-10 0,-21 10 15,25-2-15,-10 3 0,0 1 16,-1 4-16,1 1 0,-2 1 16,-1 0-16,-3 2 0,-3 0 15,-1 1-15,-3 0 0,-4 5 16,-5 1-16,-2 0 0,-1-1 0,-1-1 16,-1-1-16,1-2 15,0-1-15,2-1 0,2-1 16,1 0-16,3-5 0,5 4 15,5-1-15,3-2 0,3-2 0,6 0 16,5-3-16,2 1 0,3-1 16,0-2-16,2-3 0,-1 1 15,-4 0-15,-6 2 0</inkml:trace>
  <inkml:trace contextRef="#ctx0" brushRef="#br0" timeOffset="102586.0274">22800 8906 0,'0'0'0,"0"0"16,27-1-16,-8 0 0,3 0 0,11 0 16,3 1-16,-1-1 15,0 1-15,7-2 0,-2-1 16,-4 1-16,-6-1 0,1-3 0,-3-1 15,-9 3-15,-4 2 0,-3 0 16,-2-1-16,-2 2 0</inkml:trace>
  <inkml:trace contextRef="#ctx0" brushRef="#br0" timeOffset="102769.0319">23092 8799 0,'0'0'0,"0"0"16,0 0-16,-15 17 0,15-17 0,-12 25 16,12-25-16,-14 34 0,7-17 15,2 6-15,0 2 0,1 6 16,0 1-16,4-4 0,4-1 16,-1-4-16,0-4 0,0-3 15</inkml:trace>
  <inkml:trace contextRef="#ctx0" brushRef="#br0" timeOffset="103105.0437">23844 8739 0,'0'0'0,"0"0"0,0 0 15,0 0-15,0 0 0,-32 3 0,32-3 16,-32 12-16,14-3 0,-1 3 16,-1 1-16,1 2 0,-1-1 15,-5 10-15,1 1 0,4-2 16,3-2-16,1 6 0,5 0 16,5-2-16,2-2 0,9-1 15,4-1-15,2-2 0,1-2 0,5-3 16,4-1-16,1-1 0,0-1 15,4-3-15,1-4 16,-1-2-16,-1-1 0,4-4 0,-2-2 16,-6-3-16,-1-2 0,-1 1 15,-5 1-15,-3 3 0</inkml:trace>
  <inkml:trace contextRef="#ctx0" brushRef="#br0" timeOffset="103469.0526">24110 8491 0,'0'0'0,"0"0"16,0 0-16,0 0 0,27-5 0,-27 5 16,29 4-16,-14-2 15,-1 2-15,0 2 0,-2 1 16,-2 1-16,-3 0 0,-2 2 15,-4 1-15,-3 0 0,-3 0 0,-6 4 16,-4-1-16,0-1 0,1-1 0,-1 0 16,-2-1-1,3-2-15,1-1 0,0-2 0,2-1 16,3 0-16,1 0 0,4 0 16,3-1-16,2 1 0,2 0 0,6-1 15,6-1-15,2-1 0,3 0 16,6-2-16,4-1 15,-1 2-15,-2 1 0,6-2 0,-1-4 16,-6 2-16,-5 0 0,-4 0 16</inkml:trace>
  <inkml:trace contextRef="#ctx0" brushRef="#br0" timeOffset="103655.06">24374 8958 0,'0'0'0,"0"0"0,23-2 15,-6 2-15,0 0 0,11 0 0,3 1 16,-1 1-16,-1 0 0,4 1 16,-3 0-16,-6-1 0,-3 0 0,-4 0 15,-4-1-15,-2 1 0</inkml:trace>
  <inkml:trace contextRef="#ctx0" brushRef="#br0" timeOffset="103836.0629">24294 9161 0,'0'0'0,"0"0"0,0 0 0,29-3 15,-29 3-15,41-3 0,-12 0 16,2 1-16,2 1 0,12-2 0,2 1 15,0 0-15,-3 1 0,1-1 16,-9 1-16,-6 0 0</inkml:trace>
  <inkml:trace contextRef="#ctx0" brushRef="#br0" timeOffset="105019.9222">25432 8854 0,'0'0'0,"0"0"0,0 0 16,0 0-16,0 0 0,0 0 0,-2 34 16,2-34-16,-3 28 0,0-10 15,-3 4-15,0-1 0,-1 3 0,-2-2 16,-1 0-16,-1 4 0,0-2 15,1-2-15,0-1 16,2-2-16,1-1 0,0-3 0,1-3 16,0-2-16,2-2 0,1-1 15,0 0-15,2-4 0,1-3 16,0 0-16,4-8 0,-2 0 16,1 0-16,1-3 0,3-2 15,2-4-15,1 0 0,1 0 16,2-2-16,-1 1 0,-1 2 0,2 1 15,2-1-15,-1 2 0,-1 0 16,2 1-16,0 2 16,0 2-16,-1 3 0,-1 0 0,-1 1 15,-1 0-15,-1 2 0,0 3 16,0 1-16,-1 3 0,0 0 0,-2 4 16,1-1-16,-1 3 15,-2 2-15,0 2 0,-2 2 16,-1-1-16,0-1 0,-1 0 15,1-2-15,-2-1 0,-2 0 0,1-1 16,0 0-16,0-1 0,1 0 16,0-2-16,0-3 0,0-1 15,0 0-15,0-3 0,0 0 16,0 0-16,3-2 0,2-2 16,1 0-16,1-4 0,0 0 15,2-2-15,2-2 0,-2 0 16,1-1-16,5-2 0,0 1 15,1 1-15,-2 1 0,0 3 16,2 0-16,-2-1 0,-1 1 0,-1 0 16,-1 3-16,0 1 0,-1 2 15,-1 3-15,0 2 0,-1 1 16,-2 0-16,-1 2 0,-2 2 16,0 2-16,0 1 0,-1 5 15,-1 2-15,-1 0 0,0 0 16,-2 1-16,-2 1 0,1-1 15,0 0-15,-2 0 0,1 0 0,1-2 16,-1-2-16,1-3 0,0-1 16,1-1-16,-1-1 0,1-1 15,1-1-15,0-2 0,1 1 0,0-5 16,0-8-16,1 0 16,0-3-16,0 1 0,-1 1 15,0 2-15</inkml:trace>
  <inkml:trace contextRef="#ctx0" brushRef="#br0" timeOffset="105335.9272">26224 8720 0,'0'0'0,"0"0"0,0 0 16,0 0-16,29-3 0,-18 5 15,1 3-15,0 2 0,1 0 0,-4 3 16,-1 2-16,-2 2 0,-3-1 15,-3 6-15,-4 2 16,-3-2-16,-1 0 0,-1-1 0,-2 0 16,0-2-16,1-2 0,2 0 15,0 0-15,0-3 0,2 0 16,0-2-16,3-1 0,3-1 16,1 2-16,5 0 0,6-1 15,1 1-15,2-2 0,5 0 16,3-2-16,0 0 0,2 0 0,-2-2 15,-2-1-15,-4 1 0,-1-2 16,-3 2-16</inkml:trace>
  <inkml:trace contextRef="#ctx0" brushRef="#br0" timeOffset="107186.0076">22010 9945 0,'0'0'16,"0"0"-16,0 0 0,0 0 0,-4 29 0,4-29 15,-2 27 1,2-27-16,-2 32 0,0-14 0,0 5 16,-1-3-16,1 0 0,-2 8 15,-2 4-15,1-3 0,-1-4 16,2 3-16,2-1 0,-1-2 16,1-2-16,-1 4 0,0-3 15,-1-3-15,2 0 0,0-3 16,0-3-16,1-1 0,-1-4 0,1-2 15,0 2-15,0-3 0,0-2 16,1 1-16,0-2 16,0-1-16,0 1 0,0-1 0,0-2 15,0 2-15,0 0 0,0-3 16,0 0-16,0 2 0,0-2 0,0 0 16,0 2-16,0-2 15,0 3-15,0-3 0,0 0 16,0 0-16,0 0 0,0 0 15,1 1-15,-1-1 0,0 3 0,1 0 16,1 1-16,0 0 0,-2-1 16,1 1-16,0 0 0,-1 3 15,0-3-15,0 2 0,0 2 16,0-1-16,-1 0 0,0 0 16,-2 3-16,1-3 0,1 1 0,0-1 15,0 0-15,0 1 16,-1-1-16,-1 0 0,1 1 15,0 1-15,0-4 0,0 2 0,-1 0 16,1 0-16,0 0 0,1-1 16,0-1-16,0-1 0,-1 1 15,1-1-15,1-2 0,0 1 16,0 0-16,0-3 0,-2 3 16,2-3-16,-2 0 0,2 0 15,0 4-15,0-4 0,0 0 0,0 0 16,0 0-16,0 0 0,0 0 15,0 0-15,-2-8 16,2 3-16,0 1 0,0 0 16,1 0-16,-1 0 0,0-3 0,1 3 15,1-6-15,-1 3 0,0-3 0,2 2 16,-1 0-16,0-2 16,0-1-16,0 0 0,1-3 15,-1 4-15,-1-1 0,1 1 16,0 2-16,1-2 0,-1 2 0,1-1 15,1 0-15,2-1 0,0 3 16,0-1-16,2-2 16,0-1-16,-1 4 0,2-1 0,1-2 15,0 3-15,0 0 0,1 3 16,2 0-16,-1-3 0,0 4 0,2 0 16,-1 2-16,-1 1 15,0 0-15,2 4 0,1-1 16,-4 1-16,-1 1 0,1 2 15,-2 3-15,-4-3 0,1 0 0,-2 4 16,-2 3-16,-2 0 0,-1 0 16,-2 0-16,-2 1 0,-1-1 15,-2 0-15,-3 1 0,-3-1 16,-1-3-16,2 0 0,-1-1 16,-2 0-16,3-3 0,1-2 0,-1-2 15,0-3-15,0-3 16,2-4-16,3 3 0,0 1 15,1 2-15</inkml:trace>
  <inkml:trace contextRef="#ctx0" brushRef="#br0" timeOffset="107469.7175">22466 9953 0,'0'0'0,"0"0"15,0 0-15,22-2 0,-22 2 0,20 2 16,-7 1-16,1 1 0,-2 3 16,-2 0-16,-1 4 15,-4 0-15,-3 3 0,-4 4 0,-3-1 16,-2 1-16,-1-2 0,-2 1 16,-1 2-16,0-1 0,1-4 0,1 2 15,2-3-15,1 0 16,3-1-16,3 0 0,3-4 15,2 2-15,1-2 0,7-1 0,6 0 16,-1-6-16,-2-1 0,-1 0 16,-3 0-16,-2 0 0</inkml:trace>
  <inkml:trace contextRef="#ctx0" brushRef="#br0" timeOffset="107703.1147">22657 10449 0,'0'0'0,"0"0"15,0 0-15,39 0 0,-19 1 16,5 1-16,6-1 0,8 2 16,0 1-16,8-4 0,-1 3 15,-7-3-15,-3 1 0,-3 0 16,-3-1-16,-6-1 0,-4 0 0,-5-2 15,-4 0-15,-2 0 0,-1 2 16,-2-2-16</inkml:trace>
  <inkml:trace contextRef="#ctx0" brushRef="#br0" timeOffset="107919.1198">23030 10306 0,'0'0'0,"0"0"0,0 0 16,0 0-16,0 0 0,-18 18 0,18-18 16,-18 25-16,18-25 0,-20 32 15,7-14-15,2 3 0,0-2 16,1 9-16,3 4 0,2-4 16,4-2-16,5-1 0,3-3 15,2-1-15,2 0 0,0-3 16,-2-1-16,-2-6 0</inkml:trace>
  <inkml:trace contextRef="#ctx0" brushRef="#br0" timeOffset="108236.1304">23648 10375 0,'0'0'0,"0"0"16,0 0-16,0 0 0,-22 15 0,22-15 15,-23 20-15,23-20 0,-26 26 16,14-9-16,1 1 0,1-1 16,2 2-16,0 8 0,2-1 15,2 0-15,3-2 0,6 0 16,3-2-16,2-1 0,1-2 0,3-4 15,1-2-15,3-2 16,0-4-16,7-3 0,-1-4 16,-2-4-16,-1-4 0,-4 2 0,-4 1 15,-2-1-15</inkml:trace>
  <inkml:trace contextRef="#ctx0" brushRef="#br0" timeOffset="108569.1387">23924 10092 0,'0'0'0,"0"0"0,0 0 16,0 0-16,23-7 0,-23 7 16,31-2-16,-12 2 0,0 2 0,-1 0 15,0 3-15,-3 0 0,0 1 16,-1 3-16,-4 3 15,-3-1-15,-3-1 0,-4 1 0,-2 2 16,-4-1-16,0-1 0,-3-2 16,-2 0-16,1 2 0,1-1 15,1-2-15,2 2 0,0-1 16,1-3-16,4 4 0,4-3 16,3 1-16,0-1 0,6 0 15,5 0-15,0 0 0,3-3 0,5-1 16,3 1-16,-1-1 0,-2 1 15,0-1-15,-4-2 0,-4 2 16</inkml:trace>
  <inkml:trace contextRef="#ctx0" brushRef="#br0" timeOffset="108753.5077">24161 10570 0,'0'0'0,"0"0"16,0 0-16,29 0 0,-29 0 0,40-3 16,-11 3-16,1 0 0,1 0 15,9 0-15,-1 1 0,-2 1 16,-4-1-16,0-1 0,-7 0 16,-4 0-16</inkml:trace>
  <inkml:trace contextRef="#ctx0" brushRef="#br0" timeOffset="108935.5121">24471 10745 0,'0'0'0,"12"0"0,7-2 15,1 1-15,2 1 0,11 0 16,4-3-16,1 2 0,-7 1 0,-6-3 15</inkml:trace>
  <inkml:trace contextRef="#ctx0" brushRef="#br0" timeOffset="109602.7122">25531 10496 0,'0'0'0,"0"0"0,0 0 16,-3 22-16,3-22 0,-3 28 16,0-7-16,0-3 0,-2 0 15,0 6-15,-2 2 0,2-2 16,-1-2-16,-2 10 0,1-3 15,0-1-15,0-2 0,1 5 0,0-5 16,2-5-16,0-4 0,0 1 16,2-6-16,0-2 0,1-2 15,0-1-15,-1-1 0,1-2 16,0 0-16,1-4 0,4-4 16,-2 1-16,1-4 0,0-1 15,2-6-15,0 3 0,2-3 0,3-4 16,2-3-16,0 0 15,1 2-15,1-2 0,-1 0 16,-1 4-16,0 1 0,1-1 0,2-1 16,-1 1-16,0 1 0,4-2 15,0 1-15,-2 0 0,0 2 16,-3 4-16,-1 0 0,-3 4 16,-2 0-16,0 3 0,0 1 15,-1-1-15,1 1 0,0 3 16,-1 3-16,1 1 0,-2 3 0,0 3 15,-2 1-15,-1 4 0,-1-1 16,-2 0-16,-1 4 16,0 0-16,-1 0 0,-1 3 0,1 1 15,0-1-15,-1 1 0,0-1 16,-1 0-16,1 1 0,1-1 16,-2 3-16,0-2 0,2-3 15,0-2-15,1-2 0,1-5 16,0-2-16,1-1 0,0 0 15,1 0-15,-1-3 0,0 0 0,2-1 16,2-4-16,-1-2 0,0 0 16,-1 0-16,1-1 0,-1 3 15</inkml:trace>
  <inkml:trace contextRef="#ctx0" brushRef="#br0" timeOffset="109919.4486">26158 10460 0,'0'0'0,"0"0"15,0 0-15,28-7 0,-28 7 0,27-3 16,-11 5-16,-1 0 0,1 0 16,-3 5-16,-1 0 0,-2 1 0,-3 2 15,-4 2-15,-4 5 16,-2-2-16,-3 2 0,-1-2 15,-1 2-15,0 1 0,0-4 0,2 1 16,-1-1-16,1-3 0,1-1 16,0-1-16,3 1 0,1 0 15,1 0-15,5 1 0,3-1 16,3-1-16,2 1 0,3-3 16,4 0-16,0-3 0,1 0 15,-2-1-15,-2-3 0,-3 0 0,-1 0 16,-2 0-16</inkml:trace>
  <inkml:trace contextRef="#ctx0" brushRef="#br0" timeOffset="110952.5246">21681 7290 0,'0'0'0,"0"0"0,0 0 16,0 0-16,0 0 0,-26-1 16,26 1-16,-18 11 0,18-11 15,-18 19-15,10-3 0,0 0 0,1 3 16,3 5-16,0 6 15,2 7-15,1 1 0,-1 3 0,-1 7 16,-2 9-16,0-1 0,-5 13 16,-2 3-16,-3-6 0,-1-3 15,-12 10-15,-5-2 0,-1-6 16,-1-6-16,-9 7 0,-2-4 16,-2-3-16,2-11 0,-10 9 15,9-5-15,9-12 0,9-7 0,1-11 16,3-6-16,6-4 0,6-3 15,5-2-15,6-2 16,2-5-16,0 0 0,0 0 0,0 0 16,2 1-16,-2-1 0,6 0 15,1 1-15,2 0 0,2-1 16,0 3-16,2 1 0,0 5 16,-1 2-16,-1 6 0,0 3 15,1 3-15,0 5 0,0 5 0,1 6 16,-1 1-16,0 4 0,0 12 15,0 6-15,-5 0 0,-2 0 16,-2 16-16,-2 3 0,-2 3 16,-2-8-16,-2 2 0,1 1 15,-5 22-15,0-16 0,1-3 16,-1-2-16,2-12 0,3-8 16,0 1-16,2 0 0,0-11 15,0-4-15,0 8 0,1 6 16,-1-5-16,1 1 0,-6-6 0,-6 0 15,6-17-15,1-8 0,2-11 16</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5T07:04:03.167"/>
    </inkml:context>
    <inkml:brush xml:id="br0">
      <inkml:brushProperty name="width" value="0.05292" units="cm"/>
      <inkml:brushProperty name="height" value="0.05292" units="cm"/>
      <inkml:brushProperty name="color" value="#FF0000"/>
    </inkml:brush>
  </inkml:definitions>
  <inkml:trace contextRef="#ctx0" brushRef="#br0">975 19021 0,'0'0'0,"0"0"0,0 0 0,0 0 16,0 0-16,0 0 0,0 0 0,0 0 16,25 3-16,-25-3 0,0 0 15,0 0-15,0 0 16,0 0-16,0 0 0,0 0 0,0 0 15,0 0-15</inkml:trace>
  <inkml:trace contextRef="#ctx0" brushRef="#br0" timeOffset="4324.8039">8617 3501 0,'0'0'16,"0"0"-16,0 0 0,0 0 15,0 0-15,-34 16 0,14-5 16,-1 0-16,-1 1 0,-7 4 16,-5 3-16,-11 4 0,1-1 0,-18 7 15,-2 4-15,5-3 0,7 0 16,-15 5-16,-8 4 15,13-6-15,10-5 0,-7 2 0,6 1 16,11-10-16,9-3 0,5-3 16,3 1-16,6-4 0,3-3 0,6-1 15,1-4-15,5 0 16,1-1-16,2 1 0,2-2 16,0 1-16,0 1 0,4 0 15,5-2-15,1-1 0,3 1 0,8-2 16,5-1-16,1 0 0,-1 1 15,9-1-15,4-1 16,0 0-16,0-1 0,14-1 0,4 0 16,-5 0-16,-3 3 0,12-1 15,2-1-15,-8 0 0,-6 0 0,9-1 16,3 2-16,-10 1 16,-8 1-16,2 2 0,2-1 15,-9 0-15,-8-2 0,-3 1 0,-4 1 16,-5-1-16,-5 2 0,-4-4 15,-3 2-15,-2 0 0,-1 0 16,-6-1-16,-3-3 0,-2-2 16,0-2-16,-6 0 0,-2-2 15,1 1-15,0 1 0,3 0 16,1 2-16,2 2 0</inkml:trace>
  <inkml:trace contextRef="#ctx0" brushRef="#br0" timeOffset="4541.8098">8484 3693 0,'0'0'0,"0"0"15,0 0-15,0 0 0,0 0 16,-17 19-16,17-19 0,-18 31 0,6-10 16,-3 5-16,-3 4 15,0 4-15,1 1 0,-9 16 0,0 2 16,-4 11-16,3-4 0,-4 14 15,1-1-15,1 5 0,6-8 16,1-3-16,1-3 0,3-10 16,6-14-16,3-12 0</inkml:trace>
  <inkml:trace contextRef="#ctx0" brushRef="#br0" timeOffset="5107.6921">8457 4867 0,'0'0'0,"0"0"0,0 0 16,0 0-16,0 0 0,-17 15 16,17-15-16,-34 25 0,14-12 0,-7 4 15,-7 5-15,-3 1 16,0 0-16,-15 10 0,-15 8 16,5-3-16,3-5 0,-7 3 15,-7-1-15,14-3 0,9-3 0,2 1 16,7-2-16,13-10 0,6-3 15,0-1-15,2 0 0,8-5 16,3 0-16,5-4 0,4-3 16,2 1-16,4 1 0,4-1 15,3-1-15,0-1 0,3-1 0,8 0 16,8 0-16,2 0 16,-1-1-16,15 0 0,3 0 15,-1-2-15,-3 2 0,13 1 0,2 3 16,-8-3-16,-6 0 0,6 1 15,5-1-15,-11 2 0,-5 0 16,8 2-16,0-4 0,-13 2 16,-7 0-16,-2 1 0,-3 0 15,-5 0-15,-2 1 0,-7-3 16,-2-1-16,-7-1 0,-3 1 0,-6-4 16,-4-2-16,1-1 15,-2 0-15,3 0 0,3 3 0,0-1 16</inkml:trace>
  <inkml:trace contextRef="#ctx0" brushRef="#br0" timeOffset="5376.746">8355 5008 0,'0'0'0,"0"0"16,0 0-16,0 0 0,0 0 0,-18 21 15,7-4 1,-3 4-16,0 3 0,-7 7 0,-1 4 0,-4 12 16,-2 2-16,-6 12 0,-2 3 15,-3 7-15,4-4 0,-2 8 16,5-6-16,2-7 0,3-5 0,-2 8 16,3-4-16,7-12 0,5-9 15,2-8-15,2-7 16,2-7-16,2-11 0,2 0 0,1-2 15,0 0-15</inkml:trace>
  <inkml:trace contextRef="#ctx0" brushRef="#br0" timeOffset="6240.8906">8751 2142 0,'0'0'0,"0"-11"0,0 0 0,-1-3 16,0 3-16,-1-9 0,-4 1 15,0-1-15,-2 1 0,-3 1 16,-3 4-16,-2 0 0,0 3 15,-9 7-15,-5 1 16,-6 6-16,3 1 0,-2 6 0,-3 5 16,1 4-16,1 4 0,-9 6 15,2 3-15,5-3 0,3 0 0,-1 6 16,8 0-16,3-2 0,6-1 16,3-6-16,4 2 0,3-3 15,3-1-15,2-2 0,4 2 16,2-12-16,0-2 0,1-2 15,1 3-15,4-1 0,2-4 16,3-4-16,5 3 0,2-7 0,2-2 16,1-3-16,2-3 15,2-1-15,1-1 0,1-5 0,1 3 16,3-7-16,-1 3 0,-2-3 16,-2 3-1,-2 2-15,-4 0 0,-5 1 0,-1 1 0,-4-1 16,-2 0-16,-1 3 0,-1 3 15,-2 3-15,-3 2 0,-1 0 16,-2 4-16,0 0 0,0 0 0,-1 8 16,-2-1-16,-4 7 0,0 0 15,-5 7-15,-5 4 0,-1 4 16,0 2-16,-8 13 0,0 2 16,-1 1-16,0 0 0,-5 13 15,2-2-15,-3 6 0,2-3 16,0-4-16,1-2 0,2 0 15,4-8-15,6-5 0,2-4 16,7-6-16,-1-2 0,3-6 16,3-1-16,0-7 0,2-1 0,1-2 15,0-2-15,1-2 0,0-1 16,0-5-16,0-3 0,0 4 16,0-4-16,0 3 0,0-3 15,0 0-15,-2-3 0,1 0 16,1 3-16,-3-4 0</inkml:trace>
  <inkml:trace contextRef="#ctx0" brushRef="#br0" timeOffset="7341.4776">10842 3372 0,'0'0'15,"0"0"-15,0 0 0,37-3 16,-18 2-16,7 2 0,4 2 0,11 3 16,4 3-16,10 2 0,0 1 15,-3 1-15,-3 2 0,4 3 16,-6 0-16,-12-1 0,-9-2 16,-5-3-16,-4-2 0,-5-4 0</inkml:trace>
  <inkml:trace contextRef="#ctx0" brushRef="#br0" timeOffset="7574.4839">10330 4029 0,'0'0'0,"0"0"16,0 0-16,0 0 0,0 0 15,39 4-15,-39-4 0,55-2 16,-17-1-16,5-1 0,5-1 0,16-2 15,1 1-15,15-3 0,-3 1 16,7-1-16,-9 2 0,3-5 16,-10-3-16,-11 4 0,-11 2 15,-10-1-15,-6 0 0,-8 1 16,-5 4-16,-4 0 0</inkml:trace>
  <inkml:trace contextRef="#ctx0" brushRef="#br0" timeOffset="9157.9003">11006 3913 0,'0'0'0,"0"0"0,-19 12 16,3-2-16,-1 2 0,-11 6 16,-4 2-16,1 3 0,0 0 0,-7 6 15,-1 1-15,3-3 16,1-2-16,1-3 0,7-3 0,6-5 15,4-1-15,6-5 16,5-4-16,6-4 0,8-1 0,8-5 16,5-2-16,3 0 0,3-3 15,2-1-15,3 0 0,-2 3 16,-1 1-16,3 1 0,-1 2 16,-6 3-16,-3 3 0,-4 3 15,-3 4-15,-6 1 0,-2 3 0,-3 2 16,-2 2-16,-3 0 0,-2 1 15,2 0-15,1 0 16,-1 0-16,-1 0 0,2-4 0,3 0 16,2-2-16,4 0 0,4-4 15,5-4-15,2-3 0,4-2 16,12-5-16,4-2 0,4-4 16,2-4-16,4-3 0,2-4 15,7-6-15,-2-1 0,7-7 16,-1 1-16,-3 2 0,-1 0 0,2-4 15,-4 1-15,-8 2 0,-4 1 16,-7 2-16,-5 3 0,-9 3 16,-5 1-16,-5 3 0,-4 1 15,-5 2-15,-4 4 0,-6 3 16,-3-1-16,-3 6 0,-4 1 0,-4 4 16,-3 3-16,3 3 15,-1 0-15,1 2 0,2 4 16,1 4-16,-1 4 0,1 1 0,-1 2 15,3-1-15,2 2 0,0 2 16,0 0-16,1 4 0,1 1 16,1 1-16,0 1 0,1-3 15,1 0-15,0 2 0,0 0 16,2-1-16,-1-3 0,2-4 16,-1-2-16,2-2 0,0-1 0,2-3 15,1-1-15,1-5 16,0-2-16,3-5 0,4-5 0,3-2 15,3-4-15,7-5 16,5-4-16,2-2 0,4-2 0,1-6 16,3-5-16,5-5 0,-1 0 15,1-1-15,0-4 0,4-3 16,-2 2-16,-1-1 0,0-1 16,3-1-16,-3 5 0,1-1 15,1 1-15,-9 5 0,-6 3 16,2 4-16,2 3 0,-5 5 15,-3 5-15,-3-4 0,-1 1 16,-4 5-16,-2 5 0,-4 2 0,-3 1 16,-5 6-16,-1 3 0,1 3 15,-2 3-15,-1 1 0,-3 2 16,1 5-16,-1 4 0,0 0 16,-1 5-16,-1 5 0,-3 3 15,-4 12-15,-4 1 0,1 2 16,0 0-16,-2 4 0,1 3 0,-2 11 15,1 3-15,0-4 0,-1-1 16,-6 12-16,-4 2 0,4-3 16,2-3-16,-6 40 0,6-4 15,2-16-15,2-10 0,-4-1 16,-3-2-16,0-3 0,0-1 16,5-1-16,3-1 0,0-6 15,-1-5-15,-4-4 0,-2-1 16,2-1-16,3 1 0,3-5 15,3-6-15,1-6 0,1-3 0,0-1 16,0 2-16,2-8 0,1-2 16,2-5-16,1-3 0,1-10 15,0-2-15,1-6 0,3 0 16,-1-4-16,1 4 0,-1-12 16,-1-4-16,0-6 0,-3-4 15,1-4-15,1-3 0,-1 1 16,2-5-16,0-10 0,1-3 15,-4 2-15,-1-2 0,-1-5 16,2-4-16,-1 1 0,0 1 0,-1-7 16,1 3-16,2 1 0,1 4 15,2-10-15,2 0 0,3-14 16,4 10-16,3 6 0,2 7 16,1 3-16,2 3 0,5 5 15,4 4-15,0 3 0,1 4 0,8-3 16,6-1-16,3 5 0,3 5 15,7 6-15,4 4 16,1 3-16,-1 3 0,4 2 0,2 1 16,-6 0-16,-3 3 15,-4 3-15,-4 6 0,-9-2 0,-5 1 16,-11 3-16,-6 3 0,-9 1 16,-4 1-16,-7-1 0,-3 4 15,-6-1-15,-6 2 0,-9 1 16,-7 2-16,-10-3 0,-7-2 0,-5 3 15,-2 3-15,-6 3 16,4-1-16,3-2 0,4-3 16,7 0-16,5 2 0,4-4 15,8-2-15,12-1 0,6 0 0,7-3 16,3 0-16,12-1 0,7 1 16,15 1-16,9 1 0,10-1 15,6 0-15,9 0 0,7 1 16,2-1-16,2 3 0,9 2 15,-2 2-15,31 4 0,-9-2 0,-33-6 16,-23-3-16,-15-2 0</inkml:trace>
  <inkml:trace contextRef="#ctx0" brushRef="#br0" timeOffset="19615.8191">3361 3949 0,'0'0'15,"0"0"-15,0 0 0,0 0 16,0 0-16,0 0 0,20-4 16,-20 4-16,0 0 0,0 0 15,0 0-15,22 11 0,-22-11 0,0 0 16,18 17-16,-18-17 0</inkml:trace>
  <inkml:trace contextRef="#ctx0" brushRef="#br0" timeOffset="24359.254">3012 4987 0,'0'0'0,"0"0"16,0 0-16,0 0 15,0 0-15,0 0 0,14-16 0,-14 16 16</inkml:trace>
  <inkml:trace contextRef="#ctx0" brushRef="#br0" timeOffset="24875.2686">5409 4618 0,'0'0'0,"0"0"0,0 0 0,0 0 15,0 0-15,0 0 0,0 0 16,22-5-16,-22 5 0,0 0 16,23-1-16,-23 1 0,28 0 0,-14 0 15,1 1-15,0 0 0,-2-1 16,-3 1-16</inkml:trace>
  <inkml:trace contextRef="#ctx0" brushRef="#br0" timeOffset="25421.3151">8053 4551 0,'0'0'16,"0"0"-16,0 0 0,0 0 15,0 0-15,0 0 0,0 0 16,21-8-16,-21 8 0,0 0 16,0 0-16,18 23 0,-14-17 0,1-1 15</inkml:trace>
  <inkml:trace contextRef="#ctx0" brushRef="#br0" timeOffset="42674.6443">1454 18776 0,'0'0'15,"0"0"-15,0 0 0,0 0 16,0 0-16,0 0 0,0 0 0,0 0 16,0 0-16,0 0 15,0 0-15,0 0 0,0 0 16,0 0-16,0 0 0,0 0 0,0 0 15,0 0-15,0 0 0,0 0 16,10-20-16,-10 20 0,0 0 0,0 0 16,10-21-16,-10 21 0</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1-25T06:50:43.737"/>
    </inkml:context>
    <inkml:brush xml:id="br0">
      <inkml:brushProperty name="width" value="0.05292" units="cm"/>
      <inkml:brushProperty name="height" value="0.05292" units="cm"/>
      <inkml:brushProperty name="color" value="#FF0000"/>
    </inkml:brush>
  </inkml:definitions>
  <inkml:trace contextRef="#ctx0" brushRef="#br0">27892 3128 0,'0'0'16,"0"0"-16,0 0 0,0 0 15,0 0-15,0 0 0,0 0 16,0 0-16,0 0 0,0 0 16,-18-15-16,18 15 0,0 0 0,0 0 15,0 0-15,0 0 0,0 0 16,0 0-16,0 0 0,0 0 16,0 0-16,0 0 0,0 0 15,0 0-15,0 0 0,13-21 16,-13 21-16,0 0 0,0 0 0,28-4 15,-28 4-15,22 0 0,-22 0 16,24 1-16,-24-1 16,29-1-16,-15-1 0,2 2 15,1 2-15,1-1 0,0 0 0,2-1 16,2 1-16,0-1 0,-1 1 0,7-1 16,2 0-16,0 0 15,-2 0-15,4-1 0,2 1 16,-1 0-16,-1 0 0,9-1 15,3 1-15,-5 0 0,-1-1 16,0 1-16,2 1 0,3-1 16,-3 0-16,2 1 0,2 3 15,-5-2-15,-2-2 0,3 0 16,0 0-16,-1 1 0,-3 0 16,4 3-16,2-1 0,-2-1 0,-3-2 15,9 2-15,2 1 0,-6-1 16,-4 0-16,2 2 0,2-1 15,-5 0-15,-2 0 0,1-2 16,3-1-16,-2 0 0,-1 2 0,2 0 16,1 0-16,-3 2 15,-1 2-15,3-5 0,0-1 0,-2 1 16,-2 1-16,2 0 0,2 0 16,-2-2-16,-1 0 0,3 0 15,0-1-15,-3-2 0,-3 1 16,4 2-16,4 4 0,-4-3 15,-2 1-15,4-2 0,1-2 16,-3 2-16,-4 2 0,3-2 16,4 0-16,-4 0 0,-2 0 0,1 0 15,1 0 1,0 0-16,-2-1 0,0 0 0,0 1 0,-3 0 16,-3 1-16,2 0 0,0 3 15,-5-3-15,-3-1 16,2-2-16,1-1 0,-4 3 0,-2 3 15,0-3-15,2-1 0,-3 1 16,-2 0-16,0 1 0,-1 1 16,-3 0-16,-1-1 0,0 2 15,-1 1-15,-2-1 0,1 1 0,-3-4 16,-4-4-16,-1 4 0,2-3 16,-2 3-16</inkml:trace>
  <inkml:trace contextRef="#ctx0" brushRef="#br0" timeOffset="2359.2612">27881 3106 0,'0'0'16,"0"0"-16,0 0 0,0 0 0,0 0 15,0 0-15,0 0 16,0 0-16,0 0 0,23-3 16,-23 3-16,0 0 0,23-4 15,-23 4-15,25-2 0,-10 1 16,0 0-16,1-2 0,0 3 0,2 0 15,2-1-15,2 0 0,1 0 16,0 0-16,0 1 0,8-2 16,0 2-16,1-1 0,1 1 0,0-2 15,0 0-15,0 2 16,0-1-16,13 1 0,2 1 16,-3-1-16,-3-1 0,7 2 0,-3 1 15,1 0-15,2-1 0,-3 1 16,0-1-16,-1 0 0,1 0 15,8-1-15,0-2 0,-3 1 16,-4 2-16,4 0 0,2 1 16,-3 2-16,-3-1 0,2 0 15,0 1-15,1-4 0,0-2 0,8 2 16,-2 2-16,-1 1 0,-1-2 16,2-1-16,1-1 0,-3 2 15,-2 2-15,1-2 0,-2 0 16,1 1-16,0 0 0,6-1 15,-1 1-15,12 0 0,-6 0 16,-6-2-16,-3 2 0,-3 0 16,-2-1-16,1 1 0,2 0 15,-1-1-15,-1-1 0,-3-1 16,-1 1-16,0 0 0,-1 1 0,1 2 16,1 3-16,-5-4 0,-4 0 15,-12-3-15,7 0 0,-3 3 16,1 3-16,0 0 0,0 0 15,0-2-15,-2 0 0,0-2 16,-2-1-16,-2-1 0,-1 0 16,-2 2-16,1 1 0,-1 2 15,1-1-15,-5-1 0,-1-2 16,-3 0-16,-2 2 0,0-2 16,3 1-16,-1 1 0,2 0 0,-3 0 15,-1 1-15,-2-1 0,1 0 16,-1 0-16,-1 5 0,-1-5 15,1-2-15,-1 0 0,-1 0 16,-3 2-16,-1 0 0,1-1 16,-1-1-16,0 1 0,1 0 0,0 1 15,0 1-15,0-2 0,-1-1 16,0 1-16,1 0 16,-1-1-16,0 1 0,-1-1 0,-2 0 15,4 4-15,-1-3 0,-1 1 16,0 0-16,1-1 0,-2 1 15,-1-2-15,0 0 0,0 0 16,3 2-16,-3-2 0,0 0 16,1 2-16,-1-2 0,0 0 15,0 0-15,0 0 0,0 3 0,0-3 16,3-1-16,-3 1 0,0 0 16,0 0-16,0 0 0,0 0 15,3-6-15,-3 6 0,0 0 16,0 0-16,0 0 0,0 0 15,0 0-15,0 0 0,1-5 16,-1 5-16,0 0 0,0 0 16,0 0-16,0 0 0,0 0 15,0 0-15,0 0 0,0 0 16,0 0-16,0 0 0,-2 4 0,2-4 16,-5 8-16,2-4 0,0 2 15,0 1-15,2 1 0,0 0 16,0 0-16,0 1 0,-1 0 15,0 1-15,-1 0 0,1 3 16,1 1-16,0 0 0,0 0 16,0 1-16,0-1 0,-1 2 0,1 1 15,-1 0-15,0 2 16,0-1-16,1 0 0,-2 6 16,1 1-16,0 1 0,0-2 0,0 1 15,1-2-15,-1 2 0,1-2 16,0 2-16,0 1 0,0-1 15,0 0-15,0-1 0,0 2 16,0 4-16,-1-5 0,0 2 16,0-2-16,1 3 0,1 1 0,0 0 15,0 1-15,-1-1 0,0 0 16,1 2-16,1 1 16,-2-2-16,-1-1 0,-1 1 0,2 2 31,0-1-31,0-1 0,0 5 0,1-1 0,-1 0 0,-1-3 15,-1 1-15,0-2 0,-1 1 16,-2-2-16,4 1 0,2 3 16,1-2-16,0 1 0,0 0 15,0 3-15,1-3 0,-1-1 0,-1 2 16,0 0-16,-1 2 0,-2-2 16,0 0-16,0 0 0,-1-3 15,1 0-15,0 2 0,-1 1 16,1-2-16,1 0 0,0 0 15,-2 1-15,2-2 0,0-1 16,0-1-16,-1 1 0,0 0 16,1 0-16,-1 3 0,-1 0 15,0 0-15,0-1 0,-1 1 16,1 2-16,2-2 0,2-3 0,0 2 16,-1 0-16,2-1 0,1-1 15,-2-1-15,-2 4 0,-1-6 16,0 2-16,1-2 0,2 2 15,-1 0-15,0 1 0,1-1 16,0-3-16,-1 4 0,-2-4 16,0 3-16,0-1 0,-1 1 15,2 0-15,0 0 0,0 2 16,0-2-16,-1 0 0,2-2 16,0 2-1,-1-1-15,0 0 0,0 1 0,-1 0 0,1-3 0,0 1 16,0-1-16,0-1 0,-1 1 15,0-1-15,1-2 0,0-3 16,-1 2-16,2 1 0,0-1 16,-1 0-16,1-3 0,0-1 0,0 1 15,-1 1-15,-1-1 0,1 0 16,-1 1-16,0 0 0,-1-4 16,1 3-16,0-2 0,-1-4 15,1 2-15,0-1 0,-1 0 16,1-3-16,1 1 0,1-4 15,0 3-15,1-2 0,-1 2 16,-1 0-16,0-1 0,-1 0 16,0 0-16,0 1 0,1-1 15,0 0-15,0-2 0,0 0 0,-1-1 16,1-1-16,1 1 0,0-2 16,0 1-16,1-2 0,-1 1 15,0-1-15,1 0 0,0-3 16,0 4-16,0-4 0,-3 3 15,3-3-15,0 1 0,0-1 16,0 4-16,0-4 0,0 0 16,-2 0-16,2 0 0,-2-4 15,0 0-15,0-3 0,-1 3 16,2-1-16,0 0 16</inkml:trace>
  <inkml:trace contextRef="#ctx0" brushRef="#br0" timeOffset="3765.4263">27952 3181 0,'0'0'0,"0"0"0,0 0 0,0 0 0,0 0 15,-6 27-15,6-27 16,-2 23-16,2-23 0,0 31 0,-1-12 16,1 0-16,0 0 0,0 3 15,0 4-15,-2 7 0,0-1 16,0 3-16,0 2 0,0-1 15,-1-1-15,0 11 0,1 5 16,-1-4-16,-1-1 0,2 10 16,0 0-16,1-4 0,0-1 0,0 9 15,-2 3-15,1-10 0,0-6 16,1 12-16,1 3 16,-1-8-16,-1-6 0,0 2 0,2 3 15,2-5-15,0-4 0,-1 24 16,-2-3-16,-1-26 0,-2-3 0,4 29 15,5-1-15,-3-8 16,-2-8-16,-5 5 0,-2 2 16,-1-7-16,1-6 0,4 6 15,2 5-15,1-7 0,1-5 0,2 1 16,4 4-16,-1-6 0,-1-4 16,-2 6-16,-2 5 0,1-6 15,-2-7-15,0 5 0,0 4 16,1-4-16,1-3 0,-3 7 15,-1 3-15,-1-7 0,0-6 16,1 9-16,1 1 0,0-18 0,0 1 16,-2 17-16,2-4 15,1-18-15,0 4 0,-2 4 0,-1 3 16,0-6-16,2 1 0,0-1 16,1 6-16,0-7 0,0-4 15,-1 7-15,0 1 0,0-7 16,0-1-16,-1 4 0,-1 3 15,1-4-15,0-5 0,0 6 16,0 0-16,-1-4 0,1-2 0,-1 4 16,0 3-16,0-8 15,2-3-15,0-1 0,0 0 16,1 4-16,0-3 0,0 2 0,0-3 16,0-3-16,0 3 0,0-3 15,0 3-15,-1-4 0,0-1 0,-1-2 16,-2 3-16,2 1 15,1-2-15,0 0 0,0 4 16,0-5-16,0-4 0,-2 5 16,1-1-16,0 0 0,0-1 0,1 0 15,0 0-15,-2 0 0,1 0 16,0 1-16,0-1 0,1 0 16,0-2-16,-1-1 0,1 0 15,0-2-15,1 1 0,0-1 16</inkml:trace>
  <inkml:trace contextRef="#ctx0" brushRef="#br0" timeOffset="4834.4578">27758 7289 0,'0'0'0,"0"0"15,0 0-15,0 0 0,0 0 0,0 0 16,0 0-16,0 0 0,0 0 16,0 0-16,0 0 15,0 0-15,0 0 0,0 0 0,0 0 16,0 0-16,0 0 0,0 0 16,0 0-16,0 0 0,0 0 15,0 0-15,0 0 0,0 0 16,0 0-16,28 0 0,-28 0 15,0 0-15,0 0 0,24-1 16,-24 1-16,0 0 0,0 0 0,30-1 16,-30 1-16,22-2 15,-11 2-15,2-2 0,2 0 16,-1 1-16,0-1 0,2 0 0,0 0 16,1 0-16,0 1 0,2-2 15,2 0-15,-2 0 0,-1 1 16,7-2-16,2 2 0,0-1 15,-1 1-15,1 0 0,-1-3 16,2 2-16,-1 1 0,3-2 16,2 2-16,-2 0 0,-1-1 0,7 2 15,2-2-15,-4 3 0,-2-3 16,3 3-16,1 0 0,-1-2 16,-2-1-16,6 1 0,1 2 15,-4 3-15,0-1 0,0-4 16,2 1-16,-1-1 0,1 2 15,-1 0-15,1 0 0,-3-1 16,-2 1-16,3 0 0,3 1 16,0-1-16,-1 2 0,6-1 15,-1 3-15,-6-4 0,-2 3 0,8 0 16,0 1-16,-3-2 0,-2 0 16,3-2-16,2 3 15,-3-2-15,-2-1 0,2 1 0,2 1 16,-3 1-16,-3-2 0,4 2 15,3-1-15,-4 0 0,-2 1 16,1-2-16,2 2 0,-2-3 16,-3 2-16,3 2 0,3 1 15,-4-1-15,-3-1 0,3-1 16,4 1-16,-3-1 0,-2 2 0,2-2 16,1-1-16,-1 1 0,-3 0 15,1 1-15,3-1 0,-5 0 16,-2-2-16,0 3 0,2 0 15,-2 2-15,-1 1 0,1-2 16,1 0-16,-2-4 0,-2 2 0,1-2 16,2 1-16,-4 0 15,-1 0-15,1 1 0,4 1 16,-7-1-16,-2-1 0,0-1 0,0 0 16,0 0-16,0 1 0,2 1 15,0 0-15,-2-2 0,-1 0 16,-1 0-16,-1 0 0,-1 2 15,-2-2-15,2 0 0,1 0 16,-6 0-16,0-2 0,-2 2 16,0 0-16,-1 0 0,0 0 0,-1 0 15,-1 0-15,-2 0 16,0 0-16,-3 0 0,1 0 0,-2 0 16,0 2-16,0-1 0,-1-1 15,0 0-15,0 0 0,-2 0 16,2 0-16,-2 0 0,3 0 15,-3 0-15,0 0 0,0 0 16,0 0-16,0 0 0,0 0 16,-3 2-16,1 0 0,0 2 0,0-3 15,0 1-15</inkml:trace>
  <inkml:trace contextRef="#ctx0" brushRef="#br0" timeOffset="10099.8431">31944 3297 0,'0'0'0,"0"0"0,0 0 16,0 0-16,0 0 0,0 0 0,0 0 16,0 0-16,0 0 0,0 0 15,0 0-15,0 0 0,24-11 16,-24 11-16,0 0 0,0 0 15,0 0-15,0 0 16,0 0-16,13-19 0,-13 19 0,0 0 16,0 0-16,0 0 0,0 0 15,9-21-15,-9 21 0,-3-7 0,3 3 16,0 0-16,0-1 0,0 1 16,-1-1-16,0 1 0,-1-1 15,0 1-15,0-1 0,-2 0 16,1-1-16,0 1 0,-1 1 15,0-1-15,-2 0 0,1 0 16,-1 0-16,1 0 0,-1 0 16,2-2-16,0 1 15,-2-2-15,-1 0 0,0 1 0,-1 0 16,-1 0-16,0 0 0,1 0 16,-2-2-16,0 0 0,-1 2 15,0-2-15,0 0 0,1 2 16,0-2-16,0 0 0,0-2 0,-1 4 15,-1-4-15,-1 1 0,-2-1 16,1 0-16,0 1 0,-1-1 16,2-2-16,-4-3 0,2 2 15,-2 0-15,1 3 0,-2-3 16,-2 0-16,3-1 0,0 1 0,1 0 16,-1 1-16,1 0 0,-1-1 15,-1 2-15,1-1 16,-2 2-16,0-1 0,-1 0 15,1-3-15,-1 1 0,0-1 0,1 0 16,0 1-16,-6-3 0,-1 0 16,0 2-16,1 1 0,-1 0 15,1 0-15,-1-1 0,-1 3 16,1-1-16,-1-1 0,0 2 16,-3-1-16,1 2 0,1 0 0,0 0 15,3-3-15,-3 3 0,-1-2 16,-6 1-16,-1-2 0,1 3 15,4 0-15,-3-2 0,1 2 16,-1 0-16,1-3 0,-3 6 16,-2-2-16,2 3 0,1 3 15,-3-4-15,-2-2 0,2 3 16,0 0-16,-1 0 0,-3 3 16,2 0-16,2 1 0,-6 0 15,0 2-15,2-3 0,2 1 0,-2 0 16,-1 3-16,2 0 0,2 0 15,-2 0-15,-1 0 0,2 3 16,0-2-16,-2-1 0,-1 0 16,2 2-16,2-1 0,-3 2 15,-1-2-15,2 5 0,2-1 16,-2 2-16,0 0 0,1 0 16,1 0-16,0 0 0,-2 7 15,1-6-15,1 3 0,0 0 16,-2 2-16,1-2 0,2-1 0,-2-2 15,-1 6-15,1-3 0,2 2 16,-1 2-16,0 0 0,0 3 16,1-2-16,-3 0 0,0 2 15,7-4-15,-1 0 0,-1 4 16,3-1-16,2-2 0,-2 2 16,0 2-16,0 2 0,0-3 0,-1 3 15,-1-3-15,1 0 16,2 0-16,4 4 0,-6-1 0,-1 3 15,2-2-15,2 0 0,1 1 16,1 3-16,-1 0 0,1-1 16,1 2-16,0-1 0,2-1 15,0 2-15,0 0 0,-2 0 16,3 1-16,2 1 0,-1 1 16,2 3-16,0 0 0,0-1 0,-3 0 15,-2 2-15,3-2 0,2 1 16,0 2-16,-1 1 0,1-1 15,0-1-15,-1 4 0,2 0 16,3-1-16,2 0 0,2 0 16,4-2-16,3-2 0,-1 1 15,-1 5-15,0 0 0,-1-5 16,-2 2-16,0 3 0,0 3 16,0-3-16,0-3 0,-2 9 15,1-1-15,3-1 0,1-3 0,3 2 16,0 0-16,1-4 0,0-3 15,2 0-15,0 0 0,-1 1 16,2 0-16,0 6 0,1 2 16,-1-4-16,0-1 0,-2 2 15,2 1-15,-1-1 0,-2-5 16,1 4-16,0 4 0,1-2 0,2-2 16,-1 2-16,0-2 15,2-2-15,1-2 0,-1 0 16,0 4-16,0-3 0,0-4 0,1 4 15,0-2-15,2 0 0,2 0 16,-2 1-16,-1 0 0,-1-2 16,1 1-16,0 4 0,0-1 15,1-7-15,2-1 0,-1 2 16,0 2-16,1-2 0,-1 0 0,1 1 16,0-1-16,2 0 0,2 1 15,-2 1-15,1-2 16,2-3-16,1-1 0,0 1 15,0 3-15,-1 0 0,-1-2 0,1 1 16,1-2-16,-1-1 0,0 1 16,1-1-16,0-2 0,1 1 15,1-1-15,-1 3 0,1 3 16,2-5-16,-1-4 0,0-1 16,1 2-16,-3-2 0,-1-1 0,1 4 15,0-3-15,4 2 0,1 0 16,0 2-16,-1-1 0,1-3 15,-1 0-15,1 1 0,0 0 16,0-2-16,2-3 0,1 0 16,1 0-16,0 0 0,0 0 15,0-1-15,-2 1 0,2 0 16,1 3-16,3-1 0,0 0 16,-3 0-16,-1-3 0,1-4 15,1 4-15,3-2 0,0-1 0,1 1 16,-1-2-16,2 0 0,0 0 15,2 1-15,1-2 0,-2 3 16,-2-2-16,3 1 0,1-2 16,0 0-16,1 0 0,0-2 15,0 2-15,-1-1 0,-1 0 16,2 2-16,1 2 0,1-2 16,-1 3-16,0-4 0,1-1 15,1-2-15,0 0 0,2 1 16,1 0-16,0-1 0,-1 1 0,6-1 15,0 0-15,-2-1 0,-1-1 16,0-2-16,-1 2 0,0 1 16,-2 2-16,1-2 0,1 0 15,-1-3-15,2 2 0,0 0 16,-1 3-16,0-2 0,-1-1 16,3 0-16,1-1 0,-1 1 0,-1 2 15,-1 0-15,1-1 16,-1-1-16,-2-2 0,2 0 15,0 0-15,0-1 0,0-1 0,-1 0 16,2 1-16,-1-1 0,-2 2 16,4-4-16,2-3 0,-3 1 15,-3-1-15,3 1 0,2-1 16,-3-2-16,0-1 0,2 1 16,1-1-16,-3-2 0,-1-3 0,0 2 15,3 1-15,-2 0 0,-2-2 16,3-1-16,1 0 15,-2-1-15,-1 1 0,1-1 0,0 0 16,-1 0-16,-1-1 0,2 1 16,1 1-16,-2-3 0,1 0 15,-1-1-15,1-1 0,-2-2 16,0 2-16,-1-2 0,1 1 16,-2 0-16,-1-2 0,-1 0 15,-1 2-15,1-2 0,1 0 0,-1 0 16,1-1-16,-5 1 0,-1 0 15,1 1-15,-1-1 0,1-1 16,1-2-16,-2-1 0,0-2 16,-2 2-16,1-3 0,0 3 15,1-2-15,-4-1 0,-2 0 16,3-4-16,0 1 0,-1-1 16,0 4-16,0-3 0,-1-1 15,-3 1-15,-2 1 0,2 0 16,1-1-16,1 2 0,0 0 0,-1-2 15,-1-3-15,-2 5 0,-2 1 16,1-3-16,-1-1 0,2-2 16,0 2-16,2 0 0,-1-2 15,-2 1-15,-3-2 0,2 0 16,-1 0-16,-2 0 0,-1 0 0,3 0 16,0-4-16,0 3 15,-3-2-15,0-1 0,-1 1 0,-2 0 16,-2-2-16,2 1 0,0-3 15,0 0-15,-1 0 0,-3-1 16,1 1-16,-2-2 0,-1 0 16,1 0-16,-1-2 0,-1 2 15,0 2-15,-1-1 0,1-2 16,-2 4-16,0 0 0,-2-6 16,1 1-16,-1 1 0,0 3 0,0-1 15,0-1-15,-1 2 0,1 3 16,-1-2-16,0-3 0,-1 8 15,0 1-15,-3-10 0,1-3 16,-2 3-16,0 3 0,-1-3 16,-2-3-16,-2 5 0,0 5 15,-2-4-15,1-2 0,1 5 16,1 2-16,-1-1 0,-1-1 16,-1 0-16,-2-1 0,0 1 15,-1 2-15,-1-1 0,2 0 0,0 1 16,3-4-16,-2 1 0,2 0 15,-5 0-15,-2 2 0,3 2 16,1 4-16,-2-3 0,-2-2 16,4 3-16,1-1 0,-4-2 15,-3-1-15,2 8 0,0-1 0,-3-5 16,1 1-16,2 4 16,-2 2-16,-6-7 0,0 0 15,5 5-15,1-1 0,-6-2 0,0 2 16,3 5-16,1-1 0,-4-3 15,1 1-15,1 6 0,-2-1 16,0-1-16,-2-2 0,2 0 16,3 0-16,-5 0 0,-3 3 15,2-2-15,1 0 0,-2 1 16,-2 2-16,0-1 0,0 1 0,-7 1 16,-1 2-16,7-1 0,-2 1 15,-8-2-15,-1 3 0,3 0 16,2 1-16,-4 3 0,-2 0 15,-1 2-15,1 0 0,-3 2 16,-2 0-16,-1 4 0,-2 0 16,-1-1-16,1 0 0,2 2 15,1 1-15,-5-3 0,18 4 0,12 0 16</inkml:trace>
  <inkml:trace contextRef="#ctx0" brushRef="#br0" timeOffset="12016.0282">27957 3198 0,'0'0'0,"0"0"15,0 0-15,0 0 0,0 0 0,0 0 16,0 0-16,-7-20 0,7 20 16,0 0-16,0 0 0,0 0 15,-4-22-15,4 22 16,0 0-16,0 0 0,0 0 0,-9-19 15,7 17-15,0-2 0,-1 3 16,1-1-16,2 2 16,-2-4-16,2 4 0,-1-2 0,1 2 15,0 0-15,0 0 0,0 0 16,0 0-16,0 0 0,0 0 0,0 0 16,5 5-16,-5-5 15,5 9-15,-2-3 0,2 1 0,0 2 16,1 0-16,-1 1 0,2 0 15,-1 0-15,1 1 0,0 2 16,0-1-16,2 1 0,1-1 16,1 2-16,1-1 0,0 3 15,0 0-15,1-2 0,0 3 16,2 2-16,0 0 0,1 1 16,1 2-16,-1 1 0,2 0 0,-1-1 15,1 0-15,1 0 16,0 0-16,4 5 0,0 1 0,-1 0 15,0-1-15,1 0 0,3-3 16,-3 4-16,-2 1 0,1 0 16,1-1-16,3 5 0,0 0 15,0-2-15,2-1 0,-2 0 16,0 0-16,0 2 0,2 2 16,-3 0-16,-1-3 0,5 6 15,-2 0-15,0-2 0,-2 1 0,3-2 16,-1-1-16,0 1 0,-3 0 15,0 1-15,1 1 0,2-3 16,2 2-16,0-3 0,-1-1 16,0 2-16,-1 1 0,3 3 15,-1-1-15,-4-3 0,-2-1 0,3 0 16,0 2-16,3 1 0,1 1 16,-4 1-16,-3 1 0,2-2 15,0 0-15,1 2 0,3 1 16,-2-3-16,-2-4 0,1 5 15,2 4-15,-1-7 0,1-5 16,-3 6-16,1 2 0,0-2 16,2-2-16,-1 2 0,1 4 15,-2-3-15,-1-1 0,1-2 16,2 2-16,-2 1 0,1-3 0,-1 2 16,1 0-16,-1 1 15,1 1-15,1-1 0,1-2 0,0 2 16,-2 0-16,3-1 0,2-2 15,-2-1-15,-2 1 0,-3 1 16,-3-1-16,1-1 0,0 0 16,2 3-16,2-2 0,-4-1 15,-1-1-15,0-1 0,0 2 16,0 0-16,-1-3 0,3 0 16,2-1-16,-3 0 0,-1 1 0,1-4 15,0 2-15,0 0 0,1 1 16,-2 3-16,0-1 0,-6-7 15,0-1-15,0 0 0,1 0 16,-1-4-16,1 0 0,0 0 16,3 0-16,-3-1 0,-3-2 0,-1-1 15,0-3-15,-5-1 16,1-1-16,0 0 0,1 0 16,-2 0-16,-1 1 0,1-2 0,0-2 15,-2 1-15,0-2 0,1 0 16,-2 0-16,-1-2 0,0 1 15,-3-2-15,-1-2 0,1 2 16,-1-2-16,2 2 0,-2-2 16,0 0-16,0 0 0,1 2 15,-1-2-15,0 0 0,0 0 0,0 0 16,0 0-16,0 0 16,-3 0-16,-1-4 0,-2 0 15,1-1-15,0 0 0,1 1 0</inkml:trace>
  <inkml:trace contextRef="#ctx0" brushRef="#br0" timeOffset="18866.4518">26545 10707 0,'0'0'0,"0"0"15,0 0-15,0 0 0,0 0 0,0 0 16,0 0-16,0 0 0,0 0 16,0 0-16,0 0 15,0 0-15,0 0 0,0 0 0,0 0 16,0 0-16,3-23 0,-3 23 16,0 0-16,19-6 0,-19 6 0,20-4 15,-20 4-15,28 0 16,-13 0-16,3 0 0,1-3 15,1 3-15,0 0 0,5 0 16,2-1-16,7 1 0,0-3 0,1 3 16,1 3-16,2-2 0,-1 0 15,12 1-15,0-5 16,-1 4-16,-2 2 0,13 0 0,1 0 16,-4-2-16,-3 2 0,5-3 15,3 0-15,8 0 0,-5 1 0,3 1 16,3-2-16,0 4 15,-5-1-15,0-2 0,3-1 16,-5 3-16,0-2 0,31 5 16,-6-2-16,-14-1 0,-10 1 0,3 2 15,3-1-15,-5-2 0,-2-5 16,1 2-16,2 2 0,-8-2 16,-5 0-16,5 7 0,3 1 15,-2-4-15,-4-2 0,3-1 16,3 0-16,-6 2 0,-2 3 0,3-5 15,3-1-15,-6 3 0,-5-3 16,2 1-16,1 5 16,-5-2-16,-2 0 0,0 2 0,-1 1 15,-3-3-15,-3 0 0,2-1 16,0-2-16,-4 2 0,-3 4 0,1-3 16,1-1-16,-5-3 15,-4 0-15,-3 3 0,-1 5 16,-8-5-16,4-2 0,3 2 15,2-3-15,-3 0 0,0 0 0,0 3 16,-1-2-16,-2 2 0,0 1 16,-2-4-16,0 2 0,-3-2 15,-1 0-15,-1-2 0,0 2 16,-1 0-16,-2 0 0,-1 0 16,-1 2-16,-2-2 0,-2 0 0,2-2 15,-2-2-15,0 4 16,0 0-16,0 0 0,0 0 15,0-1-15,0 1 0,0 0 0,0 0 16,0 0-16,0 0 0,0 0 16,0 0-16,2 1 0,0-1 15,0 3-15,1-2 16,1 2-16,-1-2 0,1 2 0,1 0 16,-1 1-16,1 3 0,0 0 15,1 0-15,0 3 0,1-2 16,0 3-16,0 2 0,1-1 15,0 2-15,-1 1 0,2-1 16,0 4-16,0 0 0,3 3 16,0 4-16,-1-1 0,-1 1 0,1 3 15,0 2-15,0-1 0,-1-1 16,3 11-16,1 1 0,-2-4 16,-1-1-16,-1 5 0,-1 2 15,0 8-15,-1-3 16,0 8-16,0 4 0,-2-7 0,0-4 15,-2 6-15,-1-3 0,0-1 16,-2-3-16,2 5 0,0 2 16,1-1-16,-1 0 0,0 8 15,1-2-15,-2-2 0,-1 0 0,0-1 16,1-1-16,2-2 0,-1 0 16,-1 27-16,-3-2 0,0-10 15,2-5-15,-2-2 0,0 0 16,-1-2-16,-3-1 0,2-1 15,-1 0-15,3-2 0,1-1 16,-1 4-16,-1 2 0,2-4 16,0-4-16,1 8 0,1 7 15,-3-7-15,0-5 0,1-1 16,1 1-16,0-1 0,0-1 0,2 5 16,0 2-16,-1-1 0,-1-6 15,-2 1-15,0-4 0,0 4 16,0-1-16,1 1 0,0 3 15,0-7-15,1-7 0,0-1 16,-1-2-16,1 3 0,0 3 0,0 1 16,2 3-16,-3-4 0,-1-4 15,1 12 1,1 7-16,-1-7 16,-1-4-16,3-21 0,1-12 0,-1 5 15,-2 6-15,-1-3 0,1-4 0,1-2 16,3 2-16,-3-11 0,0-2 15,0-1-15,0 0 16,0 3-16,-1 1 0,0-4 16,0-3-16,0-1 0,0 0 0,-4-9 15,-5-8-15,2 3 16,2 4-16,0 0 0</inkml:trace>
  <inkml:trace contextRef="#ctx0" brushRef="#br0" timeOffset="19983.0126">26551 10734 0,'0'0'0,"0"0"0,0 0 16,0 0-16,0 0 0,0 0 15,0 0-15,0 0 0,0 0 0,0 0 16,-12 16-16,12-16 0,0 24 16,0-24-16,0 36 15,-1-15-15,0 4 0,-2 4 16,1 7-16,-1 6 0,0 1 0,-2 15 16,0 2-16,0-3 0,1 3 0,-1 13 15,2 2-15,-2 3 16,-1-6-16,5 4 0,3 5 15,-1 3-15,0-6 0,2 38 16,-2-6-16,0-16 0,0-10 0,2 5 16,2 2-16,-3-8 15,-1-5-15,0 7 0,1 6 16,0-11-16,1-7 0,-5 8 0,0 7 16,1-9-16,1-5 0,-2 7 15,-1 4-15,-1-10 0,2-6 16,2 6-16,1 6 0,-3-9 15,-1-7-15,-4 0 0,-1-1 16,6-6-16,3-5 0,-3 4 16,-3 3-16,0-5 0,2-5 0,-2 2 15,1-1-15,1-1 0,1-3 16,-1-4-16,3 0 0,-3-4 16,-1-2-16,-1-3 0,2-2 15,2-3-15,2 0 0,-2-1 16,-1-3-16,0-7 0,2-7 0,-2 10 15,0 2-15,3-3 16,1-2-16,-1-8 0,1 1 16,-1-3-16,0 2 0,1-3 0,1-3 15,1 2-15,-2-2 0,-1-3 16,1 2-16,-2-3 0,1 4 16,1-4-16,2 0 0,-1 1 15,-1 1-15,0-2 0,2 0 16,-2-2-16,-2 2 0,3-2 15,1-1-15,-1 0 0,0-1 0,-1 3 16,1-2-16,-2 0 16,0 0-16,0 2 0,0-2 15,1 2-15,0-2 0,-2 3 0,3-1 16,-3 1-16,2 1 0,-2-1 16,0 0-16,2 0 0,-2 0 15,2 0-15,0 3 0,1-2 16,-1-1-16,0 3 0,1-3 15,1 1-15,0 2 0,-1 0 16,1-2-16,-1 2 0,0 1 0,0 0 16,-1 0-16,0 2 0,-1-3 15,0 4-15,-1-3 16,0 0-16,0 0 0,0 2 0</inkml:trace>
  <inkml:trace contextRef="#ctx0" brushRef="#br0" timeOffset="20633.0341">26614 15137 0,'0'0'0,"0"0"16,0 0-16,0 0 0,0 0 0,0 0 16,0 0-16,0 0 0,0 0 15,28 10-15,-28-10 0,0 0 16,24 4-16,-24-4 0,23 3 15,-10-2-15,2 2 0,3-3 16,2 1-16,2 1 0,1-1 16,1 2-16,2-2 0,-2 2 0,0-2 15,10 1-15,3 2 0,0 0 16,1-1-16,10 3 0,4-1 16,-2-1-16,-2 3 0,2 0 15,1 0-15,5 0 0,-4 0 0,3 0 16,3 0-16,7 3 15,-2-2-15,0 3 0,1 2 16,0-4-16,0 1 0,7-2 0,-3 1 16,-1-1-16,-1 3 0,3-1 15,1-2-15,23 2 0,-14-2 16,3 2-16,2 3 0,-11-5 16,-8-3-16,8 2 0,6 2 15,-5-4-15,-4 2 0,7 0 16,5 7-16,-9-7 0,-6-3 0,5 0 15,3 2-15,-8-2 16,-3 3-16,2-3 0,2-1 16,-7 1-16,-7 3 0,15 0 15,9 1-15,-15-3 0,-10-3 0,-2 1 16,1 1-16,0-4 0,0 0 16,2 2-16,1 0 0,-5 1 15,-5 1-15,1-2 0,1-4 16,-7 5-16,-2 1 0,-3-1 15,-2-2-15,-4-1 0,-4 0 0,-4 3 16,-2 0-16,1-2 0,1 1 16,-7-1-16,-4-1 0,-6 0 15,1-3-15,-2 2 0,-1 1 16,1-1-16,-3 1 0,-3-6 16,-2-1-16,0 3 0,2-2 15,1 5-15</inkml:trace>
  <inkml:trace contextRef="#ctx0" brushRef="#br0" timeOffset="22499.3936">29361 10863 0,'0'0'0,"0"0"15,-8-10-15,2 6 0,1 1 0,-3-1 16,-3 0-16,-2-3 0,-1 1 16,-8-1-16,-3-1 15,0 1-15,-2 0 0,-1-1 0,-2 1 16,-2 0-16,-1 0 0,-9 0 15,0 3-15,1 1 0,1 2 16,-3-1-16,-3 2 0,-8-1 16,2 1-16,1 4 0,-1 0 15,0 2-15,1 2 16,-8-1-16,0 1 0,4 2 0,3 4 0,-2-3 16,-2 3-16,2 3 0,2 1 15,-8 4-15,-1-3 0,0 4 16,3-1-16,-3 0 0,-1 3 15,1 7-15,5-1 0,-15 9 16,2 0-16,10-5 0,5 1 0,4 3 16,4 1-16,0-1 15,-1 0-15,4 4 0,4-1 16,-2 2-16,1 0 0,0 3 16,1 1-16,0 1 0,3 1 0,0 1 15,3 2-15,9 0 0,5 1 16,-1-3-16,1-3 0,-2 1 15,0-1-15,0 6 0,1 4 16,4-5-16,5-4 0,3 4 16,0 3-16,-4-1 0,-3 1 0,4-2 15,3-2-15,1 5 0,1 1 16,2-4-16,0-2 16,1-5-16,3-4 0,-1 11 0,-1 8 15,5-5-15,6-4 0,-1-3 16,1-1-16,-2 2 0,0 2 15,3-1-15,3 0 0,-2-4 16,-1-3-16,5 4 0,2 4 16,0-2-16,-1-3 0,1 1 15,-1-2-15,4 1 0,1 1 0,5-3 16,1 1-16,0-1 0,-1 0 16,3-2-16,2 0 0,1-2 15,1 0-15,2 1 0,2 1 16,-1-2-16,-1 0 0,2 1 15,4 2-15,-2-1 0,-3-4 16,9 6-16,7 4 16,-5-11-16,-4-10 0,1 7 0,0 3 15,0-4-15,-1-2 0,14 9 16,9 6-16,-6-12 16,-4-8-16,2-3 0,0-4 0,-4 8 15,-3 5-15,5-8 0,6-4 16,-3-4-16,1 0 0,3 3 15,1 1-15,0-1 0,-1-3 0,1-7 16,-1-1-16,0-6 0,-1-1 16,2-3-16,2 0 15,-1 0-15,-1 3 0,2-3 0,3-3 16,-4-1-16,-2-6 0,-3-1 16,0-3-16,-2 0 0,0-1 15,-2-4-15,-2-5 0,-2 6 16,-3 1-16,3-2 0,1-5 15,-1-2-15,-1-3 0,3-6 16,3-7-16,-8 6 0,-5 4 16,-1-1-16,-1-5 0,0 2 0,-1-4 15,-1-2-15,0-1 16,1 0-16,-1-3 0,-2 2 0,-3-2 16,-3 3-16,-2 1 0,1-2 15,0-7-15,0 6 0,-1 2 16,4-7-16,1 0 0,-6 1 15,-4 4-15,-3-2 0,0-1 16,1-2-16,1-6 0,1 5 16,-2 0-16,-1 3 0,-1 0 0,-2-6 15,-3-3-15,0 5 0,-2 5 16,-1-1-16,-1-3 16,-5 0-16,-3 1 0,4-2 15,1-1-15,-1 2 0,-2 0 0,-4-1 16,-2-2-16,-2 4 0,-1 1 15,-3-4-15,1-2 0,-3 2 16,-2 1-16,-3 0 0,-2-2 16,-1 5-16,1 3 0,-1-4 15,2-4-15,-4 5 0,-2 3 0,-4-2 16,-1 0-16,0 1 0,2 3 16,-1-3-16,0 0 0,0 1 15,-2 2-15,0-1 0,-1-2 16,2 6-16,0 3 0,-4-2 15,-1-1-15,0-1 0,1 1 16,-5 2-16,-1 3 0,-1-1 0,-3-1 16,-2 2-16,1-1 15,-1 2-15,0 0 0,-1 2 0,0 2 16,0 3-16,0 1 0,-4-4 16,-4-4-16,5 9 0,4 5 15,-6-4-15,-5 0 0,1 1 16,3 2-16,-4 1 0,0 0 15,-3-1-15,-1 0 0,-4 4 16,-1-3-16,4 7 0,5-2 0,-6 3 16,-5-1-16,-1 3 0,-1 0 15,-1 4-15,-1 1 0,2 1 16,1 2-16,-6-4 0,-4 0 16,24 3-16,15 1 0,11 2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2025/11/25</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37.xml"/><Relationship Id="rId13" Type="http://schemas.openxmlformats.org/officeDocument/2006/relationships/slide" Target="../slides/slide46.xml"/><Relationship Id="rId18" Type="http://schemas.openxmlformats.org/officeDocument/2006/relationships/slide" Target="../slides/slide58.xml"/><Relationship Id="rId3" Type="http://schemas.openxmlformats.org/officeDocument/2006/relationships/tags" Target="../tags/tag41.xml"/><Relationship Id="rId7" Type="http://schemas.openxmlformats.org/officeDocument/2006/relationships/slide" Target="../slides/slide36.xml"/><Relationship Id="rId12" Type="http://schemas.openxmlformats.org/officeDocument/2006/relationships/slide" Target="../slides/slide43.xml"/><Relationship Id="rId17" Type="http://schemas.openxmlformats.org/officeDocument/2006/relationships/slide" Target="../slides/slide57.xml"/><Relationship Id="rId2" Type="http://schemas.openxmlformats.org/officeDocument/2006/relationships/tags" Target="../tags/tag40.xml"/><Relationship Id="rId16" Type="http://schemas.openxmlformats.org/officeDocument/2006/relationships/slide" Target="../slides/slide54.xml"/><Relationship Id="rId20" Type="http://schemas.openxmlformats.org/officeDocument/2006/relationships/slide" Target="../slides/slide3.xml"/><Relationship Id="rId1" Type="http://schemas.openxmlformats.org/officeDocument/2006/relationships/tags" Target="../tags/tag39.xml"/><Relationship Id="rId6" Type="http://schemas.openxmlformats.org/officeDocument/2006/relationships/slide" Target="../slides/slide35.xml"/><Relationship Id="rId11" Type="http://schemas.openxmlformats.org/officeDocument/2006/relationships/slide" Target="../slides/slide41.xml"/><Relationship Id="rId5" Type="http://schemas.openxmlformats.org/officeDocument/2006/relationships/slideMaster" Target="../slideMasters/slideMaster1.xml"/><Relationship Id="rId15" Type="http://schemas.openxmlformats.org/officeDocument/2006/relationships/slide" Target="../slides/slide50.xml"/><Relationship Id="rId10" Type="http://schemas.openxmlformats.org/officeDocument/2006/relationships/slide" Target="../slides/slide39.xml"/><Relationship Id="rId19" Type="http://schemas.openxmlformats.org/officeDocument/2006/relationships/slide" Target="../slides/slide60.xml"/><Relationship Id="rId4" Type="http://schemas.openxmlformats.org/officeDocument/2006/relationships/tags" Target="../tags/tag42.xml"/><Relationship Id="rId9" Type="http://schemas.openxmlformats.org/officeDocument/2006/relationships/slide" Target="../slides/slide38.xml"/><Relationship Id="rId14" Type="http://schemas.openxmlformats.org/officeDocument/2006/relationships/slide" Target="../slides/slide4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descr="b532d12f2eb97268d3897fb1f2b9ada1"/>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16923" y="15647"/>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6" name="图片 5" descr="b532d12f2eb97268d3897fb1f2b9ada1"/>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smtClean="0">
                <a:solidFill>
                  <a:schemeClr val="tx1">
                    <a:lumMod val="75000"/>
                    <a:lumOff val="25000"/>
                  </a:schemeClr>
                </a:solidFill>
                <a:latin typeface="微软雅黑" panose="020B0503020204020204" pitchFamily="34" charset="-122"/>
                <a:ea typeface="微软雅黑" panose="020B0503020204020204" pitchFamily="34" charset="-122"/>
              </a:rPr>
              <a:t>题型分析</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11.emf"/><Relationship Id="rId4" Type="http://schemas.openxmlformats.org/officeDocument/2006/relationships/customXml" Target="../ink/ink4.xml"/></Relationships>
</file>

<file path=ppt/slides/_rels/slide1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tags" Target="../tags/tag61.xml"/><Relationship Id="rId7" Type="http://schemas.openxmlformats.org/officeDocument/2006/relationships/customXml" Target="../ink/ink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0.png"/><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13.TI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1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slideLayout" Target="../slideLayouts/slideLayout3.xml"/><Relationship Id="rId4" Type="http://schemas.openxmlformats.org/officeDocument/2006/relationships/tags" Target="../tags/tag6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emf"/><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customXml" Target="../ink/ink6.xml"/><Relationship Id="rId5" Type="http://schemas.openxmlformats.org/officeDocument/2006/relationships/image" Target="../media/image14.TIF"/><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72.xml"/><Relationship Id="rId5" Type="http://schemas.openxmlformats.org/officeDocument/2006/relationships/image" Target="../media/image16.emf"/><Relationship Id="rId4" Type="http://schemas.openxmlformats.org/officeDocument/2006/relationships/customXml" Target="../ink/ink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30.png"/><Relationship Id="rId5" Type="http://schemas.openxmlformats.org/officeDocument/2006/relationships/image" Target="../media/image17.TIF"/><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78.xml"/><Relationship Id="rId5" Type="http://schemas.openxmlformats.org/officeDocument/2006/relationships/image" Target="../media/image36.png"/><Relationship Id="rId4" Type="http://schemas.openxmlformats.org/officeDocument/2006/relationships/image" Target="../media/image18.TIF"/></Relationships>
</file>

<file path=ppt/slides/_rels/slide22.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19.TIF"/><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37.png"/><Relationship Id="rId5" Type="http://schemas.openxmlformats.org/officeDocument/2006/relationships/tags" Target="../tags/tag81.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4.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40.png"/><Relationship Id="rId5" Type="http://schemas.openxmlformats.org/officeDocument/2006/relationships/slideLayout" Target="../slideLayouts/slideLayout3.xml"/><Relationship Id="rId4" Type="http://schemas.openxmlformats.org/officeDocument/2006/relationships/tags" Target="../tags/tag86.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slideLayout" Target="../slideLayouts/slideLayout3.xml"/><Relationship Id="rId1" Type="http://schemas.openxmlformats.org/officeDocument/2006/relationships/tags" Target="../tags/tag8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27.xml.rels><?xml version="1.0" encoding="UTF-8" standalone="yes"?>
<Relationships xmlns="http://schemas.openxmlformats.org/package/2006/relationships"><Relationship Id="rId3" Type="http://schemas.openxmlformats.org/officeDocument/2006/relationships/image" Target="../media/image21.TIF"/><Relationship Id="rId7" Type="http://schemas.openxmlformats.org/officeDocument/2006/relationships/image" Target="../media/image23.emf"/><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customXml" Target="../ink/ink8.xml"/><Relationship Id="rId5" Type="http://schemas.openxmlformats.org/officeDocument/2006/relationships/image" Target="../media/image22.TIF"/><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50.png"/><Relationship Id="rId5" Type="http://schemas.openxmlformats.org/officeDocument/2006/relationships/image" Target="../media/image24.TIF"/><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slideLayout" Target="../slideLayouts/slideLayout3.xml"/><Relationship Id="rId1" Type="http://schemas.openxmlformats.org/officeDocument/2006/relationships/tags" Target="../tags/tag94.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26.TIF"/><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34.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Layout" Target="../slideLayouts/slideLayout3.xml"/><Relationship Id="rId4" Type="http://schemas.openxmlformats.org/officeDocument/2006/relationships/tags" Target="../tags/tag10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62.png"/><Relationship Id="rId5" Type="http://schemas.openxmlformats.org/officeDocument/2006/relationships/image" Target="../media/image27.TIF"/><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image" Target="../media/image28.TIF"/></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png"/><Relationship Id="rId5" Type="http://schemas.openxmlformats.org/officeDocument/2006/relationships/slideLayout" Target="../slideLayouts/slideLayout4.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tags" Target="../tags/tag112.xml"/></Relationships>
</file>

<file path=ppt/slides/_rels/slide41.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slideLayout" Target="../slideLayouts/slideLayout8.xml"/><Relationship Id="rId1" Type="http://schemas.openxmlformats.org/officeDocument/2006/relationships/tags" Target="../tags/tag113.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slideLayout" Target="../slideLayouts/slideLayout8.xml"/><Relationship Id="rId1" Type="http://schemas.openxmlformats.org/officeDocument/2006/relationships/tags" Target="../tags/tag114.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31.TIF"/><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8.xml"/><Relationship Id="rId1" Type="http://schemas.openxmlformats.org/officeDocument/2006/relationships/tags" Target="../tags/tag11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8.xml"/><Relationship Id="rId1" Type="http://schemas.openxmlformats.org/officeDocument/2006/relationships/tags" Target="../tags/tag11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77.png"/><Relationship Id="rId5" Type="http://schemas.openxmlformats.org/officeDocument/2006/relationships/image" Target="../media/image32.TIF"/><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8.xml"/><Relationship Id="rId1" Type="http://schemas.openxmlformats.org/officeDocument/2006/relationships/tags" Target="../tags/tag121.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8.xml"/><Relationship Id="rId1" Type="http://schemas.openxmlformats.org/officeDocument/2006/relationships/tags" Target="../tags/tag12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8.xml"/><Relationship Id="rId1" Type="http://schemas.openxmlformats.org/officeDocument/2006/relationships/tags" Target="../tags/tag12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slideLayout" Target="../slideLayouts/slideLayout3.xml"/><Relationship Id="rId1" Type="http://schemas.openxmlformats.org/officeDocument/2006/relationships/tags" Target="../tags/tag51.xml"/><Relationship Id="rId6" Type="http://schemas.openxmlformats.org/officeDocument/2006/relationships/image" Target="../media/image6.emf"/><Relationship Id="rId5" Type="http://schemas.openxmlformats.org/officeDocument/2006/relationships/customXml" Target="../ink/ink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slideLayout" Target="../slideLayouts/slideLayout8.xml"/><Relationship Id="rId1" Type="http://schemas.openxmlformats.org/officeDocument/2006/relationships/tags" Target="../tags/tag124.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8.xml"/><Relationship Id="rId1" Type="http://schemas.openxmlformats.org/officeDocument/2006/relationships/tags" Target="../tags/tag125.xml"/><Relationship Id="rId5" Type="http://schemas.openxmlformats.org/officeDocument/2006/relationships/image" Target="../media/image85.png"/><Relationship Id="rId4" Type="http://schemas.openxmlformats.org/officeDocument/2006/relationships/image" Target="../media/image34.TIF"/></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8.xml"/><Relationship Id="rId1" Type="http://schemas.openxmlformats.org/officeDocument/2006/relationships/tags" Target="../tags/tag126.xml"/><Relationship Id="rId5" Type="http://schemas.openxmlformats.org/officeDocument/2006/relationships/image" Target="../media/image88.png"/><Relationship Id="rId4" Type="http://schemas.openxmlformats.org/officeDocument/2006/relationships/image" Target="../media/image35.TIF"/></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8.xml"/><Relationship Id="rId1" Type="http://schemas.openxmlformats.org/officeDocument/2006/relationships/tags" Target="../tags/tag127.xml"/></Relationships>
</file>

<file path=ppt/slides/_rels/slide54.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slideLayout" Target="../slideLayouts/slideLayout8.xml"/><Relationship Id="rId1" Type="http://schemas.openxmlformats.org/officeDocument/2006/relationships/tags" Target="../tags/tag128.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8.xml"/><Relationship Id="rId1" Type="http://schemas.openxmlformats.org/officeDocument/2006/relationships/tags" Target="../tags/tag129.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image" Target="../media/image37.TIF"/></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96.png"/><Relationship Id="rId4" Type="http://schemas.openxmlformats.org/officeDocument/2006/relationships/image" Target="../media/image38.TIF"/></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ags" Target="../tags/tag135.xml"/></Relationships>
</file>

<file path=ppt/slides/_rels/slide6.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9.png"/><Relationship Id="rId5" Type="http://schemas.openxmlformats.org/officeDocument/2006/relationships/tags" Target="../tags/tag53.xml"/><Relationship Id="rId4" Type="http://schemas.openxmlformats.org/officeDocument/2006/relationships/image" Target="../media/image8.png"/><Relationship Id="rId9"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0.TIF"/><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39.TIF"/><Relationship Id="rId5" Type="http://schemas.openxmlformats.org/officeDocument/2006/relationships/image" Target="../media/image380.png"/><Relationship Id="rId4" Type="http://schemas.openxmlformats.org/officeDocument/2006/relationships/tags" Target="../tags/tag137.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8.xml"/><Relationship Id="rId1" Type="http://schemas.openxmlformats.org/officeDocument/2006/relationships/tags" Target="../tags/tag1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8.TIF"/><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2.png"/><Relationship Id="rId5" Type="http://schemas.openxmlformats.org/officeDocument/2006/relationships/tags" Target="../tags/tag55.xml"/><Relationship Id="rId10" Type="http://schemas.openxmlformats.org/officeDocument/2006/relationships/image" Target="../media/image9.emf"/><Relationship Id="rId4" Type="http://schemas.openxmlformats.org/officeDocument/2006/relationships/image" Target="../media/image11.png"/><Relationship Id="rId9" Type="http://schemas.openxmlformats.org/officeDocument/2006/relationships/customXml" Target="../ink/ink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57.xml"/><Relationship Id="rId5" Type="http://schemas.openxmlformats.org/officeDocument/2006/relationships/image" Target="../media/image18.png"/><Relationship Id="rId4"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第七章　立体几何与空间向量</a:t>
            </a:r>
          </a:p>
        </p:txBody>
      </p:sp>
      <p:sp>
        <p:nvSpPr>
          <p:cNvPr id="8" name="文本框 5"/>
          <p:cNvSpPr txBox="1"/>
          <p:nvPr/>
        </p:nvSpPr>
        <p:spPr>
          <a:xfrm>
            <a:off x="2855223" y="5158030"/>
            <a:ext cx="8874875" cy="83013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与球有关的切、接问题</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334268" y="1269524"/>
                <a:ext cx="11873194" cy="3248262"/>
              </a:xfrm>
              <a:prstGeom prst="rect">
                <a:avLst/>
              </a:prstGeom>
            </p:spPr>
            <p:txBody>
              <a:bodyPr>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正弦定理得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𝐬𝐢𝐧𝟏𝟐𝟎</m:t>
                        </m:r>
                        <m:r>
                          <a:rPr lang="en-US" altLang="zh-CN" sz="2600" b="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𝑷𝑩</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3=15.</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外接球的表面积为</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=60π.</a:t>
                </a:r>
                <a:endParaRPr lang="zh-CN" altLang="zh-CN" sz="260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334268" y="1269524"/>
                <a:ext cx="11873194" cy="3248262"/>
              </a:xfrm>
              <a:prstGeom prst="rect">
                <a:avLst/>
              </a:prstGeom>
              <a:blipFill rotWithShape="0">
                <a:blip r:embed="rId3"/>
                <a:stretch>
                  <a:fillRect l="-924" b="-1689"/>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4" name="墨迹 3"/>
              <p14:cNvContentPartPr/>
              <p14:nvPr/>
            </p14:nvContentPartPr>
            <p14:xfrm>
              <a:off x="8570520" y="4201200"/>
              <a:ext cx="57240" cy="21240"/>
            </p14:xfrm>
          </p:contentPart>
        </mc:Choice>
        <mc:Fallback>
          <p:pic>
            <p:nvPicPr>
              <p:cNvPr id="4" name="墨迹 3"/>
              <p:cNvPicPr/>
              <p:nvPr/>
            </p:nvPicPr>
            <p:blipFill>
              <a:blip r:embed="rId5"/>
              <a:stretch>
                <a:fillRect/>
              </a:stretch>
            </p:blipFill>
            <p:spPr>
              <a:xfrm>
                <a:off x="8561160" y="4191840"/>
                <a:ext cx="75960" cy="39960"/>
              </a:xfrm>
              <a:prstGeom prst="rect">
                <a:avLst/>
              </a:prstGeom>
            </p:spPr>
          </p:pic>
        </mc:Fallback>
      </mc:AlternateContent>
    </p:spTree>
    <p:extLst>
      <p:ext uri="{BB962C8B-B14F-4D97-AF65-F5344CB8AC3E}">
        <p14:creationId xmlns:p14="http://schemas.microsoft.com/office/powerpoint/2010/main" val="11779741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087513"/>
            <a:ext cx="12190413" cy="5214261"/>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354743"/>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437311"/>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455731"/>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7" name="矩形 6"/>
              <p:cNvSpPr/>
              <p:nvPr/>
            </p:nvSpPr>
            <p:spPr>
              <a:xfrm>
                <a:off x="269382" y="1206930"/>
                <a:ext cx="11589417" cy="4912435"/>
              </a:xfrm>
              <a:prstGeom prst="rect">
                <a:avLst/>
              </a:prstGeom>
            </p:spPr>
            <p:txBody>
              <a:bodyPr wrap="square">
                <a:spAutoFit/>
              </a:bodyPr>
              <a:lstStyle/>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正方体与球的切、接常用结论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正方体的棱长为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若球为正方体的外接球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若球为正方体的内切球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若球与正方体的各棱相切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若长方体的共顶点的三条棱长分别为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外接球的半径为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正四面体的外接球的半径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为该正四面体的棱长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补形法的解题策略</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侧面为直角三角形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或正四面体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或对棱均相等的模型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可以还原到正方体或长方体中去求解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有一条侧棱与底面垂直的棱锥补成直棱柱求解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1206930"/>
                <a:ext cx="11589417" cy="4912435"/>
              </a:xfrm>
              <a:prstGeom prst="rect">
                <a:avLst/>
              </a:prstGeom>
              <a:blipFill rotWithShape="0">
                <a:blip r:embed="rId6"/>
                <a:stretch>
                  <a:fillRect l="-947" t="-1489" b="-2109"/>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7">
            <p14:nvContentPartPr>
              <p14:cNvPr id="2" name="墨迹 1"/>
              <p14:cNvContentPartPr/>
              <p14:nvPr/>
            </p14:nvContentPartPr>
            <p14:xfrm>
              <a:off x="106200" y="1716840"/>
              <a:ext cx="205200" cy="1542960"/>
            </p14:xfrm>
          </p:contentPart>
        </mc:Choice>
        <mc:Fallback>
          <p:pic>
            <p:nvPicPr>
              <p:cNvPr id="2" name="墨迹 1"/>
              <p:cNvPicPr/>
              <p:nvPr/>
            </p:nvPicPr>
            <p:blipFill>
              <a:blip r:embed="rId8"/>
              <a:stretch>
                <a:fillRect/>
              </a:stretch>
            </p:blipFill>
            <p:spPr>
              <a:xfrm>
                <a:off x="96840" y="1707480"/>
                <a:ext cx="223920" cy="1561680"/>
              </a:xfrm>
              <a:prstGeom prst="rect">
                <a:avLst/>
              </a:prstGeom>
            </p:spPr>
          </p:pic>
        </mc:Fallback>
      </mc:AlternateContent>
    </p:spTree>
    <p:extLst>
      <p:ext uri="{BB962C8B-B14F-4D97-AF65-F5344CB8AC3E}">
        <p14:creationId xmlns:p14="http://schemas.microsoft.com/office/powerpoint/2010/main" val="39115688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4197358" y="253264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0" name="矩形 9"/>
              <p:cNvSpPr/>
              <p:nvPr/>
            </p:nvSpPr>
            <p:spPr>
              <a:xfrm>
                <a:off x="218582" y="631603"/>
                <a:ext cx="11589417" cy="4058740"/>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　</a:t>
                </a:r>
                <a:r>
                  <a:rPr lang="zh-CN" altLang="zh-CN" sz="2600" b="1" dirty="0">
                    <a:effectLst/>
                    <a:latin typeface="Times New Roman" panose="02020603050405020304" pitchFamily="18" charset="0"/>
                    <a:ea typeface="黑体" panose="02010609060101010101" pitchFamily="49" charset="-122"/>
                    <a:cs typeface="Times New Roman" panose="02020603050405020304" pitchFamily="18" charset="0"/>
                  </a:rPr>
                  <a:t>借助三角形外心确定球心位置</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3</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(2025·</a:t>
                </a:r>
                <a:r>
                  <a:rPr lang="zh-CN" altLang="zh-CN" sz="2600" b="1" dirty="0">
                    <a:latin typeface="Times New Roman" panose="02020603050405020304" pitchFamily="18" charset="0"/>
                    <a:cs typeface="Times New Roman" panose="02020603050405020304" pitchFamily="18" charset="0"/>
                  </a:rPr>
                  <a:t>湖州模拟</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是以</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为斜边的等腰直角三角形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PAC</a:t>
                </a:r>
                <a:r>
                  <a:rPr lang="zh-CN" altLang="zh-CN" sz="2600" b="1" dirty="0">
                    <a:latin typeface="Times New Roman" panose="02020603050405020304" pitchFamily="18" charset="0"/>
                    <a:cs typeface="Times New Roman" panose="02020603050405020304" pitchFamily="18" charset="0"/>
                  </a:rPr>
                  <a:t>是边长为</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的正三角形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二面角</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AC</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的大小为</a:t>
                </a:r>
                <a:r>
                  <a:rPr lang="en-US" altLang="zh-CN" sz="2600" b="1" dirty="0">
                    <a:latin typeface="Times New Roman" panose="02020603050405020304" pitchFamily="18" charset="0"/>
                    <a:cs typeface="Times New Roman" panose="02020603050405020304" pitchFamily="18" charset="0"/>
                  </a:rPr>
                  <a:t>150°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则三</a:t>
                </a:r>
                <a:r>
                  <a:rPr lang="zh-CN" altLang="zh-CN" sz="2600" b="1" dirty="0" smtClean="0">
                    <a:latin typeface="Times New Roman" panose="02020603050405020304" pitchFamily="18" charset="0"/>
                    <a:cs typeface="Times New Roman" panose="02020603050405020304" pitchFamily="18" charset="0"/>
                  </a:rPr>
                  <a:t>棱锥</a:t>
                </a:r>
                <a:r>
                  <a:rPr lang="en-US" altLang="zh-CN" sz="2600" b="1" i="1" dirty="0" smtClean="0">
                    <a:latin typeface="Times New Roman" panose="02020603050405020304" pitchFamily="18" charset="0"/>
                    <a:cs typeface="Times New Roman" panose="02020603050405020304" pitchFamily="18" charset="0"/>
                  </a:rPr>
                  <a:t>P</a:t>
                </a:r>
                <a:r>
                  <a:rPr lang="en-US" altLang="zh-CN" sz="2600" b="1" dirty="0" smtClean="0">
                    <a:latin typeface="宋体" panose="02010600030101010101" pitchFamily="2" charset="-122"/>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外接球的表面积为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𝟐𝟖</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𝟐𝟏</m:t>
                            </m:r>
                          </m:e>
                        </m:rad>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𝟐𝟕</m:t>
                        </m:r>
                      </m:den>
                    </m:f>
                  </m:oMath>
                </a14:m>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𝟖𝟏</m:t>
                        </m:r>
                      </m:den>
                    </m:f>
                  </m:oMath>
                </a14:m>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18582" y="631603"/>
                <a:ext cx="11589417" cy="4058740"/>
              </a:xfrm>
              <a:prstGeom prst="rect">
                <a:avLst/>
              </a:prstGeom>
              <a:blipFill rotWithShape="0">
                <a:blip r:embed="rId3"/>
                <a:stretch>
                  <a:fillRect l="-947" r="-42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90697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465645" y="1015397"/>
                <a:ext cx="11589417" cy="465723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BC</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PH</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BH</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BHP</a:t>
                </a:r>
                <a:r>
                  <a:rPr lang="zh-CN" altLang="zh-CN" sz="2600" b="1">
                    <a:latin typeface="Times New Roman" panose="02020603050405020304" pitchFamily="18" charset="0"/>
                    <a:cs typeface="Times New Roman" panose="02020603050405020304" pitchFamily="18" charset="0"/>
                  </a:rPr>
                  <a:t>为二面角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的平面角</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BHP</a:t>
                </a:r>
                <a:r>
                  <a:rPr lang="en-US" altLang="zh-CN" sz="2600" b="1">
                    <a:latin typeface="Times New Roman" panose="02020603050405020304" pitchFamily="18" charset="0"/>
                    <a:cs typeface="Times New Roman" panose="02020603050405020304" pitchFamily="18" charset="0"/>
                  </a:rPr>
                  <a:t>=150</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465645" y="1015397"/>
                <a:ext cx="11589417" cy="4657237"/>
              </a:xfrm>
              <a:prstGeom prst="rect">
                <a:avLst/>
              </a:prstGeom>
              <a:blipFill rotWithShape="0">
                <a:blip r:embed="rId3"/>
                <a:stretch>
                  <a:fillRect l="-946" b="-785"/>
                </a:stretch>
              </a:blipFill>
            </p:spPr>
            <p:txBody>
              <a:bodyPr/>
              <a:lstStyle/>
              <a:p>
                <a:r>
                  <a:rPr lang="zh-CN" altLang="en-US">
                    <a:noFill/>
                  </a:rPr>
                  <a:t> </a:t>
                </a:r>
              </a:p>
            </p:txBody>
          </p:sp>
        </mc:Fallback>
      </mc:AlternateContent>
      <p:sp>
        <p:nvSpPr>
          <p:cNvPr id="2" name="矩形 1"/>
          <p:cNvSpPr/>
          <p:nvPr/>
        </p:nvSpPr>
        <p:spPr>
          <a:xfrm>
            <a:off x="465804" y="608743"/>
            <a:ext cx="5729454" cy="646331"/>
          </a:xfrm>
          <a:prstGeom prst="rect">
            <a:avLst/>
          </a:prstGeom>
        </p:spPr>
        <p:txBody>
          <a:bodyPr wrap="none">
            <a:spAutoFit/>
          </a:bodyPr>
          <a:lstStyle/>
          <a:p>
            <a:pPr marL="355600" indent="-355600">
              <a:lnSpc>
                <a:spcPct val="150000"/>
              </a:lnSpc>
              <a:spcAft>
                <a:spcPts val="0"/>
              </a:spcAft>
              <a:tabLst>
                <a:tab pos="2970530" algn="l"/>
              </a:tabLst>
            </a:pPr>
            <a:r>
              <a:rPr lang="zh-CN" altLang="zh-CN" sz="24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400" b="1">
                <a:solidFill>
                  <a:srgbClr val="0000FF"/>
                </a:solidFill>
                <a:latin typeface="Times New Roman" panose="02020603050405020304" pitchFamily="18" charset="0"/>
                <a:cs typeface="Times New Roman" panose="02020603050405020304" pitchFamily="18" charset="0"/>
              </a:rPr>
              <a:t>　</a:t>
            </a:r>
            <a:r>
              <a:rPr lang="zh-CN" altLang="zh-CN" sz="2400" b="1">
                <a:latin typeface="Times New Roman" panose="02020603050405020304" pitchFamily="18" charset="0"/>
                <a:cs typeface="Times New Roman" panose="02020603050405020304" pitchFamily="18" charset="0"/>
              </a:rPr>
              <a:t>如图</a:t>
            </a:r>
            <a:r>
              <a:rPr lang="en-US" altLang="zh-CN" sz="2400" b="1">
                <a:latin typeface="宋体" panose="02010600030101010101" pitchFamily="2" charset="-122"/>
                <a:cs typeface="Times New Roman" panose="02020603050405020304" pitchFamily="18" charset="0"/>
              </a:rPr>
              <a:t>,</a:t>
            </a:r>
            <a:r>
              <a:rPr lang="zh-CN" altLang="zh-CN" sz="2400" b="1">
                <a:latin typeface="Times New Roman" panose="02020603050405020304" pitchFamily="18" charset="0"/>
                <a:cs typeface="Times New Roman" panose="02020603050405020304" pitchFamily="18" charset="0"/>
              </a:rPr>
              <a:t>取</a:t>
            </a:r>
            <a:r>
              <a:rPr lang="en-US" altLang="zh-CN" sz="2400" b="1" i="1">
                <a:latin typeface="Times New Roman" panose="02020603050405020304" pitchFamily="18" charset="0"/>
                <a:cs typeface="Times New Roman" panose="02020603050405020304" pitchFamily="18" charset="0"/>
              </a:rPr>
              <a:t>AC</a:t>
            </a:r>
            <a:r>
              <a:rPr lang="zh-CN" altLang="zh-CN" sz="2400" b="1">
                <a:latin typeface="Times New Roman" panose="02020603050405020304" pitchFamily="18" charset="0"/>
                <a:cs typeface="Times New Roman" panose="02020603050405020304" pitchFamily="18" charset="0"/>
              </a:rPr>
              <a:t>的中点</a:t>
            </a:r>
            <a:r>
              <a:rPr lang="en-US" altLang="zh-CN" sz="2400" b="1" i="1">
                <a:latin typeface="Times New Roman" panose="02020603050405020304" pitchFamily="18" charset="0"/>
                <a:cs typeface="Times New Roman" panose="02020603050405020304" pitchFamily="18" charset="0"/>
              </a:rPr>
              <a:t>H</a:t>
            </a:r>
            <a:r>
              <a:rPr lang="en-US" altLang="zh-CN" sz="2400" b="1">
                <a:latin typeface="宋体" panose="02010600030101010101" pitchFamily="2" charset="-122"/>
                <a:cs typeface="Times New Roman" panose="02020603050405020304" pitchFamily="18" charset="0"/>
              </a:rPr>
              <a:t>,</a:t>
            </a:r>
            <a:r>
              <a:rPr lang="zh-CN" altLang="zh-CN" sz="2400" b="1">
                <a:latin typeface="Times New Roman" panose="02020603050405020304" pitchFamily="18" charset="0"/>
                <a:cs typeface="Times New Roman" panose="02020603050405020304" pitchFamily="18" charset="0"/>
              </a:rPr>
              <a:t>连接</a:t>
            </a:r>
            <a:r>
              <a:rPr lang="en-US" altLang="zh-CN" sz="2400" b="1" i="1">
                <a:latin typeface="Times New Roman" panose="02020603050405020304" pitchFamily="18" charset="0"/>
                <a:cs typeface="Times New Roman" panose="02020603050405020304" pitchFamily="18" charset="0"/>
              </a:rPr>
              <a:t>BH</a:t>
            </a:r>
            <a:r>
              <a:rPr lang="en-US" altLang="zh-CN" sz="2400" b="1">
                <a:latin typeface="宋体" panose="02010600030101010101" pitchFamily="2" charset="-122"/>
                <a:cs typeface="Times New Roman" panose="02020603050405020304" pitchFamily="18" charset="0"/>
              </a:rPr>
              <a:t>,</a:t>
            </a:r>
            <a:r>
              <a:rPr lang="en-US" altLang="zh-CN" sz="2400" b="1" i="1">
                <a:latin typeface="Times New Roman" panose="02020603050405020304" pitchFamily="18" charset="0"/>
                <a:cs typeface="Times New Roman" panose="02020603050405020304" pitchFamily="18" charset="0"/>
              </a:rPr>
              <a:t>PH</a:t>
            </a:r>
            <a:r>
              <a:rPr lang="en-US" altLang="zh-CN" sz="2400" b="1">
                <a:latin typeface="宋体" panose="02010600030101010101" pitchFamily="2"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pic>
        <p:nvPicPr>
          <p:cNvPr id="6" name="image35.jpeg"/>
          <p:cNvPicPr/>
          <p:nvPr/>
        </p:nvPicPr>
        <p:blipFill>
          <a:blip r:embed="rId4">
            <a:clrChange>
              <a:clrFrom>
                <a:srgbClr val="FFFFFF"/>
              </a:clrFrom>
              <a:clrTo>
                <a:srgbClr val="FFFFFF">
                  <a:alpha val="0"/>
                </a:srgbClr>
              </a:clrTo>
            </a:clrChange>
          </a:blip>
          <a:stretch>
            <a:fillRect/>
          </a:stretch>
        </p:blipFill>
        <p:spPr>
          <a:xfrm>
            <a:off x="7903543" y="1018886"/>
            <a:ext cx="2989929" cy="1928054"/>
          </a:xfrm>
          <a:prstGeom prst="rect">
            <a:avLst/>
          </a:prstGeom>
        </p:spPr>
      </p:pic>
    </p:spTree>
    <p:extLst>
      <p:ext uri="{BB962C8B-B14F-4D97-AF65-F5344CB8AC3E}">
        <p14:creationId xmlns:p14="http://schemas.microsoft.com/office/powerpoint/2010/main" val="4310570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linds(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linds(horizont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linds(horizont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blinds(horizontal)">
                                      <p:cBhvr>
                                        <p:cTn id="3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338518" y="469043"/>
                <a:ext cx="11589417" cy="550394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是以</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为斜边的等腰直角三角形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CH</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外接圆的圆心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PAC</a:t>
                </a:r>
                <a:r>
                  <a:rPr lang="zh-CN" altLang="zh-CN" sz="2600" b="1">
                    <a:latin typeface="Times New Roman" panose="02020603050405020304" pitchFamily="18" charset="0"/>
                    <a:cs typeface="Times New Roman" panose="02020603050405020304" pitchFamily="18" charset="0"/>
                  </a:rPr>
                  <a:t>是边长为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的等边三角形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HP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作与平面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垂直的直线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则球心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在该直线上</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OH</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BH</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OPH</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OHP</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利用余弦定理可得</a:t>
                </a:r>
                <a:r>
                  <a:rPr lang="en-US" altLang="zh-CN" sz="2600" b="1" i="1">
                    <a:latin typeface="Times New Roman" panose="02020603050405020304" pitchFamily="18" charset="0"/>
                    <a:cs typeface="Times New Roman" panose="02020603050405020304" pitchFamily="18" charset="0"/>
                  </a:rPr>
                  <a:t>OP</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OH</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HP</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OH·HP·</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𝑹</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外接球的表面积为</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𝟐𝟖</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338518" y="469043"/>
                <a:ext cx="11589417" cy="5503943"/>
              </a:xfrm>
              <a:prstGeom prst="rect">
                <a:avLst/>
              </a:prstGeom>
              <a:blipFill rotWithShape="0">
                <a:blip r:embed="rId3"/>
                <a:stretch>
                  <a:fillRect l="-947" r="-1105" b="-22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545161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linds(horizont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linds(horizontal)">
                                      <p:cBhvr>
                                        <p:cTn id="32" dur="500"/>
                                        <p:tgtEl>
                                          <p:spTgt spid="1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blinds(horizontal)">
                                      <p:cBhvr>
                                        <p:cTn id="37" dur="500"/>
                                        <p:tgtEl>
                                          <p:spTgt spid="1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animEffect transition="in" filter="blinds(horizontal)">
                                      <p:cBhvr>
                                        <p:cTn id="42"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68939" y="2181729"/>
            <a:ext cx="11298071" cy="182428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先过棱锥某个面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一般选取直角三角形、正三角形、矩形等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的外接圆圆心作该面的垂线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则球心一定在该垂线上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再根据球心到棱锥各个顶点的距离相等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结合勾股定理构建等式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确定球心及半径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这是解决此类问题的常规思路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341033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3940692"/>
            <a:ext cx="12190413" cy="232266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21443"/>
                <a:ext cx="11589417" cy="576657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安徽皖江名校联考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分别为三边</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AFG</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BEG</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CEF</a:t>
                </a:r>
                <a:r>
                  <a:rPr lang="zh-CN" altLang="zh-CN" sz="2600" b="1">
                    <a:latin typeface="Times New Roman" panose="02020603050405020304" pitchFamily="18" charset="0"/>
                    <a:cs typeface="Times New Roman" panose="02020603050405020304" pitchFamily="18" charset="0"/>
                  </a:rPr>
                  <a:t>分别沿</a:t>
                </a:r>
                <a:r>
                  <a:rPr lang="en-US" altLang="zh-CN" sz="2600" b="1" i="1">
                    <a:latin typeface="Times New Roman" panose="02020603050405020304" pitchFamily="18" charset="0"/>
                    <a:cs typeface="Times New Roman" panose="02020603050405020304" pitchFamily="18" charset="0"/>
                  </a:rPr>
                  <a:t>FG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向上折起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三点重合</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记为点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EFG</a:t>
                </a:r>
                <a:r>
                  <a:rPr lang="zh-CN" altLang="zh-CN" sz="2600" b="1">
                    <a:latin typeface="Times New Roman" panose="02020603050405020304" pitchFamily="18" charset="0"/>
                    <a:cs typeface="Times New Roman" panose="02020603050405020304" pitchFamily="18" charset="0"/>
                  </a:rPr>
                  <a:t>的外接球表面积的最小值为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𝟏𝟓</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𝟏𝟗</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𝟐𝟏</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EFG</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PE</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可以把它们看成长方体的面对角线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长方体的同一顶点三条棱长分别为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5766579"/>
              </a:xfrm>
              <a:prstGeom prst="rect">
                <a:avLst/>
              </a:prstGeom>
              <a:blipFill rotWithShape="0">
                <a:blip r:embed="rId4"/>
                <a:stretch>
                  <a:fillRect l="-947" r="-947" b="-423"/>
                </a:stretch>
              </a:blipFill>
            </p:spPr>
            <p:txBody>
              <a:bodyPr/>
              <a:lstStyle/>
              <a:p>
                <a:r>
                  <a:rPr lang="zh-CN" altLang="en-US">
                    <a:noFill/>
                  </a:rPr>
                  <a:t> </a:t>
                </a:r>
              </a:p>
            </p:txBody>
          </p:sp>
        </mc:Fallback>
      </mc:AlternateContent>
      <p:sp>
        <p:nvSpPr>
          <p:cNvPr id="16" name="矩形 15"/>
          <p:cNvSpPr/>
          <p:nvPr>
            <p:custDataLst>
              <p:tags r:id="rId2"/>
            </p:custDataLst>
          </p:nvPr>
        </p:nvSpPr>
        <p:spPr>
          <a:xfrm>
            <a:off x="1266412" y="2545342"/>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36.jpeg"/>
          <p:cNvPicPr/>
          <p:nvPr/>
        </p:nvPicPr>
        <p:blipFill>
          <a:blip r:embed="rId5">
            <a:clrChange>
              <a:clrFrom>
                <a:srgbClr val="FFFFFF"/>
              </a:clrFrom>
              <a:clrTo>
                <a:srgbClr val="FFFFFF">
                  <a:alpha val="0"/>
                </a:srgbClr>
              </a:clrTo>
            </a:clrChange>
          </a:blip>
          <a:stretch>
            <a:fillRect/>
          </a:stretch>
        </p:blipFill>
        <p:spPr>
          <a:xfrm>
            <a:off x="9600535" y="3952887"/>
            <a:ext cx="2134630" cy="2298275"/>
          </a:xfrm>
          <a:prstGeom prst="rect">
            <a:avLst/>
          </a:prstGeom>
        </p:spPr>
      </p:pic>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2278440" y="2166120"/>
              <a:ext cx="7246080" cy="1881360"/>
            </p14:xfrm>
          </p:contentPart>
        </mc:Choice>
        <mc:Fallback>
          <p:pic>
            <p:nvPicPr>
              <p:cNvPr id="2" name="墨迹 1"/>
              <p:cNvPicPr/>
              <p:nvPr/>
            </p:nvPicPr>
            <p:blipFill>
              <a:blip r:embed="rId7"/>
              <a:stretch>
                <a:fillRect/>
              </a:stretch>
            </p:blipFill>
            <p:spPr>
              <a:xfrm>
                <a:off x="2269080" y="2156760"/>
                <a:ext cx="7264800" cy="1900080"/>
              </a:xfrm>
              <a:prstGeom prst="rect">
                <a:avLst/>
              </a:prstGeom>
            </p:spPr>
          </p:pic>
        </mc:Fallback>
      </mc:AlternateContent>
    </p:spTree>
    <p:extLst>
      <p:ext uri="{BB962C8B-B14F-4D97-AF65-F5344CB8AC3E}">
        <p14:creationId xmlns:p14="http://schemas.microsoft.com/office/powerpoint/2010/main" val="1696712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29747"/>
            <a:ext cx="12190413" cy="63950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265716"/>
                <a:ext cx="11589417" cy="5301003"/>
              </a:xfrm>
              <a:prstGeom prst="rect">
                <a:avLst/>
              </a:prstGeom>
            </p:spPr>
            <p:txBody>
              <a:bodyPr wrap="square">
                <a:spAutoFit/>
              </a:bodyPr>
              <a:lstStyle/>
              <a:p>
                <a:pPr>
                  <a:lnSpc>
                    <a:spcPct val="135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则有</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𝒛</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𝒎</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𝒛</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设长方体外接球的半径为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由基本不等式</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当且仅当</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时等号成立</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EFG</a:t>
                </a:r>
                <a:r>
                  <a:rPr lang="zh-CN" altLang="zh-CN" sz="2600" b="1">
                    <a:latin typeface="Times New Roman" panose="02020603050405020304" pitchFamily="18" charset="0"/>
                    <a:cs typeface="Times New Roman" panose="02020603050405020304" pitchFamily="18" charset="0"/>
                  </a:rPr>
                  <a:t>的外接球表面积</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8)π=</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265716"/>
                <a:ext cx="11589417" cy="5301003"/>
              </a:xfrm>
              <a:prstGeom prst="rect">
                <a:avLst/>
              </a:prstGeom>
              <a:blipFill rotWithShape="0">
                <a:blip r:embed="rId3"/>
                <a:stretch>
                  <a:fillRect l="-947" b="-345"/>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351000" y="703080"/>
              <a:ext cx="4361040" cy="6145920"/>
            </p14:xfrm>
          </p:contentPart>
        </mc:Choice>
        <mc:Fallback>
          <p:pic>
            <p:nvPicPr>
              <p:cNvPr id="2" name="墨迹 1"/>
              <p:cNvPicPr/>
              <p:nvPr/>
            </p:nvPicPr>
            <p:blipFill>
              <a:blip r:embed="rId5"/>
              <a:stretch>
                <a:fillRect/>
              </a:stretch>
            </p:blipFill>
            <p:spPr>
              <a:xfrm>
                <a:off x="341640" y="693720"/>
                <a:ext cx="4379760" cy="6164640"/>
              </a:xfrm>
              <a:prstGeom prst="rect">
                <a:avLst/>
              </a:prstGeom>
            </p:spPr>
          </p:pic>
        </mc:Fallback>
      </mc:AlternateContent>
    </p:spTree>
    <p:extLst>
      <p:ext uri="{BB962C8B-B14F-4D97-AF65-F5344CB8AC3E}">
        <p14:creationId xmlns:p14="http://schemas.microsoft.com/office/powerpoint/2010/main" val="24057343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3041023"/>
            <a:ext cx="12190413" cy="325328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21443"/>
                <a:ext cx="11589417" cy="3083152"/>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的四个顶点都在球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的球面上</a:t>
                </a:r>
                <a:r>
                  <a:rPr lang="en-US" altLang="zh-CN" sz="2600" b="1">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PA</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PB</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PC</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A.3π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𝟐𝟕</m:t>
                        </m:r>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π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π	</a:t>
                </a:r>
                <a:r>
                  <a:rPr lang="en-US" altLang="zh-CN" sz="2600" b="1" smtClean="0">
                    <a:latin typeface="Times New Roman" panose="02020603050405020304" pitchFamily="18" charset="0"/>
                    <a:cs typeface="Times New Roman" panose="02020603050405020304" pitchFamily="18" charset="0"/>
                  </a:rPr>
                  <a:t>		D.9π</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的外接圆的圆心为</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3083152"/>
              </a:xfrm>
              <a:prstGeom prst="rect">
                <a:avLst/>
              </a:prstGeom>
              <a:blipFill rotWithShape="0">
                <a:blip r:embed="rId4"/>
                <a:stretch>
                  <a:fillRect l="-947" b="-1779"/>
                </a:stretch>
              </a:blipFill>
            </p:spPr>
            <p:txBody>
              <a:bodyPr/>
              <a:lstStyle/>
              <a:p>
                <a:r>
                  <a:rPr lang="zh-CN" altLang="en-US">
                    <a:noFill/>
                  </a:rPr>
                  <a:t> </a:t>
                </a:r>
              </a:p>
            </p:txBody>
          </p:sp>
        </mc:Fallback>
      </mc:AlternateContent>
      <p:sp>
        <p:nvSpPr>
          <p:cNvPr id="16" name="矩形 15"/>
          <p:cNvSpPr/>
          <p:nvPr>
            <p:custDataLst>
              <p:tags r:id="rId2"/>
            </p:custDataLst>
          </p:nvPr>
        </p:nvSpPr>
        <p:spPr>
          <a:xfrm>
            <a:off x="4354290" y="1554234"/>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37.jpeg"/>
          <p:cNvPicPr/>
          <p:nvPr/>
        </p:nvPicPr>
        <p:blipFill>
          <a:blip r:embed="rId5">
            <a:clrChange>
              <a:clrFrom>
                <a:srgbClr val="FFFFFF"/>
              </a:clrFrom>
              <a:clrTo>
                <a:srgbClr val="FFFFFF">
                  <a:alpha val="0"/>
                </a:srgbClr>
              </a:clrTo>
            </a:clrChange>
          </a:blip>
          <a:stretch>
            <a:fillRect/>
          </a:stretch>
        </p:blipFill>
        <p:spPr>
          <a:xfrm>
            <a:off x="9321036" y="3163835"/>
            <a:ext cx="2657415" cy="3064861"/>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409082" y="3633093"/>
                <a:ext cx="11589417" cy="188077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PO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09082" y="3633093"/>
                <a:ext cx="11589417" cy="1880771"/>
              </a:xfrm>
              <a:prstGeom prst="rect">
                <a:avLst/>
              </a:prstGeom>
              <a:blipFill rotWithShape="0">
                <a:blip r:embed="rId6"/>
                <a:stretch>
                  <a:fillRect l="-947" b="-679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845437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23919"/>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46843"/>
                <a:ext cx="11589417" cy="4811766"/>
              </a:xfrm>
              <a:prstGeom prst="rect">
                <a:avLst/>
              </a:prstGeom>
            </p:spPr>
            <p:txBody>
              <a:bodyPr wrap="square">
                <a:spAutoFit/>
              </a:bodyPr>
              <a:lstStyle/>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由正弦定理得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𝐬𝐢𝐧</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e>
                    </m:rad>
                  </m:oMath>
                </a14:m>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OA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在线段</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所以外接球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46843"/>
                <a:ext cx="11589417" cy="4811766"/>
              </a:xfrm>
              <a:prstGeom prst="rect">
                <a:avLst/>
              </a:prstGeom>
              <a:blipFill rotWithShape="0">
                <a:blip r:embed="rId3"/>
                <a:stretch>
                  <a:fillRect l="-947" t="-1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503127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研究与球有关的切、接问题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既要运用多面体、旋转体的知识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又要运用球的几何性质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要特别注意多面体、旋转体的有关几何元素与球的半径之间的关系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解决此类问题的关键是确定球心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2841330"/>
            <a:ext cx="12190413" cy="343462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21443"/>
                <a:ext cx="11589417" cy="218951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广州调研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的四个顶点均在同一个球面上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所成角的正弦值为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则该球的表面积为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2189510"/>
              </a:xfrm>
              <a:prstGeom prst="rect">
                <a:avLst/>
              </a:prstGeom>
              <a:blipFill rotWithShape="0">
                <a:blip r:embed="rId4"/>
                <a:stretch>
                  <a:fillRect l="-947" b="-5850"/>
                </a:stretch>
              </a:blipFill>
            </p:spPr>
            <p:txBody>
              <a:bodyPr/>
              <a:lstStyle/>
              <a:p>
                <a:r>
                  <a:rPr lang="zh-CN" altLang="en-US">
                    <a:noFill/>
                  </a:rPr>
                  <a:t> </a:t>
                </a:r>
              </a:p>
            </p:txBody>
          </p:sp>
        </mc:Fallback>
      </mc:AlternateContent>
      <p:sp>
        <p:nvSpPr>
          <p:cNvPr id="16" name="矩形 15"/>
          <p:cNvSpPr/>
          <p:nvPr>
            <p:custDataLst>
              <p:tags r:id="rId2"/>
            </p:custDataLst>
          </p:nvPr>
        </p:nvSpPr>
        <p:spPr>
          <a:xfrm>
            <a:off x="1545939" y="1991548"/>
            <a:ext cx="819455" cy="752065"/>
          </a:xfrm>
          <a:prstGeom prst="rect">
            <a:avLst/>
          </a:prstGeom>
        </p:spPr>
        <p:txBody>
          <a:bodyPr wrap="none">
            <a:spAutoFit/>
          </a:bodyPr>
          <a:lstStyle/>
          <a:p>
            <a:pPr>
              <a:lnSpc>
                <a:spcPct val="150000"/>
              </a:lnSpc>
              <a:spcAft>
                <a:spcPts val="0"/>
              </a:spcAft>
              <a:tabLst>
                <a:tab pos="2970530" algn="l"/>
              </a:tabLst>
            </a:pPr>
            <a:r>
              <a:rPr lang="en-US" altLang="zh-CN" sz="3200" b="1">
                <a:solidFill>
                  <a:srgbClr val="C00000"/>
                </a:solidFill>
                <a:latin typeface="Times New Roman" panose="02020603050405020304" pitchFamily="18" charset="0"/>
                <a:cs typeface="Times New Roman" panose="02020603050405020304" pitchFamily="18" charset="0"/>
              </a:rPr>
              <a:t>36π</a:t>
            </a:r>
            <a:endParaRPr lang="zh-CN" altLang="zh-CN" sz="14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275177" y="2769013"/>
                <a:ext cx="11589417" cy="283584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PAC</a:t>
                </a:r>
                <a:r>
                  <a:rPr lang="zh-CN" altLang="zh-CN" sz="2600" b="1">
                    <a:latin typeface="Times New Roman" panose="02020603050405020304" pitchFamily="18" charset="0"/>
                    <a:cs typeface="Times New Roman" panose="02020603050405020304" pitchFamily="18" charset="0"/>
                  </a:rPr>
                  <a:t>为直线</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所成的角</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𝑷𝑪</m:t>
                        </m:r>
                      </m:num>
                      <m:den>
                        <m:r>
                          <a:rPr lang="en-US" altLang="zh-CN" sz="2600" b="1" i="1">
                            <a:latin typeface="Cambria Math" panose="02040503050406030204" pitchFamily="18" charset="0"/>
                            <a:cs typeface="Times New Roman" panose="02020603050405020304" pitchFamily="18" charset="0"/>
                          </a:rPr>
                          <m:t>𝑷𝑨</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75177" y="2769013"/>
                <a:ext cx="11589417" cy="2835841"/>
              </a:xfrm>
              <a:prstGeom prst="rect">
                <a:avLst/>
              </a:prstGeom>
              <a:blipFill rotWithShape="0">
                <a:blip r:embed="rId5"/>
                <a:stretch>
                  <a:fillRect l="-947" b="-45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118229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1219"/>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21443"/>
                <a:ext cx="11589417" cy="256711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𝟑𝟎</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故三棱锥可补形为长方体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2567113"/>
              </a:xfrm>
              <a:prstGeom prst="rect">
                <a:avLst/>
              </a:prstGeom>
              <a:blipFill rotWithShape="0">
                <a:blip r:embed="rId3"/>
                <a:stretch>
                  <a:fillRect l="-947" b="-4988"/>
                </a:stretch>
              </a:blipFill>
            </p:spPr>
            <p:txBody>
              <a:bodyPr/>
              <a:lstStyle/>
              <a:p>
                <a:r>
                  <a:rPr lang="zh-CN" altLang="en-US">
                    <a:noFill/>
                  </a:rPr>
                  <a:t> </a:t>
                </a:r>
              </a:p>
            </p:txBody>
          </p:sp>
        </mc:Fallback>
      </mc:AlternateContent>
      <p:pic>
        <p:nvPicPr>
          <p:cNvPr id="5" name="image38.jpeg"/>
          <p:cNvPicPr/>
          <p:nvPr/>
        </p:nvPicPr>
        <p:blipFill>
          <a:blip r:embed="rId4">
            <a:clrChange>
              <a:clrFrom>
                <a:srgbClr val="FFFFFF"/>
              </a:clrFrom>
              <a:clrTo>
                <a:srgbClr val="FFFFFF">
                  <a:alpha val="0"/>
                </a:srgbClr>
              </a:clrTo>
            </a:clrChange>
          </a:blip>
          <a:stretch>
            <a:fillRect/>
          </a:stretch>
        </p:blipFill>
        <p:spPr>
          <a:xfrm>
            <a:off x="8903557" y="2488368"/>
            <a:ext cx="2605944" cy="2139600"/>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262477" y="3196683"/>
                <a:ext cx="11589417" cy="208820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长方体的体对角线为</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其长为</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所以外接球半径</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所以球的表面积</a:t>
                </a:r>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9=36π.</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62477" y="3196683"/>
                <a:ext cx="11589417" cy="2088200"/>
              </a:xfrm>
              <a:prstGeom prst="rect">
                <a:avLst/>
              </a:prstGeom>
              <a:blipFill rotWithShape="0">
                <a:blip r:embed="rId5"/>
                <a:stretch>
                  <a:fillRect l="-947" b="-641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59134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horizont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linds(horizontal)">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blinds(horizontal)">
                                      <p:cBhvr>
                                        <p:cTn id="3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349809"/>
            <a:ext cx="12190413" cy="394450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题型二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内切球</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custDataLst>
                  <p:tags r:id="rId3"/>
                </p:custDataLst>
              </p:nvPr>
            </p:nvSpPr>
            <p:spPr>
              <a:xfrm>
                <a:off x="910558" y="975886"/>
                <a:ext cx="785343" cy="1183273"/>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f>
                      <m:fPr>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32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3200" b="1" i="1">
                                <a:solidFill>
                                  <a:srgbClr val="C00000"/>
                                </a:solidFill>
                                <a:latin typeface="Cambria Math" panose="02040503050406030204" pitchFamily="18" charset="0"/>
                                <a:cs typeface="Times New Roman" panose="02020603050405020304" pitchFamily="18" charset="0"/>
                              </a:rPr>
                              <m:t>𝟐</m:t>
                            </m:r>
                          </m:e>
                        </m:rad>
                      </m:num>
                      <m:den>
                        <m:r>
                          <a:rPr lang="en-US" altLang="zh-CN" sz="3200" b="1" i="1">
                            <a:solidFill>
                              <a:srgbClr val="C00000"/>
                            </a:solidFill>
                            <a:latin typeface="Cambria Math" panose="02040503050406030204" pitchFamily="18" charset="0"/>
                            <a:cs typeface="Times New Roman" panose="02020603050405020304" pitchFamily="18" charset="0"/>
                          </a:rPr>
                          <m:t>𝟑</m:t>
                        </m:r>
                      </m:den>
                    </m:f>
                  </m:oMath>
                </a14:m>
                <a:r>
                  <a:rPr lang="en-US" altLang="zh-CN" sz="3200" b="1">
                    <a:solidFill>
                      <a:srgbClr val="C00000"/>
                    </a:solidFill>
                    <a:latin typeface="Times New Roman" panose="02020603050405020304" pitchFamily="18" charset="0"/>
                    <a:cs typeface="Times New Roman" panose="02020603050405020304" pitchFamily="18" charset="0"/>
                  </a:rPr>
                  <a:t>π</a:t>
                </a:r>
                <a:endParaRPr lang="zh-CN" altLang="zh-CN" sz="140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5"/>
                </p:custDataLst>
              </p:nvPr>
            </p:nvSpPr>
            <p:spPr>
              <a:xfrm>
                <a:off x="910558" y="975886"/>
                <a:ext cx="785343" cy="1183273"/>
              </a:xfrm>
              <a:prstGeom prst="rect">
                <a:avLst/>
              </a:prstGeom>
              <a:blipFill rotWithShape="0">
                <a:blip r:embed="rId6"/>
                <a:stretch>
                  <a:fillRect r="-19380" b="-6186"/>
                </a:stretch>
              </a:blipFill>
            </p:spPr>
            <p:txBody>
              <a:bodyPr/>
              <a:lstStyle/>
              <a:p>
                <a:r>
                  <a:rPr lang="zh-CN" altLang="en-US">
                    <a:noFill/>
                  </a:rPr>
                  <a:t> </a:t>
                </a:r>
              </a:p>
            </p:txBody>
          </p:sp>
        </mc:Fallback>
      </mc:AlternateContent>
      <p:sp>
        <p:nvSpPr>
          <p:cNvPr id="12" name="矩形 11"/>
          <p:cNvSpPr/>
          <p:nvPr/>
        </p:nvSpPr>
        <p:spPr>
          <a:xfrm>
            <a:off x="269382" y="388659"/>
            <a:ext cx="11589417" cy="2116740"/>
          </a:xfrm>
          <a:prstGeom prst="rect">
            <a:avLst/>
          </a:prstGeom>
        </p:spPr>
        <p:txBody>
          <a:bodyPr wrap="square">
            <a:spAutoFit/>
          </a:bodyPr>
          <a:lstStyle/>
          <a:p>
            <a:pPr>
              <a:lnSpc>
                <a:spcPct val="2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4</a:t>
            </a:r>
            <a:r>
              <a:rPr lang="en-US" altLang="zh-CN" sz="2600" b="1" dirty="0">
                <a:solidFill>
                  <a:srgbClr val="0000FF"/>
                </a:solidFill>
                <a:latin typeface="宋体" panose="02010600030101010101" pitchFamily="2" charset="-122"/>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已知圆锥的底面半径为</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母线长为</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则该圆锥内半径最大的球的体积为</a:t>
            </a: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p:sp>
        <p:nvSpPr>
          <p:cNvPr id="6" name="矩形 5"/>
          <p:cNvSpPr/>
          <p:nvPr/>
        </p:nvSpPr>
        <p:spPr>
          <a:xfrm>
            <a:off x="338518" y="2370776"/>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易知半径最大的球为圆锥的内切球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球与圆锥内切时的轴截面的示意图如图所示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7" name="image39.jpeg"/>
          <p:cNvPicPr/>
          <p:nvPr/>
        </p:nvPicPr>
        <p:blipFill>
          <a:blip r:embed="rId7">
            <a:clrChange>
              <a:clrFrom>
                <a:srgbClr val="FFFFFF"/>
              </a:clrFrom>
              <a:clrTo>
                <a:srgbClr val="FFFFFF">
                  <a:alpha val="0"/>
                </a:srgbClr>
              </a:clrTo>
            </a:clrChange>
          </a:blip>
          <a:stretch>
            <a:fillRect/>
          </a:stretch>
        </p:blipFill>
        <p:spPr>
          <a:xfrm>
            <a:off x="9024178" y="3319631"/>
            <a:ext cx="2098922" cy="2481004"/>
          </a:xfrm>
          <a:prstGeom prst="rect">
            <a:avLst/>
          </a:prstGeom>
        </p:spPr>
      </p:pic>
      <p:sp>
        <p:nvSpPr>
          <p:cNvPr id="9" name="矩形 8"/>
          <p:cNvSpPr/>
          <p:nvPr/>
        </p:nvSpPr>
        <p:spPr>
          <a:xfrm>
            <a:off x="262477" y="3518821"/>
            <a:ext cx="7915728" cy="189282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分别为切点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内切圆的圆心为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88067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linds(horizont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linds(horizontal)">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5734"/>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813500"/>
                <a:ext cx="11589417" cy="398865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设内切圆半径为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AOB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BOC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AOC</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所以该圆锥内半径最大的球的体积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813500"/>
                <a:ext cx="11589417" cy="3988656"/>
              </a:xfrm>
              <a:prstGeom prst="rect">
                <a:avLst/>
              </a:prstGeom>
              <a:blipFill rotWithShape="0">
                <a:blip r:embed="rId3"/>
                <a:stretch>
                  <a:fillRect l="-947" b="-3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725135"/>
            <a:ext cx="12190413" cy="44842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901097"/>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983665"/>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002085"/>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9" name="矩形 18"/>
              <p:cNvSpPr/>
              <p:nvPr/>
            </p:nvSpPr>
            <p:spPr>
              <a:xfrm>
                <a:off x="312448" y="1742665"/>
                <a:ext cx="11411052" cy="4184800"/>
              </a:xfrm>
              <a:prstGeom prst="rect">
                <a:avLst/>
              </a:prstGeom>
            </p:spPr>
            <p:txBody>
              <a:bodyPr wrap="square">
                <a:spAutoFit/>
              </a:bodyPr>
              <a:lstStyle/>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多面体内切球的球心与半径的确定</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内切球球心到多面体各面的距离均相等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外接球球心到多面体各顶点的距离均相等</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正多面体的内切球和外接球的球心重合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正棱锥的内切球和外接球球心都在高线上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但不重合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体积分割是求内切球半径的通用做法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正四面体的内切球的半径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其半径是外接球半径的三分之一</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为该正四面体的棱长</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9" name="矩形 18"/>
              <p:cNvSpPr>
                <a:spLocks noRot="1" noChangeAspect="1" noMove="1" noResize="1" noEditPoints="1" noAdjustHandles="1" noChangeArrowheads="1" noChangeShapeType="1" noTextEdit="1"/>
              </p:cNvSpPr>
              <p:nvPr/>
            </p:nvSpPr>
            <p:spPr>
              <a:xfrm>
                <a:off x="312448" y="1742665"/>
                <a:ext cx="11411052" cy="4184800"/>
              </a:xfrm>
              <a:prstGeom prst="rect">
                <a:avLst/>
              </a:prstGeom>
              <a:blipFill rotWithShape="0">
                <a:blip r:embed="rId6"/>
                <a:stretch>
                  <a:fillRect l="-962" t="-729" r="-588" b="-27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9383" y="621443"/>
            <a:ext cx="8634174" cy="3093154"/>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是一块石材</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测量可得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=90°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=13.</a:t>
            </a:r>
            <a:r>
              <a:rPr lang="zh-CN" altLang="zh-CN" sz="2600" b="1">
                <a:latin typeface="Times New Roman" panose="02020603050405020304" pitchFamily="18" charset="0"/>
                <a:cs typeface="Times New Roman" panose="02020603050405020304" pitchFamily="18" charset="0"/>
              </a:rPr>
              <a:t>若将该石材切削、打磨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加工成几个大小相同的健身手球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则一个加工所得的健身手球的最大体积及此时加工成的健身手球的个数分别为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8" name="矩形 7"/>
          <p:cNvSpPr/>
          <p:nvPr>
            <p:custDataLst>
              <p:tags r:id="rId1"/>
            </p:custDataLst>
          </p:nvPr>
        </p:nvSpPr>
        <p:spPr>
          <a:xfrm>
            <a:off x="1901793" y="3129923"/>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40.jpeg"/>
          <p:cNvPicPr/>
          <p:nvPr/>
        </p:nvPicPr>
        <p:blipFill>
          <a:blip r:embed="rId3">
            <a:clrChange>
              <a:clrFrom>
                <a:srgbClr val="FFFFFF"/>
              </a:clrFrom>
              <a:clrTo>
                <a:srgbClr val="FFFFFF">
                  <a:alpha val="0"/>
                </a:srgbClr>
              </a:clrTo>
            </a:clrChange>
          </a:blip>
          <a:stretch>
            <a:fillRect/>
          </a:stretch>
        </p:blipFill>
        <p:spPr>
          <a:xfrm>
            <a:off x="9119584" y="838793"/>
            <a:ext cx="2127677" cy="305353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50510" y="3569295"/>
                <a:ext cx="8634174" cy="175394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C.6π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50510" y="3569295"/>
                <a:ext cx="8634174" cy="1753942"/>
              </a:xfrm>
              <a:prstGeom prst="rect">
                <a:avLst/>
              </a:prstGeom>
              <a:blipFill rotWithShape="0">
                <a:blip r:embed="rId4"/>
                <a:stretch>
                  <a:fillRect l="-1271" b="-27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1313"/>
            <a:ext cx="12190413" cy="633170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21443"/>
                <a:ext cx="11589417" cy="499829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当健身手球与直三棱锥的三个侧面均相切时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健身手球的体积最大</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𝑩</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设健身手球的最大半径为</a:t>
                </a:r>
                <a:r>
                  <a:rPr lang="en-US" altLang="zh-CN" sz="2600" b="1" i="1">
                    <a:latin typeface="Times New Roman" panose="02020603050405020304" pitchFamily="18" charset="0"/>
                    <a:cs typeface="Times New Roman" panose="02020603050405020304" pitchFamily="18" charset="0"/>
                  </a:rPr>
                  <a:t>R</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则健身手球的最大直径为</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所以最多可加工</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个健身手球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于是一个健身手球的最大</a:t>
                </a:r>
                <a:r>
                  <a:rPr lang="zh-CN" altLang="zh-CN" sz="2600" b="1" smtClean="0">
                    <a:latin typeface="Times New Roman" panose="02020603050405020304" pitchFamily="18" charset="0"/>
                    <a:cs typeface="Times New Roman" panose="02020603050405020304" pitchFamily="18" charset="0"/>
                  </a:rPr>
                  <a:t>体积</a:t>
                </a:r>
                <a:r>
                  <a:rPr lang="en-US" altLang="zh-CN" sz="2600" b="1" i="1" smtClean="0">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4998291"/>
              </a:xfrm>
              <a:prstGeom prst="rect">
                <a:avLst/>
              </a:prstGeom>
              <a:blipFill rotWithShape="0">
                <a:blip r:embed="rId3"/>
                <a:stretch>
                  <a:fillRect l="-947" r="-53" b="-24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bwMode="auto">
          <a:xfrm>
            <a:off x="263490" y="128300"/>
            <a:ext cx="11641048" cy="522091"/>
          </a:xfrm>
          <a:prstGeom prst="rect">
            <a:avLst/>
          </a:prstGeom>
        </p:spPr>
        <p:txBody>
          <a:bodyPr wrap="square">
            <a:spAutoFit/>
          </a:bodyPr>
          <a:lstStyle/>
          <a:p>
            <a:pPr defTabSz="1219200" fontAlgn="auto">
              <a:spcBef>
                <a:spcPts val="0"/>
              </a:spcBef>
              <a:spcAft>
                <a:spcPts val="0"/>
              </a:spcAft>
              <a:defRPr/>
            </a:pPr>
            <a:r>
              <a:rPr lang="zh-CN" altLang="en-US" sz="2800" b="1" kern="0" smtClean="0">
                <a:latin typeface="微软雅黑" panose="020B0503020204020204" pitchFamily="34" charset="-122"/>
                <a:ea typeface="微软雅黑" panose="020B0503020204020204" pitchFamily="34" charset="-122"/>
              </a:rPr>
              <a:t>微点突破   </a:t>
            </a:r>
            <a:r>
              <a:rPr lang="zh-CN" altLang="en-US" sz="2800" b="1" kern="0">
                <a:latin typeface="微软雅黑" panose="020B0503020204020204" pitchFamily="34" charset="-122"/>
                <a:ea typeface="微软雅黑" panose="020B0503020204020204" pitchFamily="34" charset="-122"/>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棱切球</a:t>
            </a:r>
            <a:endParaRPr lang="en-US" altLang="zh-CN" sz="2800" b="1" kern="0" dirty="0">
              <a:solidFill>
                <a:prstClr val="black"/>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3" name="矩形 2"/>
              <p:cNvSpPr/>
              <p:nvPr/>
            </p:nvSpPr>
            <p:spPr>
              <a:xfrm>
                <a:off x="269382" y="642225"/>
                <a:ext cx="11589417" cy="2535438"/>
              </a:xfrm>
              <a:prstGeom prst="rect">
                <a:avLst/>
              </a:prstGeom>
            </p:spPr>
            <p:txBody>
              <a:bodyPr wrap="square">
                <a:spAutoFit/>
              </a:bodyPr>
              <a:lstStyle/>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所谓几何体的棱切球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就是几何体的棱与球都相切</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解决棱切球问题的规律是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找切点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找球心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构造直角三角形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常见几何体的棱切球半径</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设正方体的棱长为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则其棱切球半径为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642225"/>
                <a:ext cx="11589417" cy="2535438"/>
              </a:xfrm>
              <a:prstGeom prst="rect">
                <a:avLst/>
              </a:prstGeom>
              <a:blipFill rotWithShape="0">
                <a:blip r:embed="rId2"/>
                <a:stretch>
                  <a:fillRect l="-947" t="-240"/>
                </a:stretch>
              </a:blipFill>
            </p:spPr>
            <p:txBody>
              <a:bodyPr/>
              <a:lstStyle/>
              <a:p>
                <a:r>
                  <a:rPr lang="zh-CN" altLang="en-US">
                    <a:noFill/>
                  </a:rPr>
                  <a:t> </a:t>
                </a:r>
              </a:p>
            </p:txBody>
          </p:sp>
        </mc:Fallback>
      </mc:AlternateContent>
      <p:pic>
        <p:nvPicPr>
          <p:cNvPr id="4" name="image42.jpeg"/>
          <p:cNvPicPr/>
          <p:nvPr/>
        </p:nvPicPr>
        <p:blipFill>
          <a:blip r:embed="rId3"/>
          <a:stretch>
            <a:fillRect/>
          </a:stretch>
        </p:blipFill>
        <p:spPr>
          <a:xfrm>
            <a:off x="9648652" y="752531"/>
            <a:ext cx="2156286" cy="2476205"/>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46178" y="2934240"/>
                <a:ext cx="8009297" cy="3275064"/>
              </a:xfrm>
              <a:prstGeom prst="rect">
                <a:avLst/>
              </a:prstGeom>
            </p:spPr>
            <p:txBody>
              <a:bodyPr wrap="square">
                <a:spAutoFit/>
              </a:bodyPr>
              <a:lstStyle/>
              <a:p>
                <a:pPr>
                  <a:lnSpc>
                    <a:spcPct val="13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设正四面体的棱长为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则其棱切球半径为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将边长为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的各个面的对角线顺次连接即可得一个边长为</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的正四面体</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显然正四面体</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的棱切球就是正方体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的内切球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46178" y="2934240"/>
                <a:ext cx="8009297" cy="3275064"/>
              </a:xfrm>
              <a:prstGeom prst="rect">
                <a:avLst/>
              </a:prstGeom>
              <a:blipFill rotWithShape="0">
                <a:blip r:embed="rId4"/>
                <a:stretch>
                  <a:fillRect l="-1370" r="-152" b="-3717"/>
                </a:stretch>
              </a:blipFill>
            </p:spPr>
            <p:txBody>
              <a:bodyPr/>
              <a:lstStyle/>
              <a:p>
                <a:r>
                  <a:rPr lang="zh-CN" altLang="en-US">
                    <a:noFill/>
                  </a:rPr>
                  <a:t> </a:t>
                </a:r>
              </a:p>
            </p:txBody>
          </p:sp>
        </mc:Fallback>
      </mc:AlternateContent>
      <p:pic>
        <p:nvPicPr>
          <p:cNvPr id="6" name="image43.jpeg"/>
          <p:cNvPicPr/>
          <p:nvPr/>
        </p:nvPicPr>
        <p:blipFill>
          <a:blip r:embed="rId5">
            <a:clrChange>
              <a:clrFrom>
                <a:srgbClr val="FFFFFF"/>
              </a:clrFrom>
              <a:clrTo>
                <a:srgbClr val="FFFFFF">
                  <a:alpha val="0"/>
                </a:srgbClr>
              </a:clrTo>
            </a:clrChange>
          </a:blip>
          <a:stretch>
            <a:fillRect/>
          </a:stretch>
        </p:blipFill>
        <p:spPr>
          <a:xfrm>
            <a:off x="9008909" y="3429794"/>
            <a:ext cx="2741099" cy="2741099"/>
          </a:xfrm>
          <a:prstGeom prst="rect">
            <a:avLst/>
          </a:prstGeom>
        </p:spPr>
      </p:pic>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9512640" y="789120"/>
              <a:ext cx="2212560" cy="4818600"/>
            </p14:xfrm>
          </p:contentPart>
        </mc:Choice>
        <mc:Fallback>
          <p:pic>
            <p:nvPicPr>
              <p:cNvPr id="2" name="墨迹 1"/>
              <p:cNvPicPr/>
              <p:nvPr/>
            </p:nvPicPr>
            <p:blipFill>
              <a:blip r:embed="rId7"/>
              <a:stretch>
                <a:fillRect/>
              </a:stretch>
            </p:blipFill>
            <p:spPr>
              <a:xfrm>
                <a:off x="9503280" y="779760"/>
                <a:ext cx="2231280" cy="4837320"/>
              </a:xfrm>
              <a:prstGeom prst="rect">
                <a:avLst/>
              </a:prstGeom>
            </p:spPr>
          </p:pic>
        </mc:Fallback>
      </mc:AlternateContent>
    </p:spTree>
    <p:extLst>
      <p:ext uri="{BB962C8B-B14F-4D97-AF65-F5344CB8AC3E}">
        <p14:creationId xmlns:p14="http://schemas.microsoft.com/office/powerpoint/2010/main" val="108631515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923509"/>
            <a:ext cx="12190413" cy="328165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291669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典例</a:t>
                </a:r>
                <a:r>
                  <a:rPr lang="zh-CN" altLang="zh-CN" sz="2600" b="1">
                    <a:solidFill>
                      <a:srgbClr val="0000FF"/>
                    </a:solidFill>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已知某棱长为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zh-CN" altLang="zh-CN" sz="2600" b="1">
                    <a:latin typeface="Times New Roman" panose="02020603050405020304" pitchFamily="18" charset="0"/>
                    <a:cs typeface="Times New Roman" panose="02020603050405020304" pitchFamily="18" charset="0"/>
                  </a:rPr>
                  <a:t>的正四面体的各条棱都与同一球面相切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则该球与此正四面体的体积之比为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棱长为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2916696"/>
              </a:xfrm>
              <a:prstGeom prst="rect">
                <a:avLst/>
              </a:prstGeom>
              <a:blipFill rotWithShape="0">
                <a:blip r:embed="rId4"/>
                <a:stretch>
                  <a:fillRect l="-947" b="-1883"/>
                </a:stretch>
              </a:blipFill>
            </p:spPr>
            <p:txBody>
              <a:bodyPr/>
              <a:lstStyle/>
              <a:p>
                <a:r>
                  <a:rPr lang="zh-CN" altLang="en-US">
                    <a:noFill/>
                  </a:rPr>
                  <a:t> </a:t>
                </a:r>
              </a:p>
            </p:txBody>
          </p:sp>
        </mc:Fallback>
      </mc:AlternateContent>
      <p:sp>
        <p:nvSpPr>
          <p:cNvPr id="8" name="矩形 7"/>
          <p:cNvSpPr/>
          <p:nvPr>
            <p:custDataLst>
              <p:tags r:id="rId2"/>
            </p:custDataLst>
          </p:nvPr>
        </p:nvSpPr>
        <p:spPr>
          <a:xfrm>
            <a:off x="4235458" y="13509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44.jpeg"/>
          <p:cNvPicPr/>
          <p:nvPr/>
        </p:nvPicPr>
        <p:blipFill>
          <a:blip r:embed="rId5">
            <a:clrChange>
              <a:clrFrom>
                <a:srgbClr val="FFFFFF"/>
              </a:clrFrom>
              <a:clrTo>
                <a:srgbClr val="FFFFFF">
                  <a:alpha val="0"/>
                </a:srgbClr>
              </a:clrTo>
            </a:clrChange>
          </a:blip>
          <a:stretch>
            <a:fillRect/>
          </a:stretch>
        </p:blipFill>
        <p:spPr>
          <a:xfrm>
            <a:off x="8388023" y="3337504"/>
            <a:ext cx="2650952" cy="2474742"/>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554545" y="3505994"/>
                <a:ext cx="11589417" cy="188276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所以四面体</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是棱长为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zh-CN" altLang="zh-CN" sz="2600" b="1">
                    <a:latin typeface="Times New Roman" panose="02020603050405020304" pitchFamily="18" charset="0"/>
                    <a:cs typeface="Times New Roman" panose="02020603050405020304" pitchFamily="18" charset="0"/>
                  </a:rPr>
                  <a:t>的正四面体</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当正四面体的各条棱都与同一球面相切时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该球为正方体的内切球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54545" y="3505994"/>
                <a:ext cx="11589417" cy="1882760"/>
              </a:xfrm>
              <a:prstGeom prst="rect">
                <a:avLst/>
              </a:prstGeom>
              <a:blipFill rotWithShape="0">
                <a:blip r:embed="rId6"/>
                <a:stretch>
                  <a:fillRect l="-947" b="-744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848252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95671"/>
            <a:ext cx="12190413" cy="64218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308276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所以该球的体积为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因为正四面体的体积为</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2=8</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所以该球与此正四面体的体积之比为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𝟑</m:t>
                            </m:r>
                          </m:den>
                        </m:f>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3082767"/>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637989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5218398" y="2972340"/>
            <a:ext cx="3040374" cy="913327"/>
            <a:chOff x="5712912" y="4110924"/>
            <a:chExt cx="3040374" cy="913327"/>
          </a:xfrm>
        </p:grpSpPr>
        <p:sp>
          <p:nvSpPr>
            <p:cNvPr id="10" name="TextBox 9">
              <a:hlinkClick r:id="rId3"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3" action="ppaction://hlinksldjump"/>
            </p:cNvPr>
            <p:cNvSpPr txBox="1"/>
            <p:nvPr/>
          </p:nvSpPr>
          <p:spPr>
            <a:xfrm>
              <a:off x="5712912" y="4110924"/>
              <a:ext cx="184731" cy="913327"/>
            </a:xfrm>
            <a:prstGeom prst="rect">
              <a:avLst/>
            </a:prstGeom>
            <a:noFill/>
            <a:effectLst>
              <a:outerShdw blurRad="50800" dist="38100" dir="2700000" algn="tl" rotWithShape="0">
                <a:prstClr val="black">
                  <a:alpha val="40000"/>
                </a:prstClr>
              </a:outerShdw>
            </a:effectLst>
          </p:spPr>
          <p:txBody>
            <a:bodyPr wrap="none" rtlCol="0">
              <a:spAutoFit/>
            </a:bodyPr>
            <a:lstStyle/>
            <a:p>
              <a:endParaRPr lang="en-US" altLang="zh-CN" sz="5335" dirty="0">
                <a:solidFill>
                  <a:srgbClr val="548235"/>
                </a:solidFill>
                <a:latin typeface="Impact" panose="020B0806030902050204" pitchFamily="34" charset="0"/>
              </a:endParaRP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518187"/>
            <a:ext cx="12190413" cy="33006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463678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宁波模拟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在正四棱台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与上底面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以及棱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a:t>
                </a:r>
                <a:r>
                  <a:rPr lang="zh-CN" altLang="zh-CN" sz="2600" b="1">
                    <a:latin typeface="Times New Roman" panose="02020603050405020304" pitchFamily="18" charset="0"/>
                    <a:cs typeface="Times New Roman" panose="02020603050405020304" pitchFamily="18" charset="0"/>
                  </a:rPr>
                  <a:t>均相切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的表面积为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A.9π	B.16π	</a:t>
                </a:r>
                <a:r>
                  <a:rPr lang="en-US" altLang="zh-CN" sz="2600" b="1" smtClean="0">
                    <a:latin typeface="Times New Roman" panose="02020603050405020304" pitchFamily="18" charset="0"/>
                    <a:cs typeface="Times New Roman" panose="02020603050405020304" pitchFamily="18" charset="0"/>
                  </a:rPr>
                  <a:t>	C.25π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D.36π</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设棱台上下底面的中心为</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DB</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所以棱台的高</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𝑩</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𝑴𝑩</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𝑵</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endParaRPr lang="en-US" altLang="zh-CN" sz="2600" b="1" smtClean="0">
                  <a:latin typeface="Times New Roman" panose="02020603050405020304" pitchFamily="18" charset="0"/>
                  <a:cs typeface="Times New Roman" panose="02020603050405020304" pitchFamily="18" charset="0"/>
                </a:endParaRPr>
              </a:p>
              <a:p>
                <a:pPr>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设球半径为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根据正四棱台的结构特征可知</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4636782"/>
              </a:xfrm>
              <a:prstGeom prst="rect">
                <a:avLst/>
              </a:prstGeom>
              <a:blipFill rotWithShape="0">
                <a:blip r:embed="rId4"/>
                <a:stretch>
                  <a:fillRect l="-947" r="-736" b="-788"/>
                </a:stretch>
              </a:blipFill>
            </p:spPr>
            <p:txBody>
              <a:bodyPr/>
              <a:lstStyle/>
              <a:p>
                <a:r>
                  <a:rPr lang="zh-CN" altLang="en-US">
                    <a:noFill/>
                  </a:rPr>
                  <a:t> </a:t>
                </a:r>
              </a:p>
            </p:txBody>
          </p:sp>
        </mc:Fallback>
      </mc:AlternateContent>
      <p:sp>
        <p:nvSpPr>
          <p:cNvPr id="9" name="矩形 8"/>
          <p:cNvSpPr/>
          <p:nvPr>
            <p:custDataLst>
              <p:tags r:id="rId2"/>
            </p:custDataLst>
          </p:nvPr>
        </p:nvSpPr>
        <p:spPr>
          <a:xfrm>
            <a:off x="10487414" y="13763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726973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pic>
        <p:nvPicPr>
          <p:cNvPr id="2" name="image45.jpeg"/>
          <p:cNvPicPr/>
          <p:nvPr/>
        </p:nvPicPr>
        <p:blipFill>
          <a:blip r:embed="rId3">
            <a:clrChange>
              <a:clrFrom>
                <a:srgbClr val="FFFFFF"/>
              </a:clrFrom>
              <a:clrTo>
                <a:srgbClr val="FFFFFF">
                  <a:alpha val="0"/>
                </a:srgbClr>
              </a:clrTo>
            </a:clrChange>
          </a:blip>
          <a:stretch>
            <a:fillRect/>
          </a:stretch>
        </p:blipFill>
        <p:spPr>
          <a:xfrm>
            <a:off x="8372036" y="1116488"/>
            <a:ext cx="3167495" cy="2657305"/>
          </a:xfrm>
          <a:prstGeom prst="rect">
            <a:avLst/>
          </a:prstGeom>
        </p:spPr>
      </p:pic>
      <mc:AlternateContent xmlns:mc="http://schemas.openxmlformats.org/markup-compatibility/2006" xmlns:a14="http://schemas.microsoft.com/office/drawing/2010/main">
        <mc:Choice Requires="a14">
          <p:sp>
            <p:nvSpPr>
              <p:cNvPr id="3" name="矩形 2"/>
              <p:cNvSpPr/>
              <p:nvPr/>
            </p:nvSpPr>
            <p:spPr>
              <a:xfrm>
                <a:off x="761599" y="557943"/>
                <a:ext cx="7949760" cy="5166414"/>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与上底面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相切于</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a:t>
                </a:r>
                <a:r>
                  <a:rPr lang="zh-CN" altLang="zh-CN" sz="2600" b="1">
                    <a:latin typeface="Times New Roman" panose="02020603050405020304" pitchFamily="18" charset="0"/>
                    <a:cs typeface="Times New Roman" panose="02020603050405020304" pitchFamily="18" charset="0"/>
                  </a:rPr>
                  <a:t>均相切于各边中点处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中点为</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ME</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OME</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ME</a:t>
                </a:r>
                <a:r>
                  <a:rPr lang="en-US" altLang="zh-CN" sz="2600" b="1" baseline="30000">
                    <a:latin typeface="Times New Roman" panose="02020603050405020304" pitchFamily="18" charset="0"/>
                    <a:cs typeface="Times New Roman" panose="02020603050405020304" pitchFamily="18" charset="0"/>
                  </a:rPr>
                  <a:t>2</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的表面积为</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=25π.</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761599" y="557943"/>
                <a:ext cx="7949760" cy="5166414"/>
              </a:xfrm>
              <a:prstGeom prst="rect">
                <a:avLst/>
              </a:prstGeom>
              <a:blipFill rotWithShape="0">
                <a:blip r:embed="rId4"/>
                <a:stretch>
                  <a:fillRect l="-138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387777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781713"/>
            <a:ext cx="12190413" cy="33006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281538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zh-CN" altLang="zh-CN" sz="2600" b="1">
                    <a:solidFill>
                      <a:srgbClr val="0000FF"/>
                    </a:solidFill>
                    <a:latin typeface="Calibri" panose="020F0502020204030204" pitchFamily="34"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正三棱锥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的底面边长为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侧棱长为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若球</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与正三棱锥所有的棱都相切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则这个球的表面积为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𝟏𝟕</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π	B.(44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π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π	</a:t>
                </a:r>
                <a:r>
                  <a:rPr lang="en-US" altLang="zh-CN" sz="2600" b="1" smtClean="0">
                    <a:latin typeface="Times New Roman" panose="02020603050405020304" pitchFamily="18" charset="0"/>
                    <a:cs typeface="Times New Roman" panose="02020603050405020304" pitchFamily="18" charset="0"/>
                  </a:rPr>
                  <a:t>	D.32π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设底面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的外接圆的圆心为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2815386"/>
              </a:xfrm>
              <a:prstGeom prst="rect">
                <a:avLst/>
              </a:prstGeom>
              <a:blipFill rotWithShape="0">
                <a:blip r:embed="rId4"/>
                <a:stretch>
                  <a:fillRect l="-947" b="-1948"/>
                </a:stretch>
              </a:blipFill>
            </p:spPr>
            <p:txBody>
              <a:bodyPr/>
              <a:lstStyle/>
              <a:p>
                <a:r>
                  <a:rPr lang="zh-CN" altLang="en-US">
                    <a:noFill/>
                  </a:rPr>
                  <a:t> </a:t>
                </a:r>
              </a:p>
            </p:txBody>
          </p:sp>
        </mc:Fallback>
      </mc:AlternateContent>
      <p:sp>
        <p:nvSpPr>
          <p:cNvPr id="9" name="矩形 8"/>
          <p:cNvSpPr/>
          <p:nvPr>
            <p:custDataLst>
              <p:tags r:id="rId2"/>
            </p:custDataLst>
          </p:nvPr>
        </p:nvSpPr>
        <p:spPr>
          <a:xfrm>
            <a:off x="5752179" y="1376307"/>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668845" y="3429794"/>
                <a:ext cx="11589417" cy="193623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延长</a:t>
                </a:r>
                <a:r>
                  <a:rPr lang="en-US" altLang="zh-CN" sz="2600" b="1" i="1">
                    <a:latin typeface="Times New Roman" panose="02020603050405020304" pitchFamily="18" charset="0"/>
                    <a:cs typeface="Times New Roman" panose="02020603050405020304" pitchFamily="18" charset="0"/>
                  </a:rPr>
                  <a:t>AO</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球</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与棱</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分别切于点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设球</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ON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68845" y="3429794"/>
                <a:ext cx="11589417" cy="1936236"/>
              </a:xfrm>
              <a:prstGeom prst="rect">
                <a:avLst/>
              </a:prstGeom>
              <a:blipFill rotWithShape="0">
                <a:blip r:embed="rId5"/>
                <a:stretch>
                  <a:fillRect l="-947" b="-2524"/>
                </a:stretch>
              </a:blipFill>
            </p:spPr>
            <p:txBody>
              <a:bodyPr/>
              <a:lstStyle/>
              <a:p>
                <a:r>
                  <a:rPr lang="zh-CN" altLang="en-US">
                    <a:noFill/>
                  </a:rPr>
                  <a:t> </a:t>
                </a:r>
              </a:p>
            </p:txBody>
          </p:sp>
        </mc:Fallback>
      </mc:AlternateContent>
      <p:pic>
        <p:nvPicPr>
          <p:cNvPr id="6" name="image46.jpeg"/>
          <p:cNvPicPr/>
          <p:nvPr/>
        </p:nvPicPr>
        <p:blipFill>
          <a:blip r:embed="rId6">
            <a:clrChange>
              <a:clrFrom>
                <a:srgbClr val="FFFFFF"/>
              </a:clrFrom>
              <a:clrTo>
                <a:srgbClr val="FFFFFF">
                  <a:alpha val="0"/>
                </a:srgbClr>
              </a:clrTo>
            </a:clrChange>
          </a:blip>
          <a:stretch>
            <a:fillRect/>
          </a:stretch>
        </p:blipFill>
        <p:spPr>
          <a:xfrm>
            <a:off x="8255476" y="2781713"/>
            <a:ext cx="3240405" cy="3240405"/>
          </a:xfrm>
          <a:prstGeom prst="rect">
            <a:avLst/>
          </a:prstGeom>
        </p:spPr>
      </p:pic>
    </p:spTree>
    <p:extLst>
      <p:ext uri="{BB962C8B-B14F-4D97-AF65-F5344CB8AC3E}">
        <p14:creationId xmlns:p14="http://schemas.microsoft.com/office/powerpoint/2010/main" val="12769934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linds(horizont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4378"/>
            <a:ext cx="12190413" cy="614548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553965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而</a:t>
                </a:r>
                <a:r>
                  <a:rPr lang="en-US" altLang="zh-CN" sz="2600" b="1" i="1">
                    <a:latin typeface="Times New Roman" panose="02020603050405020304" pitchFamily="18" charset="0"/>
                    <a:cs typeface="Times New Roman" panose="02020603050405020304" pitchFamily="18" charset="0"/>
                  </a:rPr>
                  <a:t>PO</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PO</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𝟖</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ONH</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1&lt;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&lt;2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PMH</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即有</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则这个球的表面积为</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)π.</a:t>
                </a:r>
                <a:br>
                  <a:rPr lang="en-US" altLang="zh-CN" sz="2600" b="1">
                    <a:latin typeface="Times New Roman" panose="02020603050405020304" pitchFamily="18" charset="0"/>
                    <a:cs typeface="Times New Roman" panose="02020603050405020304" pitchFamily="18" charset="0"/>
                  </a:rPr>
                </a:b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5539658"/>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227143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linds(horizontal)">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blinds(horizontal)">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endParaRPr kumimoji="1" lang="en-US" altLang="zh-CN" sz="8800" b="1" dirty="0">
              <a:solidFill>
                <a:prstClr val="white"/>
              </a:solidFill>
              <a:latin typeface="微软雅黑" panose="020B0503020204020204" pitchFamily="34" charset="-122"/>
              <a:ea typeface="微软雅黑" panose="020B0503020204020204" pitchFamily="34" charset="-122"/>
            </a:endParaRP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560300"/>
            <a:ext cx="12190413" cy="365328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539878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正方体的外接球与内切球的表面积比值为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	</a:t>
                </a:r>
                <a:r>
                  <a:rPr lang="en-US" altLang="zh-CN" sz="2600" b="1" dirty="0" err="1">
                    <a:latin typeface="Times New Roman" panose="02020603050405020304" pitchFamily="18" charset="0"/>
                    <a:cs typeface="Times New Roman" panose="02020603050405020304" pitchFamily="18" charset="0"/>
                  </a:rPr>
                  <a:t>B.3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C.3</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endParaRPr lang="en-US" altLang="zh-CN" sz="2600" b="1" dirty="0"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55600" indent="-355600">
                  <a:lnSpc>
                    <a:spcPct val="150000"/>
                  </a:lnSpc>
                  <a:spcAft>
                    <a:spcPts val="0"/>
                  </a:spcAft>
                  <a:tabLst>
                    <a:tab pos="2970530" algn="l"/>
                  </a:tabLst>
                </a:pPr>
                <a:r>
                  <a:rPr lang="en-US" altLang="zh-CN" sz="26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设正方体的棱长为</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其外接球的半径为</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内切球的半径为</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zh-CN" altLang="zh-CN" sz="2600" b="1" dirty="0">
                    <a:latin typeface="Times New Roman" panose="02020603050405020304" pitchFamily="18" charset="0"/>
                    <a:cs typeface="Times New Roman" panose="02020603050405020304" pitchFamily="18" charset="0"/>
                  </a:rPr>
                  <a:t>正方体的外接球的直径为正方体的体对角线长</a:t>
                </a:r>
                <a:r>
                  <a:rPr lang="en-US" altLang="zh-CN" sz="2600" b="1" dirty="0" smtClean="0">
                    <a:latin typeface="宋体" panose="02010600030101010101" pitchFamily="2" charset="-122"/>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即</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R</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正方体</a:t>
                </a:r>
                <a:r>
                  <a:rPr lang="zh-CN" altLang="zh-CN" sz="2600" b="1" dirty="0">
                    <a:latin typeface="Times New Roman" panose="02020603050405020304" pitchFamily="18" charset="0"/>
                    <a:cs typeface="Times New Roman" panose="02020603050405020304" pitchFamily="18" charset="0"/>
                  </a:rPr>
                  <a:t>内切球的直径为正方体的棱长</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即</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r</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即</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𝑹</m:t>
                        </m:r>
                      </m:num>
                      <m:den>
                        <m:r>
                          <a:rPr lang="en-US" altLang="zh-CN" sz="2600" b="1" i="1">
                            <a:latin typeface="Cambria Math" panose="02040503050406030204" pitchFamily="18" charset="0"/>
                            <a:cs typeface="Times New Roman" panose="02020603050405020304" pitchFamily="18" charset="0"/>
                          </a:rPr>
                          <m:t>𝒓</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zh-CN" altLang="zh-CN" sz="2600" b="1" dirty="0">
                    <a:latin typeface="Times New Roman" panose="02020603050405020304" pitchFamily="18" charset="0"/>
                    <a:cs typeface="Times New Roman" panose="02020603050405020304" pitchFamily="18" charset="0"/>
                  </a:rPr>
                  <a:t>正方体的外接球与内切球的表面积比值为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𝑹</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𝑹</m:t>
                            </m:r>
                          </m:e>
                          <m:sup>
                            <m:r>
                              <a:rPr lang="en-US" altLang="zh-CN" sz="2600" b="1" i="1">
                                <a:latin typeface="Cambria Math" panose="02040503050406030204" pitchFamily="18" charset="0"/>
                                <a:cs typeface="Times New Roman" panose="02020603050405020304" pitchFamily="18" charset="0"/>
                              </a:rPr>
                              <m:t>𝟐</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den>
                    </m:f>
                  </m:oMath>
                </a14:m>
                <a:r>
                  <a:rPr lang="en-US" altLang="zh-CN" sz="2600" b="1" dirty="0">
                    <a:latin typeface="Times New Roman" panose="02020603050405020304" pitchFamily="18" charset="0"/>
                    <a:cs typeface="Times New Roman" panose="02020603050405020304" pitchFamily="18" charset="0"/>
                  </a:rPr>
                  <a:t>=3.</a:t>
                </a:r>
                <a:endParaRPr lang="zh-CN" altLang="zh-CN" sz="1150" dirty="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5398786"/>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0" name="矩形 9"/>
          <p:cNvSpPr/>
          <p:nvPr>
            <p:custDataLst>
              <p:tags r:id="rId2"/>
            </p:custDataLst>
          </p:nvPr>
        </p:nvSpPr>
        <p:spPr>
          <a:xfrm>
            <a:off x="6751455" y="117298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blinds(horizontal)">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blinds(horizontal)">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blinds(horizontal)">
                                      <p:cBhvr>
                                        <p:cTn id="22" dur="500"/>
                                        <p:tgtEl>
                                          <p:spTgt spid="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blinds(horizontal)">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blinds(horizontal)">
                                      <p:cBhvr>
                                        <p:cTn id="3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1917605"/>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6" name="矩形 15"/>
              <p:cNvSpPr/>
              <p:nvPr/>
            </p:nvSpPr>
            <p:spPr>
              <a:xfrm>
                <a:off x="269382" y="492501"/>
                <a:ext cx="11589417" cy="285648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已知直三棱柱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个顶点都在球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的球面上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的半径为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𝟏𝟕</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	</a:t>
                </a: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由题意作图如图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作平面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的垂线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则垂足为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69382" y="492501"/>
                <a:ext cx="11589417" cy="2856488"/>
              </a:xfrm>
              <a:prstGeom prst="rect">
                <a:avLst/>
              </a:prstGeom>
              <a:blipFill rotWithShape="0">
                <a:blip r:embed="rId4"/>
                <a:stretch>
                  <a:fillRect l="-947" b="-2137"/>
                </a:stretch>
              </a:blipFill>
            </p:spPr>
            <p:txBody>
              <a:bodyPr/>
              <a:lstStyle/>
              <a:p>
                <a:r>
                  <a:rPr lang="zh-CN" altLang="en-US">
                    <a:noFill/>
                  </a:rPr>
                  <a:t> </a:t>
                </a:r>
              </a:p>
            </p:txBody>
          </p:sp>
        </mc:Fallback>
      </mc:AlternateContent>
      <p:sp>
        <p:nvSpPr>
          <p:cNvPr id="17" name="矩形 16"/>
          <p:cNvSpPr/>
          <p:nvPr>
            <p:custDataLst>
              <p:tags r:id="rId2"/>
            </p:custDataLst>
          </p:nvPr>
        </p:nvSpPr>
        <p:spPr>
          <a:xfrm>
            <a:off x="5764752" y="118568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48.jpeg"/>
          <p:cNvPicPr/>
          <p:nvPr/>
        </p:nvPicPr>
        <p:blipFill>
          <a:blip r:embed="rId5">
            <a:clrChange>
              <a:clrFrom>
                <a:srgbClr val="FFFFFF"/>
              </a:clrFrom>
              <a:clrTo>
                <a:srgbClr val="FFFFFF">
                  <a:alpha val="0"/>
                </a:srgbClr>
              </a:clrTo>
            </a:clrChange>
          </a:blip>
          <a:stretch>
            <a:fillRect/>
          </a:stretch>
        </p:blipFill>
        <p:spPr>
          <a:xfrm>
            <a:off x="8659753" y="3268250"/>
            <a:ext cx="2809549" cy="298082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05345" y="3323662"/>
                <a:ext cx="11589417" cy="2228302"/>
              </a:xfrm>
              <a:prstGeom prst="rect">
                <a:avLst/>
              </a:prstGeom>
            </p:spPr>
            <p:txBody>
              <a:bodyPr wrap="square">
                <a:spAutoFit/>
              </a:bodyPr>
              <a:lstStyle/>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𝟔</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05345" y="3323662"/>
                <a:ext cx="11589417" cy="2228302"/>
              </a:xfrm>
              <a:prstGeom prst="rect">
                <a:avLst/>
              </a:prstGeom>
              <a:blipFill rotWithShape="0">
                <a:blip r:embed="rId6"/>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8336991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blinds(horizontal)">
                                      <p:cBhvr>
                                        <p:cTn id="12" dur="50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325346"/>
            <a:ext cx="12190413" cy="387803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521687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若圆锥的内切球与外接球的球心重合</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且内切球的半径为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则圆锥的体积为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B.2π		C.3π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D.4π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过圆锥的旋转轴作轴截面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及其内切圆</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和外接圆</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且</a:t>
                </a:r>
                <a:r>
                  <a:rPr lang="zh-CN" altLang="zh-CN" sz="2600" b="1">
                    <a:latin typeface="Times New Roman" panose="02020603050405020304" pitchFamily="18" charset="0"/>
                    <a:cs typeface="Times New Roman" panose="02020603050405020304" pitchFamily="18" charset="0"/>
                  </a:rPr>
                  <a:t>两圆同圆心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的内心与外心重合</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为正三角形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题意得</a:t>
                </a:r>
                <a:r>
                  <a:rPr lang="en-US" altLang="zh-CN" sz="2600" b="1">
                    <a:latin typeface="Segoe UI Symbol" panose="020B0502040204020203" pitchFamily="34" charset="0"/>
                    <a:cs typeface="Segoe UI Symbol" panose="020B0502040204020203" pitchFamily="34"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的边长为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圆锥的底面半径为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圆锥的体积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3=3π.</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5216877"/>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1" name="矩形 10"/>
          <p:cNvSpPr/>
          <p:nvPr>
            <p:custDataLst>
              <p:tags r:id="rId2"/>
            </p:custDataLst>
          </p:nvPr>
        </p:nvSpPr>
        <p:spPr>
          <a:xfrm>
            <a:off x="931426" y="1180624"/>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2633214"/>
            <a:ext cx="12190413" cy="36189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492501"/>
                <a:ext cx="11589417" cy="433528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已知一个三棱柱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其底面是正三角形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且侧棱与底面垂直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一个体积为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的球体与棱柱的所有面均相切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那么这个三棱柱的表面积是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	B.12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Times New Roman" panose="02020603050405020304" pitchFamily="18" charset="0"/>
                    <a:cs typeface="Times New Roman" panose="02020603050405020304" pitchFamily="18" charset="0"/>
                  </a:rPr>
                  <a:t>		   C.18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D.24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	</a:t>
                </a:r>
              </a:p>
              <a:p>
                <a:pPr marL="355600" indent="-355600">
                  <a:lnSpc>
                    <a:spcPct val="150000"/>
                  </a:lnSpc>
                  <a:spcAft>
                    <a:spcPts val="0"/>
                  </a:spcAft>
                  <a:tabLst>
                    <a:tab pos="2970530" algn="l"/>
                  </a:tabLst>
                </a:pPr>
                <a:r>
                  <a:rPr lang="en-US" altLang="zh-CN" sz="2600" b="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根据已知可得球的半径等于</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故三棱柱的高等于</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底面三角形内切圆的半径等于</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即底面三角形的高等于</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边长等于</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这个三棱柱的表面积等于</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3=18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492501"/>
                <a:ext cx="11589417" cy="4335289"/>
              </a:xfrm>
              <a:prstGeom prst="rect">
                <a:avLst/>
              </a:prstGeom>
              <a:blipFill rotWithShape="0">
                <a:blip r:embed="rId4"/>
                <a:stretch>
                  <a:fillRect l="-947" r="-526"/>
                </a:stretch>
              </a:blipFill>
            </p:spPr>
            <p:txBody>
              <a:bodyPr/>
              <a:lstStyle/>
              <a:p>
                <a:r>
                  <a:rPr lang="zh-CN" altLang="en-US">
                    <a:noFill/>
                  </a:rPr>
                  <a:t> </a:t>
                </a:r>
              </a:p>
            </p:txBody>
          </p:sp>
        </mc:Fallback>
      </mc:AlternateContent>
      <p:sp>
        <p:nvSpPr>
          <p:cNvPr id="13" name="矩形 12"/>
          <p:cNvSpPr/>
          <p:nvPr>
            <p:custDataLst>
              <p:tags r:id="rId2"/>
            </p:custDataLst>
          </p:nvPr>
        </p:nvSpPr>
        <p:spPr>
          <a:xfrm>
            <a:off x="8382603" y="147285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909566"/>
            <a:ext cx="12190413" cy="34092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p:nvSpPr>
        <p:spPr>
          <a:xfrm>
            <a:off x="269382" y="492501"/>
            <a:ext cx="11589417" cy="549381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5.(2025·</a:t>
            </a:r>
            <a:r>
              <a:rPr lang="zh-CN" altLang="zh-CN" sz="2600" b="1" dirty="0">
                <a:latin typeface="Times New Roman" panose="02020603050405020304" pitchFamily="18" charset="0"/>
                <a:cs typeface="Times New Roman" panose="02020603050405020304" pitchFamily="18" charset="0"/>
              </a:rPr>
              <a:t>石家庄质检</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在《九章算术》中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将四个面都为直角三角形的三棱锥称之为鳖臑</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为鳖臑</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PA</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的四个顶点都在球</a:t>
            </a:r>
            <a:r>
              <a:rPr lang="en-US" altLang="zh-CN" sz="2600" b="1" i="1" dirty="0">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的球面上</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则球</a:t>
            </a:r>
            <a:r>
              <a:rPr lang="en-US" altLang="zh-CN" sz="2600" b="1" i="1" dirty="0">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的表面积为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A.8</a:t>
            </a:r>
            <a:r>
              <a:rPr lang="en-US" altLang="zh-CN" sz="2600" b="1" dirty="0" smtClean="0">
                <a:latin typeface="Times New Roman" panose="02020603050405020304" pitchFamily="18" charset="0"/>
                <a:cs typeface="Times New Roman" panose="02020603050405020304" pitchFamily="18" charset="0"/>
              </a:rPr>
              <a:t>π</a:t>
            </a:r>
            <a:r>
              <a:rPr lang="en-US" altLang="zh-CN" sz="2600" b="1" dirty="0">
                <a:latin typeface="Times New Roman" panose="02020603050405020304" pitchFamily="18" charset="0"/>
                <a:cs typeface="Times New Roman" panose="02020603050405020304" pitchFamily="18" charset="0"/>
              </a:rPr>
              <a:t>	B.12π	</a:t>
            </a:r>
            <a:r>
              <a:rPr lang="en-US" altLang="zh-CN" sz="2600" b="1" dirty="0" smtClean="0">
                <a:latin typeface="Times New Roman" panose="02020603050405020304" pitchFamily="18" charset="0"/>
                <a:cs typeface="Times New Roman" panose="02020603050405020304" pitchFamily="18" charset="0"/>
              </a:rPr>
              <a:t>	C.20π</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D.24π</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因为三棱锥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为鳖臑</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且</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为直角三角形</a:t>
            </a:r>
            <a:r>
              <a:rPr lang="en-US" altLang="zh-CN" sz="2600" b="1" dirty="0"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dirty="0">
                <a:latin typeface="宋体" panose="02010600030101010101" pitchFamily="2" charset="-122"/>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若</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PAB</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BC</a:t>
            </a:r>
            <a:r>
              <a:rPr lang="zh-CN" altLang="zh-CN" sz="2600" b="1" dirty="0">
                <a:latin typeface="Times New Roman" panose="02020603050405020304" pitchFamily="18" charset="0"/>
                <a:cs typeface="Times New Roman" panose="02020603050405020304" pitchFamily="18" charset="0"/>
              </a:rPr>
              <a:t>与</a:t>
            </a:r>
            <a:r>
              <a:rPr lang="en-US" altLang="zh-CN" sz="2600" b="1" i="1" dirty="0" err="1">
                <a:latin typeface="Times New Roman" panose="02020603050405020304" pitchFamily="18" charset="0"/>
                <a:cs typeface="Times New Roman" panose="02020603050405020304" pitchFamily="18" charset="0"/>
              </a:rPr>
              <a:t>PB</a:t>
            </a:r>
            <a:r>
              <a:rPr lang="zh-CN" altLang="zh-CN" sz="2600" b="1" dirty="0">
                <a:latin typeface="Times New Roman" panose="02020603050405020304" pitchFamily="18" charset="0"/>
                <a:cs typeface="Times New Roman" panose="02020603050405020304" pitchFamily="18" charset="0"/>
              </a:rPr>
              <a:t>不垂直</a:t>
            </a:r>
            <a:r>
              <a:rPr lang="en-US" altLang="zh-CN" sz="2600" b="1" dirty="0" smtClean="0">
                <a:latin typeface="宋体" panose="02010600030101010101" pitchFamily="2" charset="-122"/>
                <a:cs typeface="Times New Roman" panose="02020603050405020304" pitchFamily="18" charset="0"/>
              </a:rPr>
              <a:t>,</a:t>
            </a: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BC</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BC</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PB</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可</a:t>
            </a:r>
            <a:r>
              <a:rPr lang="zh-CN" altLang="zh-CN" sz="2600" b="1" dirty="0">
                <a:latin typeface="Times New Roman" panose="02020603050405020304" pitchFamily="18" charset="0"/>
                <a:cs typeface="Times New Roman" panose="02020603050405020304" pitchFamily="18" charset="0"/>
              </a:rPr>
              <a:t>将三棱锥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还原如图</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所示的长方体</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15" name="矩形 14"/>
          <p:cNvSpPr/>
          <p:nvPr>
            <p:custDataLst>
              <p:tags r:id="rId2"/>
            </p:custDataLst>
          </p:nvPr>
        </p:nvSpPr>
        <p:spPr>
          <a:xfrm>
            <a:off x="8509603" y="1816005"/>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49.jpeg"/>
          <p:cNvPicPr/>
          <p:nvPr/>
        </p:nvPicPr>
        <p:blipFill>
          <a:blip r:embed="rId4">
            <a:clrChange>
              <a:clrFrom>
                <a:srgbClr val="FFFFFF"/>
              </a:clrFrom>
              <a:clrTo>
                <a:srgbClr val="FFFFFF">
                  <a:alpha val="0"/>
                </a:srgbClr>
              </a:clrTo>
            </a:clrChange>
          </a:blip>
          <a:stretch>
            <a:fillRect/>
          </a:stretch>
        </p:blipFill>
        <p:spPr>
          <a:xfrm>
            <a:off x="7260064" y="3954861"/>
            <a:ext cx="4705069" cy="2185026"/>
          </a:xfrm>
          <a:prstGeom prst="rect">
            <a:avLst/>
          </a:prstGeom>
        </p:spPr>
      </p:pic>
    </p:spTree>
    <p:extLst>
      <p:ext uri="{BB962C8B-B14F-4D97-AF65-F5344CB8AC3E}">
        <p14:creationId xmlns:p14="http://schemas.microsoft.com/office/powerpoint/2010/main" val="342410952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3229495"/>
            <a:ext cx="12190413" cy="314559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chemeClr val="accent6">
                    <a:lumMod val="40000"/>
                    <a:lumOff val="60000"/>
                  </a:schemeClr>
                </a:solidFill>
              </a:rPr>
              <a:t>	</a:t>
            </a: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题型一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外接球</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nvSpPr>
            <p:spPr>
              <a:xfrm>
                <a:off x="269382" y="752072"/>
                <a:ext cx="11589417" cy="5053050"/>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smtClean="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　</a:t>
                </a:r>
                <a:r>
                  <a:rPr lang="zh-CN" altLang="zh-CN" sz="2600" b="1" dirty="0">
                    <a:effectLst/>
                    <a:latin typeface="Times New Roman" panose="02020603050405020304" pitchFamily="18" charset="0"/>
                    <a:ea typeface="黑体" panose="02010609060101010101" pitchFamily="49" charset="-122"/>
                    <a:cs typeface="Times New Roman" panose="02020603050405020304" pitchFamily="18" charset="0"/>
                  </a:rPr>
                  <a:t>定义法</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1</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(2025·</a:t>
                </a:r>
                <a:r>
                  <a:rPr lang="zh-CN" altLang="zh-CN" sz="2600" b="1" dirty="0">
                    <a:latin typeface="Times New Roman" panose="02020603050405020304" pitchFamily="18" charset="0"/>
                    <a:cs typeface="Times New Roman" panose="02020603050405020304" pitchFamily="18" charset="0"/>
                  </a:rPr>
                  <a:t>合肥调研</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zh-CN" altLang="zh-CN" sz="2600" b="1" smtClean="0">
                    <a:latin typeface="Times New Roman" panose="02020603050405020304" pitchFamily="18" charset="0"/>
                    <a:cs typeface="Times New Roman" panose="02020603050405020304" pitchFamily="18" charset="0"/>
                  </a:rPr>
                  <a:t>平面</a:t>
                </a:r>
                <a:r>
                  <a:rPr lang="en-US" altLang="zh-CN" sz="2600" b="1" i="1" smtClean="0">
                    <a:latin typeface="Times New Roman" panose="02020603050405020304" pitchFamily="18" charset="0"/>
                    <a:cs typeface="Times New Roman" panose="02020603050405020304" pitchFamily="18" charset="0"/>
                  </a:rPr>
                  <a:t>ABC</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PA</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dirty="0">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BAC</a:t>
                </a:r>
                <a:r>
                  <a:rPr lang="en-US" altLang="zh-CN" sz="2600" b="1" dirty="0">
                    <a:latin typeface="Times New Roman" panose="02020603050405020304" pitchFamily="18" charset="0"/>
                    <a:cs typeface="Times New Roman" panose="02020603050405020304" pitchFamily="18" charset="0"/>
                  </a:rPr>
                  <a:t>=45°</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则三棱锥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zh-CN" altLang="zh-CN" sz="2600" b="1" dirty="0">
                    <a:latin typeface="Times New Roman" panose="02020603050405020304" pitchFamily="18" charset="0"/>
                    <a:cs typeface="Times New Roman" panose="02020603050405020304" pitchFamily="18" charset="0"/>
                  </a:rPr>
                  <a:t>外接球的表面积是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A.14</a:t>
                </a:r>
                <a:r>
                  <a:rPr lang="en-US" altLang="zh-CN" sz="2600" b="1" dirty="0" smtClean="0">
                    <a:latin typeface="Times New Roman" panose="02020603050405020304" pitchFamily="18" charset="0"/>
                    <a:cs typeface="Times New Roman" panose="02020603050405020304" pitchFamily="18" charset="0"/>
                  </a:rPr>
                  <a:t>π</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B.16π		C.18π</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D.20π</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在</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BAC</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BAC</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45°</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a:t>
                </a:r>
                <a:r>
                  <a:rPr lang="en-US" altLang="zh-CN" sz="2600" b="1" dirty="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AC</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由</a:t>
                </a:r>
                <a:r>
                  <a:rPr lang="zh-CN" altLang="zh-CN" sz="2600" b="1" dirty="0">
                    <a:latin typeface="Times New Roman" panose="02020603050405020304" pitchFamily="18" charset="0"/>
                    <a:cs typeface="Times New Roman" panose="02020603050405020304" pitchFamily="18" charset="0"/>
                  </a:rPr>
                  <a:t>余弦定理可得</a:t>
                </a:r>
                <a:r>
                  <a:rPr lang="en-US" altLang="zh-CN" sz="2600" b="1" i="1" dirty="0" err="1">
                    <a:latin typeface="Times New Roman" panose="02020603050405020304" pitchFamily="18" charset="0"/>
                    <a:cs typeface="Times New Roman" panose="02020603050405020304" pitchFamily="18" charset="0"/>
                  </a:rPr>
                  <a:t>BC</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AB·AC</a:t>
                </a:r>
                <a:r>
                  <a:rPr lang="en-US" altLang="zh-CN" sz="2600" b="1" dirty="0" err="1">
                    <a:latin typeface="Times New Roman" panose="02020603050405020304" pitchFamily="18" charset="0"/>
                    <a:cs typeface="Times New Roman" panose="02020603050405020304" pitchFamily="18" charset="0"/>
                  </a:rPr>
                  <a:t>cos</a:t>
                </a:r>
                <a:r>
                  <a:rPr lang="en-US" altLang="zh-CN" sz="2600" b="1" dirty="0">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45°=8</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16</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=8</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BC</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BC</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AB</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由</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BC</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得</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BC</a:t>
                </a:r>
                <a:r>
                  <a:rPr lang="en-US" altLang="zh-CN" sz="2600" b="1" dirty="0" smtClean="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752072"/>
                <a:ext cx="11589417" cy="5053050"/>
              </a:xfrm>
              <a:prstGeom prst="rect">
                <a:avLst/>
              </a:prstGeom>
              <a:blipFill rotWithShape="0">
                <a:blip r:embed="rId6"/>
                <a:stretch>
                  <a:fillRect l="-947" b="-844"/>
                </a:stretch>
              </a:blipFill>
            </p:spPr>
            <p:txBody>
              <a:bodyPr/>
              <a:lstStyle/>
              <a:p>
                <a:r>
                  <a:rPr lang="zh-CN" altLang="en-US">
                    <a:noFill/>
                  </a:rPr>
                  <a:t> </a:t>
                </a:r>
              </a:p>
            </p:txBody>
          </p:sp>
        </mc:Fallback>
      </mc:AlternateContent>
      <p:sp>
        <p:nvSpPr>
          <p:cNvPr id="12" name="矩形 11"/>
          <p:cNvSpPr/>
          <p:nvPr>
            <p:custDataLst>
              <p:tags r:id="rId4"/>
            </p:custDataLst>
          </p:nvPr>
        </p:nvSpPr>
        <p:spPr>
          <a:xfrm>
            <a:off x="8821670" y="213363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blinds(horizontal)">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blinds(horizontal)">
                                      <p:cBhvr>
                                        <p:cTn id="17" dur="500"/>
                                        <p:tgtEl>
                                          <p:spTgt spid="1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blinds(horizontal)">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blinds(horizontal)">
                                      <p:cBhvr>
                                        <p:cTn id="2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31885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326755" y="492501"/>
                <a:ext cx="11474670" cy="257544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的外接球即为长方体的外接球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设外接球的半径为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故球</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的表面积为</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=20π.</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326755" y="492501"/>
                <a:ext cx="11474670" cy="2575449"/>
              </a:xfrm>
              <a:prstGeom prst="rect">
                <a:avLst/>
              </a:prstGeom>
              <a:blipFill rotWithShape="0">
                <a:blip r:embed="rId3"/>
                <a:stretch>
                  <a:fillRect l="-956" b="-497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1698404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3" y="492501"/>
            <a:ext cx="8418148"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6.(2025·</a:t>
            </a:r>
            <a:r>
              <a:rPr lang="zh-CN" altLang="zh-CN" sz="2600" b="1">
                <a:latin typeface="Times New Roman" panose="02020603050405020304" pitchFamily="18" charset="0"/>
                <a:cs typeface="Times New Roman" panose="02020603050405020304" pitchFamily="18" charset="0"/>
              </a:rPr>
              <a:t>昆明调研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某圆台形台灯灯罩的上、下底面圆的半径分别为</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高为</a:t>
            </a:r>
            <a:r>
              <a:rPr lang="en-US" altLang="zh-CN" sz="2600" b="1">
                <a:latin typeface="Times New Roman" panose="02020603050405020304" pitchFamily="18" charset="0"/>
                <a:cs typeface="Times New Roman" panose="02020603050405020304" pitchFamily="18" charset="0"/>
              </a:rPr>
              <a:t>17</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则该灯罩外接球的体积为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4" name="矩形 13"/>
          <p:cNvSpPr/>
          <p:nvPr>
            <p:custDataLst>
              <p:tags r:id="rId1"/>
            </p:custDataLst>
          </p:nvPr>
        </p:nvSpPr>
        <p:spPr>
          <a:xfrm>
            <a:off x="2969101" y="179566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50.jpeg"/>
          <p:cNvPicPr/>
          <p:nvPr/>
        </p:nvPicPr>
        <p:blipFill>
          <a:blip r:embed="rId3">
            <a:clrChange>
              <a:clrFrom>
                <a:srgbClr val="FFFFFF"/>
              </a:clrFrom>
              <a:clrTo>
                <a:srgbClr val="FFFFFF">
                  <a:alpha val="0"/>
                </a:srgbClr>
              </a:clrTo>
            </a:clrChange>
          </a:blip>
          <a:stretch>
            <a:fillRect/>
          </a:stretch>
        </p:blipFill>
        <p:spPr>
          <a:xfrm>
            <a:off x="9678750" y="714835"/>
            <a:ext cx="1761172" cy="3147013"/>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37936" y="2336832"/>
                <a:ext cx="8418148" cy="149085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𝟔𝟕𝟔</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𝟕𝟖𝟖</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C.676π</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	D.8</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788π</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37936" y="2336832"/>
                <a:ext cx="8418148" cy="1490857"/>
              </a:xfrm>
              <a:prstGeom prst="rect">
                <a:avLst/>
              </a:prstGeom>
              <a:blipFill rotWithShape="0">
                <a:blip r:embed="rId4"/>
                <a:stretch>
                  <a:fillRect l="-1303" b="-938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7519421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2" name="矩形 1"/>
          <p:cNvSpPr/>
          <p:nvPr/>
        </p:nvSpPr>
        <p:spPr>
          <a:xfrm>
            <a:off x="688736" y="621443"/>
            <a:ext cx="8418148" cy="189282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灯罩的轴截面为等腰梯形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分别是灯罩上、下底面圆的圆心</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是灯罩外接球的球心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=17</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3" name="image51.jpeg"/>
          <p:cNvPicPr/>
          <p:nvPr/>
        </p:nvPicPr>
        <p:blipFill>
          <a:blip r:embed="rId3">
            <a:clrChange>
              <a:clrFrom>
                <a:srgbClr val="FFFFFF"/>
              </a:clrFrom>
              <a:clrTo>
                <a:srgbClr val="FFFFFF">
                  <a:alpha val="0"/>
                </a:srgbClr>
              </a:clrTo>
            </a:clrChange>
          </a:blip>
          <a:stretch>
            <a:fillRect/>
          </a:stretch>
        </p:blipFill>
        <p:spPr>
          <a:xfrm>
            <a:off x="9226705" y="794572"/>
            <a:ext cx="2395924" cy="2203168"/>
          </a:xfrm>
          <a:prstGeom prst="rect">
            <a:avLst/>
          </a:prstGeom>
        </p:spPr>
      </p:pic>
      <mc:AlternateContent xmlns:mc="http://schemas.openxmlformats.org/markup-compatibility/2006" xmlns:a14="http://schemas.microsoft.com/office/drawing/2010/main">
        <mc:Choice Requires="a14">
          <p:sp>
            <p:nvSpPr>
              <p:cNvPr id="4" name="矩形 3"/>
              <p:cNvSpPr/>
              <p:nvPr/>
            </p:nvSpPr>
            <p:spPr>
              <a:xfrm>
                <a:off x="694531" y="2387759"/>
                <a:ext cx="8418148" cy="343869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5</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(17</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则该灯罩外接球的半径</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𝟓</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=13(cm)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𝟕𝟖𝟖</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694531" y="2387759"/>
                <a:ext cx="8418148" cy="3438698"/>
              </a:xfrm>
              <a:prstGeom prst="rect">
                <a:avLst/>
              </a:prstGeom>
              <a:blipFill rotWithShape="0">
                <a:blip r:embed="rId4"/>
                <a:stretch>
                  <a:fillRect l="-1303" b="-8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1163685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369187"/>
            <a:ext cx="12190413" cy="390559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254948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在四棱锥</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a:t>
                </a:r>
                <a:r>
                  <a:rPr lang="en-US" altLang="zh-CN" sz="2600" b="1" i="1">
                    <a:latin typeface="Times New Roman" panose="02020603050405020304" pitchFamily="18" charset="0"/>
                    <a:cs typeface="Times New Roman" panose="02020603050405020304" pitchFamily="18" charset="0"/>
                  </a:rPr>
                  <a:t>SAD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a:t>
                </a:r>
                <a:r>
                  <a:rPr lang="en-US" altLang="zh-CN" sz="2600" b="1" i="1">
                    <a:latin typeface="Times New Roman" panose="02020603050405020304" pitchFamily="18" charset="0"/>
                    <a:cs typeface="Times New Roman" panose="02020603050405020304" pitchFamily="18" charset="0"/>
                  </a:rPr>
                  <a:t>SAD</a:t>
                </a:r>
                <a:r>
                  <a:rPr lang="zh-CN" altLang="zh-CN" sz="2600" b="1">
                    <a:latin typeface="Times New Roman" panose="02020603050405020304" pitchFamily="18" charset="0"/>
                    <a:cs typeface="Times New Roman" panose="02020603050405020304" pitchFamily="18" charset="0"/>
                  </a:rPr>
                  <a:t>是正三角形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是边长为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zh-CN" altLang="zh-CN" sz="2600" b="1">
                    <a:latin typeface="Times New Roman" panose="02020603050405020304" pitchFamily="18" charset="0"/>
                    <a:cs typeface="Times New Roman" panose="02020603050405020304" pitchFamily="18" charset="0"/>
                  </a:rPr>
                  <a:t>的正方形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则该四棱锥外接球表面积为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A.5π</a:t>
                </a:r>
                <a:r>
                  <a:rPr lang="en-US" altLang="zh-CN" sz="2600" b="1">
                    <a:latin typeface="Times New Roman" panose="02020603050405020304" pitchFamily="18" charset="0"/>
                    <a:cs typeface="Times New Roman" panose="02020603050405020304" pitchFamily="18" charset="0"/>
                  </a:rPr>
                  <a:t>	B.10π	</a:t>
                </a:r>
                <a:r>
                  <a:rPr lang="en-US" altLang="zh-CN" sz="2600" b="1" smtClean="0">
                    <a:latin typeface="Times New Roman" panose="02020603050405020304" pitchFamily="18" charset="0"/>
                    <a:cs typeface="Times New Roman" panose="02020603050405020304" pitchFamily="18" charset="0"/>
                  </a:rPr>
                  <a:t>	C.28π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D.16π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交于一点</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中点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2549480"/>
              </a:xfrm>
              <a:prstGeom prst="rect">
                <a:avLst/>
              </a:prstGeom>
              <a:blipFill rotWithShape="0">
                <a:blip r:embed="rId4"/>
                <a:stretch>
                  <a:fillRect l="-947" r="-894" b="-2392"/>
                </a:stretch>
              </a:blipFill>
            </p:spPr>
            <p:txBody>
              <a:bodyPr/>
              <a:lstStyle/>
              <a:p>
                <a:r>
                  <a:rPr lang="zh-CN" altLang="en-US">
                    <a:noFill/>
                  </a:rPr>
                  <a:t> </a:t>
                </a:r>
              </a:p>
            </p:txBody>
          </p:sp>
        </mc:Fallback>
      </mc:AlternateContent>
      <p:sp>
        <p:nvSpPr>
          <p:cNvPr id="10" name="矩形 9"/>
          <p:cNvSpPr/>
          <p:nvPr>
            <p:custDataLst>
              <p:tags r:id="rId2"/>
            </p:custDataLst>
          </p:nvPr>
        </p:nvSpPr>
        <p:spPr>
          <a:xfrm>
            <a:off x="8293576" y="12493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52.jpeg"/>
          <p:cNvPicPr/>
          <p:nvPr/>
        </p:nvPicPr>
        <p:blipFill>
          <a:blip r:embed="rId5">
            <a:clrChange>
              <a:clrFrom>
                <a:srgbClr val="FFFFFF"/>
              </a:clrFrom>
              <a:clrTo>
                <a:srgbClr val="FFFFFF">
                  <a:alpha val="0"/>
                </a:srgbClr>
              </a:clrTo>
            </a:clrChange>
          </a:blip>
          <a:stretch>
            <a:fillRect/>
          </a:stretch>
        </p:blipFill>
        <p:spPr>
          <a:xfrm>
            <a:off x="7823422" y="3722037"/>
            <a:ext cx="3115721" cy="2291114"/>
          </a:xfrm>
          <a:prstGeom prst="rect">
            <a:avLst/>
          </a:prstGeom>
        </p:spPr>
      </p:pic>
      <p:sp>
        <p:nvSpPr>
          <p:cNvPr id="6" name="矩形 5"/>
          <p:cNvSpPr/>
          <p:nvPr/>
        </p:nvSpPr>
        <p:spPr>
          <a:xfrm>
            <a:off x="618045" y="3073580"/>
            <a:ext cx="11589417" cy="302461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所以由题意知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SE</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为正方形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外接圆的圆心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又因为平面</a:t>
            </a:r>
            <a:r>
              <a:rPr lang="en-US" altLang="zh-CN" sz="2600" b="1" i="1">
                <a:latin typeface="Times New Roman" panose="02020603050405020304" pitchFamily="18" charset="0"/>
                <a:cs typeface="Times New Roman" panose="02020603050405020304" pitchFamily="18" charset="0"/>
              </a:rPr>
              <a:t>SAD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250495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linds(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blinds(horizontal)">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blinds(horizontal)">
                                      <p:cBhvr>
                                        <p:cTn id="4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58088"/>
            <a:ext cx="12190413" cy="63528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573881"/>
                <a:ext cx="11589417" cy="450751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SE</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设等边</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SDA</a:t>
                </a:r>
                <a:r>
                  <a:rPr lang="zh-CN" altLang="zh-CN" sz="2600" b="1">
                    <a:latin typeface="Times New Roman" panose="02020603050405020304" pitchFamily="18" charset="0"/>
                    <a:cs typeface="Times New Roman" panose="02020603050405020304" pitchFamily="18" charset="0"/>
                  </a:rPr>
                  <a:t>的外接圆的圆心为</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的平行线交过</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SE</a:t>
                </a:r>
                <a:r>
                  <a:rPr lang="zh-CN" altLang="zh-CN" sz="2600" b="1">
                    <a:latin typeface="Times New Roman" panose="02020603050405020304" pitchFamily="18" charset="0"/>
                    <a:cs typeface="Times New Roman" panose="02020603050405020304" pitchFamily="18" charset="0"/>
                  </a:rPr>
                  <a:t>的平行线于点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为四棱锥</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外接球的球心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等边</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SDA</a:t>
                </a:r>
                <a:r>
                  <a:rPr lang="zh-CN" altLang="zh-CN" sz="2600" b="1">
                    <a:latin typeface="Times New Roman" panose="02020603050405020304" pitchFamily="18" charset="0"/>
                    <a:cs typeface="Times New Roman" panose="02020603050405020304" pitchFamily="18" charset="0"/>
                  </a:rPr>
                  <a:t>的外接圆半径</a:t>
                </a:r>
                <a:r>
                  <a:rPr lang="en-US" altLang="zh-CN" sz="2600" b="1" i="1">
                    <a:latin typeface="Times New Roman" panose="02020603050405020304" pitchFamily="18" charset="0"/>
                    <a:cs typeface="Times New Roman" panose="02020603050405020304" pitchFamily="18" charset="0"/>
                  </a:rPr>
                  <a:t>SO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𝑺</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𝑬</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𝑺</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𝑨𝑫</m:t>
                                </m:r>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573881"/>
                <a:ext cx="11589417" cy="4507516"/>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0667903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58088"/>
            <a:ext cx="12190413" cy="63528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573881"/>
                <a:ext cx="11589417" cy="391684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在等边</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SDA</a:t>
                </a:r>
                <a:r>
                  <a:rPr lang="zh-CN" altLang="zh-CN" sz="2600" b="1">
                    <a:latin typeface="Times New Roman" panose="02020603050405020304" pitchFamily="18" charset="0"/>
                    <a:cs typeface="Times New Roman" panose="02020603050405020304" pitchFamily="18" charset="0"/>
                  </a:rPr>
                  <a:t>中由正弦定理得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den>
                    </m:f>
                  </m:oMath>
                </a14:m>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SO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SO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OS</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𝟐</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𝑺</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𝟐</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𝑶</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所以四棱锥</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外接球表面积为</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=28π.</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573881"/>
                <a:ext cx="11589417" cy="3916841"/>
              </a:xfrm>
              <a:prstGeom prst="rect">
                <a:avLst/>
              </a:prstGeom>
              <a:blipFill rotWithShape="0">
                <a:blip r:embed="rId3"/>
                <a:stretch>
                  <a:fillRect l="-947" b="-279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0234749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973425"/>
            <a:ext cx="12190413" cy="429046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492501"/>
                <a:ext cx="11589417" cy="275748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在正四棱锥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则该四棱锥内切球的表面积是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	</a:t>
                </a:r>
              </a:p>
              <a:p>
                <a:pPr marL="355600" indent="-355600">
                  <a:lnSpc>
                    <a:spcPct val="150000"/>
                  </a:lnSpc>
                  <a:spcAft>
                    <a:spcPts val="0"/>
                  </a:spcAft>
                  <a:tabLst>
                    <a:tab pos="2970530" algn="l"/>
                  </a:tabLst>
                </a:pPr>
                <a:r>
                  <a:rPr lang="en-US" altLang="zh-CN" sz="2600" b="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PO</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为正方形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的中心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11589417" cy="2757486"/>
              </a:xfrm>
              <a:prstGeom prst="rect">
                <a:avLst/>
              </a:prstGeom>
              <a:blipFill rotWithShape="0">
                <a:blip r:embed="rId4"/>
                <a:stretch>
                  <a:fillRect l="-947" b="-2212"/>
                </a:stretch>
              </a:blipFill>
            </p:spPr>
            <p:txBody>
              <a:bodyPr/>
              <a:lstStyle/>
              <a:p>
                <a:r>
                  <a:rPr lang="zh-CN" altLang="en-US">
                    <a:noFill/>
                  </a:rPr>
                  <a:t> </a:t>
                </a:r>
              </a:p>
            </p:txBody>
          </p:sp>
        </mc:Fallback>
      </mc:AlternateContent>
      <p:sp>
        <p:nvSpPr>
          <p:cNvPr id="13" name="矩形 12"/>
          <p:cNvSpPr/>
          <p:nvPr>
            <p:custDataLst>
              <p:tags r:id="rId2"/>
            </p:custDataLst>
          </p:nvPr>
        </p:nvSpPr>
        <p:spPr>
          <a:xfrm>
            <a:off x="10462014" y="58852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53.jpeg"/>
          <p:cNvPicPr/>
          <p:nvPr/>
        </p:nvPicPr>
        <p:blipFill>
          <a:blip r:embed="rId5">
            <a:clrChange>
              <a:clrFrom>
                <a:srgbClr val="FFFFFF"/>
              </a:clrFrom>
              <a:clrTo>
                <a:srgbClr val="FFFFFF">
                  <a:alpha val="0"/>
                </a:srgbClr>
              </a:clrTo>
            </a:clrChange>
          </a:blip>
          <a:stretch>
            <a:fillRect/>
          </a:stretch>
        </p:blipFill>
        <p:spPr>
          <a:xfrm>
            <a:off x="8687530" y="2567628"/>
            <a:ext cx="2584475" cy="258447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599582" y="3122048"/>
                <a:ext cx="11589417" cy="223202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𝑶</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𝟏𝟖</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Times New Roman" panose="02020603050405020304" pitchFamily="18" charset="0"/>
                    <a:cs typeface="Times New Roman" panose="02020603050405020304" pitchFamily="18" charset="0"/>
                  </a:rPr>
                  <a:t>=12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99582" y="3122048"/>
                <a:ext cx="11589417" cy="2232021"/>
              </a:xfrm>
              <a:prstGeom prst="rect">
                <a:avLst/>
              </a:prstGeom>
              <a:blipFill rotWithShape="0">
                <a:blip r:embed="rId6"/>
                <a:stretch>
                  <a:fillRect l="-946" b="-218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352902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horizont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linds(horizontal)">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blinds(horizontal)">
                                      <p:cBhvr>
                                        <p:cTn id="3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599582" y="799370"/>
                <a:ext cx="11589417" cy="5117811"/>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四</a:t>
                </a:r>
                <a:r>
                  <a:rPr lang="zh-CN" altLang="zh-CN" sz="2600" b="1">
                    <a:latin typeface="Times New Roman" panose="02020603050405020304" pitchFamily="18" charset="0"/>
                    <a:cs typeface="Times New Roman" panose="02020603050405020304" pitchFamily="18" charset="0"/>
                  </a:rPr>
                  <a:t>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的表面积</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4=84.</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内切球的半径为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内切球的球心为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O′</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ABP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O′</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BCP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O′</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CDP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O′</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ADP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O′</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Sr</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12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84</a:t>
                </a:r>
                <a:r>
                  <a:rPr lang="en-US" altLang="zh-CN" sz="2600" b="1" i="1">
                    <a:latin typeface="Times New Roman" panose="02020603050405020304" pitchFamily="18" charset="0"/>
                    <a:cs typeface="Times New Roman" panose="02020603050405020304" pitchFamily="18" charset="0"/>
                  </a:rPr>
                  <a:t>r</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内切球的表面积是</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599582" y="799370"/>
                <a:ext cx="11589417" cy="5117811"/>
              </a:xfrm>
              <a:prstGeom prst="rect">
                <a:avLst/>
              </a:prstGeom>
              <a:blipFill rotWithShape="0">
                <a:blip r:embed="rId3"/>
                <a:stretch>
                  <a:fillRect l="-9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1661201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矩形 7"/>
              <p:cNvSpPr/>
              <p:nvPr/>
            </p:nvSpPr>
            <p:spPr>
              <a:xfrm>
                <a:off x="269382" y="492501"/>
                <a:ext cx="11589417" cy="4671535"/>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已知正方体的外接球与内切球上各有一个动点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若线段</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的最小值为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则下列说法中正确的是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正方体的外接球的表面积为</a:t>
                </a:r>
                <a:r>
                  <a:rPr lang="en-US" altLang="zh-CN" sz="2600" b="1">
                    <a:latin typeface="Times New Roman" panose="02020603050405020304" pitchFamily="18" charset="0"/>
                    <a:cs typeface="Times New Roman" panose="02020603050405020304" pitchFamily="18" charset="0"/>
                  </a:rPr>
                  <a:t>12π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正方体的内切球的体积为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正方体的棱长为</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线段</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的最大值为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endParaRPr lang="zh-CN"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2501"/>
                <a:ext cx="11589417" cy="4671535"/>
              </a:xfrm>
              <a:prstGeom prst="rect">
                <a:avLst/>
              </a:prstGeom>
              <a:blipFill rotWithShape="0">
                <a:blip r:embed="rId3"/>
                <a:stretch>
                  <a:fillRect l="-947" b="-522"/>
                </a:stretch>
              </a:blipFill>
            </p:spPr>
            <p:txBody>
              <a:bodyPr/>
              <a:lstStyle/>
              <a:p>
                <a:r>
                  <a:rPr lang="zh-CN" altLang="en-US">
                    <a:noFill/>
                  </a:rPr>
                  <a:t> </a:t>
                </a:r>
              </a:p>
            </p:txBody>
          </p:sp>
        </mc:Fallback>
      </mc:AlternateContent>
      <p:sp>
        <p:nvSpPr>
          <p:cNvPr id="9" name="矩形 8"/>
          <p:cNvSpPr/>
          <p:nvPr>
            <p:custDataLst>
              <p:tags r:id="rId1"/>
            </p:custDataLst>
          </p:nvPr>
        </p:nvSpPr>
        <p:spPr>
          <a:xfrm>
            <a:off x="5124821" y="1816005"/>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ABC</a:t>
            </a:r>
            <a:endParaRPr lang="zh-CN" altLang="en-US" sz="3000" b="1" dirty="0">
              <a:solidFill>
                <a:srgbClr val="C00000"/>
              </a:solidFill>
            </a:endParaRPr>
          </a:p>
        </p:txBody>
      </p:sp>
    </p:spTree>
    <p:extLst>
      <p:ext uri="{BB962C8B-B14F-4D97-AF65-F5344CB8AC3E}">
        <p14:creationId xmlns:p14="http://schemas.microsoft.com/office/powerpoint/2010/main" val="216694012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486"/>
            <a:ext cx="12190413" cy="623585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594101"/>
                <a:ext cx="11589417" cy="469814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设正方体的棱长为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则正方体外接球的半径为体对角线长的一半</a:t>
                </a:r>
                <a:r>
                  <a:rPr lang="en-US" altLang="zh-CN" sz="2600" b="1" smtClean="0">
                    <a:latin typeface="宋体" panose="02010600030101010101" pitchFamily="2" charset="-122"/>
                    <a:cs typeface="Times New Roman" panose="02020603050405020304" pitchFamily="18" charset="0"/>
                  </a:rPr>
                  <a:t>,</a:t>
                </a:r>
              </a:p>
              <a:p>
                <a:pPr>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内切</a:t>
                </a:r>
                <a:r>
                  <a:rPr lang="zh-CN" altLang="zh-CN" sz="2600" b="1">
                    <a:latin typeface="Times New Roman" panose="02020603050405020304" pitchFamily="18" charset="0"/>
                    <a:cs typeface="Times New Roman" panose="02020603050405020304" pitchFamily="18" charset="0"/>
                  </a:rPr>
                  <a:t>球的半径为棱长的一半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分别为外接球和内切球上的动点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MN</a:t>
                </a:r>
                <a:r>
                  <a:rPr lang="en-US" altLang="zh-CN" sz="2600" b="1" baseline="-25000">
                    <a:latin typeface="Times New Roman" panose="02020603050405020304" pitchFamily="18" charset="0"/>
                    <a:cs typeface="Times New Roman" panose="02020603050405020304" pitchFamily="18" charset="0"/>
                  </a:rPr>
                  <a:t>min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即正方体的棱长为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正方体外接球的表面积为</a:t>
                </a:r>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=12π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内切球的体积为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线段</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的最大值为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594101"/>
                <a:ext cx="11589417" cy="4698146"/>
              </a:xfrm>
              <a:prstGeom prst="rect">
                <a:avLst/>
              </a:prstGeom>
              <a:blipFill rotWithShape="0">
                <a:blip r:embed="rId3"/>
                <a:stretch>
                  <a:fillRect l="-947" b="-6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1194962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pic>
        <p:nvPicPr>
          <p:cNvPr id="5" name="image32.jpeg"/>
          <p:cNvPicPr/>
          <p:nvPr/>
        </p:nvPicPr>
        <p:blipFill>
          <a:blip r:embed="rId3">
            <a:clrChange>
              <a:clrFrom>
                <a:srgbClr val="FFFFFF"/>
              </a:clrFrom>
              <a:clrTo>
                <a:srgbClr val="FFFFFF">
                  <a:alpha val="0"/>
                </a:srgbClr>
              </a:clrTo>
            </a:clrChange>
          </a:blip>
          <a:stretch>
            <a:fillRect/>
          </a:stretch>
        </p:blipFill>
        <p:spPr>
          <a:xfrm>
            <a:off x="7607395" y="1053497"/>
            <a:ext cx="2827827" cy="2848893"/>
          </a:xfrm>
          <a:prstGeom prst="rect">
            <a:avLst/>
          </a:prstGeom>
        </p:spPr>
      </p:pic>
      <p:sp>
        <p:nvSpPr>
          <p:cNvPr id="9" name="矩形 8"/>
          <p:cNvSpPr/>
          <p:nvPr/>
        </p:nvSpPr>
        <p:spPr>
          <a:xfrm>
            <a:off x="269382" y="606929"/>
            <a:ext cx="11589417" cy="362477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PBC</a:t>
            </a:r>
            <a:r>
              <a:rPr lang="zh-CN" altLang="zh-CN" sz="2600" b="1">
                <a:latin typeface="Times New Roman" panose="02020603050405020304" pitchFamily="18" charset="0"/>
                <a:cs typeface="Times New Roman" panose="02020603050405020304" pitchFamily="18" charset="0"/>
              </a:rPr>
              <a:t>为直角三角形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PAC</a:t>
            </a:r>
            <a:r>
              <a:rPr lang="zh-CN" altLang="zh-CN" sz="2600" b="1">
                <a:latin typeface="Times New Roman" panose="02020603050405020304" pitchFamily="18" charset="0"/>
                <a:cs typeface="Times New Roman" panose="02020603050405020304" pitchFamily="18" charset="0"/>
              </a:rPr>
              <a:t>为直角三角形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是三棱锥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外接球直径</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即为球心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矩形 9"/>
              <p:cNvSpPr/>
              <p:nvPr/>
            </p:nvSpPr>
            <p:spPr>
              <a:xfrm>
                <a:off x="282082" y="4089684"/>
                <a:ext cx="11589417" cy="2186561"/>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所以外接球半径为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所以所求外接球的表面积</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=20π.</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82082" y="4089684"/>
                <a:ext cx="11589417" cy="2186561"/>
              </a:xfrm>
              <a:prstGeom prst="rect">
                <a:avLst/>
              </a:prstGeom>
              <a:blipFill rotWithShape="0">
                <a:blip r:embed="rId4"/>
                <a:stretch>
                  <a:fillRect l="-947" t="-1393" b="-5571"/>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5">
            <p14:nvContentPartPr>
              <p14:cNvPr id="2" name="墨迹 1"/>
              <p14:cNvContentPartPr/>
              <p14:nvPr/>
            </p14:nvContentPartPr>
            <p14:xfrm>
              <a:off x="7608600" y="2056320"/>
              <a:ext cx="2550960" cy="1510920"/>
            </p14:xfrm>
          </p:contentPart>
        </mc:Choice>
        <mc:Fallback>
          <p:pic>
            <p:nvPicPr>
              <p:cNvPr id="2" name="墨迹 1"/>
              <p:cNvPicPr/>
              <p:nvPr/>
            </p:nvPicPr>
            <p:blipFill>
              <a:blip r:embed="rId6"/>
              <a:stretch>
                <a:fillRect/>
              </a:stretch>
            </p:blipFill>
            <p:spPr>
              <a:xfrm>
                <a:off x="7599240" y="2046960"/>
                <a:ext cx="2569680" cy="1529640"/>
              </a:xfrm>
              <a:prstGeom prst="rect">
                <a:avLst/>
              </a:prstGeom>
            </p:spPr>
          </p:pic>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linds(horizont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blinds(horizontal)">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blinds(horizontal)">
                                      <p:cBhvr>
                                        <p:cTn id="42" dur="500"/>
                                        <p:tgtEl>
                                          <p:spTgt spid="1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animEffect transition="in" filter="blinds(horizontal)">
                                      <p:cBhvr>
                                        <p:cTn id="4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492501"/>
            <a:ext cx="11589417"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传说古希腊数学家阿基米德的墓碑上刻着一个圆柱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圆柱内有一个内切球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这个球的直径恰好与圆柱的高相等</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圆柱容球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是阿基米德最为得意的发现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如图是一个圆柱容球</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为圆柱下、上底面的圆心</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为球心</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为底面圆</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的一条直径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若球的半径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1"/>
            </p:custDataLst>
          </p:nvPr>
        </p:nvSpPr>
        <p:spPr>
          <a:xfrm>
            <a:off x="5675852" y="2405515"/>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BCD</a:t>
            </a:r>
            <a:endParaRPr lang="zh-CN" altLang="en-US" sz="3000" b="1" dirty="0">
              <a:solidFill>
                <a:srgbClr val="C00000"/>
              </a:solidFill>
            </a:endParaRPr>
          </a:p>
        </p:txBody>
      </p:sp>
      <p:pic>
        <p:nvPicPr>
          <p:cNvPr id="6" name="image54.jpeg"/>
          <p:cNvPicPr/>
          <p:nvPr/>
        </p:nvPicPr>
        <p:blipFill>
          <a:blip r:embed="rId3">
            <a:clrChange>
              <a:clrFrom>
                <a:srgbClr val="FFFFFF"/>
              </a:clrFrom>
              <a:clrTo>
                <a:srgbClr val="FFFFFF">
                  <a:alpha val="0"/>
                </a:srgbClr>
              </a:clrTo>
            </a:clrChange>
          </a:blip>
          <a:stretch>
            <a:fillRect/>
          </a:stretch>
        </p:blipFill>
        <p:spPr>
          <a:xfrm>
            <a:off x="8906357" y="2425424"/>
            <a:ext cx="2712834" cy="3085766"/>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656431" y="2892963"/>
                <a:ext cx="7904258" cy="313226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球与圆柱的表面积之比为</a:t>
                </a:r>
                <a:r>
                  <a:rPr lang="en-US" altLang="zh-CN" sz="2600" b="1">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截得球的截面面积最小值为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四面体</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的体积的取值范围为</a:t>
                </a:r>
                <a14:m>
                  <m:oMath xmlns:m="http://schemas.openxmlformats.org/officeDocument/2006/math">
                    <m:d>
                      <m:dPr>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num>
                          <m:den>
                            <m:r>
                              <a:rPr lang="en-US" altLang="zh-CN" sz="2600" b="1" i="1">
                                <a:latin typeface="Cambria Math" panose="02040503050406030204" pitchFamily="18" charset="0"/>
                                <a:cs typeface="Times New Roman" panose="02020603050405020304" pitchFamily="18" charset="0"/>
                              </a:rPr>
                              <m:t>𝟑</m:t>
                            </m:r>
                          </m:den>
                        </m:f>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为球面和圆柱侧面的交线上一点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zh-CN" altLang="zh-CN" sz="2600" b="1">
                    <a:latin typeface="Times New Roman" panose="02020603050405020304" pitchFamily="18" charset="0"/>
                    <a:cs typeface="Times New Roman" panose="02020603050405020304" pitchFamily="18" charset="0"/>
                  </a:rPr>
                  <a:t>的取值范围为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656431" y="2892963"/>
                <a:ext cx="7904258" cy="3132268"/>
              </a:xfrm>
              <a:prstGeom prst="rect">
                <a:avLst/>
              </a:prstGeom>
              <a:blipFill rotWithShape="0">
                <a:blip r:embed="rId4"/>
                <a:stretch>
                  <a:fillRect l="-1389" r="-1080" b="-136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2197532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338201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由球的半径为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可知圆柱的底面半径为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圆柱的高为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则球的表面积为</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圆柱的表面积为</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=6π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所以球与圆柱的表面积之比为</a:t>
                </a:r>
                <a:r>
                  <a:rPr lang="en-US" altLang="zh-CN" sz="2600" b="1">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所在截面如图所示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OG</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则由题可得</a:t>
                </a:r>
                <a:r>
                  <a:rPr lang="en-US" altLang="zh-CN" sz="2600" b="1" i="1">
                    <a:latin typeface="Times New Roman" panose="02020603050405020304" pitchFamily="18" charset="0"/>
                    <a:cs typeface="Times New Roman" panose="02020603050405020304" pitchFamily="18" charset="0"/>
                  </a:rPr>
                  <a:t>OG</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3382016"/>
              </a:xfrm>
              <a:prstGeom prst="rect">
                <a:avLst/>
              </a:prstGeom>
              <a:blipFill rotWithShape="0">
                <a:blip r:embed="rId3"/>
                <a:stretch>
                  <a:fillRect l="-947" b="-541"/>
                </a:stretch>
              </a:blipFill>
            </p:spPr>
            <p:txBody>
              <a:bodyPr/>
              <a:lstStyle/>
              <a:p>
                <a:r>
                  <a:rPr lang="zh-CN" altLang="en-US">
                    <a:noFill/>
                  </a:rPr>
                  <a:t> </a:t>
                </a:r>
              </a:p>
            </p:txBody>
          </p:sp>
        </mc:Fallback>
      </mc:AlternateContent>
      <p:pic>
        <p:nvPicPr>
          <p:cNvPr id="4" name="image55.jpeg"/>
          <p:cNvPicPr/>
          <p:nvPr/>
        </p:nvPicPr>
        <p:blipFill>
          <a:blip r:embed="rId4">
            <a:clrChange>
              <a:clrFrom>
                <a:srgbClr val="FFFFFF"/>
              </a:clrFrom>
              <a:clrTo>
                <a:srgbClr val="FFFFFF">
                  <a:alpha val="0"/>
                </a:srgbClr>
              </a:clrTo>
            </a:clrChange>
          </a:blip>
          <a:stretch>
            <a:fillRect/>
          </a:stretch>
        </p:blipFill>
        <p:spPr>
          <a:xfrm>
            <a:off x="9295486" y="3354029"/>
            <a:ext cx="2712834" cy="2805242"/>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84761" y="3773612"/>
                <a:ext cx="8535733" cy="2426433"/>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设点</a:t>
                </a:r>
                <a:r>
                  <a:rPr lang="en-US" altLang="zh-CN" sz="2600" b="1" i="1" dirty="0">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到平面</a:t>
                </a:r>
                <a:r>
                  <a:rPr lang="en-US" altLang="zh-CN" sz="2600" b="1" i="1" dirty="0" err="1">
                    <a:latin typeface="Times New Roman" panose="02020603050405020304" pitchFamily="18" charset="0"/>
                    <a:cs typeface="Times New Roman" panose="02020603050405020304" pitchFamily="18" charset="0"/>
                  </a:rPr>
                  <a:t>DEF</a:t>
                </a:r>
                <a:r>
                  <a:rPr lang="zh-CN" altLang="zh-CN" sz="2600" b="1" dirty="0">
                    <a:latin typeface="Times New Roman" panose="02020603050405020304" pitchFamily="18" charset="0"/>
                    <a:cs typeface="Times New Roman" panose="02020603050405020304" pitchFamily="18" charset="0"/>
                  </a:rPr>
                  <a:t>的距离为</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DEF</a:t>
                </a:r>
                <a:r>
                  <a:rPr lang="zh-CN" altLang="zh-CN" sz="2600" b="1" dirty="0">
                    <a:latin typeface="Times New Roman" panose="02020603050405020304" pitchFamily="18" charset="0"/>
                    <a:cs typeface="Times New Roman" panose="02020603050405020304" pitchFamily="18" charset="0"/>
                  </a:rPr>
                  <a:t>截得球的截面圆的半径为</a:t>
                </a:r>
                <a:r>
                  <a:rPr lang="en-US" altLang="zh-CN" sz="2600" b="1" i="1" dirty="0" err="1">
                    <a:latin typeface="Times New Roman" panose="02020603050405020304" pitchFamily="18" charset="0"/>
                    <a:cs typeface="Times New Roman" panose="02020603050405020304" pitchFamily="18" charset="0"/>
                  </a:rPr>
                  <a:t>r</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OG</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r</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𝒅</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𝒅</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所以平面</a:t>
                </a:r>
                <a:r>
                  <a:rPr lang="en-US" altLang="zh-CN" sz="2600" b="1" i="1" dirty="0" err="1">
                    <a:latin typeface="Times New Roman" panose="02020603050405020304" pitchFamily="18" charset="0"/>
                    <a:cs typeface="Times New Roman" panose="02020603050405020304" pitchFamily="18" charset="0"/>
                  </a:rPr>
                  <a:t>DEF</a:t>
                </a:r>
                <a:r>
                  <a:rPr lang="zh-CN" altLang="zh-CN" sz="2600" b="1" dirty="0">
                    <a:latin typeface="Times New Roman" panose="02020603050405020304" pitchFamily="18" charset="0"/>
                    <a:cs typeface="Times New Roman" panose="02020603050405020304" pitchFamily="18" charset="0"/>
                  </a:rPr>
                  <a:t>截得球的截面面积最小值为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dirty="0">
                    <a:latin typeface="Times New Roman" panose="02020603050405020304" pitchFamily="18" charset="0"/>
                    <a:cs typeface="Times New Roman" panose="02020603050405020304" pitchFamily="18" charset="0"/>
                  </a:rPr>
                  <a:t>π</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84761" y="3773612"/>
                <a:ext cx="8535733" cy="2426433"/>
              </a:xfrm>
              <a:prstGeom prst="rect">
                <a:avLst/>
              </a:prstGeom>
              <a:blipFill rotWithShape="0">
                <a:blip r:embed="rId5"/>
                <a:stretch>
                  <a:fillRect l="-1286" r="-128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8783702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186191" y="240189"/>
                <a:ext cx="11873194" cy="2519088"/>
              </a:xfrm>
              <a:prstGeom prst="rect">
                <a:avLst/>
              </a:prstGeom>
            </p:spPr>
            <p:txBody>
              <a:bodyPr>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由题可知四面体</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DEF</a:t>
                </a:r>
                <a:r>
                  <a:rPr lang="zh-CN" altLang="zh-CN" sz="2600" b="1" dirty="0">
                    <a:latin typeface="Times New Roman" panose="02020603050405020304" pitchFamily="18" charset="0"/>
                    <a:cs typeface="Times New Roman" panose="02020603050405020304" pitchFamily="18" charset="0"/>
                  </a:rPr>
                  <a:t>的体积等于</a:t>
                </a:r>
                <a:r>
                  <a:rPr lang="en-US" altLang="zh-CN" sz="2600" b="1" dirty="0">
                    <a:latin typeface="Times New Roman" panose="02020603050405020304" pitchFamily="18" charset="0"/>
                    <a:cs typeface="Times New Roman" panose="02020603050405020304" pitchFamily="18" charset="0"/>
                  </a:rPr>
                  <a:t>2</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𝑬</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𝑫𝑪</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点</a:t>
                </a:r>
                <a:r>
                  <a:rPr lang="en-US" altLang="zh-CN" sz="2600" b="1" i="1" dirty="0">
                    <a:latin typeface="Times New Roman" panose="02020603050405020304" pitchFamily="18" charset="0"/>
                    <a:cs typeface="Times New Roman" panose="02020603050405020304" pitchFamily="18" charset="0"/>
                  </a:rPr>
                  <a:t>E</a:t>
                </a:r>
                <a:r>
                  <a:rPr lang="zh-CN" altLang="zh-CN" sz="2600" b="1" dirty="0">
                    <a:latin typeface="Times New Roman" panose="02020603050405020304" pitchFamily="18" charset="0"/>
                    <a:cs typeface="Times New Roman" panose="02020603050405020304" pitchFamily="18" charset="0"/>
                  </a:rPr>
                  <a:t>到平面</a:t>
                </a:r>
                <a:r>
                  <a:rPr lang="en-US" altLang="zh-CN" sz="2600" b="1" i="1" dirty="0" err="1">
                    <a:latin typeface="Times New Roman" panose="02020603050405020304" pitchFamily="18" charset="0"/>
                    <a:cs typeface="Times New Roman" panose="02020603050405020304" pitchFamily="18" charset="0"/>
                  </a:rPr>
                  <a:t>DCO</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的距离</a:t>
                </a:r>
                <a:r>
                  <a:rPr lang="en-US" altLang="zh-CN" sz="2600" b="1" i="1" dirty="0">
                    <a:latin typeface="Times New Roman" panose="02020603050405020304" pitchFamily="18" charset="0"/>
                    <a:cs typeface="Times New Roman" panose="02020603050405020304" pitchFamily="18" charset="0"/>
                  </a:rPr>
                  <a:t>d</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endParaRPr lang="zh-CN" altLang="zh-CN" sz="260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𝑫𝑪</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4=8</a:t>
                </a:r>
                <a:r>
                  <a:rPr lang="en-US" altLang="zh-CN" sz="2600" b="1" dirty="0">
                    <a:latin typeface="宋体" panose="02010600030101010101" pitchFamily="2" charset="-122"/>
                    <a:cs typeface="Times New Roman" panose="02020603050405020304" pitchFamily="18" charset="0"/>
                  </a:rPr>
                  <a:t>,</a:t>
                </a:r>
                <a:endParaRPr lang="zh-CN" altLang="zh-CN" sz="260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dirty="0">
                    <a:latin typeface="Times New Roman" panose="02020603050405020304" pitchFamily="18" charset="0"/>
                    <a:cs typeface="Times New Roman" panose="02020603050405020304" pitchFamily="18" charset="0"/>
                  </a:rPr>
                  <a:t>2</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𝑬</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𝑫𝑪</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8</a:t>
                </a:r>
                <a:r>
                  <a:rPr lang="en-US" altLang="zh-CN" sz="2600" b="1" i="1" dirty="0" err="1">
                    <a:latin typeface="Times New Roman" panose="02020603050405020304" pitchFamily="18" charset="0"/>
                    <a:cs typeface="Times New Roman" panose="02020603050405020304" pitchFamily="18" charset="0"/>
                  </a:rPr>
                  <a:t>d</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𝒅</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dirty="0">
                    <a:latin typeface="Calibri" panose="020F0502020204030204" pitchFamily="34" charset="0"/>
                    <a:cs typeface="宋体" panose="02010600030101010101" pitchFamily="2" charset="-122"/>
                  </a:rPr>
                  <a:t>∈</a:t>
                </a:r>
                <a14:m>
                  <m:oMath xmlns:m="http://schemas.openxmlformats.org/officeDocument/2006/math">
                    <m:d>
                      <m:dPr>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26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由题可知点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在过球心与圆柱的底面平行的截面圆上</a:t>
                </a:r>
                <a:r>
                  <a:rPr lang="en-US" altLang="zh-CN" sz="2600" b="1" dirty="0">
                    <a:latin typeface="宋体" panose="02010600030101010101" pitchFamily="2" charset="-122"/>
                    <a:cs typeface="Times New Roman" panose="02020603050405020304" pitchFamily="18" charset="0"/>
                  </a:rPr>
                  <a:t>,</a:t>
                </a:r>
                <a:endParaRPr lang="zh-CN" altLang="zh-CN" sz="2600" dirty="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186191" y="240189"/>
                <a:ext cx="11873194" cy="2519088"/>
              </a:xfrm>
              <a:prstGeom prst="rect">
                <a:avLst/>
              </a:prstGeom>
              <a:blipFill rotWithShape="0">
                <a:blip r:embed="rId3"/>
                <a:stretch>
                  <a:fillRect l="-924" b="-2415"/>
                </a:stretch>
              </a:blipFill>
            </p:spPr>
            <p:txBody>
              <a:bodyPr/>
              <a:lstStyle/>
              <a:p>
                <a:r>
                  <a:rPr lang="zh-CN" altLang="en-US">
                    <a:noFill/>
                  </a:rPr>
                  <a:t> </a:t>
                </a:r>
              </a:p>
            </p:txBody>
          </p:sp>
        </mc:Fallback>
      </mc:AlternateContent>
      <p:pic>
        <p:nvPicPr>
          <p:cNvPr id="4" name="image56.jpeg"/>
          <p:cNvPicPr/>
          <p:nvPr/>
        </p:nvPicPr>
        <p:blipFill>
          <a:blip r:embed="rId4">
            <a:clrChange>
              <a:clrFrom>
                <a:srgbClr val="FFFFFF"/>
              </a:clrFrom>
              <a:clrTo>
                <a:srgbClr val="FFFFFF">
                  <a:alpha val="0"/>
                </a:srgbClr>
              </a:clrTo>
            </a:clrChange>
          </a:blip>
          <a:stretch>
            <a:fillRect/>
          </a:stretch>
        </p:blipFill>
        <p:spPr>
          <a:xfrm>
            <a:off x="8255641" y="3170997"/>
            <a:ext cx="3241504" cy="2760575"/>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198977" y="2718213"/>
                <a:ext cx="8109551" cy="3395160"/>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在底面的射影为</a:t>
                </a:r>
                <a:r>
                  <a:rPr lang="en-US" altLang="zh-CN" sz="2600" b="1" i="1">
                    <a:latin typeface="Times New Roman" panose="02020603050405020304" pitchFamily="18" charset="0"/>
                    <a:cs typeface="Times New Roman" panose="02020603050405020304" pitchFamily="18" charset="0"/>
                  </a:rPr>
                  <a:t>P</a:t>
                </a:r>
                <a:r>
                  <a:rPr lang="en-US" altLang="zh-CN" sz="2600" b="1" i="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PP′</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𝑬</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𝑷</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𝑭</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198977" y="2718213"/>
                <a:ext cx="8109551" cy="3395160"/>
              </a:xfrm>
              <a:prstGeom prst="rect">
                <a:avLst/>
              </a:prstGeom>
              <a:blipFill rotWithShape="0">
                <a:blip r:embed="rId5"/>
                <a:stretch>
                  <a:fillRect l="-1353" b="-143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083263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linds(horizont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linds(horizont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blinds(horizontal)">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blinds(horizontal)">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blinds(horizontal)">
                                      <p:cBhvr>
                                        <p:cTn id="4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198977" y="1053497"/>
                <a:ext cx="8109551" cy="3735510"/>
              </a:xfrm>
              <a:prstGeom prst="rect">
                <a:avLst/>
              </a:prstGeom>
            </p:spPr>
            <p:txBody>
              <a:bodyPr>
                <a:spAutoFit/>
              </a:bodyPr>
              <a:lstStyle/>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PE</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e>
                    </m:ra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𝒕</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𝟖𝟎</m:t>
                        </m:r>
                      </m:e>
                    </m:rad>
                  </m:oMath>
                </a14:m>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𝟏𝟒𝟒</m:t>
                        </m:r>
                      </m:e>
                    </m:rad>
                  </m:oMath>
                </a14:m>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48]</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PF</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198977" y="1053497"/>
                <a:ext cx="8109551" cy="3735510"/>
              </a:xfrm>
              <a:prstGeom prst="rect">
                <a:avLst/>
              </a:prstGeom>
              <a:blipFill rotWithShape="0">
                <a:blip r:embed="rId3"/>
                <a:stretch>
                  <a:fillRect l="-1353" b="-8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3857072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492501"/>
            <a:ext cx="7338013"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11.(2025·</a:t>
            </a:r>
            <a:r>
              <a:rPr lang="zh-CN" altLang="zh-CN" sz="2600" b="1">
                <a:latin typeface="Times New Roman" panose="02020603050405020304" pitchFamily="18" charset="0"/>
                <a:cs typeface="Times New Roman" panose="02020603050405020304" pitchFamily="18" charset="0"/>
              </a:rPr>
              <a:t>兰州诊断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EFGH</a:t>
            </a:r>
            <a:r>
              <a:rPr lang="zh-CN" altLang="zh-CN" sz="2600" b="1">
                <a:latin typeface="Times New Roman" panose="02020603050405020304" pitchFamily="18" charset="0"/>
                <a:cs typeface="Times New Roman" panose="02020603050405020304" pitchFamily="18" charset="0"/>
              </a:rPr>
              <a:t>的表面积为</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1"/>
            </p:custDataLst>
          </p:nvPr>
        </p:nvSpPr>
        <p:spPr>
          <a:xfrm>
            <a:off x="5040471" y="1211080"/>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BD</a:t>
            </a:r>
            <a:endParaRPr lang="zh-CN" altLang="en-US" sz="3000" b="1" dirty="0">
              <a:solidFill>
                <a:srgbClr val="C00000"/>
              </a:solidFill>
            </a:endParaRPr>
          </a:p>
        </p:txBody>
      </p:sp>
      <p:pic>
        <p:nvPicPr>
          <p:cNvPr id="5" name="image57.jpeg"/>
          <p:cNvPicPr/>
          <p:nvPr/>
        </p:nvPicPr>
        <p:blipFill>
          <a:blip r:embed="rId3">
            <a:clrChange>
              <a:clrFrom>
                <a:srgbClr val="FFFFFF"/>
              </a:clrFrom>
              <a:clrTo>
                <a:srgbClr val="FFFFFF">
                  <a:alpha val="0"/>
                </a:srgbClr>
              </a:clrTo>
            </a:clrChange>
          </a:blip>
          <a:stretch>
            <a:fillRect/>
          </a:stretch>
        </p:blipFill>
        <p:spPr>
          <a:xfrm>
            <a:off x="8200040" y="837470"/>
            <a:ext cx="2916047" cy="2235064"/>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592645" y="1767943"/>
                <a:ext cx="11589417" cy="269118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该长方体不可能为正方体</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该长方体体积的最大值为</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若长方体下底面的一条边长为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AFC</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该长方体外接球表面积的最小值为</a:t>
                </a:r>
                <a:r>
                  <a:rPr lang="en-US" altLang="zh-CN" sz="2600" b="1">
                    <a:latin typeface="Times New Roman" panose="02020603050405020304" pitchFamily="18" charset="0"/>
                    <a:cs typeface="Times New Roman" panose="02020603050405020304" pitchFamily="18" charset="0"/>
                  </a:rPr>
                  <a:t>3π</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92645" y="1767943"/>
                <a:ext cx="11589417" cy="2691186"/>
              </a:xfrm>
              <a:prstGeom prst="rect">
                <a:avLst/>
              </a:prstGeom>
              <a:blipFill rotWithShape="0">
                <a:blip r:embed="rId4"/>
                <a:stretch>
                  <a:fillRect l="-947" b="-49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480879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2299"/>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658553" cy="514307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当长方体的所有棱长都为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表面积为</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长方体为正方体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V</a:t>
                </a:r>
                <a:r>
                  <a:rPr lang="zh-CN" altLang="zh-CN" sz="2600" b="1" baseline="-25000">
                    <a:latin typeface="Times New Roman" panose="02020603050405020304" pitchFamily="18" charset="0"/>
                    <a:cs typeface="Times New Roman" panose="02020603050405020304" pitchFamily="18" charset="0"/>
                  </a:rPr>
                  <a:t>长方体</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𝒂𝒃</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当且仅当</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时取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故长方体体积的最大值为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当长方体底面的一条边长为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可得与其相邻的边长为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H</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AFC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zh-CN" altLang="zh-CN" sz="2600" b="1" baseline="-25000">
                    <a:latin typeface="Times New Roman" panose="02020603050405020304" pitchFamily="18" charset="0"/>
                    <a:cs typeface="Times New Roman" panose="02020603050405020304" pitchFamily="18" charset="0"/>
                  </a:rPr>
                  <a:t>长方体</a:t>
                </a:r>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F</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ABC</a:t>
                </a:r>
                <a:r>
                  <a:rPr lang="en-US" altLang="zh-CN" sz="2600" b="1" smtClean="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658553" cy="5143075"/>
              </a:xfrm>
              <a:prstGeom prst="rect">
                <a:avLst/>
              </a:prstGeom>
              <a:blipFill rotWithShape="0">
                <a:blip r:embed="rId3"/>
                <a:stretch>
                  <a:fillRect l="-9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5746727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55918"/>
            <a:ext cx="12190413" cy="61837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811665" y="646843"/>
                <a:ext cx="13060513" cy="5372625"/>
              </a:xfrm>
              <a:prstGeom prst="rect">
                <a:avLst/>
              </a:prstGeom>
            </p:spPr>
            <p:txBody>
              <a:bodyPr>
                <a:spAutoFit/>
              </a:bodyPr>
              <a:lstStyle/>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长方体外接球的直径为其体对角线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球</a:t>
                </a:r>
                <a:r>
                  <a:rPr lang="en-US" altLang="zh-CN" sz="2600" b="1">
                    <a:latin typeface="Times New Roman" panose="02020603050405020304" pitchFamily="18" charset="0"/>
                    <a:cs typeface="Times New Roman" panose="02020603050405020304" pitchFamily="18" charset="0"/>
                  </a:rPr>
                  <a:t>=4π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=4π</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26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8</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10</a:t>
                </a:r>
                <a:endParaRPr lang="zh-CN" altLang="zh-CN" sz="2600" smtClean="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6</a:t>
                </a:r>
                <a:r>
                  <a:rPr lang="en-US" altLang="zh-CN" sz="2600" b="1" smtClean="0">
                    <a:latin typeface="宋体" panose="02010600030101010101" pitchFamily="2" charset="-122"/>
                    <a:cs typeface="Times New Roman" panose="02020603050405020304" pitchFamily="18" charset="0"/>
                  </a:rPr>
                  <a:t>,</a:t>
                </a:r>
                <a:endParaRPr lang="zh-CN" altLang="zh-CN" sz="2600" smtClean="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又</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所以当</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min</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所以外接球表面积的最小值为</a:t>
                </a:r>
                <a:r>
                  <a:rPr lang="en-US" altLang="zh-CN" sz="2600" b="1">
                    <a:latin typeface="Times New Roman" panose="02020603050405020304" pitchFamily="18" charset="0"/>
                    <a:cs typeface="Times New Roman" panose="02020603050405020304" pitchFamily="18" charset="0"/>
                  </a:rPr>
                  <a:t>3π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811665" y="646843"/>
                <a:ext cx="13060513" cy="5372625"/>
              </a:xfrm>
              <a:prstGeom prst="rect">
                <a:avLst/>
              </a:prstGeom>
              <a:blipFill rotWithShape="0">
                <a:blip r:embed="rId3"/>
                <a:stretch>
                  <a:fillRect l="-840" t="-114" b="-11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1754070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199422"/>
            <a:ext cx="12190413" cy="417089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352801"/>
            <a:ext cx="11589417" cy="182428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C</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在同一个球面上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则该球的表面积为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6794087" y="1422051"/>
            <a:ext cx="700833" cy="62831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20π</a:t>
            </a:r>
            <a:endParaRPr lang="zh-CN" altLang="zh-CN" sz="1150">
              <a:latin typeface="Calibri" panose="020F0502020204030204" pitchFamily="34" charset="0"/>
              <a:cs typeface="Times New Roman" panose="02020603050405020304" pitchFamily="18" charset="0"/>
            </a:endParaRPr>
          </a:p>
        </p:txBody>
      </p:sp>
      <p:sp>
        <p:nvSpPr>
          <p:cNvPr id="5" name="矩形 4"/>
          <p:cNvSpPr/>
          <p:nvPr/>
        </p:nvSpPr>
        <p:spPr>
          <a:xfrm>
            <a:off x="577383" y="2146459"/>
            <a:ext cx="8707301"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根据题意得</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三条线两两垂直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所以可将三棱锥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放置于长方体内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0" name="image58.jpeg"/>
          <p:cNvPicPr/>
          <p:nvPr/>
        </p:nvPicPr>
        <p:blipFill>
          <a:blip r:embed="rId4">
            <a:clrChange>
              <a:clrFrom>
                <a:srgbClr val="FFFFFF"/>
              </a:clrFrom>
              <a:clrTo>
                <a:srgbClr val="FFFFFF">
                  <a:alpha val="0"/>
                </a:srgbClr>
              </a:clrTo>
            </a:clrChange>
          </a:blip>
          <a:stretch>
            <a:fillRect/>
          </a:stretch>
        </p:blipFill>
        <p:spPr>
          <a:xfrm>
            <a:off x="9266475" y="2362871"/>
            <a:ext cx="2592324" cy="2891303"/>
          </a:xfrm>
          <a:prstGeom prst="rect">
            <a:avLst/>
          </a:prstGeom>
        </p:spPr>
      </p:pic>
      <p:sp>
        <p:nvSpPr>
          <p:cNvPr id="11" name="矩形 10"/>
          <p:cNvSpPr/>
          <p:nvPr/>
        </p:nvSpPr>
        <p:spPr>
          <a:xfrm>
            <a:off x="478504" y="3836575"/>
            <a:ext cx="8707301" cy="2454454"/>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该三棱锥的外接球即为长方体的外接球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球心为长方体体对角线的中点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即外接球的半径为长方体体对角线长的一半</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此时</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为长方体的体对角线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即为外接球的直径</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所以该球的</a:t>
            </a:r>
            <a:r>
              <a:rPr lang="zh-CN" altLang="zh-CN" sz="2600" b="1" smtClean="0">
                <a:latin typeface="Times New Roman" panose="02020603050405020304" pitchFamily="18" charset="0"/>
                <a:cs typeface="Times New Roman" panose="02020603050405020304" pitchFamily="18" charset="0"/>
              </a:rPr>
              <a:t>表面积</a:t>
            </a:r>
            <a:r>
              <a:rPr lang="en-US" altLang="zh-CN" sz="2600" b="1" i="1" smtClean="0">
                <a:latin typeface="Times New Roman" panose="02020603050405020304" pitchFamily="18" charset="0"/>
                <a:cs typeface="Times New Roman" panose="02020603050405020304" pitchFamily="18" charset="0"/>
              </a:rPr>
              <a:t>S</a:t>
            </a:r>
            <a:r>
              <a:rPr lang="en-US" altLang="zh-CN" sz="2600" b="1" smtClean="0">
                <a:latin typeface="Times New Roman" panose="02020603050405020304" pitchFamily="18" charset="0"/>
                <a:cs typeface="Times New Roman" panose="02020603050405020304" pitchFamily="18" charset="0"/>
              </a:rPr>
              <a:t>=4π</a:t>
            </a:r>
            <a:r>
              <a:rPr lang="en-US" altLang="zh-CN" sz="2600" b="1" i="1" smtClean="0">
                <a:latin typeface="Times New Roman" panose="02020603050405020304" pitchFamily="18" charset="0"/>
                <a:cs typeface="Times New Roman" panose="02020603050405020304" pitchFamily="18" charset="0"/>
              </a:rPr>
              <a:t>R</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=π</a:t>
            </a:r>
            <a:r>
              <a:rPr lang="en-US" altLang="zh-CN" sz="2600" b="1" i="1" smtClean="0">
                <a:latin typeface="Times New Roman" panose="02020603050405020304" pitchFamily="18" charset="0"/>
                <a:cs typeface="Times New Roman" panose="02020603050405020304" pitchFamily="18" charset="0"/>
              </a:rPr>
              <a:t>·AC</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)=20π.</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71091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linds(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linds(horizontal)">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blinds(horizontal)">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blinds(horizontal)">
                                      <p:cBhvr>
                                        <p:cTn id="3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917605"/>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577027"/>
            <a:ext cx="11589417" cy="122411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13.(2025·</a:t>
            </a:r>
            <a:r>
              <a:rPr lang="zh-CN" altLang="zh-CN" sz="2600" b="1">
                <a:latin typeface="Times New Roman" panose="02020603050405020304" pitchFamily="18" charset="0"/>
                <a:cs typeface="Times New Roman" panose="02020603050405020304" pitchFamily="18" charset="0"/>
              </a:rPr>
              <a:t>南京调研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已知点</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均在半径为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的球面上</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是边长为</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的等边三角形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2"/>
            </p:custDataLst>
          </p:nvPr>
        </p:nvSpPr>
        <p:spPr>
          <a:xfrm>
            <a:off x="6095206" y="1183735"/>
            <a:ext cx="351378" cy="492443"/>
          </a:xfrm>
          <a:prstGeom prst="rect">
            <a:avLst/>
          </a:prstGeom>
        </p:spPr>
        <p:txBody>
          <a:bodyPr wrap="none">
            <a:spAutoFit/>
          </a:bodyPr>
          <a:lstStyle/>
          <a:p>
            <a:r>
              <a:rPr lang="en-US" altLang="zh-CN" sz="2600" b="1">
                <a:solidFill>
                  <a:srgbClr val="C00000"/>
                </a:solidFill>
                <a:latin typeface="Times New Roman" panose="02020603050405020304" pitchFamily="18" charset="0"/>
              </a:rPr>
              <a:t>2</a:t>
            </a:r>
            <a:endParaRPr lang="zh-CN" altLang="en-US" sz="2600" b="1" dirty="0">
              <a:solidFill>
                <a:srgbClr val="C00000"/>
              </a:solidFill>
            </a:endParaRPr>
          </a:p>
        </p:txBody>
      </p:sp>
      <p:sp>
        <p:nvSpPr>
          <p:cNvPr id="5" name="矩形 4"/>
          <p:cNvSpPr/>
          <p:nvPr/>
        </p:nvSpPr>
        <p:spPr>
          <a:xfrm>
            <a:off x="599582" y="1941733"/>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的外接圆圆心为</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59.jpeg"/>
          <p:cNvPicPr/>
          <p:nvPr/>
        </p:nvPicPr>
        <p:blipFill>
          <a:blip r:embed="rId4">
            <a:clrChange>
              <a:clrFrom>
                <a:srgbClr val="FFFFFF"/>
              </a:clrFrom>
              <a:clrTo>
                <a:srgbClr val="FFFFFF">
                  <a:alpha val="0"/>
                </a:srgbClr>
              </a:clrTo>
            </a:clrChange>
          </a:blip>
          <a:stretch>
            <a:fillRect/>
          </a:stretch>
        </p:blipFill>
        <p:spPr>
          <a:xfrm>
            <a:off x="9119584" y="2349659"/>
            <a:ext cx="2599685" cy="3223463"/>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751982" y="2702954"/>
                <a:ext cx="11589417" cy="274857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𝑨𝑩</m:t>
                        </m:r>
                      </m:num>
                      <m:den>
                        <m:r>
                          <a:rPr lang="en-US" altLang="zh-CN" sz="2600" b="1" i="1">
                            <a:latin typeface="Cambria Math" panose="02040503050406030204" pitchFamily="18" charset="0"/>
                            <a:cs typeface="Times New Roman" panose="02020603050405020304" pitchFamily="18" charset="0"/>
                          </a:rPr>
                          <m:t>𝐬𝐢𝐧</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𝑨𝑪𝑩</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den>
                    </m:f>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构成三棱锥</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751982" y="2702954"/>
                <a:ext cx="11589417" cy="2748573"/>
              </a:xfrm>
              <a:prstGeom prst="rect">
                <a:avLst/>
              </a:prstGeom>
              <a:blipFill rotWithShape="0">
                <a:blip r:embed="rId5"/>
                <a:stretch>
                  <a:fillRect l="-946" b="-22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601310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linds(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linds(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blinds(horizontal)">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209172"/>
            <a:ext cx="12190413" cy="64248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751982" y="189389"/>
                <a:ext cx="11589417" cy="5484450"/>
              </a:xfrm>
              <a:prstGeom prst="rect">
                <a:avLst/>
              </a:prstGeom>
            </p:spPr>
            <p:txBody>
              <a:bodyPr wrap="square">
                <a:spAutoFit/>
              </a:bodyPr>
              <a:lstStyle/>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设</a:t>
                </a:r>
                <a:r>
                  <a:rPr lang="zh-CN" altLang="zh-CN" sz="2600" b="1" dirty="0">
                    <a:latin typeface="Times New Roman" panose="02020603050405020304" pitchFamily="18" charset="0"/>
                    <a:cs typeface="Times New Roman" panose="02020603050405020304" pitchFamily="18" charset="0"/>
                  </a:rPr>
                  <a:t>三棱锥的外接球球心为</a:t>
                </a:r>
                <a:r>
                  <a:rPr lang="en-US" altLang="zh-CN" sz="2600" b="1" i="1" dirty="0">
                    <a:latin typeface="Times New Roman" panose="02020603050405020304" pitchFamily="18" charset="0"/>
                    <a:cs typeface="Times New Roman" panose="02020603050405020304" pitchFamily="18" charset="0"/>
                  </a:rPr>
                  <a:t>O</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r>
                  <a:rPr lang="en-US" altLang="zh-CN" sz="2600" b="1" i="1" dirty="0">
                    <a:latin typeface="Times New Roman" panose="02020603050405020304" pitchFamily="18" charset="0"/>
                    <a:cs typeface="Times New Roman" panose="02020603050405020304" pitchFamily="18" charset="0"/>
                  </a:rPr>
                  <a:t>SA</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i="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SA</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OS</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OA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OS</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OA</a:t>
                </a:r>
                <a:r>
                  <a:rPr lang="en-US" altLang="zh-CN" sz="2600" b="1" dirty="0">
                    <a:latin typeface="Times New Roman" panose="02020603050405020304" pitchFamily="18" charset="0"/>
                    <a:cs typeface="Times New Roman" panose="02020603050405020304" pitchFamily="18" charset="0"/>
                  </a:rPr>
                  <a:t>=2.</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过</a:t>
                </a:r>
                <a:r>
                  <a:rPr lang="en-US" altLang="zh-CN" sz="2600" b="1" i="1" dirty="0">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作</a:t>
                </a:r>
                <a:r>
                  <a:rPr lang="en-US" altLang="zh-CN" sz="2600" b="1" i="1" dirty="0">
                    <a:latin typeface="Times New Roman" panose="02020603050405020304" pitchFamily="18" charset="0"/>
                    <a:cs typeface="Times New Roman" panose="02020603050405020304" pitchFamily="18" charset="0"/>
                  </a:rPr>
                  <a:t>SA</a:t>
                </a:r>
                <a:r>
                  <a:rPr lang="zh-CN" altLang="zh-CN" sz="2600" b="1" dirty="0">
                    <a:latin typeface="Times New Roman" panose="02020603050405020304" pitchFamily="18" charset="0"/>
                    <a:cs typeface="Times New Roman" panose="02020603050405020304" pitchFamily="18" charset="0"/>
                  </a:rPr>
                  <a:t>的垂线</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垂足为</a:t>
                </a:r>
                <a:r>
                  <a:rPr lang="en-US" altLang="zh-CN" sz="2600" b="1" i="1" dirty="0">
                    <a:latin typeface="Times New Roman" panose="02020603050405020304" pitchFamily="18" charset="0"/>
                    <a:cs typeface="Times New Roman" panose="02020603050405020304" pitchFamily="18" charset="0"/>
                  </a:rPr>
                  <a:t>H</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则四边形</a:t>
                </a:r>
                <a:r>
                  <a:rPr lang="en-US" altLang="zh-CN" sz="2600" b="1" i="1" dirty="0" err="1">
                    <a:latin typeface="Times New Roman" panose="02020603050405020304" pitchFamily="18" charset="0"/>
                    <a:cs typeface="Times New Roman" panose="02020603050405020304" pitchFamily="18" charset="0"/>
                  </a:rPr>
                  <a:t>AO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OH</a:t>
                </a:r>
                <a:r>
                  <a:rPr lang="zh-CN" altLang="zh-CN" sz="2600" b="1" dirty="0">
                    <a:latin typeface="Times New Roman" panose="02020603050405020304" pitchFamily="18" charset="0"/>
                    <a:cs typeface="Times New Roman" panose="02020603050405020304" pitchFamily="18" charset="0"/>
                  </a:rPr>
                  <a:t>为矩形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AH</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a:t>
                </a:r>
                <a:r>
                  <a:rPr lang="en-US" altLang="zh-CN" sz="2600" b="1" i="1" dirty="0">
                    <a:latin typeface="Times New Roman" panose="02020603050405020304" pitchFamily="18" charset="0"/>
                    <a:cs typeface="Times New Roman" panose="02020603050405020304" pitchFamily="18" charset="0"/>
                  </a:rPr>
                  <a:t>OS</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OA</a:t>
                </a:r>
                <a:r>
                  <a:rPr lang="zh-CN" altLang="zh-CN" sz="2600" b="1" dirty="0">
                    <a:latin typeface="Times New Roman" panose="02020603050405020304" pitchFamily="18" charset="0"/>
                    <a:cs typeface="Times New Roman" panose="02020603050405020304" pitchFamily="18" charset="0"/>
                  </a:rPr>
                  <a:t>可知</a:t>
                </a:r>
                <a:r>
                  <a:rPr lang="en-US" altLang="zh-CN" sz="2600" b="1" i="1" dirty="0">
                    <a:latin typeface="Times New Roman" panose="02020603050405020304" pitchFamily="18" charset="0"/>
                    <a:cs typeface="Times New Roman" panose="02020603050405020304" pitchFamily="18" charset="0"/>
                  </a:rPr>
                  <a:t>H</a:t>
                </a:r>
                <a:r>
                  <a:rPr lang="zh-CN" altLang="zh-CN" sz="2600" b="1" dirty="0">
                    <a:latin typeface="Times New Roman" panose="02020603050405020304" pitchFamily="18" charset="0"/>
                    <a:cs typeface="Times New Roman" panose="02020603050405020304" pitchFamily="18" charset="0"/>
                  </a:rPr>
                  <a:t>为</a:t>
                </a:r>
                <a:r>
                  <a:rPr lang="en-US" altLang="zh-CN" sz="2600" b="1" i="1" dirty="0">
                    <a:latin typeface="Times New Roman" panose="02020603050405020304" pitchFamily="18" charset="0"/>
                    <a:cs typeface="Times New Roman" panose="02020603050405020304" pitchFamily="18" charset="0"/>
                  </a:rPr>
                  <a:t>SA</a:t>
                </a:r>
                <a:r>
                  <a:rPr lang="zh-CN" altLang="zh-CN" sz="2600" b="1" dirty="0">
                    <a:latin typeface="Times New Roman" panose="02020603050405020304" pitchFamily="18" charset="0"/>
                    <a:cs typeface="Times New Roman" panose="02020603050405020304" pitchFamily="18" charset="0"/>
                  </a:rPr>
                  <a:t>的中点</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AH</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SA</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在</a:t>
                </a:r>
                <a:r>
                  <a:rPr lang="en-US" altLang="zh-CN" sz="2600" b="1" dirty="0" err="1">
                    <a:latin typeface="Times New Roman" panose="02020603050405020304" pitchFamily="18" charset="0"/>
                    <a:cs typeface="Times New Roman" panose="02020603050405020304" pitchFamily="18" charset="0"/>
                  </a:rPr>
                  <a:t>Rt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OO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中</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由</a:t>
                </a:r>
                <a:r>
                  <a:rPr lang="zh-CN" altLang="zh-CN" sz="2600" b="1" dirty="0">
                    <a:latin typeface="Times New Roman" panose="02020603050405020304" pitchFamily="18" charset="0"/>
                    <a:cs typeface="Times New Roman" panose="02020603050405020304" pitchFamily="18" charset="0"/>
                  </a:rPr>
                  <a:t>勾股定理得</a:t>
                </a:r>
                <a:r>
                  <a:rPr lang="en-US" altLang="zh-CN" sz="2600" b="1" i="1" dirty="0" err="1">
                    <a:latin typeface="Times New Roman" panose="02020603050405020304" pitchFamily="18" charset="0"/>
                    <a:cs typeface="Times New Roman" panose="02020603050405020304" pitchFamily="18" charset="0"/>
                  </a:rPr>
                  <a:t>OA</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O</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O</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𝑶</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即</a:t>
                </a:r>
                <a:r>
                  <a:rPr lang="en-US" altLang="zh-CN" sz="2600" b="1" dirty="0">
                    <a:latin typeface="Times New Roman" panose="02020603050405020304" pitchFamily="18" charset="0"/>
                    <a:cs typeface="Times New Roman" panose="02020603050405020304" pitchFamily="18" charset="0"/>
                  </a:rPr>
                  <a:t>4=3</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dirty="0" err="1">
                    <a:latin typeface="Times New Roman" panose="02020603050405020304" pitchFamily="18" charset="0"/>
                    <a:cs typeface="Times New Roman" panose="02020603050405020304" pitchFamily="18" charset="0"/>
                  </a:rPr>
                  <a:t>SA</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SA</a:t>
                </a:r>
                <a:r>
                  <a:rPr lang="en-US" altLang="zh-CN" sz="2600" b="1" dirty="0">
                    <a:latin typeface="Times New Roman" panose="02020603050405020304" pitchFamily="18" charset="0"/>
                    <a:cs typeface="Times New Roman" panose="02020603050405020304" pitchFamily="18" charset="0"/>
                  </a:rPr>
                  <a:t>=2.</a:t>
                </a:r>
                <a:endParaRPr lang="zh-CN" altLang="zh-CN" sz="1150" dirty="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751982" y="189389"/>
                <a:ext cx="11589417" cy="5484450"/>
              </a:xfrm>
              <a:prstGeom prst="rect">
                <a:avLst/>
              </a:prstGeom>
              <a:blipFill rotWithShape="0">
                <a:blip r:embed="rId3"/>
                <a:stretch>
                  <a:fillRect l="-946" b="-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0764698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809848"/>
            <a:ext cx="12190413" cy="357422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557943"/>
                <a:ext cx="11589417" cy="217630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补形法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两两垂直</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ACD</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ADB</a:t>
                </a:r>
                <a:r>
                  <a:rPr lang="zh-CN" altLang="zh-CN" sz="2600" b="1">
                    <a:latin typeface="Times New Roman" panose="02020603050405020304" pitchFamily="18" charset="0"/>
                    <a:cs typeface="Times New Roman" panose="02020603050405020304" pitchFamily="18" charset="0"/>
                  </a:rPr>
                  <a:t>的面积分别为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的外接球的体积为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557943"/>
                <a:ext cx="11589417" cy="2176301"/>
              </a:xfrm>
              <a:prstGeom prst="rect">
                <a:avLst/>
              </a:prstGeom>
              <a:blipFill rotWithShape="0">
                <a:blip r:embed="rId4"/>
                <a:stretch>
                  <a:fillRect l="-947" b="-19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custDataLst>
                  <p:tags r:id="rId2"/>
                </p:custDataLst>
              </p:nvPr>
            </p:nvSpPr>
            <p:spPr>
              <a:xfrm>
                <a:off x="9386411" y="1882866"/>
                <a:ext cx="785151" cy="670120"/>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rad>
                      <m:radPr>
                        <m:degHide m:val="on"/>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𝟔</m:t>
                        </m:r>
                      </m:e>
                    </m:rad>
                  </m:oMath>
                </a14:m>
                <a:r>
                  <a:rPr lang="en-US" altLang="zh-CN" sz="2600" b="1">
                    <a:solidFill>
                      <a:srgbClr val="C00000"/>
                    </a:solidFill>
                    <a:latin typeface="Times New Roman" panose="02020603050405020304" pitchFamily="18" charset="0"/>
                    <a:cs typeface="Times New Roman" panose="02020603050405020304" pitchFamily="18" charset="0"/>
                  </a:rPr>
                  <a:t>π</a:t>
                </a:r>
                <a:endParaRPr lang="zh-CN" altLang="zh-CN" sz="260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custDataLst>
                  <p:tags r:id="rId5"/>
                </p:custDataLst>
              </p:nvPr>
            </p:nvSpPr>
            <p:spPr>
              <a:xfrm>
                <a:off x="9386411" y="1882866"/>
                <a:ext cx="785151" cy="670120"/>
              </a:xfrm>
              <a:prstGeom prst="rect">
                <a:avLst/>
              </a:prstGeom>
              <a:blipFill rotWithShape="0">
                <a:blip r:embed="rId6"/>
                <a:stretch>
                  <a:fillRect r="-13178" b="-209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86882" y="2743427"/>
                <a:ext cx="11589417" cy="3671326"/>
              </a:xfrm>
              <a:prstGeom prst="rect">
                <a:avLst/>
              </a:prstGeom>
            </p:spPr>
            <p:txBody>
              <a:bodyPr wrap="square">
                <a:spAutoFit/>
              </a:bodyPr>
              <a:lstStyle/>
              <a:p>
                <a:pPr>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两两垂直</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可看作长方体的一个顶点发出的三条棱</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所以过空间四个点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的球面即为棱长分别为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的长方体的外接球</a:t>
                </a:r>
                <a:r>
                  <a:rPr lang="en-US" altLang="zh-CN" sz="2600" b="1"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所以球的直径为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它的半径为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球的体积为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𝟑</m:t>
                        </m:r>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86882" y="2743427"/>
                <a:ext cx="11589417" cy="3671326"/>
              </a:xfrm>
              <a:prstGeom prst="rect">
                <a:avLst/>
              </a:prstGeom>
              <a:blipFill rotWithShape="0">
                <a:blip r:embed="rId7"/>
                <a:stretch>
                  <a:fillRect l="-947" t="-831"/>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8">
            <p14:nvContentPartPr>
              <p14:cNvPr id="2" name="墨迹 1"/>
              <p14:cNvContentPartPr/>
              <p14:nvPr/>
            </p14:nvContentPartPr>
            <p14:xfrm>
              <a:off x="360000" y="1784160"/>
              <a:ext cx="8621280" cy="5075280"/>
            </p14:xfrm>
          </p:contentPart>
        </mc:Choice>
        <mc:Fallback>
          <p:pic>
            <p:nvPicPr>
              <p:cNvPr id="2" name="墨迹 1"/>
              <p:cNvPicPr/>
              <p:nvPr/>
            </p:nvPicPr>
            <p:blipFill>
              <a:blip r:embed="rId9"/>
              <a:stretch>
                <a:fillRect/>
              </a:stretch>
            </p:blipFill>
            <p:spPr>
              <a:xfrm>
                <a:off x="350640" y="1774800"/>
                <a:ext cx="8640000" cy="5094000"/>
              </a:xfrm>
              <a:prstGeom prst="rect">
                <a:avLst/>
              </a:prstGeom>
            </p:spPr>
          </p:pic>
        </mc:Fallback>
      </mc:AlternateContent>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3645821"/>
            <a:ext cx="12190413" cy="264848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3" y="492501"/>
            <a:ext cx="8202120" cy="315855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已知平行四边形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BAD</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沿对角线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翻折至</a:t>
            </a:r>
            <a:r>
              <a:rPr lang="zh-CN" altLang="zh-CN" sz="2600" b="1">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AB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C</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所在</a:t>
            </a:r>
            <a:r>
              <a:rPr lang="zh-CN" altLang="zh-CN" sz="2600" b="1">
                <a:latin typeface="Times New Roman" panose="02020603050405020304" pitchFamily="18" charset="0"/>
                <a:cs typeface="Times New Roman" panose="02020603050405020304" pitchFamily="18" charset="0"/>
              </a:rPr>
              <a:t>的位置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若二面角</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的大小为</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zh-CN" altLang="zh-CN" sz="2600" b="1" smtClean="0">
                <a:latin typeface="Times New Roman" panose="02020603050405020304" pitchFamily="18" charset="0"/>
                <a:cs typeface="Times New Roman" panose="02020603050405020304" pitchFamily="18" charset="0"/>
              </a:rPr>
              <a:t>过</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2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四点的外接球的表面积为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en-US" altLang="zh-CN" sz="2600" b="1" i="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custDataLst>
                  <p:tags r:id="rId2"/>
                </p:custDataLst>
              </p:nvPr>
            </p:nvSpPr>
            <p:spPr>
              <a:xfrm>
                <a:off x="6037639" y="2204516"/>
                <a:ext cx="883575" cy="884345"/>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𝟕</m:t>
                        </m:r>
                      </m:num>
                      <m:den>
                        <m:r>
                          <a:rPr lang="en-US" altLang="zh-CN" sz="2600" b="1" i="1">
                            <a:solidFill>
                              <a:srgbClr val="C00000"/>
                            </a:solidFill>
                            <a:latin typeface="Cambria Math" panose="02040503050406030204" pitchFamily="18" charset="0"/>
                            <a:cs typeface="Times New Roman" panose="02020603050405020304" pitchFamily="18" charset="0"/>
                          </a:rPr>
                          <m:t>𝟑</m:t>
                        </m:r>
                      </m:den>
                    </m:f>
                  </m:oMath>
                </a14:m>
                <a:r>
                  <a:rPr lang="en-US" altLang="zh-CN" sz="2600" b="1">
                    <a:solidFill>
                      <a:srgbClr val="C00000"/>
                    </a:solidFill>
                    <a:latin typeface="Times New Roman" panose="02020603050405020304" pitchFamily="18" charset="0"/>
                    <a:cs typeface="Times New Roman" panose="02020603050405020304" pitchFamily="18" charset="0"/>
                  </a:rPr>
                  <a:t>π</a:t>
                </a:r>
                <a:r>
                  <a:rPr lang="en-US" altLang="zh-CN" sz="2600" b="1" i="1">
                    <a:solidFill>
                      <a:srgbClr val="C00000"/>
                    </a:solidFill>
                    <a:latin typeface="Times New Roman" panose="02020603050405020304" pitchFamily="18" charset="0"/>
                    <a:cs typeface="Times New Roman" panose="02020603050405020304" pitchFamily="18" charset="0"/>
                  </a:rPr>
                  <a:t>m</a:t>
                </a:r>
                <a:r>
                  <a:rPr lang="en-US" altLang="zh-CN" sz="2600" b="1" baseline="30000">
                    <a:solidFill>
                      <a:srgbClr val="C00000"/>
                    </a:solidFill>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4"/>
                </p:custDataLst>
              </p:nvPr>
            </p:nvSpPr>
            <p:spPr>
              <a:xfrm>
                <a:off x="6037639" y="2204516"/>
                <a:ext cx="883575" cy="884345"/>
              </a:xfrm>
              <a:prstGeom prst="rect">
                <a:avLst/>
              </a:prstGeom>
              <a:blipFill rotWithShape="0">
                <a:blip r:embed="rId5"/>
                <a:stretch>
                  <a:fillRect r="-4138" b="-6207"/>
                </a:stretch>
              </a:blipFill>
            </p:spPr>
            <p:txBody>
              <a:bodyPr/>
              <a:lstStyle/>
              <a:p>
                <a:r>
                  <a:rPr lang="zh-CN" altLang="en-US">
                    <a:noFill/>
                  </a:rPr>
                  <a:t> </a:t>
                </a:r>
              </a:p>
            </p:txBody>
          </p:sp>
        </mc:Fallback>
      </mc:AlternateContent>
      <p:pic>
        <p:nvPicPr>
          <p:cNvPr id="5" name="image60.jpeg"/>
          <p:cNvPicPr/>
          <p:nvPr/>
        </p:nvPicPr>
        <p:blipFill>
          <a:blip r:embed="rId6">
            <a:clrChange>
              <a:clrFrom>
                <a:srgbClr val="FFFFFF"/>
              </a:clrFrom>
              <a:clrTo>
                <a:srgbClr val="FFFFFF">
                  <a:alpha val="0"/>
                </a:srgbClr>
              </a:clrTo>
            </a:clrChange>
          </a:blip>
          <a:stretch>
            <a:fillRect/>
          </a:stretch>
        </p:blipFill>
        <p:spPr>
          <a:xfrm>
            <a:off x="8427511" y="522574"/>
            <a:ext cx="3168269" cy="1681942"/>
          </a:xfrm>
          <a:prstGeom prst="rect">
            <a:avLst/>
          </a:prstGeom>
        </p:spPr>
      </p:pic>
      <p:sp>
        <p:nvSpPr>
          <p:cNvPr id="6" name="矩形 5"/>
          <p:cNvSpPr/>
          <p:nvPr/>
        </p:nvSpPr>
        <p:spPr>
          <a:xfrm>
            <a:off x="726837" y="3587855"/>
            <a:ext cx="7822231" cy="1892826"/>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由已知得</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与</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DAC</a:t>
            </a:r>
            <a:r>
              <a:rPr lang="zh-CN" altLang="zh-CN" sz="2600" b="1" dirty="0">
                <a:latin typeface="Times New Roman" panose="02020603050405020304" pitchFamily="18" charset="0"/>
                <a:cs typeface="Times New Roman" panose="02020603050405020304" pitchFamily="18" charset="0"/>
              </a:rPr>
              <a:t>均为边长是</a:t>
            </a:r>
            <a:r>
              <a:rPr lang="en-US" altLang="zh-CN" sz="2600" b="1" i="1" dirty="0">
                <a:latin typeface="Times New Roman" panose="02020603050405020304" pitchFamily="18" charset="0"/>
                <a:cs typeface="Times New Roman" panose="02020603050405020304" pitchFamily="18" charset="0"/>
              </a:rPr>
              <a:t>m</a:t>
            </a:r>
            <a:r>
              <a:rPr lang="zh-CN" altLang="zh-CN" sz="2600" b="1" dirty="0">
                <a:latin typeface="Times New Roman" panose="02020603050405020304" pitchFamily="18" charset="0"/>
                <a:cs typeface="Times New Roman" panose="02020603050405020304" pitchFamily="18" charset="0"/>
              </a:rPr>
              <a:t>的正三角形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取</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中点</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DG</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G</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pic>
        <p:nvPicPr>
          <p:cNvPr id="7" name="image61.jpeg"/>
          <p:cNvPicPr/>
          <p:nvPr/>
        </p:nvPicPr>
        <p:blipFill>
          <a:blip r:embed="rId7">
            <a:clrChange>
              <a:clrFrom>
                <a:srgbClr val="FFFFFF"/>
              </a:clrFrom>
              <a:clrTo>
                <a:srgbClr val="FFFFFF">
                  <a:alpha val="0"/>
                </a:srgbClr>
              </a:clrTo>
            </a:clrChange>
          </a:blip>
          <a:stretch>
            <a:fillRect/>
          </a:stretch>
        </p:blipFill>
        <p:spPr>
          <a:xfrm>
            <a:off x="9155728" y="3685097"/>
            <a:ext cx="2772207" cy="2512408"/>
          </a:xfrm>
          <a:prstGeom prst="rect">
            <a:avLst/>
          </a:prstGeom>
        </p:spPr>
      </p:pic>
      <p:sp>
        <p:nvSpPr>
          <p:cNvPr id="2" name="矩形 1"/>
          <p:cNvSpPr/>
          <p:nvPr/>
        </p:nvSpPr>
        <p:spPr>
          <a:xfrm>
            <a:off x="758031" y="5337078"/>
            <a:ext cx="3804247" cy="623953"/>
          </a:xfrm>
          <a:prstGeom prst="rect">
            <a:avLst/>
          </a:prstGeom>
        </p:spPr>
        <p:txBody>
          <a:bodyPr wrap="non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则有</a:t>
            </a:r>
            <a:r>
              <a:rPr lang="en-US" altLang="zh-CN" sz="2600" b="1" i="1" dirty="0">
                <a:latin typeface="Times New Roman" panose="02020603050405020304" pitchFamily="18" charset="0"/>
                <a:cs typeface="Times New Roman" panose="02020603050405020304" pitchFamily="18" charset="0"/>
              </a:rPr>
              <a:t>DG</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G</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AC</a:t>
            </a:r>
            <a:r>
              <a:rPr lang="en-US" altLang="zh-CN" sz="2600" b="1" dirty="0">
                <a:latin typeface="宋体" panose="02010600030101010101" pitchFamily="2" charset="-122"/>
                <a:cs typeface="Times New Roman" panose="02020603050405020304" pitchFamily="18" charset="0"/>
              </a:rPr>
              <a:t>,</a:t>
            </a:r>
            <a:endParaRPr lang="zh-CN" altLang="zh-CN" sz="26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372534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51947"/>
            <a:ext cx="12190413" cy="63080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3" y="429001"/>
                <a:ext cx="11226498" cy="5570436"/>
              </a:xfrm>
              <a:prstGeom prst="rect">
                <a:avLst/>
              </a:prstGeom>
            </p:spPr>
            <p:txBody>
              <a:bodyPr wrap="square">
                <a:spAutoFit/>
              </a:bodyPr>
              <a:lstStyle/>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于是得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zh-CN" altLang="zh-CN" sz="2600" b="1">
                    <a:latin typeface="Times New Roman" panose="02020603050405020304" pitchFamily="18" charset="0"/>
                    <a:cs typeface="Times New Roman" panose="02020603050405020304" pitchFamily="18" charset="0"/>
                  </a:rPr>
                  <a:t>是二面角</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的平面角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显然有</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即有平面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令正</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与正</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DAC</a:t>
                </a:r>
                <a:r>
                  <a:rPr lang="zh-CN" altLang="zh-CN" sz="2600" b="1">
                    <a:latin typeface="Times New Roman" panose="02020603050405020304" pitchFamily="18" charset="0"/>
                    <a:cs typeface="Times New Roman" panose="02020603050405020304" pitchFamily="18" charset="0"/>
                  </a:rPr>
                  <a:t>的中心分别为</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分别作平面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DAC</a:t>
                </a:r>
                <a:r>
                  <a:rPr lang="zh-CN" altLang="zh-CN" sz="2600" b="1">
                    <a:latin typeface="Times New Roman" panose="02020603050405020304" pitchFamily="18" charset="0"/>
                    <a:cs typeface="Times New Roman" panose="02020603050405020304" pitchFamily="18" charset="0"/>
                  </a:rPr>
                  <a:t>的垂线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则两垂线都在平面</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GD</a:t>
                </a:r>
                <a:r>
                  <a:rPr lang="zh-CN" altLang="zh-CN" sz="2600" b="1">
                    <a:latin typeface="Times New Roman" panose="02020603050405020304" pitchFamily="18" charset="0"/>
                    <a:cs typeface="Times New Roman" panose="02020603050405020304" pitchFamily="18" charset="0"/>
                  </a:rPr>
                  <a:t>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它们交于点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从而得点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是过</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四点的外接球球心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OA</a:t>
                </a:r>
                <a:r>
                  <a:rPr lang="zh-CN" altLang="zh-CN" sz="2600" b="1">
                    <a:latin typeface="Times New Roman" panose="02020603050405020304" pitchFamily="18" charset="0"/>
                    <a:cs typeface="Times New Roman" panose="02020603050405020304" pitchFamily="18" charset="0"/>
                  </a:rPr>
                  <a:t>为该外接球半径</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由已知得</a:t>
                </a:r>
                <a:r>
                  <a:rPr lang="en-US" altLang="zh-CN" sz="2600" b="1" i="1">
                    <a:latin typeface="Times New Roman" panose="02020603050405020304" pitchFamily="18" charset="0"/>
                    <a:cs typeface="Times New Roman" panose="02020603050405020304" pitchFamily="18" charset="0"/>
                  </a:rPr>
                  <a:t>GE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GD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i="1">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而</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于是得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OGF</a:t>
                </a:r>
                <a:r>
                  <a:rPr lang="en-US" altLang="zh-CN" sz="2600" b="1">
                    <a:latin typeface="Times New Roman" panose="02020603050405020304" pitchFamily="18" charset="0"/>
                    <a:cs typeface="Times New Roman" panose="02020603050405020304" pitchFamily="18" charset="0"/>
                  </a:rPr>
                  <a:t>=60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OGF</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OG</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𝑮𝑭</m:t>
                        </m:r>
                      </m:num>
                      <m:den>
                        <m:r>
                          <a:rPr lang="en-US" altLang="zh-CN" sz="2600" b="1" i="1">
                            <a:latin typeface="Cambria Math" panose="02040503050406030204" pitchFamily="18" charset="0"/>
                            <a:cs typeface="Times New Roman" panose="02020603050405020304" pitchFamily="18" charset="0"/>
                          </a:rPr>
                          <m:t>𝐜𝐨𝐬</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𝑶𝑮𝑭</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而</a:t>
                </a:r>
                <a:r>
                  <a:rPr lang="en-US" altLang="zh-CN" sz="2600" b="1" i="1">
                    <a:latin typeface="Times New Roman" panose="02020603050405020304" pitchFamily="18" charset="0"/>
                    <a:cs typeface="Times New Roman" panose="02020603050405020304" pitchFamily="18" charset="0"/>
                  </a:rPr>
                  <a:t>AG</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OGA</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OA</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AG</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OG</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所以过</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四点的外接球的表面积</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cs typeface="Times New Roman" panose="02020603050405020304" pitchFamily="18" charset="0"/>
                  </a:rPr>
                  <a:t>4π</a:t>
                </a:r>
                <a:r>
                  <a:rPr lang="en-US" altLang="zh-CN" sz="2600" b="1" i="1" smtClean="0">
                    <a:latin typeface="Times New Roman" panose="02020603050405020304" pitchFamily="18" charset="0"/>
                    <a:cs typeface="Times New Roman" panose="02020603050405020304" pitchFamily="18" charset="0"/>
                  </a:rPr>
                  <a:t>·OA</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3" y="429001"/>
                <a:ext cx="11226498" cy="5570436"/>
              </a:xfrm>
              <a:prstGeom prst="rect">
                <a:avLst/>
              </a:prstGeom>
              <a:blipFill rotWithShape="0">
                <a:blip r:embed="rId3"/>
                <a:stretch>
                  <a:fillRect l="-977" t="-1094" r="-1683" b="-21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7225259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717903"/>
            <a:ext cx="12190413" cy="357640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22806"/>
                <a:ext cx="11589417" cy="218085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已知平行四边形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若沿对角线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将</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折起到</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zh-CN" altLang="zh-CN" sz="2600" b="1">
                    <a:latin typeface="Times New Roman" panose="02020603050405020304" pitchFamily="18" charset="0"/>
                    <a:cs typeface="Times New Roman" panose="02020603050405020304" pitchFamily="18" charset="0"/>
                  </a:rPr>
                  <a:t>的位置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则此时三棱锥</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ACD</a:t>
                </a:r>
                <a:r>
                  <a:rPr lang="zh-CN" altLang="zh-CN" sz="2600" b="1">
                    <a:latin typeface="Times New Roman" panose="02020603050405020304" pitchFamily="18" charset="0"/>
                    <a:cs typeface="Times New Roman" panose="02020603050405020304" pitchFamily="18" charset="0"/>
                  </a:rPr>
                  <a:t>的外接球的</a:t>
                </a:r>
                <a:r>
                  <a:rPr lang="zh-CN" altLang="zh-CN" sz="2600" b="1" smtClean="0">
                    <a:latin typeface="Times New Roman" panose="02020603050405020304" pitchFamily="18" charset="0"/>
                    <a:cs typeface="Times New Roman" panose="02020603050405020304" pitchFamily="18" charset="0"/>
                  </a:rPr>
                  <a:t>体积</a:t>
                </a:r>
                <a:endParaRPr lang="en-US" altLang="zh-CN" sz="2600" b="1" smtClean="0">
                  <a:latin typeface="Times New Roman" panose="02020603050405020304" pitchFamily="18" charset="0"/>
                  <a:cs typeface="Times New Roman" panose="02020603050405020304" pitchFamily="18" charset="0"/>
                </a:endParaRPr>
              </a:p>
              <a:p>
                <a:pPr>
                  <a:lnSpc>
                    <a:spcPct val="2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大小</a:t>
                </a:r>
                <a:r>
                  <a:rPr lang="zh-CN" altLang="zh-CN" sz="2600" b="1">
                    <a:latin typeface="Times New Roman" panose="02020603050405020304" pitchFamily="18" charset="0"/>
                    <a:cs typeface="Times New Roman" panose="02020603050405020304" pitchFamily="18" charset="0"/>
                  </a:rPr>
                  <a:t>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22806"/>
                <a:ext cx="11589417" cy="2180853"/>
              </a:xfrm>
              <a:prstGeom prst="rect">
                <a:avLst/>
              </a:prstGeom>
              <a:blipFill rotWithShape="0">
                <a:blip r:embed="rId4"/>
                <a:stretch>
                  <a:fillRect l="-947" b="-61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custDataLst>
                  <p:tags r:id="rId2"/>
                </p:custDataLst>
              </p:nvPr>
            </p:nvSpPr>
            <p:spPr>
              <a:xfrm>
                <a:off x="1350094" y="1485551"/>
                <a:ext cx="1110753" cy="977319"/>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𝟏𝟗</m:t>
                        </m:r>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𝟏𝟗</m:t>
                            </m:r>
                          </m:e>
                        </m:rad>
                      </m:num>
                      <m:den>
                        <m:r>
                          <a:rPr lang="en-US" altLang="zh-CN" sz="2600" b="1" i="1">
                            <a:solidFill>
                              <a:srgbClr val="C00000"/>
                            </a:solidFill>
                            <a:latin typeface="Cambria Math" panose="02040503050406030204" pitchFamily="18" charset="0"/>
                            <a:cs typeface="Times New Roman" panose="02020603050405020304" pitchFamily="18" charset="0"/>
                          </a:rPr>
                          <m:t>𝟔</m:t>
                        </m:r>
                      </m:den>
                    </m:f>
                  </m:oMath>
                </a14:m>
                <a:r>
                  <a:rPr lang="en-US" altLang="zh-CN" sz="2600" b="1">
                    <a:solidFill>
                      <a:srgbClr val="C00000"/>
                    </a:solidFill>
                    <a:latin typeface="Times New Roman" panose="02020603050405020304" pitchFamily="18" charset="0"/>
                    <a:cs typeface="Times New Roman" panose="02020603050405020304" pitchFamily="18" charset="0"/>
                  </a:rPr>
                  <a:t>π</a:t>
                </a:r>
                <a:endParaRPr lang="zh-CN" altLang="zh-CN" sz="260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5"/>
                </p:custDataLst>
              </p:nvPr>
            </p:nvSpPr>
            <p:spPr>
              <a:xfrm>
                <a:off x="1350094" y="1485551"/>
                <a:ext cx="1110753" cy="977319"/>
              </a:xfrm>
              <a:prstGeom prst="rect">
                <a:avLst/>
              </a:prstGeom>
              <a:blipFill rotWithShape="0">
                <a:blip r:embed="rId6"/>
                <a:stretch>
                  <a:fillRect r="-8743" b="-5625"/>
                </a:stretch>
              </a:blipFill>
            </p:spPr>
            <p:txBody>
              <a:bodyPr/>
              <a:lstStyle/>
              <a:p>
                <a:r>
                  <a:rPr lang="zh-CN" altLang="en-US">
                    <a:noFill/>
                  </a:rPr>
                  <a:t> </a:t>
                </a:r>
              </a:p>
            </p:txBody>
          </p:sp>
        </mc:Fallback>
      </mc:AlternateContent>
      <p:sp>
        <p:nvSpPr>
          <p:cNvPr id="5" name="矩形 4"/>
          <p:cNvSpPr/>
          <p:nvPr/>
        </p:nvSpPr>
        <p:spPr>
          <a:xfrm>
            <a:off x="282082" y="2577114"/>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由已知可得</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7" name="image33.jpeg"/>
          <p:cNvPicPr/>
          <p:nvPr/>
        </p:nvPicPr>
        <p:blipFill>
          <a:blip r:embed="rId7">
            <a:clrChange>
              <a:clrFrom>
                <a:srgbClr val="FFFFFF"/>
              </a:clrFrom>
              <a:clrTo>
                <a:srgbClr val="FFFFFF">
                  <a:alpha val="0"/>
                </a:srgbClr>
              </a:clrTo>
            </a:clrChange>
          </a:blip>
          <a:stretch>
            <a:fillRect/>
          </a:stretch>
        </p:blipFill>
        <p:spPr>
          <a:xfrm>
            <a:off x="8255476" y="3126386"/>
            <a:ext cx="3250771" cy="1827887"/>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409082" y="2972340"/>
                <a:ext cx="11589417" cy="3102068"/>
              </a:xfrm>
              <a:prstGeom prst="rect">
                <a:avLst/>
              </a:prstGeom>
            </p:spPr>
            <p:txBody>
              <a:bodyPr wrap="squar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𝟏𝟔</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在四面体</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所以可以把它们看成长方体的面对角线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409082" y="2972340"/>
                <a:ext cx="11589417" cy="3102068"/>
              </a:xfrm>
              <a:prstGeom prst="rect">
                <a:avLst/>
              </a:prstGeom>
              <a:blipFill rotWithShape="0">
                <a:blip r:embed="rId8"/>
                <a:stretch>
                  <a:fillRect l="-947" b="-3543"/>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9">
            <p14:nvContentPartPr>
              <p14:cNvPr id="2" name="墨迹 1"/>
              <p14:cNvContentPartPr/>
              <p14:nvPr/>
            </p14:nvContentPartPr>
            <p14:xfrm>
              <a:off x="3215160" y="2058840"/>
              <a:ext cx="7996680" cy="2881800"/>
            </p14:xfrm>
          </p:contentPart>
        </mc:Choice>
        <mc:Fallback>
          <p:pic>
            <p:nvPicPr>
              <p:cNvPr id="2" name="墨迹 1"/>
              <p:cNvPicPr/>
              <p:nvPr/>
            </p:nvPicPr>
            <p:blipFill>
              <a:blip r:embed="rId10"/>
              <a:stretch>
                <a:fillRect/>
              </a:stretch>
            </p:blipFill>
            <p:spPr>
              <a:xfrm>
                <a:off x="3205800" y="2049480"/>
                <a:ext cx="8015400" cy="2900520"/>
              </a:xfrm>
              <a:prstGeom prst="rect">
                <a:avLst/>
              </a:prstGeom>
            </p:spPr>
          </p:pic>
        </mc:Fallback>
      </mc:AlternateContent>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linds(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linds(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blinds(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blinds(horizontal)">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9183"/>
            <a:ext cx="12190413" cy="636826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621443"/>
                <a:ext cx="11589417" cy="4628896"/>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设长方体的同一顶点三条棱长分别为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且满足</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e>
                          </m:m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13)=19</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三棱锥外接球的半径为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𝟏𝟗</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则外接球的体积为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𝟏𝟗</m:t>
                                    </m:r>
                                  </m:e>
                                </m:rad>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𝟑</m:t>
                        </m:r>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𝟏𝟗</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𝟏𝟗</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621443"/>
                <a:ext cx="11589417" cy="4628896"/>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18212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902050"/>
            <a:ext cx="12190413" cy="439225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128060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湘豫名校联考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外接球的表面积为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1280607"/>
              </a:xfrm>
              <a:prstGeom prst="rect">
                <a:avLst/>
              </a:prstGeom>
              <a:blipFill rotWithShape="0">
                <a:blip r:embed="rId3"/>
                <a:stretch>
                  <a:fillRect l="-947" b="-10952"/>
                </a:stretch>
              </a:blipFill>
            </p:spPr>
            <p:txBody>
              <a:bodyPr/>
              <a:lstStyle/>
              <a:p>
                <a:r>
                  <a:rPr lang="zh-CN" altLang="en-US">
                    <a:noFill/>
                  </a:rPr>
                  <a:t> </a:t>
                </a:r>
              </a:p>
            </p:txBody>
          </p:sp>
        </mc:Fallback>
      </mc:AlternateContent>
      <p:sp>
        <p:nvSpPr>
          <p:cNvPr id="2" name="矩形 1"/>
          <p:cNvSpPr/>
          <p:nvPr/>
        </p:nvSpPr>
        <p:spPr>
          <a:xfrm>
            <a:off x="8706783" y="1091724"/>
            <a:ext cx="819455" cy="752065"/>
          </a:xfrm>
          <a:prstGeom prst="rect">
            <a:avLst/>
          </a:prstGeom>
        </p:spPr>
        <p:txBody>
          <a:bodyPr wrap="none">
            <a:spAutoFit/>
          </a:bodyPr>
          <a:lstStyle/>
          <a:p>
            <a:pPr>
              <a:lnSpc>
                <a:spcPct val="150000"/>
              </a:lnSpc>
              <a:spcAft>
                <a:spcPts val="0"/>
              </a:spcAft>
              <a:tabLst>
                <a:tab pos="2970530" algn="l"/>
              </a:tabLst>
            </a:pPr>
            <a:r>
              <a:rPr lang="en-US" altLang="zh-CN" sz="3200" b="1">
                <a:solidFill>
                  <a:srgbClr val="C00000"/>
                </a:solidFill>
                <a:latin typeface="Times New Roman" panose="02020603050405020304" pitchFamily="18" charset="0"/>
                <a:cs typeface="Times New Roman" panose="02020603050405020304" pitchFamily="18" charset="0"/>
              </a:rPr>
              <a:t>60π</a:t>
            </a:r>
            <a:endParaRPr lang="zh-CN" altLang="zh-CN" sz="3200">
              <a:latin typeface="Calibri" panose="020F0502020204030204" pitchFamily="34" charset="0"/>
              <a:cs typeface="Times New Roman" panose="02020603050405020304" pitchFamily="18" charset="0"/>
            </a:endParaRPr>
          </a:p>
        </p:txBody>
      </p:sp>
      <p:sp>
        <p:nvSpPr>
          <p:cNvPr id="5" name="矩形 4"/>
          <p:cNvSpPr/>
          <p:nvPr/>
        </p:nvSpPr>
        <p:spPr>
          <a:xfrm>
            <a:off x="262477" y="2019332"/>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补成直三棱柱</a:t>
            </a:r>
            <a:r>
              <a:rPr lang="en-US" altLang="zh-CN" sz="2600" b="1" i="1">
                <a:latin typeface="Times New Roman" panose="02020603050405020304" pitchFamily="18" charset="0"/>
                <a:cs typeface="Times New Roman" panose="02020603050405020304" pitchFamily="18" charset="0"/>
              </a:rPr>
              <a:t>TPS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7" name="image34.jpeg"/>
          <p:cNvPicPr/>
          <p:nvPr/>
        </p:nvPicPr>
        <p:blipFill>
          <a:blip r:embed="rId4">
            <a:clrChange>
              <a:clrFrom>
                <a:srgbClr val="FFFFFF"/>
              </a:clrFrom>
              <a:clrTo>
                <a:srgbClr val="FFFFFF">
                  <a:alpha val="0"/>
                </a:srgbClr>
              </a:clrTo>
            </a:clrChange>
          </a:blip>
          <a:stretch>
            <a:fillRect/>
          </a:stretch>
        </p:blipFill>
        <p:spPr>
          <a:xfrm>
            <a:off x="8965206" y="2744788"/>
            <a:ext cx="2628265" cy="2526629"/>
          </a:xfrm>
          <a:prstGeom prst="rect">
            <a:avLst/>
          </a:prstGeom>
        </p:spPr>
      </p:pic>
      <mc:AlternateContent xmlns:mc="http://schemas.openxmlformats.org/markup-compatibility/2006" xmlns:a14="http://schemas.microsoft.com/office/drawing/2010/main">
        <mc:Choice Requires="a14">
          <p:sp>
            <p:nvSpPr>
              <p:cNvPr id="3" name="矩形 2"/>
              <p:cNvSpPr/>
              <p:nvPr/>
            </p:nvSpPr>
            <p:spPr>
              <a:xfrm>
                <a:off x="334268" y="2641886"/>
                <a:ext cx="8372515" cy="374980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则该直棱柱的外接球即为三棱锥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的外接球</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且直三棱柱的外接球球心落在上、下底面外接圆圆心连线的中点上</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外接圆的半径为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三棱锥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外接球的半径为</a:t>
                </a:r>
                <a:r>
                  <a:rPr lang="en-US" altLang="zh-CN" sz="2600" b="1" i="1">
                    <a:latin typeface="Times New Roman" panose="02020603050405020304" pitchFamily="18" charset="0"/>
                    <a:cs typeface="Times New Roman" panose="02020603050405020304" pitchFamily="18" charset="0"/>
                  </a:rPr>
                  <a:t>R</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PB</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=120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34268" y="2641886"/>
                <a:ext cx="8372515" cy="3749809"/>
              </a:xfrm>
              <a:prstGeom prst="rect">
                <a:avLst/>
              </a:prstGeom>
              <a:blipFill rotWithShape="0">
                <a:blip r:embed="rId5"/>
                <a:stretch>
                  <a:fillRect l="-1311" b="-97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40723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linds(horizont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linds(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linds(horizont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linds(horizontal)">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2200</Words>
  <Application>Microsoft Office PowerPoint</Application>
  <PresentationFormat>自定义</PresentationFormat>
  <Paragraphs>408</Paragraphs>
  <Slides>62</Slides>
  <Notes>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62</vt:i4>
      </vt:variant>
    </vt:vector>
  </HeadingPairs>
  <TitlesOfParts>
    <vt:vector size="76" baseType="lpstr">
      <vt:lpstr>黑体</vt:lpstr>
      <vt:lpstr>经典繁仿黑</vt:lpstr>
      <vt:lpstr>楷体</vt:lpstr>
      <vt:lpstr>宋体</vt:lpstr>
      <vt:lpstr>微软雅黑</vt:lpstr>
      <vt:lpstr>微软雅黑 Light</vt:lpstr>
      <vt:lpstr>Arial</vt:lpstr>
      <vt:lpstr>Broadway</vt:lpstr>
      <vt:lpstr>Calibri</vt:lpstr>
      <vt:lpstr>Cambria Math</vt:lpstr>
      <vt:lpstr>Impact</vt:lpstr>
      <vt:lpstr>Segoe UI Symbol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³He</cp:lastModifiedBy>
  <cp:revision>74</cp:revision>
  <dcterms:created xsi:type="dcterms:W3CDTF">2024-01-05T07:50:57Z</dcterms:created>
  <dcterms:modified xsi:type="dcterms:W3CDTF">2025-11-25T07:46:26Z</dcterms:modified>
</cp:coreProperties>
</file>