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2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ink/ink1.xml" ContentType="application/inkml+xml"/>
  <Override PartName="/ppt/tags/tag57.xml" ContentType="application/vnd.openxmlformats-officedocument.presentationml.tags+xml"/>
  <Override PartName="/ppt/ink/ink2.xml" ContentType="application/inkml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58" r:id="rId4"/>
    <p:sldId id="270" r:id="rId5"/>
    <p:sldId id="271" r:id="rId6"/>
    <p:sldId id="314" r:id="rId7"/>
    <p:sldId id="352" r:id="rId8"/>
    <p:sldId id="315" r:id="rId9"/>
    <p:sldId id="316" r:id="rId10"/>
    <p:sldId id="317" r:id="rId11"/>
    <p:sldId id="273" r:id="rId12"/>
    <p:sldId id="275" r:id="rId13"/>
    <p:sldId id="276" r:id="rId14"/>
    <p:sldId id="353" r:id="rId15"/>
    <p:sldId id="354" r:id="rId16"/>
    <p:sldId id="356" r:id="rId17"/>
    <p:sldId id="355" r:id="rId18"/>
    <p:sldId id="357" r:id="rId19"/>
    <p:sldId id="358" r:id="rId20"/>
    <p:sldId id="359" r:id="rId21"/>
    <p:sldId id="360" r:id="rId22"/>
    <p:sldId id="280" r:id="rId23"/>
    <p:sldId id="281" r:id="rId24"/>
    <p:sldId id="361" r:id="rId25"/>
    <p:sldId id="362" r:id="rId26"/>
    <p:sldId id="282" r:id="rId27"/>
    <p:sldId id="283" r:id="rId28"/>
    <p:sldId id="363" r:id="rId29"/>
    <p:sldId id="364" r:id="rId30"/>
    <p:sldId id="290" r:id="rId31"/>
    <p:sldId id="291" r:id="rId32"/>
    <p:sldId id="319" r:id="rId33"/>
    <p:sldId id="325" r:id="rId34"/>
    <p:sldId id="326" r:id="rId35"/>
    <p:sldId id="365" r:id="rId36"/>
    <p:sldId id="366" r:id="rId37"/>
    <p:sldId id="367" r:id="rId38"/>
    <p:sldId id="368" r:id="rId39"/>
    <p:sldId id="369" r:id="rId40"/>
    <p:sldId id="370" r:id="rId41"/>
    <p:sldId id="371" r:id="rId42"/>
    <p:sldId id="295" r:id="rId43"/>
    <p:sldId id="296" r:id="rId44"/>
    <p:sldId id="372" r:id="rId45"/>
    <p:sldId id="373" r:id="rId46"/>
    <p:sldId id="297" r:id="rId47"/>
    <p:sldId id="374" r:id="rId48"/>
    <p:sldId id="375" r:id="rId49"/>
    <p:sldId id="298" r:id="rId50"/>
    <p:sldId id="376" r:id="rId51"/>
    <p:sldId id="377" r:id="rId52"/>
    <p:sldId id="299" r:id="rId53"/>
    <p:sldId id="378" r:id="rId54"/>
    <p:sldId id="379" r:id="rId55"/>
    <p:sldId id="380" r:id="rId56"/>
    <p:sldId id="351" r:id="rId57"/>
  </p:sldIdLst>
  <p:sldSz cx="12190413" cy="6859588"/>
  <p:notesSz cx="6858000" cy="9144000"/>
  <p:defaultTextStyle>
    <a:defPPr>
      <a:defRPr lang="zh-CN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0" userDrawn="1">
          <p15:clr>
            <a:srgbClr val="A4A3A4"/>
          </p15:clr>
        </p15:guide>
        <p15:guide id="2" pos="1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0D9"/>
    <a:srgbClr val="70AD47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4" autoAdjust="0"/>
    <p:restoredTop sz="94614" autoAdjust="0"/>
  </p:normalViewPr>
  <p:slideViewPr>
    <p:cSldViewPr>
      <p:cViewPr>
        <p:scale>
          <a:sx n="66" d="100"/>
          <a:sy n="66" d="100"/>
        </p:scale>
        <p:origin x="16" y="40"/>
      </p:cViewPr>
      <p:guideLst>
        <p:guide orient="horz" pos="3930"/>
        <p:guide pos="1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64"/>
    </p:cViewPr>
  </p:sorterViewPr>
  <p:notesViewPr>
    <p:cSldViewPr>
      <p:cViewPr varScale="1">
        <p:scale>
          <a:sx n="63" d="100"/>
          <a:sy n="63" d="100"/>
        </p:scale>
        <p:origin x="-3163" y="-77"/>
      </p:cViewPr>
      <p:guideLst>
        <p:guide orient="horz" pos="2880"/>
        <p:guide pos="2160"/>
      </p:guideLst>
    </p:cSldViewPr>
  </p:notesViewPr>
  <p:gridSpacing cx="216027" cy="216027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31T03:54:18.88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24054 7751 0,'0'0'0,"-6"-2"16,-3 0-1,1-3-15,0 2 0,3-1 16,0 2 0,5 2-16,3-3 15,5 5 1,8 0-16,7-1 16,8 1-16,9-2 31,6-2-31,9 1 15,8 0 1,25-1-16,6 0 16,6-1-1,6 1-15,29 1 16,1 0-16,32 0 16,1 0-1,30 0 1,-1-1-1,-3 2-15,-1-1 16,21 2-16,-9 3 16,82 3-1,-24 3-15,-21-3 16,-13 0-16,-8-2 16,-3-1-1,-7 4-15,-5 2 16,-5-1-1,-5 1-15,-7-1 0,-6 1 16,-7-3 0,-2-1-16,-6 1 15,-1 1 1,-10-4-16,-8-1 16,-17 1-1,-9 3-15,-16-4 16,-11 0-16,-16 1 31,-11-2-31,-12 3 16,-7-1-1,-18 3-15,-12 1 16,-7-2 0,-4-2-16,-3-1 15</inkml:trace>
  <inkml:trace contextRef="#ctx0" brushRef="#br0" timeOffset="871.4408">27467 4990 0,'0'0'16,"-1"32"-16,-1 8 15,-2 5 1,-3 13 0,-4 34-16,-1 15 15,-4 39 1,1 13-16,-2 42 16,3 10-1,-8 41-15,-5 2 16,-4 31-1,-1-8-15,-14 122 16,6-26 0,6-31-1,6-19-15,2-33 16,2-23-16,4-7 16,2-4-1,-1-12-15,0-12 16,5-25-16,2-18 15,-3-24 1,0-22-16,-3-18 16,1-12-16,-6-26 15,-1-16-15,8-21 16,4-16-16,4-11 16</inkml:trace>
  <inkml:trace contextRef="#ctx0" brushRef="#br0" timeOffset="1811.5251">24867 5672 0,'3'5'16,"11"19"-16,4 12 15,3 3-15,5 11 16,9 29-1,1 13 1,9 33 0,1 11-16,4 29 15,-3 3 1,-2 28-16,-8-3 16,-9 24-1,-10-4-15,-18 76 16,-16-30-16,-7-27 15,-5-19 1,-9-17-16,-7-11 16,-8-16-1,-4-9-15,-5-13 16,-3-9 0,-10-5-1,-7-6 1,2-15-16,4-12 15,2-6-15,1-5 16,3-14 0,4-10-16,10-13 15,8-8-15,4-8 16,3-3-16,11-10 16,10-2-16,9-9 15,5-2 1,12-10-16,7-6 15,-5 2-15,-2 3 16,-3-2 0</inkml:trace>
  <inkml:trace contextRef="#ctx0" brushRef="#br0" timeOffset="2714.7405">29762 5168 0,'0'0'15,"-15"15"1,-6 5-16,-4 5 16,-7 11-1,-6 8-15,-6 11 16,-19 28-16,-4 8 15,-20 33 1,-3 6-16,-11 37 16,6 8-16,-5 32 15,10 0 1,0 26 0,9-3-16,-11 89 15,20-28 1,19-19-16,12-13 0,17-7 15,11-3 1,9-13 0,8-12-16,6-12 15,5-9 1,4-7-16,2-6 16,4-11-1,4-8 1,2-16-16,1-12 15,0-11-15,-1-7 16,-9-40 0,-8-25-16,-4-20 15</inkml:trace>
  <inkml:trace contextRef="#ctx0" brushRef="#br0" timeOffset="4221.1369">29252 5601 0,'0'0'16,"0"0"-16,0 0 16,-21 14-16,21-14 15,-17 26 1,17-26-16,-12 38 15,10-16 1,4-4-16,3 0 31,4-4-31,3-3 16,2-6 0,1 0-16,2-4 15,-1-2 1,2-4-16,-1-2 15,-1-2 1,-3-2-16,-3-1 16,-4 1-16,-4 2 15,-3-1 1,-6 4-16,-4 2 16,-2 4-1,-2 2-15,1 5 16,1 1-16,2 2 15,2-3 1,3 1-16,4 0 0,3-2 16,4-3-1,0-2-15,2-2 16,1-2 0,0-3-16,0 1 15,-1-2-15,-5 0 16,-2 0-1,-11 4-15,-10 4 16,3 1 0,3-2-16,1 0 15</inkml:trace>
  <inkml:trace contextRef="#ctx0" brushRef="#br0" timeOffset="8965.3583">26346 5747 0,'0'0'0,"6"9"0,4 7 15,6 2-15,4 4 16,13 20 0,6 10-16,1 0 0,-1-2 0,11 14 15,10 12-15,3 5 16,-8-8-16,11 19 0,2 1 15,4 3 1,3 7-16,-8-10 16,-4-7-16,25 43 0,-9-6 15,-14-19-15,-9-12 0,4 8 16,2 5-16,2 2 16,2-1-16,-15-22 0,-8-16 0,6 10 15,3 5-15,-4 0 16,-1 3-16,8 13 0,6 7 15,9 10-15,6 3 16,-13-14-16,-10-13 0,2 7 16,2 6-16,-7-19 0,-7-13 0,0 14 15,1 9 1,8 13-16,4 8 0,-11-26 0,-7-19 16,5 7-16,3 3 0,-2-4 0,0-6 15,8 11-15,5 8 0,-5-11 16,-5-6-16,1-2 0,2 3 15,-6-4-15,-4-2 0,-2 2 16,1 3-16,0 1 0,2 0 16,2 11-16,1 7 0,-7-18 15,-5-14-15,7 14 16,7 9 0,7 14-16,5 15 15,-5-20-15,-4-12 0,-13-9 16,-6-8-16,5 9 15,5 5-15,-6-11 16,-3-5-16,-5-5 0,-2-2 16,0-7-16,-2-5 0,-8-13 0,-4-10 15,-2-5-15</inkml:trace>
  <inkml:trace contextRef="#ctx0" brushRef="#br0" timeOffset="9667.4166">28443 10332 0,'0'0'15,"0"0"-15,0 0 0,0 0 16,13 24-16,-13-24 0,13 19 0,-13-19 0,15 28 16,-5-11-16,2 1 15,1 4-15,2 3 0,2 14 16,2 4-16,1 3 15,0 5-15,2 1 0,2-1 0,7 17 16,1 0-16,14 17 16,6 1-16,-5-12 0,-2-8 0,13 19 15,4 0-15,4 0 16,-4-10-16,29 30 0,-5-10 16,-16-18-16,-12-14 0,12 4 15,7 4 1,7 7-16,4 4 0,-14-17 15,-11-12-15,8 10 0,6 7 16,-8-7-16,-6-6 0,1 0 16,1-2-16,-11-8 0,-7-6 15,10 10-15,7 7 16,-8-9-16,-8-6 0,0-7 16,-1-2-16,1-1 0,2 2 15,3-5-15,3-1 0,-9-12 16,-8-7-16,-11-4 0,-9-1 0,-6-2 15</inkml:trace>
  <inkml:trace contextRef="#ctx0" brushRef="#br0" timeOffset="10368.7594">28403 8984 0,'0'0'0,"0"0"0,0 0 16,-27 13-16,17-4 15,0 1-15,-1 1 0,0 2 16,0 1-16,2-1 0,0 0 0,4-3 15,2-1-15,-1 1 16,2-2-16,2-2 16,2-2-16,3-4 0,2-3 15,3-4 1,4-2 0,-1-3-16,1 0 0,5-3 15,0-3-15,-3-1 16,1 0-16,-4 1 0,-2 0 15,-2 1-15,-3 2 16,-3 0-16,-6 2 16,-9 5-16,-9 5 15,-2 3-15,-2 5 0,3-1 16,3-2-16,4 1 16</inkml:trace>
  <inkml:trace contextRef="#ctx0" brushRef="#br0" timeOffset="10937.3309">30190 12211 0,'0'0'0,"0"0"15,0 0 1,0 0-16,0 0 0,-15 18 15,15-18-15,0 0 0,-16 21 16,16-21-16,0 0 0,0 0 16,-10 20-16,9-16 15,0-2-15,3 0 0,3-2 16,2-2-16,3-2 16,2-3-16,3-2 15,-2-1-15,-1-1 16,-1-2-16,0-1 0,-5-4 15,-5-2-15,-7-3 16,-5-1-16,-1-3 0,2 5 16,1 3-16</inkml:trace>
  <inkml:trace contextRef="#ctx0" brushRef="#br0" timeOffset="11785.7867">29351 5767 0,'0'0'0,"0"0"31,0 0-31,-9 34 16,5-12-16,-3 9 16,-2 7-16,-2 3 0,-1-1 15,-8 24-15,-3 7 16,-8 22-1,-2 7-15,-1 4 16,-2 5-16,0 14 0,5-9 0,-3 13 0,-2 5 16,-6 19-16,8-32 15,-1 14 1,2 10-16,-10 11 16,-7 10-16,8-23 15,4-16 1,8-21-16,5-13 0,5-23 15,5-12-15,1-2 0,3-1 16,0-5-16,2-2 0,2-14 16,2-8-16,2 1 15,1 1-15,0-8 0,0-5 16,0-6-16,2-3 16,2 0-16,0-1 0,0-3 15,1-1-15,8-9 0,7-8 16,-5 4-16,-3 4 0,-3 2 15</inkml:trace>
  <inkml:trace contextRef="#ctx0" brushRef="#br0" timeOffset="12634.255">29259 5840 0,'0'0'0,"5"11"0,0 7 31,2 7-31,0 10 0,2 8 0,0-3 0,3 17 16,0 10 0,5 12-16,3 10 15,1 12-15,-1-5 0,3 22 16,-1 3-1,3 17-15,3 10 0,-2 25 16,-4-3-16,4 47 16,-10-38-16,2 3 15,-1 2-15,1-8 0,0-4 16,-4-36-16,-2-25 0,3 23 0,1 14 16,-2-5-16,0-6 0,-2 3 15,0 2-15,2 19 16,2 13-16,1-28 31,2-19-31,9 13 0,5 12 16,-5-4-16,-2 4 0,-6-26 15,-4-15-15,3 9 16,1 2-16,3 13 16,2 5-16,-4-20 15,-2-13-15,-1-5 16,-1-4-16,9-2 15,6-1-15,-5-15 0,-3-8 16,-8-21-16,-7-13 0,-2-4 0,1-2 16,0-8-16,0-4 15,-4-6-15,-1-4 0,-4-2 16,-3 0-16,0-3 16,2-2-16,1-1 15</inkml:trace>
  <inkml:trace contextRef="#ctx0" brushRef="#br0" timeOffset="13154.5875">27843 9130 0,'0'0'16,"0"0"-16,0 0 16,0 0-16,-5 30 0,5-30 15,-10 38-15,2-11 16,-1 6-16,0-1 0,2 0 15,-4 11-15,-1 1 16,1 1-16,1 0 0,-1 9 16,1-2-16,1-4 15,1-4-15,2-6 0,-1-4 16,0-8-16,1-3 16,1-6-16,3-7 15,1-7-15,1-8 0,0 2 0,0 0 16,0 1-16</inkml:trace>
  <inkml:trace contextRef="#ctx0" brushRef="#br0" timeOffset="13443.6197">27769 9162 0,'0'0'0,"0"0"0,0 0 0,0 0 16,28-7-16,-28 7 15,43 3-15,-18 1 16,1 2-16,-2 3 16,0 3-16,-3 1 15,-3 2-15,-5 2 16,-2 0-16,-4 7 16,-6 0-16,-10 4 15,-9 3-15,-2-1 16,-3 0-16,-6 0 0,-8 0 0,-5 6 0,3-4 15,5-2-15,7-6 0,4-5 32,4-3-32,4-2 15</inkml:trace>
  <inkml:trace contextRef="#ctx0" brushRef="#br0" timeOffset="14207.3543">31246 12714 0,'0'0'0,"0"0"0,0 0 0,-6-19 0,6 19 32,-18-9-32,18 9 0,-34-3 15,10 6-15,-2 0 0,-1 1 16,-2 6-16,-1 3 16,-8 9-16,-1 5 15,6 1-15,4 0 0,1 7 16,5-4-16,5-1 15,6-4-15,3-5 16,3-6-16,4-3 0,3-2 16,7-4-16,6-3 0,3-2 15,1-1-15,4-5 16,5-2-16,1-3 0,-1-3 16,8-5-16,0-2 15,0-7-15,0-3 16,-5 0-16,-4 0 0,-6-1 15,-1 1-15,-4-2 16,-6-1-16,-4 4 0,-6 3 16,-11-3-16,-9 4 0,4 4 15,4 6-15,3 3 16</inkml:trace>
  <inkml:trace contextRef="#ctx0" brushRef="#br0" timeOffset="14624.2565">30554 12887 0,'0'0'16,"0"0"0,0 0-16,35 2 15,-35-2-15,49 4 16,-20 0-16,1 0 0,-1 1 15,1 1-15,1 3 16,7 3-16,0 2 0,-4 0 16,-2 2-16,-5 4 15,-1 5-15,-6 0 0,-4 2 0,-2 0 16,-3 0-16,2 4 16,-3-2-16,-2-3 15,1-3-15,0-7 16,1-3-16,8 0 15,6 1-15,8-1 16,6-2-16,-1-1 0,-3-1 0,11-1 16,2-1-16,-2-4 15,-1-1-15,-2-5 16,-3-1-16,-7 1 16,-6-1-16,-5 2 15</inkml:trace>
  <inkml:trace contextRef="#ctx0" brushRef="#br0" timeOffset="14809.4576">31808 13312 0,'0'0'16,"0"0"-16,0 0 15,0 0-15,0 0 16,-29 8-16,29-8 16,0 0-16</inkml:trace>
  <inkml:trace contextRef="#ctx0" brushRef="#br0" timeOffset="279884.5024">29256 5751 0,'0'0'0,"0"0"0,0 0 0,0 0 16,0 0-16,0 0 0,0 0 16,0 0-16,0 0 15,20-4-15,-20 4 0,0 0 16,0 0-16,0 0 0,0 0 16,0 0-16,0 0 0,0 0 15,0 0-15,0 0 0,0 0 0,0 0 16</inkml:trace>
  <inkml:trace contextRef="#ctx0" brushRef="#br0" timeOffset="281241.564">30065 5701 0,'0'0'0,"0"0"0,0 0 0,26-11 16,-26 11-16,28-7 0,-9 2 0,2 3 16,1-2-16,7 2 0,-1 1 15,-1 2-15,-2 0 0,-3 4 0,-1-3 16,-3 5-16,-3 2 0,-2-2 16,-5 2-16,-3 1 0,-3 3 15,-5 2-15,-4 2 16,-5 2-16,-4 0 15,-4 2-15,-6 2 0,-3 2 16,2-3-16,-1 1 0,1 0 16,-4 3-16,2-2 0,5-2 0,3-4 15,3-1-15,4-2 0,4-4 16,5 2-16,1-5 0,3 0 16,3 1-16,4-2 0,4-3 15,2-3-15,6 2 0,4 0 0,1-2 16,2 0-16,3-2 0,2 0 0,-2-2 15,1-1-15,0 1 16,0-1-16,-2 0 0,-3-3 0,-2 1 16,-1 2-16,-2-3 0,-3 0 15,-2-3-15,-2-2 0,-3 1 16,-3 0-16,0 1 0,-2 3 0,-1 0 0</inkml:trace>
  <inkml:trace contextRef="#ctx0" brushRef="#br0" timeOffset="281557.8785">30007 5505 0,'0'0'0,"0"0"0,0 0 15,-25 22-15,25-22 0,-28 28 16,14-7-16,-2 0 0,1 3 0,-4 10 0,1 3 16,2 0-16,1-1 0,1 9 15,3-1-15,3-1 0,3-6 16,2 8-16,3-5 0,4-4 16,4-4-16,2-3 0,2-1 15,3-6-15,3-1 0,6-7 16,7 0-16,2-7 15,2-3-15,-7-1 0,-6-2 16,-5 2-16</inkml:trace>
  <inkml:trace contextRef="#ctx0" brushRef="#br0" timeOffset="281758.491">30859 5935 0,'0'0'0,"0"0"0,0 0 0,0 0 15,0 0-15,1 27 0,-1-27 16,2 22-16,-2-22 0,-4 28 16,0-11-16,-1 1 0,0-2 0,-2 2 15,0-1-15,-1 0 16,0 1-16,0 0 0,3-4 0,0-3 0,3-8 31,0 1-31,1-1 0,0-2 0</inkml:trace>
  <inkml:trace contextRef="#ctx0" brushRef="#br0" timeOffset="282106.4746">31521 5558 0,'0'0'0,"0"0"0,0 0 16,0 0-16,0 0 0,0 36 15,0-36-15,0 32 0,0-12 16,0-1-16,0 4 0,0 1 16,-1-1-16,0 7 0,0 0 15,-2-1-15,1-1 0,1-1 16,0-4-1,0 1-15,0-3 0,0-2 0,1-1 16,-1-1-16,0-3 0,1-3 16,0-1-16,0-2 0,0-4 15,2 0-15,1-4 0,-1 2 16,0-2-16,-2 0 0</inkml:trace>
  <inkml:trace contextRef="#ctx0" brushRef="#br0" timeOffset="282360.1191">32204 5460 0,'0'0'0,"0"0"16,0 0-16,23 19 0,-23-19 15,21 22-15,-9-4 0,-1 0 16,0 5-16,0 6 0,-1 3 15,-4 0-15,-1 0 0,-4 2 16,-2 1-16,-5 5 0,-4-1 16,-11 1-16,-9 4 15,-16 1-15,-10-1 0,-7 5 0,6-6 0,5-3 16,14-9-16,9-10 16</inkml:trace>
  <inkml:trace contextRef="#ctx0" brushRef="#br0" timeOffset="282676.7624">30283 6173 0,'0'0'0,"0"0"0,0 0 0,0 0 16</inkml:trace>
  <inkml:trace contextRef="#ctx0" brushRef="#br0" timeOffset="284164.7023">29334 5670 0,'0'0'16,"0"0"-16,0 0 16,0 0-16,0 0 0,0 0 15,0 0 1,0 0-16,-31 20 16,31-20-16,-20 18 0,20-18 15,-18 22-15,9-10 0,1 1 0,0-1 31,2 1-31,1-1 0,2-2 16,2 0 0,1-3-16,4 0 0,4-3 15,0-1-15,2-3 0,2-2 16,3 0-16,1-1 16,0-4-16,0 0 0,-2-1 15,0-1-15,0-2 16,-2-1-16,-2-2 15,-3 0-15,-1-1 0,-4-2 16,-3 0-16,-3 2 0,-3 2 0,-4 1 16,-3 3-16,-3 0 15,-3 3-15,2 1 0,0 2 16,-1 3-16,-1 3 16,0 4-16,1 1 15,2 2-15,3-1 0,2 2 16,3 3-16,2-1 15,3 1-15,2 0 0,2-2 16,2 1 0,2-4-1,3-2-15,2 0 0,5-3 16,4 1-16,4-5 0,2-3 16,1-1-16,2-3 15,-3 0-15,-2-4 16,-2 2-16,-2 0 0,-3-3 0,-2 1 0,-2 0 15,-3 0-15,-1 1 0,-2 2 16,-3-1-16,-2 1 16,-1 2-16,-1 1 0,-6 3 15,-5 0-15,-6 5 16,-4 4-16,1-1 0,0 2 0,0 2 16,0 1-16,-3 5 15,1 1-15,2 2 0,1 1 0,5 1 16,3 0-16,4-3 0,2-2 15,4-3-15,2 1 16,2-7-16,2-2 0,3-2 0,1 0 16,3-3-16,1-3 0,3 2 31,0-4-31,1-3 0,2-2 0,-1-2 16,0-1-16,-2-1 15,-2-1-15,0-4 0,0 1 16,-5 0-16,-1-1 0,-5 2 15,-2-1-15,-5 3 0,-4 2 16,-1-1-16,-1 3 0,-4 0 16,-2 4-16,4 1 0,-2 5 15,-5-2-15,-2 6 0,4 0 0,1 3 0,-3 3 16,1 2-16,3 1 16,3 1-16,1 2 0,2 2 15,2-3-15,2-1 0,3 1 16,3 2-16,1-5 0,1-1 0,1-2 15,1 2-15,2-6 0,1-1 16,3-3-16,3 0 16,2-2-16,0 2 0,0-3 15,2-2-15,-2 1 0,-1-5 16,-1 2-16,-1-2 0,-2 0 16,-1 0-16,-1-1 0,-2 1 15,-2 0-15,0 0 0,-2-2 16,-2 2-16,-2 0 0,0 1 15,-2 2-15,-3 0 16,-5 3-16,-6 0 0,0 1 0,0 0 16,1 4-16,-2 1 0,1-1 15,2 0-15,1 0 0,0 3 16,3 0-16,2 0 0,2 1 0,3 1 16,4 0-16,3 2 0,6 2 15,8 2-15,1-2 0,3-1 0,-2-3 16,-4 0-16,-2-3 0</inkml:trace>
  <inkml:trace contextRef="#ctx0" brushRef="#br0" timeOffset="284434.5919">30323 6001 0,'0'0'15,"0"0"-15,0 0 0,0 0 16,0 0-16,0 0 15,0 0-15,0 0 0,0 0 16,0 0-16</inkml:trace>
  <inkml:trace contextRef="#ctx0" brushRef="#br0" timeOffset="284596.6723">30413 6034 0,'0'0'0,"0"0"16,0 0-16,0 0 0,0 0 0,0 0 16,0 0-16,0 0 0,0 0 15,-25 14-15,25-14 0,0 0 16</inkml:trace>
  <inkml:trace contextRef="#ctx0" brushRef="#br0" timeOffset="284751.096">30417 6036 0,'0'0'0,"0"0"15,0 0-15,0 0 0,0 0 0,0 0 16,0 0-16,0 0 16,0 0-16,0 0 0</inkml:trace>
  <inkml:trace contextRef="#ctx0" brushRef="#br0" timeOffset="284882.7145">30356 6091 0,'0'0'0,"0"0"0,0 0 16,0 0-16,0 0 0,0 0 16,-15 21-16,15-21 0,0 0 0,-15 17 15</inkml:trace>
  <inkml:trace contextRef="#ctx0" brushRef="#br0" timeOffset="317587.037">11991 6697 0,'0'0'16,"0"0"-16,0 0 15,-10 37 1,10-37-16,-20 42 16,9-17-1,2 3 1,-1-2-1,3-2-15,3-3 16,5-3 0,4-6-1,4-2-15,2-8 16,2-4-16,4-5 16,2-4-1,0-3-15,0-4 16,-1-3-1,-3 0-15,0 1 16,-3 0 0,-2 2-16,1-1 15,-3 3 1,-2 8-16,-2 5 16,-1 10-1,-1 4-15,-2 10 0,-1 7 16,-5 8-16,-3 9 15,-6 18 1,-4 6 0,-2 1-16,-3 5 15,-9 12 1,-2-3-16,-1-9 16,2-3-1,0-13-15,1-8 16,-4-10-1,4-14-15,8-6 16,5-5-16,5-3 16</inkml:trace>
  <inkml:trace contextRef="#ctx0" brushRef="#br0" timeOffset="317756.585">12406 6907 0,'0'0'16,"18"-6"-16,10 2 15,6 1 1,6 3-16,-5 0 16,-4 0-16,-4 0 15</inkml:trace>
  <inkml:trace contextRef="#ctx0" brushRef="#br0" timeOffset="317919.3607">12314 7201 0,'0'0'0,"0"0"16,0 0-16,48-8 15,-12 2 1,-5 2-16,-3 0 15,-4 0 1</inkml:trace>
  <inkml:trace contextRef="#ctx0" brushRef="#br0" timeOffset="318160.321">13111 6987 0,'0'0'0,"16"-1"16,8 2-16,6-1 15,5 0 1,0 0-16,-2 0 16,3 0-1,-5-1-15,-6 1 16</inkml:trace>
  <inkml:trace contextRef="#ctx0" brushRef="#br0" timeOffset="318458.2804">13682 6861 0,'0'0'15,"0"0"-15,1 40 16,-2-8 0,-1 4-16,-1 3 31,0 3-31,-1-2 16,-1 1-1,0 4-15,-1-2 16,2-9-1,-1-6-15,2-4 16,0-3 0,1-5-16</inkml:trace>
  <inkml:trace contextRef="#ctx0" brushRef="#br0" timeOffset="319925.2145">12727 6689 0,'0'0'0,"-38"7"16,-17 5-16,-31 16 16,-31 16-1,-13 17 1,9 10-1,6 14-15,22 1 16,32 7 0,33-5-1,38-16-15,26-11 16,30-16 0,18-13-16,17-16 15,11-12 1,17-11-16,11-8 0,10-12 15,7-6 1,67-28-16,-24 0 16,-33 3-1,-25 2-15,-37-2 16,-27-2-16,-30 3 31,-22 3-31,-34-1 16,-22 0-16,-42 0 15,-26-1-15,-40 3 16,-26 2 0,-23 12-16,-13 7 15,-8 18 1,-5 14-16,11 25 16,5 18-1,63-14-15,41-8 16,29-8-1</inkml:trace>
  <inkml:trace contextRef="#ctx0" brushRef="#br1" timeOffset="327547.0371">24995 5024 0,'0'0'16,"0"0"-16,0 0 15,0 0 1,0 0-16,0 0 15,0 0 1,32 5-16,-32-5 16,21 19-16,-21-19 15,26 31-15,-10-11 16,0 3 15,2 3-31,1 5 16,1 4-16,3 1 0,2 2 31,3 4-31,0 2 16,11 15-1,-1 2-15,1 0 16,-1 1 0,1 0-16,3 3 15,9 13 1,-3-2-16,2-1 15,1 3 1,-1-7-16,1 1 16,7 10-1,-4-4-15,-3-2 16,0 2-16,0-3 16,0 0-1,0 0 1,3 0-16,5 7 15,-5-1-15,-2-3 16,-3-5 0,1 2-16,-1 0 15,-3-1 1,-2 2-16,2-3 16,3-1-16,-4 1 15,-1-2 1,1 1-16,2 1 15,-5 0 1,-4-2-16,0-3 16,-1-2-16,-2 0 15,0 0-15,-1-1 16,0 2 0,-2 1-16,0 1 15,-1-1-15,1 0 16,-2-1-1,-1 1 1,2 0 0,1 2-16,-5-1 15,-4 1-15,3-2 16,2-2 0,1 3-16,0 1 15,0 1-15,-1 0 16,4 12-16,1 0 15,-1-2-15,-2 0 16,-1 1-16,-1 2 16,-1-2-1,2 0-15,0 0 16,-1 1-16,-2-5 16,-3-5-1,2 4-15,3 5 16,0 0-1,3 4-15,2 0 16,3 0-16,-2-1 16,-1-2-1,0 9-15,-3-2 16,13 22-16,1-8 16,-3-13-16,-5-9 15,-3 0-15,-2-5 16,4-10-1,3-7-15,-21-34 16,0 0 0,0 2-16,-1 2 0,-3-7 15,-2-5-15,-2-8 16,-2-7 15,-11-11-31,-5-9 0,2 6 16,1 2-1,2 4-15</inkml:trace>
  <inkml:trace contextRef="#ctx0" brushRef="#br1" timeOffset="329028.9664">29443 5365 0,'0'0'0,"0"0"16,0 0-16,-22 21 16,22-21-1,-29 31-15,10-9 16,-4 6-1,-5 4-15,-5 4 16,-6 5 0,-5 2-1,-3-1 1,-19 19-16,-4 4 16,-3 0-1,-3 5-15,-17 19 16,-1 1-1,-15 15-15,3-2 16,1 3 0,1-2-16,-12 21 15,4-5 1,2-4-16,2 1 16,-15 8-1,4-3-15,-42 49 16,17-12-1,20-13-15,16-8 0,5-7 16,3-6-16,-1-8 16,-3-5-1,-3 1-15,-2 0 16,5-4 0,4-1-1,4-2-15,2-1 16,-1-1-16,-1 1 15,3-7 1,1-3-16,5-4 16,3-5-1,5-6-15,2-3 16,5-5-16,5-5 16,10-11-16,7-10 15,3-3-15,0-7 16,9-4-1,3-5-15,11-8 16,5-8-16,8-4 16,5-3-1,0-8 1,3-2-16,1-9 16,-2-6-16,2 8 15,0 2-15,1 4 16</inkml:trace>
  <inkml:trace contextRef="#ctx0" brushRef="#br2" timeOffset="341344.4369">21698 11276 0,'0'0'16,"0"0"-16,0 0 15,0 0-15,31-5 16,-4 5-16,8 0 15,8 0 1,7 2-16,5 1 16,4 2-16,5-1 0,-10 0 15,-8 1-15</inkml:trace>
  <inkml:trace contextRef="#ctx0" brushRef="#br2" timeOffset="343698.9874">25911 4881 0,'0'0'0,"0"0"16,0 0-16,0 0 16,0 0-16,21 16 15,-21-16-15,18 26 16,-9-8-1,0 5-15,-1 5 0,3 4 16,1 1 0,3 7-16,0 4 15,2 6 1,0 5-16,7 21 16,0 4-1,1-4-15,2-2 16,6 20-16,0 2 15,4 20-15,0-2 16,-3-5 0,0-4-16,-2 3 15,-1 5-15,4 20 16,-1 0 0,2-8-16,0-8 15,3 15 1,-4-3-16,0-1 15,-1-1-15,19 55 16,0-12 0,6-19-16,3-13 15,-8-9-15,-6-5 0,-2-2 16,-1-3-16,-7 4 16,-4 1-1,-3-17-15,-2-9 0,-5 14 16,-2 9-1,2 2-15,2 4 16,0 0 0,1-2-1,-4 2-15,-2 3 16,5-4-16,5-2 16,-1-2-16,-1-1 15,-2 5 1,1 2-16,-4-11 0,-2-6 15,3 7-15,4 7 16,1 0-16,1-4 16,-1-3-16,-3-4 15,0 3-15,-2-1 16,1-7 0,2-4-16,-5-14 15,-3-11-15,-7-2 16,-4-2-1,-2-11-15,-2-9 16,-2-17-16,1-12 16,-2-9-16</inkml:trace>
  <inkml:trace contextRef="#ctx0" brushRef="#br2" timeOffset="345597.2639">26578 5927 0,'0'0'15,"4"-8"-15,0 1 0,1-1 16,0 1 0,1-3-16,0-1 15,1 4 1,1-2-16,0 7 15,3-1-15,0 6 32,2-2-32,-1 7 15,0 2 1,2 4-16,2 3 16,0 4-1,1 5-15,1 3 16,2 2-16,1 1 15,2 4 1,7 18-16,-1 2 16,-1 2-1,2 0-15,0 3 16,1 2-16,6 16 16,0-2-1,0-1-15,3 3 16,1-1-1,1 1-15,7 17 16,0-3-16,2 0 16,0 0-1,8 12-15,-3-3 16,-2 0-16,-2 2 16,-1-2-16,-1-1 15,9 9 1,-1-4-16,-7-12 15,-5-6-15,3 2 16,0 0-16,24 44 16,-2-5-1,-7-15-15,-4-9 0,-3-6 16,-3-4-16,-1-1 16,0-4-1,-4 3-15,-1 1 16,0-3-16,2-2 15,-2-1 1,1-4 0,-5 2-16,-2 1 15,-4-12-15,-1-11 16,4 6-16,2 5 16,-1 5-16,-3 3 15,0-1-15,-2 1 16,6-9-16,5-6 15,-4 17-15,-1 8 16,-1-15-16,0-10 0,-4 11 16,-1 7-1,3 3-15,5-3 16,2-4 0,2-4-16,-1 5 15,1 6 1,-3-1-16,0 0 15,5-3-15,2-2 16,-11-12-16,-7-10 16,3 7-16,2 5 15,4 3-15,2 3 16,-4-7 0,-3-4-16,3-5 15,1-5-15,0 8 0,0 5 16,-11-8-1,-6-6-15,1-2 16,3-2-16,4 4 16,2 2-1,4 4-15,2 6 16,-3-3-16,-3-3 16,-3-5-16,-2-5 15,-11-16 1,2 5-16,-1-6 15,0 1-15,-5-6 0,-1-3 16,2-3-16,3-2 16,-5-1-1,-4-1-15,-3-4 16,0-1-16,-2-5 16,-2-3-1,-2-4 1,-2-4-16,-2-3 0,-2-6 15,-6-8 1,-5-5-16,4 3 0,1 4 16,3 3-1</inkml:trace>
  <inkml:trace contextRef="#ctx0" brushRef="#br2" timeOffset="346846.3635">27817 8109 0,'0'0'15,"0"0"-15,0 0 16,0 0-16,0 0 16,0 0-1,0 0-15,0 0 0,0 0 16,16 25 0,-16-25-16,19 40 15,-5-15-15,3 4 31,1 6-31,3 4 16,3 5-16,5 7 16,4 5-1,12 22 1,2 4-16,12 13 16,-1-7-16,10 19 0,0 0 15,-1-1 1,1 1-16,10 15 15,-3-1-15,-2-5 16,1-3-16,11 12 16,0-6-1,25 52-15,-15-14 16,-5-10-16,-4-5 16,-14-20-16,-8-15 15,-1 8-15,-1 6 16,1 8-16,1 8 15,0-4-15,0 0 0,4-8 32,3-5-32,-5 6 15,-3 7-15,-6-16 0,-4-9 16,0 3 0,1 2-16,4 0 15,5 2-15,-1-3 16,-1-3-16,-7-3 15,-4-2-15,1-5 16,0-2 0,-6-19-16,-3-13 0,0-4 0,-1-4 31,-3 0-31,0 3 16,-15-14-16,-9-7 15,-2-17-15,-1-10 16,4-15-16,1-9 15,-11-11 1,-10-7-16,2 10 16,1 6-16,1 5 15</inkml:trace>
  <inkml:trace contextRef="#ctx0" brushRef="#br2" timeOffset="348640.4559">28530 8848 0,'0'0'0,"0"0"16,0 0-16,-34 1 15,34-1 1,-35 3-16,11 0 15,-4 2 1,-2 1-16,2 3 16,-1 1-16,4 4 15,0 3-15,7-2 16,2 2-16,5 0 16,4-1-16,7 0 15,7-1-15,5-1 16,5 0-1,4-3-15,3-1 16,8-2-16,1-6 16,-3-2-16,-3-4 15,-1-6 1,-4-6-16,-6 1 0,-4 3 16,-5-3-1,-6 0-15,-4-1 16,-4 0-16,-3-1 0,-2-1 15,-5 7 1,-6 5-16,0 2 16,-1 2-16,-1 3 15,-3 3-15,4 2 16,2 1-16,2 5 16,2 3-16,5 1 15,3 0-15,4-2 16,3-2-16,7-3 15,4-1-15,5-2 16,2 0-16,2-4 16,-1-3-16,4-5 15,2-3 1,-1-2 0,-1-2-16,-4 1 15,-1 0-15,-4-1 16,-2-1-16,-5 0 15,-3-1-15,-4 3 16,-5 3-16,-4 2 16,-5 3-16,-1 1 15,-1 2-15,-3 5 16,-2 3-16,3 2 16,2 1-16,2 5 15,4 1 1,5 0-16,6 0 15,5-4 1,6-3-16,6-2 16,4 1-16,6-3 15,2-1-15,1-1 16,-1-2-16,-1-5 16,-2-4-16,-4-2 15,-4-2 1,-3 0-16,-6-1 0,-4 0 15,-8 0-15,-6-1 16,-5-1-16,-5 3 16,-4 0-1,-4 6-15,-6 5 16,1 2-16,0 2 16,3 3-16,4 3 15,4 1-15,6 2 16,5-1-1,3 1-15,7 1 16,4 2-16,10-3 16,8-4-16,2-2 15,3-2 1,4-4-16,2-3 16,-2-1-16,-3-4 15,-4 0 1,-3-3-16,-4 0 15,-2 2-15,-4-1 16,-3 0-16,-5-4 16,-4-2-16,-8 6 0,-7 7 15,-1 1 1,-1 1-16,-3 3 16,-2 5-16,3 2 31,2 1-31,3 3 15,4 3-15,5-3 16,5 1-16,9-1 16,7 0-16,7-2 15,5 0-15,3-4 16,1-1-16,-1-6 16,-2-3-1,-2-5-15,-5-2 16,-6-2-16,-8-2 0,-5-3 15,-4-1-15,-7-3 16,-6-2-16,-5 0 16,-6 1-16,-2 7 15,-6 4 1,7 3-16,3 1 16,5 1-1</inkml:trace>
  <inkml:trace contextRef="#ctx0" brushRef="#br2" timeOffset="349281.0464">30433 12549 0,'0'0'0,"0"0"16,0 0-16,0 0 16,0 0-1,0 0-15,0 0 16,0 0-16,-17-15 0,17 15 15,-36-20-15,17 10 16,0 0-16,1-1 16,1 0-16,3 0 15,1 3-15,3 3 16,3 4-16,2 2 31,4 2-31,3 2 16,4-1-16,2 1 15,0 1-15,1-2 16,1-3-16,-1 0 16,0 0-16,-4-2 15,-2 1-15,-8-9 16,-5-6-16,-7-8 0,-8-6 16,3 4-16,4 3 15,1 3-15</inkml:trace>
  <inkml:trace contextRef="#ctx0" brushRef="#br2" timeOffset="354530.7829">28989 6680 0,'0'0'16,"0"0"-16,0 0 16,0 0-16,0 0 15,0 0-15,0 0 16,0 0-16,0 0 16,23 9-16,-23-9 15,0 0-15,30 14 16,-30-14-16,25 11 15,-10-6-15,-1 2 16,3-1-16,0-1 16,2-1-16,0 2 15,-2-5-15,1 2 32,1-1-32,-1-2 15,2 0-15,1-2 16,0-1-16,0 2 15,-2-2 1,-1-1-16,-2 0 0,-2 1 16,0 0-16,-1-2 15,-1-1 1,-1 2-16,-2 1 16,-1-1-16,-2 3 15,0-1-15,-3 2 16,-1 0-1,-2 0-15,0 0 16,-2 3-16,-1 1 16,-4-1-16,-3 0 15,-3 1-15,-4-1 16,0 2-16,-2-2 16,-2 1-16,-1-1 15,0-2 1,-1-1-16,1 0 15,0 0-15,0-1 16,1-3-16,0-2 16,0 1-1,1-2-15,2 1 0,2-1 16,0 0-16,3 0 16,1 0-1,1 1 1,1 0-16,2 0 15,2 2-15,-1 0 16,2 1-16,0 3 16,2 0-16,2 3 15,2 1 1,2 0-16,4 3 16,2 0-16,2 0 0,1 0 15,1-3 1,2 3-1,2 0-15,3-1 16,2 1-16,0 0 16,-1-2-1,2 2-15,2-3 0,0 1 16,-2-3 0,-1-2-16,-1 0 15,-2-2-15,-2-4 16,-1 2-16,-2-3 15,-1 1-15,-1-2 16,-2 1 0,-1-3-16,-1 3 15,0-1-15,-1 4 16,1-2 0,-1 4-16,-2-1 15,-1 0 1</inkml:trace>
  <inkml:trace contextRef="#ctx0" brushRef="#br2" timeOffset="355941.7247">29376 4617 0,'0'0'0,"0"0"16,0 0-16,-25 18 16,25-18-1,-40 33-15,15-7 16,-5 4-16,-3 3 15,-1 2-15,-1 0 16,-6 9 0,1-3-1,3-2-15,3-1 16,5-1-16,2-3 0,5-7 16,3-4-16,5-8 15,3-4-15,10-7 16,8-5-16,0-1 15,-1 1 1,-2 0 0</inkml:trace>
  <inkml:trace contextRef="#ctx0" brushRef="#br2" timeOffset="356220.6117">29289 4706 0,'0'0'16,"0"0"-16,0 0 16,-1 29-16,1-29 15,-1 44 1,-3-16-16,0 3 31,-3 3-31,0-2 16,-3 2-16,1-2 15,1-1-15,-1-3 16,1-3-16,0-3 16,1-3-1,2-2-15</inkml:trace>
  <inkml:trace contextRef="#ctx0" brushRef="#br2" timeOffset="356358.3347">29040 5004 0,'0'0'0,"15"2"16,12 4-16,-4-1 16,-2 0-1,-4-1 1</inkml:trace>
  <inkml:trace contextRef="#ctx0" brushRef="#br2" timeOffset="357963.7882">28829 7544 0,'0'0'0,"0"0"16,0 0-16,0 0 15,0 0 1,0 0-16,0 0 0,24 16 15,-24-16 1,0 0-16,22 23 16,-22-23-16,18 14 15,-9-5-15,-1-1 16,-1 2-16,0 0 16,-1 0-1,-1 2 1,-1 1-16,0-1 15,-2 1-15,-1 1 16,-1-2-16,0 0 0,-1-1 16,-1 1-16,0-1 15,-1 0 1,0-3-16,0 2 0,-1-3 16,2-1-16,0-1 0,1 0 15,-1-1-15,-1-2 16,3-2-16,5 2 15,-1-6 1,2-3-16,-2 0 0,0 1 16,-1 2-16</inkml:trace>
  <inkml:trace contextRef="#ctx0" brushRef="#br2" timeOffset="358797.1068">29186 7405 0,'0'0'16,"0"0"-16,0 0 15,0 0-15,-15 25 16,15-25-16,-15 19 16,6-7-1,-1 2-15,-1 1 16,0 1-16,0 0 15,0 1-15,1-1 16,1-1-16,0 0 16,1-2-16,2 1 15,0-1-15,2-1 16,1-1-16,0-1 0,2-3 16,2 0-16,2-2 15,1-2-15,3-2 16,0-2-16,2-2 0,1-1 15,0-2-15,0-1 16,0 0 0,0-4-1,0 0-15,0-1 16,0-1-16,-2-1 16,1 2-16,-1 0 15,-1-1-15,-2 0 16,1 2-16,-3 0 15,0-1-15,-2 2 16,-1 0-16,-1 4 16,-2 2-16,-2 0 0,0 2 15,-2 0 1,1 2-16,-2 0 16,0 2-16,1 2 15,-1 1-15,1 1 16,2-1-16,1 2 0,2-1 15,2 1-15,1-1 16,1 2-16,3-2 16,-1 1-16,1-1 15,0 1-15,2-1 16,-1 1-16,1 0 16,0 0-1,-1 1-15,0-1 16,-1-2-16,0 0 15</inkml:trace>
  <inkml:trace contextRef="#ctx0" brushRef="#br2" timeOffset="361936.8127">29517 7515 0,'0'0'0,"0"0"15,0 0-15,0 0 16,0 0-16,0 0 15,0 0-15,0 0 16,0 0-16,0 0 16,-27 13-16,27-13 15,0 0-15,-21 14 0,21-14 16,-21 16-16,9-6 16,1-1-1,0 1-15,1 0 16,1 0-16,0-2 15,1 2-15,1 0 16,0-2 0,1 2-16,1 0 15,1-1-15,-1 0 0,2 0 16,0 0 0,0 0-16,1-1 15,0-1-15,1-1 16,1 0-16,0 1 15,0 0-15,0-1 16,0-1-16,0-2 16,0 1-16,0 0 15,1-1-15,-1-3 16,2 3-16,-1-1 0,0 0 16,0 1-16,-1-3 15,0 4-15,0-4 16,0 0-16,0 0 15,0 0 1,0 0-16,0 0 0,0 0 16,0 0-16,5 2 15,-5-2-15,0 0 16,0 0-16,0 0 16,0 0-16,0 0 15,0 0-15,0 0 16,0 0-16,5 4 15,-5-4-15,5-3 0,-5 3 16,0 0-16</inkml:trace>
  <inkml:trace contextRef="#ctx0" brushRef="#br2" timeOffset="363125.1236">29328 6858 0,'0'0'16,"0"0"-16,0 0 15,0 0-15,0 0 16,0 0-16,0 0 16,25 7-16</inkml:trace>
  <inkml:trace contextRef="#ctx0" brushRef="#br2" timeOffset="363294.5909">29324 6897 0,'0'0'0,"0"0"31,0 0-31,0 0 15,0 0-15,0 0 16</inkml:trace>
  <inkml:trace contextRef="#ctx0" brushRef="#br2" timeOffset="363479.7035">29293 6878 0,'0'0'16,"0"0"-16,0 0 15,0 0-15,0 0 0,0 0 16</inkml:trace>
  <inkml:trace contextRef="#ctx0" brushRef="#br2" timeOffset="363642.4921">29295 6880 0,'0'0'0,"0"0"16,0 0-16,0 0 15,0 0-15,0 0 16</inkml:trace>
  <inkml:trace contextRef="#ctx0" brushRef="#br2" timeOffset="363811.7338">29298 6887 0,'0'0'0,"0"0"16,0 0-16,0 0 16</inkml:trace>
  <inkml:trace contextRef="#ctx0" brushRef="#br2" timeOffset="363981.1904">29290 6887 0,'0'0'0,"0"0"15,0 0 1,0 0-16</inkml:trace>
  <inkml:trace contextRef="#ctx0" brushRef="#br2" timeOffset="366907.2044">29183 6837 0,'0'0'0,"0"0"31,0 0-31,0 0 16,0 0-16,0 0 15</inkml:trace>
  <inkml:trace contextRef="#ctx0" brushRef="#br2" timeOffset="367881.5209">20946 11423 0,'0'0'16,"-18"8"-16,-9 5 15,-18 10-15,-9 5 16,-3-1-16,-3 0 0,-15 9 0,-13 3 16,12-7-16,10-3 31,7-4-31,16-7 16,16-5-16,11-5 0,12-1 15,8 0-15,6-5 0,4 0 16,12 1-16,10-1 0,11 0 15,7-2-15,1 3 16,1 0-16,5 1 16,3 1-16,14 2 15,1 3-15,-9-2 0,-8-1 0,7-2 16,0 1 0,-21-4-16,-13 0 0,-9 0 15</inkml:trace>
  <inkml:trace contextRef="#ctx0" brushRef="#br2" timeOffset="368248.1744">21624 11410 0,'0'0'0,"0"0"16,-13 21-16,4 0 16,-1 3-16,-1 3 15,0 5-15,-4 6 0,-1 4 16,-5 17-16,-1 4 16,-2 10-16,2-3 0,-5 14 15,2-2-15,-2-4 16,2-3-16,4-12 15,3-8-15,1-1 16,1-7-16,5-11 0,3-8 16,2-10-16,0-7 0,4-14 15,1-9-15,1 3 16,0 2-16,0 2 0</inkml:trace>
  <inkml:trace contextRef="#ctx0" brushRef="#br2" timeOffset="368558.1432">21548 11374 0,'0'0'0,"11"-3"16,6 3-16,8 0 15,3 3-15,1 4 0,1-1 16,6 6-16,1 2 15,-8 4-15,-3 7 16,-8 0-16,-3 0 0,-8 4 16,-8 0-16,-7-1 0,-8-3 0,-7 3 15,-7 0-15,-7-2 16,-5 3-16,-3-1 0,5-3 16,5-3-16,3-5 15,7-4-15,7-4 0,12-6 16,10-4-16,1-1 0,-2 0 15,-1 1-15</inkml:trace>
  <inkml:trace contextRef="#ctx0" brushRef="#br2" timeOffset="368859.2121">22370 11449 0,'0'0'16,"0"0"-16,0 0 0,-25 25 15,5-7 1,-2 3-16,-1 1 0,-5 3 16,-3 5-16,-9 8 15,-1-1-15,3-3 0,5-4 16,-3 5-1,4-4-15,5-6 16,7-3-16,3-7 0,4-4 16,6-11-16,5-8 15,0 1-15,1 1 0,-1 1 16</inkml:trace>
  <inkml:trace contextRef="#ctx0" brushRef="#br2" timeOffset="369128.5442">22346 11471 0,'0'0'0,"0"0"0,0 0 15,6 31-15,-3-9 16,-1 3 0,0 0-16,-1 6 0,-1-1 15,-1 5-15,-1 1 16,-1 6-16,-1-1 0,-1-4 15,-2 0-15,0 1 16,-1-6-16,0-7 16,-1-9-16,-1-8 15,-3-9-15,2 1 0,1 0 16,3 0-16</inkml:trace>
  <inkml:trace contextRef="#ctx0" brushRef="#br2" timeOffset="369260.0705">22064 11749 0,'0'0'0,"0"0"16,0 0-16,0 0 0,37-7 16,-15 5-16,5 1 0,4-1 15,4-2-15,-4 2 16,-5-1-16,-3 1 16</inkml:trace>
  <inkml:trace contextRef="#ctx0" brushRef="#br2" timeOffset="369698.2036">22820 11510 0,'0'0'0,"0"0"0,-24 14 0,5-3 16,-2 3-16,-2 4 0,-1 3 15,0 1-15,-1 1 16,-1 10-16,4 4 16,5-3-16,4-1 0,2 5 15,6-4-15,7-2 16,5-2 0,6-6-16,2-5 0,3-5 15,0-3-15,7-5 16,2-5-16,1-3 0,-2-4 15,2-4-15,-1-4 16,1-5-16,-2-7 16,-2 0-16,-3-1 0,-4-1 15,-2-4-15,-7-1 16,-3 1-16,-4 2 0,-2-1 16,-8 1-16,-6-2 15,-6 8-15,-5 3 16,-4 5-16,-4 4 0,-8 1 15,0 3-15,9 2 16,8-1-16,5 3 0</inkml:trace>
  <inkml:trace contextRef="#ctx0" brushRef="#br2" timeOffset="369976.9234">22507 11678 0,'0'0'0,"0"0"0,0 0 16,40 5-16,-20 1 15,1 0-15,1 1 0,1 1 16,0 3-16,5 5 16,-3 1-16,-3 1 15,-3 0-15,-3 1 0,0 1 0,-2-2 16,-1-2-16,2 1 0,0 0 15,5-1-15,4 1 16,1-4-16,3 1 0,6-3 16,5-1-16,1 1 15,-8-2-15,-6-2 0</inkml:trace>
  <inkml:trace contextRef="#ctx0" brushRef="#br2" timeOffset="370784.257">23457 11638 0,'0'0'0,"0"0"15,0 0-15,0 0 16,33 2 0,-33-2-16,46 2 0,-15-2 15,4 3-15,6 1 16,4-2-16,-2 3 0,-1 1 16,9 2-16,-4 1 15,2 1-15,-10-3 0,-7-2 16</inkml:trace>
  <inkml:trace contextRef="#ctx0" brushRef="#br2" timeOffset="370963.1945">23382 11974 0,'0'0'0,"0"0"0,0 0 15,33 6-15,-33-6 16,51 3-16,-20-1 0,8-1 15,7 0-15,7-3 16,6-2-16,5 0 0,-11 1 16,-8 0-16</inkml:trace>
  <inkml:trace contextRef="#ctx0" brushRef="#br2" timeOffset="371201.1057">24542 11674 0,'0'0'0,"0"0"0,38 5 0,-5-1 16,9 5-16,14 0 16,3 0-16,13 3 15,0 1-15,-2 1 0,-2 2 16,4 0-16,-8-2 15,-12-6-15,-9-5 16,-9-1 0,-8 0-16,-5 0 0</inkml:trace>
  <inkml:trace contextRef="#ctx0" brushRef="#br2" timeOffset="371486.1923">24899 11845 0,'0'0'0,"0"0"0,0 0 0,-27 34 15,13-12-15,-1 1 0,-2 2 16,-6 9-16,-1 3 16,-1 1-16,2 1 15,3-3-15,3-2 0,-2 2 0,3-2 16,1-6-16,3-5 0,2-4 15,2-4-15,5-8 16,3-5-16,5-8 16,2-6-16,0 1 0,-2 3 15,0 0-15</inkml:trace>
  <inkml:trace contextRef="#ctx0" brushRef="#br2" timeOffset="371702.4453">25094 11974 0,'0'0'0,"0"0"0,0 0 15,-8 23-15,8-23 0,-12 29 16,5-12-16,-2 2 0,-2 4 16,0-1-16,-1 1 15,1-1-15,1-2 16,1 0-16,1-1 0,0 2 15,1-3-15,3-7 16,2-1-16,0-2 16,0-1-16,1-1 15</inkml:trace>
  <inkml:trace contextRef="#ctx0" brushRef="#br2" timeOffset="371887.4207">25326 12112 0,'0'0'0,"0"0"0,25 2 16,-1-1-16,8 2 16,4 1-16,1 2 0,14 1 15,1 2-15,-2 0 16,0-1-16,2 9 0,-7 3 0,-9-4 16,-6-3-16,-6-2 15</inkml:trace>
  <inkml:trace contextRef="#ctx0" brushRef="#br2" timeOffset="372852.3961">26158 12141 0,'0'0'0,"0"0"16,0 0-16,37 11 15,-20-3-15,2 2 0,0 0 16,-2 1-16,1 2 0,-4 2 15,-3 2-15,-3 0 16,-5-1-16,-6 5 0,-8-1 16,-1-4-16,-1 0 0,-4 0 15,-1-1-15,-1 0 0,1-2 16,3-2-16,1-2 0,5-2 16,2 0-16,1-2 15,3-1-15,9-2 0,7-2 16,10-2-16,8-2 15,2 0-15,1-2 0,6-1 16,4-2 0,13-4-16,3-1 15,-5-1-15,-2 0 0,4-4 16,-5-2-16,-9 4 16,-7 2-16,-1-2 15,-2 0-15,-6-1 0,-4 1 16,-4 2-16,-4 2 0,-4 1 15,-3 3-15,-2 2 0,-1 1 16,-3 3-16,-5 1 0,-2 3 16,-3 3-16,0 1 15,0 1-15,-3 3 0,-2 3 16,-1 3-16,-4 2 0,1 0 16,-1 1-16,-1 1 15,0 3 1,-2 5-16,2-2 0,1 3 15,2 4-15,1-2 16,3 2-16,2-3 16,3-2-16,2-4 15,2-2-15,2-4 16,2-3-16,3-3 0,4-2 16,1-4-16,3-4 0,7-3 15,4-4-15,0-3 16,-1-2-16,0 0 0,1 0 15,5-6-15,-2-2 16,0-3-16,-2-3 16,-2 1-16,-2 1 0,-1-1 15,-1-1-15,-2 1 0,-3 1 0,-1-2 16,-1 0-16,-4 0 16,-3 0-16,-2 2 0,1 3 15,-8-1-15,-5 0 16,-4 2-16,-4 0 15,2 5-15,0 2 0,-4 1 16,-3 4-16,2 0 16,1 3-16,-2 2 15,-2 5-15,0-1 16,0 3-16,4 0 0,3 0 0,4 2 16,2 2-16,3 1 15,3 3-15,3 0 0,3 3 16,5-1-16,6 1 15,2-1-15,0 0 0,4 0 16,3 2-16,2 0 16,2 1-16,3 1 0,-5-4 0,-4-2 15,-4-2-15,-3-2 0</inkml:trace>
  <inkml:trace contextRef="#ctx0" brushRef="#br2" timeOffset="373037.1646">27214 12394 0,'0'0'0,"0"0"0,0 0 16,0 0-16,0 0 0,0 0 15,0 0-15,-29 9 0,29-9 16,0 0-16</inkml:trace>
  <inkml:trace contextRef="#ctx0" brushRef="#br2" timeOffset="375231.305">18209 10743 0,'0'0'0,"0"0"16,0 0-16,0 0 0,0 0 15,-7 24-15,7-24 0,-10 29 16,10-29-16,-12 43 16,4-15-16,-2 1 0,-1 3 15,0 6-15,-1 2 16,-2 9-16,-1-4 0,2 12 0,3 0 16,5-5-1,3-5-15,-1-5 16,1-5-16,1-3 0,0-4 15,1-5-15,0-5 0,-1-4 16,-1-5-16,-4-6 16,-2-5-16,-2-7 0,-1-4 0,4 4 15,0 0-15,2 2 16</inkml:trace>
  <inkml:trace contextRef="#ctx0" brushRef="#br2" timeOffset="376246.107">17576 11099 0,'0'0'0,"0"0"0,0 0 16,24 6-16,-1-1 15,6-1-15,4 3 0,10 0 16,7 4-16,23 5 16,7 0-16,-3-2 15,-2 0-15,14 1 0,12 1 16,-15-5-16,-11-3 0,5-1 0,-7-4 15,-14-6-15,-9-2 16,-9-1-16,-8-5 0,-7 1 16,-4-1-16,-7-3 15,-6 0-15,-8 0 16,-5 0-16,-3 3 0,-4 0 16,-3 4-1,-1 0-15,-3 6 0,-3 1 16,0 1-16,0 6 0,3 0 0,0 4 15,1 0-15,2 6 16,3 1-16,2 2 16,3-1-16,4-1 0,3 0 15,2 0-15,2-4 0,1 0 16,6-3-16,6-1 16,5-5-16,4-5 15,0 0-15,-2-1 0,2-4 16,3 0-16,-3-6 15,1-1-15,-5-2 0,-3-1 16,-3-1-16,-1 2 16,-3 3-16,-2 2 0,-3 0 0,0 2 15,-4 3-15,-1 1 16,1 2-16,-3 1 0,0 4 16,-3 2-16,1 2 0,0 3 15,0 0-15,1 4 16,0-1-16,1 0 15,0 0-15,1 0 16,0-6-16,1 2 0,4-2 16,1-1-1,2-2-15,2-3 0,3 0 16,3-2-16,0-2 0,-1-2 16,8-1-16,2-1 15,-1-1-15,-1-3 16,-2 3-16,-1-1 0,-1 1 0,-1-3 0,-3 3 31,-1 3-31,-2-1 0,-1 2 0,-2 2 16,-1 3-16,-2 1 0,-2 4 15,-1 1-15,-1 1 16,-2-1-16,0 0 0,0 2 16,0-1-16,0 0 15,0 0-15,3-2 16,1-1-16,3 0 15,2-2-15,3 0 16,2-1-16,2 0 0,1-2 16,0-1-16,2-1 15,3-2-15,-2-4 0,-2 4 16,-2 3-16,-3-1 0,-2-2 0,-2 2 16,-2 1-16,-3 0 15,0 1-15,-2 3 16,-1-1-16,-1 4 0,-1 1 15,-1 2-15,0-3 16,-2 4-16,-1 3 0,-1 0 16,-2 1-16,0 3 15,-2 3-15,-1 1 16,2-3-16,2-3 0</inkml:trace>
  <inkml:trace contextRef="#ctx0" brushRef="#br2" timeOffset="377031.9075">25113 11213 0,'0'0'0,"0"0"0,0 0 0,-29-10 16,7 10-16,-4 3 15,-5 1-15,-6 6 16,-4 4-16,-18 9 0,-4 7 16,4 2-16,1 2 0,-10 15 15,2 5-15,-3 12 16,11-3-16,0 15 15,8 4-15,8 8 16,11-3-16,16-6 0,9-5 16,24 29-16,13-12 15,12-19-15,7-13 0,17-4 16,11-2-16,11-5 16,8-5-16,-31-14 15,-20-10-15,-15-6 16</inkml:trace>
  <inkml:trace contextRef="#ctx0" brushRef="#br2" timeOffset="377365.4776">27337 11940 0,'0'0'16,"9"23"-16,1 4 16,-5 5-16,1 8 0,-2 12 15,-1-1-15,-7 16 0,-4 3 16,-12 12-16,-9-1 15,-5 3-15,0-9 0,-8 1 16,-6 1-16,-9-2 16,-2-10-16,-37 22 0,-2-9 15,-3-13-15,-3-8 16,33-18-16,21-11 0,16-9 16</inkml:trace>
  <inkml:trace contextRef="#ctx0" brushRef="#br2" timeOffset="377665.6705">22013 13267 0,'0'0'0,"0"0"15,0 0-15,35-2 16,-35 2 0,53 2-16,-20-2 0,8 2 0,7 2 0,12 2 15,2 1-15,1 1 0,-12-2 16,-11 0-16</inkml:trace>
  <inkml:trace contextRef="#ctx0" brushRef="#br2" timeOffset="377817.7733">21702 13684 0,'0'0'0,"0"0"0,0 0 0,27 12 16,-2-7-16,6-1 15,6 1-15,10-3 0,8 1 16,5 0-16,-9 0 16,-8-1-16</inkml:trace>
  <inkml:trace contextRef="#ctx0" brushRef="#br2" timeOffset="378002.4504">22877 13806 0,'0'0'0,"20"2"0,12 0 15,21 1-15,9 1 16,12 0-16,-2 0 0,-5-1 16,-14-1-16,-11 0 15</inkml:trace>
  <inkml:trace contextRef="#ctx0" brushRef="#br2" timeOffset="378318.9442">24187 13433 0,'0'0'0,"0"0"16,0 0-1,-16 28-15,6-11 0,-3 2 16,-4 2-16,-1 6 16,-3 6-16,-5 11 15,2 2-15,3 0 16,4-2-16,1 10 0,6-1 16,5-4-16,4-2 15,1-8-15,2-4 0,1-7 16,3-3-1,0-12-15,1-7 0,-2-1 16,0-1-16,-1-1 0</inkml:trace>
  <inkml:trace contextRef="#ctx0" brushRef="#br2" timeOffset="379684.3705">23610 13589 0,'0'0'0,"0"0"16,0 0-16,34 5 16,-2-1-16,4 1 0,5 0 15,9 2-15,7 4 16,20 3-16,4 2 16,7 1-16,-9-3 0,10 1 15,-7-1-15,-12-2 0,-11-3 0,-1-5 16,-10-5-16,-11-4 15,-10-1-15,-9 0 0,-8-2 16,-16 1-16,-8-1 16,-7 3-16,-5 2 15,0 1-15,-1 2 0,-8 5 16,1 1-16,1 5 0,1 4 31,7-1-31,5-1 0,6 4 16,4 1-16,9-1 0,4 2 15,7-3-15,4-1 0,5 0 16,3 0-16,7-2 16,5-4-16,-2-2 15,-2-1-15,-2-8 0,0-2 16,-4-2-16,-3-2 16,-4 0-16,-4 0 0,-4-1 15,-4 2-15,-2 0 16,0 2-16,-3 1 15,-3 2-15,1 1 16,-1 2-16,0 2 0,-2 3 16,2 1-16,1 1 0,0 0 15,-1 3-15,4-2 16,3-1-16,0-2 16,3 0-16,2-1 0,2 0 15,1-2-15,2-1 16,1 0-1,1-1-15,4-1 16,0-1-16,-3 0 16,0-1-16,-4 1 0,-3 0 0,-3 1 15,-1 1 1,0 3-16,-2 3 16,1 0-16,-2 1 0,0 2 15,-1 3-15,1 3 0,0 2 16,0-2-16,0-1 0,4 0 15,1 0-15,5-1 16,5 0-16,7 0 16,0-3-16,6-5 0,5-1 15,1-5-15,4-4 16,-1-2-16,-2-2 0,8-6 16,0-7-16,-2-1 15,-1-5-15,-6 4 0,-4-2 16,-1 0-16,-1-6 0,6-3 15,-3 2-15,-7 5 16,-3 3-16,-7 4 16,-4 2-1,-4 7-15,-2 2 16,-4 5-16,-1 4 0,-6 4 16,-5 3-16,-1 2 0,-3 2 15,-1 6-15,-2 3 16,-8 11-16,-4 4 15,3 1-15,1 0 16,2 4-16,2 4 0,3 1 0,3 0 16,2 5-16,3-6 0,4-4 15,1-1-15,5-7 16,3-7-16,1-4 16,3-5-16,8-3 15,8-6-15,-2-6 16,1-5-16,2-2 15,3-3-15,-1-8 16,1-5-16,1-7 16,-1-1-16,-2-1 0,-3-1 15,-2-7-15,-4-4 16,-5-2-16,-4-1 16,-6 3-16,-4 4 0,-3 1 15,-2 3-15,-3 3 0,-1 3 16,0 4-16,1 3 0,-2 5 15,-1 4-15,-5 4 16,-1 5-16,3 4 16,-1 3-16,3 4 0,2 4 15,3 4-15,2 5 16,3 0 0,2 2-16,6 1 0,6 3 15,7 3-15,4 3 16,-2-1-16,0-3 0,-3-6 15,-4-3-15,-2-5 16</inkml:trace>
  <inkml:trace contextRef="#ctx0" brushRef="#br2" timeOffset="379869.3752">26435 14264 0,'0'0'0,"12"5"0,5 2 0,-2 0 16,0 1-16,-4-3 15,-3-2-15,2 0 16,-2-1-16,-1 0 16</inkml:trace>
  <inkml:trace contextRef="#ctx0" brushRef="#br2" timeOffset="380053.9182">26104 14390 0,'0'0'0,"0"0"16,29 11-16,-3-3 16,9 5-16,0-1 0,2 3 15,15 5-15,3 1 0,-8-3 16,-9-4-16,-5-2 15</inkml:trace>
  <inkml:trace contextRef="#ctx0" brushRef="#br2" timeOffset="381642.9965">23906 14765 0,'0'0'15,"0"0"-15,-15 22 16,2-1-16,-3 8 16,-1 6-16,-2 4 15,0 0-15,0-2 0,-3 16 16,4 4-1,-1 11-15,3 0 16,4-7-16,4-5 16,0-10-16,2-9 0,1-1 15,0-9-15,1-19 16,0-11-16,0 0 16,2 2-16,0-2 15</inkml:trace>
  <inkml:trace contextRef="#ctx0" brushRef="#br2" timeOffset="383031.5636">23482 15007 0,'0'0'0,"15"2"16,9 4-16,9 1 15,8 3-15,21 5 16,7 0-16,-3 2 15,-2-2-15,12 2 16,-2-6 0,0 0-16,-12-4 15,-11-7-15,-10-4 16,-8-2-16,-6-2 0,-12 1 16,-8-3-1,-12 0-15,-7 1 16,-8 0-16,-6 4 15,1 5-15,3 0 0,3 5 16,0 4-16,2 2 16,3 4-16,6-1 15,6 3-15,3-5 0,2 2 16,10-3-16,5 2 16,1-5-16,3-4 15,0-1 1,0-2-16,8-2 0,2-3 15,-4-2-15,-4-2 16,-4 2-16,-5 1 16,-3-1-16,-3 2 15,-3 0-15,-2 4 16,-4 0-16,-3 1 16,-2 3-16,0-1 0,-1 6 15,0 3-15,-1 2 0,1 7 16,3-6-16,3 2 15,3-3-15,4 0 16,2-2-16,2-1 16,3-2-16,3-4 15,2-2-15,0-2 0,2-2 0,0-5 16,0-2-16,0-5 16,-1 2-16,0 0 15,-2 0-15,-2-3 16,-3 0-16,-1 3 15,-2 3 1,-1 1-16,-2 3 16,-3 1-16,0 3 15,-2 6-15,-2 2 16,-1 2-16,1 2 16,0 2-16,0 0 0,0 1 15,0 3-15,1-1 16,3 1-16,3-3 15,2-1-15,1-1 0,4-1 16,4-1-16,4-4 0,3-3 16,3-1-16,1-4 15,2-2-15,1-1 16,-1-6-16,-1 0 16,0-1-1,-1-4 1,-1-3-16,-2 1 15,-2-1-15,-4 2 16,-2 0-16,-4 1 0,-1 4 16,-3 1-16,-4 2 15,-3 1-15,-7 4 16,-6 7-16,-2 2 16,-2 2-16,-3 3 0,-2 3 15,-4 4-15,-3 6 16,1-2-16,3 3 0,3 4 15,2 0-15,0 10 16,4 0-16,4-1 16,5-5-1,2-4-15,2-4 0,8-4 0,5 0 16,3-9-16,5-2 16,0-6-16,0-4 0,3-5 15,3-4-15,-1-6 16,1-6-16,-3-2 15,-1-4-15,-3 1 16,-3-2 0,-4-1-16,-3-3 15,-5 0-15,-3 0 16,-3 0-16,-2 3 0,-1 4 16,-2 0-16,-5 3 15,-4 2-15,-3 6 16,-1 3-16,2 4 15,0 3-15,3 7 0,1 2 16,3 8-16,2 5 16,5-3-16,1 2 0,6 4 15,4 1-15,4 3 16,4 0-16,5 3 16,1-6-16,-4-1 15,-4-6 1,-2-1-16</inkml:trace>
  <inkml:trace contextRef="#ctx0" brushRef="#br2" timeOffset="383176.0831">25816 15650 0,'0'0'15,"10"4"-15,5 2 16,-1 1-16,0 2 15,-1 1-15,-2-2 16,-2-2-16</inkml:trace>
  <inkml:trace contextRef="#ctx0" brushRef="#br2" timeOffset="383347.4094">25601 15780 0,'0'0'0,"0"0"16,32 10-16,-4-1 16,7 0-16,-4 2 0,-4-4 15,-4 0-15</inkml:trace>
  <inkml:trace contextRef="#ctx0" brushRef="#br2" timeOffset="383598.1904">26867 15612 0,'0'0'0,"15"5"0,5 1 15,5 4 1,5 1-16,8 3 15,0 1-15,-4 1 16,-3-4-16,1 2 16,-6-5-16,-5-3 0,-3 1 15,-4-1-15</inkml:trace>
  <inkml:trace contextRef="#ctx0" brushRef="#br2" timeOffset="383910.9336">26553 15915 0,'0'0'15,"-7"13"1,-2 3-16,-4 5 16,-1 4-16,-5 13 15,1 4-15,1 0 16,2 0-16,-4 5 15,0-2-15,4-3 16,0-1-16,2-7 0,1-3 16,2-6-16,1-4 0,3-6 15,0-3-15,1-12 16,0-9-16,1-3 16,-1-5-16,1-5 0,2-5 15,0 3-15,-1 5 16,1 3-16</inkml:trace>
  <inkml:trace contextRef="#ctx0" brushRef="#br2" timeOffset="384265.4208">26864 16044 0,'0'0'16,"13"5"-16,6 4 16,2 0-16,2 4 15,4 5 1,-3 3-16,-2-1 15,-3-1-15,-7-1 16,-4 0-16,-7-4 16,-6 0-16,-5-1 0,-4-1 15,-6-1-15,-4-1 16,-5 1-16,-3 0 16,2 1-16,3 1 0,3 0 15,4 1-15,2 6 16,6 3-16,12 1 15,9 5-15,3 0 16,4 1-16,3 3 16,-1-4-1,-5-8-15,-3-7 16,-2-3-16,-2-1 16,0-3-16</inkml:trace>
  <inkml:trace contextRef="#ctx0" brushRef="#br2" timeOffset="384535.2076">26220 16142 0,'0'0'15,"0"0"-15,0 0 16,7 35-16,-2-18 15,2 1 1,2 2-16,-2 0 0,1 0 16,1 0-16,1-2 15,-1 0-15,-2-1 16,0-2-16,-3-2 16,-1-2-16,-3-1 15,-6-6-15,-4-3 16,1-1-16,2 1 0,0 0 15</inkml:trace>
  <inkml:trace contextRef="#ctx0" brushRef="#br2" timeOffset="398778.471">29765 4517 0,'0'0'15,"0"0"-15,0 0 0,0 0 16,0 0-16,0 0 0,0 0 16,0 0-16,0 0 0,0 0 15,0 0-15,0 0 0,0 0 0,0 0 16,0 0-16,9 19 15,-9-19-15,-4 18 0,4-18 0,-7 23 16,7-23-16,-12 26 0,12-26 16,-14 28-16,5-12 0,0 2 15,0 0-15,0 2 0,1 1 16,-2 5-16,0 0 0,0 3 16,-1 1-16,0 1 0,-1 0 15,0 3-15,-2 2 0,-3 9 16,-1 1-16,1-4 0,3-6 15,0 3-15,1 0 0,-3 4 16,2-4-16,-2 1 0,-1 2 16,1-3-16,3-3 0,-1 1 15,-1 2-15,2-1 16,0 0-16,1 4 16,1-1-16,-1-1 15,-2-1-15,-1 13 0,1 1 16,-3 1-16,-1 0 15,4-5-15,2-9 0,0 3 16,0 3-16,0 4 16,-1 5-16,2-6 0,1-7 15,-1 1-15,2 3 0,-1-7 0,0-2 0,-6 6 16,-3 0-16,5-1 0,3-2 16,-2 3-16,0 3 0,1-3 15,0-1-15,1 1 16,-1 0-16,1 0 0,2-4 15,-4 8-15,-1 3 0,-2 3 16,0-2 0,2-5-16,0-7 0,2 4 15,1 4-15,0-5 0,1-2 16,-2 3-16,-1 3 16,-3-2-16,0 1 0,-2 2 0,1 2 15,1-4-15,2-4 0,-5 20 16,4-4-16,6-26 0,0 0 0,-10 27 15,-1 3-15,7-23 0,-1-2 0,-7 20 16,1-1-16,5-5 0,2-4 0,1 4 16,-1 2-16,1-6 15,2-5-15,-4 4 0,-4 2 0,0 2 16,1 2-16,-1-3 0,-1 1 16,5-5-16,1-2 0,1 5 15,0 6-15,-2-4 0,1-2 0,-5 1 16,-1-2-16,1 5 0,3 2 0,0-1 15,2 1-15,1-5 16,2-3-16,-1 6 0,-1 3 0,-1 0 16,-1-4-16,-2 3 15,-3 1-15,2 1 0,3 3 0,0 1 16,1 1 0,-2-6-16,1-4 0,-3 10 15,-1 3-15,0-4 0,3-4 16,-1 1-16,1 1 0,-1-6 15,0-1-15,0 6 0,2 5 16,1-4-16,1-3 0,-6 17 16,-3 8-16,1 1 15,1-3-15,4-20 0,3-14 0,0 6 16,1 2-16,1-5 0,1-3 16,-4 5-16,-2 4 0,2-4 15,0-2-15,-3-1 0,0-2 16,3-1-16,2-2 0,2-3 15,1 0-15,1-4 0,2-3 16,-2 4-16,2 4 16,-4-3-16,-2 0 0,-1 0 15,0-1-15,6-16 0,1-1 16,-2 0-16,-1 2 16,1-1-16,0 1 0,-1 0 0,-1-1 15,5-4-15,1-3 0,-2 1 16,1 3-16,-1-3 0,1-1 0,1-2 15,1 0-15,-1-2 0,1 1 0,1-3 16,0 0-16,0-1 0,0 0 0,0-2 16,1-2-16,0 0 15,-1 2-15,1-2 0,0 0 16,0 0-16,0 3 0,0-3 16,0-3-16,-2-2 0,1-5 0,0 3 15,0-1 1,0 2-16</inkml:trace>
  <inkml:trace contextRef="#ctx0" brushRef="#br2" timeOffset="400783.876">28592 8843 0,'0'0'0,"0"0"0,0 0 16,0 0-16,0 0 0,-2-22 15,2 22-15,0 0 0,0 0 0,-21-17 16,21 17 0,-22-10-16,9 4 0,-4 3 15,-2 1-15,1 1 0,-2 1 0,-7 2 16,1 2-16,-2 2 0,1 3 16,0-2-16,2 2 0,2 0 15,2 1-15,2 2 0,1 1 16,2 1-16,0 1 0,4 0 15,3 1-15,3-1 0,1-1 0,4 4 16,3 0-16,2-4 0,0 1 16,4-1-16,3-1 0,3 0 15,4 0-15,5 0 0,2-3 16,2-1-16,0-1 0,3-5 16,1-1-16,-2-2 0,-3-3 0,1 0 0,-2-4 15,0 0-15,1-2 0,-3-1 16,-1-2-16,-4 0 0,-3-2 15,-2-1-15,-1-2 0,-2 1 16,-2 0-16,-2-1 0,-3-1 16,-2 0-16,-1 2 0,-4-1 15,-3-1-15,-2 0 0,-2 1 0,-4 2 16,-5 0-16,-1 1 0,-1 1 0,-5 0 16,-2 1-16,1 4 0,0 2 15,1 4 1,-1 2-16,0 1 0,-2 1 0,-3 4 15,2 3 1,8 1-16,2 3 0,-3 3 0,0 0 0,3 1 16,2 0-16,3 2 15,4 2-15,5-5 0,4-1 0,2-1 16,3 1-16,4-1 0,1-1 0,4 0 16,3-4-16,2 0 15,3-2-15,3 0 0,2-2 16,2-1-16,0-2 0,3-1 15,2 1-15,-2-3 0,1-1 0,-2-1 0,-2-2 16,0 1-16,-3-2 16,1-2-16,-3-3 0,-6 1 15,0 0-15,-3 0 0,-2-1 16,-2 2-16,-3-1 0,-4 0 16,-2 0-16,-3 0 0,-4-1 0,-3 1 15,-3 2 1,0 1-16,-1 1 0,-7 0 15,-3 3-15,-1 1 0,0 1 0,0 2 16,1 3-16,1 1 0,-1 4 16,1 0-16,0 1 0,3 1 15,3 3-15,4 1 0,2 1 16,2 0-16,2-1 0,4 0 16,2 0-16,3 0 0,3-1 0,5-1 0,4-2 15,4 0-15,1-2 0,4-1 16,3-2-16,0-1 0,0-2 15,1-1-15,0-4 0,0 1 16,-1-1-16,-1-3 0,1-2 16,-3-1-16,-3 1 0,-1-3 15,-2 0-15,-4-1 0,-1 1 0,-4-2 0,-1-2 16,-2 1-16,-1 2 0,-7-1 16,-3 0-16,-3 2 0,-4 0 15,-3-2-15,-3 1 16,-2-1-16,-2 3 0,-3 0 0,-2 4 15,2 1-15,1 0 0,-1 2 16,-2 3 0,2 1-16,1 2 0,4 2 15,2 3-15,4 2 0,3 1 0,3 1 16,2 3-16,4-3 0,1 0 16,4 0-16,5 0 0,4 0 0,3-1 15,5-1-15,3-3 16,2 1-16,2-2 0,3 0 15,1-1-15,-2-2 0,0 0 0,-1-5 0,0-3 16,-1 0-16,-2-1 0,-3 0 16,-3-3-16,-1-1 0,-2 1 15,-2-2-15,-2 0 0,-2-1 16,-3-1-16,-2-2 0,-4 1 16,-4 1-16,-3-2 0,-7 1 15,-6 0 1,-1 2-16,0 1 0,-3 1 0,-3 4 15,0-1-15,2 2 0,-1 1 16,2 2-16,0 2 0,1 2 0,0 2 16,2 4-16,4 1 0,1 0 0,5 1 15,2 2-15,3-1 0,3 0 16,4-1-16,3 1 16,5 0-16,4-1 0,4 1 0,2-1 15,3-1-15,1-2 0,3 0 16,0-1-16,-1-2 0,0-2 0,0-1 15,-2-1-15,-4 0 0,0-2 16,-3 0-16,0-3 16,-4-1-16,-2-2 0,-3 0 15,0 0-15,-3 1 16,0 1-16,-3-4 0,-3 1 16,-2-1-16,-3-2 0,-2 1 15,-3-2-15,-4 3 0,-3 0 16,-2 2-16,-1 2 0,1 0 15,0 2-15,-7-2 0,0 2 16,1 1-16,1 2 0,5 2 16,4 3-16,2 0 0,4 2 0,3 1 0,2 1 15,2-2-15,3 1 0,4-2 16,4 0-16,5-1 0,5 0 0,4 1 16,2-3-16,1 1 15,2-1-15,5-1 0,1-1 16,-3-1-16,-4-1 0,-3-2 0,-2-2 15,-3 0-15,0-2 0,-3 0 0,-2-1 16,-3 0-16,-3 0 0,-4 0 16,-1 0-16,-2-1 0,-2-1 15,-3 0-15,-2 1 0,-4 1 16,-4 2-16,-6 0 0,-2-2 16,-4 3-16,-3 2 0,-11 1 15,-2 2-15,9 0 16,6 0-16,6 0 0</inkml:trace>
  <inkml:trace contextRef="#ctx0" brushRef="#br2" timeOffset="407704.9479">30370 12399 0,'0'0'0,"0"0"16,0 0-16,0 0 0,0 0 15,0 0-15,-30-8 0,30 8 16,-21-8-16,21 8 0,-29-7 16,14 5-16,-2 1 0,1 0 15,-2 1-15,2 2 16,-1 0-16,2 2 0,-1-1 0,3 3 15,1 1-15,2 0 0,2 1 16,4 2 0,2 0-16,2 1 0,3 1 15,2-1-15,3 0 16,5 1-16,4-3 0,1 0 0,0-2 0,3-2 16,1-1-16,1-1 15,3-1-15,5-2 16,-2-2-16,0-4 0,0-3 15,-5 2-15,-3-2 0,-2 0 0,-3-1 16,0-2-16,-3-1 0,-3 1 16,-2-2-16,-4 0 0,-2-2 15,-5 2-15,-4-1 0,-3 3 0,-2 1 16,-2 0-16,-2-1 16,-1 1-16,-3-1 0,-5 2 31,-5 3-31,-5 4 0,-5 5 15,6 1-15,4 0 0,2 2 0,3 2 16,-4 2-16,3 2 0,3 2 16,1 1-16,5-2 0,3-2 15,4 4-15,4 2 16,4-1-16,2 0 0,3 0 0,3 1 16,2-3-16,0 0 0,5 1 15,2-1-15,2-3 0,0-1 16,3-2-16,1-2 0,-2 1 0,-3-1 0,0-3 15,-1-2 1,1-3-16,-2-3 0,-2 1 0,-2 1 16,-1-3-16,-1-2 15,-4 1-15,0 1 0,-3-5 0,-1-2 16,-2 1-16,-1 3 0,-1-2 16,-3 1-16,-1 0 0,-2 0 15,-1 1-15,-1 2 0,-2 1 16,-3 2-16,1 1 0,-1 3 15,-2 2-15,0 3 0,-2 3 0,-1 4 16,-3 6-16,5 4 16,4-4-16,3-4 0,2-2 15</inkml:trace>
  <inkml:trace contextRef="#ctx0" brushRef="#br2" timeOffset="432041.7869">30289 6639 0,'0'0'16,"0"0"-16,10-9 0,-3 5 0,-1 0 15,2 1-15,1 0 0,2-1 16,1 0-16,6 0 0,0-2 16,1 2-16,1 0 0,0 1 15,1 2-15,1-2 0,1 0 16,1 2-16,2-2 0,-1 3 15,-1-3-15,3 3 0,1 0 16,0 3-16,1-3 0,7 3 16,2 0-16,-4-2 0,-2 3 0,-1-1 15,-1 1-15,1 2 0,0-2 16,1 0-16,0 0 16,0-1-16,-1 1 0,7 0 0,-1 2 15,-1-2-15,0 0 0,0 0 16,2 2-16,-2-2 0,-1 0 15,1 0-15,-1-1 0,-2 1 16,-1-2-16,-2-1 0,-2-1 16,0 3-16,-2-3 0,0 0 15,-1 0-15,-1 0 0,0-3 16,-1 3-16,0 0 0,0 0 16,0 0-16,1 3 0,1 1 0,-5 0 15,1-1-15,-1 1 0,1 3 0,-1-4 0,-1 1 16,-1-2-16,-2 0 15,0 1-15,-3 1 0,-2-4 0,-1 3 16,-2-3-16,-2 0 0,-3 0 16,1 0-16,-2 0 0,0 0 15,-2 0-15,0 0 0,0 0 0,1 1 16,-1-1-16,-2 6 0,2-2 16,0 0-16,-1 6 0,0-3 15,-1 4-15,-2-3 0,2 2 16,0-3-16,0 0 0</inkml:trace>
  <inkml:trace contextRef="#ctx0" brushRef="#br2" timeOffset="432866.3115">27671 9145 0,'0'0'0,"0"0"0,0 0 0,0 0 15,0 0-15,0 0 0,0 0 0,0 0 31,0 0-31,0 0 0,0 0 16,28-5-16,-28 5 0,0 0 16,26 5-16,-26-5 0,26 8 15,-10-3-15,2-1 0,1 1 0,-1-1 16,2 2-16,1-2 0,0 1 0,1-1 0,6 1 16,-1-1-16,0 2 0,-2-1 15,3 2-15,0 0 0,0-2 16,-2 1-16,0 0 0,-1 0 15,0 2-15,1 1 0,5 2 16,-2-2-16,0 0 0,-1 1 16,-1 0-16,2 1 0,-3-1 15,0-2-15,-3 0 0,-1-2 16,-1 0-16,-2-1 0,-1 1 16,0-1-16,-1-3 0,-2 0 0,-2-1 15,-1 0 1,-4-1-16,-1 0 0,-2-1 15,0 1-15,-2 0 0,-1 1 16,0 0-16,-2-1 0,3 1 0,-2 2 16,0 0-16,0 0 15,-1 3-15,0 0 0,0-1 0,0 0 16,0-1-16</inkml:trace>
  <inkml:trace contextRef="#ctx0" brushRef="#br2" timeOffset="434184.2566">30036 13089 0,'0'0'16,"8"3"-16,6-1 0,0 0 0,1 1 0,7 2 0,3 0 16,0 1-16,2 0 15,0 1-15,1 0 16,6 2-16,-1 2 0,0-1 16,0 1-16,-2 0 0,-1 1 15,1 0-15,0 3 0,0-1 16,1 2-16,0-1 0,0 3 15,4 1-15,-2 0 0,-1 1 16,0-2-16,0 0 0,0-1 0,0 0 16,0 0-16,-2-1 0,-1-1 15,1 0-15,1 0 0,-3-1 16,-2-1-16,-1-1 0,-1-1 16,-2-2-16,0-1 0,-1 0 15,-1 0-15,-2-1 0,-1-1 16,-3 0-16,0-2 0,-2 0 15,-2-1-15,0 0 0,-1 0 16,-2 0-16,1 0 0,-1-1 16,-1-1-16,-3 0 0,0 0 0,0-1 0,-1 0 15,-1 1-15,0-1 0,1 0 16,-3 0-16,2 0 0,-2 0 16,0 0-16,0 0 15,0 0-15,1 2 0,-1-2 16,0 0-16,0 0 0,2 2 0,-2-2 15,0 0-15,0 0 0,0 0 0,0 0 0,0 0 16,0 0-16,0 0 0,0 0 16,0 0-16,0 0 0,0 0 0,0 0 15,0 0-15,0 0 0,0 0 16,0 0-16,0 0 16,0 0-16,0 0 0,0 0 0,0 0 15,0 0 1,0 0-16,1-5 0,-1 5 15,0 0-15,0 0 0,0 0 16,0 0-16,0 0 0,0 0 0,0 0 16,0 0-16,0 0 15,0 0-15,0 0 0,0 0 16,0 0-16,0 0 0,0 0 16,0 0-16,0 0 0,0 0 0,0 0 0,0 0 15,0 0-15,0 0 16,0 0-16,0 0 15,0 0-15,0 0 0,0 0 16,0 0-16,0 0 0,0 0 0,0 0 16,0 0-16,0 0 0,0 0 15,0 0-15,2 3 0,-2-3 16,0 0-16,0 0 0,0 0 16,0 0-16,0 0 0,0 0 0,0 0 15,0 0-15,0 0 0,0 0 16,0 0-16,0 0 0,0 0 15,0 0-15,0 0 0,0 0 16,0 0-16,0 0 0,0 0 16,4-3-16,-4 3 0,0 0 0,0 0 15,0 0-15,0-7 0,0 7 16,0 0-16,0 0 0,-5-4 16,5 4-16,0 0 0,0 0 0,0 0 15,-4-3-15,4 3 16,0 0-16,0 0 0,-7-3 0,7 3 15,-9 1-15,9-1 0,-6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31T03:55:24.8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17666 5074 0,'0'0'0,"0"0"0,0 0 15,0 0-15,0 0 0,22-3 0,-22 3 16,23 0-16,-23 0 0,31-4 15,-13 1-15,3 2 0,3 0 16,2 0-16,3-2 0,10 1 16,1 0-16,5 2 0,0 0 15,10 0-15,-1 0 0,2-1 16,3-1-16,10 1 0,1 2 0,-1-2 16,1 0-16,8 1 0,-3 1 15,1-2-15,0-1 0,7 0 16,-6 0-16,2 1 0,2-1 15,29 4-15,-11 1 0,-6-3 16,-4-2-16,-3 1 0,-2 1 16,4 0-16,4 0 0,-6-2 0,-3 0 15,1 0-15,4 1 16,-3 1-16,-2 2 0,3 0 16,0-1-16,1 1 0,1-1 0,1-2 15,0-3-15,-1 4 0,-2 2 16,3 0-16,0-2 0,-3 0 15,-3 1-15,2 2 0,2 4 16,-1-3-16,-1 0 0,1-7 16,0-5-16,-2 3 0,-3 0 0,3 8 15,0 3-15,-2-1 16,1-2-16,2 2 0,2 4 0,-3-4 16,-2 2-16,3-4 0,2 0 15,-2 0-15,-2 2 0,2-1 16,1-2-16,-5 3 0,-6 1 15,3-2-15,1-2 0,-2 3 16,-4 3-16,2-2 0,0-2 16,-1-1-16,0 0 0,1 2 15,0 2-15,-3-4 0,-3-3 0,-1 0 16,-3 0-16,-6 3 0,-3 2 16,3-1-16,2 1 15,-3-3-15,-1 0 0,0-6 0,0-3 16,-3 3-16,-1 4 0,1 5 15,1 2-15,-3-1 0,-1-1 16,-2-1-16,0 0 0,-4-2 16,-1-1-16,1-1 0,2 1 0,-4 1 15,-1 0-15,-2 3 16,2 1-16,-1-1 0,0-3 0,-4 6 16,-1 1-16,-6 1 0,-1 0 15,3-5-15,1-3 0,-3 4 16,-2 1-16,-15-4 0,1 2 15,0-7-15,1-1 0,-2 3 16,1 5-16,-2-1 0,1 1 16,-2-1-16,-1-4 0,-3-3 0,2-3 15,-2 2-15,-2-2 16,0 3-16,-1-2 0,-2 3 16,0-2-16,0 3 0,-1-1 0,-1 2 15,-1-4-15,-3 3 0,-1-1 16,-4 0-16,-3-3 0,-5 3 15,-1 2-15,1 0 0,4 0 16,2 0-16</inkml:trace>
  <inkml:trace contextRef="#ctx0" brushRef="#br0" timeOffset="4050.0758">13289 5379 0,'0'0'0,"0"0"0,0 0 0,0 0 0,0 0 15,0 0-15,33 2 16,-33-2-16,30 0 0,-30 0 16,43 2-16,-19-1 0,1 1 0,0 1 15,0 2-15,6 0 0,-2 1 0,-5 1 16,-3 2-16,-3-2 16,-4 0-16,-5-1 0,-6 2 15,-3 0-15,-4 1 0,-5 1 16,-4 1-16,-5 1 0,-3 1 0,-4 1 15,-4-2-15,-5 5 0,0 0 16,1 0-16,0-2 16,3 0-16,2-3 0,0 3 0,2-2 15,5-2-15,6-4 0,6-1 16,3 1-16,4 0 0,3 0 16,5-1-16,4-1 0,2 0 15,1 1-15,7-5 0,5-1 16,1-1-16,-1 1 0,2-4 15,0 1-15,2 1 0,-1 0 0,-2-1 16,-3-1-16,-4 0 0,-3-1 16,-3-2-16,0 0 15,-5-1-15,-1 1 0,-1 2 0,-2-1 16,-1 2-16</inkml:trace>
  <inkml:trace contextRef="#ctx0" brushRef="#br0" timeOffset="4366.2339">13798 5209 0,'0'0'0,"0"0"15,0 0-15,0 0 0,0 0 16,5 28-16,-5-28 0,3 30 0,-3-30 15,1 40-15,-3-15 16,0 1-16,0 1 0,-1 12 16,-1 1-16,0-1 0,1-2 0,-2 6 15,1 0-15,0-4 0,1-6 16,0 2-16,-1-5 16,1-2-16,1-4 0,0-2 0,1-1 15,0-3-15,1 0 0,1-7 16,1-1-16,1-6 0,2-4 0,-2 0 15,-1 0-15,0 0 0</inkml:trace>
  <inkml:trace contextRef="#ctx0" brushRef="#br0" timeOffset="4636.3223">14047 5355 0,'0'0'16,"0"0"-16,0 0 0,-20 5 0,20-5 16,-22 9-16,22-9 15,-30 17-15,14-6 0,-3-1 0,-2 2 16,-2 2-16,3 0 0,3 0 16,3 1-16,2-2 0,2 1 15,2-2-15,3 1 0,4-2 16,2 1-16,6-2 0,7 1 15,1-3-15,3-3 0,4-3 0,4-2 16,-4-1-16,-3 1 0,-2-1 16</inkml:trace>
  <inkml:trace contextRef="#ctx0" brushRef="#br0" timeOffset="4983.3776">14236 5164 0,'0'0'0,"0"0"16,0 0-16,0 0 0,27-4 0,-27 4 16,26-1-16,-26 1 0,29 3 0,-16 2 15,-2 0-15,-1 1 16,-2 1-16,-3 0 0,-1 2 15,-3 0-15,-2 0 0,-4-1 16,-2 1-16,-2-2 0,0 0 0,0-1 16,0 0-16,2 1 0,0-2 15,-1 1-15,2 1 0,1 0 16,2-1-16,2 0 0,1 1 16,2-1-16,4 3 0,2-3 15,5 1-15,0-1 0,1 0 0,-2-1 16,-1-1-16,-2 1 0</inkml:trace>
  <inkml:trace contextRef="#ctx0" brushRef="#br0" timeOffset="5166.74">14343 5597 0,'0'0'0,"0"0"0,0 0 15,35-1-15,-19 1 0,7-2 0,5 2 16,9-3-16,2 1 0,-3-2 16,0-1-16,0-1 0,-7 3 0,-5-1 15</inkml:trace>
  <inkml:trace contextRef="#ctx0" brushRef="#br0" timeOffset="5451.3978">15019 5335 0,'0'0'0,"0"0"16,0 0-16,0 0 0,0 0 0,0 22 15,0-22-15,-4 24 16,4-24-16,-9 38 0,1-13 15,0 0-15,-1 0 0,-2 7 0,1 3 16,2-5-16,2-2 0,-1 4 16,1 0-16,2-5 15,1 0-15,2-4 0,1-3 0,0 1 16,1-7-16,2-1 0,1-4 16,1-5-16,-1-1 0,0 0 15,-1-2-15,-1 2 0</inkml:trace>
  <inkml:trace contextRef="#ctx0" brushRef="#br0" timeOffset="5683.3892">15343 5385 0,'0'0'0,"8"-3"0,7 1 15,1-2-15,3 2 0,11-3 0,4 1 16,0 2-16,0 0 0,8-1 16,-2 2-16,-7 0 0,-5 1 15,-1 0-15,-4 0 0,-7 0 16,-4 0-16,-2 0 0</inkml:trace>
  <inkml:trace contextRef="#ctx0" brushRef="#br0" timeOffset="5883.2812">15244 5585 0,'0'0'0,"0"0"16,0 0-16,38 1 0,-38-1 0,38-1 16,-12-1-16,0 2 0,3-2 15,10 1-15,1-1 0,-2 0 16,-3-3-16,4-1 0,-4 1 15,-6-4-15,-5-4 0,-4 4 16,-4 2-16,-2 1 0</inkml:trace>
  <inkml:trace contextRef="#ctx0" brushRef="#br0" timeOffset="6135.4152">15510 5255 0,'0'0'0,"0"0"0,0 0 0,0 0 15,0 0-15,0 0 16,0 0-16,-5 23 0,5-23 0,-10 29 16,2-8-16,-1 2 0,0 0 15,-1 4-15,-1 2 0,-1 7 0,1-3 16,0 1-16,0-3 15,2-1-15,3-5 0,0 0 0,5-4 16,0-3-16,0-6 0,0-1 16</inkml:trace>
  <inkml:trace contextRef="#ctx0" brushRef="#br0" timeOffset="6569.3795">16013 5285 0,'0'0'0,"0"0"0,0 0 0,0 0 16,0 0-16,-30 19 0,30-19 15,-24 26-15,12-12 0,1 2 16,0 2-16,1 0 0,0-2 0,0 8 15,2-1-15,3-4 0,0-1 16,3-3-16,2 0 16,1-4-16,3 1 15,4-5-15,7-1 0,0-2 0,2-1 16,-1-3-16,2-2 0,1-2 16,0-1-16,2-4 0,1-3 15,-2 1-15,-1 0 0,1-1 16,-2-1-16,-4 1 0,-2 0 0,-3-1 15,-1-2-15,-4 3 0,-2-1 16,-3 1-16,-2-3 0,-3 1 16,-1-1-16,-7 2 0,-2-1 15,-3 3-15,-1 0 0,-10 3 16,-5 4-16,1 3 0,0 0 0,6 1 16,5 0-16,4 0 0</inkml:trace>
  <inkml:trace contextRef="#ctx0" brushRef="#br0" timeOffset="7733.5168">13624 6212 0,'0'0'0,"0"0"16,0 0-16,0 0 0,0 0 0,0 0 16,0 0-16,0 0 0,-22 25 15,22-25-15,-31 25 0,13-11 16,-1 3-16,-4-1 0,-5 4 16,2-1-16,0 2 0,-9 4 15,-1 0-15,-4 3 0,4-3 0,4 0 16,2 1-16,5-5 15,2-3-15,5-4 0,2-3 16,3-1-16,3-2 0,5 2 16,1-3-16,4 1 0,3-1 0,1-4 15,1-2-15,4 4 0,2-1 0,5 0 16,4-3-16,-1 1 16,1-2-16,3 1 0,4 2 15,-1-2-15,1-1 0,7 3 16,1-2-16,0 1 0,-2-1 0,-1 2 15,-2-3-15,1 1 0,0-1 16,-1 3-16,0-3 16,-5 0-16,-4 2 0,-2-2 0,-4 0 15,-2 0-15,0 0 0,-3 0 16,-2 0-16,-1-2 0,-2 2 0,-1-4 16,-2 0-16,-1-3 15,0-3-15,-1 0 0,-2-1 16,0-1-16,-2-2 0,0 0 15,-1 0-15,-2 0 0,0 0 0,-3-1 16,-2 1-16,0-3 0,0 2 16,-1 0-16,0 1 0,2 0 15,0 3-15,1 0 0,1 0 16,0 4-16,1-2 0,2 2 16,0 1-16,2 0 0,0 0 15,2 1-15,2-2 0,0 3 0,0 0 16,0 1-16</inkml:trace>
  <inkml:trace contextRef="#ctx0" brushRef="#br0" timeOffset="8116.6795">13941 6390 0,'0'0'0,"0"0"0,0 0 15,0 0-15,0 0 0,0 0 16,37-3-16,-37 3 0,32-4 16,-11 4-16,2-1 0,2-1 15,-1 2-15,-1 0 0,-1-1 16,2 1-16,-1 0 0,-5 0 0,-2 0 15,-3 0-15</inkml:trace>
  <inkml:trace contextRef="#ctx0" brushRef="#br0" timeOffset="8280.3922">13993 6571 0,'0'0'0,"0"0"0,0 0 0,0 0 0,32 1 0,-32-1 16,35 1-16,-14-1 0,1-1 0,2 0 16,3-4-16,-4 1 0,-3 3 0,-3-2 15</inkml:trace>
  <inkml:trace contextRef="#ctx0" brushRef="#br0" timeOffset="8446.7733">14884 6477 0,'0'0'0,"0"0"15,0 0-15,0 0 0,0 0 16,0 0-16,32 3 0,-32-3 16,22 3-16,-22-3 0,0 0 15,26 4-15</inkml:trace>
  <inkml:trace contextRef="#ctx0" brushRef="#br0" timeOffset="8597.4931">15445 6462 0,'0'0'0,"0"0"0,0 0 0,0 0 0,30 0 0,-30 0 16,0 0-16,22-1 0</inkml:trace>
  <inkml:trace contextRef="#ctx0" brushRef="#br0" timeOffset="8753.8416">16015 6422 0,'0'0'0,"0"0"0,0 0 15,0 0-15,0 0 0,0 0 16,32 3-16,-32-3 0,0 0 0,23-6 16</inkml:trace>
  <inkml:trace contextRef="#ctx0" brushRef="#br0" timeOffset="8911.228">16473 6422 0,'0'0'0,"0"0"16,0 0-16,0 0 0,0 0 0,0 0 16,0 0-16,0 0 15,0 0-15,19 18 0,-19-18 0,0 0 16</inkml:trace>
  <inkml:trace contextRef="#ctx0" brushRef="#br0" timeOffset="9381.6673">16959 6230 0,'0'0'0,"0"0"0,0 0 0,0 0 16,30 3-16,-30-3 0,30 4 16,-30-4-16,33 7 0,-16 0 15,2-2-15,0 1 0,0 0 0,1-1 16,0 2-16,5 0 0,-3 0 0,-2 0 16,-3 0-16,-2 0 0,-2-3 15,-2 3-15,-2 0 16,-3-2-16,-1 1 0,-4 1 0,-2 0 15,-4 1-15,-2 2 0,-4 0 16,-4-2-16,-4 6 0,2 0 0,-5 1 16,-4-1-16,1 0 0,0-3 0,-6 3 15,0-2-15,4 1 16,3-2-16,2 0 0,1-1 0,4 1 16,1-3-16,4-1 0,3-1 15,3 1-15,1-2 0,5-2 16,5-3-16,3-4 0,4 0 0,-2-3 15,-1 1 1,-1 4-16</inkml:trace>
  <inkml:trace contextRef="#ctx0" brushRef="#br0" timeOffset="9798.4203">17894 6261 0,'0'0'0,"0"0"0,0 0 0,0 0 16,0 0-16,0 0 0,0 0 15,0 0-15,-26 4 0,26-4 16,-24 18-16,24-18 0,-34 21 0,16-7 31,-2 1-31,1 0 0,1 2 0,-4 6 16,3 1-16,2-3 0,4-3 0,4 0 15,2 0-15,5-3 0,2-2 0,3 1 16,4-3-16,4-3 16,3 3-16,4-4 0,3 0 15,1-1-15,0-3 0,9-2 16,3-4-16,-3 0 0,-2 2 0,-3-4 16,0-2-16,-3-2 0,-1 2 15,-3-1-15,-3-2 0,-2-1 16,-1 1-16,-8-2 0,-4-2 15,-4-3-15,-4-1 0,-6 0 16,-5 3-16,-6 0 0,-6 2 0,-7-1 16,-7 2-1,8 1-15,8 1 0,4 3 16</inkml:trace>
  <inkml:trace contextRef="#ctx0" brushRef="#br0" timeOffset="10670.1393">13077 5062 0,'0'0'0,"0"0"15,0 0-15,-23-7 0,13 6 0,-1 0 16,-1-2-16,1 2 0,0 1 0,0 4 16,1 0-16,1 3 0,2 2 15,1 3-15,3 3 0,1 5 0,2 3 16,1 2-16,1 3 15,0 0-15,1 1 0,1 8 0,-1 2 16,-1-3-16,0-2 0,-2-1 16,-1 2-1,-2-5-15,0-1 0,-6 5 16,-3-2-16,-3-3 0,-1-2 0,-4-5 16,-2-2-16,1-2 15,0-4-15,-3-3 0,-4 0 16,3-4-16,2 2 0,3-4 15,2-5-15,2 0 0,1 0 0,5-2 16,2 1-16,0-1 0,1 0 0,2 0 16,0 0-16,2-1 0,0 1 15,3 2-15,-1-2 0,1 2 0,3 0 16,0 0-16,2 2 16,-2 0-16,0 2 0,2 1 0,0 2 15,1 3-15,-1 3 0,2 9 16,0 1-16,-2 2 0,1 2 0,-3 3 15,-2 7-15,-1-1 0,-1 0 16,-1 12-16,-2 0 0,0-1 0,0 0 16,-2 6-16,0-3 0,1-4 15,-1-7-15,0 4 0,-1-3 16,1-7-16,0-5 0,2 0 16,-1-3-16,3-5 15,1-2-15,0-2 16,1-2-16,0-3 0,1 0 0,0-1 15,1-3-15,-1 0 0,0-3 16,1 0-16,-2-1 0,1 1 16,1-2-16,1-1 0,3-1 15,0 0-15,2 0 0,-1 0 16,-2 0-16,0 0 0</inkml:trace>
  <inkml:trace contextRef="#ctx0" brushRef="#br0" timeOffset="29267.0555">3748 13464 0,'0'0'0,"0"0"0,0 0 16,0 0-16,0 0 0,5 22 16,-5-22-16,1 29 0,1-13 0,1 6 15,-2 3-15,2 2 16,-3 2-16,0 12 0,0 2 15,0 1-15,1-1 0,-1 14 16,0 3-16,0 5 0,0-4 0,-1 13 16,1 1-16,-3-10 0,2-8 15,1 11-15,-2-3 0,2-7 16,2-6-16,-2 10 0,1 1 16,-2-17-16,-2-6 0,3 17 15,0-4-15,3-14 0,1-7 0,-4-3 16,0-1-16,-3-17 15,2-4-15,2-3 0,3 0 16,1-4-16,2 0 0,-2-1 0,-1 1 16,-1-2-16</inkml:trace>
  <inkml:trace contextRef="#ctx0" brushRef="#br0" timeOffset="30949.6165">3764 13476 0,'0'0'0,"0"0"16,0 0-16,0 0 0,0 0 0,0 0 15,0 0-15,0 0 0,-5-22 16,5 22-16,0 0 16,19-16-16,-19 16 0,22-11 0,-8 5 15,4 0-15,-1 1 0,5-1 16,5-1-16,0 1 0,0 0 0,14-1 15,4 1-15,-1 1 16,0-1-16,17 0 0,4 0 16,6 0-16,-7 1 0,16-1 0,1-1 15,-7 1-15,-5-1 0,17 1 16,0-1-16,-4 1 0,-7 2 16,40-6-16,-4 0 0,-14 2 15,-9 1-15,7 3 0,3 3 16,-11 1-16,-9 1 0,13-4 15,7-2-15,-12 0 0,-8 3 0,15-4 16,11 0-16,-16 4 0,-8 0 16,14 2-16,9 0 15,-12 0-15,-7-1 0,5-2 0,6-1 16,-8-1-16,-4-2 0,10 8 16,8 6-16,-14-3 0,-9 0 0,12-2 15,8-2-15,-11 1 16,-7 2-16,13 0 0,10 1 15,-12-1-15,-8 0 0,10 0 16,7 3-16,-14-2 0,-8 2 0,8 2 16,5 1-16,-11 0 0,-4 1 15,2-5-15,2-2 0,-12 2 16,-7 0-16,8 0 0,7 1 16,-14-2-16,-10-2 0,8 3 15,6 1-15,-6 0 0,-2 2 0,2-1 16,3-1-16,-12-2 0,-8-1 15,3 3-15,2 0 16,-7 1-16,-6 1 0,-1 1 0,0 2 16,-5-3-16,-4-2 0,2 5 15,-1 2-15,-3 1 0,-2-1 16,5 6-16,3 2 0,-3 0 16,-4 1-16,-5 4 0,-2 3 15,-1 3-15,-1 1 0,2 6 16,1 3-16,-8-17 0,0 2 0,6 24 15,0 0-15,-8-21 16,-3-1-16,6 25 0,2 2 16,-5-25-16,-1-2 0,3 26 0,-3 0 15,-1-26-15,0 3 0,5 20 16,3-3-16,-5-21 0,-2 0 16,4 8-16,0-1 0,-4-15 15,1 0-15,3 5 0,2 0 16,-5-4-16,0-5 0,-1-2 15,2-1-15,-2-3 0,1-2 0,-2 2 16,1-2-16,-3-1 16,0-3-16,-1 2 0,0 2 15,-1-5-15,0-3 0,3 3 0,-3-3 16,0 0-16,0 0 0,0 0 16,0 0-16,0 0 0,-2 2 15,-2 0-15,-3-2 0,-1 1 16,-2 0-16,-4-1 0,-2-1 15,-1 0-15,2 1 0,-7-3 16,-6-1-16,2 1 0,-1 2 0,-7-2 16,-6-1-16,-6 1 0,2 0 15,-4-1-15,-5 0 0,-9 1 16,3 2-16,-13-2 0,-3 0 16,10 2-16,8 1 0,-19-3 15,-5 0-15,7 3 0,5 3 0,-43-2 16,2 1-16,15-2 15,11 0-15,-11 0 0,-6 1 16,11 2-16,11 1 0,-15-1 16,-8-3-16,13 2 0,12 0 0,-16-1 15,-10 2-15,11 0 0,8 1 16,-15-3-16,-11-2 0,10 0 16,7 1-16,-14 0 0,-11 0 15,17 0-15,10 0 0,-10-3 16,-9 3-16,14 1 0,7 2 0,-12-3 15,-9 0-15,13-1 0,11-1 16,-9-1-16,-3-1 16,7 3-16,7-1 0,-10 2 0,-8 2 15,13 1-15,8-1 0,-17-2 16,-15-1-16,18 0 0,10 2 16,-4-4-16,-5-2 0,13 7 15,11 3-15,-10-5 0,-6-2 16,10-2-16,7-1 0,-7 2 15,-7 3-15,17 3 0,6 1 0,-3-7 16,-4-4-16,8 3 0,4 1 16,-4 2-16,-4-1 15,11 1-15,9-1 0,-4 0 0,-5 0 16,11 1-16,5 0 0,-7-2 16,-5 0-16,12 3 0,6 0 0,-1-1 15,-1 1-15,5-6 16,4 0-16,1 1 0,4 4 15,7 1-15,2 2 0,2 0 16,4-5-16,-2 6 0,-1-2 0,6-1 16,-1-1-16,-1-3 0,1-2 15,1 6-15,0 0 0,0 0 16,-2-1-16,2 1 0,-4 0 16,4 0-16,-1 2 0,1-2 15</inkml:trace>
  <inkml:trace contextRef="#ctx0" brushRef="#br0" timeOffset="75468.1066">21067 5992 0,'0'0'16,"0"0"-16,0 0 0,0 27 0,0-27 16,0 29-16,0-29 0,-3 42 0,0-20 15,0 6-15,-1 1 16,-4 10-16,-1 0 15,-1-2-15,-2 1 0,-1 8 16,1-6-16,0-1 0,-1-2 16,2-2-16,0-3 0,0 4 15,3-4-15,0-3 0,1-1 0,2-3 16,-1-4-16,2-3 16,-1-3-16,2-1 0,1-3 0,2-5 15,2-6-15,-2 0 0,2 1 16,-2-1-16</inkml:trace>
  <inkml:trace contextRef="#ctx0" brushRef="#br0" timeOffset="75763.7185">21393 6212 0,'0'0'16,"0"0"-16,0 0 0,0 0 0,0 0 15,-26 0-15,26 0 0,-31 6 16,31-6-16,-38 11 0,15 0 16,0 0-16,-1 0 0,-6 6 15,1-2-15,3 2 0,2-2 16,2 2-16,2-2 0,1-1 16,3 0-16,3-3 0,5 3 15,2-3-15,4 0 0,4-4 16,4 3-16,1-2 0,3-2 0,6-1 15,2-1-15,3 0 16,1-1-16,-3 0 0,-3 0 0,-3-2 0</inkml:trace>
  <inkml:trace contextRef="#ctx0" brushRef="#br0" timeOffset="75964.3507">21596 6229 0,'0'0'0,"0"0"0,0 0 15,29 0-15,-17 0 0,3 1 16,4 2-16,0 1 0,1-1 0,4 1 16,-1-1-16,-4 2 0,-4-2 15,-1 0-15,-3 1 0,-3-3 0</inkml:trace>
  <inkml:trace contextRef="#ctx0" brushRef="#br0" timeOffset="76111.4936">21463 6479 0,'0'0'0,"0"0"0,0 0 0,0 0 0,0 0 0,0 0 16,34 8-16,-34-8 15,32 0-15,-32 0 0,46 3 16,-20-6-16,-1 2 0,3-2 15,-5 0-15,-3-1 0</inkml:trace>
  <inkml:trace contextRef="#ctx0" brushRef="#br0" timeOffset="76312.1834">22068 6426 0,'0'0'0,"0"0"0,0 0 16,30 0-16,-30 0 0,34-3 0,-10 5 16,1-1-16,-1-1 0,8 0 15,0 1-15,-1-2 0,-3-2 0,2 2 16,-6-2-16,-4 0 0</inkml:trace>
  <inkml:trace contextRef="#ctx0" brushRef="#br0" timeOffset="76550.3409">22824 6258 0,'0'0'16,"0"0"-16,0 0 0,-9 21 0,9-21 15,-9 25-15,2-6 16,0 5-16,-3 1 0,-4 14 0,0 5 16,1 2-16,1-3 0,0 0 15,2-7-15,2-5 0</inkml:trace>
  <inkml:trace contextRef="#ctx0" brushRef="#br0" timeOffset="77668.7646">20937 8230 0,'0'0'0,"0"0"16,0 0-16,0 0 0,-9 30 0,9-30 16,-8 31-16,4-12 0,-1 2 15,0 2-15,-2 1 0,-4 8 16,-1-1-16,-1-2 16,-1 1-16,-2-3 15,1-2-15,-2 3 0,2-3 16,1-3-16,3-2 0,2-5 15,0-4-15,1 0 0,2-2 0,3-4 16,1-3-16,2-2 0,0-4 0,2-2 16,3-4-16,1-1 0,3-3 0,3-1 15,2-1-15,2 0 16,0-1-16,1-2 0,-2-1 16,3-1-16,1 0 0,6-4 0,2 3 15,-3 1-15,-1 2 0,-1 1 16,0 1-16,-1 2 0,-1 2 15,1 4-15,0 0 0,-1 3 16,-3 1-16,0 4 0,-3 2 0,-1 3 16,0 2-16,-3 1 0,-2 4 15,0 1-15,-1 1 0,-4 2 0,-2 2 16,-1 1-16,-1-1 0,-2 4 16,-2-1-16,-1-2 0,-2-1 15,-1-1-15,-2 0 0,0 0 16,0-3-16,2-2 15,1-1-15,3-4 0,1-2 16,0-1-16,1 0 0,3-3 16,-1-3-16,4-2 0,4-2 15,-1-2-15,2-2 0,1-2 16,1 0-16,2 0 0,2-2 16,3-1-16,2-1 0,0 1 15,0-1-15,0 2 0,-1 1 0,1-1 0,0 1 16,0 1-16,-1 2 0,-1 3 15,0 0-15,-4 5 0,0 0 16,-1 3-16,0 0 0,-2 1 16,0 3-16,-2 2 0,-1 2 15,-2 5-15,0 1 0,-2 2 16,-2 0-16,-1 2 16,-2 1-16,-1 0 0,-2-1 15,0 0-15,-3-1 0,0 0 16,-1 0-16,0-2 0,1-1 0,1-3 15,2 0-15,-1-2 0,2-2 16,0-1-16,1-1 0,2-1 16,1-4-16,4-1 0,4-4 0,-4 2 15,1-1-15,-2 1 0</inkml:trace>
  <inkml:trace contextRef="#ctx0" brushRef="#br0" timeOffset="77831.4717">22026 8322 0,'0'0'0,"0"0"31,0 0-31,32-4 0,-14 3 0,3 2 16,2 1-16,2 1 0,2 0 16,4 2-16,-4 2 0,-4-1 15,-3-2-15,-3 1 0</inkml:trace>
  <inkml:trace contextRef="#ctx0" brushRef="#br0" timeOffset="78001.0319">21910 8610 0,'0'0'16,"0"0"-16,0 0 0,31-4 15,-31 4-15,40-2 0,-12 2 0,1 0 16,4 1-16,-4-1 15,-3 1-15,-4-1 0</inkml:trace>
  <inkml:trace contextRef="#ctx0" brushRef="#br0" timeOffset="78311.4493">22852 8294 0,'0'0'0,"0"0"0,0 0 16,0 0-16,-9 23 0,9-23 16,-13 25-16,13-25 0,-17 35 0,6-15 15,-3 1-15,1 2 16,0 1-16,-3 6 0,2-1 15,1-1-15,1-3 0,-3 4 0,3-2 16,2-4 0,3-2-16,1-3 0,3 0 0,2-7 0,2 0 15,2-7-15,1-4 0,0 0 0,-1 0 16,0 0-16</inkml:trace>
  <inkml:trace contextRef="#ctx0" brushRef="#br0" timeOffset="78455.1138">23115 8559 0,'0'0'0,"0"0"16,0 0-16,23-2 0,-23 2 0,29 2 16,-9 2-16,1-1 0,0 2 15,3 0-15,-5-1 0,-2-1 0</inkml:trace>
  <inkml:trace contextRef="#ctx0" brushRef="#br0" timeOffset="78834.2429">23721 8522 0,'0'0'15,"0"0"-15,0 0 0,24-7 0,-24 7 16,25-3-16,-25 3 0,32 3 15,-14-1-15,0 1 0,0 2 16,-3 0-16,-2 2 0,1 3 16,-6 2-16,-2 1 0,-4-1 15,-8 2-15,-8 1 0,1-1 0,-1-1 0,-4 2 16,-3 0-16,-2-1 0,-1-2 16,-5 3-16,2 0 15,2-1-15,4-1 0,3-1 0,1-1 16,5-2-16,3-1 0,5 1 15,4-2-15,3-2 0,2 0 16,8-3 0,5 0-16,3 0 0,2-1 0,9-1 15,3 0-15,-2-5 0,-1-1 16,-1-6-16,-2-3 0,-4 3 16,-6 2-16,-2 2 0</inkml:trace>
  <inkml:trace contextRef="#ctx0" brushRef="#br0" timeOffset="79157.3074">24364 8291 0,'0'0'15,"0"0"-15,0 0 0,0 0 0,-9 25 16,9-25-16,-7 29 0,2-10 16,0 0-16,-1 4 0,0 4 15,-2 0-15,-1 1 0,-2 10 16,-1 2-16,0-1 0,0 0 0,-4 7 16,0-1-16,1-4 0,2-2 0,-1 2 15,2-3-15,2-4 0,1-5 0,1-1 16,3-1-16,-1-5 15,2-2-15,0-3 16,1-3-16,2-5 0,1-2 0,2-7 16,3-6-16,-2 2 15,0 1-15,-1 0 0</inkml:trace>
  <inkml:trace contextRef="#ctx0" brushRef="#br0" timeOffset="79473.7859">24631 8571 0,'0'0'0,"0"0"16,0 0-16,-22 5 0,22-5 0,-28 7 15,11-2 1,-1 1-16,0 2 0,-1-1 0,-2 3 15,-5-1-15,3 1 0,2 0 0,2 1 16,4-1-16,2 1 0,2-1 0,2 1 16,2 0-16,2-1 0,5 1 15,3 0-15,4 0 0,3-1 0,4 1 16,4-1-16,3 0 16,2-1-16,3-2 0,5-2 15,0 0-15,-6-1 16,-5 0-16</inkml:trace>
  <inkml:trace contextRef="#ctx0" brushRef="#br0" timeOffset="79621.2562">25276 8785 0,'0'0'0,"0"0"0,0 0 0,0 0 15,0 0-15,0 0 0,0 0 16,0 0-16</inkml:trace>
  <inkml:trace contextRef="#ctx0" brushRef="#br0" timeOffset="81542.4642">20943 9803 0,'0'0'0,"0"0"0,0 0 16,0 0-16,0 0 0,0 0 15,0 0-15,0 0 0,-10 29 0,10-29 16,-9 28-16,2-9 0,-1 1 16,-2 1-16,-1 4 0,0-1 0,-1-1 15,-3 7-15,0-1 16,3-2-16,2-4 0,3 0 0,1-1 15,2-3-15,0-1 0,4-2 16,4-4-16,1-2 0,2 0 16,3-3-16,1-3 0,1-3 15,0-1-15,2-1 16,2-3-16,0-1 0,2-2 16,1-2-16,1-2 0,-3-1 15,0-1-15,3-4 0,-2-1 16,0 3-16,-2 3 0,0-1 15,-1-7-15,-1 4 0,-2 2 16,-2-2-16,-3 2 0,0 1 0,-2 1 16,0 0-16,-2 1 0,-1 5 0,0 3 15,-2 1-15,0 2 0,0 0 16,0 0-16,-5 7 0,0 0 16,-1 4-16,-1 0 0,0 3 15,-2 4-15,0 3 0,0 1 0,2 1 16,-1 4-16,-1 2 0,-2 2 15,-6 12 1,-1 4-16,-1-4 0,0 0 16,-6 10-16,-2 0 0,1-6 15,-1-1-15,-5 4 0,-1 0 16,5-6-16,2-3 0,-3-4 16,-5-1-16,6-4 0,1-4 0,0 1 15,3-4-15,3-7 0,0-3 16,-3-5-16,0 0 0,1-7 0,2-2 15,0-2-15,0-5 0,1-1 16,2-4-16,-1-3 0,-2-4 16,5-3-16,4 0 0,7-9 15,5-6-15,0 8 0,0 4 0,0 6 16</inkml:trace>
  <inkml:trace contextRef="#ctx0" brushRef="#br0" timeOffset="81742.9208">21380 10078 0,'0'0'0,"14"0"16,7-2-16,7 2 0,1-2 0,15 4 16,6 0-16,-1 1 15,-1 1-15,2 1 0,-8 1 16,-9-1-16,-8-3 0,-1 2 0,-8-3 15,-3 1-15</inkml:trace>
  <inkml:trace contextRef="#ctx0" brushRef="#br0" timeOffset="81912.3987">21264 10310 0,'0'0'0,"0"0"16,0 0-16,29-4 0,-29 4 0,41-3 31,-10 0-31,3 2 0,3-2 0,16 3 16,3 3-16,7-5 15,-5 0-15,-4-1 0,-11 0 0,-10 2 16</inkml:trace>
  <inkml:trace contextRef="#ctx0" brushRef="#br0" timeOffset="82266.6991">22504 9776 0,'0'0'0,"0"0"15,0 0-15,0 0 0,0 0 0,-10 27 16,10-27-16,-10 30 0,3-12 0,-2 5 16,0 4-16,-1 2 15,-1 2-15,-3 11 0,1 1 16,0 1-16,0 1 0,-2 6 0,1 1 0,-3 5 16,2-7-16,1-7 15,0 0-15,3-3 0,2-1 0,0-6 16,0-1-16,3-5 0,3-5 0,5-8 15,6-6-15,-3 0 0,0-2 16,-2-2-16</inkml:trace>
  <inkml:trace contextRef="#ctx0" brushRef="#br0" timeOffset="82529.1998">22697 10106 0,'0'0'0,"0"0"0,0 0 16,-23 4-16,23-4 0,-33 10 0,10-2 15,-1 2-15,-1 3 0,-7 1 16,0 2-16,2 0 0,3 0 0,-3 6 16,3 3-16,4-4 0,3 1 15,7-1-15,6 0 0,4-3 16,4-3-16,5 3 0,3-1 15,4-5-15,4-2 0,7-3 0,3-3 16,-5-1-16,-4 1 0,-4-1 16</inkml:trace>
  <inkml:trace contextRef="#ctx0" brushRef="#br0" timeOffset="82845.6887">23003 10138 0,'0'0'0,"0"0"15,0 0-15,33 0 0,-18 0 0,1 2 16,2 2-16,4 1 0,-1 2 0,-2 2 16,-2 2-16,-2-1 0,-3 0 15,-6 4-15,-3 0 0,-6 1 16,-2 2-16,-6 1 0,-5 0 15,-1 0-15,-3 1 0,-8 3 16,-3-2-16,2-1 0,-1-2 16,1 0-16,1-5 0,3 1 0,5-2 0,2-1 15,3-3-15,7-5 0,1 0 16,7-5-16,5-4 0,5-4 16,4-7-16,-3 4 0,-3 4 15,-1 2-15</inkml:trace>
  <inkml:trace contextRef="#ctx0" brushRef="#br0" timeOffset="83084.1382">23388 10149 0,'0'0'16,"0"0"-16,0 0 15,0 0-15,-23 14 0,23-14 0,-24 18 16,24-18-16,-31 25 0,14-11 0,2 1 0,1 3 15,0-1-15,0 5 0,2 0 16,2-1-16,2 1 0,5-1 16,3 0-16,3 1 0,5-4 15,4 0-15,2-3 0,3-2 16,2-2-16,1-5 0,2-4 16,0 1-16,-5 0 15,-2 0-15</inkml:trace>
  <inkml:trace contextRef="#ctx0" brushRef="#br0" timeOffset="83300.4039">23873 10374 0,'0'0'0,"0"0"0,27 0 15,-8 1-15,3 1 0,12-1 16,6 2-16,-1 1 0,2-1 0,10-1 15,-1 3-15,-4-3 16,-4 0-16,2 1 0,-6-6 16,-5 3-16,-4-3 0,-7-1 0,-4 4 0,-5-3 15</inkml:trace>
  <inkml:trace contextRef="#ctx0" brushRef="#br0" timeOffset="83547.9279">24310 10199 0,'0'0'0,"0"0"0,0 0 16,0 0-16,-3 29 0,3-29 0,-6 32 15,1-13-15,-2 2 0,-1 3 16,-2 1-16,1 0 0,-1 0 0,-4 7 15,2 0-15,1 0 0,1-6 0,-1 5 16,2-5-16,4-2 16,2-8-16,0-2 0,1-1 0,1-4 15</inkml:trace>
  <inkml:trace contextRef="#ctx0" brushRef="#br0" timeOffset="83864.1308">25112 10135 0,'0'0'0,"0"0"16,0 0-16,0 0 0,-4 29 0,4-29 15,-7 32-15,1-13 0,1 2 16,-3 3-16,-3 4 0,0-3 16,0 1-16,-5 9 15,2-3-15,1 0 16,1-5-16,-1 7 0,0-2 16,2-3-16,1-4 0,3 0 0,0-4 15,2-6-15,-1-1 0,3-3 16,2-5-16,2-5 0,1-1 15,-2 0-15,2 0 0,-2 0 16</inkml:trace>
  <inkml:trace contextRef="#ctx0" brushRef="#br0" timeOffset="84049.165">25312 10396 0,'0'0'0,"0"0"16,0 0-16,38 6 0,-38-6 0,39 4 15,-13 0-15,7 1 0,-2 1 0,2 1 16,2-3-16,-3 0 0,-3-2 16,0 2-16,-5-3 0,-5 1 15</inkml:trace>
  <inkml:trace contextRef="#ctx0" brushRef="#br0" timeOffset="84372.4236">26119 10317 0,'0'0'0,"0"0"0,0 0 0,29 1 16,-29-1-16,30 8 0,-10-2 15,-1 0-15,-1 2 0,3 2 16,-1 1-16,-3 1 0,-4 1 0,-5-1 16,-5 2-16,-5 0 0,-4 0 0,-5 0 15,-5 0-15,-2 0 0,-2-3 16,-7 3-16,-4 1 0,1-1 15,1 0-15,1-2 0,-1 1 16,4-2-16,0 0 0,7-1 16,2-2-1,4-1-15,3-1 0,5-1 16,5 2-16,6 0 0,5 0 0,8-3 16,6-1-16,5 0 0,2-2 15,3-1-15,4-1 0,-1-5 16,-1-1-16,9-4 0,-1-7 15,-5 4-15,-6 3 0,-7 0 16,-7 4-16,-5 0 0</inkml:trace>
  <inkml:trace contextRef="#ctx0" brushRef="#br0" timeOffset="84673.4613">26817 10201 0,'0'0'0,"0"0"16,0 0-16,-4 20 0,4-20 15,-4 24-15,0-5 0,-2 2 16,-1 0-16,0 1 0,-2 6 16,-2 4-16,1 2 0,-1 1 15,-1 3-15,-4 3 0,1-3 0,-1 1 0,1 0 16,2-6-16,2-4 0,-1 3 15,2 0-15,2-7 0,2 0 16,4-7-16,2-1 16,2-5-16,3-2 0,4-9 0,2-3 15,-2-1-15,-2 0 0,0 3 16</inkml:trace>
  <inkml:trace contextRef="#ctx0" brushRef="#br0" timeOffset="84951.9621">27201 10500 0,'0'0'0,"0"0"0,0 0 16,0 0-16,-28-4 0,28 4 16,-34 3-16,13-2 0,-2 2 15,-3 1-15,-1 2 0,-2-2 0,0 0 0,-7 4 16,1 1-16,4 2 0,3-3 15,1 5-15,2-2 0,5 0 16,3 3-16,6 1 0,3-4 16,5-1-16,2 1 0,7 2 15,7-1-15,4-1 0,2 0 16,9 2-16,6-3 0,-7-2 16,-5-1-16,-4-2 0</inkml:trace>
  <inkml:trace contextRef="#ctx0" brushRef="#br0" timeOffset="85105.8608">27551 10860 0,'0'0'0,"0"0"15,0 0-15,0 0 0,0 0 0,0 0 0,0 0 16,0 0-16,0 0 0,-29 3 15,29-3-15,0 0 0</inkml:trace>
  <inkml:trace contextRef="#ctx0" brushRef="#br0" timeOffset="86219.0871">21698 11449 0,'0'0'0,"0"0"16,0 0-16,0 0 0,-3 22 0,3-22 15,-5 37-15,2-14 0,-1 2 0,0 7 0,0 2 16,-3 11-16,0 0 0,-3 12 15,0 0-15,0-4 16,1-3-16,-2 7 16,1-1-16,0-8 15,2-5-15,0 3 0,2-4 16,1-7-16,2-4 0,4-6 0,2-4 16,3-10-16,2-4 0,-2-3 15,0-1-15,-2 0 0</inkml:trace>
  <inkml:trace contextRef="#ctx0" brushRef="#br0" timeOffset="86458.0534">22079 11795 0,'0'0'0,"0"0"0,0 0 0,0 0 16,0 0-16,-28 4 0,28-4 15,-40 6-15,17-1 0,-5 2 16,-4 4-16,1 3 0,1 4 0,5-4 16,3 1-16,-1 3 0,3 4 0,6-2 31,4 1-31,5 4 0,8-1 16,8-3-16,5-3 0,7-4 15,5-3-15,-5-4 0,-4 0 0,-4-2 16</inkml:trace>
  <inkml:trace contextRef="#ctx0" brushRef="#br0" timeOffset="86740.979">22645 11691 0,'0'0'0,"0"0"15,0 0-15,0 0 0,0 0 16,-22 8-16,22-8 0,-25 18 16,25-18-16,-27 22 0,12-6 15,-1 3-15,0-1 0,-5 12 16,0 1 0,3 2-16,3 0 0,3 5 15,2 1-15,0 5 0,3-2 0,4-3 16,3-2-16,4 2 0,4-5 15,-2-7-15,-1-6 0,-1-5 16</inkml:trace>
  <inkml:trace contextRef="#ctx0" brushRef="#br0" timeOffset="87079.2895">22771 11861 0,'0'0'0,"0"0"16,13-10 0,-4 5-16,0 1 0,4 0 0,3 1 15,2 1-15,1 0 0,4 3 16,0 2-16,-1 2 0,-1 4 16,0 0-16,1 3 0,-2 1 15,-1 2-15,-3 5 16,0 2-16,-3 2 15,-1 0-15,0 7 0,-3 0 0,-1-2 0,-2-1 0,0-2 16,-2-1-16,-1-2 0,1-2 16,-2-2-16,0-2 0,0-2 15,-1-3-15,1-2 0,-1-2 16,0-2-16,0-2 0,0-8 16,1-3-16,0 1 0,1 1 0,-2 1 15</inkml:trace>
  <inkml:trace contextRef="#ctx0" brushRef="#br0" timeOffset="87342.1525">23307 11851 0,'0'0'16,"0"0"-16,0 0 0,0 0 15,0 0-15,-16 17 0,16-17 16,-27 24-16,11-11 0,-3 2 15,-2 2-15,-1 0 0,-1 0 0,-7 3 16,1-1-16,0 1 0,0 0 0,-5 4 16,1-1-16,4-2 0,4-1 15,3-2-15,2-1 16,2-3-16,4-3 16,3-2-16,3-3 0,8-6 0,3-4 15,-1 0-15,0 1 0,-1 1 16</inkml:trace>
  <inkml:trace contextRef="#ctx0" brushRef="#br0" timeOffset="87511.556">23386 12088 0,'0'0'0,"0"0"0,0 0 0,29 0 16,-29 0-16,28 2 0,-7 1 15,1 0-15,1 1 0,9 1 16,2 2-16,-4-5 15,0-2-15,-4 0 0,-5 0 0,-4 0 16</inkml:trace>
  <inkml:trace contextRef="#ctx0" brushRef="#br0" timeOffset="87843.4744">23977 11951 0,'0'0'0,"0"0"0,0 0 16,28 0-16,-28 0 0,39 9 15,-12-2-15,-1 2 0,0 1 0,4 4 16,-2 1-16,-4 1 16,-3-1-16,-3 2 0,-4-1 15,-4 1-15,-4 0 0,-6 2 16,-5 1 0,-8 0-16,-8 2 0,2-3 15,2-1-15,-5 2 0,0-2 0,0 1 16,1 0-16,3-3 0,1-3 15,4-2-15,3-2 0,6 0 16,3-1-16,5-1 0,5-3 16,5 0-16,5-1 15,1-2-15,4-1 0,7-3 0,0-3 16,2-6-16,2-7 0,-6 1 16,-5 1-16,-1 0 15,-4 5-15,-5 2 0</inkml:trace>
  <inkml:trace contextRef="#ctx0" brushRef="#br0" timeOffset="88128.9375">24775 11976 0,'0'0'0,"0"0"0,0 0 15,24 20-15,-24-20 0,23 27 0,-10-8 16,-1 1-16,-1 3 0,1 9 15,-3 1-15,-3 0 0,-5-1 0,-6 8 16,-4-1-16,-3-2 0,-3-3 0,-3-1 16,0-2-16,-5 3 0,3-4 15,-5-5-15,0-3 16,3-2-16,3-3 0,5-2 0,3-1 16,2-3-16,3-4 0,2-3 15,1-1 1,3-3-16,2-3 0,8-6 15,6-3-15,-2 1 0,-3 3 0,-3 1 16</inkml:trace>
  <inkml:trace contextRef="#ctx0" brushRef="#br0" timeOffset="88368.1062">25523 12268 0,'0'0'0,"14"3"0,8 1 0,9 3 0,1 0 16,14 3-16,4 1 16,4 1-16,-5-2 0,5 2 15,-2-2 1,-9-2-16,-7-2 0,-6-6 0,-4-3 0,-6 1 15,-5 0-15,-4 1 0</inkml:trace>
  <inkml:trace contextRef="#ctx0" brushRef="#br0" timeOffset="88599.2207">25823 12158 0,'0'0'0,"0"0"16,0 0-16,0 0 0,1 27 0,-1-27 16,0 33-16,-1-12 0,0 0 0,-1 4 15,-3 4 1,1 3-16,0 1 0,-2 8 16,0 0-16,1 1 15,1-9 1,0-6-16</inkml:trace>
  <inkml:trace contextRef="#ctx0" brushRef="#br0" timeOffset="89016.1784">26728 12031 0,'0'0'0,"0"0"0,0 0 16,0 27-16,0-27 16,0 32-16,-1-9 0,0 4 15,0 3-15,-1 5 16,-1 4-16,-3 10 0,-1-3 16,1 4-16,0-7 0,-1 4 15,-1-5-15,0-5 0,-1-3 0,3-7 16,0-4-16,3-6 15,0-4-15,2-6 0,-1-3 0,1-1 16,0-1-16,1-2 0</inkml:trace>
  <inkml:trace contextRef="#ctx0" brushRef="#br0" timeOffset="89185.5251">27020 12335 0,'0'0'0,"0"0"16,22 1-16,-5 1 0,5 0 0,5 3 16,4 2-16,7 0 0,-1 1 15,8-3-15,-1-3 0,-8 0 16,-6 0-16,-6-1 0</inkml:trace>
  <inkml:trace contextRef="#ctx0" brushRef="#br0" timeOffset="89918.3523">27703 12111 0,'0'0'0,"0"0"16,0 0-16,0 0 0,0 0 0,0 0 15,0 28-15,0-28 16,-1 31-16,-1-11 15,-1 4-15,-1-1 0,0-2 0,-3 8 16,1 0 0,0-1-16,3 0 0,1-3 0,1-4 0,3-3 15,2-3 1,2-1-16,0-1 0,4-5 16,5-4-16,0-4 15,3-5-15,-2-1 0,1-2 0,-1-2 16,1-2-16,-2 0 0,0-1 0,2-5 15,1-4-15,-5 5 0,0-3 16,3 0-16,-2 3 0,-3 0 16,-2 0-16,-2 4 15,-2 0-15,-1 3 0,-1 2 16,-2 4-16,0 1 0,-1 3 16,-5 4-16,2 2 0,0 3 15,-4 7 1,-3 5-16,2 0 0,-1 0 0,-1 8 15,-1 5-15,-6 18 16,-2 6-16,1-4 0,-1-2 16,-5 12-16,-3 3 0,1 1 15,4-7-15,-10 11 0,-2 0 16,2-13-16,3-8 0,-13 19 0,4-9 16,5-13-16,5-10 0,-1-4 15,3-4-15,5-10 0,5-7 16,0-7-16,-1-6 0,9-3 15,2-1-15,-3-9 16,-1-8-16,1 5 0,0 2 0,3-4 16,1-2-16,2-4 0,2-4 0,4-4 15,3-4 1,0 6-16,3-1 0,6-5 16,2 0-16,4-1 0,2 1 15,7 2-15,6 3 0,1 0 16,0 0-16,2 0 0,2-1 15,1 5-15,1 3 0,2-1 16,-3 0-16,-6 3 0,-4 2 16,0 1-16,-1 2 0,-6-2 0,-5-1 0,-5 6 15,-4 4-15,-4 3 0</inkml:trace>
  <inkml:trace contextRef="#ctx0" brushRef="#br0" timeOffset="90281.896">28491 12135 0,'0'0'15,"0"0"1,0 0-16,14 15 0,-14-15 0,13 21 15,-13-21-15,19 30 0,-10-12 16,-3 2-16,0 1 0,-2 0 16,0-2-16,-3 9 0,-2 1 15,-2-1-15,0-1 0,-1 4 16,-2-2-16,1-5 16,-1 1-16,1-3 0,0-2 0,0 2 15,0-3-15,1-2 0,1-2 16,0-4-16,1-1 0,1-3 15,0-1-15,0-1 0,-1-2 0,2-3 16,-3 1-16,3-1 0,-2 0 16,2 0-16</inkml:trace>
  <inkml:trace contextRef="#ctx0" brushRef="#br0" timeOffset="90635.744">28383 12317 0,'0'0'0,"0"0"16,0 0-16,24-4 0,-24 4 0,28-2 15,-7 2-15,1 0 0,1 1 16,1 0-16,1 1 16,7 1-16,0 1 0,0 1 0,0 2 15,3 0-15,-4 1 0,-3-1 16,-3 1-16,-5-1 0,-3 1 15,-4-2-15,-2 0 0,-2-3 0</inkml:trace>
  <inkml:trace contextRef="#ctx0" brushRef="#br0" timeOffset="90805.0377">28273 12561 0,'0'0'0,"0"0"16,0 0-16,0 0 0,37 2 0,-15 0 15,5 3-15,4 1 16,3 1-16,5 0 0,5 1 0,9 2 16,-2 1-16,9-1 0,0-2 15,-4-1 1,-12-1-16,-9-1 0</inkml:trace>
  <inkml:trace contextRef="#ctx0" brushRef="#br0" timeOffset="91222.0895">29300 12470 0,'0'0'0,"0"0"0,0 0 16,0 0-16,0 0 0,-22 14 15,22-14-15,-23 17 0,23-17 16,-26 21-16,14-8 0,0 1 15,1 1 1,0 1-16,0 1 0,2 1 16,2-1-16,1 2 0,4-1 15,2 1-15,2 0 0,4-1 0,1 1 16,8-3-16,3-2 16,7-2-16,3-1 0,3-4 15,2-3-15,-2 0 0,-2-1 0,6-4 16,0-4-16,-3 0 0,-3 2 0,1-6 15,-4-4-15,-4 1 0,-4 0 16,-1 0-16,-2 0 16,-4 2-16,-2-2 0,-6-3 15,-4-2-15,-2-2 0,-3-2 0,-10-3 16,-10-3-16,-1 2 0,-3-1 16,-13-2-16,-6 2 0,1 3 0,0 4 0,7 1 15,10 5 1,8 3-16</inkml:trace>
  <inkml:trace contextRef="#ctx0" brushRef="#br0" timeOffset="92319.5387">23131 13319 0,'0'0'0,"0"0"0,0 0 0,0 0 15,0 0-15,0 0 0,0 0 16,-30 15-16,30-15 16,-35 31-16,9-9 0,-1 1 0,2 1 15,-12 11-15,-1 4 0,-7 10 16,3-1-16,-8 11 0,3 0 16,3-4-16,3-3 15,0 7-15,6-1 16,5-7-16,5-5 0,-2 4 15,4-3-15,4-10 0,5-7 0,3-3 16,3-2-16,4-6 0,2-1 16,0-5-16,4-3 0,3-4 15,4-6-15,3-7 0,5-8 16,-5 5-16,-2 1 0,-3 1 16</inkml:trace>
  <inkml:trace contextRef="#ctx0" brushRef="#br0" timeOffset="92610.9431">23172 13261 0,'0'0'0,"0"0"0,0 0 0,0 0 15,0 0-15,14 29 0,-7-11 16,0 6-16,-1 5 15,1 7-15,-2 6 16,0 1-16,-2-1 0,0 15 0,0 13 16,-3 8-16,-2-7 0,-1 5 0,0-6 15,0-6-15,0-5 0,0-6 16,0-3-16,1-7 0,-1 0 16,0-5-16,1-4 0,-1-12 15,-2-5-15,-3-5 0,-2-2 16,-4-7-16,-4-9 0,6 3 0,2 1 0,3 0 15</inkml:trace>
  <inkml:trace contextRef="#ctx0" brushRef="#br0" timeOffset="92779.9957">22783 13871 0,'0'0'0,"0"0"0,0 0 16,0 0-16,26-14 0,-6 10 15,8 1-15,6 3 0,7 2 16,-1 0-16,1-1 0,3 0 16,-6 0-16,-7 0 0</inkml:trace>
  <inkml:trace contextRef="#ctx0" brushRef="#br0" timeOffset="93096.1295">24098 13461 0,'0'0'0,"0"0"0,0 0 15,0 0-15,-24 7 0,24-7 0,-30 15 16,9-2-16,-3 3 0,-1 2 15,-1 4-15,-6 9 0,2 3 0,-9 16 16,0 6 0,7 4-16,6 6 0,6-4 0,5-4 15,2 15-15,7 11 16,4-14-16,4-8 0,8-1 0,5-4 16,2-9-16,1-7 0,3-8 15,3-2-15,-3-11 0,-3-6 16,-4-4-16,-5-3 0,-2-2 0</inkml:trace>
  <inkml:trace contextRef="#ctx0" brushRef="#br0" timeOffset="93444.2088">24135 13831 0,'0'0'0,"0"0"16,25-1-16,-7 4 0,3 1 16,4 3-16,4 2 0,4 4 15,-5-1-15,-2 0 0,-5 2 16,0 1-16,-5 1 0,-5 0 0,-4 0 0,-8-1 16,-5-3-16,-11 4 15,-11 0 1,-2-1-16,-5 1 0,-4 3 0,5-4 15,1 1-15,2-1 0,4 2 16,7-3-16,4 2 0,5-2 16,7 0-1,4-2-15,11-2 0,9 0 16,4-2-16,5-1 0,-2-2 16,-6 0-16,-4-1 15</inkml:trace>
  <inkml:trace contextRef="#ctx0" brushRef="#br0" timeOffset="93644.6895">24932 14251 0,'0'0'0,"0"0"0,0 0 16,0 0-16,0 0 0,0 0 15,-9 36 1,9-36-16,-8 30 15,5-17-15,0-1 0,1-3 0,1-2 16,2-3-16,1-3 0,0 1 16,0-2-16,0 0 0</inkml:trace>
  <inkml:trace contextRef="#ctx0" brushRef="#br0" timeOffset="93898.851">25421 13974 0,'0'0'0,"0"0"16,0 0-16,1 30 0,-1-30 0,-1 35 15,-2-14-15,0 2 0,-2 2 16,-2 2-16,-2 2 0,-2 8 16,1-3-16,0 0 0,1-2 15,1 0-15,1-3 0,0-3 16,1-2-16,1-6 0,2-1 0,2-11 15,1-6 1,1 3-16,-1-3 0,0 0 16</inkml:trace>
  <inkml:trace contextRef="#ctx0" brushRef="#br0" timeOffset="94198.5974">25907 13870 0,'0'0'0,"8"6"16,3 3-16,4 0 0,4 4 0,7 10 15,2 7-15,6 10 0,-1 4 16,-3 3-16,-3 6 0,-1 11 16,-5-1-16,-5 6 0,-6-8 15,-8-4-15,-4-7 0,-15 7 16,-12-5-16,2-7 0,2-6 15,-11-3-15,-8 0 0,4-5 16,2-8-16,-1-2 0,-3 0 0,5-4 16,4-2-16,2-4 0,3-1 15,3-6-15,3-1 0,3-10 16,0-7-16,8 7 0,2 0 0,2 3 16</inkml:trace>
  <inkml:trace contextRef="#ctx0" brushRef="#br0" timeOffset="94338.1659">26671 14869 0,'0'0'0,"0"0"16,0 0-16,0 0 15,0 0-15,-5 26 16,5-26-16,0 0 0</inkml:trace>
  <inkml:trace contextRef="#ctx0" brushRef="#br0" timeOffset="106615.5111">6775 13887 0,'0'0'15,"0"0"-15,0 0 0,0 0 16,0 0-16,0 0 0,0 0 15,0 0-15,-5-21 0,5 21 0,0 0 16,0 0-16</inkml:trace>
  <inkml:trace contextRef="#ctx0" brushRef="#br0" timeOffset="106800.1788">6802 13916 0,'0'0'16,"0"0"-16,0 0 0,0 0 16,0 0-16,0 0 0,0 0 0,0 0 0,0 0 15,0 0-15,0 0 16,0 0-16</inkml:trace>
  <inkml:trace contextRef="#ctx0" brushRef="#br0" timeOffset="106969.6964">6892 13986 0,'0'0'0,"0"0"0,0 0 0,0 0 16,0 0-16,0 0 0,0 0 15,0 0-15,0 0 0,0 0 16</inkml:trace>
  <inkml:trace contextRef="#ctx0" brushRef="#br0" timeOffset="107116.9325">7009 14110 0,'0'0'0,"0"0"16,0 0-16,0 0 0,0 0 0,0 0 15,0 0-15,-18-15 0,18 15 0,0 0 16</inkml:trace>
  <inkml:trace contextRef="#ctx0" brushRef="#br0" timeOffset="107286.0367">7084 14194 0,'0'0'0,"0"0"0,0 0 0,0 0 16,0 0-16,-19-14 15,19 14-15,0 0 0</inkml:trace>
  <inkml:trace contextRef="#ctx0" brushRef="#br0" timeOffset="107432.8319">7043 14145 0,'0'0'0,"0"0"15,0 0-15,0 0 0,0 0 16,0 0-16,0 0 0,0 0 0</inkml:trace>
  <inkml:trace contextRef="#ctx0" brushRef="#br0" timeOffset="110927.6061">16699 15251 0,'0'0'0,"-17"-18"15,-7-8 1,-12-9-1,-11-4 1,-24-15-16,-10-3 16,-26-3-16,-5 3 15,-27 3 1,0 11-16,-20 7 16,6 13-1,-1 10-15,20 7 0,-28 14 0,32 6 0,32-1 16,22-1-16,2 12 0,2 8 15,-5 10-15,-3 5 16,-1 15-16,-1 11 16,16 0-16,11 6 0,21-19 15,14-13-15,2 6 0,3 4 16,4 2-16,3-1 16,2 10-16,3 6 0,8-1 15,4-2-15,9 1 0,5 3 16,-4-1-16,-2-4 0,7 4 15,6 2-15,-3-9 0,1-9 0,2 5 16,0 1-16,8-6 16,5-4-16,1-4 0,1-4 15,2-3-15,0-1 0,0-5 0,1-4 0,-1-1 16,3 0-16,6-2 0,5-1 16,-1-5-16,2-3 0,1-5 15,0-4-15,-6 1 0,-3 2 0,8-2 16,6 0-16,-3-7 0,0-5 15,16-4-15,9-3 16,-7-5-16,-6-2 0,-16-2 0,-13-1 0,7-1 16,2 0-16,-4-2 0,-5-2 15,5-10-15,2-8 16,-5 7-16,-4 4 0,2-8 0,-2-7 16,-5 7-16,-5 6 0,1-16 15,-1-11-15,-3 8 0,-2 5 0,0-4 31,1-2-31,-6-1 0,-3 1 0,-2-3 16,0-1-16,-5 6 0,-4 4 16,-1-11-16,-1-8 15,-5 6-15,-2 3 0,-3 3 0,-1 2 16,-4 1-16,0 5 0,-6-11 16,-4-6-16,4 10 0,1 7 15,-10-7-15,-6-3 0,4 10 0,3 11 0,-6-12 16,-6-6-16,-4 4 15,-3 4-15,-2-1 0,0-4 16,0 8-16,1 7 0,-7-4 0,-6 0 16,7 1-16,4 4 0,-12-3 15,-9-4-15,12 8 0,7 5 16,-7 7 0,-5 6-16,-1 3 0,-2-1 0,-2 2 15,-3-3-15,2 4 16,1 4-16,-2 3 0,-1 7 15,9 0-15,7 2 0,-4-3 0,-1 1 16,-1 4-16,0 3 0,-4 1 16,-3 1-16,7-3 0,5 3 15,-11 9-15,-7 4 0,4-1 16,4-6-16,3 3 0,3 0 0,5 3 16,1 1-16,0 7 0,0 6 15,7-2-15,5-2 0,4 2 16,3 2-16,1 2 0,3 3 0,1 1 15,1 0-15,6-2 16,4 1-16,3 6 0,3 5 0,4-1 0,2 0 16,2 0-16,0 2 0,2-4 15,3-1-15,7 7 0,4 3 16,2-2-16,1-3 0,2 1 16,-1-1-16,1-5 0,1-4 0,4 4 15,3 3-15,0-4 16,0-2-16,5-2 15,4 1-15,-2-5 0,-2-4 16,5-4-16,5-4 0,-2 1 16,-1 3-16,6-3 0,4-1 15,-3-5-15,-1-3 0,1 0 16,1-1-16,2-9 0,2-4 0,9 2 16,8 3-16,-14-6 15,-8-4-15,4-6 0,4-4 0,-1-2 0,2 2 16,1 0-16,2 0 0,-6-3 15,-2-2-15,1-9 0,2-6 16,-2-2-16,-2 0 0,6-8 16,3-4-16,-1-4 15,-2-4-15,-16 11 0,-11 5 0,6-9 16,4-7 0,-7 3-16,-2 1 0,5-6 15,5-5-15,-12 3 0,-6 1 16,-3-1-16,0-2 0,-1 7 15,1 4-15,-5-14 0,-4-7 16,-5 6-16,-3 4 0,-3-1 16,-1 2-16,-3-6 0,-1-3 0,-4 1 15,-1 3-15,0 11 0,3 9 0,-10-15 16,-6-9-16,-4 3 0,-3 0 16,-1 6-16,0 2 0,-4-1 15,-2-1-15,-13-3 0,-9-2 16,3 6-16,1 8 0,-10-5 15,-5-4-15,1 2 0,1 2 0,-14 1 16,-7 3 0,1 4-16,3 0 0,-11 3 15,-7 3-15,4 8 0,3 4 16,29 10-16,20 1 0,14 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8181C-C744-4CB4-9546-BD96C8CA40C4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F588-7F48-4419-A943-E4BFEBDD0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78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0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slide" Target="../slides/slide3.xml"/><Relationship Id="rId4" Type="http://schemas.openxmlformats.org/officeDocument/2006/relationships/tags" Target="../tags/tag6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" Target="../slides/slide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1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3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2.TI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49.xml"/><Relationship Id="rId3" Type="http://schemas.openxmlformats.org/officeDocument/2006/relationships/tags" Target="../tags/tag41.xml"/><Relationship Id="rId7" Type="http://schemas.openxmlformats.org/officeDocument/2006/relationships/slide" Target="../slides/slide46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" Target="../slides/slide43.xml"/><Relationship Id="rId5" Type="http://schemas.openxmlformats.org/officeDocument/2006/relationships/slideMaster" Target="../slideMasters/slideMaster1.xml"/><Relationship Id="rId10" Type="http://schemas.openxmlformats.org/officeDocument/2006/relationships/slide" Target="../slides/slide3.xml"/><Relationship Id="rId4" Type="http://schemas.openxmlformats.org/officeDocument/2006/relationships/tags" Target="../tags/tag42.xml"/><Relationship Id="rId9" Type="http://schemas.openxmlformats.org/officeDocument/2006/relationships/slide" Target="../slides/slide5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169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4385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-33020" y="4782185"/>
            <a:ext cx="12223750" cy="424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-33020" y="5173345"/>
            <a:ext cx="12223750" cy="1684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0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wx_article_20180823171050_1DOC9u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020" y="0"/>
            <a:ext cx="1222375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25400" y="-13938"/>
            <a:ext cx="12231683" cy="6883724"/>
          </a:xfrm>
          <a:prstGeom prst="rect">
            <a:avLst/>
          </a:prstGeom>
          <a:solidFill>
            <a:srgbClr val="548235">
              <a:alpha val="55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0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7"/>
          <p:cNvSpPr txBox="1"/>
          <p:nvPr userDrawn="1"/>
        </p:nvSpPr>
        <p:spPr>
          <a:xfrm>
            <a:off x="3071095" y="2781945"/>
            <a:ext cx="6038064" cy="83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本课结束</a:t>
            </a:r>
          </a:p>
        </p:txBody>
      </p:sp>
    </p:spTree>
    <p:extLst>
      <p:ext uri="{BB962C8B-B14F-4D97-AF65-F5344CB8AC3E}">
        <p14:creationId xmlns:p14="http://schemas.microsoft.com/office/powerpoint/2010/main" val="33190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wx_article_20180823171050_1DOC9u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3750" cy="685800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-33016" y="4783293"/>
            <a:ext cx="12222159" cy="4249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-33016" y="5174543"/>
            <a:ext cx="12222159" cy="1685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10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7" name="矩形 16"/>
          <p:cNvSpPr/>
          <p:nvPr userDrawn="1">
            <p:custDataLst>
              <p:tags r:id="rId5"/>
            </p:custDataLst>
          </p:nvPr>
        </p:nvSpPr>
        <p:spPr>
          <a:xfrm>
            <a:off x="0" y="1914333"/>
            <a:ext cx="12190413" cy="437997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833619" y="-20959"/>
            <a:ext cx="2605066" cy="1720613"/>
          </a:xfrm>
          <a:prstGeom prst="rect">
            <a:avLst/>
          </a:prstGeom>
          <a:solidFill>
            <a:srgbClr val="5482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 userDrawn="1">
            <p:custDataLst>
              <p:tags r:id="rId7"/>
            </p:custDataLst>
          </p:nvPr>
        </p:nvSpPr>
        <p:spPr>
          <a:xfrm>
            <a:off x="834253" y="389345"/>
            <a:ext cx="2604431" cy="1310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 userDrawn="1">
            <p:custDataLst>
              <p:tags r:id="rId8"/>
            </p:custDataLst>
          </p:nvPr>
        </p:nvSpPr>
        <p:spPr>
          <a:xfrm>
            <a:off x="956157" y="746966"/>
            <a:ext cx="2360623" cy="896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题型分析</a:t>
            </a:r>
            <a:endParaRPr lang="zh-CN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428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6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1670168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6" y="167679"/>
            <a:ext cx="1751737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156320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7" y="167679"/>
            <a:ext cx="2231354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74631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63491" y="18863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6035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3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33015" y="17021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诊断自测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4318926" y="189389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</a:rPr>
              <a:t>概念思考辨析</a:t>
            </a:r>
            <a:r>
              <a:rPr lang="en-US" altLang="zh-CN" sz="2800" dirty="0" smtClean="0">
                <a:solidFill>
                  <a:schemeClr val="tx1"/>
                </a:solidFill>
              </a:rPr>
              <a:t>+</a:t>
            </a:r>
            <a:r>
              <a:rPr lang="zh-CN" altLang="en-US" sz="2800" dirty="0" smtClean="0">
                <a:solidFill>
                  <a:schemeClr val="tx1"/>
                </a:solidFill>
              </a:rPr>
              <a:t>教材经典改编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14" name="image2.jpeg"/>
          <p:cNvPicPr/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5338" y="303585"/>
            <a:ext cx="1046212" cy="30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2258719" y="6418161"/>
            <a:ext cx="246030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1</a:t>
            </a:r>
          </a:p>
        </p:txBody>
      </p:sp>
      <p:sp>
        <p:nvSpPr>
          <p:cNvPr id="11" name="Rectangle 21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2555543" y="6418161"/>
            <a:ext cx="246031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2</a:t>
            </a:r>
          </a:p>
        </p:txBody>
      </p:sp>
      <p:sp>
        <p:nvSpPr>
          <p:cNvPr id="12" name="Rectangle 21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285395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3</a:t>
            </a:r>
          </a:p>
        </p:txBody>
      </p:sp>
      <p:sp>
        <p:nvSpPr>
          <p:cNvPr id="13" name="Rectangle 21">
            <a:hlinkClick r:id="rId9" action="ppaction://hlinksldjump"/>
          </p:cNvPr>
          <p:cNvSpPr>
            <a:spLocks noChangeArrowheads="1"/>
          </p:cNvSpPr>
          <p:nvPr userDrawn="1"/>
        </p:nvSpPr>
        <p:spPr bwMode="auto">
          <a:xfrm>
            <a:off x="3150778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4</a:t>
            </a:r>
          </a:p>
        </p:txBody>
      </p:sp>
      <p:sp>
        <p:nvSpPr>
          <p:cNvPr id="26" name="动作按钮: 后退或前一项 25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>
            <a:hlinkClick r:id="rId10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389553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4924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51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6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1.xml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0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6.xml"/><Relationship Id="rId5" Type="http://schemas.openxmlformats.org/officeDocument/2006/relationships/image" Target="../media/image5.emf"/><Relationship Id="rId4" Type="http://schemas.openxmlformats.org/officeDocument/2006/relationships/customXml" Target="../ink/ink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7.xml"/><Relationship Id="rId5" Type="http://schemas.openxmlformats.org/officeDocument/2006/relationships/image" Target="../media/image6.emf"/><Relationship Id="rId4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864335" y="4763921"/>
            <a:ext cx="6238063" cy="463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1300"/>
              </a:spcBef>
              <a:spcAft>
                <a:spcPts val="130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第八章　平面解析几何</a:t>
            </a:r>
          </a:p>
        </p:txBody>
      </p:sp>
      <p:sp>
        <p:nvSpPr>
          <p:cNvPr id="8" name="文本框 5"/>
          <p:cNvSpPr txBox="1"/>
          <p:nvPr/>
        </p:nvSpPr>
        <p:spPr>
          <a:xfrm>
            <a:off x="218759" y="5158030"/>
            <a:ext cx="11899676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fontAlgn="auto">
              <a:lnSpc>
                <a:spcPct val="100000"/>
              </a:lnSpc>
              <a:spcBef>
                <a:spcPts val="1400"/>
              </a:spcBef>
              <a:spcAft>
                <a:spcPts val="1450"/>
              </a:spcAft>
              <a:defRPr/>
            </a:pPr>
            <a:r>
              <a:rPr lang="zh-CN" altLang="en-US" sz="4800" b="1" spc="-13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800" b="1" spc="-13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4800" b="1" spc="-13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节　求值、证明、探索性问题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9356777" y="0"/>
            <a:ext cx="2398083" cy="1329998"/>
            <a:chOff x="14872" y="0"/>
            <a:chExt cx="3777" cy="2094"/>
          </a:xfrm>
        </p:grpSpPr>
        <p:pic>
          <p:nvPicPr>
            <p:cNvPr id="11" name="图片 11" descr="创新设计字体-0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biLevel thresh="5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2" y="0"/>
              <a:ext cx="2151" cy="2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本框 1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6421" y="851"/>
              <a:ext cx="2229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INNOVATIVE 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DESIGN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2546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1485551"/>
            <a:ext cx="12190413" cy="480875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34839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的面积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不妨设直线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的倾斜角为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𝟐𝐭𝐚𝐧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舍去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3483902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9382" y="3328321"/>
                <a:ext cx="11589417" cy="2739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rad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2|=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同理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3328321"/>
                <a:ext cx="11589417" cy="2739083"/>
              </a:xfrm>
              <a:prstGeom prst="rect">
                <a:avLst/>
              </a:prstGeom>
              <a:blipFill rotWithShape="0">
                <a:blip r:embed="rId4"/>
                <a:stretch>
                  <a:fillRect l="-947" b="-13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40723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-13990"/>
            <a:ext cx="12190413" cy="623302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5401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2|=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PAQ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401479"/>
              </a:xfrm>
              <a:prstGeom prst="rect">
                <a:avLst/>
              </a:prstGeom>
              <a:blipFill rotWithShape="0">
                <a:blip r:embed="rId3"/>
                <a:stretch>
                  <a:fillRect l="-947" b="-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6978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932639"/>
            <a:ext cx="12190413" cy="332348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46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题型二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证明问题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781100"/>
                <a:ext cx="11589417" cy="21807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全国甲卷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的右焦点为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MF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81100"/>
                <a:ext cx="11589417" cy="2180725"/>
              </a:xfrm>
              <a:prstGeom prst="rect">
                <a:avLst/>
              </a:prstGeom>
              <a:blipFill rotWithShape="0">
                <a:blip r:embed="rId4"/>
                <a:stretch>
                  <a:fillRect l="-947" r="-263" b="-61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478218" y="2919801"/>
                <a:ext cx="11589417" cy="25304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由题意知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𝒂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𝟗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𝒃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 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得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18" y="2919801"/>
                <a:ext cx="11589417" cy="2530436"/>
              </a:xfrm>
              <a:prstGeom prst="rect">
                <a:avLst/>
              </a:prstGeom>
              <a:blipFill rotWithShape="0">
                <a:blip r:embed="rId5"/>
                <a:stretch>
                  <a:fillRect l="-9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880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13364"/>
            <a:ext cx="12190413" cy="620694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65518" y="1396651"/>
                <a:ext cx="11589417" cy="3271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二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由题意知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𝑴𝑭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𝒃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     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得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18" y="1396651"/>
                <a:ext cx="11589417" cy="3271217"/>
              </a:xfrm>
              <a:prstGeom prst="rect">
                <a:avLst/>
              </a:prstGeom>
              <a:blipFill rotWithShape="0">
                <a:blip r:embed="rId3"/>
                <a:stretch>
                  <a:fillRect l="-9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3668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886575"/>
            <a:ext cx="12190413" cy="439310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576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过点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的直线交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为线段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FP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的中点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交直线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MF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于点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证明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AQ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证明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分析知直线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的斜率存在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易知当直线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的斜率为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AQ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的斜率不为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+4(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联立方程得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𝒕𝒚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消去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+4)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+36=0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765553"/>
              </a:xfrm>
              <a:prstGeom prst="rect">
                <a:avLst/>
              </a:prstGeom>
              <a:blipFill rotWithShape="0">
                <a:blip r:embed="rId3"/>
                <a:stretch>
                  <a:fillRect l="-947" r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62362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-75700"/>
            <a:ext cx="12190413" cy="626901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52220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为线段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FP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的中点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三点共线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NQ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×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𝟑𝟔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×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AQ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222071"/>
              </a:xfrm>
              <a:prstGeom prst="rect">
                <a:avLst/>
              </a:prstGeom>
              <a:blipFill rotWithShape="0">
                <a:blip r:embed="rId3"/>
                <a:stretch>
                  <a:fillRect l="-947" b="-5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77885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29447" y="2181729"/>
            <a:ext cx="11075454" cy="362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圆锥曲线中的证明问题常见的有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位置关系方面的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如证明直线与曲线相切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直线间的平行、垂直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直线过定点等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数量关系方面的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如存在定值、恒成立、相等等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在熟悉圆锥曲线的定义与性质的前提下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一般采用直接法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通过相关的代数运算证明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4142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913103"/>
            <a:ext cx="12190413" cy="331447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52979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(2023·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北京卷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的离心率为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分别是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的上、下顶点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分别是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的左、右顶点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|=4.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依题意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分别为椭圆的上、下顶点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297989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06632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924049"/>
            <a:ext cx="12190413" cy="437025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28493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为第一象限内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上的动点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交于点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交于点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求证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证明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2849370"/>
              </a:xfrm>
              <a:prstGeom prst="rect">
                <a:avLst/>
              </a:prstGeom>
              <a:blipFill rotWithShape="0">
                <a:blip r:embed="rId3"/>
                <a:stretch>
                  <a:fillRect l="-947" r="-526" b="-21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25" name="image50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314" y="2006890"/>
            <a:ext cx="4320540" cy="303296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466850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332882" y="3493088"/>
                <a:ext cx="11589417" cy="2122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为第一象限内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上的动点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易得直线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的斜率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82" y="3493088"/>
                <a:ext cx="11589417" cy="2122376"/>
              </a:xfrm>
              <a:prstGeom prst="rect">
                <a:avLst/>
              </a:prstGeom>
              <a:blipFill rotWithShape="0">
                <a:blip r:embed="rId5"/>
                <a:stretch>
                  <a:fillRect l="-947" b="-22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06502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4008"/>
            <a:ext cx="12190413" cy="618097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48551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的斜率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联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立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𝒎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𝒎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𝒎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𝟏𝟐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𝒎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855175"/>
              </a:xfrm>
              <a:prstGeom prst="rect">
                <a:avLst/>
              </a:prstGeom>
              <a:blipFill rotWithShape="0">
                <a:blip r:embed="rId3"/>
                <a:stretch>
                  <a:fillRect l="-947" b="-2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6425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7883" y="1974037"/>
            <a:ext cx="10879599" cy="3277994"/>
          </a:xfrm>
          <a:prstGeom prst="rect">
            <a:avLst/>
          </a:prstGeom>
          <a:noFill/>
        </p:spPr>
        <p:txBody>
          <a:bodyPr wrap="square" lIns="121898" tIns="60948" rIns="121898" bIns="60948"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解析几何中的求值、证明、探索性问题是高考考查的热点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难度较大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常出现在高考题比较靠后的位置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求值问题常涉及求方程、斜率、参数值或范围、面积、周长等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证明、探索性问题常涉及定点、定值、最值、范围问题等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409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3364"/>
            <a:ext cx="12190413" cy="620694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5007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而直线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的斜率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斜率</a:t>
                </a:r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𝟏𝟖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007140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66419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65395"/>
            <a:ext cx="12190413" cy="614548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537830"/>
                <a:ext cx="11589417" cy="546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𝟑𝟔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𝟑𝟔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𝟑𝟔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的斜率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显然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不重合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37830"/>
                <a:ext cx="11589417" cy="5463932"/>
              </a:xfrm>
              <a:prstGeom prst="rect">
                <a:avLst/>
              </a:prstGeom>
              <a:blipFill rotWithShape="0">
                <a:blip r:embed="rId3"/>
                <a:stretch>
                  <a:fillRect l="-947" b="-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50792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2932157"/>
            <a:ext cx="12190413" cy="321170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9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题型三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探索性问题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752072"/>
                <a:ext cx="11589417" cy="5073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泉州调研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的离心率为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其左焦点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题意设焦距为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离心率为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52072"/>
                <a:ext cx="11589417" cy="5073633"/>
              </a:xfrm>
              <a:prstGeom prst="rect">
                <a:avLst/>
              </a:prstGeom>
              <a:blipFill rotWithShape="0">
                <a:blip r:embed="rId4"/>
                <a:stretch>
                  <a:fillRect l="-947" b="-3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4377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583202"/>
            <a:ext cx="12190413" cy="363634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9355" y="621443"/>
            <a:ext cx="8644201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过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的上顶点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作动圆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的切线分别交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于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两点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是否存在圆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使得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PMN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为斜边的直角三角形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若存在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求出圆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的半径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若不存在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请说明理由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49" name="image51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856" y="283766"/>
            <a:ext cx="2362147" cy="22994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504950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411755" y="2500822"/>
                <a:ext cx="8644201" cy="37034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不存在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理由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假设存在圆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过原点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轴重合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PM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的斜率为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不合题意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依题意不妨设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+2(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的半径为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则圆心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到直线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PM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的距离为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55" y="2500822"/>
                <a:ext cx="8644201" cy="3703450"/>
              </a:xfrm>
              <a:prstGeom prst="rect">
                <a:avLst/>
              </a:prstGeom>
              <a:blipFill rotWithShape="0">
                <a:blip r:embed="rId4"/>
                <a:stretch>
                  <a:fillRect l="-12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04311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21968"/>
            <a:ext cx="12190413" cy="620694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74372"/>
                <a:ext cx="11589417" cy="5128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圆心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到直线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的距离为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+8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的两个相异实根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此时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联立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(1+2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+8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Sup>
                          <m:sSub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Sup>
                          <m:sSub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bSup>
                          <m:sSub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Sup>
                          <m:sSub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sSubSup>
                              <m:sSub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sSubSup>
                              <m:sSub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sSubSup>
                              <m:sSub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同理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sSubSup>
                              <m:sSub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sSubSup>
                              <m:sSub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sSubSup>
                              <m:sSub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74372"/>
                <a:ext cx="11589417" cy="5128392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67397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13364"/>
            <a:ext cx="12190413" cy="620694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5377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sSubSup>
                              <m:sSub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PM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此时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sSubSup>
                              <m:sSub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sSubSup>
                              <m:sSub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sSubSup>
                              <m:sSub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</m:den>
                        </m:f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sSubSup>
                              <m:sSub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</m:den>
                        </m:f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Sup>
                          <m:sSub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sSubSup>
                          <m:sSub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Sup>
                          <m:sSub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Sup>
                          <m:sSub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bSup>
                          <m:sSub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p>
                        </m:sSub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所以方程无解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不存在满足题意的圆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377049"/>
              </a:xfrm>
              <a:prstGeom prst="rect">
                <a:avLst/>
              </a:prstGeom>
              <a:blipFill rotWithShape="0">
                <a:blip r:embed="rId3"/>
                <a:stretch>
                  <a:fillRect l="-947" b="-5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27211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2447" y="2181729"/>
            <a:ext cx="11615487" cy="1824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此类问题一般分为探究条件、探究结论两种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若探究条件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则可先假设条件成立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再验证结论是否成立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成立则存在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否则不存在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若探究结论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则应先求出结论的表达式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再针对其表达式进行讨论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往往涉及对参数的讨论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5105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2781713"/>
            <a:ext cx="12190413" cy="352562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4213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镇江模拟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在平面直角坐标系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BM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的斜率之积为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的轨迹为曲线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·k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±2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的轨迹曲线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±2.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213398"/>
              </a:xfrm>
              <a:prstGeom prst="rect">
                <a:avLst/>
              </a:prstGeom>
              <a:blipFill rotWithShape="0">
                <a:blip r:embed="rId3"/>
                <a:stretch>
                  <a:fillRect l="-947" r="-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81028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1832123"/>
            <a:ext cx="12190413" cy="434960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5269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轴交于点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交于点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是否存在常数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使得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MFD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NFD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若存在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若不存在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说明理由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联立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),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整理得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+27)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108=0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由题设知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𝟏𝟎𝟖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𝟏𝟖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269456"/>
              </a:xfrm>
              <a:prstGeom prst="rect">
                <a:avLst/>
              </a:prstGeom>
              <a:blipFill rotWithShape="0">
                <a:blip r:embed="rId3"/>
                <a:stretch>
                  <a:fillRect l="-947" r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99494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-26638"/>
            <a:ext cx="12190413" cy="632094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405416"/>
                <a:ext cx="11589417" cy="58712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=±3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由对称性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不妨设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此时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MFD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NFD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有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MFD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NFD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MFD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𝑴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NFD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tan2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NFD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𝑵𝑭𝑫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𝑵𝑭𝑫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MFD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MFD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NFD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存在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使得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MFD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NFD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05416"/>
                <a:ext cx="11589417" cy="5871223"/>
              </a:xfrm>
              <a:prstGeom prst="rect">
                <a:avLst/>
              </a:prstGeom>
              <a:blipFill rotWithShape="0">
                <a:blip r:embed="rId3"/>
                <a:stretch>
                  <a:fillRect l="-947" b="-4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39267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8"/>
          <p:cNvSpPr/>
          <p:nvPr/>
        </p:nvSpPr>
        <p:spPr bwMode="auto">
          <a:xfrm>
            <a:off x="-2" y="2611947"/>
            <a:ext cx="4837438" cy="1712353"/>
          </a:xfrm>
          <a:custGeom>
            <a:avLst/>
            <a:gdLst/>
            <a:ahLst/>
            <a:cxnLst/>
            <a:rect l="l" t="t" r="r" b="b"/>
            <a:pathLst>
              <a:path w="4310745" h="1283968">
                <a:moveTo>
                  <a:pt x="1089668" y="0"/>
                </a:moveTo>
                <a:lnTo>
                  <a:pt x="3526973" y="0"/>
                </a:lnTo>
                <a:lnTo>
                  <a:pt x="4310745" y="1269454"/>
                </a:lnTo>
                <a:lnTo>
                  <a:pt x="1089668" y="1283968"/>
                </a:lnTo>
                <a:close/>
                <a:moveTo>
                  <a:pt x="0" y="0"/>
                </a:moveTo>
                <a:lnTo>
                  <a:pt x="1089667" y="0"/>
                </a:lnTo>
                <a:lnTo>
                  <a:pt x="1089667" y="1283968"/>
                </a:lnTo>
                <a:lnTo>
                  <a:pt x="0" y="1283968"/>
                </a:lnTo>
                <a:close/>
              </a:path>
            </a:pathLst>
          </a:custGeom>
          <a:solidFill>
            <a:srgbClr val="5482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015234" y="2688154"/>
            <a:ext cx="2902842" cy="1199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r>
              <a:rPr lang="en-US" altLang="zh-CN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108062" y="3679592"/>
            <a:ext cx="2098700" cy="502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266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66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027771" y="2997740"/>
            <a:ext cx="3040374" cy="913327"/>
            <a:chOff x="5712912" y="4110924"/>
            <a:chExt cx="3040374" cy="913327"/>
          </a:xfrm>
        </p:grpSpPr>
        <p:sp>
          <p:nvSpPr>
            <p:cNvPr id="10" name="TextBox 9">
              <a:hlinkClick r:id="rId3" action="ppaction://hlinksldjump"/>
            </p:cNvPr>
            <p:cNvSpPr txBox="1"/>
            <p:nvPr/>
          </p:nvSpPr>
          <p:spPr bwMode="auto">
            <a:xfrm>
              <a:off x="6519982" y="4207367"/>
              <a:ext cx="2233304" cy="5024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课时对点精练</a:t>
              </a:r>
              <a:endParaRPr lang="zh-CN" altLang="en-US" sz="2665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17">
              <a:hlinkClick r:id="rId3" action="ppaction://hlinksldjump"/>
            </p:cNvPr>
            <p:cNvSpPr txBox="1"/>
            <p:nvPr/>
          </p:nvSpPr>
          <p:spPr>
            <a:xfrm>
              <a:off x="5712912" y="4110924"/>
              <a:ext cx="184731" cy="91332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endParaRPr lang="en-US" altLang="zh-CN" sz="5335" dirty="0">
                <a:solidFill>
                  <a:srgbClr val="548235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20" name="矩形 34"/>
          <p:cNvSpPr/>
          <p:nvPr/>
        </p:nvSpPr>
        <p:spPr bwMode="auto">
          <a:xfrm>
            <a:off x="9315242" y="2607161"/>
            <a:ext cx="2893192" cy="1717138"/>
          </a:xfrm>
          <a:custGeom>
            <a:avLst/>
            <a:gdLst>
              <a:gd name="connsiteX0" fmla="*/ 0 w 1055077"/>
              <a:gd name="connsiteY0" fmla="*/ 0 h 1283968"/>
              <a:gd name="connsiteX1" fmla="*/ 1055077 w 1055077"/>
              <a:gd name="connsiteY1" fmla="*/ 0 h 1283968"/>
              <a:gd name="connsiteX2" fmla="*/ 1055077 w 1055077"/>
              <a:gd name="connsiteY2" fmla="*/ 1283968 h 1283968"/>
              <a:gd name="connsiteX3" fmla="*/ 0 w 1055077"/>
              <a:gd name="connsiteY3" fmla="*/ 1283968 h 1283968"/>
              <a:gd name="connsiteX4" fmla="*/ 0 w 1055077"/>
              <a:gd name="connsiteY4" fmla="*/ 0 h 1283968"/>
              <a:gd name="connsiteX0-1" fmla="*/ 0 w 1606620"/>
              <a:gd name="connsiteY0-2" fmla="*/ 0 h 1283968"/>
              <a:gd name="connsiteX1-3" fmla="*/ 1606620 w 1606620"/>
              <a:gd name="connsiteY1-4" fmla="*/ 0 h 1283968"/>
              <a:gd name="connsiteX2-5" fmla="*/ 1606620 w 1606620"/>
              <a:gd name="connsiteY2-6" fmla="*/ 1283968 h 1283968"/>
              <a:gd name="connsiteX3-7" fmla="*/ 551543 w 1606620"/>
              <a:gd name="connsiteY3-8" fmla="*/ 1283968 h 1283968"/>
              <a:gd name="connsiteX4-9" fmla="*/ 0 w 1606620"/>
              <a:gd name="connsiteY4-10" fmla="*/ 0 h 1283968"/>
              <a:gd name="connsiteX0-11" fmla="*/ 0 w 1833140"/>
              <a:gd name="connsiteY0-12" fmla="*/ 9525 h 1293493"/>
              <a:gd name="connsiteX1-13" fmla="*/ 1833140 w 1833140"/>
              <a:gd name="connsiteY1-14" fmla="*/ 0 h 1293493"/>
              <a:gd name="connsiteX2-15" fmla="*/ 1606620 w 1833140"/>
              <a:gd name="connsiteY2-16" fmla="*/ 1293493 h 1293493"/>
              <a:gd name="connsiteX3-17" fmla="*/ 551543 w 1833140"/>
              <a:gd name="connsiteY3-18" fmla="*/ 1293493 h 1293493"/>
              <a:gd name="connsiteX4-19" fmla="*/ 0 w 1833140"/>
              <a:gd name="connsiteY4-20" fmla="*/ 9525 h 1293493"/>
              <a:gd name="connsiteX0-21" fmla="*/ 0 w 1833140"/>
              <a:gd name="connsiteY0-22" fmla="*/ 9525 h 1293493"/>
              <a:gd name="connsiteX1-23" fmla="*/ 1833140 w 1833140"/>
              <a:gd name="connsiteY1-24" fmla="*/ 0 h 1293493"/>
              <a:gd name="connsiteX2-25" fmla="*/ 1833140 w 1833140"/>
              <a:gd name="connsiteY2-26" fmla="*/ 1293493 h 1293493"/>
              <a:gd name="connsiteX3-27" fmla="*/ 551543 w 1833140"/>
              <a:gd name="connsiteY3-28" fmla="*/ 1293493 h 1293493"/>
              <a:gd name="connsiteX4-29" fmla="*/ 0 w 1833140"/>
              <a:gd name="connsiteY4-30" fmla="*/ 9525 h 1293493"/>
              <a:gd name="connsiteX0-31" fmla="*/ 0 w 1833140"/>
              <a:gd name="connsiteY0-32" fmla="*/ 0 h 1283968"/>
              <a:gd name="connsiteX1-33" fmla="*/ 1833140 w 1833140"/>
              <a:gd name="connsiteY1-34" fmla="*/ 8288 h 1283968"/>
              <a:gd name="connsiteX2-35" fmla="*/ 1833140 w 1833140"/>
              <a:gd name="connsiteY2-36" fmla="*/ 1283968 h 1283968"/>
              <a:gd name="connsiteX3-37" fmla="*/ 551543 w 1833140"/>
              <a:gd name="connsiteY3-38" fmla="*/ 1283968 h 1283968"/>
              <a:gd name="connsiteX4-39" fmla="*/ 0 w 1833140"/>
              <a:gd name="connsiteY4-40" fmla="*/ 0 h 1283968"/>
              <a:gd name="connsiteX0-41" fmla="*/ 0 w 1843227"/>
              <a:gd name="connsiteY0-42" fmla="*/ 3587 h 1287555"/>
              <a:gd name="connsiteX1-43" fmla="*/ 1843227 w 1843227"/>
              <a:gd name="connsiteY1-44" fmla="*/ 0 h 1287555"/>
              <a:gd name="connsiteX2-45" fmla="*/ 1833140 w 1843227"/>
              <a:gd name="connsiteY2-46" fmla="*/ 1287555 h 1287555"/>
              <a:gd name="connsiteX3-47" fmla="*/ 551543 w 1843227"/>
              <a:gd name="connsiteY3-48" fmla="*/ 1287555 h 1287555"/>
              <a:gd name="connsiteX4-49" fmla="*/ 0 w 1843227"/>
              <a:gd name="connsiteY4-50" fmla="*/ 3587 h 1287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43227" h="1287555">
                <a:moveTo>
                  <a:pt x="0" y="3587"/>
                </a:moveTo>
                <a:lnTo>
                  <a:pt x="1843227" y="0"/>
                </a:lnTo>
                <a:cubicBezTo>
                  <a:pt x="1839865" y="429185"/>
                  <a:pt x="1836502" y="858370"/>
                  <a:pt x="1833140" y="1287555"/>
                </a:cubicBezTo>
                <a:lnTo>
                  <a:pt x="551543" y="1287555"/>
                </a:lnTo>
                <a:lnTo>
                  <a:pt x="0" y="3587"/>
                </a:lnTo>
                <a:close/>
              </a:path>
            </a:pathLst>
          </a:custGeom>
          <a:solidFill>
            <a:srgbClr val="70AD4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60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 bwMode="auto">
          <a:xfrm>
            <a:off x="263490" y="128300"/>
            <a:ext cx="11641048" cy="522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拓展视野</a:t>
            </a:r>
            <a:r>
              <a:rPr lang="zh-CN" altLang="en-US" sz="28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800" b="1" kern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2800" b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非对称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韦达定理</a:t>
            </a:r>
            <a:endParaRPr lang="en-US" altLang="zh-CN" sz="28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830632"/>
                <a:ext cx="11589417" cy="54463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在一元二次方程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设它的两个根分别为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借此我们往往能够利用韦达定理来快速处理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之类的结构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但在有些问题中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我们会遇到涉及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的不同系数的代数式的运算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比如求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之类的结构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就相对较难的转化到应用韦达定理来处理了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我们把这种形如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或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之类中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的系数不对称的式子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称为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非对称韦达定理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问题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一般的解决方法有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代换法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利用韦达定理消去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中的一个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一般而言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用直线方程中的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进行代换消元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如果选择代换消去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则正设直线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选择代换消去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则反设直线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830632"/>
                <a:ext cx="11589417" cy="5446363"/>
              </a:xfrm>
              <a:prstGeom prst="rect">
                <a:avLst/>
              </a:prstGeom>
              <a:blipFill rotWithShape="0">
                <a:blip r:embed="rId2"/>
                <a:stretch>
                  <a:fillRect l="-947" r="-947" b="-11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3296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43794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和积转化法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即运用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),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𝒕</m:t>
                                  </m:r>
                                </m:e>
                              </m:d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进行转化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一般情况下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多把积化和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多为常数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配凑半代换法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对能代换的部分进行韦达代换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剩下的部分进行配凑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而半代换也有一定技巧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比如题中的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可将分子整理为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利用等比关系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从结构上可以猜测定值为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379469"/>
              </a:xfrm>
              <a:prstGeom prst="rect">
                <a:avLst/>
              </a:prstGeom>
              <a:blipFill rotWithShape="0">
                <a:blip r:embed="rId2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5885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2752613"/>
            <a:ext cx="12190413" cy="342025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69382" y="621443"/>
                <a:ext cx="11589417" cy="5319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典例</a:t>
                </a:r>
                <a:r>
                  <a:rPr lang="zh-CN" altLang="zh-CN" sz="2600" b="1">
                    <a:solidFill>
                      <a:srgbClr val="0000FF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的左、右焦点分别为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MF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MF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的周长为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6+4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面积为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依题意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设椭圆标准方程为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ad>
                                <m:radPr>
                                  <m:degHide m:val="on"/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rad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·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𝒃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𝒃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den>
                              </m:f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·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rad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𝒃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    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解得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𝟗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319213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58408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4023154"/>
            <a:ext cx="12190413" cy="214159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621443"/>
                <a:ext cx="11589417" cy="5532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的左、右顶点分别为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过点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交于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的斜率为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的斜率为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从以下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①②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两个问题中任选一个填到横线上并给出解答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交点的轨迹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是否存在实常数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使得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恒成立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选择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联立方程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𝟗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𝒕𝒚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en-US" altLang="zh-CN" sz="2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化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简整理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+9)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27=0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532733"/>
              </a:xfrm>
              <a:prstGeom prst="rect">
                <a:avLst/>
              </a:prstGeom>
              <a:blipFill rotWithShape="0">
                <a:blip r:embed="rId3"/>
                <a:stretch>
                  <a:fillRect l="-947" r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86586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13364"/>
            <a:ext cx="12190413" cy="620694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621443"/>
                <a:ext cx="11589417" cy="5428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由韦达定理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𝒕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𝒕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𝟗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𝟐𝟕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𝒕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𝟗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+3);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联立方程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两式相除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𝟗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428858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87079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13364"/>
            <a:ext cx="12190413" cy="620694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621443"/>
                <a:ext cx="11589417" cy="4806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交点的轨迹方程是直线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选择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联立方程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𝟗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𝒕𝒚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化简整理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+9)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806444"/>
              </a:xfrm>
              <a:prstGeom prst="rect">
                <a:avLst/>
              </a:prstGeom>
              <a:blipFill rotWithShape="0">
                <a:blip r:embed="rId3"/>
                <a:stretch>
                  <a:fillRect l="-947" b="-7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6684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13364"/>
            <a:ext cx="12190413" cy="620694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596043"/>
                <a:ext cx="11589417" cy="5498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由韦达定理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𝒕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𝒕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𝟗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𝟐𝟕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𝒕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𝟗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于是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𝟗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𝟐𝟕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故存在实数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使得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恒成立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96043"/>
                <a:ext cx="11589417" cy="5498941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19965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3292242"/>
            <a:ext cx="12190413" cy="291230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9382" y="621443"/>
            <a:ext cx="8634175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训练</a:t>
            </a:r>
            <a:r>
              <a:rPr lang="zh-CN" altLang="zh-CN" sz="2600" b="1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如图所示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椭圆有两个顶点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过其焦点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的直线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与椭圆交于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两点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并与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轴交于点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直线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交于点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3073" name="image53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504" y="457200"/>
            <a:ext cx="2625798" cy="24631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466850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637809" y="2387759"/>
                <a:ext cx="11290126" cy="33742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椭圆的短半轴长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半焦距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故长半轴长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所以椭圆的方程为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易得直线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轴垂直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故可设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±1)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09" y="2387759"/>
                <a:ext cx="11290126" cy="3374257"/>
              </a:xfrm>
              <a:prstGeom prst="rect">
                <a:avLst/>
              </a:prstGeom>
              <a:blipFill rotWithShape="0">
                <a:blip r:embed="rId4"/>
                <a:stretch>
                  <a:fillRect l="-972" b="-21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0003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18311"/>
            <a:ext cx="12190413" cy="617131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686418"/>
                <a:ext cx="11589417" cy="49163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联立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消去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整理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判别式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+1)&gt;0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由韦达定理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𝒌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𝒌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𝒌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rad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=±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=±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86418"/>
                <a:ext cx="11589417" cy="4916346"/>
              </a:xfrm>
              <a:prstGeom prst="rect">
                <a:avLst/>
              </a:prstGeom>
              <a:blipFill rotWithShape="0">
                <a:blip r:embed="rId3"/>
                <a:stretch>
                  <a:fillRect l="-947" b="-4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14222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1357427"/>
            <a:ext cx="12190413" cy="488073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621443"/>
                <a:ext cx="11589417" cy="51432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点异于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两点时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证明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𝑶𝑷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𝑶𝑸</m:t>
                        </m:r>
                      </m:e>
                    </m:acc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为定值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证明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的斜率为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的斜率为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两直线方程相除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整理得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𝑸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𝑸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143267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65226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0" y="3603308"/>
            <a:ext cx="12190413" cy="258551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矩形 34"/>
          <p:cNvSpPr/>
          <p:nvPr>
            <p:custDataLst>
              <p:tags r:id="rId3"/>
            </p:custDataLst>
          </p:nvPr>
        </p:nvSpPr>
        <p:spPr bwMode="auto">
          <a:xfrm>
            <a:off x="251427" y="-12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题型一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求值问题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752072"/>
                <a:ext cx="11589417" cy="52013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北京卷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以椭圆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的焦点和短轴端点为顶点的四边形是边长为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的正方形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过点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且斜率存在的直线与椭圆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交于不同的两点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过点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的另一个交点为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的方程及离心率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题意可知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离心率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52072"/>
                <a:ext cx="11589417" cy="5201360"/>
              </a:xfrm>
              <a:prstGeom prst="rect">
                <a:avLst/>
              </a:prstGeom>
              <a:blipFill rotWithShape="0">
                <a:blip r:embed="rId5"/>
                <a:stretch>
                  <a:fillRect l="-947" r="-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832988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16708"/>
            <a:ext cx="12190413" cy="618097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621443"/>
                <a:ext cx="11589417" cy="4698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𝑸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𝑸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698915"/>
              </a:xfrm>
              <a:prstGeom prst="rect">
                <a:avLst/>
              </a:prstGeom>
              <a:blipFill rotWithShape="0">
                <a:blip r:embed="rId3"/>
                <a:stretch>
                  <a:fillRect l="-947" b="-3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17918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21353"/>
            <a:ext cx="12190413" cy="614548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703153"/>
                <a:ext cx="11589417" cy="48996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𝑸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𝑸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num>
                          <m:den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num>
                          <m:den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num>
                          <m:den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𝒌</m:t>
                                    </m:r>
                                  </m:e>
                                  <m:sup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易知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𝑶𝑷</m:t>
                        </m:r>
                      </m:e>
                    </m:acc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𝑶𝑸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𝑶𝑷</m:t>
                        </m:r>
                      </m:e>
                    </m:acc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𝑶𝑸</m:t>
                        </m:r>
                      </m:e>
                    </m:acc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为定值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03153"/>
                <a:ext cx="11589417" cy="4899611"/>
              </a:xfrm>
              <a:prstGeom prst="rect">
                <a:avLst/>
              </a:prstGeom>
              <a:blipFill rotWithShape="0">
                <a:blip r:embed="rId3"/>
                <a:stretch>
                  <a:fillRect l="-947" b="-3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68543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课时对点精练</a:t>
            </a:r>
            <a:endParaRPr lang="zh-CN" altLang="en-US" sz="4800" b="1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endParaRPr kumimoji="1" lang="en-US" altLang="zh-CN" sz="8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7162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 err="1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KESHIDUIDIANJINGLIAN</a:t>
            </a:r>
            <a:r>
              <a:rPr lang="en-US" altLang="zh-CN" sz="1600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600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18625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252848"/>
            <a:ext cx="12190413" cy="293044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5696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南昌模拟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经过点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的右顶点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为坐标原点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OPE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的面积为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的标准方程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OPE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的面积为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的标准方程为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696046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524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1787994"/>
            <a:ext cx="12190413" cy="443904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492501"/>
                <a:ext cx="11589417" cy="5529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过点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作直线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交于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关于原点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的对称点为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的斜率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并与椭圆的方程进行联立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𝒎𝒚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消去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+4)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则有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OA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则有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𝑶𝑨</m:t>
                        </m:r>
                      </m:e>
                    </m:acc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𝑶𝑩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529655"/>
              </a:xfrm>
              <a:prstGeom prst="rect">
                <a:avLst/>
              </a:prstGeom>
              <a:blipFill rotWithShape="0">
                <a:blip r:embed="rId3"/>
                <a:stretch>
                  <a:fillRect l="-947" b="-5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8375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44037"/>
            <a:ext cx="12190413" cy="614827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813898"/>
                <a:ext cx="11589417" cy="3047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)+1=0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的斜率为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±2.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813898"/>
                <a:ext cx="11589417" cy="3047950"/>
              </a:xfrm>
              <a:prstGeom prst="rect">
                <a:avLst/>
              </a:prstGeom>
              <a:blipFill rotWithShape="0">
                <a:blip r:embed="rId3"/>
                <a:stretch>
                  <a:fillRect l="-947" b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4324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0" y="2433172"/>
            <a:ext cx="12190413" cy="376398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69382" y="492501"/>
                <a:ext cx="11589417" cy="54908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长春模拟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动圆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相切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交线段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PF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于点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求圆心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的轨迹方程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并说明是什么曲线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则易得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1|.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整理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的轨迹是焦点在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轴上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实轴长、虚轴长均为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的双曲线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490862"/>
              </a:xfrm>
              <a:prstGeom prst="rect">
                <a:avLst/>
              </a:prstGeom>
              <a:blipFill rotWithShape="0">
                <a:blip r:embed="rId3"/>
                <a:stretch>
                  <a:fillRect l="-947" r="-18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369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2073868"/>
            <a:ext cx="12190413" cy="414037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492501"/>
                <a:ext cx="11589417" cy="57254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过点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且倾斜角大于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l'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轴交于点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的轨迹交于点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𝑭𝑴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𝑭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𝑭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l'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l'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的倾斜角大于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-∞,-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𝒎𝒚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+2=0(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1&gt;0)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1)=8(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+1)&gt;0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𝒎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𝒎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·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𝒎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725478"/>
              </a:xfrm>
              <a:prstGeom prst="rect">
                <a:avLst/>
              </a:prstGeom>
              <a:blipFill rotWithShape="0">
                <a:blip r:embed="rId3"/>
                <a:stretch>
                  <a:fillRect l="-947" r="-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4221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25467"/>
            <a:ext cx="12190413" cy="624561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94782" y="625634"/>
                <a:ext cx="11589417" cy="51804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𝑭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𝑭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𝑭𝑴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𝑭𝑴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𝑭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𝑭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num>
                          <m:den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num>
                          <m:den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82" y="625634"/>
                <a:ext cx="11589417" cy="5180457"/>
              </a:xfrm>
              <a:prstGeom prst="rect">
                <a:avLst/>
              </a:prstGeom>
              <a:blipFill rotWithShape="0">
                <a:blip r:embed="rId3"/>
                <a:stretch>
                  <a:fillRect l="-9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8135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3144086"/>
            <a:ext cx="12190413" cy="312868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5744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宁波调研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过点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记椭圆的左顶点为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右焦点为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的离心率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在椭圆上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cs typeface="宋体" panose="02010600030101010101" pitchFamily="2" charset="-122"/>
                  </a:rPr>
                  <a:t> </a:t>
                </a:r>
                <a:r>
                  <a:rPr lang="zh-CN" altLang="zh-CN" sz="2600" b="1" smtClean="0"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</a:rPr>
                  <a:t>.</a:t>
                </a:r>
                <a:endParaRPr lang="zh-CN" altLang="zh-CN" sz="1050" kern="100" dirty="0">
                  <a:effectLst/>
                  <a:latin typeface="宋体"/>
                  <a:cs typeface="Courier New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744778"/>
              </a:xfrm>
              <a:prstGeom prst="rect">
                <a:avLst/>
              </a:prstGeom>
              <a:blipFill rotWithShape="0">
                <a:blip r:embed="rId3"/>
                <a:stretch>
                  <a:fillRect l="-947" r="-23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288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1339120"/>
            <a:ext cx="12190413" cy="497884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06929"/>
                <a:ext cx="11589417" cy="43705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的斜率为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kx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联立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ktx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4=0.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4(1+2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06929"/>
                <a:ext cx="11589417" cy="4370555"/>
              </a:xfrm>
              <a:prstGeom prst="rect">
                <a:avLst/>
              </a:prstGeom>
              <a:blipFill rotWithShape="0">
                <a:blip r:embed="rId3"/>
                <a:stretch>
                  <a:fillRect l="-947" b="-9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345582" y="4050472"/>
                <a:ext cx="11589417" cy="2011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由根与系数的关系得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𝒌𝒕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𝒌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𝒕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𝒌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en-US" altLang="zh-CN" sz="2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82" y="4050472"/>
                <a:ext cx="11589417" cy="2011320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5589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1823035"/>
            <a:ext cx="12190413" cy="444270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492501"/>
                <a:ext cx="11589417" cy="1882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过点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作直线与椭圆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分别交于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异于左、右顶点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连接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MG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试判断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EG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是否可能垂直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请说明理由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EG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可能垂直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理由如下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1882760"/>
              </a:xfrm>
              <a:prstGeom prst="rect">
                <a:avLst/>
              </a:prstGeom>
              <a:blipFill rotWithShape="0">
                <a:blip r:embed="rId3"/>
                <a:stretch>
                  <a:fillRect l="-947" b="-71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4097" name="image55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422" y="1954614"/>
            <a:ext cx="3456432" cy="27064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247775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97982" y="2349659"/>
                <a:ext cx="11589417" cy="3413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过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因此椭圆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假设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EG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82" y="2349659"/>
                <a:ext cx="11589417" cy="3413178"/>
              </a:xfrm>
              <a:prstGeom prst="rect">
                <a:avLst/>
              </a:prstGeom>
              <a:blipFill rotWithShape="0">
                <a:blip r:embed="rId5"/>
                <a:stretch>
                  <a:fillRect l="-947" b="-1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940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34343"/>
            <a:ext cx="12190413" cy="609242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505201"/>
                <a:ext cx="11589417" cy="58534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𝑴𝑬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𝑭𝑬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𝑴𝑬</m:t>
                        </m:r>
                      </m:e>
                    </m:acc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⊥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𝑭𝑬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𝑬𝑴</m:t>
                        </m:r>
                      </m:e>
                    </m:acc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𝑭𝑬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联立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①②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消去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舍去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EG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可能垂直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05201"/>
                <a:ext cx="11589417" cy="5853462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6988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2661412"/>
            <a:ext cx="12190413" cy="358129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492501"/>
                <a:ext cx="11589417" cy="53040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4.(2023·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新高考Ⅰ卷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在直角坐标系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轴的距离等于点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到点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的距离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记动点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的轨迹为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的坐标为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题意得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化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简得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304081"/>
              </a:xfrm>
              <a:prstGeom prst="rect">
                <a:avLst/>
              </a:prstGeom>
              <a:blipFill rotWithShape="0">
                <a:blip r:embed="rId3"/>
                <a:stretch>
                  <a:fillRect l="-947" b="-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577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1334067"/>
            <a:ext cx="12190413" cy="489059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492501"/>
                <a:ext cx="11589417" cy="53388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已知矩形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有三个顶点在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证明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矩形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的周长大于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证明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不妨设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的斜率分别为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由对称性不妨设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联立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)+</m:t>
                              </m:r>
                              <m:sSubSup>
                                <m:sSub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         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化简消去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kx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kx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由根与系数的关系得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从而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点坐标为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338897"/>
              </a:xfrm>
              <a:prstGeom prst="rect">
                <a:avLst/>
              </a:prstGeom>
              <a:blipFill rotWithShape="0">
                <a:blip r:embed="rId3"/>
                <a:stretch>
                  <a:fillRect l="-947" r="-2367" b="-17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2242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21050" y="-5338"/>
            <a:ext cx="12190413" cy="628167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338518" y="290989"/>
                <a:ext cx="11589417" cy="5791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同理可得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d>
                      <m:dPr>
                        <m:begChr m:val="|"/>
                        <m:endChr m:val="|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rad>
                    <m:d>
                      <m:dPr>
                        <m:begChr m:val="|"/>
                        <m:endChr m:val="|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|1+2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|+|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·|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</m: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</m:d>
                          </m:den>
                        </m:f>
                        <m:d>
                          <m:dPr>
                            <m:begChr m:val="|"/>
                            <m:endChr m:val="|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den>
                            </m:f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</m: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den>
                            </m:f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d>
                      <m:dPr>
                        <m:begChr m:val="|"/>
                        <m:endChr m:val="|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18" y="290989"/>
                <a:ext cx="11589417" cy="5791585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580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21050" y="-5338"/>
            <a:ext cx="12190413" cy="628167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338518" y="290989"/>
                <a:ext cx="11589417" cy="6061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h'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h'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h'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上单调递增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经检验等号不可取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|+|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|&gt;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𝒉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|+|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|)&gt;3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矩形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的周长大于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18" y="290989"/>
                <a:ext cx="11589417" cy="6061852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6406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208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1"/>
            <a:ext cx="12190413" cy="629430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793045"/>
                <a:ext cx="11589417" cy="47970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由椭圆的对称性可得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三点共线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整理得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经检验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符合题意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93045"/>
                <a:ext cx="11589417" cy="4797019"/>
              </a:xfrm>
              <a:prstGeom prst="rect">
                <a:avLst/>
              </a:prstGeom>
              <a:blipFill rotWithShape="0">
                <a:blip r:embed="rId3"/>
                <a:stretch>
                  <a:fillRect l="-947" b="-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57135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0861" y="2192348"/>
            <a:ext cx="11361059" cy="1824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求值问题往往考查以面积、斜率、坐标、代数式等为背景的问题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对计算能力的要求较高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另外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求值时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也要考虑某些特殊情形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如直线斜率不存在时的特殊值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159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2845633"/>
            <a:ext cx="12190413" cy="340061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606929"/>
                <a:ext cx="11589417" cy="58704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(2022·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新高考Ⅰ卷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在双曲线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的斜率之和为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的斜率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将点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的坐标代入双曲线方程得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化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简得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+4=0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双曲线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题易知直线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的斜率存在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06929"/>
                <a:ext cx="11589417" cy="5870453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4214520" y="1626120"/>
              <a:ext cx="7419240" cy="43581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05160" y="1616760"/>
                <a:ext cx="7437960" cy="437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08421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-55771"/>
            <a:ext cx="12190413" cy="626901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621443"/>
                <a:ext cx="11589417" cy="5381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联立直线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与双曲线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消去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整理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化简得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𝒌𝒎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整理得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不过点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381730"/>
              </a:xfrm>
              <a:prstGeom prst="rect">
                <a:avLst/>
              </a:prstGeom>
              <a:blipFill rotWithShape="0">
                <a:blip r:embed="rId3"/>
                <a:stretch>
                  <a:fillRect l="-947" b="-5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1267920" y="1812600"/>
              <a:ext cx="9408240" cy="43776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58560" y="1803240"/>
                <a:ext cx="9426960" cy="439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18212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1237</Words>
  <Application>Microsoft Office PowerPoint</Application>
  <PresentationFormat>自定义</PresentationFormat>
  <Paragraphs>303</Paragraphs>
  <Slides>56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56</vt:i4>
      </vt:variant>
    </vt:vector>
  </HeadingPairs>
  <TitlesOfParts>
    <vt:vector size="70" baseType="lpstr">
      <vt:lpstr>黑体</vt:lpstr>
      <vt:lpstr>经典繁仿黑</vt:lpstr>
      <vt:lpstr>楷体</vt:lpstr>
      <vt:lpstr>宋体</vt:lpstr>
      <vt:lpstr>微软雅黑</vt:lpstr>
      <vt:lpstr>微软雅黑 Light</vt:lpstr>
      <vt:lpstr>Arial</vt:lpstr>
      <vt:lpstr>Broadway</vt:lpstr>
      <vt:lpstr>Calibri</vt:lpstr>
      <vt:lpstr>Cambria Math</vt:lpstr>
      <vt:lpstr>Courier New</vt:lpstr>
      <vt:lpstr>Impact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³He</cp:lastModifiedBy>
  <cp:revision>66</cp:revision>
  <dcterms:created xsi:type="dcterms:W3CDTF">2024-01-05T07:50:57Z</dcterms:created>
  <dcterms:modified xsi:type="dcterms:W3CDTF">2025-12-31T08:24:38Z</dcterms:modified>
</cp:coreProperties>
</file>