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1.xml" ContentType="application/inkml+xml"/>
  <Override PartName="/ppt/tags/tag61.xml" ContentType="application/vnd.openxmlformats-officedocument.presentationml.tags+xml"/>
  <Override PartName="/ppt/ink/ink2.xml" ContentType="application/inkml+xml"/>
  <Override PartName="/ppt/tags/tag62.xml" ContentType="application/vnd.openxmlformats-officedocument.presentationml.tags+xml"/>
  <Override PartName="/ppt/ink/ink3.xml" ContentType="application/inkml+xml"/>
  <Override PartName="/ppt/tags/tag63.xml" ContentType="application/vnd.openxmlformats-officedocument.presentationml.tags+xml"/>
  <Override PartName="/ppt/ink/ink4.xml" ContentType="application/inkml+xml"/>
  <Override PartName="/ppt/tags/tag64.xml" ContentType="application/vnd.openxmlformats-officedocument.presentationml.tags+xml"/>
  <Override PartName="/ppt/ink/ink5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6.xml" ContentType="application/inkml+xml"/>
  <Override PartName="/ppt/tags/tag67.xml" ContentType="application/vnd.openxmlformats-officedocument.presentationml.tags+xml"/>
  <Override PartName="/ppt/ink/ink7.xml" ContentType="application/inkml+xml"/>
  <Override PartName="/ppt/tags/tag68.xml" ContentType="application/vnd.openxmlformats-officedocument.presentationml.tags+xml"/>
  <Override PartName="/ppt/ink/ink8.xml" ContentType="application/inkml+xml"/>
  <Override PartName="/ppt/tags/tag69.xml" ContentType="application/vnd.openxmlformats-officedocument.presentationml.tags+xml"/>
  <Override PartName="/ppt/ink/ink9.xml" ContentType="application/inkml+xml"/>
  <Override PartName="/ppt/tags/tag70.xml" ContentType="application/vnd.openxmlformats-officedocument.presentationml.tags+xml"/>
  <Override PartName="/ppt/ink/ink10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70" r:id="rId5"/>
    <p:sldId id="271" r:id="rId6"/>
    <p:sldId id="352" r:id="rId7"/>
    <p:sldId id="353" r:id="rId8"/>
    <p:sldId id="314" r:id="rId9"/>
    <p:sldId id="315" r:id="rId10"/>
    <p:sldId id="354" r:id="rId11"/>
    <p:sldId id="272" r:id="rId12"/>
    <p:sldId id="273" r:id="rId13"/>
    <p:sldId id="342" r:id="rId14"/>
    <p:sldId id="355" r:id="rId15"/>
    <p:sldId id="356" r:id="rId16"/>
    <p:sldId id="357" r:id="rId17"/>
    <p:sldId id="275" r:id="rId18"/>
    <p:sldId id="276" r:id="rId19"/>
    <p:sldId id="358" r:id="rId20"/>
    <p:sldId id="359" r:id="rId21"/>
    <p:sldId id="361" r:id="rId22"/>
    <p:sldId id="364" r:id="rId23"/>
    <p:sldId id="365" r:id="rId24"/>
    <p:sldId id="362" r:id="rId25"/>
    <p:sldId id="363" r:id="rId26"/>
    <p:sldId id="366" r:id="rId27"/>
    <p:sldId id="360" r:id="rId28"/>
    <p:sldId id="367" r:id="rId29"/>
    <p:sldId id="368" r:id="rId30"/>
    <p:sldId id="369" r:id="rId31"/>
    <p:sldId id="371" r:id="rId32"/>
    <p:sldId id="295" r:id="rId33"/>
    <p:sldId id="296" r:id="rId34"/>
    <p:sldId id="372" r:id="rId35"/>
    <p:sldId id="373" r:id="rId36"/>
    <p:sldId id="374" r:id="rId37"/>
    <p:sldId id="297" r:id="rId38"/>
    <p:sldId id="375" r:id="rId39"/>
    <p:sldId id="376" r:id="rId40"/>
    <p:sldId id="377" r:id="rId41"/>
    <p:sldId id="298" r:id="rId42"/>
    <p:sldId id="378" r:id="rId43"/>
    <p:sldId id="379" r:id="rId44"/>
    <p:sldId id="380" r:id="rId45"/>
    <p:sldId id="299" r:id="rId46"/>
    <p:sldId id="381" r:id="rId47"/>
    <p:sldId id="382" r:id="rId48"/>
    <p:sldId id="383" r:id="rId49"/>
    <p:sldId id="384" r:id="rId50"/>
    <p:sldId id="351" r:id="rId51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66" d="100"/>
          <a:sy n="66" d="100"/>
        </p:scale>
        <p:origin x="990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6:58:06.1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12039 6564 0,'0'0'0,"0"0"16,0 0-16,0 0 0,26-6 0,-26 6 16,27-3-16,-12-1 15,2 0-15,4 1 0,4 2 16,1-2-16,2 0 0,-28 3 0,41-4 16,3 0-16,1-2 0,0 2 0,17 0 15,3-2-15,6 2 0,-7 0 16,16-3-16,4 0 15,-8 2-15,-7-1 0,21-1 0,5 0 16,-12 0-16,-6 3 0,43-3 16,-2 0-16,-18-1 0,-13 1 0,16 0 15,9 0-15,-18 3 16,-12 1-16,12-4 0,10-4 16,-9 5-16,-6 2 0,10 1 15,8 2-15,-10-3 0,-6-3 0,13 3 16,10 0-16,-14 1 0,-11-3 15,11 2-15,7 3 0,-11-2 16,-9 7-16,17-5 0,11-3 16,-15 1-16,-10 0 0,12 3 15,8-3-15,-14 3 0,-10 0 0,12 6 16,8 2-16,-10-4 0,-7-1 16,8 0-16,6-6 15,-12 6-15,-7-2 0,9 2 0,6 0 16,-12 1-16,-10-3 0,13 5 15,7-1-15,-12 1 0,-9-2 16,12 3-16,9 0 0,-16 0 16,-12-1-16,8-2 0,6-3 15,-11 2-15,-8-2 0,3 1 16,2 2-16,-5-4 0,-4 3 0,4-1 16,3 0-16,-11-1 0,-8 2 15,7-2-15,4 1 16,-9-2-16,-7 1 0,2-2 0,2-1 15,-10 1-15,-5-5 0,7 6 16,3 2-16,-12-2 0,-4 0 16,-2 0-16,0-2 0,1 1 15,-2-2-15,-2 2 0,-3 1 16,-5-3-16,-5 6 0,-2-3 0,-3 0 16,-3 0-16,0 0 0,0 0 15,-4 4-15,-4-1 0,-3-3 16,3 1-16,3 2 0,0-3 15</inkml:trace>
  <inkml:trace contextRef="#ctx0" brushRef="#br0" timeOffset="850.8977">12550 6830 0,'0'0'0,"0"0"16,0 0-16,0 0 0,0 0 16,0 0-16,0 0 0,21-15 15,-21 15-15,23-7 0,-23 7 16,36-10-16,-14 5 0,4-1 16,5 2-16,2 1 0,1-1 0,16-3 15,5 2-15,12-4 0,1 1 16,14-2-16,3 3 15,-3 2-15,-3-1 0,17 1 0,0-2 16,6-2-16,-10 1 0,45-2 16,-7-2-16,-14 2 0,-9 2 15,10 2-15,6 2 0,-10 3 16,-8-1-16,14-2 0,10-2 0,-11 5 16,-8-2-16,9 2 15,7-2-15,-12 0 0,-7 2 16,9 1-1,5 1-15,-6 1 0,-5-1 0,8-1 0,6 0 0,-10 3 16,-9-2-16,10 3 0,6 1 16,-7-3-16,-5 1 0,7-3 15,4 0-15,-13 2 0,-9-1 16,5 3-16,3 0 0,-10-1 16,-6 1-16,4 3 0,3 4 15,-13-5-15,-9-5 0,-2 2 0,1 1 16,-11-4-16,-7-4 0,2 1 15,1 6-15,-11-6 0,-10 2 16,0-3-16,-2-2 0,-6 5 16,-6-1-16,-5 2 0,-5 3 15,-4-4-15,-3-5 0,-4 2 16,-1 1-16,-2 3 0,-3 6 0,0-1 16,-2 2-16,-1-4 0,-3 1 15,2-1-15,3-2 0,1 1 16</inkml:trace>
  <inkml:trace contextRef="#ctx0" brushRef="#br0" timeOffset="2534.3625">5669 7288 0,'0'0'0,"0"0"0,0 0 16,0 0-16,0 0 0,-1-21 16,1 21-16,0 0 0,0 0 0,-19-16 15,19 16-15,-31-4 0,16 1 16,-5 3-16,-2 4 0,0-2 15,-2-1-15,-3 6 0,0-1 16,4-1-16,2 2 0,2 0 16,2 4-16,2-1 0,1-2 0,5 2 15,2 1-15,3 0 16,2 1-16,2 1 0,1 1 16,1 1-16,1-3 0,4 4 0,2 6 15,-2-1-15,2 0 0,-1 4 16,3-1-16,-1 0 0,-1 0 0,1 7 15,-2 0-15,-1 0 16,-4-2-16,-5 1 0,-1 1 16,-4-3-16,1-2 0,-7 1 15,1-1-15,-1-1 0,0-2 0,-8 3 16,-5-1-16,3-5 0,-1-3 16,4-2-16,3-3 15,2-2-15,4-2 0,1-1 0,1-3 16,3 0-16,-1-3 0,3 0 15,-3 0-15,4 0 0,1-1 16,-1 0-16,2 1 0,1-1 16,-3-1-16,3 1 0,0 0 15,1 3-15,1 0 0,2 0 16,-1 1-16,0 2 0,1 1 0,-1 3 16,0 3-16,1 2 0,1 0 15,-2 3-15,2 2 16,0 6-16,1 1 0,0 2 0,1 2 15,0 0-15,-2 1 0,1 10 16,-1 1-16,0-3 0,-4-2 16,-1 0-16,-1 2 0,-2 4 15,1-3-15,-1-1 0,-2 0 16,-1-7-16,-1-3 0,2 0 16,-1-3-16,2-4 0,-2-2 0,1-4 15,-1-4-15,4 0 0,-1-2 16,1-3-16,0-2 15,2-6-15,-3 1 0,6-6 0,1-2 16,2-3-16,4-3 0,-1 2 16,-3 1-16,0 2 0</inkml:trace>
  <inkml:trace contextRef="#ctx0" brushRef="#br0" timeOffset="3084.7629">5978 7585 0,'0'0'0,"0"0"16,0 0-16,0 0 0,4-23 0,-4 23 15,0 0-15,10-25 16,-4 14-16,0 0 0,2 2 0,1 0 16,0-1-16,2-1 0,2 0 15,0 4-15,0-2 0,2 2 16,-1 0-16,1 3 0,-1-1 15,3 0-15,2 1 0,0 4 16,-4 3-16,1 1 0,-2 1 16,-1-1-16,0 3 0,-1 4 15,0 3-15,-2 2 0,0-2 0,0 3 16,0 1-16,1 1 0,-3 1 16,2 1-16,-1 2 15,0-1-15,-1-1 0,2 6 0,-1-1 16,0-2-16,0-2 0,1 0 15,0-1-15,-1-2 0,-1-1 16,-1-2-16,1-2 0,1-3 0,-3-1 16,1-3-16,0-1 15,-1-2-15,2-2 0,2-2 16,-2 0-16,-2 0 0,0 0 0,-1 0 16</inkml:trace>
  <inkml:trace contextRef="#ctx0" brushRef="#br0" timeOffset="3416.8468">6554 7460 0,'0'0'0,"0"0"16,0 0-16,0 0 0,-24 14 0,24-14 15,-22 18-15,22-18 0,-27 25 16,8-11-16,0 1 0,1 1 16,1 0-16,-11 5 0,0 0 15,0-1-15,2 2 0,-3 0 16,4-1-16,3 0 0,0-3 0,0-1 16,1-1-16,3-2 0,3 0 15,1-4-15,3 0 0,1-2 16,3-2-16,1-2 0,3-1 15,3-1-15,0 1 0,3-6 16,6-4-16,-1 1 0,-3 1 0,2 1 16</inkml:trace>
  <inkml:trace contextRef="#ctx0" brushRef="#br0" timeOffset="3584.2215">6693 7655 0,'0'0'0,"0"0"0,0 0 16,36 1-16,-21-1 0,6-1 16,2 1-16,7-1 0,-1 0 15,3 1-15,0 0 0,-1-1 16,-1 0-16,3 1 0,-4 2 16,-4 0-16,-7-1 0,-1 1 0</inkml:trace>
  <inkml:trace contextRef="#ctx0" brushRef="#br0" timeOffset="3950.5654">7394 7523 0,'0'0'0,"0"0"0,0 0 15,29-2-15,-29 2 0,26 1 0,-7 0 16,0 2-16,-1 0 0,5 3 15,-1 1-15,-3 1 0,-1 0 16,-5 1-16,-1 0 0,-4 1 16,-3 1-16,-3 0 0,-5 0 15,-2 1-15,-2 1 0,-7 1 16,-4 0-16,1-1 0,-1 1 0,1-2 16,2-1-16,1-1 0,0-1 15,-1 2-15,1 2 0,4-6 16,1 0-16,3-1 0,3 0 15,2-1-15,2-1 0,6-2 16,6 0-16,1-2 0,6-3 16,2-1-16,2-2 0,2 0 15,-1-1-15,8-4 0,-1-4 16,-5 4-16,-5 2 0,-5 1 0</inkml:trace>
  <inkml:trace contextRef="#ctx0" brushRef="#br0" timeOffset="4551.3709">7974 7394 0,'0'0'0,"0"0"0,0 0 16,0 0-16,0 0 0,0 0 0,-3 21 15,3-21-15,0 0 0,-5 31 16,5-31-16,-5 27 0,1-12 15,1 1-15,0 1 0,1 0 16,-1-3-16,1 2 0,0-1 16,1-1-16,-2 1 0,1-3 15,2-1-15,0-2 0,2-1 16,-1-1-16,1-2 0,2 0 0,2-3 16,3-1-16,2-3 15,1-1-15,0-1 0,1-1 16,0-1-16,-1-1 0,-1 0 0,4-3 15,-1-3-15,-1 2 0,0-1 16,0 0-16,-3 0 0,0 1 16,0 2-16,-3-1 0,0-2 15,-2 1-15,0 4 0,-2 0 16,0 3-16,0-1 0,0 2 0,-3 1 16,0 2-16,0 0 0,0 0 15,-3 3-15,0 5 0,1-1 16,-1 1-16,-2 3 0,2 2 15,-2 0-15,1 2 0,1 1 16,0 2-16,-2 6 0,1-3 16,1 4-16,2 0 0,-4 1 15,2 2-15,1 0 0,-1 1 16,1-3-16,0 1 0,0 6 16,-2-2-16,0-3 0,1-2 0,-3-1 15,0 1-15,-2-4 0,-1 1 16,-2-3-16,-1 1 15,-1-3-15,-1-4 0,-1-1 0,0-5 16,-4 1-16,0 0 0,-3-4 16,-3-3-16,5 0 0,4-1 0,2 0 15</inkml:trace>
  <inkml:trace contextRef="#ctx0" brushRef="#br0" timeOffset="4767.1094">8468 7624 0,'0'0'0,"0"0"0,23-4 16,-9 4-16,2 0 0,4 2 16,4 0-16,6-1 0,-2 1 0,2 0 15,2 1-15,-2 0 0,-1-1 16,4 1-16,-4-1 0,-3-2 15,-3-2-15,-4 0 0,-4 1 16,-3 0-16</inkml:trace>
  <inkml:trace contextRef="#ctx0" brushRef="#br0" timeOffset="5069.5177">8700 7473 0,'0'0'16,"0"0"-16,0 0 0,0 0 0,0 0 15,0 0-15,-10 27 16,10-27-16,-5 22 0,3-7 0,0 2 16,0-2-16,-2 1 0,1 0 15,0 2-15,-1-1 0,1 0 16,-1 3-16,-1-1 0,2-1 15,1-1-15,-1-2 0,1 0 16,1-2-16,0-2 0,1-2 16,0-2-16,1-2 0,1-1 0,1-2 15,-1 0-15,1 1 0</inkml:trace>
  <inkml:trace contextRef="#ctx0" brushRef="#br0" timeOffset="5367.6274">9206 7483 0,'0'0'0,"0"0"0,0 0 15,0 0-15,0 0 0,1 32 0,-1-32 16,0 27-16,-1-12 0,-2 1 15,1 1-15,-1 2 0,-1 0 16,-1 0-16,0-1 0,-2 5 16,2 0-16,0 0 0,1 0 15,0-2-15,1-2 0,1-2 16,0 0-16,1-2 0,1-3 16,0-1-16,1-1 0,0-4 0,0 0 15,3-4-15,3-2 0,-3-1 16,1 1-16,-2-1 0</inkml:trace>
  <inkml:trace contextRef="#ctx0" brushRef="#br0" timeOffset="5570.6339">9481 7549 0,'0'0'0,"0"0"0,0 0 0,22-7 15,-22 7-15,25-4 0,-5 1 16,-2 1-16,1 2 0,6 0 16,2 0-16,-3 4 0,-2-2 0,-3 1 15,-3 0-15,-1 0 0,-3 0 16,-2-2-16</inkml:trace>
  <inkml:trace contextRef="#ctx0" brushRef="#br0" timeOffset="5752.6027">9390 7698 0,'0'0'0,"0"0"0,0 0 16,0 0-16,0 0 0,31-1 0,-31 1 16,36-3-16,-36 3 0,45 4 15,-16-3-15,0 1 0,-1 0 16,3 0-16,-5-1 0,-4 1 15</inkml:trace>
  <inkml:trace contextRef="#ctx0" brushRef="#br0" timeOffset="6234.2536">10374 7423 0,'0'0'0,"0"0"0,0 0 16,0 0-16,0 0 0,0 0 0,-17 17 16,17-17-16,0 0 0,-25 21 15,25-21-15,-21 22 0,10-8 16,0 0-16,1 3 0,1-1 15,1 0-15,2 2 0,0 0 16,3-1-16,0 0 0,3 4 16,3-3-16,1-2 0,2-2 15,2-1-15,5-1 0,0-2 16,0-3-16,4-3 0,1 0 16,2-2-16,1-1 0,1-2 0,1-2 15,-1-2-15,-1 1 0,7-6 16,1-2-16,-4 0 0,-3 1 15,-2-3-15,-1-2 0,-4 1 16,-2 3-16,-2-3 0,-1-2 16,-2 0-16,-1 2 0,-4-2 15,-1 0-15,-3 1 0,-2 1 0,-7 2 16,-6 1-16,-1 2 0,-2-1 16,-5 4-16,-5 3 15,-2 1-15,-1-1 0,6 2 0,5 0 16,3-1-16</inkml:trace>
  <inkml:trace contextRef="#ctx0" brushRef="#br0" timeOffset="7571.3394">6379 8549 0,'0'0'16,"0"0"-16,0 0 0,0 0 0,0 0 15,0 0-15,0 0 0,0 0 16,0 0-16,0 0 0,0 0 15,0 0-15,0 0 0,0 0 16,0 0-16,0 0 0,8 21 16,-8-21-16,-8 27 0,8-27 15,-8 31-15,8-31 0,-9 37 16,4-21-16,2 1 0,0 1 0,0-1 16,1 2-16,0-1 0,1 0 15,1 0-15,1-4 0,1-1 16,2-1-16,-1-2 15,1-1-15,3-1 0,-3-4 0,4-2 16,2 0-16,-2-1 0,3-1 16,-1-1-16,0-2 0,-1-2 15,5-2-15,0 0 0,1-2 0,-1 0 16,-1-3-16,0 0 16,0-1-16,1 0 0,-2-2 0,-1 0 15,0 3-15,-1-1 0,0 1 16,-4-2-16,1 1 0,0 1 15,-2 0-15,1 1 0,-2 1 16,-1 0-16,1 2 0,-2 1 16,1 2-16,-2 1 0,1 1 15,-2 3-15,2-2 0,-2 2 0,0 3 16,-2 1-16,2 1 0,-2 3 16,1 1-16,-1 1 0,1 2 15,-3 3-15,1 2 0,-1 4 16,-2 3-16,1 1 0,-1 1 15,1 2-15,-2-2 0,0 1 0,0 9 16,0 2-16,-1-3 16,1-1-16,-2-1 0,-1 1 15,0-4-15,1-1 0,0 0 16,2 0-16,-1 0 0,-1-1 0,-2 3 16,-1-2-16,0-4 0,0-4 15,-2-2-15,1-1 0,0-5 16,-1-2-16,-3-1 0,1-3 15,-3-1-15,0-3 0,-4 0 16,-5-3-16,3-1 0,1-1 16,-5-3-16,-3-4 0,1-2 15,3-1-15,-4-6 0,2-5 16,7 6-16,5 4 0,4 2 16</inkml:trace>
  <inkml:trace contextRef="#ctx0" brushRef="#br0" timeOffset="7951.3466">6792 8383 0,'0'0'0,"0"0"0,0 0 0,0 0 16,0 0-16,32 1 0,-32-1 15,30 6-15,-16-3 0,0 2 16,-2-1-16,-1 3 0,-1-1 0,-1 2 16,-1 2-16,-2-1 15,0 1-15,-4-1 0,-2 0 0,-1 0 16,-1-3-16,-5 3 0,-3-1 16,1 1-16,1-1 0,-2 0 15,1-1-15,3-3 0,1-1 16,-1 2-16,2 0 0,1-3 15,-1 1-15,2-1 0,2-2 16,0 4-16,0-4 0,7 2 16,5-2-16,0 0 0,1 0 15,4 1-15,2 0 0,0 2 0,1 0 16,3 1-16,-4 0 0,-5-2 16</inkml:trace>
  <inkml:trace contextRef="#ctx0" brushRef="#br0" timeOffset="8168.6764">6989 8776 0,'0'0'15,"0"0"-15,0 0 0,24-3 0,-24 3 16,34 0-16,-34 0 0,41 3 15,-16-2-15,-3 2 0,3-1 16,4 3-16,-3 0 0,-2 0 16,-1 0-16,-5-1 0,-2-1 0,-3 1 15</inkml:trace>
  <inkml:trace contextRef="#ctx0" brushRef="#br0" timeOffset="8367.5573">6974 8950 0,'0'0'0,"0"0"15,0 0-15,0 0 0,25 2 0,-25-2 16,38-2-16,-14 1 0,2 1 16,3 1-16,3 0 0,0-1 15,0 1-15,3 0 0,-5-1 16,-5 2-16</inkml:trace>
  <inkml:trace contextRef="#ctx0" brushRef="#br0" timeOffset="9134.333">7890 8740 0,'0'0'0,"0"0"0,0 0 16,0 0-16,30-3 0,-30 3 15,34 0-15,-15 1 0,0 0 0,-1 2 16,2 3-16,-2-1 0,-2 2 16,4 3-16,-2 2 15,-5-2-15,-5 1 0,-6 0 0,-5 2 16,-3 1-16,-2-2 0,-7 2 15,-7 2-15,1-1 0,1-3 0,-4 5 16,0 1-16,0-4 16,1-2-16,2 1 0,4-1 15,1 0-15,4-1 0,2-2 16,3-2-16,1 0 0,3-2 0,6 0 16,6-2-16,1-2 0,3-2 15,7-2-15,4-2 0,0 0 16,2-1-16,6-2 0,1 0 15,-2 0-15,-2-3 0,2-2 16,0-2-16,-3 2 0,-2 0 0,5-1 16,-1 0-16,-4 0 0,0 0 15,-5 0-15,-4 0 16,-2 2-16,-3 1 0,-1-1 0,-1 3 16,-4 0-16,0 3 0,-1-1 15,2 1-15,-2 2 0,0 2 16,-2 0-16,1 2 0,-2 0 15,0 0-15,-1 3 0,0 1 16,-1 1-16,0 2 0,-2 2 16,-1 3-16,-1-1 0,1-2 0,0 4 15,-1 4-15,1 0 16,-1 0-16,-1 4 0,0 4 16,0 0-16,-1 0 0,-2 8 0,0 2 15,1-3-15,-2-1 0,2 3 16,2 1-16,-2-3 0,1-2 15,0 7-15,-2 1 0,3-4 16,1-3-16,0-2 0,-1 1 16,0-7-16,2-2 0,-1-2 15,1 2-15,0-6 0,-1-2 0,2-2 16,1-4-16,1-2 0,-2-1 16,1-2-16,1-2 15,-2 0-15,2 0 0,-3-9 0,2-4 16,0 1-16,-1-1 0,1 1 15,0 3-15,0 2 0</inkml:trace>
  <inkml:trace contextRef="#ctx0" brushRef="#br0" timeOffset="9517.7846">8349 8744 0,'0'0'0,"0"0"0,0 0 16,0 0-16,0 0 0,23-14 15,-23 14-15,21-2 0,-21 2 0,25-2 16,-7 4-16,0-1 0,-2 1 16,2 2-16,-4 2 15,0 1-15,0 1 0,-2 0 0,0 2 16,-2-1-16,-1 0 0,1 4 15,-5-1-15,0 2 0,-3-1 16,-2 1-16,-2-1 0,-2-1 16,0 0-16,-4 1 0,-3 0 15,-1-1-15,0-1 0,-2-3 16,-1 1-16,1-1 0,3-1 0,-1 0 16,2-2-16,-1 2 0,1-1 15,2-2-15,1 0 16,2 0-16,1-2 0,1-2 0,0-1 15,-1-1-15,0-2 0,2 2 16,0-1-16,0 2 0</inkml:trace>
  <inkml:trace contextRef="#ctx0" brushRef="#br0" timeOffset="9867.2657">8700 8763 0,'0'0'0,"0"0"0,0 0 0,0 0 15,25-8-15,-25 8 0,30-3 16,-13 2-16,-1-1 0,0 2 16,2 2-16,-2-1 0,1 3 0,4 0 15,0 3-15,-2 0 16,-3 0-16,-1 2 0,-3-2 16,-4 2-16,-2 1 0,-4 1 15,-2 0-15,-3 0 0,-3 0 0,-1 1 16,-3 1-16,-1 1 0,-1-2 0,-5 0 15,-2 0-15,1-1 16,0-1-16,1 0 0,2 0 16,1 0-16,0-2 0,0-1 15,2-1-15,2 0 0,1-2 0,1 2 16,2-2-16,1-1 0,2-2 16,3-1-16,2-3 15,2 0-15,1-3 0,0 2 0,-1-1 16,-1 2-16</inkml:trace>
  <inkml:trace contextRef="#ctx0" brushRef="#br0" timeOffset="10267.9228">9151 8691 0,'0'0'15,"0"0"-15,0 0 0,0 0 16,0 0-16,0 0 0,-28 15 16,28-15-16,0 0 0,-24 19 15,24-19-15,-18 19 0,9-10 0,-1 3 16,0 0-16,0-1 0,2-1 16,-1 1-16,1 1 0,2 0 15,0-1-15,2 1 0,0-1 16,2 0-16,1 0 0,1-1 15,2 0-15,1 0 0,1 0 0,1-3 16,3-1-16,0 1 16,-1-1-16,2-1 0,1-1 15,1 0-15,0 1 0,6-2 0,2 1 16,-3-1-16,0-2 0,-1 1 16,-1-1-16,0-1 0,-1 0 15,-1 0-15,2 0 16,1 0-16,0 0 0,-1-1 0,0-1 15,-3-1-15,-3 1 0,0 1 16</inkml:trace>
  <inkml:trace contextRef="#ctx0" brushRef="#br0" timeOffset="10416.1042">9618 8881 0,'0'0'0,"0"0"15,0 0-15,0 0 0,0 0 0,0 0 16,0 0-16,0 0 16,0 0-16,0 0 0,0 0 15,0 0-15</inkml:trace>
  <inkml:trace contextRef="#ctx0" brushRef="#br0" timeOffset="26800.6642">8937 9494 0,'0'0'15,"0"0"-15,0 0 0,0 0 0,0 0 16,0 0-16,0 0 16,0 0-16,0 0 0,0 0 0,0 0 15,0 0-15,0 0 0,0 0 16,0 0-16,0 0 0,0 0 15,0 0-15,0 0 0,0 0 16,0 0-16,0 0 0,0 0 16,0 0-16,0 0 0,0 0 15,0 0-15,0 0 0,0 0 0,0 0 16,0 0-16,0 0 0,0 0 16,0 0-16,0 0 0,0 0 15,0 0-15,0 0 0,0 0 16,0 0-16,0 0 0,0 0 15,0 0-15,0 0 0,0 0 16,0 0-16,0 0 0,0 0 16,0 0-16,0 0 0,0 0 15,0 0-15,0 0 0,0 0 16,0 0-16,0 0 0,0 0 0,0 0 16,0 0-16,0 0 15,0 0-15,0 0 0,0 0 0,0 0 16,0 0-16,0 0 0,0 0 15,0 0-15,0 0 0,0 0 16,0 0-16,0 0 0,0 0 16,0 0-16,0 0 0,0 0 0,0 0 15,-5-23-15</inkml:trace>
  <inkml:trace contextRef="#ctx0" brushRef="#br0" timeOffset="27415.4416">8029 9578 0,'0'0'0,"0"0"0,0 0 0,0 0 16,0 0-16,0 0 0,0 0 0,0 0 16,0 0-16,0 0 0,0 0 15,0 0-15,0 0 0,0 0 16,0 0-16,0 0 0,0 0 16,0 0-16,0 0 0,0 0 15,0 0-15,0 0 0,0 0 16,0 0-16,0 0 0,0 0 15,15 16-15,-15-16 0,0 0 16,0 0-16,0 0 0,0 0 0,0 0 16,0 0-16,0 0 0,-23-5 15</inkml:trace>
  <inkml:trace contextRef="#ctx0" brushRef="#br0" timeOffset="27991.5782">6991 8022 0,'0'0'0,"0"0"16,0 0-16,0 0 0,0 0 0,0 0 16,0 0-16,0 0 0,0 0 15,0 0-15,0 0 0,0 0 16,0 0-16,0 0 0,0 0 16,0 0-16,0 0 0,0 0 15,0 0-15,0 0 0,0 0 0,0 0 16,0 0-16,0 0 0</inkml:trace>
  <inkml:trace contextRef="#ctx0" brushRef="#br0" timeOffset="34835.3782">13012 4282 0,'0'0'0,"0"0"16,0 0-16,0 0 0,0 0 0,0 0 15,0 0-15,0 0 0,25-6 16,-25 6-16,0 0 0,33-1 16,-33 1-16,28 0 0,-11-1 15,2-1-15,1 1 0,-1 1 16,2-1-16,3 1 0,0-1 16,8 1-16,0-1 0,3 0 15,1-1-15,3 1 0,1 0 16,9 0-16,1 2 0,-2-1 15,1-1-15,1 0 0,-1 0 0,12 0 16,2 1-16,-6 0 0,-4 0 16,8 0-16,-3 0 0,-2 1 15,-2 0-15,-1 0 0,0-1 16,0 0-16,0 0 0,7 2 16,-3 1-16,-4-1 0,-3-2 0,-2 1 15,1-2-15,-4 1 0,-4-1 16,-2 1-16,0 0 15,-3-1-15,-3 1 0,-4-2 0,-4 2 16,-4-1-16,-3 1 0,-3 1 16,1 1-16,-4-1 0,-1 0 15,-5 1-15,-2 2 0,-4-1 16,-3 1-16,0-1 0,1-1 16,0 0-16</inkml:trace>
  <inkml:trace contextRef="#ctx0" brushRef="#br0" timeOffset="35668.4517">13562 4624 0,'0'0'0,"0"0"16,0 0-16,0 0 0,0 0 0,0 0 15,29-1-15,-29 1 0,0 0 16,32 4-16,-32-4 0,33 6 16,-17-4-16,-1 2 0,1 0 15,-2 0-15,0 2 0,-1 1 16,-2 0-16,-4 0 0,-1 2 15,-6 2-15,-5 3 0,-2-2 16,-4 1-16,-8 3 0,-3 0 16,-2-2-16,-3 1 0,0-3 15,-1 0-15,-2 1 0,5-4 0,4 1 16,4-2-16,4-2 0,2-2 16,3 1-16,3-2 15,3 0-15,2-3 0,5 2 0,5-4 16,3-1-16,4-2 0,2-3 15,2 0-15,2 0 0,2-1 16,8-3-16,0-2 0,0 1 0,0 0 16,0-2-16,2 1 15,-3 0-15,-3 2 0,6-1 16,-2 1-16,-5 0 0,0 3 0,-5-4 16,-2-2-16,-3 2 0,-3 2 15,-1 0-15,2 0 0,-5 3 16,0 0-16,0 0 0,0 3 15,-2-3-15,-1 0 0,-1 2 16,1 2-16,-3 2 0,0-1 16,-2 2-16,1-1 0,-2 1 15,0 1-15,-2 0 0,-1 3 16,0 1-16,0-1 0,0 4 0,-2 0 16,1 1-16,0 2 0,-1 2 15,-1 3-15,0 1 0,-1 1 16,-1 7-16,-2 4 0,0-2 15,2 1-15,-1 2 0,-1 3 16,0 4-16,-1-3 0,0 1 16,1 1-16,2-3 0,0-2 0,1 0 15,-1 1-15,1-3 16,-1-1-16,1 2 0,1-1 0,2-9 16,0-5-16,1 0 0,0-1 15,0-4-15,1 0 0,-2-3 16,1 0-16,0 0 0,1-1 15,0-5-15,4-2 0,-1-2 16,1-4-16,0-5 0,-2-5 16,0 4-16,0 2 0,-1 2 0</inkml:trace>
  <inkml:trace contextRef="#ctx0" brushRef="#br0" timeOffset="36003.5234">14136 4603 0,'0'0'0,"0"0"0,0 0 0,0 0 16,20-19-16,-10 13 0,2-1 15,1 1-15,0 0 0,4 1 16,2 1-16,-1 1 0,2-1 0,5 4 16,-2 4-16,-1 0 0,-2 1 15,-2 1-15,0 3 0,-4 1 16,-1-1-16,-5 2 0,-2 1 15,-3 0-15,-1-1 0,-4 2 16,-3-1-16,-3 0 0,-2 1 0,-3 0 16,-3 0-16,0 0 15,-1 0-15,1-1 0,-1 2 16,1-6-16,0-1 0,-3 3 16,0 1-16,1-3 0,0 0 0,4-6 15,2-2-15,4-3 0,3-2 0,0 1 16,1 1-16,0-1 0</inkml:trace>
  <inkml:trace contextRef="#ctx0" brushRef="#br0" timeOffset="36817.6747">14160 3493 0,'0'0'0,"0"0"0,0 0 0,0 0 16,0 0-16,0 0 0,0 0 15,0 0-15,-3 24 0,3-24 16,-3 26-16,3-26 0,-5 28 0,2-12 16,-1 1-16,0 0 0,1-1 15,0 0-15,-1-1 0,2 1 16,0-3-16,1 2 0,0-1 15,1-1-15,0-2 0,1-1 16,2-1-16,0-2 0,2 2 0,0-4 16,2-2-16,1 0 15,1-2-15,0-2 0,3-2 16,-3 0-16,1-2 0,0-1 0,0-1 16,0 0-16,0-1 0,2-5 15,0 0-15,0-1 0,1 0 16,-3 1-16,-3 1 0,1 0 15,0 0-15,-2 1 0,0 1 16,-2 2-16,0-1 0,-1 2 16,-1-1-16,0 4 0,0 0 0,0 0 15,-1 1-15,-1 3 0,0 0 16,0 0-16,-3 3 16,2 2-16,0 1 0,-1 1 0,-1 1 15,-1 2-15,1 0 0,0 3 16,-1 3-16,0-1 0,0 1 0,-2 8 15,0 3-15,-1-1 16,1 0-16,1 0 0,-1-1 16,1 1-16,0-2 0,0 5 15,-1 0-15,2-4 0,0-3 0,-2 2 16,1 2-16,-1-2 0,1-3 16,-3 1-16,-1-3 0,1-2 15,3-2-15,-3-2 0,-1-1 16,2-2-16,0-2 0,1-2 15,0-1-15,-1-2 0,-1-2 16,1-1-16,-1 0 0,0-4 16,2 0-16,-1-3 0,2-2 15,0-9-15,1-10 0,0 5 0,2 4 16,0 2-16</inkml:trace>
  <inkml:trace contextRef="#ctx0" brushRef="#br0" timeOffset="37167.7399">14630 3450 0,'0'0'16,"0"0"-16,0 0 0,0 0 0,29-4 16,-29 4-16,23 1 0,-11 2 15,0 1-15,0 0 0,-1 2 16,-1 2-16,-1 1 0,-2 1 15,-2 0-15,-1 1 0,-3-1 16,-4 1-16,-1 0 0,-3 2 16,1-2-16,-5 3 0,-2-2 15,-1 0-15,2-3 0,1 0 16,1-2-16,3 0 0,0-1 0,1-1 16,2 0-16,0-2 0,0 1 15,5 0-15,4-1 0,1 2 16,3-1-16,3 0 0,4-3 15,0 0-15,3 0 0,6 3 16,2 0-16,-2 0 0,-2 2 0,-3-1 16,-3-1-16,-3-1 0</inkml:trace>
  <inkml:trace contextRef="#ctx0" brushRef="#br0" timeOffset="37617.6409">15618 4357 0,'0'0'0,"0"0"16,0 0-16,0 0 0,0 0 0,0 0 15,18-15-15,-18 15 0,0 0 16,25-10-16,-25 10 0,26-4 16,-10 3-16,3-1 0,3 1 15,-1-1-15,0 2 0,2 0 16,2 0-16,5 0 0,-1 2 16,-4-1-16,-3 0 0,-2 0 0,-2 0 15,-4-1-15,-2 0 0,-1 0 16</inkml:trace>
  <inkml:trace contextRef="#ctx0" brushRef="#br0" timeOffset="38618.4401">16315 4085 0,'0'0'0,"0"0"0,0 0 16,0 0-16,29 1 0,-17 1 16,3 3-16,1 0 0,-1 1 0,0 1 15,-1 4-15,-2 0 0,-2 1 16,-1 4-16,-5 1 16,-3 0-16,-3 0 0,-6 0 0,-5 1 15,1-3-15,0 1 0,-5 0 16,0 0-16,3-5 15,2 0-15,1-1 0,0 1 0,1-3 16,2 2-16,1-3 0,4 0 16,2-2-16,2 0 0,4-1 15,5-2-15,3-1 0,3-2 0,5-3 16,3 0-16,0-2 0,2 0 16,1-2-16,3-3 0,5-1 15,-1-2-15,-1-1 16,1-2-16,-2 1 0,-3-2 0,-1 1 15,-2 1-15,2-1 0,-4 0 16,-2-2-16,-1-1 0,-4 2 16,-4 1-16,-3 6 0,0 2 15,-1 0-15,-2 1 0,0 1 16,-2 1-16,-1 3 0,-4 3 0,2 0 16,-2 0-16,0 3 0,-3 1 15,-2 3-15,1 2 0,-2 3 16,1 3-16,-2-1 0,-1 1 15,2-1-15,0 2 0,1 0 16,-1 1-16,2-2 0,2 0 16,-2-1-16,2 0 0,0-2 15,1-1-15,1 0 0,2-2 16,1-1-16,2-3 0,3 1 16,3-1-16,1-3 0,2-1 0,-1-1 15,0-1-15,2-1 0,0-3 16,1-1-16,0-2 0,1-1 15,-1 1-15,-1-2 0,-3-4 16,1 3-16,0 0 0,-2 0 16,-1 0-16,-2 0 0,-1 0 0,-2 0 15,1 1-15,-2 0 0,-1 0 16,1 2-16,-2 2 16,0 0-16,0 1 0,-1 3 0,0-1 15,-1 3-15,0 0 0,0 0 16,0 0-16,0 3 0,-2 0 15,0 3-15,-1 3 0,-2 2 16,1 1-16,-2 1 0,1 3 16,-1 0-16,1 1 0,-2 7 15,1-1-15,-2 6 0,0 4 0,3-2 16,0-4-16,0 1 0,-2 0 16,-1 7-16,2-2 0,-1 0 15,1-3-15,-1 1 16,0 2-16,1-4 0,-1-2 0,-1-2 15,-2-1-15,2-2 0,-1-2 16,-1-1-16,-1-3 0,-1-1 16,-2-1-16,0-2 0,-1-3 15,-3-3-15,-2-1 0,-3-4 16,-3-2-16,-1-2 0,0 0 0,-4-3 16,-5-3-16,3-2 0,2-2 15,3 0-15,2-2 0,2 2 16,5 3-16,4 1 0</inkml:trace>
  <inkml:trace contextRef="#ctx0" brushRef="#br0" timeOffset="39152.092">17716 4325 0,'0'0'15,"0"0"-15,0 0 16,22-8-16,-22 8 16,36-3-16,-15 1 0,1 2 0,2 2 15,2-2-15,0 1 16,12 0-16,2 1 0,-1 2 0,0 2 16,3-2-16,-5-2 0,-5 1 15,-3-1-15,-3 2 0,-3 0 16,-3-2-16,-3-2 0,-4 0 15,-3 0-15,-2-2 0,-4-2 0,-1 1 16,0 1-16,-1-1 0</inkml:trace>
  <inkml:trace contextRef="#ctx0" brushRef="#br0" timeOffset="39468.0871">18031 4180 0,'0'0'15,"0"0"-15,0 0 0,0 0 0,0 0 16,-9 23-16,9-23 16,-6 19-16,6-19 0,-6 26 0,4-11 15,0 0-15,-1 0 0,1 1 16,0 2-16,0-1 0,0 0 15,-1 0-15,1-1 0,-1 3 16,1-1-16,-1-2 0,1-1 16,0-2-16,1 0 0,0-2 15,0 0-15,0-6 0,1-1 0,1-2 16,1-1-16,0-2 0,1-2 16,1 0-16,-2 0 0,0 1 15</inkml:trace>
  <inkml:trace contextRef="#ctx0" brushRef="#br0" timeOffset="39808.759">18692 4068 0,'0'0'0,"0"0"0,0 0 15,0 0-15,0 0 0,0 0 16,11 25-16,-11-25 0,4 18 0,-4-18 16,1 28-16,-1-28 0,-2 33 15,-1-15-15,-3 3 16,1-1-16,-1-2 0,-2 8 0,1-1 16,0-1-16,1-2 0,1 0 15,-1-1-15,2-2 16,1-1-16,-1-1 0,1-1 15,1-1-15,0-3 0,-1 0 0,2-2 16,1-2-16,0 0 0,1-3 16,2-1-16,-1-1 0,0-3 0,0 1 15,-2-1-15,3 1 16</inkml:trace>
  <inkml:trace contextRef="#ctx0" brushRef="#br0" timeOffset="39985.0865">19080 4235 0,'0'0'0,"7"-2"15,4 0-15,4 1 0,2 0 0,9 0 16,0 1-16,1 2 0,-1 0 16,0 2-16,-3 0 0,0-1 15,-4-2-15,-4 1 0,-3-2 16,-2 1-16</inkml:trace>
  <inkml:trace contextRef="#ctx0" brushRef="#br0" timeOffset="40184.9196">18962 4411 0,'0'0'0,"0"0"0,0 0 0,0 0 16,35 3-16,-35-3 0,35 3 15,-14-2-15,2 2 0,2-2 16,0 1-16,8 0 0,0 0 0,-1 0 16,-1-1-16,-4-1 0,-5 1 15,-4-1-15</inkml:trace>
  <inkml:trace contextRef="#ctx0" brushRef="#br0" timeOffset="40718.6828">20087 4106 0,'0'0'0,"0"0"0,0 0 0,0 0 16,0 0-16,0 0 0,0 0 15,0 0-15,0 0 0,0 0 16,0 0-16,-28 1 0,28-1 16,-23 10-16,23-10 0,-28 16 15,28-16-15,-28 18 0,10-6 16,0-1-16,1 0 0,-5 4 0,1-1 16,3 1-16,3-1 0,0 1 15,2 2-15,1-3 0,2 1 16,2-2-16,2 2 0,0-1 15,2 0-15,1 0 0,2-2 16,2 2-16,2 0 0,3-3 16,5-1-16,0-3 0,0 0 15,4-2-15,2-1 0,2-2 16,0-1-16,2-1 0,2-1 0,-1-2 16,0-3-16,0-1 0,0 0 15,4-1-15,-3 0 0,0-5 16,0-1-16,-2 1 0,-1-1 15,-4 0-15,-1-2 0,-3 1 16,-2 1-16,-4-2 0,0 0 16,-4 2-16,-1 0 0,-9-1 15,-6 1-15,-1 1 0,-2 0 0,-3 3 16,-3-1-16,-2-1 0,-3-2 16,6 4-16,3 2 0,5 2 15</inkml:trace>
  <inkml:trace contextRef="#ctx0" brushRef="#br0" timeOffset="66169.4139">4948 10096 0,'0'0'0,"0"0"16,0 0-16,0 0 0,0 0 0,0 0 15,0 0-15,0 0 0,17 22 16,-17-22-16,6 20 0,-6-20 15,3 26-15,-3-12 0,-1 2 16,-1 0-16,-1 2 0,-2-1 16,0 2-16,-1 0 0,2-2 0,-2 4 15,2 0-15,-1-3 16,1 0-16,2-1 0,0-4 16,1 0-16,1-2 0,2-1 15,2-2-15,1-2 0,-1-2 0,3-1 16,0-3-16,3 0 0,-2-3 15,3-1-15,-1 1 0,0-4 16,2 0-16,5-4 0,0 0 16,0-3-16,-2 0 0,0 3 15,-1-3-15,-3 1 0,0 0 0,-1-1 16,-1 1-16,-2 1 0,-1 1 16,0 1-16,-2-1 15,1 2-15,-1 0 0,-1 2 0,-2 1 16,1 2-16,-1 0 0,1 1 15,-2 3-15,2-1 0,-2 1 16,0 4-16,0-1 0,0 1 16,0 3-16,0 2 0,-1 3 15,0 3-15,-1-1 0,0 4 16,0 3-16,-1 1 0,-3 2 0,2 5 16,-2 3-16,0 0 0,-1-2 15,-2 10-15,3 1 0,-4-5 16,1 0-16,0-1 0,1 1 15,-3 0-15,1 0 0,-1 6 16,3-3-16,-2-6 0,2-1 16,0-3-16,-1-1 0,1-4 15,0-2-15,-2-3 0,1 1 16,0-5-16,-1-4 0,2-2 16,-1-4-16,-1 2 0,0-3 0,-2-4 15,-2 0-15,1-4 0,0-2 16,-5 0-16,-1-3 0,0-2 15,-2 1-15,0-5 0,0-3 16,2-3-16,3-4 0,2 6 16,3 2-16,4 5 0</inkml:trace>
  <inkml:trace contextRef="#ctx0" brushRef="#br0" timeOffset="66535.3539">5242 9939 0,'0'0'0,"0"0"0,22-3 16,-7 2-16,-1 1 0,5-2 0,2 2 16,5 0-16,2 2 0,-5 1 15,1 2-15,-2 1 0,-5 1 0,-2 1 16,-1 0-16,-2 1 15,-5-1-15,-1 2 0,-4 1 16,-2 0-16,-2-1 0,-4 1 16,-1 0-16,-5 0 0,-1-1 0,0 1 15,0-4-15,-2 2 0,1 0 16,2-1-16,2 0 0,-1 1 16,3-5-16,2 2 0,0 0 15,2-1-15,2 2 0,4-3 16,5-1-16,2 2 0,7-2 15,2 0-15,5 1 0,2-1 0,4 1 16,-7 0-16,-3-1 16,-3 1-16</inkml:trace>
  <inkml:trace contextRef="#ctx0" brushRef="#br0" timeOffset="66802.7473">5644 10514 0,'0'0'0,"0"0"16,0 0-16,27-3 0,-27 3 0,35 0 15,-13 0-15,2 2 16,1-2-16,8 1 0,3-1 16,-4 3-16,2-3 0,-8 3 0,-1-2 15,-7-1-15</inkml:trace>
  <inkml:trace contextRef="#ctx0" brushRef="#br0" timeOffset="68070.6289">6408 10385 0,'0'0'0,"0"0"16,0 0-16,0 0 0,31 0 0,-31 0 15,38-3-15,-15 2 16,-1 1-16,3 1 0,0 3 15,1-1-15,-1 0 0,3 4 16,-3 1-16,-4 2 0,-3 1 0,-7 3 16,-3 0-16,-5 1 0,-7-1 15,-4 0-15,-6-2 0,0 4 16,0-3-16,-7 7 0,-3-2 16,2 0-16,4-4 0,-2 1 15,2-2-15,5 1 0,1-6 0,3 2 16,2-3-16,3 0 15,1-2-15,7 1 0,5-2 16,4 0-16,3-4 0,3 0 16,6-4-16,0 1 0,2 0 0,9-2 15,-2-5-15,-2 3 0,-3-3 16,1 2-16,0-3 0,-3 0 16,-4 1-16,3-2 0,-1-1 15,-8 2-15,1 4 0,-4-1 16,2-2-16,-2 0 0,-3 2 15,0-2-15,-1 2 0,0-3 16,-1 2-16,-1 1 0,-2 0 16,0 1-16,-2-2 0,1 0 0,-1 2 15,-1 0-15,2 3 0,-4-2 16,1 2-16,1-3 0,-3 3 0,1 0 16,0-1-16,1 3 15,-1-1-15,0 0 0,-1 2 16,0-2-16,0 3 0,0-4 15,0 4-15,0-3 0,0 3 16,0-4-16,0 4 0,0-3 0,0 3 16,0 0-16,0 0 15,0 0-15,0 0 0,0 0 0,0 0 16,0 0-16,0 0 0,0 0 16,0 0-16,0 0 0,2 0 15,-2 0-15,0 0 0,0 0 16,0 0-16,0 0 0,0 0 15,0 0-15,0 0 0,0 0 16,0 0-16,0 0 0,0 0 0,0 0 16,0 0-16,0 0 0,0 0 15,0 0-15,0 0 16,0 0-16,0 0 0,0 0 0,0 0 16,0 0-16,0 0 0,0 0 15,0 0-15,0 0 0,0 0 16,0 0-16,0 0 0,0 0 15,0 0-15,0 0 0,0 0 16,0 0-16,0 0 0,0 0 16,0 0-16,0 0 0,0 0 0,0 0 15,0 0-15,0 0 0,0 0 16,0 0-16,0 0 0,0 0 16,0 0-16,0 0 0,0 0 15,0 0-15,0 0 0,0 0 16,0 0-16,0 0 0,0 0 15,0 0-15,0 0 0,0 0 0,0 0 16,0 0-16,0 0 16,0 0-16,0 0 0,0 0 0,0 0 15,0 0-15,0 0 0,0 0 16,0 0-16,0 0 0,0 0 16,0 0-16,0 0 0,0 0 15,0 0-15,0 0 0,0 0 16,0 0-16,0 0 0,0 0 15,0 0-15,0 0 0,0 0 16,0 0-16,0 0 0,0 0 0,0 0 16,0 0-16,0 0 15,0 0-15,0 0 0,0 0 0,0 0 16,0 0-16,0 0 0,0 0 16,0 0-16,0 0 0,0 0 15,0 0-15,0 0 0,0 0 0,0 0 16,0 0-16,0 0 15,0 0-15,0 0 0,0 0 16,0 0-16,0 0 0,0 0 0,0 0 16,0 0-16,0 0 0,0 0 15,0 0-15,-4 3 0,4-3 16,0 0-16,0 0 0</inkml:trace>
  <inkml:trace contextRef="#ctx0" brushRef="#br0" timeOffset="68718.6074">6959 10238 0,'0'0'0,"0"0"15,0 0-15,0 0 0,0 0 0,0 0 16,0 0-16,-13 26 0,13-26 15,-16 17-15,16-17 16,-31 20-16,15-8 0,-2 1 16,-3 3-16,-1 0 0,-2 0 0,-4 6 15,-1-3-15,0 1 16,3-3-16,-7 2 0,3 2 16,2-4-16,6-2 0,3 1 0,1 0 15,4-5-15,0-1 0,6-2 16,-1-1-16,3-2 0,2 2 15,2-1-15,0 1 0,2 0 16,2-4-16,2 1 0,4 0 16,2-1-16,2-2 0,3 2 0,5-3 15,1 0-15,0 0 0,3 0 16,4-3-16,-2 2 0,0 1 16,7-2-16,2 1 15,-3 1-15,0-3 0,-1 2 0,-1 1 16,-3 0-16,-3 1 0,0 2 15,-1-3-15,-2 1 0,-3-1 0,-2 0 16,-4 2-16,-2-2 0,-2 1 16,-3-1-16,-2 0 0,-1-1 15,-4-3-15,-2-2 0,-4 2 16,1-3-16,-1-1 0,0-2 16,-3 0-16,3 2 0,0 2 0,2 1 15</inkml:trace>
  <inkml:trace contextRef="#ctx0" brushRef="#br0" timeOffset="69002.0562">6933 10345 0,'0'0'0,"0"0"16,0 0-16,0 0 0,0 0 0,0 0 15,0 0-15,0 0 0,-9 29 16,9-29-16,-8 22 0,3-8 15,-1 0-15,0 1 0,-1 3 16,1 3-16,-1 0 0,7-21 0,-8 21 0,0-1 16,0 7-16,0-2 0,0 0 15,0-3-15,2 2 0,0-2 16,1-1-16,0 0 0,0-3 16,0-3-16,3-1 0,1-2 15,0-2-15,1-3 0,0-3 16,0-4-16,2 2 0,-2-2 0,2 0 15</inkml:trace>
  <inkml:trace contextRef="#ctx0" brushRef="#br0" timeOffset="69385.2667">7183 10300 0,'0'0'0,"0"0"16,0 0-16,0 0 0,0 0 0,-3 29 15,3-29-15,-2 27 0,2-27 16,-5 32-16,1-10 0,-1 0 16,1 2-16,-1 8 0,-2 7 15,0-6-15,0 2 0,-4 8 16,-2 4-16,4-3 0,0-2 0,-5 8 15,1 0-15,1-4 16,2-6-16,0 2 0,-1-2 0,2-5 16,2-3-16,0 4 0,2-4 15,0-5-15,2-7 0,0 1 16,0-3-16,1-4 0,1-6 16,1 1-16,0-1 0,-2-6 15,2-2-15,-1-6 0,2-7 16,1-2-16,-2-4 0,1 3 15,0 4-15,-1 2 0</inkml:trace>
  <inkml:trace contextRef="#ctx0" brushRef="#br0" timeOffset="69702.5173">7161 10403 0,'0'0'15,"0"0"-15,0 0 0,20-10 16,-20 10-16,23-5 0,-8 3 16,-1 1-16,1 1 0,3 3 0,2 1 15,0 0-15,-4-1 0,5 5 16,-2 5-16,-3-2 0,-3 3 16,-2 1-16,-3-1 0,-2 1 15,-3 3-15,-4-1 0,-3 1 16,-4-3-16,-3 0 0,-2 1 15,-3-1-15,3-1 0,-1-3 0,-5 4 16,-1-1-16,4-4 0,-3 0 16,3-5-16,3 1 0,2-5 15,2 1-15,5-5 0,3-3 16,1 2-16,-2 0 0,1 1 16</inkml:trace>
  <inkml:trace contextRef="#ctx0" brushRef="#br0" timeOffset="70369.1702">7737 10235 0,'0'0'16,"0"0"-16,0 0 0,0 0 0,0 0 0,0 0 16,13 21-16,-13-21 15,0 0-15,6 29 0,-6-29 16,-2 28-16,-1-12 0,0 1 15,-2 0-15,0-1 0,-1 1 16,1 0-16,0 1 0,1-3 0,0-1 16,0 4-16,1 0 0,3-4 15,-2 0-15,1-3 0,0 0 16,2-4-16,2-3 0,1 0 16,5-2-16,0-2 0,0-3 15,2 0-15,1-1 0,1-2 16,1 1-16,4-6 0,3-3 15,-4 0-15,-1 0 0,0 2 0,-1-4 16,0 2-16,-2 2 0,0-3 16,0-2-16,-2 2 0,-1 1 15,-2-2-15,0 4 0,-2-2 16,0 4-16,-1 1 0,0 2 16,-2 0-16,0 1 0,1 2 15,-3 3-15,-1 1 0,2-3 0,-2 6 16,0 1-16,0 3 15,-3 0-15,0 1 0,0 4 16,0 1-16,-2 2 0,-1 8 16,0 2-16,-1 0 0,1 1 0,1 5 15,-1 2-15,0-1 0,2 0 16,-1 11-16,-2 0 0,1-4 16,1-3-16,-3 7 0,0 0 15,1-1-15,-2-6 0,1 0 16,2-1-16,-2-6 0,0 0 0,-1-4 15,1-3-15,0-1 0,1-1 16,1-4-16,-1-5 16,-1-1-16,2-1 0,-1-4 0,-1-1 15,-3-1-15,-1-2 0,-9-2 16,-6-2-16,0-2 0,2-1 0,-8-5 16,-6-1-16,0-1 15,0-1-15,-5-4 0,3-3 16,9 7-16,8 2 0,5 2 0</inkml:trace>
  <inkml:trace contextRef="#ctx0" brushRef="#br0" timeOffset="70802.6651">8585 10460 0,'0'0'0,"0"0"16,25 0-16,-25 0 0,38 3 0,-13-3 16,6 2-16,8 3 0,-3-3 15,10 3-15,2-1 0,-6-1 16,-6 1-16,-2 0 0,-2 0 15,-4-1-15,-5-3 0,0 0 16,-5-3-16,-6 3 0,-2-1 0,-3-1 16</inkml:trace>
  <inkml:trace contextRef="#ctx0" brushRef="#br0" timeOffset="71058.4586">8941 10360 0,'0'0'0,"0"0"15,0 0-15,0 0 0,-8 22 0,8-22 16,-5 28-16,1-13 16,1 2-16,-1 1 0,-1 1 15,1 2-15,-2 0 0,0 5 16,-1 1-16,2-2 0,0-3 0,2-1 15,0-3-15,0 0 0,1 0 16,1-4-16,1 0 16,1-6-16,3-1 0,0-5 0,1-5 15,1-3-15,-2 5 0,0-2 16</inkml:trace>
  <inkml:trace contextRef="#ctx0" brushRef="#br0" timeOffset="71771.681">9424 10367 0,'0'0'0,"0"0"15,0 0-15,36 1 0,-20 1 16,2 2-16,2-1 0,1 1 16,1 1-16,4 4 0,-3 0 15,-3 2-15,-4 2 0,-2-2 16,-6 4-16,-2-2 0,-3 1 0,-7 1 15,-6 2-15,-3-1 0,-3 0 16,-2 2-16,-1 1 16,-1 1-16,-1-2 0,2-2 0,2 0 15,2-4-15,3-2 0,1 1 16,2 0-16,4-4 0,3 1 16,3-2-16,2 0 0,6-5 15,4 2-15,6-2 0,5-1 16,1-1-16,2-5 0,6-2 15,0 2-15,0-2 0,-1-2 0,-1-1 16,-1-1-16,-2-1 0,0-2 16,3-2-16,-2-2 0,-3 2 15,-3 3-15,-2-1 0,-3-6 16,-4 4-16,-2 1 0,-2-1 16,-1 3-16,-4 3 0,0 0 15,-1 0-15,0 4 0,-1-2 16,0 4-16,-1 1 0,1 1 15,-3 3-15,1-4 0,-1 4 16,0 7-16,0-3 0,-1 0 0,0 6 16,-1 1-16,1 0 0,-1 3 15,0 1-15,-1 3 0,-1 3 16,0 0-16,-2 4 0,1 0 16,-2 0-16,-1 4 0,-1 7 15,-2 3-15,1-3 0,0 3 0,0 0 16,-1 3-16,0 4 15,2-3-15,0 0 0,1 0 16,1-3-16,0-1 0,-1 3 0,2-3 16,0-10-16,2-1 0,-3 4 15,1-2-15,0-5 0,-1-5 16,2-1-16,-1-2 0,2-5 16,0-1-16,-1-4 0,2 0 15,0-4-15,0 0 0,1-5 16,0-5-16,-3-4 0,0-3 0,1-6 15,-1-5-15,2 5 0,0 3 16,0 6-16</inkml:trace>
  <inkml:trace contextRef="#ctx0" brushRef="#br0" timeOffset="72136.1136">10032 10393 0,'0'0'0,"0"0"16,0 0-16,0 0 0,21-5 0,-21 5 15,25 0-15,-11 1 0,1 2 16,-1 1-16,0 3 0,1 3 16,-1-2-16,3 3 0,-2 3 15,-2 0-15,-1 0 0,-3 4 16,-1-1-16,-3 2 0,0-1 0,-5 3 15,-2-3-15,-3 0 16,0-4-16,-3 1 0,-1 2 16,-1-3-16,-1 0 0,-1-2 0,-1 1 15,0-4-15,-1 0 0,1-2 16,1-3-16,1 0 0,2-1 16,1-2-16,1-1 0,0 0 15,0-1-15,2-6 0,2 0 16,0 0-16,3 0 0,0-1 15,0 2-15,0 1 0</inkml:trace>
  <inkml:trace contextRef="#ctx0" brushRef="#br0" timeOffset="72285.7283">10549 10431 0,'0'0'15,"0"0"-15,29 0 0,-11 0 16,2 0-16,11 1 0,3 2 15,-2 1-15,-2 0 0,6 2 16,0 1-16,-7 0 0,-2 1 0,-5-1 16,-4-1-16,-4-2 0</inkml:trace>
  <inkml:trace contextRef="#ctx0" brushRef="#br0" timeOffset="72468.9031">10532 10677 0,'0'0'0,"0"0"16,0 0-16,28 5 0,-28-5 0,32 4 15,-11-2-15,3 1 0,3-2 16,1 2-16,3-1 0,7 0 16,-2-2-16,-5 0 0,-6 0 15,-3 0-15</inkml:trace>
  <inkml:trace contextRef="#ctx0" brushRef="#br0" timeOffset="72986.1989">11475 10460 0,'0'0'16,"0"0"-16,0 0 0,0 0 0,0 0 16,0 0-16,0 0 0,-29 15 15,29-15-15,-20 13 0,20-13 16,-24 15-16,13-5 0,-1 4 16,0-2-16,0 2 0,0 1 15,1 2-15,1-2 0,1 2 16,1 1-16,1 3 0,1 1 15,3-1-15,2-3 0,2 0 16,2 0-16,0-3 0,2-1 0,1 0 16,2-4-16,1 1 0,1-3 15,3-1-15,4-1 0,-1-2 16,2 0-16,0-4 0,-1 0 16,1 0-16,-1-4 0,2 0 15,2-2-15,-2-2 0,-1 1 0,-2-3 16,1-1-16,-3 0 15,-1 0-15,-1-2 0,0 1 0,-1 1 16,-1 0-16,0-3 0,-1-2 16,-1 3-16,-2 0 0,-1-2 15,-2 1-15,-1 0 0,-2 3 16,-2-3-16,-3 0 0,-3 3 16,-2 0-16,-7-3 0,-6 3 15,-2-2-15,-1 1 0,-1 1 16,5 1-16,4 2 0</inkml:trace>
  <inkml:trace contextRef="#ctx0" brushRef="#br0" timeOffset="75852.5392">5352 12067 0,'0'0'0,"0"0"0,0 0 0,0 0 16,0 0-16,-24 9 0,24-9 16,-26 10-16,26-10 0,-34 17 15,15-5-15,-3 1 0,-1 1 16,-5 1-16,2 1 0,-10 3 15,6-1-15,-5 0 0,3 1 16,-7 2-16,0-1 0,4-1 0,3 0 16,3-2-16,4 0 0,1-3 15,4-2-15,2-1 0,4 0 16,2-1-16,2-1 0,2 0 16,0-3-16,5 0 0,0-1 15,0-1-15,3 2 0,3-2 16,0-1-16,1-1 0,4-2 0,5 0 15,1 0-15,2 0 0,2 0 16,4 0-16,0 0 0,1 1 16,5 1-16,-2 0 0,3-1 15,-1 1-15,2 0 0,7 0 16,-1 1-16,-1-1 0,-1 1 16,2 0-16,-2 2 0,-2-1 15,-3 0-15,-1-1 0,1-1 16,-2-1-16,-1 0 0,-4 0 15,0 1-15,-3-3 0,-3-1 0,-3-2 16,0-1-16,-4-2 0,0 1 16,-3-4-16,0 1 0,-1 0 15,-2 1-15,-1-1 0,-1-1 16,-1-2-16,0 0 0,-1-2 16,-1-1-16,1 1 0,-2-1 0,-4-2 15,-1 0-15,1-1 16,-1-1-16,-2-1 15,-1-2-15,0 3 0,0-1 0,-1-2 16,-2 1-16,2 2 0,3 1 16,-1 2-16,2 1 15,1 4-15,2 0 0,0-1 16,0 2-16,4-1 0,-1-1 16,0 2-16,2 1 0,0 2 15</inkml:trace>
  <inkml:trace contextRef="#ctx0" brushRef="#br0" timeOffset="76037.0367">5925 12139 0,'0'0'0,"0"0"0,0 0 0,35-1 16,-17 1-16,5 0 0,5 0 15,10-1-15,3 1 16,1-1-16,2 1 0,3-1 0,-6-2 0,-2 0 16,-8 2-16,-8-2 0</inkml:trace>
  <inkml:trace contextRef="#ctx0" brushRef="#br0" timeOffset="76235.9713">5976 12390 0,'0'0'0,"0"0"0,0 0 15,0 0-15,24 3 0,-24-3 16,36 3-16,-11-2 0,1-1 0,5 1 16,3-1-16,10 0 0,0 0 15,-2 0-15,-6 0 16,-8 0-16</inkml:trace>
  <inkml:trace contextRef="#ctx0" brushRef="#br0" timeOffset="76586.0951">7018 12017 0,'0'0'0,"0"0"0,0 0 16,0 0-16,-18 16 0,18-16 16,-14 20-16,14-20 0,-20 25 0,7-9 15,-2 2-15,1-1 16,0 2-16,-5 7 0,1 2 15,2-1-15,0-1 0,0 1 16,-2-1-16,1 5 0,2-2 0,3 0 16,1-2-16,2-3 15,3-4-15,2-3 0,2-3 16,5-3-16,4-3 0,-1-1 16,-2-1-16,-1-2 0</inkml:trace>
  <inkml:trace contextRef="#ctx0" brushRef="#br0" timeOffset="77085.967">7726 11824 0,'0'0'15,"0"0"-15,0 0 0,0 0 0,0 0 16,0 0-16,-19 23 16,19-23-16,-20 18 0,20-18 0,-32 28 15,15-11-15,-4-1 0,-9 11 16,-2 2-16,1 0 0,2-1 0,-8 9 16,2 4-16,4-5 15,4-3-15,-3 7 0,2 2 16,7-4-16,4-5 0,4-1 15,4-2-15,1-5 0,3-2 0,5-3 16,5-2-16,2-4 0,2-4 16,0-2-16,2-2 15,1-2-15,3-2 0,3-5 16,4-4-16,-2-1 0,-1-1 0,0-2 16,0-2-1,-2-1-15,-2-2 0,1-3 16,-2-1-16,-5 2 0,-3-3 15,-2 2-15,-2 2 0,-4 0 0,-3-1 16,-2 2-16,0 0 0,-3 2 16,-1 1-16,-1 1 0,-4 2 15,2 0-15,1 1 0,1-1 16,2 0-16,2 2 0,2 2 16,0 0-16</inkml:trace>
  <inkml:trace contextRef="#ctx0" brushRef="#br0" timeOffset="77505.6292">8050 12062 0,'0'0'0,"0"0"0,0 0 16,0 0-16,-11 21 0,11-21 0,-12 27 15,4-11-15,-1 2 0,0 5 16,0 2-16,-1 0 0,1 0 16,-4 10-16,-2 4 15,1 1-15,-2-1 0,-2 13 16,-4 1-16,3 0 0,2-2 0,0 9 15,-2 7-15,2-10 0,3-4 16,0-7-16,-3-4 0,6-3 16,2-1-16,2-4 0,0-2 15,-1-7-15,3-3 0,0-5 0,2-5 16,2-2-16,-1-3 0,2-4 16,0-3-1,3-11-15,4-7 0,-3 1 0,1-1 16,0 0-16,-2 5 15,-2 2-15</inkml:trace>
  <inkml:trace contextRef="#ctx0" brushRef="#br0" timeOffset="77869.3192">8067 12079 0,'0'0'0,"0"0"0,0 0 16,0 0-16,24-7 0,-24 7 0,25 0 16,-10 0-16,-1 2 0,1 0 15,1 1-15,-1 2 0,-1 1 16,3 4-16,-2 2 0,-1 0 16,-3 3-16,-5-1 0,-1 1 15,-5-1-15,-4-2 0,-1 3 16,-4 1-16,-3-1 0,-1-1 0,-4 0 15,-2 0-15,1-2 16,1-1-16,-4-1 0,-1 1 0,-3 1 16,2-4-16,2-2 15,2-3-15,2-1 0,3-1 0,2-2 16,2-4-16,5-1 0,-2-1 16,4-3-16,1-2 0,5-2 15,2-2-15,0 3 0,-2 1 16,0 3-16</inkml:trace>
  <inkml:trace contextRef="#ctx0" brushRef="#br0" timeOffset="78187.7586">8510 11838 0,'0'0'0,"0"0"0,0 0 15,21-2-15,-21 2 0,0 0 16,30 3-16,-19 0 0,1 1 0,0 1 15,0 1-15,0 2 16,-1 0-16,-2 1 0,-1 1 0,-4 0 16,-2-1-16,-3 2 15,-3-1-15,-2 1 0,-1-1 16,-4 3-16,0 0 0,-3-2 0,0 0 16,0-2-16,-1-1 15,2 1-15,1-2 0,2 1 16,2-3-16,2 1 15,0-2-15,3 0 0,1-1 0,5-1 16,5 0-16,2 1 0,1-1 16,4 0-16,5 1 0,4 1 15,-1-1-15,-3 0 0,-3-1 16,-3 0-16</inkml:trace>
  <inkml:trace contextRef="#ctx0" brushRef="#br0" timeOffset="78795.2455">8729 12526 0,'0'0'0,"0"0"0,0 0 16,0 0-16,0 0 0,32-2 16,-32 2-16,47 0 15,-15 2-15,-3 0 0,0-1 0,12 1 16,2 0 0,-3 0-16,-4-1 0,5 2 15,-4-1-15,-4 1 0,-3 0 16,-6 0-16,-4 0 0,-3-2 15,-4-1-15,-4 0 0,0 1 16,-6-1-16,-3 0 16,0 0-16,-1-2 0,1 2 0,-2-2 15,2 2-15</inkml:trace>
  <inkml:trace contextRef="#ctx0" brushRef="#br0" timeOffset="79452.7241">9896 12464 0,'0'0'0,"0"0"16,0 0-16,0 0 0,10-23 0,-10 23 15,7-17-15,-4 7 0,0-1 16,-1 0-16,-2-1 0,-1-1 16,0-1-16,-3 1 0,-3-1 15,-1 2-15,1-1 0,-8-2 16,-3 3-16,-1 1 0,0 1 0,0 1 15,1 2-15,0 0 0,3 2 16,-1 4-16,1 2 16,1 0-16,2 2 0,3 1 0,3 3 15,1 0-15,4 0 0,4 6 16,2 4-16,2-1 0,-1 0 16,4 2-16,2 1 0,2 2 15,-1-1-15,6 8 0,0 0 16,-2-1-16,-3-3 0,-3 0 15,-2 0-15,-4-3 0,-3-1 0,-7-2 16,-5 0-16,-1-4 0,-1-2 16,-3-3-16,-3-1 15,-2-2-15,-1-3 0,-3-3 0,-2-2 16,3 1-16,3-3 0,1 0 16,1-1-16,4-1 0,2-2 15,2-1-15,2 0 0,4-2 16,2 0-16,5 0 0,5 0 15,4 1-15,3 0 0,9-1 16,6-1-16,2 1 0,3-2 16,1 2-16,1 0 15,1 0-15,0 2 0,3-4 16,-4-1-16,-9 3 0,-5 3 16,-5 2-16</inkml:trace>
  <inkml:trace contextRef="#ctx0" brushRef="#br0" timeOffset="79886.2058">10290 12268 0,'0'0'0,"0"0"16,0 0-16,0 0 0,0 0 15,0 0-15,0 0 0,0 0 0,-6 23 16,6-23-16,-10 21 16,5-9-16,-1-1 0,0 5 15,-1 1-15,1 4 0,1 1 16,-2 3-16,0 3 16,-4 8-16,-3 2 0,-1 9 0,1 0 15,-1-1-15,2-2 0,-1 2 16,-1 0-16,0 9 0,1-3 0,1-1 15,2 0-15,0-4 0,1-1 16,-4 6-16,0-1 0,1-5 16,0-4-16,1-2 0,1-2 15,1-5-15,3-4 0,-1-3 16,1 0-16,2-7 0,1-4 16,2-2-16,1-5 0,0-2 15,1-1-15,0-5 0,3-8 16,1-2-16,0-4 0,-1 3 15,1 2-15,-2 1 0</inkml:trace>
  <inkml:trace contextRef="#ctx0" brushRef="#br0" timeOffset="80272.5617">10216 12294 0,'0'0'16,"0"0"-16,0 0 0,0 0 0,22-12 16,-10 8-16,3 1 15,0 2-15,-1 2 0,2-1 0,-1-1 16,2 2-16,-1 2 0,5 2 16,0 5-16,-3-2 0,-3 2 15,-2 3-15,-3 2 0,-1-1 16,-2 0-16,-4 1 0,-3 3 15,-3-1-15,-2-1 0,-4 1 16,-2 0-16,0-2 0,-1-1 0,-4 3 16,-2-2-16,4-4 0,-2-1 15,-4 3-15,1-2 16,2-3-16,3 0 0,2-3 0,1 0 16,3-2-16,1-1 0,2 0 15,0-3-15,2-1 0,1-2 16,5-2-16,5-2 0,-2 1 0,0 1 15,-2 1-15</inkml:trace>
  <inkml:trace contextRef="#ctx0" brushRef="#br0" timeOffset="80768.8094">11031 12288 0,'0'0'0,"0"0"16,0 0-16,0 0 0,26 11 16,-26-11-16,29 13 0,-29-13 15,32 16-15,-13-8 0,2 2 16,0-1-16,-1 0 0,7 3 15,-2 1-15,-2-2 0,-2-1 16,-1 0-16,0 0 16,-3-1-16,-2-1 0,-2 0 15,-1 1-15,-2-4 0,-1 1 0,-3 0 16,-4 1 0,-3-1-16,-2 3 0,-2-4 0,0 1 15,-3-2-15,-2 0 0,-1 0 16,-1 1-16,-3-1 0,-2 1 15,-2 1-15,-1 1 0,0 1 16,1 0-16,-1 0 0,-1-2 16,0 2-16,-1 0 0,1 0 0,0-1 15,2 1-15,3 0 16,0 0-16,3 1 0,0-2 0,0 0 16,2 0-16,2-1 0,1-1 15,1-1-15,3 0 0,2-2 16,4 0-16,3-1 0,3-1 15,2-2-15,1 0 0,-2 0 16,-2 1-16</inkml:trace>
  <inkml:trace contextRef="#ctx0" brushRef="#br0" timeOffset="81336.5899">12087 12371 0,'0'0'0,"0"0"16,0 0-16,0 0 0,0 0 0,0 0 16,0 0-16,0 0 15,0 0-15,0 0 0,-30 1 16,30-1-16,0 0 0,-34 10 15,34-10-15,-37 11 16,16-3-16,-1 2 0,0 1 16,-1 3-16,-2-1 0,-3 3 0,1 1 15,3-1-15,3 0 0,2 1 16,3-1-16,2 1 0,3 0 16,3-1-16,0 1 0,2-1 15,2-2-15,2 0 0,1-1 16,2-1-16,2-2 0,4 1 15,3-1-15,2-2 0,2 1 0,1-4 16,2 1-16,1-3 16,0-1-16,3-1 0,1-1 0,0-1 15,-1-1-15,7-4 16,1-2 0,-4-1-16,3-1 0,0-2 0,-4 0 0,-3-1 15,-2-1-15,-2 1 0,-2 1 16,-1 0-16,0-2 0,-3 1 15,-2 1-15,-2-1 0,-1-2 16,-2 1-16,-2-1 0,-2-3 16,-3 0-16,-1 3 0,-3 1 0,-7-4 15,-6 1-15,-2 0 0,-2 0 16,4 4-16,3 1 0,4 4 16</inkml:trace>
  <inkml:trace contextRef="#ctx0" brushRef="#br0" timeOffset="87236.4036">4883 13284 0,'0'0'15,"0"0"-15,0 0 0,0 0 0,-14-18 16,14 18-16,-26-13 0,11 7 16,-4 1-16,-4 1 0,-5 1 15,-11-1-15,-1 1 16,2 3-16,0 1 15,4 2-15,3 1 0,1 4 0,8 2 16,3 2-16,6 1 0,7 5 16,8 3-16,5 4 15,6 7-15,1-4 0,-1-2 0,5 12 16,0 2-16,-1 0 16,2-1-16,-6 4 0,-1 3 15,-3-2-15,-1-3 0,-10 7 0,-4-1 16,-9-3-16,-2-2 0,-6-3 15,-4-3-15,-1-2 0,-4-2 16,-3 2-16,3-2 0,-1-6 16,0-3-16,6-5 0,3-3 15,6-5-15,6-3 0,3-3 16,1-3-16,3 0 0,1 0 0,2-2 16,0-1-16,2-4 0,1-1 15,2 2-15,3-2 16,0 0-16,1 0 0,2-1 0,1 1 15,0 2-15,2 0 0,-3 3 16,2 1-16,0 2 0,-1 1 16,0 3-16,-1 4 0,1-2 15,1 4-15,0 3 0,2 4 16,0 2-16,1 3 0,-1 3 16,-1 2-16,4 11 0,-2 0 0,-2 4 15,1 0-15,-4 12 0,1-3 16,-1 1-16,-3 1 0,0 0 15,-2 0-15,-1 6 0,0 0 16,-2-9-16,2-5 0,-3 0 16,0-2-16,0 2 0,1-3 15,0-11-15,1-7 0,-1-7 16,0-4-16,1-4 0,-2-6 16,7-4-16,1-4 0,-3 1 15,1 0 1,-3 2-16</inkml:trace>
  <inkml:trace contextRef="#ctx0" brushRef="#br0" timeOffset="104405.2172">5668 13356 0,'0'0'0,"0"0"16,0 0-16,0 0 0,0 0 0,0 0 16,0 0-16,-3 22 15,3-22-15,-8 22 0,8-22 16,-11 30-16,3-14 0,1 2 0,-2 2 16,0-1-16,1 0 0,-2 1 15,1 1-15,0 5 16,1-1-16,2-2 0,4 0 15,0-4-15,1-2 0,2-2 16,2-3-16,3-2 0,3-1 0,0-3 16,4-1-1,0-5-15,3-4 0,0-1 0,-2 0 0,4-5 16,3 0 0,-3-2-16,1 0 0,1-4 0,-3 1 15,-2-2-15,0 1 0,1 0 16,-4 0-16,1-1 0,-3-1 15,0 3-15,0 2 0,-1 1 16,0 1-16,-4 1 0,1 1 16,-2 4-16,-3 0 0,1 0 15,0 1-15,0 2 0,1 0 0,-3 2 16,0 0-16,0 3 16,-2-1-16,1 4 0,-3 3 0,2 3 15,-1 1-15,0 3 0,-1 3 16,1 6-16,-2 2 0,0 0 15,0 1-15,-1 2 0,2 1 16,-3 7-16,2-2 0,0 0 16,1-3-16,-1 2 0,2 2 15,-3-5-15,2-4 0,-1 0 16,-2 0-16,0-2 0,-3-1 0,-1 2 16,-1-1-16,1-7 0,0-3 15,0-2-15,-3-2 0,-1-4 16,1-1-16,-3-2 0,-4 0 15,-2-1-15,-1-4 0,3-3 16,3-1-16,2 0 0,2 1 16,3 0-16</inkml:trace>
  <inkml:trace contextRef="#ctx0" brushRef="#br0" timeOffset="104653.4413">6061 13790 0,'0'0'0,"0"0"0,0 0 15,0 0-15,0 0 0,0 24 0,0-24 16,-1 22-16,1-22 0,-6 21 16,6-21-16,-7 25 0,1-12 15,0 0-15,1 0 16,0-2-16,1-1 0,1-2 0,-1 0 15,2-4-15,2-4 16,0 0-16,0 0 0,0 0 0</inkml:trace>
  <inkml:trace contextRef="#ctx0" brushRef="#br0" timeOffset="104837.0485">6351 13642 0,'0'0'0,"0"0"16,0 0-16,35 0 0,-35 0 0,41 0 16,-18 0-16,1 1 0,2 2 0,2-1 15,2 0-15,-1 0 16,0 1-16,-3-1 0,-4-2 16,-2 0-16,-4 0 0,-1 0 0</inkml:trace>
  <inkml:trace contextRef="#ctx0" brushRef="#br0" timeOffset="105069.3322">6532 13549 0,'0'0'15,"0"0"-15,0 0 0,0 0 0,-2 23 16,2-23-16,-2 22 15,2-22-15,-3 27 0,0-11 16,-2 3-16,2-2 0,0 0 0,0-1 16,1 1-16,0 2 0,1-2 15,1-3-15,3-3 0,-3-2 16,1-1-16,0-1 0</inkml:trace>
  <inkml:trace contextRef="#ctx0" brushRef="#br0" timeOffset="105752.9959">6997 13507 0,'0'0'16,"0"0"-16,0 0 0,0 0 15,-3 25-15,3-25 0,-6 23 16,6-23-16,-4 30 0,1-15 16,0 3-16,2 1 0,-2 0 0,-1 3 15,2-2-15,1 0 16,0-1-16,1-2 0,1-1 16,2-3-16,-1 0 0,3-5 0,1 0 15,2-2-15,3-3 0,2-3 16,0-3-16,0 0 0,0-2 15,-1-1-15,0-2 0,1-2 16,-3-1-16,2-3 0,-1-2 16,0 0-16,0-1 0,0 0 15,0-3 1,0 1-16,-1-2 0,-1 4 0,-3 2 16,1 2-16,-2 2 0,0 2 15,-2 0-15,-1 3 0,0 1 16,0 1-16,-1 2 0,-1 2 15,0 3-15,-1 1 0,-2 2 0,1 4 16,0 3-16,0 1 0,0 1 16,-2 8-16,0 5 15,1-1-15,-3 0 0,0 11 16,1 2-16,-1 0 0,-1 0 16,0 0-16,0 1 0,0 5 0,0-3 15,-1-2-15,1 0 0,0-3 16,0-4-16,0 0 0,-2 0 15,-1-4-15,0-3 0,-2-1 16,-1-2-16,1-3 0,1-4 0,0-3 16,1-3-16,0-1 0,0-3 15,-2-4-15,-2-2 16,-1-4-16,-4-2 0,-2-5 0,-2-1 16,-1 0-16,-2-5 0,0-3 15,-2-3-15,0-8 0,5-1 16,4 7-16,5 5 0,3 5 15</inkml:trace>
  <inkml:trace contextRef="#ctx0" brushRef="#br0" timeOffset="106053.5345">7270 13774 0,'0'0'0,"0"0"0,0 0 16,30 0-16,-16 1 0,3 1 0,-2 1 15,0-1-15,-1 2 0,-1 2 16,-1 1-16,-2 0 0,-2 1 16,-3-1-16,-2 1 0,-5 2 15,-3 0-15,-2-1 0,-5 1 16,0 0-16,2-2 0,-2 0 16,2-1-16,-1-1 0,4 0 15,0-1-15,2-1 0,0-1 16,2 1-16,4-2 0,2 0 15,6 0-15,5-1 0,3-2 16,2-2-16,2-1 0,-4 1 0,-2 0 16</inkml:trace>
  <inkml:trace contextRef="#ctx0" brushRef="#br0" timeOffset="106236.3188">7735 13639 0,'0'0'0,"0"0"15,0 0-15,35-4 0,-35 4 0,46 3 16,-17 1-16,1-1 16,-2 1-16,10 4 0,-5 1 15,-4-1-15,-4 0 16,0-2-16,-4 0 0,-3-1 0</inkml:trace>
  <inkml:trace contextRef="#ctx0" brushRef="#br0" timeOffset="106403.0249">7778 13898 0,'0'0'0,"0"0"0,0 0 16,39 2-16,-21-1 0,5 0 0,6 0 15,6-2-15,-1 0 0,-4 0 16,-6 0-16,-3 0 0</inkml:trace>
  <inkml:trace contextRef="#ctx0" brushRef="#br0" timeOffset="106803.6254">8789 13580 0,'0'0'15,"0"0"-15,0 0 0,0 0 16,0 0-16,0 0 0,-23 19 16,23-19-16,-25 12 0,9-2 15,-6 2-15,0-1 0,1 1 0,-2-1 16,-3 1-1,-2 4-15,-1 0 0,6-3 0,3-1 0,2 0 16,3 0-16,3-1 0,2 0 16,2-1-16,4-1 0,3 0 15,3 1-15,4-1 0,5 1 0,5-2 16,4 0-16,2 1 16,2-1-16,4 0 0,2-2 15,8 2-15,-1-1 0,0-1 0,0 0 16,-4-1-16,-4 0 0,-4-1 15,-1-1 1,-5-1-16,-1-1 0,-7-2 0,-4-2 0,-2 0 16,0 2-16,-2-1 15</inkml:trace>
  <inkml:trace contextRef="#ctx0" brushRef="#br0" timeOffset="107053.8683">8718 13660 0,'0'0'0,"0"0"16,0 0-16,-1 24 0,1-24 0,-3 26 0,3-26 16,-7 23-16,2-7 15,-1-1-15,2 1 0,-2 0 16,0 2-16,0-1 0,1-1 0,-1 4 15,1 1-15,0-2 0,2-2 16,-2-2-16,1-1 0,1-3 16,-1-1-16,2-1 0</inkml:trace>
  <inkml:trace contextRef="#ctx0" brushRef="#br0" timeOffset="107437.2873">9160 13700 0,'0'0'0,"0"0"0,0 0 15,0 0-15,-3 24 0,3-24 16,-4 28-16,0-11 0,1 2 15,-2 3-15,-2 1 0,0 4 16,1 0-16,-3 12 0,0 4 16,1-5-16,2 2 0,-4 7 15,0-2-15,0 0 0,0 0 0,-2 6 16,1-1-16,1-4 0,2-3 16,2-4-16,1-3 0,1-4 15,1-3-15,0-1 16,1-2-16,1-5 0,-1-4 0,1-6 15,0 0-15,1-7 0,0-1 16,1-7-16,2-10 0,-3-4 16,1-5-16,-1 4 15,0 5-15,0 2 0</inkml:trace>
  <inkml:trace contextRef="#ctx0" brushRef="#br0" timeOffset="107719.4651">9138 13654 0,'0'0'0,"0"0"16,0 0-16,0 0 0,27-10 15,-17 8-15,1 0 0,1 1 16,1 0-16,4 3 16,3 4-16,1 0 0,-4 2 0,9 6 15,0 5 1,-3 1-16,1 2 0,-5-2 15,-2-2-15,-2 5 0,-3-2 16,-5 0-16,-4-1 0,-4-1 0,-4 0 16,-4-3-16,-1 0 0,-7-2 15,-4-2-15,-4 1 0,-4-2 16,-6-2-16,-6 0 16,4-2-16,1 1 0,3 0 0,8-3 15,5-1-15</inkml:trace>
  <inkml:trace contextRef="#ctx0" brushRef="#br0" timeOffset="108753.4891">5851 14633 0,'0'0'0,"0"0"0,0 0 16,0 0-16,0 0 0,0 0 15,0 0-15,0 0 0,7 23 0,-7-23 16,0 0-16,1 34 0,-1-34 15,-3 27-15,-1-11 0,1 2 16,0-1-16,-1 2 0,-2 2 16,-1 0-16,0 1 0,2 3 15,-2 0-15,3-4 0,2-3 16,3-2-16,2 0 16,0-2-16,3-5 0,-2 1 0,4-3 15,2-3-15,2-2 0,5-4 16,3 1-16,-3-6 15,0 1-15,-1-2 0,2-5 0,-2 1 16,0-3-16,0 1 16,2-1-16,-1-2 0,-1-1 15,-2 1-15,-1 0 0,0-3 16,-2-1-16,-2 3 0,0 0 0,-4 4 16,1 0-16,-3 7 0,-1 0 15,0 0-15,2 3 16,-4 0-16,1 1 0,-1 3 0,0 0 15,0 0-15,-1 4 0,-2 2 16,0 5-16,0 0 0,-1 0 16,0 10-16,-1 1 0,-1 2 15,-1-2-15,2 7 0,2 0 16,-2 2-16,0-2 0,-2 10 16,0 1-16,2-1 0,-1-1 0,1 7 15,0 1-15,1-4 0,1-3 16,-4-3-16,-1-1 15,1-5-15,-1 1 0,1-5 0,1 2 16,-1-3-16,2-1 0,-3-3 16,1-2-16,-2-5 0,3-3 0,-4-1 15,-2-2-15,-1-1 16,-2-3-16,0-2 0,-3-4 16,0-1-16,-1-1 0,-6-5 15,-1-4-15,1-1 0,4-1 0,1 0 16,4 2-16,4 3 0</inkml:trace>
  <inkml:trace contextRef="#ctx0" brushRef="#br0" timeOffset="108953.3203">6282 15151 0,'0'0'0,"0"0"0,0 0 15,0 0-15,0 0 0,0 0 0,0 28 16,0-28-16,0 0 0,-1 32 16,1-32-16,-4 23 0,0-11 0,2-3 15,1-2-15,0 0 16,1-3-16,0 2 0,0-2 16,0-3-16</inkml:trace>
  <inkml:trace contextRef="#ctx0" brushRef="#br0" timeOffset="109603.6311">6674 14865 0,'0'0'0,"0"0"0,0 0 15,0 0-15,0 0 0,0 0 16,0 29-16,0-29 0,-1 25 0,1-25 15,-5 28-15,4-13 0,-1 2 16,1-2-16,-2 3 0,1-1 16,1-2-16,0-1 0,0 1 15,2-1-15,1 0 0,3-1 16,-2-2-16,0-3 0,3 2 16,2-3-16,2 0 0,0-2 0,1-2 15,0-3-15,0 0 16,-1-3-16,2-1 0,-2-3 15,2 0-15,2-4 0,0 0 0,0-3 16,-1 0-16,-1 0 0,0 2 16,-1-2-16,0-3 0,-2 0 15,1 1-15,-3-1 16,-1-1-16,0 4 0,-3 0 0,0 3 16,1 0-16,-1 4 0,-1 0 0,0 2 15,-1-1 1,1 5-16,-2 1 0,0 0 0,-3 1 15,1 6-15,-1 0 0,-2 4 16,1 6 0,-3 3-16,2 7 0,-2 2 0,2-1 15,-1 4-15,1 1 0,-1 9 16,0 0-16,-1 2 0,0 0 16,2-2-16,2-3 0,-4 8 15,1-1-15,1-7 0,0-3 0,2-4 16,-2-3-16,0 1 0,1 0 15,-1-4-15,-1-1 0,-1-4 16,1-3-16,-2-4 0,-1-1 16,1-3-16,2-1 0,-3-2 15,-1-4-15,-1-2 0,0 2 16,-5-7-16,0-3 16,-3-3-16,-3-1 0,3-6 0,2-3 15,2 4-15,4 2 0,1 3 16</inkml:trace>
  <inkml:trace contextRef="#ctx0" brushRef="#br0" timeOffset="109921.9643">7080 15321 0,'0'0'0,"0"0"15,0 0-15,26 1 0,-26-1 16,33 5-16,-12 1 0,-1-2 15,-1 2-15,-2-1 0,1 2 0,1 3 16,-3 0-16,-1-1 0,-7 1 16,-1 1-16,-4 0 0,-3-1 15,-3 1-15,-2-2 0,-3-1 16,-2 0-16,-1-1 0,1-1 16,-1-1-16,1 2 0,1-3 15,1 2-15,2 0 0,0-1 16,3-2-16,1-2 0,1 2 0,3 1 15,2-1-15,5-2 0,1 2 16,5-3-16,5 0 0,1-3 16,1 2-16,4-5 0,-8 5 15,-1-2-15</inkml:trace>
  <inkml:trace contextRef="#ctx0" brushRef="#br0" timeOffset="110153.4443">7751 15162 0,'0'0'0,"0"0"0,0 0 0,0 0 16,0 0-16,29-7 0,-29 7 15,42 3-15,-21-3 0,3 3 16,2 0-16,0-1 0,-1 4 0,2-2 15,-3 0-15,-2 2 0,-6-3 0,-1-1 16</inkml:trace>
  <inkml:trace contextRef="#ctx0" brushRef="#br0" timeOffset="110320.2449">7769 15380 0,'0'0'0,"0"0"15,0 0-15,0 0 0,0 0 0,0 0 16,0 0-16,34 10 0,-34-10 16,34 7-16,-13-3 0,2 0 15,2 3-15,-3-4 0,-4 1 16,-1-1-16</inkml:trace>
  <inkml:trace contextRef="#ctx0" brushRef="#br0" timeOffset="111636.3822">8626 15208 0,'0'0'0,"0"0"0,0 0 16,0 0-16,0 0 0,0 0 0,34-10 15,-34 10-15,27 2 0,-27-2 16,36 5-16,-18 1 0,1-2 15,0 2-15,-1 2 0,-2 0 16,0 2-16,-1 1 0,-2 3 16,-3-3-16,-2 2 0,-5-2 15,-3 1-15,-3-1 0,-5 3 0,-5-1 16,-5-1-16,2 2 16,-3 0-16,0-3 0,-1 0 15,2 0-15,-1-1 0,0 1 0,5-1 16,4-5-16,2 1 0,5 1 15,4 1-15,4-1 0,4-4 16,8 1-16,5-1 0,3 0 16,4-2-16,8 1 0,3-2 15,0-2-15,1 1 0,-2-2 16,2-1-16,3-2 0,-3 2 0,-5-3 16,-2 2-16,-4-4 0,-1-2 15,-2 0-15,-1 0 0,-4-3 16,-3 3-16,-4-3 0,-2 3 15,-2 0-15,-2 1 0,-2 0 16,0 2-16,-2-2 0,-1 3 16,0-2-16,-1 0 15,-1 1-15,0 1 0,0 4 0,-1-2 16,0 0-16,-1 4 0,0-3 16,1 1-16,-1 3 0,0 0 0,0 0 15,0 0-15,-1 4 0,0-1 16,0 3-16,-1 1 15,1 2-15,0 1 0,0 1 0,0 3 16,0 1-16,0 2 0,-1 5 16,-1 3-16,1 0 0,0 4 15,-1 1-15,-1-1 0,0 1 16,0 2-16,-4 7 0,0 4 16,0 0-16,1 0 0,-4 7 15,-4 3 1,1 0-16,0 0 0,0 2 0,5-2 15,-4 0-15,5-5 0,0-3 16,0-3-16,0-5 0,1-5 16,-1-3-16,0-1 0,3-2 15,-3-3-15,1 0 0,1-1 0,0-6 16,2-3-16,1-5 0,0-1 16,2-3-16,0-2 15,1-2-15,-1 4 0,1-8 0,1-6 16,-2-6-16,-2-6 0,1 4 15,-1 3-15,2 4 16</inkml:trace>
  <inkml:trace contextRef="#ctx0" brushRef="#br0" timeOffset="112086.3748">9399 15330 0,'0'0'0,"0"0"0,0 0 16,0 0-16,0 0 0,25-14 15,-25 14-15,23-4 0,-23 4 0,27 0 16,-14 2-16,0 0 0,0 1 16,4 4-16,2 3 0,-2-2 15,1 3-15,2 3 0,-1 3 16,-5-2-16,-1-1 0,-2 1 15,-1 2-15,-2-2 0,-2-1 0,-2 4 16,-3 0-16,-2-2 16,-2-1-16,-5-1 0,-7-2 15,1 2-15,0-3 0,-4-1 16,-2 0-16,-1-2 16,-1-4-16,-4 3 0,0-3 0,4 1 15,2 1-15,2-4 0,0-1 16,-1 2-16,2 1 0,2-1 15,4-2-15,4 1 0,-1-2 0,1-2 16,2 2-16,0-1 0,1 1 16,1-1-16,-1-2 15,2 1-15,0 0 0,3-3 0,2 1 16,1-1-16,-1 1 0,-1 1 16</inkml:trace>
  <inkml:trace contextRef="#ctx0" brushRef="#br0" timeOffset="112221.1798">9953 15648 0,'0'0'0,"0"0"15,0 0-15,0 0 0</inkml:trace>
  <inkml:trace contextRef="#ctx0" brushRef="#br0" timeOffset="144620.8427">14667 7584 0,'0'0'0,"0"0"0,0 0 0,0 0 16,0 0-16,0 0 0,0 0 16,0 0-16,0 0 0,0 0 15,3 23-15,-3-23 0,4 20 0,-4-20 16,0 35-16,-1-15 16,-1-1-16,0 6 0,1 5 15,-2 6-15,1-2 0,-1 3 16,-2 2-16,1 6 0,0-2 0,-2 1 15,1-1-15,0-3 0,1-4 16,-1 6-16,1 1 0,1-7 16,0-4-16,1 0 0,0 0 15,0-3-15,1-2 0,0-3 16,1-2-16,1-4 0,1-2 0,1-2 16,1 0-16,-2-5 0,0-1 15,4-7-15,1-2 16,-1-1-16,-2 1 0,1 0 0</inkml:trace>
  <inkml:trace contextRef="#ctx0" brushRef="#br0" timeOffset="144987.6031">15169 7653 0,'0'0'0,"0"0"16,0 0-16,0 0 0,0 0 0,0 0 15,0 0-15,0 0 16,0 0-16,-12 28 0,12-28 16,-14 24-16,14-24 0,-18 30 15,7-9-15,-1 0 0,-1 1 16,-3 3-16,0 2 0,-5 3 15,1-1-15,2-1 0,2-3 0,-2 4 16,2-3-16,1-2 0,2-1 16,2-3-16,1-3 0,2-3 15,3-3-15,1-1 0,-1-3 0,3-3 16,0-1-16,2-3 0,1-4 16,1-5-16,1-4 0,1 2 15,-2 2-15,0 1 0</inkml:trace>
  <inkml:trace contextRef="#ctx0" brushRef="#br0" timeOffset="145272.5246">15202 7653 0,'0'0'0,"0"0"15,0 0-15,0 0 0,0 0 0,0 0 16,0 0-16,13 20 0,-13-20 15,8 24-15,-8-24 0,10 32 16,-5-13-16,0 1 0,1 1 16,-1 0-16,1 2 0,-1 4 15,1 0-15,-2-1 0,0-1 0,0-1 16,0-1-16,1-2 0,-1-1 16,-1-2-16,0-3 15,-2 0-15,0-3 0,1-1 16,0-3-16,-4-1 0,-3-3 0,-3-4 15,-3-3-15,2-1 0,1 2 16,2 0-16</inkml:trace>
  <inkml:trace contextRef="#ctx0" brushRef="#br0" timeOffset="145470.9079">15014 7926 0,'0'0'0,"0"0"15,0 0-15,0 0 0,0 0 0,0 0 16,0 0-16,0 0 0,33-3 16,-33 3-16,35 0 0,-35 0 15,43 0-15,-18 0 0,0-1 16,-1 0-16,-1-3 0,3 1 16,-4 0-16,-4 1 0</inkml:trace>
  <inkml:trace contextRef="#ctx0" brushRef="#br0" timeOffset="145771.4723">15572 7723 0,'0'0'0,"0"0"0,0 0 16,0 0-16,0 0 0,9 22 0,-9-22 15,2 22-15,-2-22 0,0 32 16,-1-12-16,-1-1 0,-1 1 16,1 1-16,-1-1 0,1 1 15,-1-1-15,0 4 0,0 0 16,0-2-16,0 1 0,1-4 16,1-1-16,0-2 0,0-1 0,1-3 15,0-3-15,0 0 0,0-3 16,1-3-16,1-3 0,0-5 15,1 0-15,-2-2 0,0 2 16,0 1-16</inkml:trace>
  <inkml:trace contextRef="#ctx0" brushRef="#br0" timeOffset="146309.2451">15667 7729 0,'0'0'0,"0"0"15,0 0-15,0 0 0,0 0 0,0 0 16,0 0-16,24-8 0,-24 8 16,23 0-16,-23 0 0,33 3 15,-16 0-15,-2 3 0,0 0 16,-2 2-16,-1-1 0,-2 2 16,-2 1-16,-4 1 0,-1 0 0,-5 1 15,-5-1-15,-5 4 0,-3-1 16,-3-1-16,-2 1 15,1-3-15,-1-1 0,-1 0 0,-1 0 16,2-3-16,2 0 0,-1-2 16,4-1-16,5-1 0,1 0 15,3-2-15,0-1 0,2 0 16,0 0-16,2-1 0,2-1 16,3 0-16,4-1 0,3 0 0,3 1 15,1-1-15,0-2 0,5 1 16,0-1-16,1 3 0,-1 1 15,0 0-15,0 1 0,-3 2 16,0 1-16,-3 2 0,-2 3 16,-2-2-16,-2 3 0,-2 1 15,-3 1-15,-2 1 0,-3 0 16,-4 0-16,-3 0 0,-1 0 0,1 0 16,-1-2-16,-1 0 15,1 0-15,1-1 0,0 0 0,0-2 16,2-1-16,1-1 0,0-3 15,0 1-15,1-3 0,0 0 16,2-4-16,0-3 0,1 0 16,3-3-16,-1 0 0,1 2 15,0 1-15</inkml:trace>
  <inkml:trace contextRef="#ctx0" brushRef="#br0" timeOffset="146637.4395">16046 7573 0,'0'0'0,"0"0"15,0 0-15,0 0 0,0 0 0,0 0 16,12 22-16,-12-22 0,7 22 16,-7-22-16,5 37 15,-4-15-15,1 0 0,-5 6 0,0 1 16,-3 8-16,1 1 0,-1 1 15,1 2-15,-2 7 0,1-6 0,-1 0 16,2 3-16,-1-6 16,2-5-16,0 6 0,1-5 15,0-2-15,-1-3 0,2-4 16,1-5-16,0-5 0,1-4 0,0-1 16,0-1-16,1-3 0,0-2 15,1-3-15,2-7 16,0 0-16,2-3 0,-3 2 0,0 2 15,-1 0-15</inkml:trace>
  <inkml:trace contextRef="#ctx0" brushRef="#br0" timeOffset="146837.7494">16283 7805 0,'0'0'16,"0"0"-16,0 0 0,38-4 0,-38 4 16,32 3-16,-14-1 0,0 3 0,0 2 15,-3 2-15,-5 1 16,-1-1-16,-1-3 0,-2 0 0</inkml:trace>
  <inkml:trace contextRef="#ctx0" brushRef="#br0" timeOffset="146970.973">16217 8048 0,'0'0'0,"0"0"16,0 0-16,0 0 0,0 0 0,26-4 15,-26 4-15,37-3 0,-13 2 16,1 1-16,3 0 0,-5 0 16,-2 0-16,-3 0 0</inkml:trace>
  <inkml:trace contextRef="#ctx0" brushRef="#br0" timeOffset="148204.5184">17290 7563 0,'0'0'0,"0"0"0,0 0 16,0 0-16,0 0 0,0 0 0,-7-21 15,7 21-15,0 0 0,0 0 16,-4-20-16,4 20 0,0 0 16,0 0-16,0 0 0,-1-23 15,1 23-15,0 0 0,0 0 16,0 0-16,0 0 0,-2-16 16,3 14-16,-1 2 0,2-4 0,0 3 15,1 0-15,2 0 0,0 0 16,4 0-16,1 1 15,2 0-15,1 0 0,3 0 0,3-1 16,-1 0-16,2 2 0,2-1 16,3 1-16,-1-1 0,1 1 15,10-1-15,4 1 0,-3-1 16,0 1-16,10 1 0,3 1 16,-4-2-16,-2 0 0,2 0 15,4 4-15,3-4 0,-3-3 0,3 2 16,2 1-16,-2 1 0,-3 1 15,10-1-15,-2 1 16,-4-2-16,-3 0 0,0 1 0,3 0 16,-3-1-16,-3 0 0,6 1 15,-2 0-15,-4-1 0,-1-1 16,-2 2-16,1 0 0,-4-2 16,-3-2-16,-1 1 0,-2 4 15,-3-3-15,-1 0 0,-2 0 0,-3 2 16,-6-2-16,-2 0 0,-1 2 15,1 1-15,-4 1 0,-2-2 16,-2 0-16,0 1 0,-2-3 16,-4 2-16,0 1 0,-1-2 15,-5 0-15,-4 3 0,-5-3 16,-5-1-16,2-1 0,3 1 0,3-1 16</inkml:trace>
  <inkml:trace contextRef="#ctx0" brushRef="#br0" timeOffset="148805.1868">17175 7572 0,'0'0'0,"0"0"0,0 0 16,0 0-16,0 0 0,0 0 15,-2-20-15,2 20 0,0 0 0,0 0 16,0 0-16,0 0 0,0 0 16,0 0-16,0 0 0,0 0 15,-9 25-15,9-25 0,-13 33 16,4-13-16,-1-1 0,-1 6 16,-1 6-16,-3 6 0,-1-3 0,1 2 15,-1 3-15,-1 2 16,1-4-16,0 1 0,-1 4 15,2-2-15,0-3 0,-3 3 0,-2-4 16,5-5-16,4-2 0,2-4 16,-1 0-16,1-6 0,1-2 15,1-2-15,1-5 0,0-3 16,0-5-16,-2 1 0,0-2 16,-1-3-16,1-4 0,-3-1 15,-2 0-15,4-2 0,-1 0 0,-1-2 16,0-1-16,0-2 0,0 2 15,-3-6-15,0-2 0,1 1 16,1 2-16,-2 0 0,1-1 16,1 2-16,2-1 0,2 4 15,2 2-15,0 3 0</inkml:trace>
  <inkml:trace contextRef="#ctx0" brushRef="#br0" timeOffset="149387.9224">17448 7708 0,'0'0'0,"0"0"0,0 0 16,0 0-16,0 0 0,0 0 15,0 0-15,0 0 0,2 21 0,-2-21 16,-3 25-16,3-25 0,-7 29 15,1-11-15,0 3 16,-2-1-16,0 1 0,1 2 0,-1 0 16,-1 4-16,1-3 0,1-1 15,0 0-15,2-3 0,-1-1 16,2-2-16,-1-1 0,2-2 16,1 0-16,-1-3 0,1-2 15,1-2-15,0-2 0,1-1 16,0-4-16,4 0 0,2-4 0,-2 0 15,0 1-15,-1 0 0</inkml:trace>
  <inkml:trace contextRef="#ctx0" brushRef="#br0" timeOffset="149604.4725">17593 7857 0,'0'0'0,"0"0"15,0 0-15,0 0 0,27-5 0,-27 5 16,33-4-16,-13 3 0,1 0 16,2 1-16,2 0 0,-1 0 15,1 0-15,3 1 0,0-1 16,-4 1-16,-2 2 0,-3-5 16,-4-1-16,-1 1 0,-3-1 0,-1 2 15</inkml:trace>
  <inkml:trace contextRef="#ctx0" brushRef="#br0" timeOffset="149804.0803">17899 7781 0,'0'0'16,"0"0"-16,0 0 0,0 0 0,0 0 15,0 0-15,-11 27 16,11-27-16,-9 25 0,3-10 0,0 3 15,-1 1-15,0 1 0,0 4 16,-2-1-16,-1 2 0,-1-1 0,-1 3 16,1-4-16,2-4 15</inkml:trace>
  <inkml:trace contextRef="#ctx0" brushRef="#br0" timeOffset="156605.0319">18255 7950 0,'0'0'0,"0"0"0,0 0 16,0 0-16,0 0 0,0 0 15,24-7-15,-24 7 0,0 0 0,34-6 16,-34 6-16,35-5 0,-18 5 16,2-1-16,1-1 0,2 0 15,1 1-15,0 1 0,0-1 16,7 0-16,0-1 0,1 1 15,0-1-15,-4-1 0,-1 2 16,-2 0-16,-2 1 0,-1-1 0,-1 1 16,-2-1-16,0 1 15,-3 0-15,1 0 0,-3 0 16,-2 0-16,-3-1 0,-4 1 0,-4 0 16,-2-1-16,2 1 0,-2-1 15,2 1-15</inkml:trace>
  <inkml:trace contextRef="#ctx0" brushRef="#br0" timeOffset="156957.0399">18410 8102 0,'0'0'0,"0"0"0,0 0 16,0 0-16,-4 24 0,4-24 15,-2 25-15,1-11 0,1 0 16,-1 2-16,-2 2 0,1 1 16,-1 0-16,-2 7 0,0 0 15,-1 0-15,0 0 0,-2 1 0,-1 0 16,2-2-16,-1-1 0,-1 3 15,1 0-15,1-2 0,0-3 16,1-1-16,1-1 0,-1-4 16,2-2-16,0-3 0,0-1 15,3-3-15,1-2 0,1-3 16,3-2-16,-1 0 0,-1 0 0,0 0 16</inkml:trace>
  <inkml:trace contextRef="#ctx0" brushRef="#br0" timeOffset="157271.374">18638 8229 0,'0'0'0,"0"0"0,0 0 15,0 0-15,0 0 0,-20 2 0,20-2 16,-27 10-16,27-10 0,-32 14 15,15-6-15,-1 1 0,0 0 16,0 1-16,-1 1 0,1 0 16,3-2-16,-3 4 0,3 0 15,1 0-15,3-1 0,5 1 16,2 0-16,2-1 0,1-1 0,4 0 16,4-2-16,2-1 15,2 0-15,2-3 0,1 0 16,3-1-16,1-2 0,2-2 0,2-2 15,-3-3-15,-1-2 0,-4 2 16,-1 1-16,-2 0 0</inkml:trace>
  <inkml:trace contextRef="#ctx0" brushRef="#br0" timeOffset="157637.7806">18781 8190 0,'0'0'0,"0"0"0,0 0 0,0 0 16,0 0-16,0 0 0,23-12 15,-23 12-15,21-2 0,-21 2 16,23 1-16,-12 2 0,0 0 16,-2 1-16,0-1 0,-3 2 15,0 0-15,-4 2 0,-3 2 16,-3-1-16,-3 1 0,-2 0 15,-2 1-15,1 0 0,1 0 0,1-2 16,-1 2-16,1-1 0,1 1 16,0 0-16,1-1 0,2-3 15,1-2-15,0 2 0,2-1 16,1 0-16,2-1 0,4-2 16,3-1-16,1-1 0,1-1 0,1-1 15,1-2-15,-1-2 16,-1 0-16,1-4 0,-2-3 15,-1 3-15,-2 0 0,-2 3 0</inkml:trace>
  <inkml:trace contextRef="#ctx0" brushRef="#br0" timeOffset="157904.6739">18630 7604 0,'0'0'0,"0"0"16,0 0-16,0 0 0,0 0 0,0 0 15,-8 32-15,8-32 16,-7 24-16,7-24 0,-8 37 15,3-17-15,1 3 0,-2 0 16,0 3-16,0-5 0,2-1 0,-1-3 16</inkml:trace>
  <inkml:trace contextRef="#ctx0" brushRef="#br0" timeOffset="158404.9822">19757 7712 0,'0'0'0,"0"0"16,0 0-16,-5 18 0,5-18 0,-5 21 15,5-21-15,-8 34 0,5-14 16,0-1-16,-1 2 0,0 4 16,-1-1-16,1-1 0,0 2 0,-1-2 15,2-1-15,1-2 16,1 0-16,1-3 0,0-3 0,1-2 15,1-1-15,1-4 0,2-4 16,-1 0-16,-1 0 0,1-1 16</inkml:trace>
  <inkml:trace contextRef="#ctx0" brushRef="#br0" timeOffset="159037.8625">20216 7592 0,'0'0'0,"0"0"16,0 0-16,0 0 0,0 0 0,-4 26 15,4-26-15,-4 24 0,2-11 16,-2 2-16,0 2 15,0 0-15,0 0 0,1-1 0,0-1 16,-1 4-16,1-2 0,1-1 16,0-2-16,0-1 0,2 0 15,2-3-15,-1-1 0,0-5 16,1 0-16,3-2 0,3-1 16,0-2-16,0-3 0,2 0 15,1-2-15,1 0 0,1-1 0,2-4 16,1-1-16,-2 0 0,1 2 15,-2-3-15,-1-2 16,-1 2-16,-1 1 0,-1-2 0,-1 1 16,-1 1-16,0 1 0,-2 0 15,0 1-15,-2 2 0,0 1 0,-1 0 16,1 3-16,-2 0 16,-1 4-16,2-2 0,-2 2 15,0 3-15,0 1 0,0 2 16,-1 3-16,0 1 0,0 1 0,-2 2 15,0 1-15,0 2 0,0 2 16,-3 9-16,0 1 0,0-1 16,-1-2-16,0 3 0,-2 3 15,-1-3-15,0-2 0,-3 9 16,-1 0-16,3-2 0,1-3 16,1-1-16,-1-2 0,0-2 15,0-2-15,0-1 0,1-2 16,0-2-16,0-3 0,2 0 15,-1-2-15,1-2 0,1-2 0,-2-4 16,0-4-16,3 0 0,0 0 16,1-1-16</inkml:trace>
  <inkml:trace contextRef="#ctx0" brushRef="#br0" timeOffset="159288.4974">20658 7955 0,'0'0'0,"0"0"16,0 0-16,0 0 0,-4 25 0,4-25 16,0 0-16,0 28 0,0-28 0,-5 20 15,1-11-15,0 1 0,1-1 16,0 0-16,-1 0 0,0-3 15,-1 0-15,1-4 16,1 0-16,-1-2 0,2 0 0,0 0 16</inkml:trace>
  <inkml:trace contextRef="#ctx0" brushRef="#br0" timeOffset="159439.3743">20949 7857 0,'0'0'0,"0"0"0,0 0 16,35 0-16,-35 0 0,34 1 0,-12 0 16,0 0-16,2 1 0,7-1 15,-1-2-15,-3 1 0,-5 0 16,-3 0-16</inkml:trace>
  <inkml:trace contextRef="#ctx0" brushRef="#br0" timeOffset="160054.1938">21574 7711 0,'0'0'0,"0"0"16,0 0-16,0 0 0,-4 18 0,4-18 15,-6 19-15,6-19 16,-6 25-16,2-10 0,1 1 0,-1-2 16,-1 2-16,2-2 0,0 0 15,0-1-15,1-1 0,1 2 16,1-3-16,0-4 0,0-1 16,1-1-16,1-2 0,2-1 15,-1 0-15,4-2 0,1-2 16,2 0-16,0-1 0,1-3 15,1 2-15,1-4 0,-2 0 0,0-2 16,0 0-16,2-3 0,0 1 16,0-1-16,-1 0 0,-1 0 15,1 2-15,-1 0 0,0 1 16,-2 0-16,0 1 0,0 1 16,-1 1-16,-3 1 0,1 0 15,-3 4-15,0 0 0,0 1 16,-1 1-16,0 2 0,-1 0 15,-1 4-15,-1 1 0,-1 2 16,-1 2-16,-1 1 0,0 1 0,-2 1 16,-1 3-16,-1 1 0,0 1 15,-2 7-15,1 1 16,0 0-16,-1 0 0,0 0 0,1 1 16,-2 5-16,1-3 0,1-1 15,1-1-15,1-1 0,-1-3 0,0-2 16,2-2-16,-1 0 15,0-3-15,2-2 0,0-5 16,2 1-16,1-1 0,0-4 0,0-2 16,0-2-16,1 1 0,0-1 15,1-2-15,-2 3 0</inkml:trace>
  <inkml:trace contextRef="#ctx0" brushRef="#br0" timeOffset="160358.6917">21989 7926 0,'0'0'0,"0"0"15,0 0-15,0 0 0,0 0 0,24 3 16,-24-3-16,0 0 0,20 8 0,-20-8 16,0 0-16,14 21 15,-12-12-15,0 2 0,-4 0 16,1 0-16,-1 0 0,0 0 15,0 0-15,0-2 0,-1 0 0,1 0 16,0 1-16,0-1 0,-1-1 16,2-2-16,0 0 15,1 0-15,1-2 0,4 0 0,3-1 16,0-2-16,3-2 0,3-1 16,0-2-16,-1-1 0,0-1 0,-2 0 15,-1 1-15,-1 1 16</inkml:trace>
  <inkml:trace contextRef="#ctx0" brushRef="#br0" timeOffset="160704.1858">22433 7657 0,'0'0'16,"0"0"-16,0 0 0,0 0 16,5 25-16,-5-25 0,-3 27 0,2-12 15,0 4-15,-2 1 0,-2 1 16,0 0-16,-1-2 0,-1 9 16,-1 1-16,1-2 0,1-1 15,0-1-15,1-1 0,-1-1 0,2-2 16,-1 4-16,1 0 15,1-8-15,-1-3 0,2 1 16,0 0-16,0 0 0,0-2 0,-1-1 16,2 0-16,-1-3 0,0-1 15,-3 0-15,0-2 0,1 0 16,-1-2-16,2-1 0</inkml:trace>
  <inkml:trace contextRef="#ctx0" brushRef="#br0" timeOffset="161371.5076">16092 9511 0,'0'0'15,"0"0"-15,0 0 0,0 0 0,0 0 16,0 0-16,33 8 16,-33-8-16,24 2 0,-24-2 0,30 4 15,-12-2-15,1 1 0,-1-1 16,-2 0-16,-3 1 0,-3 0 16,-1-1-16,-1 0 0,-2 0 0</inkml:trace>
  <inkml:trace contextRef="#ctx0" brushRef="#br0" timeOffset="161504.5116">15920 9763 0,'0'0'0,"0"0"16,0 0-16,0 0 0,0 0 0,0 0 16,36 10-16,-36-10 0,35 0 0,-11 0 15,5 1-15,2-2 16,1 0-16,3-1 0,-5 1 15,-5-1-15</inkml:trace>
  <inkml:trace contextRef="#ctx0" brushRef="#br0" timeOffset="162187.8976">16954 9310 0,'0'0'0,"0"0"0,0 0 0,0 0 15,0 0-15,0 0 0,0 0 16,0 0-16,0 0 0,0 0 16,0 0-16,0 0 0,0 0 0,13-16 15,-13 16-15,25-1 16,-25 1-16,33-2 0,-11 2 15,0-1-15,2 1 0,3-2 16,4 2-16,8 0 0,-1-1 0,13-2 16,2 0-16,-1 3 0,-2 0 15,15 0-15,3-1 0,-9 2 16,-4-1-16,14 2 0,2-2 16,-4 0-16,-6 0 0,13-1 15,0 2-15,-11 1 0,-8 4 0,31-3 16,-2-2-16,-10-2 15,-7 0-15,0 3 0,0 1 16,-12-2-16,-8-3 0,7 0 16,7 1-16,-12 2 0,-8 1 0,7-3 15,2-1-15,-9 2 16,-7 3-16,6-1 0,3-1 0,-8-5 16,-6-2-16,1 4 0,0 5 15,-5 0-15,-3-1 0,-2 0 16,-2-3-16,-12 0 0,1 1 0,-2 0 15,2 2-15,-4-2 16,-1 0-16,-2 0 0,3-5 16,-6 4-16,0 1 0,-7 0 0,-6-1 15,1 0-15,4-1 0,2 2 16</inkml:trace>
  <inkml:trace contextRef="#ctx0" brushRef="#br0" timeOffset="162789.0168">17069 9313 0,'0'0'0,"0"0"15,0 0-15,0 0 0,-10 31 0,10-31 16,-12 29-16,5-11 0,-1 1 16,-2 4-16,-1 1 15,0 1-15,0 1 0,-5 10 0,0 3 16,-1-1-16,2-1 0,-3 9 16,2-1-16,-1-2 0,3-5 15,-5 11-15,-1 1 0,3-5 16,1-8-16,0-2 0,-2 0 15,4-9-15,2-2 0,1-2 16,1-1-16,2-7 0,1-7 0,2 2 16,-1 0-16,2-3 0,-1-3 15,0-1-15,-1-5 0,1-1 16,-2-3-16,1 0 0,-3-4 16,0 0-16,0-1 0,0 0 15,1-1-15,-1-2 0,0 0 0,-2-5 16,1-3-16,1 3 0,1 2 15,-2-2-15,-2 1 16,2 5-16,3 1 0,0 2 0</inkml:trace>
  <inkml:trace contextRef="#ctx0" brushRef="#br0" timeOffset="165720.9306">17460 9621 0,'0'0'16,"0"0"-16,0 0 0,0 0 15,0 0-15,0 0 0,-15 20 16,15-20-16,0 0 0,-15 28 0,15-28 16,-13 27-16,6-11 15,-1 2-15,0 0 0,-1 1 0,1-1 16,0 0-16,1 0 15,-2 4-15,0-1 0,0 0 0,0-3 16,2 0-16,-1 0 0,0-2 16,0 0-16,2-2 0,0-2 15,2-1-15,1-4 0,0 2 16,1-2-16,3-3 0,4-4 16,-2 0-16,0-6 0,1 2 0,-2 1 15,0 0-15</inkml:trace>
  <inkml:trace contextRef="#ctx0" brushRef="#br0" timeOffset="165971.4018">17656 9782 0,'0'0'0,"0"0"16,0 0-16,27-6 15,-2 4 1,9 1-16,7 0 15,3 0 1,3-1-16,0 0 16,-1 0-16,-3 1 15,-3 0 1,2-2-16,-8-1 16,-5 1-16,-5 0 0,-3 1 0</inkml:trace>
  <inkml:trace contextRef="#ctx0" brushRef="#br0" timeOffset="166187.8825">18067 9619 0,'0'0'0,"0"0"0,0 0 15,0 0-15,0 0 0,-21 26 16,21-26-16,-11 29 0,5-14 0,0 4 15,1 1-15,-1 1 0,1 2 16,-3 9-16,0 2 16,1-1-16,-1 1 0,0-4 0,0-4 15,1 1-15,0-5 0,2-4 16</inkml:trace>
  <inkml:trace contextRef="#ctx0" brushRef="#br0" timeOffset="167888.2754">18922 9537 0,'0'0'0,"0"0"0,0 0 16,-26 12-16,12-6 0,-2 1 15,-3 3-15,-3 1 16,-3 1-16,0 0 0,2 0 16,-7 4-16,0-1 15,0-1-15,1 1 0,-2 2 0,4-3 16,4-2-16,3-3 0,2-1 15,3 1-15,1-3 0,4 0 16,4-3-16,0 0 0,2 1 16,1-2-16,0 1 0,2 0 15,1-3-15,1 3 0,2-2 16,1 2 0,4-2-16,3 0 15,2-1-15,2 1 0,1-1 0,-1-1 16,1 0-16,0 1 0,6 0 15,1 0-15,0-1 0,-3 1 0,0-2 16,0 1-16,-2 1 0,-3 3 16,1-3-16,-1 0 15,2 0-15,-1 0 0,0 2 16,-2-2-16,0 1 0,0-1 16,-1 0-16,-1-1 0,-1 1 15,-1 0-15,-1 0 0,-2 0 0,-1 0 16,-2 0-16,1 1 0,-2 0 15,0-1-15,1-1 16,-2 1-16,0 0 0,0 0 0,-2 0 16,3 1-16,-3-1 0,2 0 15,-2 0 1,2 1-16,-2-1 16,2-1-16,-2 1 0,0 0 15,0-2-15,0 2 0,0-4 0,0 1 16,-1-3-16,0 2 15,1 0-15,0 0 0</inkml:trace>
  <inkml:trace contextRef="#ctx0" brushRef="#br0" timeOffset="168275.4739">18850 9640 0,'0'0'0,"0"0"0,0 0 0,0 0 15,0 0-15,0 0 0,-12 23 16,12-23-16,0 0 0,-13 26 16,13-26-16,-10 24 0,6-11 15,-2 0-15,0 2 0,-2 1 0,0-1 16,-1 1-16,-1 1 0,2 0 15,0 1-15,-3 4 0,0 0 16,1-2-16,0-1 0,0-1 16,1-1-16,1 0 0,2-2 15,-1-1-15,1-3 16,0 0-16,2 0 0,-1-1 0,1-1 16,1 0-16,-1-4 0,2-1 15,0 1-15,1-1 0,0 0 0,-1-1 16,1 1-16,0-1 0,0-1 15,-1-2-15,0-2 0,0 0 16,-1 1-16,3 1 0</inkml:trace>
  <inkml:trace contextRef="#ctx0" brushRef="#br0" timeOffset="169721.3261">20229 9138 0,'0'0'0,"0"0"16,0 0-16,0 0 0,0 0 0,0 0 15,0 0-15,0 0 16,0 0-16,0 0 0,0 0 16,32-8-16,-32 8 0,24-1 0,-24 1 15,33 1-15,-15 0 0,3-1 16,3-1-16,1 0 0,1-1 15,11 2-15,4 1 16,-1 1-16,-3 0 0,14 0 0,3-2 16,-2 0-16,0 0 0,10 1 15,1 2-15,-2-2 0,-3-1 0,13 1 16,2-1-16,-9 1 0,-5 0 16,14 1-16,2-1 15,-8 0-15,-4-2 0,4 1 0,5 2 16,-4 0-16,-2-1 0,33 0 15,-5 0-15,-15-1 0,-10 0 16,9 3-16,4 1 0,-10-3 16,-8 0-16,5 0 0,5 2 15,-1 0-15,0 1 0,2 0 16,3-1-16,-9-1 0,-8 0 16,8 0-16,3 1 0,-7 1 0,-5 0 15,5-2-15,5 0 16,-4-1-16,-2-1 0,2 2 0,1 1 15,-8-1-15,-6 2 0,4-1 16,4 2-16,-3 0 0,-1-2 16,2-1-16,1-4 0,-10 2 15,-7 0-15,8 2 0,5 0 16,-10 1-16,-7-1 0,4 1 0,4-2 16,-7 0-16,-6 1 0,0-1 15,1 0-15,-7-2 16,-2 0-16,-5 1 0,-2 1 0,0-1 15,-1-1-15,-2 1 0,1 2 16,-10-1-16,-2-1 0,-1-1 16,0 0-16,-2 1 0,-2 0 15,2 0-15,-2 0 0,0 0 16,-2 6-16,-4-4 0,-3-1 16,1 1-16,1-1 0,2 0 0</inkml:trace>
  <inkml:trace contextRef="#ctx0" brushRef="#br0" timeOffset="170371.5884">20113 9224 0,'0'0'0,"0"0"0,0 0 0,0 0 15,0 0-15,0 0 0,0 0 16,0 0-16,0 0 0,-2 18 15,2-18-15,-6 22 0,6-22 0,-11 31 16,4-6-16,-2-1 0,0 2 16,-7 10-16,-1 3 0,-1 0 15,2 2-15,-4 10 0,1 1 16,1-4-16,2-4 0,-5 8 16,0-4-16,2-4 0,3-5 15,0-2-15,1-1 0,2-7 0,2-6 16,-1 2-16,4-7 15,2-4-15,2-5 0,-1-2 0,2-2 16,1-1-16,1-3 0,-3-1 16,0-1-16,-2-3 0,1-3 15,-2-2-15,-1-2 16,-2-1-16,0-1 0,-1-2 0,-1-2 16,0-1-16,1 1 0,-1-3 15,1-2-15,-1 3 0,0 1 0,2 4 16,2 1-16,2 3 0</inkml:trace>
  <inkml:trace contextRef="#ctx0" brushRef="#br0" timeOffset="170921.2899">20861 9310 0,'0'0'0,"0"0"15,0 0-15,0 0 0,0 0 0,0 0 16,-28 13-16,28-13 0,-22 14 0,22-14 15,-25 26-15,9-10 16,0 0-16,-3 2 0,-2 3 16,-5 5-16,1 4 0,0 0 0,-2 0 15,-1 9-15,1 0 0,5-2 16,4 2-16,2-2 0,3-4 16,2 7-16,4-1 0,4-2 15,2-2-15,2-3 0,2-1 16,3-2-16,3-3 0,4-2 15,3-1-15,1-2 0,-1-1 16,6-6-16,5-3 0,-6-4 0,-5-1 16,-3-1-16</inkml:trace>
  <inkml:trace contextRef="#ctx0" brushRef="#br0" timeOffset="171372.2542">22498 9551 0,'0'0'0,"0"0"0,0 0 0,12 19 15,-12-19-15,10 21 0,-2-4 16,0 3-16,-1-1 0,0 5 16,-3 6-16,1 4 0,-2 0 15,-2 7-15,-2-2 0,-2-2 16,-2-2-16,-1 0 15,-2 1-15,0-4 0,1 0 0,-4 4 16,0-4-16,-3-5 0,-1 0 16,2-5-16,0-1 0,2-4 15,1-2-15,1-1 0,1-3 16,3-4-16,-1 0 0,2-3 16,0-3-16,1-2 0,0-2 15,3-2-15,1-5 0,0 2 16,0 1-16,-1 2 0</inkml:trace>
  <inkml:trace contextRef="#ctx0" brushRef="#br0" timeOffset="171755.3433">22897 9417 0,'0'0'0,"0"0"0,0 0 16,0 0-16,25-5 0,-15 5 15,2 1-15,0 2 0,1 0 16,-1 2-16,-1 1 0,-1 1 16,-1 0-16,-2 0 0,-3 2 15,-1 1-15,0 0 0,-5 1 16,-1 0-16,0-2 0,0 1 0,-4 2 15,-1-2-15,0 0 0,1-1 16,0-1-16,1 0 16,1-3-16,2-1 0,0-1 15,0 1-15,1-2 0,1 2 0,1-1 16,0-3-16,6 3 0,1 1 16,3 0-16,3 1 0,3 0 15,0 1-15,1 0 0,1 2 16,0-1-16,-2-1 0,-3-1 0</inkml:trace>
  <inkml:trace contextRef="#ctx0" brushRef="#br0" timeOffset="172004.7153">23189 9883 0,'0'0'0,"0"0"15,25 2 1,-4 0-16,4 1 0,3 1 16,0-1-16,11 3 0,2-2 15,-5-1-15,-3 1 0,2 1 16,-8-3-16,-5 2 0</inkml:trace>
  <inkml:trace contextRef="#ctx0" brushRef="#br0" timeOffset="173009.9158">24219 9651 0,'0'0'0,"0"0"0,0 0 0,0 0 15,0 0-15,0 0 0,0 0 16,-15 27-16,15-27 0,-17 16 0,17-16 16,-25 21-16,10-10 0,-4 1 15,-2 0-15,-1 0 16,0 1-16,-7 4 0,2-2 15,0 0-15,2 0 0,2-4 0,2-1 16,3-1-16,4-2 0,2 0 16,1 0-16,2 0 0,1-3 15,3 0-15,-1 0 16,3-1-16,1 0 0,2-3 0,1 4 16,2-4-16,1 2 0,3-1 15,1 0-15,1 2 0,1-3 16,1 1-16,1-1 15,1 1-15,0-1 0,-1 0 0,0 0 16,2 0-16,0 0 16,-1-1-16,0 0 0,3 1 0,-2 0 15,-3 0-15,0 0 0,-1-3 16,0 3-16,-1 0 16,-1 0-16,-1 0 0,1-1 15,-1 1-15,-1 0 0,1 0 0,0 0 16,-1 1-16,0-1 15,-1 0-15,1 0 0,-1-1 16,1 1-16,-2 0 0,1 0 16,-1 0-16,0 0 0,0 0 0,-1 0 15,-1 0-15,0 0 0,1 0 16,-1 1-16,0-1 0,0-1 16,0 1-16,2-1 15,-2 1-15,1 0 0,1 0 16,-1 1-16,0-1 0,1 0 15,-1 0-15,0 0 0,-1 0 16,1 0-16,-1 0 16,0 0-16,0 0 0,0-1 0,-2 1 15,0 0-15,7 0 0,-7 0 16,0 0-16,7-2 0,-7 2 16,0 0-16,6-4 0,-6 4 15,0 0-15,5-1 16,-5 1-16,0 0 0,0 0 0,7-2 15,-7 2-15,0 0 0,0 0 16,0 0-16,0 0 0,7 0 16,-7 0-16,0 0 0,0 0 0,0 0 15,7 0-15,-7 0 16,0 0-16,0 0 0,0 0 0,0 0 16,6 0-16,-6 0 15,0 0-15,0 0 0,0 0 16,0 0-16,0 0 15,0 0-15,-2-3 0,2 3 0,0 0 16</inkml:trace>
  <inkml:trace contextRef="#ctx0" brushRef="#br0" timeOffset="173305.9017">24106 9741 0,'0'0'0,"0"0"16,0 0-16,0 0 0,0 0 0,0 0 15,0 0-15,-5 23 16,5-23-16,0 0 0,-9 31 16,9-31-16,-9 29 0,3-14 15,0 1-15,-2-1 0,0 2 0,1 1 16,-2 2-16,1-3 0,0-1 15,0 4-15,-1-1 0,1-2 16,0 0-16,2-3 0,0-1 16,2-2-16,2-2 0,-1-4 15,1 1-15,0-1 0</inkml:trace>
  <inkml:trace contextRef="#ctx0" brushRef="#br0" timeOffset="173988.8362">24483 9728 0,'0'0'0,"0"0"0,0 0 16,0 0-16,0 0 0,0 0 0,2 23 15,-2-23-15,0 0 0,-4 25 16,4-25-16,-4 25 0,1-12 0,0 1 16,0 1-1,1-1-15,-1-1 0,1 2 0,0-1 16,0-1-16,1 0 0,1-1 16,0 0-16,0-1 0,1-2 0,1 0 15,1-2-15,2 0 0,0-3 16,2-1-16,1 1 15,0-4-15,2 0 0,1 0 0,1-4 16,-1 1-16,0-1 0,1-3 16,-1 0-16,0-1 0,-2 1 0,5-3 15,-1-1-15,-1-2 16,-1 2-16,-1-1 0,0 0 16,-1-1-16,-1 3 0,-2 0 15,0 2-15,-2-2 0,0 2 0,0 2 16,-2 0-16,0 2 0,-1 2 15,0-2-15,-1 4 0,1-2 16,-1 2-16,-2 2 0,1 2 16,-1-1-16,0 3 0,-2 3 15,0 1-15,-1 1 0,-1 2 16,1 3-16,-1 2 0,0 0 16,1 0-16,-2 7 0,0 3 15,-1-3-15,1 0 0,-2 2 0,0 1 16,-2-1-16,-2-2 0,-1 7 15,0 0-15,0-3 0,2-1 16,-1-2-16,0-4 0,2-2 16,1-1-16,0-2 0,-1 1 15,0-4-15,0-3 0,-3-1 16,-2-4-16,0-1 0,-1 0 0,-1-6 16,0-5-16,-1-2 15,0 1-15,5-1 0,2 1 0,2 4 16</inkml:trace>
  <inkml:trace contextRef="#ctx0" brushRef="#br0" timeOffset="174255.0184">24789 10064 0,'0'0'0,"0"0"15,0 0-15,0 0 0,0 0 16,4 26-16,-4-26 0,0 20 16,0-20-16,-1 25 0,-1-14 15,0 1-15,-1-2 0,1 0 16,0-3-16,1 1 0,0-2 0,0-1 16,1-1-16,0-4 0,1 2 15,1-4-15,1-3 16,1 1-16,-1 0 0,-1 1 0</inkml:trace>
  <inkml:trace contextRef="#ctx0" brushRef="#br0" timeOffset="174888.1765">25065 9745 0,'0'0'15,"0"0"-15,0 0 0,0 0 0,0 0 0,0 0 16,0 0-16,0 28 16,0-28-16,-2 20 0,2-20 15,-2 26-15,2-26 0,-2 25 16,1-11-16,0-1 0,0-1 0,1 0 16,0-1-16,0 0 0,0-2 15,0 1-15,1-2 16,1 1-16,0-4 0,1 0 0,2-1 15,-1-2-15,1-1 0,-1-1 16,0 0-16,1-1 0,-1-1 0,3-3 16,1-1-16,-1 3 15,2-1-15,0-3 0,0 0 16,0 0-16,-1-2 0,1 0 16,-1-2-16,-1 2 0,-2 0 0,2 0 15,-1 0-15,0 2 0,-2-1 16,1 2-16,-2 1 15,0 0-15,-1 1 0,1 0 0,-1 2 16,-1-1-16,0 1 0,-1 2 16,0 0-16,-2 4 0,0-1 0,-1 4 15,0 2-15,0 1 16,-2 0-16,0 1 0,-3 3 16,2 0-16,-1 1 0,-2 7 15,0 2-15,2 1 0,-1 0 0,0 0 16,0 2-16,1 0 0,0-1 15,-2 8-15,-1-2 0,3 0 16,-1-5-16,0 3 0,-1 0 16,2-2-16,0-5 0,0 1 15,0 0-15,-1-3 0,0-3 0,1 0 16,-1-2-16,1 0 16,2-4-16,0-2 0,1 0 15,-1-2-15,2-5 0,0 1 16,0 0-16,0-3 0,1-1 0,0 0 15,0 0-15,2 0 0</inkml:trace>
  <inkml:trace contextRef="#ctx0" brushRef="#br0" timeOffset="175205.4047">25367 10195 0,'0'0'0,"0"0"15,0 0-15,19 1 0,-11 2 0,0 1 16,1-1-16,-1 1 0,1 1 16,-1 1-16,-2 1 0,-2 0 15,-1 3-15,-2 1 0,-2 0 16,-1 0-16,0 0 0,-1 0 16,-2-1-16,1 1 0,-2-1 0,-2 1 15,2 3-15,1-7 16,1 1-16,0-1 0,0-3 15,1 2-15,1-2 0,1 1 0,1 1 16,2-3-16,2 1 0,4 0 16,2 2-16,2-1 0,2 1 15,3 1-15,2-3 0,-3 0 16,-1-1-16,-3 1 0</inkml:trace>
  <inkml:trace contextRef="#ctx0" brushRef="#br0" timeOffset="175372.9913">26097 10379 0,'0'0'0,"0"0"16,0 0-16,0 0 0,0 0 0,0 0 15,0 0-15,0 0 0,0 0 16,0 0-16,0 0 15,0 0-15</inkml:trace>
  <inkml:trace contextRef="#ctx0" brushRef="#br0" timeOffset="176188.4784">15367 11319 0,'0'0'0,"0"0"0,0 0 16,25 5-16,-25-5 0,32 4 15,-9-1-15,3-1 0,2-2 0,11 2 16,1 2-16,-3-1 0,-1 3 16,1-1-16,-7-2 0,-6 1 15</inkml:trace>
  <inkml:trace contextRef="#ctx0" brushRef="#br0" timeOffset="176355.2429">15368 11644 0,'0'0'0,"0"0"15,0 0-15,27 3 0,-27-3 0,38 2 16,-11-2-16,5 0 0,5 0 16,3-2-16,-7 2 15,-6-1-15</inkml:trace>
  <inkml:trace contextRef="#ctx0" brushRef="#br0" timeOffset="176854.7639">16842 10992 0,'0'0'0,"0"0"16,0 0-16,28-7 0,-5 4 0,2 2 16,4-2-16,18 3 0,9-1 15,-4-2-15,-2 3 0,17 4 16,16-1-16,-9 1 0,-8-1 0,9 0 15,-2-1 1,-15 1-16,-9-1 0,4 2 0,-2 0 16,-12 0-16,-8-4 0,-6 0 0,-4 0 15,-6 0-15,-5 3 16,-10-3-16,-4-3 0,-2 0 0,-3 2 16,2-2-16,2 2 0,2-2 15</inkml:trace>
  <inkml:trace contextRef="#ctx0" brushRef="#br0" timeOffset="177255.5414">17148 11045 0,'0'0'16,"0"0"-16,0 0 0,-11 21 15,11-21-15,-11 26 0,11-26 0,-12 39 16,5-14-16,-1 1 0,0-1 16,-3 10-16,-1-1 0,1 0 15,0 1-15,-2 5 0,0 3 16,1-6-16,1-3 0,-1-2 16,-1 0-16,1-3 15,0 2-15,1-3 0,1-3 16,2-4-16,2-4 0,-1-3 15,-1-2-15,3-3 0,1-2 0,-1 1 16,2-2-16,0-2 16,0-1-16,-1-1 0,-2-2 15,1 0-15,-2 2 0,-5-4 0,-4 0 16,-2-1-16,-1-4 0,-2 4 16,-2-5-16,-2 3 0,-2 1 0,-8-3 15,-1 2-15,3-2 16,4-1-16,5 2 0,5 0 15,3 2-15</inkml:trace>
  <inkml:trace contextRef="#ctx0" brushRef="#br0" timeOffset="177671.9744">17474 11264 0,'0'0'0,"0"0"16,0 0-16,0 0 0,0 0 0,0 0 15,0 0-15,0 0 0,-26 21 16,26-21-16,-27 20 0,14-8 16,1-1-16,0 3 0,0 0 15,1 1-15,0-1 0,2 3 16,1 1-16,0 4 0,3 3 15,3-3-15,2 1 0,1 0 0,0-3 16,2 2-16,0 0 16,2-1-16,-1-3 0,2 0 0,0 2 15,1 0-15,0-1 0,-2 1 16,1-2-16,-3 0 16,-2 0-16,-2-1 0,-1 0 15,-2-2-15,1-4 0,-2 1 16,-3-2-16,-7-2 15,-4 1-15,-1-5 0,0-3 0,0-9 16,0-8 0,4 4-16,1 1 0,3 1 0</inkml:trace>
  <inkml:trace contextRef="#ctx0" brushRef="#br0" timeOffset="177822.0518">17422 11442 0,'0'0'0,"0"0"0,0 0 16,30-8-16,-14 5 0,4 0 0,6 3 16,2 0-16,4 0 0,11 3 15,0 1-15,-6 0 0,-6-1 16,-5-1-16</inkml:trace>
  <inkml:trace contextRef="#ctx0" brushRef="#br0" timeOffset="179358.4417">19480 10513 0,'0'0'0,"0"0"0,0 0 0,0 0 15,0 0-15,0 0 0,0 0 16,0 0-16,0 0 0,29-7 16,-29 7-16,26-3 0,-26 3 0,34 0 15,-9 0-15,-1-1 16,0 1-16,13 0 0,4 1 16,0-1-16,-1 0 0,13 3 0,3 2 15,-1-3-15,0-1 0,15 2 16,3 0-16,-8 1 0,-7 0 15,17-3-15,5 1 0,-9-1 16,-5 1-16,18-1 0,4 0 16,-7 1-16,-5-1 0,43 0 15,-4-1-15,-17 2 0,-11 2 0,12 2 16,9-1-16,-18-3 0,-14-4 16,13 5-16,9 4 0,-13-6 15,-10-1-15,13 3 0,9 3 16,-12-1-16,-8 1 0,13-2 15,8-1-15,-12-2 0,-10 2 0,10 1 16,6-4-16,-12 6 0,-6-2 16,6 4-16,8 2 15,-11-5-15,-6 1 0,8-2 16,3 3-16,-8-4 0,-6 1 0,3 2 16,4 2-16,-11 0 0,-6-1 15,4-1-15,6-5 0,-7 2 16,-2 1-16,-1 0 0,2 2 15,-8-2-15,-6-1 0,5-2 16,3 2-16,-10 0 0,-7-2 0,8 5 16,3 2-16,-6-5 0,-6-3 15,6 1-15,6 3 16,-11 2-16,-5 2 0,5-1 0,1-1 16,-5-2-16,-4-1 0,-4-2 15,-3 2-15,-3 0 0,-2-2 0,2 3 16,4-4-16,-15 0 15,-1-4-15,1 4 0,0 0 16,-2 0-16,-2 0 0,0 0 16,-2-1-16,-2 1 0,0 0 15,0 0-15,2 1 0,-2-1 0,0 0 16,-2-1-16,-1-1 16,-2 4-16,0-1 0,-5-1 0,-3 3 15,2-3-15,1 1 0,2-1 16</inkml:trace>
  <inkml:trace contextRef="#ctx0" brushRef="#br0" timeOffset="182421.545">18761 11045 0,'0'0'0,"0"0"0,0 0 16,0 0-16,0 0 0,0 0 15,0 0-15,0 0 0,0 0 0,0 0 16,0 0-16,-1-25 0,1 25 16,0 0-16,0 0 0,0 0 15,0 0-15,0 0 0,0 0 16,0 0-16,0 0 0,0 0 16,0 0-16,0 0 0,14-21 15,-14 21-15,0 0 0,0 0 16,31 0-16,-31 0 0,27 0 15,-12 1-15,0 1 0,3-2 16,2 1-16,2-1 0,2 0 0,2 0 16,0 0-16,11 0 15,1 0-15,3 3 0,0-3 0,1 0 16,1 0-16,12 0 0,1 0 16,-2 0-16,-1 0 0,11 0 15,0 0-15,0 0 0,0 0 16,9 1-16,-3 2 0,-5-3 15,-3 0-15,11 0 0,-2 0 16,0 3-16,0-2 0,1 2 16,3 0-16,31-2 0,-11-2 0,-7 2 15,-4 3-15,-6 2 16,-3 2-16,1-1 0,3 0 0,-4-1 16,-2 1-16,-3-2 0,1-2 15,-3 0-15,-1 0 0,2-2 16,1-1-16,-2 0 0,-2 4 15,-1 0-15,1-1 0,-10 3 16,-6-1-16,2-2 0,1-2 16,-7 2-16,-4-3 0,-1 0 0,0 4 15,-7-4-15,-8-2 0,-2-1 16,-1-1-16,-2-1 0,-1 1 16,-4 3-16,-4-2 0,-7 3 15,1 0-15,-3-3 0,0 3 16,-3 0-16,2-4 0,-2 4 15,0 0-15,-3 4 0,-1-4 0,-5 3 16,-4 3-16,-6-4 0,-3 3 16,3-4-16,5 0 0,2 2 15</inkml:trace>
  <inkml:trace contextRef="#ctx0" brushRef="#br0" timeOffset="182988.8042">18736 10999 0,'0'0'0,"0"0"15,0 0-15,0 0 0,-18 15 0,18-15 16,-17 17-16,17-17 0,-17 28 15,8-10-15,-1 1 0,-1 6 16,0 0-16,-4 13 0,-2-1 0,1 2 16,-1 3-16,-3 12 0,1 0 15,2 0-15,-1-3 0,-4 12 16,-1-1 0,-2 0-16,-2 1 0,6-8 15,3-8-15,-1 4 0,1-5 16,1-9-16,2-5 0,-2 0 15,2-5-15,4-9 0,1-5 0,1-3 16,0-3-16,1-4 0,-1-2 16,-1-2-16,-2-3 0,1-2 15,0 1-15,-5-6 0,-3-3 16,2 3-16,-3-1 0,-6-4 16,-2-2-16,6 1 0,0-1 0,1 1 15,4 4-15,4 2 16</inkml:trace>
  <inkml:trace contextRef="#ctx0" brushRef="#br0" timeOffset="184041.5217">4089 10695 0,'0'0'0,"0"0"16,0 0-16,0 0 0,0 0 0,0 0 16,0 0-16,0 0 15</inkml:trace>
  <inkml:trace contextRef="#ctx0" brushRef="#br0" timeOffset="184221.6583">4143 10768 0,'0'0'0,"0"0"15,0 0-15,0 0 0,0 0 0,12 21 16,-12-21-16,0 0 0</inkml:trace>
  <inkml:trace contextRef="#ctx0" brushRef="#br0" timeOffset="185955.6766">19046 11378 0,'0'0'15,"0"0"-15,0 0 0,0 0 0,0 0 16,-14 21-16,14-21 0,-13 17 16,13-17-16,-15 23 0,15-23 15,-17 26-15,7-10 0,-1 1 0,-1 1 16,-1 1-16,0 1 0,-5 6 15,0-2-15,3-2 0,2-2 16,0 0-16,2-2 0,2 0 16,0-2-16,2-4 15,2-1-15,1-1 0,3-3 0,0-2 16,0-2-16,0 2 0</inkml:trace>
  <inkml:trace contextRef="#ctx0" brushRef="#br0" timeOffset="186423.5925">19554 11317 0,'0'0'0,"0"0"0,0 0 16,0 0-16,0 0 0,0 0 15,-31 14-15,31-14 0,-25 18 0,25-18 16,-38 25-16,17-10 0,-1 1 16,0 2-16,-1 3 0,-5 5 15,2 0-15,1-2 0,0 0 16,1 3-16,5-1 0,5-1 16,3-1-16,3-3 0,2 1 15,6-5-15,4-3 0,3-3 16,1-1-16,3-3 0,3-2 15,-3-2-15,0 0 0,8-4 16,4-2-16,-6 0 0,1 0 0,2-4 16,-1 0-16,-3-2 0,-2 0 15,0-2-15,-2 0 0,-2-1 16,-1 0-16,-4 1 0,-1 0 16,0 0-16,-3 0 0,-2-1 15,-4-2-15,-2 1 0,-2-1 16,-6 3-16,-2-3 0,-1 2 15,2 1-15,-3 0 0,2 2 16,3 1-16,0 2 0,4-2 16,3-5-16,3 7 0,-1-1 0,2 2 15</inkml:trace>
  <inkml:trace contextRef="#ctx0" brushRef="#br0" timeOffset="186810.1267">19821 11469 0,'0'0'16,"0"0"-16,0 0 0,0 0 15,0 0-15,-2 30 0,2-30 16,-5 29-16,5-29 0,-8 32 15,4-9-15,-1-1 0,0 1 0,-3 9 16,1 0-16,-3 4 16,-1 0-16,-1 1 0,-2 1 15,-1 5-15,1-4 0,1-2 16,2-3-16,0 0 0,1-1 0,1 2 16,1-5-1,2-7-15,2-2 0,-1 0 0,2-4 16,1-6-16,1-2 0,0-3 15,0-1-15,1-5 0,0 0 0,4-5 16,0-5-16,1-5 0,-1-4 16,1 2-16,-2 4 15,0 1-15</inkml:trace>
  <inkml:trace contextRef="#ctx0" brushRef="#br0" timeOffset="187125.5167">19780 11440 0,'0'0'0,"0"0"0,0 0 15,0 0-15,0 0 0,0 0 0,30 0 16,-30 0-16,23 2 0,-23-2 16,27 11-16,-12-1 0,-1-2 15,0 6-15,1 0 0,-2 1 0,-1-1 16,1 7-16,-2-3 15,-2 3-15,-2-3 0,-5 2 16,-3-1-16,-2 0 0,-3-2 0,-3 1 16,-2-3-16,-2 0 0,-1-2 15,-3 1-15,-2-3 0,1 1 16,0-3-16,-2 0 0,1-2 16,6-4-16,1-2 0,-2-2 15,2-2-15,4-4 0,4 0 0,0 0 16,1 2-16,1 1 15</inkml:trace>
  <inkml:trace contextRef="#ctx0" brushRef="#br0" timeOffset="187455.1765">20284 11246 0,'0'0'0,"0"0"16,0 0-16,0 0 0,25-7 0,-25 7 15,21 0-15,-10 0 16,0 2-16,0 2 0,0 0 16,-1 3-16,-1-3 0,-1 5 0,-2-1 15,-1 0-15,-2 1 0,-3 0 16,-2 1-16,-2-2 0,-3 2 0,-3-2 16,-3 2-16,-2 1 15,0-4-15,-3 4 0,2 0 16,1-4-16,2 0 0,2 0 15,1 0-15,3-1 0,0-2 16,1 0-16,3-2 0,3-2 0,-1 2 16,8 1-16,4-2 0,3 0 15,4 1-15,0 0 0,1 0 16,2-2-16,-3 3 0,-3-1 16</inkml:trace>
  <inkml:trace contextRef="#ctx0" brushRef="#br0" timeOffset="187638.911">20416 11583 0,'0'0'0,"0"0"16,0 0-16,0 0 0,0 0 0,0 0 16,38 5-16,-38-5 15,36 6-15,-10-3 0,5 2 16,0-1-16,0 0 0,3-1 15,-5 0-15,-5 1 0</inkml:trace>
  <inkml:trace contextRef="#ctx0" brushRef="#br0" timeOffset="188538.9876">21291 11570 0,'0'0'0,"0"0"0,0 0 15,0 0-15,14-19 0,-14 19 16,0 0-16,16-23 0,-11 16 0,-1-1 16,0-2-16,-2-1 15,-1 2-15,-3-1 0,-4 0 16,-2-1-16,-4 1 0,1-1 0,-1 3 16,-1 0-16,0 1 0,-5 1 15,-1 3-15,1 0 0,0 2 16,2 2-16,0 2 0,3 3 15,2 3-15,2 1 0,2-1 16,2 4-16,2 1 0,3 4 16,3 3-16,1 4 0,2-2 15,2 1-15,3 0 0,1 5 16,0-2-16,-1-2 0,-1 1 16,-3-4-16,0 1 0,-2-3 15,-2 1-15,-2-3 0,-1-1 0,-2-4 16,-3-3-16,-2-2 0,-3-1 15,-2-5-15,-5-1 16,-3-4-16,-2-5 16,1 1-16,2 0 0,-3-6 0,1-2 15,4 1-15,1 2 0,4-6 16,3-1-16,4-1 0,2 0 16,6 2-16,6 0 0,3 2 15,2 0-15,8-1 16,7-3-16,0 4 0,-2 0 0,6-2 15,-1 0-15,1 5 0,1 3 0,-2 0 16,-1 0 0,-1 3-16,0 0 0,-1 0 0,-2-1 15,-3 0-15,-3-1 0,-3 3 16,-4 0-16,-2 2 0,-1 0 0,-3 2 16,0 2-16,-3 0 0,0-1 15,-1 1-15,1 0 0,-2 0 16,-1 1-16,0 1 0,-1 3 15,1 2-15,-1-3 0,-1 0 16,0 2-16,-1-2 0,-1 5 0,0 0 16,0 2-1,0 0-15,-1 3 0,-2 7 0,1-1 16,-2 0-16,0 1 0,-1 1 16,-1 2-16,-2 0 0,-1 3 0,0 1 15,0 2-15,-1 6 0,0-2 16,0 4-16,0 1 15,1-2-15,1-2 0,-3 7 0,-1-1 16,2-1-16,0 0 0,0 0 16,0-1-1,-1 0-15,-1-1 0,3-6 0,1-5 16,2 3-16,2-3 0,2-6 16,-1-3-16,2-1 15,0-3-15,0-3 0,2-3 0,1-4 16,0-4-16,0 0 0,1-8 15,-1-3-15,0-7 0,1-1 16,1-4-16,-1 5 0,0 3 16,0 2-16</inkml:trace>
  <inkml:trace contextRef="#ctx0" brushRef="#br0" timeOffset="188889.1879">21493 11408 0,'0'0'0,"0"0"16,0 0-16,0 0 0,23-16 0,-14 13 15,2 2-15,1 0 0,2 2 16,1 0-16,2 2 0,-2 1 16,0 3-16,4 3 0,-1 1 15,0 0-15,0 5 0,-4 0 16,-3 2-16,-2 3 0,-2-3 15,-2 0-15,-3 0 0,-3-1 16,-2 0-16,-3-1 0,-2 0 0,0 0 16,-2-2-16,-2 0 15,-2-3-15,-1 0 0,-3 1 0,2-2 16,0-3-16,3-1 0,2-2 16,2 0-16,1-1 0,2-1 15,0 0-15,1-3 0,0-2 16,2-4-16,0 0 0,1 0 15,-1 0-15,1 3 0</inkml:trace>
  <inkml:trace contextRef="#ctx0" brushRef="#br0" timeOffset="189043.0165">22358 11655 0,'0'0'0,"0"0"0,0 0 15,0 0-15,0 0 0,0 0 16,0 0-16,0 0 0,6 24 16,-6-24-16,0 0 0,0 0 0</inkml:trace>
  <inkml:trace contextRef="#ctx0" brushRef="#br0" timeOffset="190521.7956">22541 11564 0,'0'0'0,"0"0"0,0 0 16,29-1-16,-29 1 0,35 1 15,-11 1-15,2-1 0,0 3 16,5-1-16,3 4 16,6-3-16,-2 0 0,3 2 0,-2 0 15,-5 3-15,-4 1 0,-8-6 16,-6-2-16,-4-1 0,-2 0 0,-3-1 15</inkml:trace>
  <inkml:trace contextRef="#ctx0" brushRef="#br0" timeOffset="190689.2194">22413 11860 0,'0'0'0,"0"0"15,0 0-15,0 0 0,0 0 0,0 0 16,25 11-16,-25-11 15,37 7-15,-8-4 0,6 0 16,1 1-16,2 0 0,14 0 0,3 1 16,10-1-16,-3-1 0,-4 0 15,-12-1-15,-10 0 0</inkml:trace>
  <inkml:trace contextRef="#ctx0" brushRef="#br0" timeOffset="191171.9976">24224 11647 0,'0'0'0,"0"0"15,0 0-15,0 0 0,0 0 0,0 0 16,0 0-16,0 0 15,-24 17-15,24-17 0,-33 14 16,12-7-16,-1 3 0,-4-1 0,-1 1 16,-1 0-16,0 1 0,-10 3 15,1 1-15,1-2 0,3 0 16,-5 3-16,1-1 0,7-1 16,5-2-16,4 1 0,2-3 15,4-1-15,3 0 0,2-2 16,2 0-16,4-3 0,2 0 0,2 0 15,2 1-15,3-1 16,4-1-16,8 1 0,7-1 16,0 0-16,1 0 0,6-1 0,5 0 15,9 3-15,1 1 0,3 2 16,0 1-16,8-1 0,-4-1 0,-4 0 16,-1 1-16,-5 0 0,-3 0 15,1 1-15,-6-1 16,-7 0-16,-5-1 0,-4-2 15,-4-1-15,-5-1 0,-2 0 0,-5-3 16,-3 0-16,-2-4 16,-2 0-16,-1 1 0,2 0 0,1 0 15</inkml:trace>
  <inkml:trace contextRef="#ctx0" brushRef="#br0" timeOffset="191471.7844">24206 11742 0,'0'0'0,"0"0"0,0 0 0,0 0 16,0 0-16,0 23 0,0-23 16,-1 22-16,1-22 0,-6 28 15,6-28-15,-12 34 0,4-16 16,-1 3-16,-2 1 0,-1 0 15,0-2-15,-6 5 0,-2 0 0,3-2 16,0-2-16,3-1 16,0 0-16,3-3 0,3-1 15,0-2-15,4-3 0,2-14 16,4-12-16,-1 2 0,0 3 16,0 1-16</inkml:trace>
  <inkml:trace contextRef="#ctx0" brushRef="#br0" timeOffset="191759.1043">24609 11483 0,'0'0'16,"0"0"-16,23-2 0,-6 1 0,1 1 15,17 0-15,6 0 16,1 1-16,1 3 0,16 2 0,5-1 16,-6 0-16,-4 0 0,14 4 15,10 4-15,-14-2 0,-10-1 16,5 1-16,-1 3 0,-19-3 16,-6-2-16,-2 0 0,-5 0 15,-10-4-15,-4 2 0,-6-4 16,-5 0-16,-1-3 0,-4 1 0,1-1 15,1 0-15,2 0 0</inkml:trace>
  <inkml:trace contextRef="#ctx0" brushRef="#br0" timeOffset="192090.6321">24820 11692 0,'0'0'0,"0"0"0,0 0 16,-7 25-16,4-14 0,-1 3 0,1 4 16,-1 2-16,-1 3 15,-3 8-15,-1 4 0,-1-1 16,-1-4-16,-4 8 0,0-2 16,0-1-16,1-1 0,1-3 0,1-3 15,1-2-15,1-1 0,1-2 16,1-3-16,2-3 0,0-3 15,1-3-15,0 0 0,1-4 16,-1 0-16,3-4 0,2-3 16,-2-3-16,1-2 0,0-1 15,-1-3-15,-1 0 0,2-3 0,-1-6 16,1-6 0,0 3-16,0 4 15,0 3-15</inkml:trace>
  <inkml:trace contextRef="#ctx0" brushRef="#br0" timeOffset="192405.7666">25154 11754 0,'0'0'0,"0"0"0,0 0 15,0 0-15,0 20 0,0-20 16,-4 23-16,4-23 0,-6 30 15,1-12-15,0 1 0,-1 0 16,1 1-16,-4 5 0,-2 0 0,0 0 16,0-3-16,-1 0 0,0 0 15,1-2-15,1-1 16,0-2-16,1-1 0,2-4 16,2-2-16,-1-2 0,2-1 0,1-3 15,3-4-15,1-4 0,3-5 16,3-1-16,0-3 0,0 3 15,-1 1 1,-2 1-16</inkml:trace>
  <inkml:trace contextRef="#ctx0" brushRef="#br0" timeOffset="192773.9622">25451 11704 0,'0'0'0,"0"0"0,0 0 15,0 0-15,0 0 0,0 0 0,0 0 16,-9 25-16,9-25 0,0 0 16,-16 27-16,16-27 0,-13 25 15,6-10-15,1 3 0,0 1 16,1-3-16,0 4 0,2 1 16,1-1-16,1 0 0,-1 7 15,2 1-15,2-3 0,-1 0 16,1 0-16,1-1 0,0-1 0,2-2 15,-2 0-15,0-2 16,0-3-16,-1-1 0,-1-2 0,0 0 16,-2-3-16,-1-1 15,-2-2-15,0-1 0,-3-2 16,0 0-16,-5-5 0,-5-3 0,-1 0 16,1-1-16,-5-2 0,-5-4 15,3-3-15,0-2 0,1-3 16,1-1-16,-2 0 0,6 4 15,2 3-15</inkml:trace>
  <inkml:trace contextRef="#ctx0" brushRef="#br0" timeOffset="192888.3583">25359 11885 0,'0'0'16,"0"0"-16,23-5 0,-2 3 0,5 2 16,13 0-16,4 1 15,1 2-15,0 0 0,10 2 0,0 1 16,-3 0-16,-11-1 0,-9-2 15</inkml:trace>
  <inkml:trace contextRef="#ctx0" brushRef="#br0" timeOffset="200372.8436">15045 13476 0,'0'0'0,"0"0"0,0 0 15,0 0-15,0 0 0,0 0 0,0 0 16,-5-19-16,5 19 0,0 0 16,0 0-16,21-17 0,-21 17 15,27-7-15,-7 2 16,5 1-16,5 0 0,0 1 16,-2 0-16,16-1 0,6-1 15,1 3-15,0-1 0,18 0 16,3-1-16,10 1 0,-2 3 0,10 2 15,-3 1-15,-4-1 0,-3-2 16,16 3-16,1 1 16,-12-3-16,-9 0 0,47 5 15,-2 4-15,-8-3 0,-6 0 0,0-5 16,1-3-16,-11 2 0,-9 1 16,11 1-16,8 0 0,-17 1 15,-9 0-15,16 0 0,11 2 16,-2-4-16,-2-1 0,6 0 15,5 0-15,-10 3 0,-4 0 0,1-2 16,3-2-16,2 0 0,1 1 16,10-1-16,7-1 15,-16-1-15,-10-1 0,0 2 0,2 3 16,12 1-16,10 0 0,1-1 16,2-1-16,-16 2 15,-10 2-15,7-1 0,6 2 16,-8 0-16,-6 1 0,9-1 0,8-2 15,-13-1-15,-9-1 0,7 5 16,2 3-16,-9-5 0,-7-4 16,3 4-16,0 4 0,-4 2 15,-4 2-15,-2-7 0,1-4 16,-5 2-16,-2 1 0,-3 2 16,0 1-16,-4-3 0,-3-3 0,-3 2 15,-3 0-15,-9 1 0,-8 2 16,-4-6-16,-1-2 15,-6 2-15,-4 2 0,-3-2 16,-2-1-16,-7-3 0,-4 0 0,-6 1 16,-1 1-16,-1 2 0,-2-1 0,2 3 15,-2-3-15,0 0 16,0 0-16,-3 0 0,0 1 16,0 2-16,0 0 0,-3-2 15,0-1-15,0 0 0,2 0 0,0 0 16</inkml:trace>
  <inkml:trace contextRef="#ctx0" brushRef="#br0" timeOffset="200772.7105">23344 13871 0,'0'0'0,"0"0"16,0 0-16,0 0 0,0 0 0,0 0 16,0 0-16,0 0 0,-30 6 15,30-6-15,0 0 0,-34 10 16,22-3-16,0-2 0,0 1 16,2 0-16,1 0 0,1 0 15,2 1-15,0 0 0,2 0 0,0 0 16,2 0-16,2 0 0,1 2 0,5-2 15,3-1-15,1 1 16,2-1-16,1-1 0,0 0 16,0-2-16,1 0 0,0 0 15,1-3-15,5 0 0,0 0 16,-2-5-16,-2 1 0,-1-1 0,-2 0 16,-2-1-16,-2 0 15,-2 0-15,0-1 0,-3-1 0,-1-2 16,-8-1-16,-5-1 0,-6-4 15,-5 0-15,3 2 0,4 2 16,2 3-16</inkml:trace>
  <inkml:trace contextRef="#ctx0" brushRef="#br0" timeOffset="201639.1316">16669 14245 0,'0'0'0,"0"0"0,0 0 16,0 0-16,0 0 0,-1 24 15,1-24-15,-4 32 0,4-32 16,-7 36-16,4-11 0,-2 1 16,1 1-16,-4 11 0,-1 6 15,0 1-15,1 0 0,-2 16 16,2 3-16,-1 0 0,-1-3 0,-1 17 16,0-3-16,0 18 15,1-4-15,1-10 16,1-8-16,-3 8 0,-2-2 15,2-11-15,0-6 0,-6 18 16,-2-11-16,6-18 0,3-12 0,2-10 16,2-6-16,2-14 15,2-3-15,-1-4 0,1-4 16,-1-1-16,1-4 0,1-9 0,0-7 16,1 0-16,1-5 0,0-6 15,0-5-15,-1-2 0,0-3 16,0 3-16,0 11 0,0 10 15</inkml:trace>
  <inkml:trace contextRef="#ctx0" brushRef="#br0" timeOffset="201973.1313">16468 14526 0,'0'0'0,"0"0"15,6-16-15,-1 5 0,2 0 16,0 2-16,0 2 0,6-3 15,3 3-15,6-1 0,0 1 0,1 4 16,2 1-16,1 0 0,3 2 16,2 4-16,2 4 0,4 5 15,-2 2-15,-1 0 0,-4 1 16,-4-1-16,-4-1 0,-1 11 16,-4 4-16,-6-4 0,-4-2 15,-2 0-15,-5-2 0,-5-5 16,-3 1-16,-3 0 0,-3-2 15,-3 2-15,-2-2 0,-5-4 16,-2-1-16,2-2 0,2-1 0,-5 0 16,2 0-1,7-4-15,3-2 0,-1-2 0,2-6 16,3 1-16,2-1 0,6-4 16,4-4-16,0 4 0,-1 1 0,0 3 15</inkml:trace>
  <inkml:trace contextRef="#ctx0" brushRef="#br0" timeOffset="202155.6136">17314 14566 0,'0'0'0,"0"0"16,0 0-16,31 3 15,-14 0-15,2 2 0,4 1 16,5 1-16,2 1 0,-4 2 15,-1-1-15,-5 0 0,-4-2 0,-2-2 16</inkml:trace>
  <inkml:trace contextRef="#ctx0" brushRef="#br0" timeOffset="202306.6408">17185 14797 0,'0'0'0,"0"0"16,0 0-16,0 0 0,26 14 0,-26-14 15,37 4-15,-13 0 16,4-1-16,4-1 0,4 0 0,11-2 16,-1 3-16,-8-3 0,-4 1 15,-7 2-15</inkml:trace>
  <inkml:trace contextRef="#ctx0" brushRef="#br0" timeOffset="202689.4876">18238 14631 0,'0'0'16,"0"0"-16,0 0 0,0 0 0,30-1 16,-30 1-16,25 1 0,-8 1 15,3 2-15,-1-1 0,-2 1 16,0 3-16,-2 0 15,-2 0-15,0 0 0,-3 4 16,-4 0-16,-1-1 0,-3-2 16,-2 2-16,-2 4 15,-5-3-15,-2 0 0,-4 4 0,-3-1 16,2 0-16,1-3 0,2 3 16,1-3-16,1-1 0,1 1 15,3-1-15,0-2 16,2 3-16,1-4 0,3 4 0,2-1 15,6-2-15,4-1 0,5 0 16,4-1-16,2-2 0,2 1 16,1 1-16,2-2 0,0-1 15,-2-2-15,2 2 0,-6-3 0,-4 3 16</inkml:trace>
  <inkml:trace contextRef="#ctx0" brushRef="#br0" timeOffset="202903.5244">19938 14969 0,'0'0'0,"0"0"16,0 0-16,25 3 15,-25-3-15,36 7 0,-19-3 16,-2 0-16,-1-1 0,-3-2 16</inkml:trace>
  <inkml:trace contextRef="#ctx0" brushRef="#br0" timeOffset="203075.781">21220 15169 0,'0'0'0,"9"1"0,3 1 15,2-1-15,2-1 0,-3 2 16,-1-1-16,-2-1 0</inkml:trace>
  <inkml:trace contextRef="#ctx0" brushRef="#br0" timeOffset="203238.9901">22250 15358 0,'0'0'0,"0"0"16,0 0-16,26 15 0,-17-6 0,1-1 16,0-1-16,-1 1 0,0-2 15,0 1-15,-2-2 16,0 1-16</inkml:trace>
  <inkml:trace contextRef="#ctx0" brushRef="#br0" timeOffset="203868.5892">14695 16080 0,'0'0'0,"0"0"16,0 0-16,0 0 15,0 0-15,0 0 0,0 0 16,0 0-16,0 0 16,16 16-16,-16-16 0,0 0 0,0 0 15,17 15-15,-17-15 0,0 0 16</inkml:trace>
  <inkml:trace contextRef="#ctx0" brushRef="#br0" timeOffset="204013.6136">14295 16651 0,'0'0'0,"0"0"15,0 0-15,0 0 0,24 21 0,-24-21 16,31 1-16,-31-1 15,28-1-15,-17 0 0</inkml:trace>
  <inkml:trace contextRef="#ctx0" brushRef="#br0" timeOffset="204172.6315">14926 16706 0,'0'0'0,"0"0"16,0 0-16,0 0 0,10 22 0,-10-22 15,12 21-15,-2-9 0,4-1 16,4 0-16,1 0 0,-1-2 16,-2-1-16,-3-1 0</inkml:trace>
  <inkml:trace contextRef="#ctx0" brushRef="#br0" timeOffset="204973.6353">16926 16367 0,'0'0'0,"0"0"16,0 0-16,0 0 0,0 0 16,10 31-16,-10-31 0,2 29 15,-2-29-15,-1 38 0,-1-21 0,0 4 16,-1 3 0,0-1-16,0 0 0,-2 6 0,1-1 15,1 1-15,1 2 0,3-4 16,3 0-16,0-5 0,1-3 15,4 1-15,3-5 0,-1-2 16,-1-4-16,1-4 0,1-1 16,0-2-16,0-1 0,4-8 15,1-8-15,0 0 0,-2-1 0,3-4 16,-2-1-16,0-1 0,-2 0 16,1-2-16,0 1 0,0-1 15,2 0-15,-1-1 0,0-1 16,-2 1-16,-1 2 0,-1 2 15,-4 2-15,0 2 0,-1 3 16,-2 2-16,1 3 16,-3 2-16,0 2 0,0 5 15,-2 2-15,-1 4 0,0 3 16,-1 3-16,-1 1 0,-1 5 16,-1 4-16,-2 1 0,1 2 15,-2 7-15,-1 3 0,1 0 16,-1 0-16,-2 11 0,0 3 15,-1-1-15,-2 1 0,1 4 16,1 1-16,2-4 0,1-3 16,-1 9-16,2-1 0,-1-5 15,1-4-15,-4 7 0,0 1 16,5-7-16,2-7 0,-2-1 16,-4 0-16,1-10 0,0-8 0,0-6 15,-1-5-15,4-1 0,0 0 0,-2-2 16,-1 0-16,-1-3 15,0-2-15,-8-5 0,-5-5 16,-2-2-16,-2-3 0,-2-10 16,0-7-16,-3 0 0,-3 1 15,-3-8-15,-4-7 16,-3-10-16,3-1 0,11 14 16,8 10-16,5 8 0</inkml:trace>
  <inkml:trace contextRef="#ctx0" brushRef="#br0" timeOffset="205322.6206">17505 16046 0,'0'0'0,"12"2"16,5 3-16,1 0 15,3 4-15,-1-2 16,-1 0-16,3 5 0,-2 5 16,-5-2-16,-4 0 0,-8 0 15,-7 1-15,-6 0 16,-4-1-16,-3-2 0,-1-3 0,-1 2 16,0 0-16,-1 4 15,4-1-15,3-1 16,2-1-16,4-3 0,3 0 0,1-1 15,4 0-15,7 1 16,5 0-16,4-1 0,2 0 0,6 1 16,6 2-16,-1-4 15,-2 1-15,1 0 0,-5-2 16,-5-1-16</inkml:trace>
  <inkml:trace contextRef="#ctx0" brushRef="#br0" timeOffset="205522.5598">17621 16674 0,'0'0'0,"0"0"0,0 0 16,32 9-16,-12-5 0,4 1 15,3 0-15,3 1 0,1 3 0,8 1 16,-1-1-16,-4-1 0,-2 0 15,0-1-15,-5-1 16,-6 0-16</inkml:trace>
  <inkml:trace contextRef="#ctx0" brushRef="#br0" timeOffset="205688.899">17621 16866 0,'0'0'0,"0"0"0,0 0 15,28 6-15,-28-6 0,48 4 16,-16 0-16,4 1 16,3 0-16,10 0 0,0-1 0,1 0 15,-11-1-15,-7 0 0</inkml:trace>
  <inkml:trace contextRef="#ctx0" brushRef="#br0" timeOffset="206139.1689">18980 16500 0,'0'0'15,"0"0"-15,0 0 0,0 0 0,0 0 16,-22 19-16,22-19 15,-27 14-15,27-14 0,-42 18 0,15-7 16,0 0-16,-2 1 0,-7 5 16,-1 1-16,2-1 0,0-2 15,-3 5-15,5-1 16,7-2-16,4 0 0,3 0 16,4 0-16,1-2 0,4-2 0,3-1 15,2 0-15,3-3 0,2-1 16,6 1-16,4-2 15,6 1-15,7-1 0,3 1 16,0-2-16,10 2 0,3 2 16,1-2-16,1-1 0,-2 0 15,1-1-15,-5 0 0,-2-1 0,5 1 16,-2-1-16,-5-1 0,-3 0 16,-5-2-16,-3-2 15,-5 0-15,-2-4 0,-4 0 16,-2-2-16,-3-2 0,-2-1 0,1 1 15,-1 2-15,-1 1 0</inkml:trace>
  <inkml:trace contextRef="#ctx0" brushRef="#br0" timeOffset="206456.1476">18930 16634 0,'0'0'0,"0"0"0,0 0 16,-7 31-16,7-31 0,-8 30 16,3-12-16,-2 2 15,0 2-15,-3 1 0,-1 1 0,-3 9 16,2 2-16,1-2 0,1-1 16,-1 9-16,1-1 15,2-2-15,0-2 0,0-2 0,0 0 16,2-2-16,0-5 0,2 5 15,1-4-15,0-10 0,1-4 16,1 1-16,0 1 16,0-4-16,0-1 0,-2-4 0,1-3 15,-1-4-15,0-2 0,0 0 16,1 1-16,0 0 0</inkml:trace>
  <inkml:trace contextRef="#ctx0" brushRef="#br0" timeOffset="207256.2043">19279 16729 0,'0'0'0,"0"0"0,0 0 16,0 0-16,39-4 0,-39 4 15,35 3-15,-13 1 0,4 2 16,-2 0-16,0 1 0,9 5 16,1 3-16,-4 0 0,-3-1 0,-3 1 15,-2 1-15,-3-1 0,-3 1 16,-3 3-16,-5-1 16,-6-3-16,-3-1 0,-5 4 0,-5-1 15,-5-2-15,-1 1 0,-8 0 16,-4 2-1,1-2-15,2-2 0,-3-1 0,-3 1 16,1-1-16,1-1 0,4 0 16,1-1-16,3-2 15,4-1-15,2-1 0,4-2 16,3-1-16,2-2 0,1-1 16,3 0-16,3-1 0,6-4 15,3 6-15,2 4 0,-2 0 16,-1-1-16,-2-1 0</inkml:trace>
  <inkml:trace contextRef="#ctx0" brushRef="#br0" timeOffset="207689.5883">19876 16692 0,'0'0'0,"0"0"16,0 0-16,0 0 15,0 0-15,0 0 0,0 0 16,0 0-16,0 0 0,-23 13 16,23-13-16,-22 15 0,22-15 15,-22 21-15,11-10 0,-4 3 16,-1 2-16,-2 3 16,-1 3-16,3-1 0,1 2 15,0 5-15,2-1 16,2-2-16,2-2 0,2 1 0,3 2 15,3-1-15,2-1 0,4 1 16,4-1-16,1-1 16,1-2-16,4 4 0,0-3 15,2-2-15,1-1 0,0-2 16,1-4-16,1-3 0,0-2 16,-1-1-16,-3-1 0,-3-1 15,-1-2-15,-1-1 0,-1-1 16,-2 0-16,1-1 0,-2-2 15,1-2-15,-1-2 16,-2 0-16,-2-5 16,0-3-16,-1 2 0,-1 1 0,0 2 15</inkml:trace>
  <inkml:trace contextRef="#ctx0" brushRef="#br0" timeOffset="207837.6975">20352 17255 0,'0'0'0,"0"0"0,0 0 0,0 0 16,0 0-16,0 0 15,0 0-15,22 14 16,-22-14-16,0 0 0,0 0 0,0 0 16,0 0-16,0 0 15</inkml:trace>
  <inkml:trace contextRef="#ctx0" brushRef="#br0" timeOffset="215026.8834">22277 14829 0,'0'0'0,"0"0"0,0 0 16,-1 22-16,1-22 0,1 25 15,0-4-15,0 4 0,0 1 16,0 13-16,0 4 16,-1-5-16,0-2 0,0 7 0,1 3 15,-1-3-15,0-2 0,1 8 16,2-3-16,-2-3 0,0-3 0,-1-4 15,1-1-15,-1-6 0,0-4 16,0-4-16,-1-3 16,-1-1-16,-2-5 0,0-7 15,-2-5-15,1-2 0,-1-1 0,0-2 16,-1-2-16,2-4 0,0-2 16,0-3-16,-2-4 0,3 1 15,-1-1-15,5 2 0,3-4 16,1 4-16,-1-3 0,1 3 15,2 0-15,1 1 0,0 2 0,4 1 16,3 0-16,-1 0 0,1-1 16,2 1-16,0 0 0,4 3 15,2 0-15,8 0 16,5-3 0,2 4-16,1 2 0,-6 1 0,-5 0 15,-5 0-15,-4 2 0,-1-1 16,-4 3-16,-3-1 0,-3 0 15,-2 0-15,0 1 0,-2 0 16</inkml:trace>
  <inkml:trace contextRef="#ctx0" brushRef="#br0" timeOffset="215739.09">21918 15221 0,'0'0'0,"0"0"0,0 0 16,-3 26-16,3-26 0,0 29 15,1-11-15,1 3 0,0 1 16,3 10-16,0-3 0,2 3 16,1 3-16,3 1 0,0-1 15,0-3-15,1-3 0,2 2 16,2-2-16,4-6 0,3-2 0,2-3 15,2-4-15,2-3 0,3-4 16,10-3-16,2-4 16,0-1-16,-1-4 0,-2-4 0,-1-2 15,1-3-15,2-2 0,4-3 16,-2-1-16,-3-3 0,-1-2 0,-1-4 16,-1-1-1,2-1-15,0-1 0,-9 4 16,-7 6-16,-1-3 0,-5 1 15,-5 8-15,-4 2 0,-4 0 16,0 0-16,-4 0 0,-1 3 0,-7 0 16,-5 1-16,-3 2 0,-4 1 15,-2 0-15,-4 3 16,2-2-16,1 2 0,-2 1 0,-1 1 16,3-3-16,2 1 0,3 0 15,2 0-15,6 1 0,0-1 16,1 3-16,2-1 0,0-2 15,2 3-15,0-1 0,1 2 16,2 0-16,-3-1 0,3 1 16,4 1-16,-2 2 0,0 1 0,2 3 15,3 0-15,0 3 0,-1 1 16,4 4-16,1 0 16,0 2-16,0-2 0,0 6 15,0 0-15,-1 1 0,-1-2 0,2 2 16,2 3-16,2 6 0,-2-2 15,4-3-15,1-1 0,-1-3 16,-3-2-16,-1-1 0,-1-1 16,-2-2-16,-1-2 0,0-5 15,0 0-15,0-4 0,0-1 0,2-4 16,1-2-16,-2-3 0,0-2 16,-1-5-16,1-3 15,0-1-15,1-2 0,0 0 0,-2 4 16,-2 3-16</inkml:trace>
  <inkml:trace contextRef="#ctx0" brushRef="#br0" timeOffset="216340.2375">23299 15333 0,'0'0'0,"0"0"0,0 0 15,0 0-15,0 0 0,0 0 16,0 0-16,0 0 0,0 0 0,19 18 16,-19-18-16,6 21 0,-6-21 15,7 25-15,-7-25 0,6 28 16,-2-13-16,-2 0 0,-1 2 15,0 0-15,0-2 0,-1 0 16,-1 1-16,0-4 0,0 2 0,0-4 16,0-1-16,0-2 0,0-2 15,-1-1-15,2-4 16,-2 1-16,2-1 0,-3-7 16,1-3-16,1-1 0,0 0 0,1-3 15,2 0 1,1 0-16,1 2 0,6-6 0,4 1 15,-1-1-15,1 4 0,1 0 16,-1 3-16,-1 0 0,-1 1 0,1 3 16,2 2-16,-1 1 0,2 2 15,-1 1-15,0 1 0,0 1 16,-3 4-16,-1 1 0,-1 4 16,-1 1-16,-3-1 0,-1 1 15,-3 0-15,-1 2 0,-2-2 16,-1 0-16,-1 0 0,0-3 0,0 2 15,-2-1-15,1-3 16,0 1-16,0 0 0,3-1 16,2-2-16,3-3 0,0 2 0,3-3 15,1 2-15,6-1 0,3-1 16,4 0-16,4-3 0,8 0 16,2 1-16,1-2 0,3-1 15,8-2-15,1 3 0,-4 0 16,-2 0-16,-1-2 0,-3 2 0,3-3 15,-6 3-15,-5-3 0,-5-1 16,-5-2-16,-4-2 16,-7 0-16,-4 1 0,-4-4 15,-4 0-15,-5-2 0,-3 3 0,-4-4 16,-3-4-16,-1-2 0,1 2 16,2 4-16,4 1 0,2 6 15</inkml:trace>
  <inkml:trace contextRef="#ctx0" brushRef="#br0" timeOffset="216622.7079">23968 15075 0,'0'0'16,"-1001"0"-16,2002 0 0,-1001 0 16,0 0-16,0 0 0,0 0 0,4 27 15,-4-27-15,2 31 16,0-6 0,-1 4-16,0 2 0,0-1 0,-1 2 0,0 11 15,0 6-15,0 8 0,0 0 16,1 1-16,0 6 15,1 7-15,-1-6 0,2 14 0,1-2 16,0-8-16,-1-6 0,-1 8 16,0-2-16,0-9 0,0-5 15,1 8-15,1-15 0,-2-24 0,-1-4 16,0-3-16,0-5 0,-1-3 16,-1-4-16,-4-10 0,-2-9 15,-6-5-15,-1-6 0,3 7 16,2 4-16,3 3 0</inkml:trace>
  <inkml:trace contextRef="#ctx0" brushRef="#br0" timeOffset="216790.0327">23651 15787 0,'0'0'15,"0"0"-15,0 0 16,40 3-16,-40-3 15,43 8-15,-23-2 0,3-2 16,4 3-16,-4-3 0,-2 0 0,-3-1 16</inkml:trace>
  <inkml:trace contextRef="#ctx0" brushRef="#br0" timeOffset="217406.6506">24934 15418 0,'0'0'16,"0"0"-16,0 0 0,0 0 16,0 0-16,0 0 0,0 0 15,0 0-15,-22 25 0,22-25 16,-30 22-16,13-11 0,-1 2 0,-3 2 15,-2 3-15,0-3 0,0 3 16,-7 3-16,1 1 0,1 2 16,0-3-16,-3 3 0,2-1 15,6-3-15,3-4 0,4 1 16,3-2-16,2 1 0,2-3 16,2 1-16,3-3 0,2-1 0,0-2 15,2 2-15,3-1 16,2 0-16,3 0 0,4-1 0,6 0 15,-2-1-15,1 2 0,2-2 16,1-1-16,3 1 0,0-2 16,6 2-16,1-1 0,-1-1 0,-3 0 15,1-1-15,-1 1 16,-4-1-16,-2 1 0,-3-3 16,-3 0-16,-3-2 0,-2 3 0,-1-3 15,-3 1-15,0-2 0,-1-2 16,-1-1-16,1-3 0,-1-2 15,-1-1-15,-1-3 0,0-1 16,0-1-16,-1-1 0,0-3 16,-1 1-16,0-2 0,0 1 15,-2-3-15,-2 1 0,1-1 0,0 4 16,-1-6-16,0-2 16,-1-4-16,1 0 0,-2 5 15,-1 3-15,3-3 0,1 4 0,2-1 16,1 0-16,-2 1 0,-2 0 0,1 3 15,1 0-15,1 4 16,-1 3-16,2 3 0</inkml:trace>
  <inkml:trace contextRef="#ctx0" brushRef="#br0" timeOffset="217841.0819">25128 15478 0,'0'0'0,"0"0"0,0 0 15,0 0-15,30 9 0,-30-9 16,29 14-16,-12-7 0,4 3 0,1-2 16,3 3-16,-2-1 0,-1 1 15,8 2-15,1-1 16,-2 1-16,0-1 0,4 1 15,-1-2-15,-4-3 0,-5 2 0,-2-3 16,-3-2-16,-2 0 0,-4 1 16,-3-3-16,-1 1 0,-5-1 15,-1 0-15,-2 0 0,-3-2 16,-3 3-16,0-4 0,-4 4 16,-3-1-16,-4 0 0,-2 1 15,-1 2-15,-1-1 0,0 2 16,1 0-16,-3 0 0,0 2 15,0-1-15,1 0 0,-3 3 16,0 0 0,8 0-16,0-2 0,3-1 15,2 0-15,2-1 0,2-1 0,2 0 16,0-1-16,5-3 0,4-1 16,1 0-16,-2-1 0,0 0 0</inkml:trace>
  <inkml:trace contextRef="#ctx0" brushRef="#br0" timeOffset="218289.4352">26065 15676 0,'0'0'0,"0"0"0,0 0 15,0 0-15,0 0 0,0 0 0,0 0 16,-20 14-16,20-14 0,-23 15 15,9-8-15,1 4 0,0-1 16,-1 1-16,-2 2 0,1 2 16,-1 0-16,2 2 0,0 1 15,-2 4-15,3-2 0,2-1 16,2-2-16,3 0 0,4-1 0,2 1 16,1-2-16,4-1 0,1-1 15,3-4-15,2 2 16,1-4-16,2-1 0,2-2 0,4 0 15,0-2-15,1-2 0,-1-2 16,0-2-16,-1-2 0,1-2 16,0 1-16,0-1 0,-1-2 15,-1 3-15,2-5 0,-2-1 16,-4-1-16,-2 1 0,-1 0 16,-2 1-16,-2 0 0,-2-1 0,0 0 15,-2 1-15,-2 0 0,-1 3 16,-4-2-16,-4-3 15,-4 2-15,-5-1 0,-4 1 0,-3-3 16,-3 4-16,-3-3 0,0 0 16,6 3-16,4 4 0</inkml:trace>
  <inkml:trace contextRef="#ctx0" brushRef="#br1" timeOffset="252840.417">7375 11581 0,'0'0'0,"-11"-3"15,-5 1-15,-4-2 0,-2 2 0,-14-3 16,-4-2-16,-13 2 0,0-2 16,-15 1-16,-2 1 0,-2 0 15,-1 3-15,-13-2 0,1 4 16,-8 0-16,7 0 0,1 2 16,0 3-16,-31 5 0,12 0 15,-7 3-15,-5 1 16,18 2-16,11 0 0,7-2 0,0 1 15,5 0-15,2-2 0,-3 9 16,-3 2-16,3-2 0,0-3 16,2 1-16,0-2 0,6 3 0,4 1 15,0 6-15,0 3 16,7-3-16,8-1 0,-3-2 0,-2-3 16,9 3-16,6 0 0,2 0 15,-2-3-15,5 0 0,4 0 16,-1 3-16,4 1 0,0-2 15,2-2-15,1 3 0,4 2 16,6 0-16,6-1 0,1-1 16,4-3-16,-1-1 0,4-4 0,2 4 15,0 3-15,1-7 0,0 4 16,3 0-16,2-2 0,4-2 16,1-2-16,6 3 0,3 3 15,0-3-15,0 0 0,2-2 16,3 0-16,3 1 0,5 1 15,0-2-15,1 0 0,4 0 16,1 1-16,3 0 0,7-1 16,-4-1-16,0 0 0,8-1 15,4 2-15,9 1 16,7-2-16,2 2 0,-9-3 0,37 10 16,-9-1-16,-16-6 0,-14-5 15,17 3-15,10 4 16,-14-4-16,-8-2 0,15 2 0,8 1 15,-10 0-15,-3-1 0,5-2 16,7 0-16,-7-3 0,-4-3 0,12 4 16,8 3-16,-10-2 15,-10 0-15,12 1 0,11 2 16,-12-1-16,-9 0 0,14 0 16,11 2-16,-12 0 0,-11-1 0,12 1 15,9 0-15,-12-2 16,-9-1-16,18 2 0,12 3 15,-12-4-15,-9-2 0,10-2 0,8-3 16,-12 3-16,-7 1 0,16 0 16,9 0-16,-12-3 0,-10 2 0,14 1 15,10 0-15,-15-2 16,-11-1-16,12 3 0,9-1 16,-16-2-16,-9-3 0,16-1 15,12-1-15,-8-1 0,-5 1 16,-3 0-16,-1-1 0,-6 1 0,-4-1 15,10 0-15,9 0 16,-15-3-16,-10-1 0,0-1 0,0-2 16,-1 2-16,-1 0 0,1-1 15,1-3-15,-5-1 0,-3-1 16,-2-4-16,0-3 0,-10 1 0,-6 0 16,-4-2-16,-2 0 15,0 2-15,0 1 0,-1-3 16,-1-3-16,-9-3 0,-4 0 0,-4-2 15,-1-2-15,-1 5 0,-1 4 16,-7-5-16,-4-2 0,-2-1 16,-2-1-16,1-2 0,2 0 15,-5-2-15,-3-1 0,-3 2 16,-3 0-16,-3 1 0,-1 0 0,-4 0 16,0-1-16,-7 1 15,-4 1-15,1 4 0,-3-5 0,-1 3 16,0 1-16,-8-7 15,-2-4-15,-3 3 0,0 3 0,-5-1 16,0-2-16,-5 0 0,-4-1 16,-9-4-16,-2 2 0,-14-10 15,10 6-15,-5 3 0,-4 3 16,1 4-16,1 2 0,-1-4 16,-1-1-16,4 5 0,4 3 0,-7 0 15,-5 1-15,1 1 0,0 0 16,-5 2-16,-3 1 15,1-1-15,1-2 0,-4 1 16,0 0-16,0 3 0,1 2 0,-3 0 16,-2 0-16,2 3 0,0 2 15,-9 1-15,-6 0 16,2 2-16,2 0 0,0 0 16,1-2-16,6 0 0,4 1 0,-6 0 15,-4 1-15,5 1 0,4 0 16,-5 2-16,-1 0 0,4 1 15,3-2-15,-3 0 0,-1-2 16,-2 2-16,2 4 0,-1-3 16,-1 1-16,2-2 0,1 2 0,-3-1 15,-2 2-15,1 4 0,6 4 16,-8-4 0,-2 0-16,-16-1 0,-11-2 15,29 3-15,20 2 0,-11 3 0,-6 1 16,13-2-16,9-3 0,-8 6 15,-6 1-15,15-2 0,11-4 0,-5 4 16,-4 1-16,4 0 16,1 2-16,0 0 0,-1 5 15,8-3-15,8-2 0,-5 7 16,-3 5-16,17-8 0,11-4 0,8-2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24:50.13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819 19049 0,'0'0'0,"0"0"16,0 0-16,0 0 0,0 0 0,0 0 16,0 0-16,0 0 0,0 0 15,0 0-15</inkml:trace>
  <inkml:trace contextRef="#ctx0" brushRef="#br0" timeOffset="8724.9663">1256 14070 0,'0'0'0,"0"0"0,0 0 0,0 0 15,0 0-15,0 0 0,0 0 16,22-6-16,-22 6 0,0 0 16,22-9-16,-12 5 0,2 1 15,-2-1-15,2 1 0,1 0 0,1 0 16,1 0-1,4 0-15,-3 0 0,3 1 0,2 0 0,1 0 16,3 1-16,1-3 0,9 1 16,0 0-16,3 1 0,-3-1 15,13 0-15,1 1 0,-4 1 16,0 1-16,1 1 0,2 0 16,5 0-16,-5 1 0,0 0 15,2 1-15,-3 1 0,-1 3 16,1-4-16,3 1 15,-10 1-15,-2 0 0,7-1 0,-1 0 16,-3-2-16,0 0 0,1-2 16,2 0-16,-2-1 0,-1-2 0,2-2 15,1 1-15,-2-1 0,-1 0 16,12-1 0,7-4-16,-1 0 15,3-2-15,-9 4 0,-9 1 0,7 0 16,-4 2-16,-2-3 0,-1 0 0,0 2 15,1 1-15,-1 0 16,-1-1-16,2 3 0,-1 2 0,1-2 16,-1 0-16,0 1 0,3 0 15,-3 0-15,-2 0 0,4-1 16,3-2-16,-3 3 0,1 2 16,-1-2-16,1-1 0,0 1 15,-2 1-15,3 0 0,2 1 16,-1 0-16,-1-2 0,1 1 15,0 0-15,-1 0 0,-3 1 0,2 0 16,3 2-16,-3-1 16,-1 1-16,3-2 0,-1-2 15,0 3-15,0 1 0,1-2 0,-1-1 16,2 2-16,1 0 0,2 1 16,4 1-16,-9-1 0,-4 0 15,20 1-15,-1-1 0,-6-2 16,-1-1-16,0 2 0,2 1 15,-3 1-15,-1 0 0,-1-2 16,0-2-16,1 2 0,1 2 0,1 1 16,2 2-16,-8-1 0,-3 0 15,3 0-15,4 1 0,3-3 16,0 0-16,4 0 0,0 1 16,4 1-16,2 0 0,2 2 15,2-1-15,-13 0 0,-7-2 0,2 0 16,3-1-16,2 1 15,2 0-15,3 1 0,-1 0 16,3 2-16,1 0 0,3 1 16,3-1-16,-14-2 0,-7-2 0,4 2 15,4 2-15,1-2 0,3 2 16,1-1-16,0 1 0,-2-2 16,0-3-16,2 3 0,2-2 15,-4 1-15,-2 0 0,2-2 16,0 0-16,-2 1 0,-2-1 0,2 0 15,3-2-15,-2-2 16,0 0-16,1-3 0,3 3 0,-3-1 16,-1 2-16,1-2 0,-1-1 15,0-1-15,-1 0 0,2 1 16,3-2-16,-3 2 0,-3 1 16,4-2-16,0 2 0,0-1 15,-2-1-15,3 0 0,1 1 16,-2 2-16,-2 0 0,1-1 15,2-2-15,-2 2 0,-1 3 16,4 0-16,3 2 0,-2-2 16,-1 0-16,2 0 0,0 2 15,-4-3-15,-4 0 0,4 1 0,1 3 16,-1 0-16,-2 0 0,3 0 16,3 1-16,-4-1 0,-3 0 15,2-1-15,1 0 0,-1-1 16,-2 1-16,1-2 0,0 0 15,-3 3-15,-1 2 0,2-1 16,3-2-16,-4-1 0,1-1 0,0 1 16,4 2-16,-5 3 0,0 1 15,-1-2-15,1-3 16,-2-1-16,-3-1 0,-1 3 0,1 2 16,-1-4-16,-1-2 0,2 1 15,1 0-15,-2 2 0,-1 0 16,-1-1-16,2-1 0,-2 2 15,-2 1-15,2-1 0,2 0 16,-4 0-16,0 2 0,-1-1 16,2 1-16,-3-1 0,-1-1 0,1 0 15,3 0-15,-4 1 16,-1 1-16,-1 3 0,-1-2 0,-3 0 16,-3-1-16,2-1 0,0-1 15,0 2-15,-2 0 0,-14-3 16,5-1-16,0 2 0,1 0 15,2-1-15,0 0 0,-1-2 16,0 0-16,1 1 0,-1 0 16,-4 0-16,-1 0 0,0 0 15,0-2-15,1 1 0,-1 0 0,0 0 16,0 1-16,0-2 0,-2 0 16,-3 1-16,2 1 0,1 0 15,-1 0-15,0 0 0,0 0 16,-1-1-16,0 1 0,1 0 15,1 0-15,-1 0 0,0 1 0,-5-1 16,1 0-16,-2-1 16,0-1-16,0 0 0,1 1 15,-2 0-15,-1 1 0,2-1 0,-2-1 16,0 1-16,0 1 0,-1-1 16,-1-1-16,-2 1 0,0-1 15,0 1-15,0 0 0,0 0 16,-2-1-16,2 2 0,0-4 15,-1 3-15,-1 0 0,-1-1 16,-1 0-16,-1 1 0,-2-3 0,0 3 16,-2 1-16,0 0 0,0 0 15,-5-2-15,-2 2 0,0 0 16,2 0-16,0 0 0</inkml:trace>
  <inkml:trace contextRef="#ctx0" brushRef="#br0" timeOffset="9019.2218">14349 13954 0,'0'0'0,"0"0"0,0 0 0,0 0 16,0 0-16,0 0 0,0 0 15,0 0-15,0 0 0,0 0 16,11 19-16,-11-19 0,0 0 16,9 21-16,-9-21 0,0 0 0,6 22 15,-6-22-15,0 0 16,-6 23-16,6-23 0,0 0 0</inkml:trace>
  <inkml:trace contextRef="#ctx0" brushRef="#br0" timeOffset="9226.6642">14272 13949 0,'0'0'0,"0"0"0,0 0 15,0 0-15,0 0 0,0 0 0,0 0 16,0 0-16,0 0 0,0 0 16,0 0-16,0 0 0,0 0 0,0 0 15,0 0-15,-18-17 16,18 17-16,-20-13 0,20 13 16,0 0-16</inkml:trace>
  <inkml:trace contextRef="#ctx0" brushRef="#br0" timeOffset="9369.9163">14083 13685 0,'0'0'0,"0"0"16,0 0-16,0 0 0,0 0 0,0 0 15,0 0-15,0 0 0,23-7 16,-23 7-16,0 0 16,0 0-16,27 5 0,-27-5 0,0 0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02:27.7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1146 18990 0,'0'0'0,"0"0"0,0 0 0,0 0 15,0 0-15,0 0 0,0 0 16,18-9-16,-18 9 16,0 0-16</inkml:trace>
  <inkml:trace contextRef="#ctx0" brushRef="#br0" timeOffset="575.4513">1268 19053 0,'0'0'15,"0"0"-15,0 0 0,0 0 0,0 0 16,0 0-16,0 0 0,10-27 16,-10 27-16,0 0 0,7-25 15,-7 25-15</inkml:trace>
  <inkml:trace contextRef="#ctx0" brushRef="#br0" timeOffset="829.5727">1249 19045 0,'0'0'0,"0"0"0,0 0 16,0 0-16,0 0 16,11-25-16,-11 25 0,0 0 0,11-19 15,-11 19-15,0 0 0,0 0 16</inkml:trace>
  <inkml:trace contextRef="#ctx0" brushRef="#br1" timeOffset="19967.8306">3105 4799 0,'0'0'16,"0"0"-16,0 0 0,0 0 0,0 0 16,26-3-16,-26 3 0,22-1 0,-9 0 15,5-1-15,-2 0 16,4 0-16,2 1 0,2-1 15,3-1-15,9 2 0,3-2 0,2 2 16,3 1-16,10-2 16,-1-1-16,2 0 0,2-1 0,11 0 15,0 0-15,3 0 0,2-1 16,9 0-16,-3 0 0,1 2 16,-1-2-16,11 0 0,-2-1 0,39-2 15,-5 3-15,-15-1 0,-12 2 16,-1-3-16,1-3 0,0 0 15,-2 1-15,4 2 0,2 1 16,-5 1-16,-5 0 0,7 3 16,5 1-16,4-1 0,0-3 15,2 2-15,-3 0 0,-4-3 16,-1-2-16,6 5 0,9 0 16,-9 1-16,-1 0 0,1 1 15,1 1-15,-3-2 0,1-2 16,3 0-16,3 0 0,-4 5 0,-4 2 15,2-2-15,0-3 0,0 1 16,-1 0-16,1 4 0,0 3 16,-4-8-16,-3-2 0,6 2 15,5 2-15,-5 2 0,-1 2 16,-4-4-16,-1-2 0,-4 1 16,-3 2-16,3 1 0,1 2 15,-4-2-15,-3-1 0,1 2 16,1 0-16,-6-1 0,-6-1 0,-1 1 15,1 2-15,-7 0 0,-4 2 16,3-6-16,-1-5 0,-2 3 16,-2 0-16,-2 2 0,-3 1 15,-6 0-15,-5 0 0,5-1 16,2-1-16,-7 1 0,-4 0 16,3 0-16,0 0 0,-5-1 15,-3-1-15,-2 2 0,1 0 16,-5 0-16,-2 1 0,0-1 0,1-1 15,-2 1-15,1 0 0,-5-1 16,-4 0-16,-2 1 0,-2 1 16,2-2-16,0-1 0,-11 0 15,0 1-15,-1 0 0,1 0 16,-2 2-16,-3 0 0,0 0 16,-4-1-16,2 2 0,-2-2 0,0 0 15,-1 4-15,-4-4 0,0 1 16,-6 0-16,-5-1 0,-2 0 15,-3-1-15,-7 0 0,-5 1 16,-2-2-16,-2-2 0,-4 1 16,-5 0-16,-3 0 0,-3 0 15,-13-1-15,-4 1 0,2 1 16,0 1-16,-15 0 0,-1 0 16,-9 0-16,2-1 0,0 1 15,0 0-15,-35-1 0,14-1 0,1 2 16,3-1-16,6 0 15,3-1-15,-1 3 0,-2 2 16,3 0-16,3 1 0,-5 2 0,-4 0 16,4-2-16,3 0 0,0 2 15,0-3-15,3 5 0,4 4 0,-4-4 16,-2-3-16,7-1 16,4 2-16,-5-2 0,-1 0 15,10 3-15,8 2 0,1 4 16,1 5-16,6-8 0,3-5 0,4-6 15,1-5-15,8 6 0,8 4 16,4 2-16,2 0 0,4-4 16,4-1-16,10 0 0,4 0 15,6-1-15,2-2 0,5 3 16,1-3-16,4-4 0,1-1 0,5 1 16,6-1-16,5 2 15,7 2-15,-1-1 0,4 0 16,4-1-16,3-2 0,4 3 15,6-1-15,2 2 0,-1 0 0,8-2 16,2-1-16,11-2 0,0 1 16,0 5-16,5 2 0,10-1 15,-2-1-15,26-1 0,-5-3 16,-7 3-16,-3 0 0,4-1 16,4 0-16,-6 1 0,-3-2 0,6 3 15,5-1-15,-3 4 0,-2 2 16,2-10-16,2-4 0,-3 5 15,0 2-15,2 4 0,4 1 16,-4-4-16,-3-2 0,2 1 16,0 1-16,0 3 0,-1 0 15,3 1-15,2-1 0,-7 0 16,-3 0-16,1 1 0,1 1 16,-4 1-16,-3 1 0,-1 2 15,-2-1-15,-7-3 0,-2-2 0,-3 0 16,-1 1-16,-4 4 0,0 2 15,-4-3-15,-1-1 0,-7 2 16,-6 3-16,-6-3 0,-3-3 16,-6-1-16,-5-2 0,-8 1 15,-6-1-15,-6 2 0,-3 0 0,-2-7 16,-1-2-16,-7 9 16,-2 3-16,0 0 0,0-4 15,-2-4-15,-3-1 0,-7 1 16,-7 1-16,1 1 0,-3 0 0,-6 1 15,-3-1-15,-3 1 0,-2-3 16,-6 3-16,-4-2 0,-2 2 16,1-1-16,-4 2 0,-2-1 15,-1 2-15,-1 0 0,-13-1 16,1-1-16,2 0 0,1-2 0,-4 2 16,-2 0-16,-31 0 15,8-1-15,1 3 0,1 0 16,3 0-16,2 0 0,-1 2 15,-1-1-15,-1 0 0,-3 0 0,1-1 16,-2 0-16,5 0 0,1 0 16,-3-1-16,-4-1 0,1 5 15,1 3-15,-6-2 0,-1-2 16,0-2-16,2-1 0,-4 1 16,-3 1-16,6-3 0,3 0 0,-3 2 15,-1 2-15,-4-1 0,1 1 16,-1 3-16,-1 0 0,6-1 15,3 0-15,-8-4 0,-4-3 16,2 2-16,4 0 0,-2 1 16,-3 1-16,5 0 0,5 1 15,-5 1-15,-5 1 0,3 0 16,2 2-16,-1-1 0,2 1 16,3 1-16,3-2 0,-3 3 15,-3-2-15,5-2 0,5-3 0,0-2 16,1-4-16,5 3 0,0 2 15,2 0-15,2 0 0,1 0 16,2 2-16,0-4 0,-1 0 16,8 1-16,4 1 0,-3 1 15,-2 1-15,5 6 0,4 3 16,-3-4-16,-1-5 0,0-4 16,-1-5-16,4 6 0,3 6 15,3-1-15,3 1 0,-1 1 16,-2 0-16,2-2 0,2 0 0,-2 0 15,1 2-15,2 1 0,2-1 16,0 1-16,4-2 0,4-1 16,2 0-16,0 1 0,2 0 15,1 3-15,1 1 0,6-2 16,4-1-16,0-6 0,1-4 0,1 8 16,2 5-16,4-1 0,6-1 15,10 0-15,2 1 16,-1-3-16,2-5 0,0 5 15,0-1-15,2-1 0,0-2 0,3 1 16,0-4-16,4 2 0,3 0 16,3 2-16,6 0 0,-2-4 15,0-2-15,6-1 0,6-2 16,3 2-16,-1 1 0,7-1 16,2 2-16,11-1 0,-3 0 15,7-3-15,1-2 0,2 3 0,0 4 16,15 0-16,-1-1 0,0 0 15,-1-4-15,13 3 0,-1-1 16,-3 2-16,-1 0 0,41-3 16,-7 1-16,-9 0 0,-8 2 15,2 0-15,3 0 0,-3 1 16,-1 0-16,7-1 0,3 1 16,-5-1-16,-3 0 0,3 0 15,4 3-15,-1-1 0,0 0 0,4-1 16,1 0-16,-1 1 15,1 2-15,0 1 0,4 0 0,-5-2 16,-1 0-16,4 0 0,9 2 16,-10-1-16,-2 2 0,4 1 15,4 2-15,-4-1 0,-2 1 16,-1-4-16,4-2 0,1-1 16,0 1-16,2 2 0,2 2 15,-5 0-15,-3-2 0,1 0 16,1 2-16,-6-1 0,1 3 0,3-2 15,1 0-15,-5 1 16,-3-2-16,0 3 0,1 1 0,-5 0 16,-4 0-16,0 0 0,1-2 15,-7-2-15,-5-3 0,3-3 16,4 0-16,-7 5 0,-4 3 16,-3 0-16,-1 1 0,-6 1 15,-3 2-15,-2-8 0,-2-3 16,-2-2-16,-2-1 0,-8 5 15,-3 2-15,-6 1 0,-3 1 0,-3-4 16,-3-3-16,-3 2 0,-2 2 16,-5 0-16,-2 3 0,-6-5 15,-3-2-15,-5 2 0,-3-1 16,-1 3-16,-3 3 0,-1-3 16,-2-1-16,0 0 0,-1-4 0,-1 5 15,-2 2-15,-3-2 0,-1 0 16,-3-3-16,-4-2 15,-6 2-15,-4-2 0,-4 1 0,-3 1 16,-2 0-16,-4-1 0,-1-2 16,-3-3-16,-2 3 0,-2 0 15,-6 3-15,-5 3 0,-10-1 16,2 0-16,-5-3 0,-2-3 16,-10-1-16,4 0 0,-5 0 15,-3 2-15,-38-1 0,10 1 16,5 3-16,4 4 0,2-4 0,3-2 15,-7 0-15,-4 2 16,4 1-16,4 2 0,-3-1 0,-1-1 16,-2 1-16,-1 0 0,-3 2 15,-3 2-15,4-1 0,2 0 16,-7 0-16,-4 0 0,7 0 16,5 1-16,-5 0 0,-4 0 15,4 2-15,2 2 0,0 2 16,-5 3-16,8-5 0,3-3 0,-1 0 15,0 0-15,1 2 0,2 0 16,-3 2-16,0 0 0,6 1 16,3 1-16,-4 0 0,1-1 15,3-2-15,1 1 0,4 6 16,1 3-16,5-4 0,4 0 0,-1-3 16,-1 0-16,2-3 0,3 0 15,-2-4-15,-3-3 16,6 8-16,4 3 0,2 1 15,2 2-15,5-5 0,2 0 0,5 1 16,-2 3-16,5-2 0,2-2 16,3 1-16,7-1 0,-2-4 15,2-1-15,3 0 0,4 0 16,3 3-16,2 1 0,7-5 16,3-3-16,4 1 0,5 0 0,4-2 15,5-1-15,0 0 0,4 1 16,0 0-16,0 0 15,4-1-15,-1 0 0,5-2 0,3 1 16,4-2-16,4 1 0,4-3 16,3-1-16,5 3 0,5-1 15,3 0-15,2-1 0,1-3 16,2-1-16,8 1 0,6 0 16,13-1-16,1 0 0,0-1 15,6 0-15,9-1 0,-2 2 0,13 1 16,-3 0-16,25 0 0,-9 1 15,-4-1-15,-2 0 0,-5 2 16,0 3-16,7 0 0,4-1 16,-2 3-16,-3 1 0,1-3 15,1 1-15,1-3 0,-1 2 16,3-2-16,0-2 0,1 7 16,2 4-16,4-3 0,2-3 15,-2 6-15,-2 0 0,4 0 16,6 2-16,-8-5 0,-2-3 0,3 2 15,2 1-15,-4-2 0,-3-2 16,2 7-16,4 7 0,-7-3 16,-3-3-16,0-5 0,-1-2 15,-2 1-15,-1 5 0,-3 1 16,0 2-16,-6-4 0,-3-3 0,-1 0 16,2-1-16,-8 2 0,-3 2 15,-2-4-15,-2-2 16,-4 6-16,-2 0 0,-4 0 15,-3-2-15,-5 0 0,-4 1 0,-5-4 16,-3-4-16,-5 6 0,-3 2 16,-7 0-16,-3-1 0,-4-2 15,-3-4-15,-6 2 0,-5-1 16,-4 1-16,-2-1 0,-4 3 16,-1 2-16,-2-5 0,-1-3 0,0 3 15,0 5-15,-3-1 0,-1 3 16,0 1-16,2-2 0,2-1 15</inkml:trace>
  <inkml:trace contextRef="#ctx0" brushRef="#br1" timeOffset="20800.2596">12457 5181 0,'0'0'16,"0"0"-16,0 0 0,0 0 0,0 0 0,0 0 16,0 0-16,0 0 15,0 0-15,0 0 0,32-7 16,-32 7-16,32-2 0,-32 2 15,41-1-15,-15 2 0,1 1 0,4-2 16,3-3-16,12 2 0,0 0 16,4 0-16,3 2 0,12-2 15,-1 0-15,12-1 0,-1 1 16,-4-1-16,-2 1 0,10 1 16,-1 1-16,-2 1 0,-1-1 0,10 3 15,0-1-15,-4-3 16,-3-1-16,31 2 0,-9 2 15,-14 3-15,-9 0 0,-6-3 16,-3-1-16,-3 2 0,-1-1 0,-1 0 16,-1-1-16,-6 2 0,-5-1 15,-2 0-15,-3-2 0,-4-1 16,-2 0-16,-6-1 0,-3-1 16,-6 1-16,-4 1 0,-3-1 15,-3-2-15,0-1 0,-2 1 0,-7 2 16,1 1-16,-1-1 15,-2-1-15,-1-1 0,0 2 16,-1-1-16,0 1 0,-2 1 16,0 0-16,0 0 0,-2 0 0,2 0 15,-4 2-15,4-2 0,-2 2 16,2-2-16</inkml:trace>
  <inkml:trace contextRef="#ctx0" brushRef="#br2" timeOffset="134036.838">18160 4026 0,'0'0'0,"0"0"15,0 0-15,0 0 0,0 25 0,0-25 16,-3 20-16,3-20 16,-7 26-16,3-9 0,-2 1 0,0 0 15,-2 1-15,0 0 0,-1 0 16,-2 5-16,0-1 0,1-1 15,3 1-15,0-4 0,1 0 16,3-3-16,2-1 0,1-2 16,2-3-16,4-1 0,2-2 15,0-2-15,2-3 0,1-2 16,1-2-16,1 0 0,0-3 0,2-1 16,2-2-16,-2-1 15,1-2-15,0-3 0,1 0 0,-2-2 16,-1 0-16,2-1 0,0 2 15,0-1-15,-1 1 0,2-4 16,-2 0-16,-3 1 0,-2 1 16,-2 2-16,-1 0 0,-2 1 15,-1 1-15,-1 3 0,-1 2 16,-1 2-16,-1 1 0,0 2 16,-1 0-16,-1 2 0,-1 2 0,-2 3 15,0 2-15,0-1 0,1 3 16,-3 4-16,1 2 15,-1 3-15,0 2 0,1 4 0,-1 1 16,0 1-16,2-2 0,-2 5 16,1 3-16,-2 7 0,-1-4 0,-2 2 15,-2-1-15,1-2 16,0-2-16,-4 6 0,0 1 16,1-5-16,2-1 0,0-2 0,0 1 15,-2-3-15,1-3 0,-1-2 16,-2-1-16,2-5 0,0-2 15,2-3-15,0-1 0,1-2 16,1-2-16,2-4 0,0-2 16,1-3-16,1-5 0,0 3 15,1 0-15,2 1 0</inkml:trace>
  <inkml:trace contextRef="#ctx0" brushRef="#br2" timeOffset="134219.5375">18602 4278 0,'0'0'15,"7"-1"-15,2-1 0,1 1 0,2-1 16,4 1-16,4 0 16,4 1-16,1 0 0,1 1 0,2 2 15,-5-3-15,-3-3 0,-4 2 16,-1 0-16,-3 0 0</inkml:trace>
  <inkml:trace contextRef="#ctx0" brushRef="#br2" timeOffset="134788.6814">19240 4064 0,'0'0'0,"0"0"0,0 0 0,0 0 16,-5 26-16,5-26 0,-6 28 15,6-28-15,-7 32 0,3-15 16,-2 2-16,1-2 0,-1 0 0,-1 4 16,0-1-16,1-1 0,2-3 15,0-1-15,2-1 16,1-3-16,1-1 0,2-1 0,2-3 15,1-1-15,3-2 0,1-1 16,1-4-16,0 0 0,-2-3 16,6-3-16,0-3 0,0 0 15,1-2-15,-1 1 0,1-2 16,-1 1-16,-2-2 0,-1-1 0,0-1 16,-1 3-16,-1 0 0,-2 1 15,0 1-15,-2 1 0,1 0 16,-2 4-16,1 0 0,-2 0 15,-1 3-15,-2 4 0,0 0 16,0 0-16,1 4 0,-2 3 16,-1 1-16,1 3 0,0 1 15,-1 3-15,-1 0 0,-1 7 16,-1 1-16,-1 0 0,0 3 16,0 0-16,-2-1 0,0 2 0,0 4 15,-3 4-15,0-3 0,0 1 16,0-1-16,-1-3 0,1-2 0,-1 1 15,-1 1-15,1-2 16,1-2-16,-5 4 0,0 0 16,4-9-16,2-3 0,-3-2 15,1-5-15,3-2 0,2-3 0,2 0 16</inkml:trace>
  <inkml:trace contextRef="#ctx0" brushRef="#br2" timeOffset="135154.6292">19632 4412 0,'0'0'16,"0"0"-16,0 0 0,0 0 15,0 0-15,-15 24 0,15-24 0,-9 21 16,9-21-16,-9 22 0,5-11 15,0-1-15,1 1 0,2-2 16,1 0-16,1-1 0,0-2 0,3 0 16,0-2-16,3-2 15,0-1-15,4-2 0,1-1 16,1-2-16,-1 0 0,0-1 16,0-2-16,-1 1 0,-1-1 0,-1-1 15,-2 0-15,0 0 0,0-1 16,-3 1-16,-1 0 0,-2 0 15,-2 1-15,-3 1 0,-4-1 16,-2 3-16,-2-1 16,-1-1-16,-1-1 0,1 0 15,2 1-15,3 2 0</inkml:trace>
  <inkml:trace contextRef="#ctx0" brushRef="#br2" timeOffset="135319.3929">20099 4200 0,'0'0'0,"8"-1"16,7-1-16,2 1 0,4 1 0,10 0 15,5-1-15,-3 2 0,-2 3 16,4-3-16,-3-1 0,-6 0 16,-5 0-16,-3 0 0</inkml:trace>
  <inkml:trace contextRef="#ctx0" brushRef="#br2" timeOffset="135488.9714">20103 4368 0,'0'0'0,"0"0"16,0 0-16,0 0 0,0 0 16,0 0-16,32 4 0,-32-4 15,30 1-15,-30-1 0,43 2 16,-19-1-16,1-1 0,1 0 15,-2 0-15,3-1 0,-4 1 16,-5-1-16</inkml:trace>
  <inkml:trace contextRef="#ctx0" brushRef="#br2" timeOffset="135822.8236">20815 3893 0,'0'0'16,"0"0"-16,0 0 0,0 0 0,-6 19 15,6-19-15,-8 26 16,8-26-16,-11 35 0,6-12 0,-2 3 15,1 1-15,1 0 0,-3 10 16,2-1-16,-1-1 0,0-2 16,0 7-16,0 0 0,2-4 15,-1 0-15,0-3 0,2-2 16,1-4-16,1-4 0,0-2 16,2 0-16,2-3 0,0-3 15,0-2-15,-1-2 0,0-4 0</inkml:trace>
  <inkml:trace contextRef="#ctx0" brushRef="#br2" timeOffset="136138.6657">21140 3968 0,'0'0'0,"0"0"0,0 0 16,-28 5-16,28-5 0,-26 12 0,6-3 16,-1 1-16,0 0 0,-7 7 15,1 2-15,0 1 0,2-1 0,-3 6 16,3-1-16,4-1 0,2-1 16,4 1-16,3 0 15,4-3-15,4-1 0,4-1 16,4 0-16,4-2 0,3 1 0,3-3 15,3 1-15,0-3 0,2-1 16,4-4-16,3-3 0,-6-1 0,-2 0 16,-4-1-16</inkml:trace>
  <inkml:trace contextRef="#ctx0" brushRef="#br2" timeOffset="136453.575">21533 3936 0,'0'0'0,"0"0"16,0 0-16,0 0 0,0 0 0,-28 13 15,28-13-15,-25 16 16,12-6-16,-1 3 0,-2 2 0,1 3 15,0 2-15,-6 7 0,-1 3 16,3-2-16,2 0 0,3 1 16,2 0-16,1 2 0,3-3 0,4 0 15,4 0-15,3-4 16,4-1-16,1-2 0,3-3 16,0-2-16,0-3 0,-2-2 0,-1-3 15,-3 0-15</inkml:trace>
  <inkml:trace contextRef="#ctx0" brushRef="#br2" timeOffset="136787.0629">21607 4144 0,'0'0'0,"0"0"0,0 0 15,0 0-15,17-16 0,-10 10 16,3 0-16,-1-1 0,0 2 15,1-1-15,0 1 0,0 0 16,0 2-16,1 1 0,0 4 16,0-1-16,-1 1 0,0 3 0,-1 2 15,-1 1-15,0 2 0,0 3 16,-2 1-16,2 4 0,-1 0 0,-1 1 16,1 0-16,0-1 15,-1 1-15,1-1 0,-2-1 0,2 1 16,-2-1-16,2-1 0,1 0 15,1-1-15,-1-1 0,5-1 16,1-2-16,-1-3 0,-1 1 0,0-6 16,2-2-16,-3 1 15,-1-2-15,-3 1 0</inkml:trace>
  <inkml:trace contextRef="#ctx0" brushRef="#br2" timeOffset="137087.2024">21984 4111 0,'0'0'16,"0"0"-16,0 0 0,-21 11 15,21-11-15,-22 17 0,8-3 16,-1-2-16,-2 1 0,-7 5 15,-3 0-15,3 1 0,2-1 0,0-1 16,1-3-16,2 0 0,2-2 16,-4 4-16,2-2 0,2-2 15,3-2-15,4-2 0,1-1 16,2 0-16,0-3 0,4-1 16,3-3-16,0 0 0,4-3 0,-2 1 15,0 1-15,1 0 0</inkml:trace>
  <inkml:trace contextRef="#ctx0" brushRef="#br2" timeOffset="137236.8309">22176 4193 0,'0'0'0,"6"-2"0,1 1 16,3 0-16,3-2 0,2 2 0,3 0 15,4 1-15,-1 1 0,1-1 16,0 1-16,-4-1 15,-2 0-15,-3 0 0</inkml:trace>
  <inkml:trace contextRef="#ctx0" brushRef="#br2" timeOffset="137528.0458">22593 4009 0,'0'0'0,"0"0"16,0 0-16,0 0 0,0 0 0,21 17 16,-21-17-16,13 17 0,-13-17 15,14 25-15,-9-10 0,1 3 16,-1 2-16,-1-2 0,1-1 16,-1 2-16,0 0 0,0 6 0,0-2 15,0-3-15,-1-1 0,0-2 16,1-1-16,-1-4 0,-1-2 15,0-1-15,1-1 0,-2-1 16,0-1-16,0-1 0,0-1 16,-1-4-16,2 2 0,-2-2 15,2 0-15,-2 0 0</inkml:trace>
  <inkml:trace contextRef="#ctx0" brushRef="#br2" timeOffset="137803.4824">22837 4075 0,'0'0'0,"0"0"16,0 0-16,0 0 0,-24 14 0,24-14 16,-25 19-16,11-9 15,0 1-15,-3 2 0,-2 0 0,-1 0 16,1 2-16,-7 3 0,2 0 15,2-1-15,1 0 0,0-1 16,0-2-16,2 1 0,2-3 16,0 0-16,2 1 0,4-2 15,3-1-15,7-4 0,5-3 16,1-1-16,-2 0 0,0 1 0</inkml:trace>
  <inkml:trace contextRef="#ctx0" brushRef="#br2" timeOffset="138104.6655">22910 4267 0,'0'0'0,"0"0"0,0 0 16,0 0-16,0 0 0,-24 14 0,24-14 15,0 0-15,-16 23 0,16-23 16,-10 16-16,7-8 0,0-1 15,1 0-15,1-2 0,2-1 16,1 1-16,4-1 0,3-2 16,0 1-16,1-2 0,1-1 15,1-1-15,-1 0 0,0-1 0,-1 0 16,0-2-16,-2-2 0,0 1 16,-1-2-16,-2 1 0,-1 0 15,-2-2-15,-3 1 0,-4 0 16,0 1-16,-3-2 15,1 3-15,2 0 0,-1 0 0</inkml:trace>
  <inkml:trace contextRef="#ctx0" brushRef="#br2" timeOffset="138388.9335">23287 4086 0,'0'0'0,"0"0"0,0 0 16,0 0-16,17 19 0,-11-9 15,-1 3-15,1 1 0,-2 0 0,-1 3 16,-2 2-16,-1 1 0,-1 0 16,-4 7-16,-2-1 0,0-1 15,-2-2-15,-4 0 16,-4-1-16,1-1 0,-1-2 0,-4 3 15,0-2-15,1-2 0,2-4 16,-2 0-16,0-4 0,3-1 16,4-2-16,2-1 0</inkml:trace>
  <inkml:trace contextRef="#ctx0" brushRef="#br2" timeOffset="138544.6964">23485 4421 0,'0'0'0,"0"0"15,0 0-15,0 0 0,0 0 0,-23 12 16,23-12-16,0 0 0</inkml:trace>
  <inkml:trace contextRef="#ctx0" brushRef="#br2" timeOffset="141486.7213">18230 5340 0,'0'0'0,"0"0"16,0 0-16,0 0 0,0 0 0,0 0 15,-27 0-15,27 0 0,0 0 16,-32 16-16,16-5 16,-1 1-16,-1 0 0,0 4 15,-2 3-15,-5 3 0,1 2 0,0 5 16,-1 3-16,-3 4 15,4-1-15,3 5 0,3-1 0,4-3 16,2-4-16,2 2 0,3 0 16,3-2-16,0-3 0,4 3 15,3 0-15,1-4 0,0-6 0,5-1 16,3 1-16,2-4 16,-1 3-16,1-4 0,2-2 15,-3-1-15,-1-3 0,2 0 0,3 0 16,-4-4-16,0-3 0,-2-1 15,-2 0-15,-1 1 0</inkml:trace>
  <inkml:trace contextRef="#ctx0" brushRef="#br2" timeOffset="141886.5011">18312 5613 0,'0'0'0,"0"0"16,0 0-16,0 0 0,0 0 0,29 2 15,-29-2-15,24 13 16,-24-13-16,27 20 0,-14-6 15,0 2-15,-1 0 0,-1 0 0,-1 1 16,1 4-16,-2 3 0,-1-2 16,-2-1-16,-1 1 0,-2-4 15,-1 3-15,-1 0 0,0-2 16,-1 0-16,-1-3 0,-1-1 16,1-2-16,0-2 0,0 0 15,0 0-15,0-4 0,0-2 0,-1 0 16,2-5-16,0 0 0,-2-5 15,2-3-15,1-3 0,0 1 16,1 2-16,-1 0 0</inkml:trace>
  <inkml:trace contextRef="#ctx0" brushRef="#br2" timeOffset="142136.8026">18620 5640 0,'0'0'0,"0"0"16,0 0 0,-22 18-16,22-18 0,-33 25 0,17-14 0,-2 3 15,-4 4-15,-6 3 16,1 1-16,1-1 0,2 4 16,2-6-16,1-1 0,-4 2 15,3-1-15,4-2 0,1-2 0,4 0 16,3-2-16,3-2 0,4-1 15,5-6-15,4-4 0,-2 0 16,1 0-16,-2 1 0</inkml:trace>
  <inkml:trace contextRef="#ctx0" brushRef="#br2" timeOffset="142319.6537">18788 5801 0,'0'0'15,"0"0"-15,0 0 0,23-4 0,-23 4 16,28-3-16,-11 3 0,1 1 16,-1-1-16,3 2 0,1-1 15,-1 2-15,0 0 0,3-1 16,-3-3-16,-4 0 0,0-2 0,-4 0 16,-1 2-16,-2-1 0</inkml:trace>
  <inkml:trace contextRef="#ctx0" brushRef="#br2" timeOffset="142619.7102">19294 5659 0,'0'0'0,"0"0"16,0 0-16,0 0 0,18 15 0,-18-15 15,16 20-15,-16-20 16,17 23-16,-8-6 16,-1 5-16,-1-2 0,-2-4 0,0 7 15,-2-1-15,0-1 0,-1 0 0,-1-2 16,-1 0-16,-1-1 0,0-2 16,1-2-16,0-3 0,0 0 15,-1-1-15,0-2 0,0-1 16,0-3-16,0-1 0,1-3 15,-2 0-15,2 0 0,-3 0 0,3 0 16</inkml:trace>
  <inkml:trace contextRef="#ctx0" brushRef="#br2" timeOffset="142869.6683">19600 5665 0,'0'0'0,"0"0"0,0 0 16,0 0-16,-23 18 0,23-18 0,-23 18 15,9-7-15,-1 1 0,-1 1 16,-1 3-16,-2 0 0,1 2 0,-7 3 16,1-1-16,3-1 0,2-1 15,3 0-15,3 0 16,2-2-16,2 0 0,3-5 15,4-1-15,0-2 0,0-1 0,1 0 16</inkml:trace>
  <inkml:trace contextRef="#ctx0" brushRef="#br2" timeOffset="143203.4064">19715 5860 0,'0'0'0,"0"0"15,0 0-15,0 0 0,0 0 16,-22 13-16,22-13 0,0 0 16,-23 17-16,23-17 0,0 0 15,-19 22-15,13-12 0,2 1 16,1-4-16,2 2 0,1-2 0,2-1 16,1 1-16,3-4 0,1-2 15,3 0-15,1-1 0,0-1 16,0 0-16,0-2 0,0-1 15,-1-1-15,0-1 0,0 0 16,-1 2-16,-1 0 0,-2-2 16,0 1-16,-1 2 0,-2-4 15,-2 0-15,-2-1 0,-3 2 16,-1-1-16,-2 1 0,-1-2 16,0 0-16,0 1 0,1-1 0,2 2 15</inkml:trace>
  <inkml:trace contextRef="#ctx0" brushRef="#br2" timeOffset="143453.4153">20070 5594 0,'0'0'0,"0"0"15,0 0-15,0 0 0,0 0 0,17 25 16,-17-25-16,9 27 0,-4-12 15,-3 3-15,-1 2 0,-1 1 16,-1 3-16,-2 4 0,-2-3 16,-1 4-16,-2-3 0,-2 1 15,-1-2-15,0 0 0,0-3 16,-3 0-16,0 0 0,2-5 16,2-3-16,2-3 0,0-4 15,2-4-15,2 1 0,1-1 0</inkml:trace>
  <inkml:trace contextRef="#ctx0" brushRef="#br2" timeOffset="143637.4181">20407 5724 0,'0'0'0,"0"0"15,0 0-15,24-5 0,-12 5 0,3 0 16,3 2-16,-2 0 0,1 1 15,4 1-15,-1 0 0,-4 0 16,-4 2-16,-1-3 0,-2-2 16,-1 2-16</inkml:trace>
  <inkml:trace contextRef="#ctx0" brushRef="#br2" timeOffset="143803.4607">20286 5923 0,'0'0'0,"0"0"15,0 0-15,28 3 0,-28-3 0,31-3 16,-9 2-16,1 1 16,2-3-16,2 3 0,1-2 15,6 0-15,0-1 0,-7 0 16,-4 2-16,-3-2 0</inkml:trace>
  <inkml:trace contextRef="#ctx0" brushRef="#br2" timeOffset="144606.5014">20996 5635 0,'0'0'15,"0"0"-15,0 0 0,0 0 16,0 0-16,7 27 0,-7-27 0,1 25 16,-3-11-16,-1 1 0,-2 2 15,0 1-15,-2 0 0,0 0 16,0 1-16,-1-1 0,0-1 0,-1 4 16,2 0-16,-1 0 0,1-6 15,2 1-15,0-3 0,2-2 16,0-1-16,-1-3 0,2 0 15,1-3-15,1-3 0,0-1 16,0-1-16,1-3 0,0 0 16,3-3-16,0-3 0,1 3 15,0-1-15,3-2 0,2-4 16,1 3-16,0-2 0,3-3 16,0-2-16,1 1 0,-2 2 0,1 1 15,2 0-15,-1 1 0,1 1 16,-1 4-16,0-2 0,0 3 15,-1 1 1,-1 4-16,1 3 0,-3 2 0,-1 1 16,-2 1-16,0 1 0,-2 2 15,-1 2-15,-2 1 0,0 2 16,-2 1-16,-1 1 0,0-3 16,-1 1-16,-2 1 0,1 0 0,-1-3 15,0 0-15,-1-1 0,1-2 16,1 0-16,0-2 15,-1-1-15,2 0 0,1-5 0,0 0 16,4-3-16,-2-1 0,2-1 16,1-2-16,1-2 0,3 0 0,3 0 15,3-2-15,-1 1 16,1-4-16,4 0 0,-2-1 16,-1 1-16,1 3 0,-1-3 15,1 4-15,-2 0 0,0 1 0,-2 2 16,-1 3-16,-1 1 0,-1 3 15,0-2-15,-1 2 0,-2 2 16,0 3-16,-3 2 0,0 4 16,-2 1-16,-1-1 0,-1 3 15,-1-1-15,0 3 0,-1 0 0,-1 0 16,0-1-16,-1-1 0,-2 3 16,3-2-16,1-1 0,0 0 15,1-2-15,-1-1 0,0-2 16,2-1-16,2-1 0,-1-3 15,0 2-15,0-4 0</inkml:trace>
  <inkml:trace contextRef="#ctx0" brushRef="#br2" timeOffset="144921.0765">21876 5565 0,'0'0'0,"0"0"0,0 0 0,0 0 16,-11 20-16,11-20 0,-12 25 16,4-9-16,0 2 0,-2 3 15,0 0-15,0 1 0,0 3 0,0 2 16,2 0-16,2 1 0,1-3 15,2 0-15,2 1 16,1-2-16,1-2 0,4-1 0,4 0 16,0-6-16,0-1 0,1-6 15,1-5-15,-3 0 0,-2-1 0,0 0 16</inkml:trace>
  <inkml:trace contextRef="#ctx0" brushRef="#br2" timeOffset="145553.5239">22219 5604 0,'0'0'0,"0"0"0,0 0 16,0 0-16,-7 29 0,7-29 0,-7 27 15,3-11-15,-1 2 0,1-2 16,-1 2-16,1-2 0,1 0 16,-2 2-16,2-2 0,2 0 15,2-2-15,1-1 0,1-3 16,0-3-16,0-2 0,2 1 16,3-2-16,2-1 0,1-3 0,2-2 15,2-3-15,-2 0 0,0-1 16,4-6-16,-1 1 0,1-1 15,0 1-15,1-2 0,-1 1 16,-2-2-16,-1 1 0,-2-1 16,-1-1-16,-1 3 0,-1 0 15,-1 1-15,-1-1 0,-2 3 16,-2 3-16,1-1 0,-1 0 16,-2 3-16,-1-1 0,-1 3 15,1 2-15,-3 0 0,-1 1 0,0 4 16,0 0-16,-2 3 0,-1 0 15,1 2-15,-2 3 0,1-2 16,1 0-16,-3 10 0,0 1 16,1 1-16,1 1 0,-1 0 15,0 4-15,1-3 0,-1 1 0,0 2 16,-1 1-16,-1 4 16,1 1-16,-3-2 0,0 0 15,1-3-15,0-2 0,0 0 16,-1-2-16,1 0 0,0 0 0,-1-6 15,-1 1-15,-2-2 0,1-3 16,-1-1-16,-2-7 0,1 0 16,-2 0-16,1-6 0,3-1 15,2-5-15,1-5 0,2 3 16,2 0-16,2 3 0</inkml:trace>
  <inkml:trace contextRef="#ctx0" brushRef="#br2" timeOffset="145736.7023">22495 5862 0,'0'0'0,"0"0"0,0 0 16,24-2-16,-11 1 0,4 2 16,2 1-16,-1-2 0,1 3 15,8-1-15,0 0 0,-1-1 16,-3-1-16,-3 0 15,-4 0-15,-1 0 0</inkml:trace>
  <inkml:trace contextRef="#ctx0" brushRef="#br2" timeOffset="146336.9555">22993 5681 0,'0'0'16,"0"0"-16,0 0 0,0 0 0,0 0 16,-4 25-16,4-25 0,-7 20 15,7-20-15,-6 25 0,2-11 16,0 1-16,0 0 0,-1 0 16,2-2-16,0-1 0,0 0 15,2-4-15,1 2 0,1-2 16,2 2-16,0-3 0,2 0 15,1-3-15,1-1 0,0-1 0,2 0 16,1-2-16,1-2 0,1 0 16,1-4-16,1 0 0,-1 1 15,-1-3-15,0-1 0,-1 1 16,-1-2-16,2-1 0,0 0 16,-2 1-16,-1 2 0,0-2 15,-1 2-15,-3 4 0,0-3 0,-1 3 16,0 1-16,-1 0 15,-2 2-15,-1-2 0,0 3 0,-3-3 16,3 3-16,-3 6 0,0-2 16,0 0-16,-1 3 0,0 3 15,-1 1-15,0 0 0,-1 3 16,0 0-16,-1 1 0,-1 3 16,1 1-16,-3 5 0,0 0 15,0 1-15,0-2 0,0 1 16,-1-2-16,1 2 0,1-2 0,-1-1 15,0 1-15,-1 2 0,-1-5 16,-2 5-16,0-2 16,-1-1-16,0-3 0,-1 3 0,2-3 15,1-4-15,1-3 0,1-1 16,2-5-16,1-2 0,2 1 16,-2-4-16,0-4 0,4 0 15,3-9-15,1 5 0,0 1 0,0 0 16</inkml:trace>
  <inkml:trace contextRef="#ctx0" brushRef="#br2" timeOffset="146704.2444">23299 5990 0,'0'0'0,"0"0"0,0 0 15,0 0-15,0 0 0,0 0 0,0 0 16,-18 23-16,18-23 0,0 0 16,-16 23-16,16-23 0,-12 18 15,7-9-15,2 0 0,0-2 16,0 1-16,3-2 0,3-1 16,0-1-16,1 2 0,2-5 0,1 2 15,1-2-15,0 1 0,0-2 16,-1 0-16,1-3 0,0 2 15,1-2-15,-1-1 16,0 1-16,-1 0 0,-2-1 0,0 1 16,-2-1-16,-1 0 0,-2-3 15,-2 1-15,-1-1 0,-2 2 0,0-2 16,-3 0-16,0 0 16,1-1-16,-1 1 0,-1-3 0,1 0 15,2 3-15,0-1 0</inkml:trace>
  <inkml:trace contextRef="#ctx0" brushRef="#br2" timeOffset="147053.662">23635 5701 0,'0'0'16,"0"0"-16,0 0 0,0 0 0,0 0 15,21 14-15,-21-14 0,18 18 16,-18-18-16,17 23 16,-7-5-16,-1-1 0,-1 0 0,-1 1 15,-2 3-15,1 4 0,-2 0 0,-3 1 16,-2 2-16,0-3 16,0-4-16,-5 1 0,-1 1 0,-2 0 15,-1-2-15,-2 1 16,0-1-16,-1-3 0,1-3 0,-1 0 15,-1 2-15,-1-5 0,1 1 16,1-3-16,0 1 0,3-4 16,1 0-16,0 1 15,0-2-15,1-2 0,1 0 0,-1 1 16,1 1-16,2-2 0,0-1 0,1 0 16</inkml:trace>
  <inkml:trace contextRef="#ctx0" brushRef="#br2" timeOffset="154954.0332">27226 3828 0,'0'0'16,"0"0"-16,0 0 0,0 0 0,0 0 15,-11 27-15,11-27 0,-15 23 16,15-23-16,-17 27 0,6-10 16,-1 0-16,-1-1 0,2 2 15,0 0-15,-2 4 0,2-3 0,1-1 16,1-1-16,3-1 15,0 0-15,4-4 0,2-1 16,2 0-16,3-2 0,5-5 16,5-1-16,2-5 0,-1-1 15,5-3-15,3-1 0,-1-2 0,1 0 16,3-5-16,1 0 0,-3-2 16,-2 0-16,2 0 0,0-2 15,-2 1-15,-1 0 0,-2 1 16,-1 0-16,-4 1 0,-2 0 0,-2 4 15,-2 0-15,-2 2 0,-2-2 16,0 1-16,-2 2 16,-1 2-16,-1 4 0,-1 2 0,-4 1 15,0 3-15,-1 1 0,-3 4 16,-3 2-16,0 2 16,1 1-16,-2 3 0,-1 4 0,0-1 15,1 0-15,-5 8 0,-2 3 16,2 1-16,-1 1 0,-3-1 15,-2 2-15,2-2 0,1-2 0,-7 7 16,-4 0-16,4-3 16,4-3-16,0-1 0,-1 0 0,2-3 15,2-3-15,-3-1 0,-3 0 16,4-5-16,2-3 0,2-3 16,1-2-16,4-4 0,3-1 15,2-3-15,2 0 0,1 1 0</inkml:trace>
  <inkml:trace contextRef="#ctx0" brushRef="#br2" timeOffset="155155.0386">27778 4013 0,'0'0'0,"9"-3"0,4 1 16,3 0-16,0-1 0,11 2 15,4-1-15,-1 2 0,2 1 0,3 2 16,-6 2-16,-5 1 0,-8 3 16,-3-4-16,-2-1 0,-2 1 15</inkml:trace>
  <inkml:trace contextRef="#ctx0" brushRef="#br2" timeOffset="155320.7997">27709 4258 0,'0'0'0,"0"0"0,23-5 16,-23 5-16,34-4 0,-10 1 0,6-1 15,8-1-15,-1 1 0,8-4 16,1-2-16,-9 2 0,-7 2 0,-6 1 16</inkml:trace>
  <inkml:trace contextRef="#ctx0" brushRef="#br2" timeOffset="155623.2559">28474 3740 0,'0'0'15,"0"0"-15,0 0 0,0 0 0,0 0 16,-13 32-16,13-32 0,-15 36 16,8-17-16,-3 3 15,-1 3-15,1 0 0,0 0 0,-3 11 16,0 1-16,-1-1 0,1-1 0,-2 6 16,-1-1-16,2-5 15,2-4-15,1-2 0,1-3 16,3-2-16,3 0 0,2-3 15,3-2-15,0-6 0,0-6 0,0-1 16,0-2-16,0 1 0</inkml:trace>
  <inkml:trace contextRef="#ctx0" brushRef="#br2" timeOffset="155887.4953">28695 3931 0,'0'0'0,"0"0"0,0 0 16,0 0-16,-24 3 0,24-3 15,-30 10-15,11-2 0,0 3 16,-2 1-16,-1 2 0,-3 4 0,2-1 16,3 0-16,2 2 0,4-1 15,0 0-15,6 0 0,1-1 16,5-1-16,4 1 0,4-3 15,2-3-15,2-3 0,0-3 16,-1 0-16,-1-1 0,-3-1 16</inkml:trace>
  <inkml:trace contextRef="#ctx0" brushRef="#br2" timeOffset="156204.2092">28771 3986 0,'0'0'0,"0"0"16,0 0-16,0 0 0,29-7 0,-14 3 16,2 1-16,2 1 15,1 1-15,0 1 0,0 3 16,5 0-16,-2 3 0,-5 2 16,-5 1-16,-4 1 0,-5-1 0,-4 2 15,-4 0-15,-6 2 0,-4 2 16,-5 1-16,-3 2 0,0 0 15,-1 0-15,-6 3 0,-1-1 16,3-4-16,0 0 0,5-1 16,3-1-16,4-1 0,2 0 0,3-4 15,2-3-15,4-3 0,3 0 16,6-3-16,7-4 16,4 0-16,2-3 0,-2 3 0,-3-2 15,-2 3-15</inkml:trace>
  <inkml:trace contextRef="#ctx0" brushRef="#br2" timeOffset="156440.2316">29146 3944 0,'0'0'0,"0"0"16,0 0-16,0 0 0,-25 11 0,25-11 15,-23 17-15,10-7 0,0 2 16,0 2-16,-1 0 0,1 1 15,1 1-15,-1 5 0,2-1 16,1 0-16,2-2 0,3-1 16,1-2-16,4 0 0,2-1 15,2-3-15,0-2 0,2-2 16,1-1-16,1-3 0,1-3 16,-2 0-16,-2 0 0,1 0 0</inkml:trace>
  <inkml:trace contextRef="#ctx0" brushRef="#br2" timeOffset="156637.0378">29201 4068 0,'0'0'0,"0"0"15,0 0-15,0 0 0,0 0 0,33-5 16,-33 5-16,35-2 0,-11 2 16,3 0-16,2 0 0,3 2 15,2-1-15,8 0 0,-2-1 16,-1 2-16,-1-1 0,2 1 15,-4-2-15,-8-2 0,-3 0 16,-6 0-16,-3-1 0,-3 2 0</inkml:trace>
  <inkml:trace contextRef="#ctx0" brushRef="#br2" timeOffset="156874.0353">29549 3928 0,'0'0'0,"0"0"0,0 0 16,0 0-16,0 0 0,-11 21 0,11-21 15,-9 20-15,9-20 0,-8 28 16,3-11-16,1 1 0,-1 0 16,1 0-16,1 2 0,-2-1 15,1 0-15,-1 4 0,2-4 16,1-2-16,0 0 0,1-2 15,1-3-15,1-1 0,0-2 0,0-1 16,0-2-16,0 0 0</inkml:trace>
  <inkml:trace contextRef="#ctx0" brushRef="#br2" timeOffset="157470.5673">30168 3736 0,'0'0'0,"0"0"0,0 0 0,0 0 16,0 0-16,-5 21 0,5-21 16,-9 29-16,3-11 0,-1 3 15,0 0-15,-2 0 0,-1 1 16,-3 8-16,-1 3 0,1-2 15,1 0-15,0-2 0,0 2 16,-1 1-16,2-4 0,2-2 16,1-3-16,3-4 0,0-1 0,1-3 15,-1-2-15,2-3 0,1 0 16,1-6-16,0 0 0,1-4 16,0 0-16,0 0 0,0 0 15,2-5-15,1-2 0,3 0 16,0-1-16,0 0 0,0-1 15,4-3-15,0-1 0,0 0 0,1 1 16,0-1-16,0 0 16,0 1-16,0 1 0,0 0 0,0 2 15,0 0-15,2 2 16,-1 2-16,1 0 0,0 1 0,0 2 16,-1 2-16,1 2 0,-3 4 15,-2 1-15,0 2 0,-2 1 16,-2 1-16,-2 1 0,-2 1 15,-2 3-15,-2-1 0,-2-3 0,-3 0 16,-2 1-16,-1-1 16,0 1-16,0 0 0,0-1 15,-2-1-15,0-3 0,-2 1 0,-3-2 16,1 0-16,1-1 0,0-2 16,0-1-16,1-2 0,-1 0 15,2-1-15,1-1 0,1 0 16,4-1-16,0 1 0</inkml:trace>
  <inkml:trace contextRef="#ctx0" brushRef="#br2" timeOffset="157628.2614">30543 4172 0,'0'0'16,"0"0"-16,0 0 0,0 0 15,0 0-15,-16 21 0,16-21 16,-18 20-16,18-20 0,-15 15 0</inkml:trace>
  <inkml:trace contextRef="#ctx0" brushRef="#br2" timeOffset="158453.7152">26610 5391 0,'0'0'0,"0"0"0,0 0 16,21-19-16,-12 11 0,1-2 15,1 0-15,0-3 0,1 1 16,5-2-16,0-1 0,0 2 15,0 0-15,-2 3 0,-1 0 16,-2 2-16,0 1 0,-3 2 16,0-1-16,0 5 0,-1 2 0,0 3 15,-2 2-15,0 2 0,-1 1 16,1 3-16,0 3 0,0 0 16,-3 0-16,2 4 0,0 1 15,1 0-15,0-1 0,1 2 16,-1 0-16,2 1 0,0-4 15,0 0-15,-1 1 0,1-2 0,-1 0 16,0-3-16,2 1 16,0-3-16,0-3 0,0-1 15,1-2-15,-1 0 0,1-1 0,1-2 16,2-2-16,-1-3 0,1 0 16,0-1-16,0 6 0,-2 0 15,-2-1-15,-1 0 0</inkml:trace>
  <inkml:trace contextRef="#ctx0" brushRef="#br2" timeOffset="158720.8203">27222 5300 0,'0'0'0,"0"0"0,0 0 0,-18 14 16,18-14-16,-25 20 0,7-5 15,-2 0-15,0 2 0,-11 5 16,-3 2-16,2-2 0,1 0 0,-8 2 16,0 0-16,5-5 0,3 1 15,-1 0-15,5-2 16,4-2-16,4-2 0,5-5 0,3-3 16,5-3-16,3 1 0,5-5 15,6-4-15,-1 3 0,-2-1 0,0 1 16</inkml:trace>
  <inkml:trace contextRef="#ctx0" brushRef="#br2" timeOffset="158870.6935">27608 5333 0,'0'0'0,"0"0"0,0 0 15,35-3-15,-20 4 0,7 2 16,3 0-16,-1 2 0,-3 0 15,-4 1-15,-2-1 0,-3 0 0,-1 1 16,-2-4-16</inkml:trace>
  <inkml:trace contextRef="#ctx0" brushRef="#br2" timeOffset="159053.4125">27544 5537 0,'0'0'0,"0"0"0,25-2 16,-9 0-16,2-1 0,12 1 0,5 0 16,0-2-16,-1-1 0,8-4 15,0-2-15,-8 3 0,-6 1 0,-5 1 16</inkml:trace>
  <inkml:trace contextRef="#ctx0" brushRef="#br2" timeOffset="159792.5876">28233 5295 0,'0'0'0,"0"0"0,0 0 0,0 0 15,0 0-15,-6 29 0,6-29 16,-10 25-16,5-12 0,-2 3 15,0 0-15,0 0 0,-2 2 0,-1 0 16,-1 1-16,0-2 0,0-3 16,-1 2-16,1-2 0,2-2 15,2-1-15,2-2 0,-1-3 16,2-1-16,2 0 0,2-5 16,2-2-16,1-3 0,2 1 15,1-4-15,3-1 0,1-1 16,0 0-16,4-3 0,2 1 15,0-2-15,1 1 0,0-1 16,2 1-16,-1-1 0,-2 1 0,1 2 16,-1 0-16,0 3 0,-2 1 15,-1 2-15,1 1 0,-3 1 16,-1 1-16,-1 2 0,2 2 16,-2 2-16,-1 2 0,-2 2 15,-2 0-15,-2 3 0,-2 1 16,-2 0-16,-2 2 0,-2-3 15,0-1-15,0 1 0,-1 0 16,1 1-16,0-3 0,1 0 16,0-2-16,1 0 0,0-4 0,2 0 15,0 2-15,2-5 0,-2 1 16,2-1-16,4-4 0,1 0 16,0 0-16,4-3 0,2-2 15,0 0-15,1 2 0,0-2 16,2-1-16,1-2 0,0 2 0,2-1 15,2 0-15,-3 2 16,-1 1-16,-2 2 0,-1 2 16,-1 2-16,0 0 0,-1 2 0,-1 2 15,-3 1-15,0 2 0,-2 2 16,0 1-16,-2-1 0,-1 1 16,-2 2-16,-1 2 0,-2-2 15,0 3-15,-3 3 0,0-1 16,0-2-16,0-2 0,2 2 15,0-1-15,1-1 0,0-2 16,-1 0-16,0-5 0,2 0 0,5 0 16,1-4-16,2-2 0,2-1 15,2-4-15,-1 0 0,-2 3 16,0-1-16</inkml:trace>
  <inkml:trace contextRef="#ctx0" brushRef="#br2" timeOffset="160353.5382">28997 5237 0,'0'0'16,"0"0"-16,0 0 0,0 0 0,0 0 16,-10 28-16,10-28 0,-9 22 15,5-9-15,-2 2 0,-1 1 16,2-1-16,-1 0 0,1-1 15,-1 0-15,3-2 0,1-1 16,0-1-16,0-1 0,0-2 0,2-1 16,3-2-16,1-1 15,2-1-15,-1-1 0,2-4 0,0 0 16,2-1-16,1-1 0,1-2 16,1-1-16,0-2 0,-1 1 0,5-5 15,0-2-15,-1 3 16,-3 2-16,-1 0 0,0 0 15,-2 1-15,0 2 0,-2-1 16,1 2-16,-1 1 0,-2 2 0,-3 2 16,1-2-16,-3 4 0,0 0 15,-3 0-15,1 3 0,-1 1 16,-2 4-16,-1 0 0,-3 4 16,0 2-16,-1 0 0,-3 8 15,-1 1-15,0 0 0,1-1 16,0 3-16,-1 2 0,0 0 15,1-1-15,-4 10 0,-3-1 16,2-1-16,2-4 0,-1 1 0,-1-1 16,2-1-16,1-1 0,-6 4 15,-1-6-15,1-2 0,2-6 16,-1 0-16,0 0 0,2-4 16,3 0-16,-2-6 0,0-1 15,2-4-15,1-1 0,0-7 16,-1-6-16,4 2 0,1 2 0,3 2 15</inkml:trace>
  <inkml:trace contextRef="#ctx0" brushRef="#br2" timeOffset="160553.5463">29311 5470 0,'0'0'16,"10"-1"-16,4-1 0,3 0 0,2-2 15,9 3-15,5 1 16,-1 2-16,0 2 0,8-1 0,0-3 16,-4 0-16,-3 0 0,0-3 15,-4-3-15,-9 2 0,-5 1 0,-2 1 16</inkml:trace>
  <inkml:trace contextRef="#ctx0" brushRef="#br2" timeOffset="160787.2785">29592 5390 0,'0'0'0,"0"0"0,0 0 0,-9 19 15,9-19-15,-8 20 0,4-7 16,0 0-16,-1 1 0,1 1 15,0 2-15,0-2 0,1 2 0,0 3 16,-1 1-16,2-1 0,1-2 16,2-2-16,3-2 0,-1-3 15,0 1-15,-1-6 0</inkml:trace>
  <inkml:trace contextRef="#ctx0" brushRef="#br2" timeOffset="161173.7622">30366 5160 0,'0'0'0,"0"0"0,0 0 16,0 0-16,0 0 0,-15 25 15,15-25-15,-15 22 0,15-22 0,-18 28 16,7-10-16,-1 0 0,-2 0 16,1 3-16,-1 1 15,-4 6-15,2-1 0,1-2 0,2 1 16,2-4-16,2 0 0,2-3 16,1 1-16,2-4 0,0 0 15,3-2-15,2-1 0,3-1 16,0-2-16,4-2 0,2 1 15,0-2-15,1-3 0,2 1 16,2-3-16,1-1 0,-1-2 0,2-1 16,0-3-16,-1 1 0,-2-2 15,-2-1-15,-1-2 0,-2 1 16,-1 2-16,-2 1 0</inkml:trace>
  <inkml:trace contextRef="#ctx0" brushRef="#br2" timeOffset="161370.7635">30129 5248 0,'0'0'0,"0"0"0,0 0 0,33-2 16,-16 3-16,6-1 0,5 0 15,8 2-15,0 0 0,4 2 16,4 0-16,5 1 0,-5-2 0,-8-1 15,-7 1-15,-5-1 0</inkml:trace>
  <inkml:trace contextRef="#ctx0" brushRef="#br2" timeOffset="175826.4414">16194 3673 0,'0'0'0,"0"0"16,0 0-16,0 0 0,0 0 0,0 0 15,20-15-15,-20 15 0,0 0 16,23-11-16,-23 11 15,21-9-15,-10 4 0,2 0 0,1 1 16,2-2-16,-1 2 0,1-2 16,0 1-16,1-1 0,-1-1 15,2 2-15,0-1 16,-1 1-16,1 0 0,5-1 0,1 1 16,-1 0-16,1-1 0,0 2 15,2 1-15,0 1 0,-1-1 0,3 0 16,0 0-16,0 0 15,-1 0-15,9 0 0,1 1 16,-1 1-16,-3-1 0,1 1 0,0 1 16,-1-1-16,-2-1 0,2 1 15,1-1-15,-2 1 0,-1 0 16,8-1-16,0 1 0,-2-1 16,-2 1-16,3-2 0,2 0 15,-2 0-15,-3 1 0,4 1 16,3 1-16,-3 0 0,-1-2 0,7 2 15,1 2-15,-8-2 0,-3-2 16,7 2-16,0-1 0,-5 1 16,-1 0-16,0 0 0,2 0 15,-3 0-15,-1-1 0,1 0 16,3 0-16,-3 1 0,-1 0 0,3 1 16,1 0-16,-1 0 15,-2-2-15,1 0 0,3 1 16,-4 0-16,-2 0 0,3 0 15,0-2-15,-4 0 0,-2 0 0,0 1 16,0 0-16,-1-1 16,-1-2-16,-1 0 0,1 0 15,-6 1-15,0 0 0,2-1 16,2 2-16,-2-2 0,-1 1 0,0-1 16,0 1-16,0 0 0,-1 0 15,1 0-15,0 0 0,-2 1 16,-3-2-16,2 3 0,0 0 15,-3 0-15,-1 2 0,2-2 0,1 1 16,-2-1-16,0-1 0,-1 1 16,2-1-16,-2 0 0,0 2 15,-1 0-15,2 0 0,-2 0 16,-1 0-16,-1 0 0,0 0 16,-4 0-16,0 0 0,-2 0 15,1 0-15,-1 0 0,-1 2 16,0-2-16,-1 0 0,0 0 15,-2 0-15,0-2 0,0 2 16,-1 0-16,0 0 0,0 0 0,-2 0 16,2 0-16,-2 0 0,3 0 15,-3 0-15,2 0 0,-2 0 16,2 0-16,-2 0 0,2 0 16,-2 0-16,0 0 0,0 0 15,0 0-15,0 0 0,0 0 16,1-2-16,-1 2 0,0 0 15,0 0-15,0 0 0,0 0 16,0 0-16,0 0 0,0 0 16,0 0-16,0 0 0,0 0 15,0 0-15,0 0 0,0 0 0,0 0 16,0-6-16,0 6 0,0 0 16,0 0-16,0 0 0,0 0 15,0 0-15,0 0 0,-2-5 16,2 5-16,0 0 0,0 0 15,0 0-15,-2-4 0,2 4 0,0 0 16,0 0-16,0 0 16,-4-3-16,4 3 0,0 0 0,0 0 15,-5-5-15,5 5 0,0 0 16,0 0-16,0 0 0,0 0 16,-6 0-16,6 0 0,0 0 0,0 0 15,0 0-15,-7 0 0</inkml:trace>
  <inkml:trace contextRef="#ctx0" brushRef="#br1" timeOffset="507760.3697">24098 8524 0,'0'0'0,"0"0"16,0 0-16,0 0 0,0 0 0,0 0 16,0 0-16,0 0 15,0 0-15,0 0 0,0 0 16,0 0-16,0 0 0,0 0 0,0 0 15,0 0-15,0 0 0,0 0 16,0 0-16,0 0 0,0 0 0,0 0 16,0 0-16,24 4 15,-24-4-15,0 0 0,0 0 16,0 0-16,18 23 0,-18-23 16,0 0-16,17 18 0,-17-18 0,12 13 15,-4-5-15,-3 0 0,-2 3 16,2-3-16,0 2 0,1-2 15,-1 1-15,1-1 16,1 1-16,-2 1 0,1 0 0,0 2 16,1 1-16,-1 0 0,1-1 15,-1 2-15,-1 0 0,1-1 16,-1-1 0,2 3-16,0 3 15,3 3-15,1 2 16,2 0-1,0 1-15,0 1 16,0 1-16,2 3 0,-2-2 16,0 0-1,0 0-15,0 2 0,1 1 16,-1-2-16,1-3 0,-3-1 16,-2-3-16,3 4 0,0-1 15,1-2-15,-2-2 0,0 1 16,-1-1-16,-2-2 0,0-3 0,-1 1 15,0 0-15,-1-4 16,-1-1-16,2 3 16,2 2-1,0 1-15,-1 0 16,1 0-16,0-1 16,0 1-1,1-1-15,-1-1 16,0 0-16,-2-1 15,-1 0 1,-1-2-16,1 0 16,-2-4-1,1 0-15,-2-2 16,0 0-16,1-1 16,-1 1-16,-1-2 0,0-2 0,-1 2 15,0-1-15,1 1 0,-1-2 16,-1 0-16,0 1 0,0 1 15,0-1-15,0 0 0,0-3 16,-3 4-16,3-4 0,-2 0 16,2 0-16,-2 0 0,2 0 0,0 0 15,0 0-15,0 0 16,0 0-16,-2 0 0,2 0 16,0 0-16,0 0 0,-1 3 15,0 0-15,1-1 0,1 1 0,-1 0 16,0 1-16,0-3 0,0 1 15,0-2-15,0 4 16,0-4-16,0 3 0,0-3 0,0 3 16,0-3-16,0 0 0,0 0 15,0 0-15,0 0 0,0 0 0,0 0 16,0 0-16,0 0 0,0 0 16,0 0-16,0 0 15,0 0-15,0 0 0,0 0 16,-2 5-16,2-5 0,0 0 0,-7 0 15,7 0-15,-8 0 0,8 0 0,-8 0 16,8 0-16,-11 0 16,11 0-16,-12 2 0,6-1 15,-1 1-15,0-2 0,1 2 16,-2 1-16,0-1 0,2 0 0,-4 1 16,-3 1-16,1 2 15,-1-1-15,0 2 0,-2-3 16,0 3-16,2 0 0,-3 2 0,-3-2 15,0 2-15,1 0 0,-6 3 16,0 1-16,2-1 0,1-1 16,-2 3-16,-3-2 0,2 1 15,1 1-15,-5 1 0,1 2 16,1-2-16,2-1 0,-2-1 16,-4 0-16,4 0 0,1 2 0,0-1 15,0 2-15,-1 0 0,2-2 16,-3-1-16,1 3 15,2-5-15,3 3 0,-7-2 0,-2 1 16,3 1-16,1-2 0,1 5 16,1 1-16,2-3 0,1 0 15,-2-2-15,-2-1 0,2 1 16,1-2-16,2 2 0,2-2 16,0 0-16,1 0 0,0-1 15,-1 1-15,3-4 0,-1 0 0,1 1 16,-1 0-16,3-2 0,2 1 15,0 0-15,2-2 16,2 1-16,0-2 0,0 2 0,1-2 16,0 0-16,2-1 0,0-2 15,1 2-15,0-2 0,0 1 0,0-1 16,1-1-16,2 0 16,-2 1-16,2-1 0,-2 2 15,2-2-15,-2 3 0,2-3 16,-3 1-16,3-1 0,-2 3 0,2 0 15,1-2-15,-1-1 0,0 0 16,0 0-16,0 0 0,0 0 16</inkml:trace>
  <inkml:trace contextRef="#ctx0" brushRef="#br1" timeOffset="510416.3172">3317 7448 0,'0'0'16,"0"0"-16,0 0 0,0 0 16,9-19-16,-9 19 0,0 0 15,3-26-15,-3 26 0,0 0 0,-5-29 16,1 18-16,1-1 0,-4 1 15,1 1-15,-2-1 0,1 2 16,-2 0-16,-4 0 0,2 2 16,-3 0-16,-6 0 0,-2-1 15,2 3-15,2 0 0,-1 3 16,-3 2-16,1 0 0,1 0 0,-1 3 16,0 1-16,2 0 0,4 1 15,-1 4-15,3 2 16,1-2-16,2 0 0,3 3 0,2 1 15,-1 1-15,5-1 0,-1 3 16,4 1-16,2 1 0,0-1 16,7 2-16,2 2 0,-1-3 15,4 3-15,0 3 0,3-1 16,-3 2-16,-3-1 0,0 0 16,1 0-16,0-3 0,-2-1 0,-1 0 15,-2 0-15,-3-1 0,0-4 16,-3 3-16,-3 0 15,-2-2-15,-1-2 0,-5 0 0,-1 1 16,-4-3-16,1 0 16,-10-1-16,-6-1 0,5-1 15,-1 0-15,2-4 0,0-2 16,-2-2-16,-1-2 0,0-2 16,3 1-16,0 0 0,-1 0 0,5-3 15,-2-2-15,2 0 0,2-2 16,0-2-16,4 2 0,4-3 15,3 1-15,2 0 0,0-1 16,6-1-16,2 1 0,3 2 16,4-1-16,1 0 0,5 0 0,-5 2 15,-1 1-15,-2 2 0</inkml:trace>
  <inkml:trace contextRef="#ctx0" brushRef="#br1" timeOffset="510696.0922">3512 7590 0,'0'0'0,"0"0"0,0 0 16,0 0-16,20-6 0,-20 6 0,25-5 16,-9 4-16,3-1 0,-1 2 15,1 0-15,1 0 0,0 0 0,2 2 16,-1 0-16,-6-1 0,0 2 16,-4-2-16</inkml:trace>
  <inkml:trace contextRef="#ctx0" brushRef="#br1" timeOffset="510896.2478">3431 7811 0,'0'0'16,"0"0"-16,0 0 0,0 0 0,0 0 15,26-10-15,-26 10 16,33-6-16,-33 6 0,35-5 15,-9 3-15,-1-1 0,-3 2 0,4 0 16,-7 0-16,-1 0 0</inkml:trace>
  <inkml:trace contextRef="#ctx0" brushRef="#br1" timeOffset="511329.841">4171 7645 0,'0'0'0,"0"0"0,0 0 16,0 0-16,27-3 0,-27 3 15,29-2-15,-12 2 0,2-2 16,2 2-16,2 0 0,3 0 16,2-1-16,12 1 0,1 1 15,-3-1-15,3 0 0,8-1 16,1 1-16,-2-1 0,-4 0 0,9 1 15,0 0-15,-8 0 0,-4 0 16,0 1-16,-4 1 0,0 0 16,-3-2-16,-3 4 0,-2 0 15,-3-1-15,-4-2 0,-1 0 16,-6 1-16,-3-1 0,-2 0 0,-3 0 16,-3-1-16,1 1 0</inkml:trace>
  <inkml:trace contextRef="#ctx0" brushRef="#br1" timeOffset="511846.7747">4541 7805 0,'0'0'0,"0"0"16,0 0-16,0 0 0,0 0 0,34-5 15,-34 5-15,38-1 16,-20 1-16,5 2 0,3 1 16,-1-1-16,0-1 0,3 1 0,-2 0 15,-2 2-15,-1 3 0,-6-3 16,-3 1-16,-3 2 0,-2 1 0,-7 0 16,-4 2-16,-4-1 15,-1 0-15,-11 2 16,-5 0-16,-1-1 0,0-1 0,-7 3 15,-1 1-15,1-1 0,0-2 16,1 0-16,2 0 0,2-1 0,2-1 16,3-2-16,3 0 15,3-1-15,1 0 0,5-3 0,1 1 16,2 0-16,3 1 0,5-3 16,5 1-16,3-2 0,1 0 15,3-2-15,1 1 0,4-1 16,3-1-16,0 1 0,1-1 15,2 1-15,-1-2 0,8 0 16,-2 0-16,-3 2 0,-1-1 0,-4 1 16,-4 1-16,-2 0 0,-1 1 15,-1 0-15,-3 0 0,-4-1 16,0 0-16,-1 1 0,-2-2 16,-1-3-16,-1-3 0,-2 2 15,1 1-15,2 1 0</inkml:trace>
  <inkml:trace contextRef="#ctx0" brushRef="#br1" timeOffset="512113.0541">5003 7181 0,'0'0'0,"0"0"16,0 0-16,0 0 0,0 0 0,-1 27 15,1-27-15,-1 23 16,1-23-16,-1 29 0,0-9 16,0 0-16,-1-1 0,1 6 15,1-1-15,0 5 0,-3-2 0,1-5 16,1-3-16,-1-3 0</inkml:trace>
  <inkml:trace contextRef="#ctx0" brushRef="#br1" timeOffset="512612.638">5854 7236 0,'0'0'0,"0"0"15,0 0-15,0 0 0,0 0 0,2 27 16,-2-27-16,0 27 0,0-27 16,-3 36-16,2-15 15,-1 4-15,0-1 0,0 11 16,-2 3-16,-1-3 0,0 1 0,-1 9 15,-2 1-15,1-1 0,1-4 16,-1 1-16,2-1 0,0 2 16,-1-5-16,2-2 0,1-1 15,1-4-15,-1-4 0,0-2 16,3-1-16,0-5 0,0-3 0,3-2 16,-2-3-16,2-3 0,1-2 15,3-5-15,3-4 16,-2-5-16,-1-3 0,0 2 0,-3 1 15,1 3-15</inkml:trace>
  <inkml:trace contextRef="#ctx0" brushRef="#br1" timeOffset="512947.1998">6260 7390 0,'0'0'0,"0"0"0,0 0 16,0 0-16,0 0 0,0 0 0,0 0 15,-19 25-15,19-25 0,-14 23 16,5-7-16,-2 2 0,1 0 0,-2 0 16,-2 3-16,1-2 0,1 0 15,-5 4-15,2 2 16,0-4-16,2-1 0,3-2 0,-2 0 15,3-2-15,1-4 0,3 0 16,0 0-16,1-4 0,0-2 16,0-2-16,2-3 0,2-1 15,0-2-15,2-3 0,3-2 16,-1-1-16,-1 2 0,1 1 16</inkml:trace>
  <inkml:trace contextRef="#ctx0" brushRef="#br1" timeOffset="513196.9112">6212 7495 0,'0'0'0,"0"0"15,0 0-15,0 0 0,0 0 16,10-19-16,-10 19 0,0 0 16,0 0-16,0 0 0,0 0 15,18-14-15,-18 14 0,0 0 16,0 0-16,19 11 0,-19-11 0,0 0 16,11 25-16,-11-25 0,7 21 15,-3-9-15,0 1 0,-1 0 16,0-1-16,0 2 0,1-2 15,-2 0-15,0-1 0,0 0 16,1 0-16,0-3 0,-2 0 16,1-1-16,1-1 0,-1-1 15,0 0-15,3-3 0,3-3 16,1-2-16,-3 0 0,1-1 16,-1 1-16,-1 1 0</inkml:trace>
  <inkml:trace contextRef="#ctx0" brushRef="#br1" timeOffset="513446.1226">6559 7458 0,'0'0'15,"0"0"-15,0 0 0,0 0 16,0 0-16,0 0 0,0 0 16,-24 18-16,24-18 0,-13 16 15,13-16-15,-18 23 0,9-10 0,-1-1 16,0 2-16,-1-3 0,0 2 15,0-2-15,-1 1 16,1-1-16,1-3 0,0 1 0,1 0 16,2-2-16,0 1 0,2-3 15,0 0-15,1-3 0,0 2 0,4-4 16,0-4-16,3 1 0,-3-1 16,1 2-16</inkml:trace>
  <inkml:trace contextRef="#ctx0" brushRef="#br1" timeOffset="513696.4693">6581 7495 0,'0'0'0,"0"0"16,0 0-16,0 0 0,0 0 0,0 0 16,10 32-16,-10-32 0,4 23 15,-1-8-15,-2 0 16,1 2-16,0-1 0,0 1 0,0 1 15,-1-2-15,0-1 0,0-1 16,0 1-16,0-2 0,0-1 16,-1-2-16,0 1 0,0-4 15,0 1-15,1-4 0,1 0 16,2-3-16,-3-1 0,1 0 16,0 0-16,-2 0 0</inkml:trace>
  <inkml:trace contextRef="#ctx0" brushRef="#br1" timeOffset="513929.8675">6836 7449 0,'0'0'0,"0"0"16,0 0-16,0 0 0,0 0 0,30-16 16,-30 16-16,28-2 0,-12 1 15,1 0-15,4-2 0,1 3 16,-2-1-16,2-1 0,0 0 15,6 1-15,-3 0 0,1 2 16,-1 1-16,-2-1 0,-3-1 16,-2 1-16,-3 0 0,-3-1 0,-2 0 15,-2 0-15,-1 0 16,-2 0-16</inkml:trace>
  <inkml:trace contextRef="#ctx0" brushRef="#br1" timeOffset="514172.7551">6979 7548 0,'0'0'15,"0"0"-15,0 0 0,0 0 16,-9 20-16,9-20 0,-10 20 16,5-7-16,-1 1 0,0 1 15,-1 3-15,1-1 0,0 2 0,-2 5 16,1-2-16,0 0 0,2 0 15,0-1-15,1-3 0,-1-1 16,2-1-16,0-3 0,-1-1 16,2-3-16,1-1 0,1-4 15,0-4-15,0 0 0,0 2 0,0-2 16</inkml:trace>
  <inkml:trace contextRef="#ctx0" brushRef="#br1" timeOffset="514379.1605">6977 7627 0,'0'0'0,"0"0"0,0 0 15,0 0-15,0 0 0,29-12 16,-29 12-16,28-2 0,-12 2 0,-1-1 16,1-1-16,1 1 15,2 1-15,2 0 0,-2 1 16,0-1-16,-3-1 0,4 0 0,-2-2 15,-4 0-15,-2 2 0,-1-1 16</inkml:trace>
  <inkml:trace contextRef="#ctx0" brushRef="#br1" timeOffset="514763.3548">7555 7289 0,'0'0'0,"0"0"16,0 0-16,0 0 0,0 0 0,0 0 16,0 0-16,10 23 15,-10-23-15,0 25 0,0-25 16,-4 35-16,2-17 0,-1 7 0,0 2 15,-1 0-15,1-1 0,-2 12 16,-3 1-16,1-4 0,2-2 16,-4 9-16,1-1 0,2-4 15,0-3-15,-1-3 0,3 0 16,0-3-16,0-2 0,2-1 16,1-2-16,-1-3 0,1-3 0,0-3 15,-1-3-15,2-2 16,0-1-16,3-3 0,1-1 15,0-3-15,2-1 0,-2 0 0,0 0 16,-1 0-16</inkml:trace>
  <inkml:trace contextRef="#ctx0" brushRef="#br1" timeOffset="515484.1487">8221 7279 0,'0'0'15,"0"0"1,-6 25-16,1-1 16,-2 6-1,-3 8-15,0 4 16,1 7-16,-1 2 15,-1 9-15,2-3 0,-1 4 0,2-7 16,0 2-16,2-7 0,0-7 0,3-4 16,0-5-16,0-4 0,1-2 15,1-2-15,0-2 0,0-1 16,1-4-16,0-5 0,0-2 16,1-2-16,0-2 0,0-1 15,0-3-15,2-3 0,-1-2 16,0 0-16,0 0 0,1 0 15,-3 2-15</inkml:trace>
  <inkml:trace contextRef="#ctx0" brushRef="#br1" timeOffset="527146.724">8645 7483 0,'0'0'0,"0"0"0,0 0 0,0 0 16,0 0-16,0 0 0,0 0 16,0 0-16,0 0 0,0 0 15,0 0-15,-12 27 0,12-27 0,0 0 16,-16 27-16,16-27 16,-12 23-16,1-9 0,0 2 15,-3 2-15,2 0 0,0 0 16,-1 1-16,-3 5 0,2-1 0,1 1 15,0 4-15,-1-3 0,2-2 16,0 0-16,1-1 0,2-2 16,-1-3-16,2-1 15,-2-1-15,2-1 0,2-2 0,1-1 16,2-3-16,-2 0 0,2-2 0,1 0 16,-1-2-16,1-1 15,0-2-15,2-1 0,2-3 16,2 0-16,0-3 0,0 0 15,2-3-15,-2-1 0,2-1 0,-1 1 16,0 2-16,-1 0 0</inkml:trace>
  <inkml:trace contextRef="#ctx0" brushRef="#br1" timeOffset="527433.6534">8611 7540 0,'0'0'0,"0"0"0,0 0 16,0 0-16,0 0 0,0 0 16,0 0-16,10 21 0,-10-21 15,0 0-15,0 0 0,13 29 16,-13-29-16,10 25 0,-5-11 16,-1 0-16,2 1 0,-2-1 15,1-1-15,0 0 0,1-1 16,-2 0-16,0 0 0,1 1 15,-2-2-15,2 0 0,-3 0 16,1-2-16,0 0 0,0-1 0,-1-2 16,0-1-16,0 0 0,0-3 15,2-2-15,-1-1 0,0-3 16,0 2-16,-1-1 0,0 1 16</inkml:trace>
  <inkml:trace contextRef="#ctx0" brushRef="#br1" timeOffset="527730.9076">8909 7548 0,'0'0'0,"0"0"16,0 0-16,0 0 0,0 0 16,0 0-16,0 0 0,-12 28 0,12-28 15,-11 18-15,11-18 16,-14 21-16,4-9 0,-1 1 15,0-2-15,0 1 0,2 1 0,-2-1 16,2 1-16,1-1 0,0-1 16,1-1-16,0 0 0,2 0 15,-1-1-15,2 0 0,0-1 16,1-1-16,2-2 0,-1-2 16,2-3-16,2 0 0,0-1 15,3-4-15,0-2 0,-1 2 16,1-1-16,-1 2 0</inkml:trace>
  <inkml:trace contextRef="#ctx0" brushRef="#br1" timeOffset="527996.1978">9069 7429 0,'0'0'0,"0"0"15,0 0-15,0 0 0,0 0 0,24-6 16,-24 6-16,26-1 0,-11 1 15,0-1-15,0 0 0,1 1 16,2 1-16,1 0 0,2 1 16,-1-1-16,-1 0 0,0 2 15,0-2-15,4 0 0,-3 3 16,0-1-16,0 1 0,-2-1 16,0-1-16,-3 1 0,-2 0 15,-4 0-15,0-1 0,-2 0 0,-3 0 16,0-1-16,-2 0 0,0 0 15</inkml:trace>
  <inkml:trace contextRef="#ctx0" brushRef="#br1" timeOffset="528264.0581">9232 7533 0,'0'0'16,"0"0"-16,0 0 0,0 0 0,0 0 15,-9 23-15,9-23 0,-8 22 16,8-22-16,-15 23 0,7-9 16,1 2-16,-1 1 0,0 0 15,2 3-15,-2-1 0,0 1 16,-2 6-16,1-2 0,2 0 16,-1-2-16,1-2 0,2-1 15,1-2-15,0-1 0,1-3 16,1-1-16,-1-3 0,1-1 0,1-2 15,1-2-15,0-4 0,-2-1 16,2 1-16,0-3 0,0 3 16</inkml:trace>
  <inkml:trace contextRef="#ctx0" brushRef="#br1" timeOffset="528464.6017">9164 7705 0,'0'0'0,"0"0"16,0 0-16,0 0 16,0 0-16,30-7 0,-30 7 0,21-4 15,-21 4-15,28-1 0,-12 1 0,-1 0 16,2 0-16,-2 0 0,-1 0 16,2-1-16,0 1 15,-1 0-15,-3 0 0,-1 0 0</inkml:trace>
  <inkml:trace contextRef="#ctx0" brushRef="#br1" timeOffset="529013.203">9777 7229 0,'0'0'0,"0"0"0,0 0 15,0 0-15,0 0 0,0 0 0,1 22 16,-1-22-16,0 0 0,-1 31 15,1-31-15,-2 28 0,1-14 16,0 2-16,-2 5 0,1-1 16,-1 0-16,-1 3 0,0 3 15,-1 6-15,0-1 0,0 3 16,-1 2-16,1-4 0,-1 1 0,-3 7 16,-1 1-16,2-3 0,-1-3 15,-2 10-15,-1-1 16,-1-4-16,1-4 0,2 3 0,2 0 15,-2-5-15,1-3 0,0 0 16,0-1-16,1-4 0,2-3 16,0 1-16,1-1 0,-1-3 15,1-2-15,-1-3 0,1-1 16,-1-4-16,2-1 0,-1-3 16,1 0-16,2-2 0,1-2 0,0 0 15,-1 1-15,2-3 0,-3 4 16,1-3-16,0-1 0,-2 1 15,1 0-15,1-1 0,0 1 16,0-1-16</inkml:trace>
  <inkml:trace contextRef="#ctx0" brushRef="#br1" timeOffset="538930.7759">3150 9410 0,'0'0'0,"0"0"0,0 0 16,0 0-16,0 0 0,25 6 16,-25-6-16,22 3 0,-22-3 0,31 5 15,-9-3-15,1-2 0,-1-2 16,1 1-16,5 1 15,6 0-15,-2 0 0,0 0 0,2 1 16,-3-1-16,1 0 0,1 1 16,-3 0-16,-6-1 0,-3 0 0,-6 0 15</inkml:trace>
  <inkml:trace contextRef="#ctx0" brushRef="#br1" timeOffset="539129.6334">3058 9674 0,'0'0'0,"0"0"0,0 0 16,0 0-16,0 0 0,26 0 16,-26 0-16,37-1 0,-37 1 0,47 0 15,-15-2-15,-1 1 0,1-1 16,13 1-16,3 1 0,-9 0 15,-3 0-15,-8 0 0</inkml:trace>
  <inkml:trace contextRef="#ctx0" brushRef="#br1" timeOffset="539580.7121">3936 9513 0,'0'0'0,"0"0"0,0 0 15,0 0-15,0 0 0,33-3 16,-33 3-16,34-1 0,-34 1 0,42-4 16,-15 3-16,1 0 0,1 0 15,9 0-15,6-1 16,-3 1-16,0 1 0,10 0 0,-1 3 15,-2-2-15,-6 0 0,7 0 16,-1 1-16,-6 0 0,-4 1 0,-1 0 16,-1 0-16,-7 0 15,-5 0-15,-5-1 0,-4 1 16,-5 0-16,-6-1 0,1-1 16,-1 1-16,0-1 0</inkml:trace>
  <inkml:trace contextRef="#ctx0" brushRef="#br1" timeOffset="540013.171">4053 9683 0,'0'0'0,"0"0"15,0 0-15,23-3 0,-23 3 0,31-2 16,-31 2-16,40-4 0,-18 4 15,3-1-15,1 1 16,6 1-16,-2-1 0,-3 4 0,-1-1 16,-4 2-16,-3 0 0,-1 2 15,-5 0-15,-6 0 0,0 0 0,-7 4 16,-5 0-16,-4-1 16,-3-1-16,-7 2 0,-7 0 15,1-1-15,1 1 0,-11 4 16,-1 0-16,1-2 0,5 1 0,-2-1 15,3-1-15,10-1 0,1-2 16,6-1-16,2 0 0,5-3 16,2-2-16,4 0 0,6 0 15,2-3-15,3 0 0,7-3 16,7 1-16,2 0 0,-3-1 0,6 2 16,4 1-16,-3-3 0,-3 1 15,5 0-15,0-2 16,-2 1-16,-3 1 0,1-1 15,-5 1-15,-4-2 0,-6 0 0,-1 1 16,-6-1-16,0 3 0</inkml:trace>
  <inkml:trace contextRef="#ctx0" brushRef="#br1" timeOffset="540296.657">4499 9012 0,'0'0'0,"0"0"15,0 0-15,0 0 0,0 0 0,-3 26 16,3-26-16,-3 27 0,3-27 15,-7 36-15,4-14 16,-1 0-16,0 1 0,-1 4 0,2 3 16,0 7-16,0-3 0,0-5 15,1-4-15,0-4 0</inkml:trace>
  <inkml:trace contextRef="#ctx0" brushRef="#br1" timeOffset="540747.2217">5628 8907 0,'0'0'15,"0"0"-15,0 0 0,-23 19 0,23-19 16,-25 23-16,9-5 0,0 1 15,-2 1-15,-5 11 16,-2 2-16,3-1 0,3 3 0,-5 9 16,4 5-16,1-3 0,6-2 15,-2 12-15,6-1 0,2-3 16,3-5-16,5 6 0,4-1 16,0-7-16,3-5 0,5 0 15,1 1-15,3-5 0,3-5 0,2 0 16,3-4-16,-3-4 0,-2-7 15,-6-3-15,-3-3 0,-2-2 16</inkml:trace>
  <inkml:trace contextRef="#ctx0" brushRef="#br1" timeOffset="541229.9909">5747 9290 0,'0'0'0,"0"0"0,0 0 16,0 0-16,11-23 0,-11 23 0,17-13 15,-17 13-15,20-16 0,-9 8 16,1-1-16,1 3 0,2 0 16,0 1-16,2 2 0,-2 0 15,0 2-15,3 2 0,-1 4 16,-3 1-16,-1 0 0,-1 3 16,-2 1-16,-1 0 0,-2 3 0,-2 3 15,-1 4-15,-1-1 0,0 2 16,0-1-16,0 1 0,0 0 15,-2 1-15,3-1 0,2 1 16,2-1-16,-2 1 0,5 1 16,3-3-16,-1 0 0,-1-3 15,1 0-15,-2-1 0,1-4 16,2-2-16,0-2 0,0-3 16,-2-1-16,1-2 0,0-1 15,1-3-15,-4-1 0,-3-4 0,-1 2 16,0 1-16,-2 1 0</inkml:trace>
  <inkml:trace contextRef="#ctx0" brushRef="#br1" timeOffset="541515.2151">6262 9161 0,'0'0'0,"0"0"16,0 0-16,0 0 0,0 0 0,-22 22 16,22-22-16,-24 18 0,11-6 15,-4 2-15,-1 2 0,-3 0 0,1 0 16,-8 5-16,2 2 16,0-2-16,-1 1 0,0 0 15,2-1-15,-3 1 0,5-1 0,2-2 16,1-1-16,3-1 0,1-3 15,4-2-15,3-2 0,4-3 16,-1-2-16,3-2 0,1 0 16,0 0-16</inkml:trace>
  <inkml:trace contextRef="#ctx0" brushRef="#br1" timeOffset="541999.512">6477 9366 0,'0'0'0,"0"0"16,0 0-16,0 0 0,24 8 0,-24-8 15,16 12-15,-8-4 16,0 0-16,-3 1 0,0 2 16,-1 1-16,-3-1 0,-2 0 15,-3 0-15,-3 0 0,-1-1 0,-2 0 16,-1 1-16,-5 1 0,-1 1 15,-2-2-15,0-1 0,2-3 16,4-1-16,1-1 0,2 0 16,2-1-16,1-1 0,2 0 15,2-2-15,3-1 0,0 0 0,5 0 16,5-1-16,1 0 16,2-1-16,2 1 0,0 0 15,5-1-15,0 0 0,1 2 16,1 2-16,-2 0 0,-2-1 0,0 3 15,-5-1-15,-1 1 0,-2 1 16,-2 1-16,0 2 0,-5 1 16,-1 2-16,-2 1 0,-2 2 15,-5-1-15,-1-3 0,-5 1 16,-1 2-16,0-1 0,1-1 0,-2-2 16,2 3-16,1-3 15,1 0-15,-1-4 0,2 0 16,-1-1-16,1-2 0,3-2 0,4-4 15,0 1-15,0-1 0,1 2 16</inkml:trace>
  <inkml:trace contextRef="#ctx0" brushRef="#br1" timeOffset="542198.202">6964 9423 0,'0'0'15,"8"-2"-15,3 1 0,2 0 0,1 1 0,8 0 16,4 1-16,0-1 16,0 0-16,2 0 0,-3 1 15,1 1-15,-4 1 0,3-2 16,-3-1-16,-4-1 0,-4 1 0,-2-1 16,-2 0-16,-2 1 0</inkml:trace>
  <inkml:trace contextRef="#ctx0" brushRef="#br1" timeOffset="542463.3963">7129 9295 0,'0'0'15,"0"0"-15,0 0 0,0 0 0,0 0 16,0 0-16,-4 25 0,4-25 15,-5 21-15,5-21 0,-6 29 16,1-15-16,1 1 0,0 1 16,-1 0-16,0 1 0,0-1 15,1 0-15,-1 2 0,1-2 16,0 0-16,0 0 0,0 0 16,2-2-16,1-2 0,1-2 0,0-2 15,0-1-15</inkml:trace>
  <inkml:trace contextRef="#ctx0" brushRef="#br1" timeOffset="551730.67">7710 9304 0,'0'0'0,"0"0"16,0 0-16,-3 18 0,3-9 0,-3 2 16,-1 3-16,1 1 0,0-1 15,-2 7-15,1 0 0,1 1 16,-3 0-16,2 1 0,-2-2 15,3 1-15,-3 1 0,2-2 16,1 1-16,-1-4 0,1-1 0,0 0 16,1-2-16,-2-2 0,2-2 15,0-2-15,1-2 0,0 0 16,0-3-16,1-4 0,0 0 16,0-3-16,3-3 0,-1-3 15,0-3-15,2 2 0,-4 2 0,1-1 16</inkml:trace>
  <inkml:trace contextRef="#ctx0" brushRef="#br1" timeOffset="552113.6298">7925 9006 0,'0'0'0,"0"0"16,0 0-16,0 0 0,0 0 0,0 0 16,27 22-16,-27-22 0,23 20 15,-23-20-15,29 29 0,-15-13 16,-1 1-16,2 1 0,0 3 16,2 6-16,-2-2 0,-2 4 15,-1 3-15,-2-1 0,-2 0 16,-2 8-16,-4 1 0,-3-3 15,-3-2-15,-1-1 0,-3 1 16,-2-1-16,-1-4 0,-6 7 16,-4-3-16,1-5 0,0-2 0,0-4 15,1 1-15,1-1 0,-1 0 16,0-2-16,-1-2 0,3-2 16,1-7-16,3 0 0,3-1 15,3-3-15,1-2 0,8-4 16,6-4-16,-2 1 0,0 1 0,-2 0 15</inkml:trace>
  <inkml:trace contextRef="#ctx0" brushRef="#br1" timeOffset="552499.8241">8814 8968 0,'0'0'0,"0"0"16,0 0-16,0 0 0,0 0 0,-26 17 15,26-17-15,-22 24 16,22-24-16,-30 32 0,11-13 15,2 4-15,-1 3 0,-6 7 0,-1 3 16,1-2-16,1 0 0,-4 10 16,3 1-16,3-1 0,4-2 15,0 7-15,4-2 0,3-2 16,2-4-16,5 0 0,2-2 16,3-4-16,2-2 0,7 3 15,5-2-15,-1-10 0,2-5 16,2 2-16,2-5 0,-5-7 0,2-6 15,-5 1-15,-3-3 0,-2 1 16</inkml:trace>
  <inkml:trace contextRef="#ctx0" brushRef="#br1" timeOffset="552899.979">8754 9438 0,'0'0'0,"0"0"0,0 0 16,0 0-16,11-19 0,-11 19 15,18-17-15,-6 9 0,1-1 0,0 0 16,1-1-16,2 3 0,0 0 0,4 1 16,2 2-16,-1 2 15,-2 0-15,-2 2 0,1 2 16,-5 0-16,1 4 0,-2 2 15,-1 3-15,-1 1 0,-2 0 0,0 3 16,-1 3-16,-1-1 0,0 0 16,-1 1-16,1 1 15,-1 0-15,0-1 0,0 5 0,1 0 16,-1-5-16,1-1 0,2 2 16,0-1-16,0-3 0,0-2 0,-2-1 15,1-1-15,0-4 16,-3-1-16,3-4 0,0-3 15,1 0-15,0-3 0,-1-3 16,-1-3-16,-3 2 0,2 1 0,-2-1 16</inkml:trace>
  <inkml:trace contextRef="#ctx0" brushRef="#br1" timeOffset="553148.1386">9243 9313 0,'0'0'0,"0"0"16,0 0-16,0 0 0,0 0 0,-24 20 15,24-20-15,-28 23 0,13-10 16,-2 3-16,0 1 0,-3 1 16,0-1-16,-6 5 0,-1 0 15,4-1-15,2-2 0,1 2 16,1-1-16,2-1 0,0 0 0,1 1 15,2 0-15,6-3 16,3-3-16,2-4 0,1-2 0,-1-1 16</inkml:trace>
  <inkml:trace contextRef="#ctx0" brushRef="#br1" timeOffset="553530.2613">9613 9561 0,'0'0'0,"0"0"15,0 0-15,0 0 16,-21 15-16,21-15 0,-20 14 0,7-6 16,-2-2-16,-1 2 0,-1 0 15,2 0-15,0 1 0,1-1 16,1 0-16,2-1 0,1 1 15,-1 2-15,2-3 0,3-1 0,2-1 16,2 2-16,2-4 16,2 3-16,2-2 0,5 0 0,5 1 15,0-2-15,1 0 0,3-1 16,2 0-16,6-2 0,3 0 16,-1 2-16,-2-1 0,-2 2 15,-2-1-15,-1 0 0,0 1 16,-2-2-16,-2 1 0,-3 0 15,-1-1-15,-2-1 0,-2-1 0,-4-1 16,-1-1-16,-3-1 0,-2-2 16,1 1-16,0 2 0,0-1 15</inkml:trace>
  <inkml:trace contextRef="#ctx0" brushRef="#br1" timeOffset="553797.4056">9655 9537 0,'0'0'16,"0"0"-16,0 0 0,0 0 0,0 0 15,-16 22-15,16-22 0,0 0 16,-13 28-16,13-28 0,-10 26 16,4-11-16,2-2 0,0 3 15,-1 0-15,1-1 0,-1 1 0,2-1 16,0 1-16,-1-1 0,2-1 15,1 0-15,-2 0 16,2-2-16,0-1 0,1-2 16,0 0-16,1-4 0,3-1 0,-3-3 15,1 1-15,1 0 0</inkml:trace>
  <inkml:trace contextRef="#ctx0" brushRef="#br1" timeOffset="554097.5729">9926 9475 0,'0'0'0,"0"0"16,0 0-16,0 0 0,0 0 0,34-9 16,-34 9-16,30-4 15,-15 1-15,4 2 0,3 0 16,0 0-16,0 0 0,7 0 15,1 1-15,-2 0 0,-1 0 0,-2 1 16,0 0-16,-3 1 0,-2-1 16,0 2-16,0-2 0,-1 1 15,-2 0-15,-1 0 0,-2 0 16,-2 1-16,-1-1 0,-3-2 16,-4 0-16,0-1 0,-3-3 0,0 2 15,0-1-15,-1 3 16</inkml:trace>
  <inkml:trace contextRef="#ctx0" brushRef="#br1" timeOffset="554417.0969">10224 9281 0,'0'0'16,"0"0"-16,0 0 0,0 0 0,0 0 16,-5 29-16,5-29 0,-2 23 15,2-23-15,-2 28 0,1-11 16,0-1-16,-1 1 0,1 1 16,0 1-16,0-1 0,0-1 15,0 5-15,0-2 0,0-1 16,1-2-16,0-2 0,0-1 15,0-1-15,0-2 0,0-1 16,0-1-16,0-2 0,0-1 0,0-3 16,0-3-16,3 0 0,0-3 15,0 1-15,-1-1 0,0 2 16</inkml:trace>
  <inkml:trace contextRef="#ctx0" brushRef="#br1" timeOffset="554763.7602">10701 9271 0,'0'0'0,"0"0"16,0 0-16,0 0 0,0 0 0,0 0 15,3 27-15,-3-27 16,0 0-16,1 36 0,-1-36 15,0 32-15,0-16 0,-1 2 16,0 2-16,0 0 0,0-1 0,-1 1 16,0 2-16,-1 3 0,1-2 15,-1 1-15,0-1 0,0 0 16,1-3-16,0-1 0,0-2 16,0-2-16,0-2 0,1-2 15,0-4-15,1 0 0,0 0 0,0-3 16,0 0-16,0-4 15,0 0-15,1-6 0,2-3 16,-2 2-16,0 0 0,0 1 0</inkml:trace>
  <inkml:trace contextRef="#ctx0" brushRef="#br1" timeOffset="555197.6731">11252 9065 0,'0'0'0,"0"0"0,0 0 0,20 13 15,-20-13-15,19 16 0,-8-1 16,1 0-16,0 1 0,0 2 15,2 3-15,0 8 0,-1 0 0,-2 3 16,-2 3-16,0 5 16,-4-4-16,-1 1 0,-4 1 15,-2-3-15,-3-4 0,-3 8 0,-3 1 16,0-6-16,1-4 0,-2-1 16,-1-1-16,-1 0 0,-3-2 0,-2-2 15,0-3-15,0-1 16,1-3-16,3-2 0,0-2 15,3 1-15,2-3 0,0-1 0,2-1 16,1-3-16,0-1 0,2-1 16,0-3-16,2 1 0,1 0 15,2-2-15,-1-4 0,4 1 16,3-1-16,-2 2 0,-1-1 16,1 1-16</inkml:trace>
  <inkml:trace contextRef="#ctx0" brushRef="#br1" timeOffset="555370.9179">11942 9792 0,'0'0'16,"0"0"-1,0 0-15,0 0 16,0 0-16,0 0 15</inkml:trace>
  <inkml:trace contextRef="#ctx0" brushRef="#br1" timeOffset="560730.7193">14425 7805 0,'0'0'16,"0"0"-16,0 0 0,0 0 16,11-24-16,-11 24 0,14-19 0,-4 8 15,2 0-15,1-2 0,-1 1 16,0 0-16,0 1 0,0-1 15,1-1-15,5 0 0,0-1 0,-1 3 16,1 2-16,-2 1 16,1-1-16,-2 3 0,0 1 0,-1 2 15,-1 1-15,1 3 0,-1 1 16,-1 3-16,0 0 0,-1 4 16,0 2-16,-1 4 0,-1-1 15,-1 6-15,-1 1 0,0 1 16,0 1-16,-2 2 0,1 2 15,-1-1-15,1 2 0,0 4 16,1-1-16,-2-3 0,1-4 0,-1 0 16,1-2-16,-1-2 15,1-2-15,2-2 0,0 0 0,0-3 16,1-2-16,0-3 0,0-2 16,-3-3-16,1-3 0,-2-3 15,1-1-15,-2 1 0,0-1 16,-1 2-16</inkml:trace>
  <inkml:trace contextRef="#ctx0" brushRef="#br1" timeOffset="561014.5819">15080 7550 0,'0'0'15,"0"0"-15,0 0 0,0 0 0,-15 18 16,15-18-16,-21 24 16,21-24-16,-28 33 0,12-13 0,-1 4 15,-1-1-15,1 0 0,-9 9 16,-1-2-16,1-2 0,4-4 16,-4 5-16,2-1 0,0-2 15,2-3-15,1-3 0,2-3 16,2-1-16,4-2 0,5-1 15,4-5-15,4-3 0,3-4 0,-1 0 16,0 0-16,1 1 0</inkml:trace>
  <inkml:trace contextRef="#ctx0" brushRef="#br1" timeOffset="561167.2333">15216 7692 0,'0'0'0,"0"0"0,0 0 15,28-12-15,-12 8 0,3 1 0,4-1 16,1 0-16,2 3 0,8 0 16,-3 3-16,-1 0 0,-2 1 15,-1-1-15,-5 0 0,-4 0 16</inkml:trace>
  <inkml:trace contextRef="#ctx0" brushRef="#br1" timeOffset="561364.3284">15274 7877 0,'0'0'0,"0"0"0,21-3 16,-5 0-16,1-1 0,6 0 16,6-1-16,10-1 0,-1 1 15,9-3-15,-2-2 0,-8 1 0,-7 2 16,-6 1-16</inkml:trace>
  <inkml:trace contextRef="#ctx0" brushRef="#br1" timeOffset="562097.1684">15963 7505 0,'0'0'0,"0"0"0,0 0 0,0 0 16,0 0-16,0 0 0,0 0 16,-8 30-16,8-30 0,-10 30 15,3-10-15,0 2 16,1 0-16,-2 3 0,0 2 0,-1 5 16,1-1-16,-1-3 0,1-2 15,0-4-15,2-1 0,0-5 16,3-3-16,0-1 0,-1-1 0,2-3 15,1-4-15,1-1 16,0-3-16,4-2 0,1-3 0,-1-1 16,2-2-16,4-6 0,2-5 15,2 1-15,2 1 0,0-3 16,1 0-16,-2 0 0,-1 0 16,3-3-16,1 1 0,-3 4 15,-1 4-15,1 0 0,-1 2 16,-2 1-16,0 1 0,-1 3 0,0 3 15,-3 2-15,-1 0 0,0 2 16,1 2-16,-1 3 0,-2 3 16,0 2-16,-1 2 0,-1 2 15,0 0-15,-4 1 0,-2 0 16,1 1-16,0 0 0,-1 0 16,-1 1-16,1-3 0,0 0 15,-1-2-15,1 0 0,0-2 0,-1-3 16,2-1-16,1-1 15,1 0-15,1-3 0,1-3 0,3-5 16,0 0-16,2-2 0,2-1 16,2-3-16,3-3 0,3-1 15,0 0-15,2-1 0,-1 2 16,-2-1-16,0 0 0,-2 2 16,-1-1-16,-1 4 0,-1 1 15,1 1-15,-4 1 0,-1 3 16,-2-2-16,1 5 0,-2 1 0,0 1 15,-2 2-15,-1 4 16,-1 0-16,-1 2 0,0 2 16,-1 2-16,-2 4 0,1-1 0,0 1 15,0 0-15,0-1 0,0 0 0,1-1 16,1 2-16,-1-3 16,2 0-16,2-3 0,0 0 15,1-1-15,1-1 0,1-1 16,-2-1-16,1-2 0</inkml:trace>
  <inkml:trace contextRef="#ctx0" brushRef="#br1" timeOffset="562730.3374">16768 7442 0,'0'0'16,"0"0"-16,0 0 0,0 0 0,0 0 15,0 0-15,0 0 0,-3 22 16,3-22-16,-8 26 0,3-5 16,-1-4-16,1-1 0,-1 2 15,1 0-15,0-1 0,1-1 16,1-2-16,0-1 0,1 1 16,1-4-16,0 0 0,1-1 15,1-2-15,2 0 0,2-4 16,0-1-16,2-1 0,0-1 0,1-2 15,3-2-15,0-3 0,-1 1 16,0-2-16,1-1 16,0 1-16,0 0 0,4-5 0,-1 1 15,-1-1-15,-1 0 0,-1 0 16,0 0-16,-1 2 0,-2 0 0,0 1 16,-2 1-16,1 3 15,0-1-15,-3 2 0,-2 3 0,-2 2 16,3 2-16,-1 3 15,0 2-15,-1 1 0,-2 2 0,-1 3 16,-2 4-16,0 0 0,-2 3 16,-1 6-16,-2 1 0,0 5 15,0 0-15,-2 8 0,0 1 16,1 0-16,0 0 0,-1-3 16,-1-2-16,-4 8 0,-3-1 15,0-1-15,-1-2 0,3-3 0,1-1 16,0-3-16,-1-2 15,1-5-15,-1-4 0,-4 4 0,-1-1 16,6-8-16,0-2 0,1-3 16,-1-3-16,2-2 0,0 0 15,-1-4-15,0-3 0,-1-3 16,0-4-16,1-3 0,2-3 16,1-6-16,2-3 0,2-3 15,3-2-15,1 6 0,0 2 0,1 4 16</inkml:trace>
  <inkml:trace contextRef="#ctx0" brushRef="#br1" timeOffset="562947.1889">17411 7663 0,'0'0'0,"12"-1"16,5-2-16,3 2 0,2 1 0,9 0 16,8 2-16,0 1 0,-3-1 15,4 2-15,-5-1 0,-6-1 16,-6 1-16,-5 0 0,-4-1 16,-3-1-16</inkml:trace>
  <inkml:trace contextRef="#ctx0" brushRef="#br1" timeOffset="563170.0362">17522 7568 0,'0'0'0,"0"0"0,0 0 15,0 0-15,0 0 0,0 0 0,-6 30 16,6-30-16,-4 27 0,4-27 15,-5 38-15,3-16 0,1 2 16,0-1-16,0 1 16,0 5-16,-1-2 0,2-4 0,2-4 15,-1-3-15,-1-2 0,0-2 16</inkml:trace>
  <inkml:trace contextRef="#ctx0" brushRef="#br1" timeOffset="563530.2265">18436 7417 0,'0'0'15,"0"0"-15,0 0 0,0 0 16,0 0-16,0 0 0,0 0 0,-5 30 15,5-30-15,-10 26 0,2-7 16,-2 0-16,-1 0 0,1 2 16,0 3-16,0 0 0,1 0 15,-1 6-15,1 0 0,2-2 16,0-2-16,3-2 0,1 0 16,2-2-16,0-2 0,2 1 15,3-3-15,1-4 0,2-2 16,5 0-16,3-1 0,1-3 0,0-1 15,0-4-15,-1-2 16,-1-2-16,1-2 0,-3 0 0,-1 1 16,-2 0-16</inkml:trace>
  <inkml:trace contextRef="#ctx0" brushRef="#br1" timeOffset="563730.9107">18167 7528 0,'0'0'0,"0"0"16,0 0-16,0 0 0,26-9 0,-26 9 15,33-4-15,-12 4 16,2-2-16,5 4 0,3 2 16,7 1-16,0 2 0,-2 1 15,0 0-15,2 1 0,-3-3 0,-6-1 16,-6 0-16,-4-3 0</inkml:trace>
  <inkml:trace contextRef="#ctx0" brushRef="#br1" timeOffset="564881.2771">13977 8173 0,'0'0'0,"-6"5"15,-1 4-15,4 3 16,2 2-1,4 7-15,6 3 0,1 3 16,1 2-16,-1 1 16,0 2-16,-2 6 0,-1-2 15,-8 1-15,-7 0 16,-6 3-16,-5 4 16,-7 1-16,-3-3 0,-2-4 15,-2-5-15,-1-3 16,0-3-16,5-6 15,4-4-15,5-4 16,5-3-16,9-3 16,6-4-16,5-4 15,6-2-15,5 0 16,4-3-16,-3 4 0,1 3 16,4 2-16,-1 2 15,-2 1-15,-2 3 16,-1 9-16,-2 6 15,-4 1-15,-1 6 16,0 11-16,-4 0 16,0 0-16,-2-2 0,-1 3 15,-2 3-15,-1-1 0,0 0 16,-1 3-16,-1-4 16,1-2-16,0-1 15,2-2-15,2-1 16,3-10-16,1-7 0,0-4 15,-2-3-15,0-4 16</inkml:trace>
  <inkml:trace contextRef="#ctx0" brushRef="#br1" timeOffset="565797.6709">14919 8863 0,'0'0'0,"0"0"16,0 0-1,0 0-15,0 0 16,1 26-16,-1-26 16,-3 32-16,3-32 0,-7 42 15,3-15-15,-2-1 16,0 2-16,0-2 15,2-2-15,2-3 16,2-1-16,2-4 0,1-2 16,5-6-1,3-1-15,4-4 16,4-5-16,0-1 0,-2-3 16,9-4-16,0-3 15,0-3-15,-2-2 16,-2-1-16,-2-2 15,-4 2-15,-1 4 0,-3 0 16,-2 2 0,-3 1-16,0 2 15,-3 3-15,0 1 0,-4 6 16,-4-1-16,0 8 16,-3 4-16,0 4 15,-2 5-15,-1 9 16,0 3-16,0 3 15,1 2-15,0 4 16,2 2-16,-3 8 0,1-1 16,-1 1-16,-1 1 15,-2 2-15,-3 1 16,-5 4-16,-1-4 16,1-6-16,0-6 15,-2-6-15,-2-3 16,-2-8-16,-1-2 15,-2-12-15,-1-8 16,1-10-16,2-6 0,9 5 16,3-1-16,4 5 15</inkml:trace>
  <inkml:trace contextRef="#ctx0" brushRef="#br1" timeOffset="566131.3582">15348 8759 0,'0'0'0,"11"-1"16,4 0-16,3 2 16,2 3-16,-2 2 15,-2 4-15,-6 3 16,-6 1-16,-4 0 15,-4 0-15,-6 3 16,-2 0-16,-1 1 16,-2-1-16,2-2 0,1-1 15,3-3-15,4 0 16,5-1-16,5 0 16,13-3-1,9 0-15,5-2 16,5 0-16,-7-1 15,-5 0-15,-3-1 16</inkml:trace>
  <inkml:trace contextRef="#ctx0" brushRef="#br1" timeOffset="566330.6331">15442 9203 0,'0'0'15,"0"0"-15,32-1 16,-4 1-16,8 0 16,1 1-16,3 3 0,3 1 15,-7-2-15,-2-2 0,-7-1 16,-5-1-16,-4 1 16,-4-1-1</inkml:trace>
  <inkml:trace contextRef="#ctx0" brushRef="#br1" timeOffset="566514.4409">15384 9401 0,'0'0'15,"0"0"1,32-3-16,1-1 16,10-1-16,9 0 15,9 1 1,1-2-16,1-1 15,5 0-15,-10 0 16,-9 2-16</inkml:trace>
  <inkml:trace contextRef="#ctx0" brushRef="#br1" timeOffset="566897.5968">16690 9083 0,'0'0'0,"0"0"16,-28 16-16,2-4 15,-8 3 1,-4 2-16,-4 2 16,3 0-16,0 1 15,-2 0-15,7-3 16,8-1-16,6-2 15,13-1-15,12 0 16,2-3-16,3-2 16,11-3-16,9 1 15,5 0 1,6 3-16,0-3 16,0-1-16,-2 1 15,0 0 1,-7-5-16,-6-6 15,-3 1 1,-5 1-16,-2-1 16</inkml:trace>
  <inkml:trace contextRef="#ctx0" brushRef="#br1" timeOffset="567130.842">16634 9217 0,'0'0'16,"0"0"-16,0 0 15,-22 32 1,11-11-16,0 2 0,0 3 16,1-3-16,0 1 0,1-2 15,1-3-15,-2 5 16,2-2-1,1-5-15,1-4 0,3-5 0,0-1 16,1 0-16</inkml:trace>
  <inkml:trace contextRef="#ctx0" brushRef="#br1" timeOffset="567447.7597">16926 9174 0,'0'0'0,"0"0"0,0 0 15,28-4-15,-14 3 0,3-1 16,1-2-16,2 1 0,1 1 0,6 3 16,-2 2-16,-3 3 0,-2 0 15,-4 3-15,-2-1 16,-5 2-16,-1-1 0,-4 2 0,-6 2 16,-2-2-16,-3 0 15,-8 0-15,-9 2 16,-3 1-16,-1 3 0,1-1 0,3 0 15,-7 2-15,-1-2 16,5-2-16,5 0 0,0-3 16,0-1-16,4-3 0,2-6 0,5 0 15,3 1-15,7-5 0,6-5 0,-2 2 16,-1 1-16,0 0 0</inkml:trace>
  <inkml:trace contextRef="#ctx0" brushRef="#br1" timeOffset="567747.2093">17319 9076 0,'0'0'15,"0"0"-15,0 0 16,0 0-16,0 0 0,0 0 0,0 0 16,-32 6-16,32-6 0,-24 13 15,24-13-15,-27 17 0,13-7 0,-2 1 16,1 1-16,-1 1 15,2 0-15,-4 7 0,2 1 0,3-6 16,1-2-16,5 0 0,2 4 16,3 0-16,2 0 0,5-1 15,2 1-15,2-4 16,1-2-16,5 1 0,5 0 16,2-2-16,4 1 0,-3-4 15,-1 0-15,4-2 16,5 0-16,0 0 0,-5-2 0,-7 0 15</inkml:trace>
  <inkml:trace contextRef="#ctx0" brushRef="#br1" timeOffset="567919.06">17943 9240 0,'0'0'0,"0"0"0,0 0 16,0 0-16,0 0 0,0 0 0,0 0 16,0 0-1,0 0-15,0 0 0</inkml:trace>
  <inkml:trace contextRef="#ctx0" brushRef="#br1" timeOffset="582885.3617">16602 8474 0,'0'0'0,"0"0"15,0 0-15,0 0 16</inkml:trace>
  <inkml:trace contextRef="#ctx0" brushRef="#br1" timeOffset="583232.4195">16628 8490 0,'0'0'0,"0"0"15,0 0 1,0 0-16</inkml:trace>
  <inkml:trace contextRef="#ctx0" brushRef="#br1" timeOffset="600055.3255">2895 11124 0,'0'0'16,"0"0"-16,0 0 15,0 0-15,37 0 16,-37 0-1,51-4-15,-20 1 16,3 0-16,-1 1 16,3 0-16,-4 2 15,-3 0 1,-6 0-16</inkml:trace>
  <inkml:trace contextRef="#ctx0" brushRef="#br1" timeOffset="600281.9439">2821 11514 0,'0'0'0,"0"0"15,0 0 1,41-11-16,-12 7 15,9-3-15,6 0 16,-5 0-16,-5 3 16,-3-1-16</inkml:trace>
  <inkml:trace contextRef="#ctx0" brushRef="#br1" timeOffset="600831.952">3697 11295 0,'0'0'0,"0"0"16,30-3-16,-4 0 15,9-1-15,6 0 16,6 1 0,4-1-16,3 1 15,15 2-15,4-2 16,10 0-16,-2 6 15,-8-1-15,-3 0 16,-7 3-16,-6 4 16,0-2-1,-9 0-15,-16-3 16,-7 1-16,-4-3 16</inkml:trace>
  <inkml:trace contextRef="#ctx0" brushRef="#br1" timeOffset="601283.574">4037 11652 0,'0'0'0,"0"0"16,0 0-16,39-3 15,-16 3-15,4 0 16,4 3 0,-2 1-16,0 3 15,-4 2-15,-3 2 16,-3 1-16,-7 2 16,-4 1-16,-6 2 15,-9 3-15,-5 2 16,-12 8-16,-5-1 15,3-3 1,0 0-16,5-3 16,5-5-16,4-2 15,3-1-15,8-5 16,2-1-16,10-5 16,5-2-16,9-2 15,5-2-15,0-1 16,1 0-1,-1-2-15,-1-3 16,-5 2-16,-4 1 16,-4 0-1</inkml:trace>
  <inkml:trace contextRef="#ctx0" brushRef="#br1" timeOffset="601565.195">4452 10746 0,'0'0'0,"0"0"15,0 0-15,-9 36 16,4-11-16,0 7 16,-1 7-1,2-6-15,1-3 16,-1-4-16</inkml:trace>
  <inkml:trace contextRef="#ctx0" brushRef="#br1" timeOffset="603465.463">5989 10381 0,'0'0'15,"0"0"-15,-4-10 16,-5 0-16,-2-1 16,-1 0-16,-4 1 15,-3 2-15,1 0 16,-4 3-1,-4 3-15,1-1 16,-2 6-16,2 1 16,1 0-16,-2 6 15,1 1-15,-7 8 16,3 2-16,1 6 16,0 2-1,-1 4-15,2 9 16,-1 4-16,2 5 15,1 2-15,0 1 16,-7 17-16,-1 7 16,2 2-16,4 5 15,0 16-15,3 2 16,7-3 0,2 2-16,2 12 15,1-5-15,7-7 16,6-4-16,3 0 15,1-11-15,8-10 16,9-4-16,3-6 16,3-3-1,5-5-15,5-4 16,-10-16-16,-11-10 16,-2-9-16</inkml:trace>
  <inkml:trace contextRef="#ctx0" brushRef="#br1" timeOffset="604265.073">6149 11084 0,'0'0'0,"0"0"15,0 0 1,25-18-16,-6 12 16,3 3-16,7 2 15,-2 5 1,3 2-16,1 6 15,1 4-15,-5 6 16,1 4-16,-4 3 16,-3-1-16,1 8 15,-4 3-15,-7-3 16,-4-2-16,-3-2 16,-1-2-1,-2-3-15,-1-4 16,-2-8-16,-1-5 15,-3-1-15,3-3 0,1 1 16</inkml:trace>
  <inkml:trace contextRef="#ctx0" brushRef="#br1" timeOffset="604548.5201">6772 11038 0,'0'0'16,"0"0"-16,-19 15 15,0 1-15,-4 4 16,-7 5 0,-3 3-16,-3 1 15,-3-1-15,4 3 16,3-1-16,-5 5 15,6-6-15,9-11 16,7-7-16,3-1 16,2-2-16,3-1 15</inkml:trace>
  <inkml:trace contextRef="#ctx0" brushRef="#br1" timeOffset="604948.5014">6948 11224 0,'0'0'15,"0"0"1,0 0-16,0 0 16,10 29-16,-10-29 15,4 28-15,-8-10 16,-2-1-16,-8 0 16,-3 1-1,0-3-15,2 0 16,3-5-16,2-2 15,1 1-15,2-3 16,5-3-16,4 1 16,7-2-16,7-1 15,1 1 1,3 0-16,1 4 16,0 1-16,-1 3 15,-3-1-15,-2 5 16,-4 4-16,-7 0 15,-5 3-15,-4 1 16,-5-2-16,-9 4 16,-4-4-16,-3-3 15,-1-4 1,4-4-16,3 2 16,3-4-16</inkml:trace>
  <inkml:trace contextRef="#ctx0" brushRef="#br1" timeOffset="605166.8255">7437 11292 0,'0'0'0,"13"0"16,8-3-16,4 1 16,5 2-16,1 1 15,2 3 1,-2-1-16,-1 0 15,2-2-15,-5-2 16,-5-1-16,-4 2 16,-1 0-16</inkml:trace>
  <inkml:trace contextRef="#ctx0" brushRef="#br1" timeOffset="605432.2754">7663 11071 0,'0'0'16,"0"0"-16,0 0 15,-6 32-15,6-32 16,-3 50-16,1-18 16,-1 0-1,-1 4-15,1-1 16,1-2-16,0 1 15,-1-4-15,2-3 16,1-5-16,0-3 16,5-5-16,-3-7 15,0 0-15,0 0 16</inkml:trace>
  <inkml:trace contextRef="#ctx0" brushRef="#br1" timeOffset="605748.5754">8024 11038 0,'0'0'0,"0"0"16,0 0-16,32 31 15,-12-11-15,1 5 16,0 6-1,-2 2-15,-2 3 16,-4 3-16,-2-3 16,-1 13-16,-4-4 15,-1-7-15,-1-4 16,-3-8-16,0-4 16,-1-8-1,-2-7-15,2 0 16,-2-3-16,1 1 15</inkml:trace>
  <inkml:trace contextRef="#ctx0" brushRef="#br1" timeOffset="605998.8646">8363 11135 0,'0'0'16,"0"0"-16,0 0 15,-20 18-15,20-18 16,-32 35 0,10-14-16,-1 1 15,-1 3-15,0 0 16,-1 0-16,2-3 16,2-4-16,6-1 15,5-6-15,1 0 16,2-1-16,0-2 15</inkml:trace>
  <inkml:trace contextRef="#ctx0" brushRef="#br1" timeOffset="606416.9594">8548 11257 0,'0'0'0,"0"0"15,0 0-15,0 0 16,16 17-16,-16-17 15,8 24 1,-8-24-16,0 33 16,-5-15-16,-3 0 15,-1 0-15,-1-2 16,1-2-16,2-2 16,2 0-16,1-2 15,7 0-15,4 0 16,4-1-16,4 2 15,0-1 1,3 4-16,-3-1 16,0 1-16,-6 1 15,-2 0-15,-6 0 16,-4 3-16,-5 0 16,-4 0-16,-5-1 15,-3-1 1,-1-3-16,1-1 15,-5-6-15,2-6 16,5 0-16,1 0 16,4 0-16</inkml:trace>
  <inkml:trace contextRef="#ctx0" brushRef="#br1" timeOffset="606735.1917">9060 11087 0,'0'0'0,"0"0"0,13 25 15,-4-3 1,0 6-16,-1 4 15,-2 4-15,-2 1 16,-4 2-16,-4 10 16,-1-3-1,-2-5-15,1-5 16,-1-4-16,0-3 16,-1-8-16,-3-5 15,1-3-15,2-3 16,1 1-16</inkml:trace>
  <inkml:trace contextRef="#ctx0" brushRef="#br1" timeOffset="606998.8743">9573 11269 0,'0'0'0,"0"0"15,40 0 1,-10 1-16,8 0 16,3 4-16,3 0 15,-2 2 1,0-3-16,5 5 16,-5 0-16,-9-5 15,-8-5-15,-4-2 16,-3 3-16,-2 0 15</inkml:trace>
  <inkml:trace contextRef="#ctx0" brushRef="#br1" timeOffset="607932.031">6548 10670 0,'0'0'15,"0"0"-15,-19 7 16,1 2-16,-7 8 16,-2 8-16,-4 10 15,-1 8 1,0 7-16,-7 19 15,8 5-15,3 19 16,7-1-16,10-9 16,7-6-16,2-4 15,0-16-15,0-12 16</inkml:trace>
  <inkml:trace contextRef="#ctx0" brushRef="#br1" timeOffset="608466.5151">8637 11245 0,'0'0'0,"0"0"16,0 0-16,0 0 15,0 0-15,0 0 16,-35 19-1,35-19-15,-47 28 16,18-14-16,-1 1 16,1 2-1,2-2-15,5-1 0,4 0 16,3 0-16,4-1 16,8 2-1,3-3-15,9 2 16,7-3-16,6 0 15,5-4-15,3 0 16,3 0-16,4-1 16,-3-1-16,-3-3 15,-3-2-15,-5-4 16,-2-5 0,-3 4-16,-3-1 15,-3 3-15</inkml:trace>
  <inkml:trace contextRef="#ctx0" brushRef="#br1" timeOffset="608682.3895">8664 11306 0,'0'0'0,"0"0"15,0 0-15,-10 36 16,5-11-16,-1 7 15,0 4 1,0 5-16,1 3 16,0-6-16,1-4 15,1-4 1</inkml:trace>
  <inkml:trace contextRef="#ctx0" brushRef="#br1" timeOffset="609115.0454">9782 11018 0,'0'0'16,"0"0"-16,0 0 15,-4 34-15,1-12 16,-2 7-16,1 3 15,-2 4 1,2 3-16,0 0 16,-1 1-16,0 10 15,-1-4-15,3-5 16,1-7-16,3-7 16,3-8-16,-1-1 15,1-4 1,-2-3-16</inkml:trace>
  <inkml:trace contextRef="#ctx0" brushRef="#br1" timeOffset="609432.2361">10235 11006 0,'0'0'0,"0"0"15,0 0 1,22 18-16,-22-18 16,37 36-16,-13-8 15,0 1 1,-1 3-16,-3 4 16,-3 3-16,-2 1 15,-4 2-15,-2 5 16,-3-1-1,-3-10-15,-2-4 0,-4-7 16,-4-4 0,2-6-16,1-1 15,-1-3-15</inkml:trace>
  <inkml:trace contextRef="#ctx0" brushRef="#br1" timeOffset="609667.1039">10585 11125 0,'0'0'15,"0"0"-15,0 0 16,-26 28-16,6-10 16,-3 3-16,-4 1 15,0 3 1,-1 0-16,1 0 15,0 0 1,5-6-16,4-6 16,3-1-16,2-3 0,1 0 15</inkml:trace>
  <inkml:trace contextRef="#ctx0" brushRef="#br1" timeOffset="610114.9412">10724 11314 0,'0'0'0,"0"0"16,0 0-16,0 0 16,20 16-16,-20-16 15,15 23-15,-11-9 16,-5 2-16,-6 0 16,-3-1-1,-3-1-15,-3 0 16,1 0-16,-2 0 0,4-3 15,2-2 1,4-3-16,2 0 16,8-2-16,7-1 15,7 1-15,5 0 16,1 1 0,0 3-16,-1 0 15,-2 0-15,-3 2 16,-3 1-16,-2 5 15,-5 0-15,-5-1 16,-3-3-16,-6 0 16,-4-1-16,-3-4 15,-3-3 1,-3-4-16,2-6 16,2 3-16,5 1 15,1 0-15,3 1 16,0 0-16</inkml:trace>
  <inkml:trace contextRef="#ctx0" brushRef="#br1" timeOffset="610417.6161">11167 11000 0,'0'0'16,"0"0"-16,0 0 15,30 28-15,-11-7 16,-1 4-16,-1 4 16,1 5-1,-2 3-15,-1-1 16,-2 0-16,1 10 16,-1 1-16,-2-5 15,-3-6-15,-1-4 16,-2-5-16,1-7 15,-2-3-15,0-13 16,-1-8 0,-1 0-16,0 1 15,1 0-15</inkml:trace>
  <inkml:trace contextRef="#ctx0" brushRef="#br1" timeOffset="610682.2646">11506 11131 0,'0'0'0,"0"0"16,0 0-16,0 0 15,-23 29-15,5-11 16,-3 3 0,-4 1-16,-4 6 15,-1-1-15,1 0 16,-1 1-16,0-1 15,4-2-15,3-5 16,5 3-16,10-7 16,3-5-1,-1 1-15,2-3 16</inkml:trace>
  <inkml:trace contextRef="#ctx0" brushRef="#br1" timeOffset="611048.5808">11795 11376 0,'0'0'0,"0"0"16,0 0-1,0 0-15,-27 16 16,27-16-16,-37 20 16,14-11-16,-4 1 15,3 1 1,3-1-16,2 0 15,4-1-15,2 0 16,2-1-16,5 0 16,5 1-16,8 0 15,6-1-15,6 0 16,5 0-16,1 0 16,2-1-16,0 3 15,2-2 1,4 2-16,-4-3 0,-5-1 15,-4-2 1,-4-3-16,-1-1 16,-3 0-16,-2 0 15,-1 0-15</inkml:trace>
  <inkml:trace contextRef="#ctx0" brushRef="#br1" timeOffset="611283.5772">11793 11465 0,'0'0'0,"0"0"15,0 0 1,-5 24-16,5-24 16,-7 37-16,0-14 15,-1 2-15,-2 0 16,0 2-1,1 0-15,0-2 16,1-2-16,1-3 16,2-2-16,-1-3 15</inkml:trace>
  <inkml:trace contextRef="#ctx0" brushRef="#br1" timeOffset="611599.308">12302 11305 0,'0'0'0,"0"0"16,38 1-16,-7 2 15,7 2 1,5 0-16,5 2 16,11 2-16,-1 1 15,-7-2-15,-2-1 16,-9-1 0,-7-5-16,-5 2 15,-3-2-15,-6-1 16</inkml:trace>
  <inkml:trace contextRef="#ctx0" brushRef="#br1" timeOffset="611898.7322">12556 11149 0,'0'0'0,"0"0"15,0 0-15,1 25 16,-1-25-16,-4 40 16,1-16-16,0 2 15,-1 5-15,-1 0 16,2 1 0,0-1-16,-1 1 15,2-4-15,1-3 16,5-1-16,6-7 15,-3-4-15,-2-3 16,1-1 0</inkml:trace>
  <inkml:trace contextRef="#ctx0" brushRef="#br1" timeOffset="612151.6936">13143 11249 0,'0'0'16,"0"0"-1,0 0-15,1 25 16,-1-25-16,-1 36 16,-2-13-16,0 2 15,-1 4-15,-1 0 16,0 0-16,-1-1 15,1-2 1,0-1-16,1-4 16,1-2-16</inkml:trace>
  <inkml:trace contextRef="#ctx0" brushRef="#br1" timeOffset="612998.9604">13342 10358 0,'0'0'0,"0"0"16,0 0-16,27 7 15,-27-7-15,37 12 16,-12-4 0,2-1-16,-1 3 15,1 1-15,0 0 16,0 3-16,-1 1 15,-3-1-15,-3 3 16,-1 1-16,-1 1 16,-3 2-1,-2 0-15,-2 4 16,-1 4-16,-1 10 16,-1 1-16,-3 6 15,0 4-15,-2 0 16,-1 4-16,-1 16 15,-2 3-15,-1 5 16,-1 1-16,-5 6 16,-3 4-1,-3 17-15,1-1 16,-3-3-16,1-4 16,-2 12-16,2-5 15,1-16 1,2-10-16,-2 3 0,1-7 15,-5-7-15,-2-4 16,3-12 0,-1-8-16,2-11 15,0-4-15,-12-4 16,-8-4-16,-9-6 16,-8-2-16,-23-4 15,-19-2-15,24-2 16,18-1-1,14 0-15</inkml:trace>
  <inkml:trace contextRef="#ctx0" brushRef="#br1" timeOffset="614254.4975">6171 10131 0,'0'0'0,"0"0"16,0 0-16,0 0 15,-35 0-15,13 4 16,-5 0-16,-3 2 15,-5 0-15,1-1 16,-1 2-16,0-3 16,1 0-16,-8 3 15,3-3-15,2 0 16,4-1-16,4 0 0,5-2 16,1 3-16,1 2 15,2 1-15,4 2 16,1 0-16,2 1 15,1 5-15,0 6 16,1 1-16,1 6 16,-1 4-16,1 5 15,-1 5-15,0 1 0,-1 15 16,1 5-16,-1 8 16,2 5-16,-4-2 15,2-5-15,-3 20 0,2 4 16,-2 14-16,1 0 15,-2-5 1,-2-2-16,-1-2 0,2-14 16,3-6-16,0-5 15,2-10-15,-3-4 16,5-12-16,3-8 0,2-4 16,2-4-16,2-5 15,-3-3-15,4-5 0,-2-2 16,2-5-16,0-1 15,2-2-15,-2-1 16,4-1-16,-1 0 16,4-2-1,5 2-15,3-4 0,6-1 16,1 3-16,3 1 16,3 2-16,4-1 15,-3 0-15,-2-1 16,4 2-16,1 1 15,-1 1-15,1-1 16,0 0-16,-4 0 0,0-1 16,1 0-16,0-1 15,-3 1-15,-2-1 16,-4 1-16,-2-1 0,-3 0 16,-1-2-16,-3 0 15,-4-2-15,0 0 16,-4 0-16,2-1 15,-2 1-15</inkml:trace>
  <inkml:trace contextRef="#ctx0" brushRef="#br1" timeOffset="640783.1218">25349 9736 0,'0'0'0,"0"0"16,0 0-16,0 0 0,0 0 15,0 0-15,0 0 0,0 0 16,0 0-16,0 0 0,0 0 15,0 0-15,0 0 0,12-20 0,-12 20 16,0 0-16,0 0 0,0 0 16,10-22-16,-10 22 15,0 0-15,0 0 0,4-21 16,-4 14-16,0 1 0,0 1 16,-1-2-16,0-1 0,-1 0 15,0 0-15,0 0 0,-1-2 16,2 0-16,-2 1 0,-2 0 15,0-2-15,-2 2 0,1-3 16,-1 2-16,1 0 0,-1 1 16,0 0-16,1-1 0,-2 0 0,-1-1 15,0 0-15,-1 0 0,0 0 16,-1 0 0,-1-1-16,-1 0 0,-1-1 0,-1 1 15,2 1-15,1 1 0,-5-2 16,0-1-16,-1 2 0,-1 1 15,1 2-15,-2-1 0,2 1 16,2-3-16,-1 3 0,1-1 16,0 1-16,1 3 0,-3-2 15,-1 3-15,2-2 0,0-1 0,2 3 16,-1-2-16,3 2 16,0 1-16,0 1 0,-1 0 0,1-1 15,0 2-15,-1 0 0,-2-1 16,2 1-16,-1 0 0,2 1 15,1 1-15,1 0 0,1 1 16,0 0-16,-1 1 16,0 0-16,0 1 0,3-1 15,2 0-15,-2 1 0,1 0 16,1-1-16,-1 1 0,1-1 0,-1 1 16,1-1-16,1 1 0,-1 1 15,1 0-15,-1 1 0,2-2 16,0 0-16,-1 0 0,2 0 15,0-1-15,-1-1 16,1 1-16,1 0 0,-1-1 0,1 0 16,0 0-16,0 0 0,1 0 15,1-2-15,-2 3 0,2-3 16,-3 2-16,3-2 0,0 0 16,-1 3-16,1-3 0,0 0 15,0 0-15,0 0 0,0 0 16,0 0-16,0 0 0,0 0 15,0 0-15,0 0 0,0 0 16,0 0-16,-4-3 0,4 3 16,0 0-16,0-8 0</inkml:trace>
  <inkml:trace contextRef="#ctx0" brushRef="#br1" timeOffset="641617.6715">25576 8948 0,'0'0'0,"0"0"16,0 0-16,0 0 0,0 0 15,0 0-15,0 0 0,0 0 16,0 0-16,0 0 0,0 0 16,-36 3-16,36-3 15,-28 11-15,28-11 0,-29 15 16,13-5-16,-1 0 0,0 1 0,-1 1 15,0 2-15,-3 3 0,3-2 16,1 1-16,2-2 0,1 1 16,2-2-16,0 1 0,1 1 15,1 0-15,1 0 0,2-2 0,0 0 16,3-1-16,1 0 0,2-1 16,1 1-16,1-2 0,3 0 0,0-1 15,2 0-15,0 0 16,3-1-16,3-2 0,5-1 15,-1 0-15,1-1 0,-1-3 16,2-4-16,0 1 0,0 1 0,2-2 16,1 0-16,0-2 15,0-1-15,-2-1 0,-1-2 0,-2-1 16,1 0-16,-1 0 16,1-2-16,-2 1 0,0-1 0,-2 2 15,-1 0-15,-2-1 16,-1-2-16,-2 0 0,0-1 15,-3-1-15,0 1 16,-3 0-16,-1 1 0,-2 0 16,-3-1-16,-1 1 0,-2 1 15,-1 3-15,0-2 16,-3 2-16,-2 2 0,-1 0 16,1 2-16,-2 1 0,-3 2 15,1 1-15,2 0 0,-2 3 16,0 0-16,2 0 0,1 2 15,2 2-15,0 2 0,2 0 16,0 0-16,2 1 0,1 2 16,3-2-16,0 0 0,4 3 15,2 0-15,4 2 16,3 0-16,-1 0 0,0-2 0,3-1 16,2 1-16,1-1 15,2 0-15,0-4 0,0-3 16,-1-1-16,-3 1 0,-1-3 15</inkml:trace>
  <inkml:trace contextRef="#ctx0" brushRef="#br1" timeOffset="641788.1276">25751 9253 0,'0'0'15,"0"0"-15,0 0 0,0 0 16,0 0-16,0 0 16,0 0-16,-23 16 15,23-16-15,0 0 0</inkml:trace>
  <inkml:trace contextRef="#ctx0" brushRef="#br1" timeOffset="643133.2059">16395 10663 0,'0'0'0,"0"0"0,0 0 15,0 0-15,29-4 16,-29 4-16,36-3 0,-13 3 0,4 0 16,2 0-16,2 0 0,11 0 15,2 0-15,-2 0 0,-1 0 0,8 0 16,1 3-16,-6-2 16,-3 2-16,-3 0 0,-1-2 15,-6 2-15,-5-3 0,-5 0 16,-4 0-16,-6-3 15,-5 0-15,0 0 0,-2 2 16,-1-2-16</inkml:trace>
  <inkml:trace contextRef="#ctx0" brushRef="#br1" timeOffset="643466.0748">16632 10731 0,'0'0'0,"0"0"16,0 0-16,-6 19 16,3-9-16,-2 4 0,1 4 15,-2 4-15,0 5 0,-1-1 16,1-1-16,-4 11 16,-1 3-16,1 0 0,0-3 0,-1 10 15,0 0-15,0-4 16,0-4-16,1 1 15,1-3-15,0-1 0,0-6 16,4-4-16,1-4 0,1-5 16,0-3-16,1-1 15,1-6-15,4-7 0,3-4 16,1-7-16,1-6 16,-2 4-16,0 2 0,-2 1 0</inkml:trace>
  <inkml:trace contextRef="#ctx0" brushRef="#br1" timeOffset="643651.5899">16594 10966 0,'0'0'0,"0"0"16,0 0-16,0 0 0,0 0 16,27-4-16,-27 4 0,28-5 15,-5 5-15,3-1 0,1 1 16,6-1-16,4-1 15,3-2-15,3 0 16,4-3-16,-7 4 0,-7-1 16</inkml:trace>
  <inkml:trace contextRef="#ctx0" brushRef="#br1" timeOffset="643966.0449">17430 10684 0,'0'0'0,"0"0"15,0 0-15,0 0 0,0 0 16,-24 22-16,24-22 0,-20 23 16,9-7-16,-2 0 15,-2 4-15,0 1 0,-1 1 16,-2 7-16,0-1 0,1-3 15,3 1-15,1-2 0,1 0 0,-1 2 16,2-4-16,2-1 0,1-4 16,2-5-16,2-1 15,1-4-15,1-3 16,2-4-16,0 0 0,4-4 0,4-7 16,-1-3-16,1-1 0,-1 4 15,-2 1-15,1-1 0</inkml:trace>
  <inkml:trace contextRef="#ctx0" brushRef="#br1" timeOffset="644215.8686">17421 10731 0,'0'0'0,"0"0"0,0 0 15,0 0-15,0 0 0,2 23 16,-2-23-16,7 20 0,-7-20 0,8 22 15,-4-12 1,1 2-16,-1 2 0,0 0 16,1-3-16,-2 0 0,0-1 15,1 0-15,-1-2 0,0-1 16,1-1-16,-1-2 0,1-4 0,2-2 16,0-3-16,0 1 0,0-2 15,-2 3-15</inkml:trace>
  <inkml:trace contextRef="#ctx0" brushRef="#br1" timeOffset="644466.0716">17660 10710 0,'0'0'0,"0"0"16,0 0-16,0 0 16,0 0-16,0 0 0,-9 18 0,9-18 15,-14 20-15,6-9 16,-4 1-16,1-1 0,0 3 0,0 3 15,0-2-15,0 3 16,1-1-16,-2 5 0,0-2 16,1-4-16,0 1 0,2-5 15,2 1-15,0-2 16,1-3-16,3-2 0,1-2 16,2-4-16,0 0 0,0 0 15,0 0-15,0 0 0</inkml:trace>
  <inkml:trace contextRef="#ctx0" brushRef="#br1" timeOffset="644732.7874">17707 10760 0,'0'0'15,"0"0"-15,0 0 0,0 0 16,3 28-16,-3-28 0,2 26 15,-2-26-15,1 34 0,-1-15 16,-1-1-16,-1 3 16,-1 0-16,1-2 0,-1 2 0,0 4 15,1-3-15,0-1 16,-1 0-16,2-6 0,0-1 16,0-3-16,0-1 0,2-2 15,1-6-15,1-1 0,-3-1 16,2 3-16</inkml:trace>
  <inkml:trace contextRef="#ctx0" brushRef="#br1" timeOffset="644899.9304">18046 10756 0,'0'0'0,"0"0"0,0 0 16,38-4-16,-16 2 0,0 2 15,0 3-15,-3-2 16,-3 1-16,-1-1 16</inkml:trace>
  <inkml:trace contextRef="#ctx0" brushRef="#br1" timeOffset="645083.3336">17964 10953 0,'0'0'0,"0"0"0,0 0 16,34-1-16,-9 1 15,3 0-15,1 1 0,1-1 16,3-1-16,4 1 0,-6-2 0,-6 1 16</inkml:trace>
  <inkml:trace contextRef="#ctx0" brushRef="#br1" timeOffset="645668.2258">18900 10924 0,'0'0'0,"0"0"15,0 0-15,0 0 0,0 0 16,35-7-16,-35 7 15,36-1-15,-11-1 16,7 2-16,5 0 16,4-1-16,3 1 0,17 0 15,2 3-15,0-2 0,1 3 16,11 0-16,-5 2 0,10-2 16,-4 0-16,7 3 0,-4-1 15,2-2-15,3 0 16,-6-1-16,-3 1 0,7-1 15,-4-2-15,2 1 16,0-1-16,16-1 0,-22 4 16,-7-1-16,-4-3 15,-12-3-15,-9-1 0,0 1 16,-1 3-16,-17-1 0,0-2 16,-6 3-16,-3 1 15,2-2-15,1 1 0,-3-3 16,-2 3-16,-2 0 15,-1 3-15,-2-2 0,-2 2 16,-3 0-16,-6 0 0,3-3 16,-2 1-16,2-1 15</inkml:trace>
  <inkml:trace contextRef="#ctx0" brushRef="#br1" timeOffset="646233.0027">19844 9947 0,'0'0'0,"0"0"16,0 0-16,0 0 15,-13 33-15,13-33 0,-14 31 0,7-11 16,-1 2-16,-1 3 0,-1-2 16,-5 14-16,-2 3 15,-3 6-15,-2 4 16,3-3-16,1-4 0,-3 10 16,1 0-16,-3 1 0,0-1 0,3-6 15,3-1-15,2-6 16,2-8-16,2 0 15,2-3-15,1-1 16,2-3-16,1-7 0,3-4 16,1-6-16,0-5 15,1-6-15,1-8 16,3-3-16,4-5 0,1-9 16,0-5-16,-2 5 15,0 7-15,-2 3 16</inkml:trace>
  <inkml:trace contextRef="#ctx0" brushRef="#br1" timeOffset="646599.6946">19814 9942 0,'0'0'16,"0"0"-16,0 0 15,22-10-15,-9 7 16,3 2-16,2 2 15,-1 1-15,2 3 0,0 3 16,-1 3-16,-1 3 16,-2 2-16,-2 2 15,-4 1-15,-3 1 16,-4 1-16,-6 5 0,-6-2 16,-1-2-16,-2-4 0,-3-3 15,0 0-15,0-2 0,1-3 16,-3-1-16,-1-3 15,1-3-15,0 1 16,4-4-16,0 3 0,3-6 16,1-4-16,0 1 15,2-1-15,1 0 16,3 0-16,1 1 0,3-4 16,0 3-16,0 1 15,0 1-15</inkml:trace>
  <inkml:trace contextRef="#ctx0" brushRef="#br1" timeOffset="647192.0578">18909 11260 0,'0'0'0,"-4"9"15,-1 3-15,-4 6 16,-2 4-16,-1 3 16,0 0-16,0 3 15,1-3-15,-6 11 0,-2 0 16,2-4-16,-1 0 15,4-3-15,1-4 16,2-4-16,2 0 0,1-5 16,1-3-1,5-6-15,2-7 16,2 0-16,-2 0 0,3 0 16</inkml:trace>
  <inkml:trace contextRef="#ctx0" brushRef="#br1" timeOffset="647383.1371">19083 11374 0,'0'0'0,"0"0"16,27-1-16,-4-1 16,5 2-16,8 0 15,4 2-15,0-2 0,-1-2 16,3 2-16,-7 0 15,-5 0-15</inkml:trace>
  <inkml:trace contextRef="#ctx0" brushRef="#br1" timeOffset="647882.6645">20167 11383 0,'0'0'15,"0"0"-15,0 0 16,0 0-16,-10-27 16,10 27-16,0 0 0,-14-19 15,7 13-15,-1-1 0,1 3 16,-2-2-16,-1 5 0,-3-2 16,-4 3-1,0 4-15,-2-1 16,-1 6-16,-1 0 15,0 5-15,0 1 0,0-1 16,1 4 0,3 3-16,2 2 15,1 7-15,3-1 16,5-4-16,5 0 0,6-2 16,6 0-16,6-4 15,7-5 1,0-2-16,0-3 0,-3-2 15,-3-1-15,-4-1 16</inkml:trace>
  <inkml:trace contextRef="#ctx0" brushRef="#br1" timeOffset="648407.3324">20361 11456 0,'0'0'0,"0"0"0,0 0 16,0 0 0,0 0-16,0 0 0,0 0 15,0 0-15,-10-21 16,10 21-16,0 0 16,0 0-16,-31 6 0,31-6 15,-20 12-15,20-12 16,-19 21-16,9-7 15,0 1-15,1 2 16,1-2-16,2-1 16,1 1-16,4-2 15,2 0-15,3-1 16,0 0-16,4-3 0,2-4 16,2 1-16,2-2 15,1-4-15,1-3 0,-2 1 16,-1-3-16,1 1 15,-1-3-15,-1-2 16,-2-2-16,-1-1 0,-3-1 0,0-3 16,-2 2-1,-3 0-15,-2 3 16,-1-3-16,-1 3 0,-4-4 16,0 1-16,-2 2 15,0 1-15,-1 1 0,-1 1 0,0 3 16,0 1-1,4 1-15,1 1 0,3 1 16,3 2-16,0 0 16,0 0-16,0-2 15</inkml:trace>
  <inkml:trace contextRef="#ctx0" brushRef="#br1" timeOffset="648837.4363">20821 11460 0,'0'0'16,"0"0"-16,0 0 0,0 0 16,0 0-16,0 0 15,0 0-15,-28-15 16,28 15-16,-27-5 0,27 5 16,-32-5-16,32 5 15,-33 0-15,16 0 16,3 4-16,2-1 15,1 1-15,2 3 0,2 0 16,3 2-16,2 2 16,2 1-16,2 1 0,3 2 15,2 0-15,2-1 16,-1 1-16,-1-1 16,0 0-16,-2-1 0,-1-1 15,-3-1-15,-4 1 16,-4-1-1,-4-2-15,-2-2 16,-3-2-16,0-1 0,-2-1 16,-1-1-16,2-3 15,1-1-15,7-5 16,7-2-16,0 0 16,0 1-16,0 2 15</inkml:trace>
  <inkml:trace contextRef="#ctx0" brushRef="#br1" timeOffset="649420.0651">21015 11414 0,'0'0'0,"0"0"0,0 0 16,0 0-1,0 0-15,0 0 16,-16 25-16,16-25 15,-24 25-15,24-25 16,-26 35-16,12-17 16,-1 3-16,1-1 0,0 3 15,1-3 1,3 2-16,3-3 0,1-1 16,3 0-16,2-4 15,2 0-15,2-1 16,4-5-16,1-2 15,2-1-15,2-2 0,1-3 16,1-2 0,1-6-16,0-1 15,-1-3-15,0 1 0,1-5 16,-2 0 0,-1-2-16,-2-5 0,-2 2 15,-2-1-15,-3 2 16,-2-1-1,-1 3-15,-1 4 0,-5 0 16,-1 1-16,-6 1 16,-1 6-16,0 1 15,1 1-15,0 4 16,2 0-16,1 3 16,2 2-16,2 0 15,2 0-15,3 2 16,2 4-16,3-4 15,3 3-15,4 0 16,3-1-16,3 2 16,1-1-16,3 1 15,-3-1-15,-4-3 0</inkml:trace>
  <inkml:trace contextRef="#ctx0" brushRef="#br1" timeOffset="649580.0387">21407 11617 0,'0'0'0,"0"0"15,0 0-15,0 0 16,0 0-16,0 0 16,0 0-16,0 0 15</inkml:trace>
  <inkml:trace contextRef="#ctx0" brushRef="#br1" timeOffset="651999.77">16402 12538 0,'0'0'0,"0"0"15,0 0-15,32-1 0,-32 1 16,43-3-16,-20 3 0,6 0 15,4 1-15,-1 0 16,0 0-16,10 1 0,0-1 16,-5 2-16,-2 1 0,3-1 15,-3-2-15,-4 2 16,-3 0-16,-7-2 0,-6 1 0,-5-1 16,-2 2-1,-10-3-15,-9-3 16,2 0-16,1 1 0,2 0 15</inkml:trace>
  <inkml:trace contextRef="#ctx0" brushRef="#br1" timeOffset="652301.9081">16522 12636 0,'0'0'0,"0"0"16,0 0-1,-8 38-15,2-13 0,-2 1 16,0 0-16,-3 8 16,-2 5-16,-2 16 15,0 2-15,0-1 0,1-1 16,0 6-16,1-8 16,3-2-16,3-2 0,-1-1 15,3-7-15,1-9 16,2-7-16,1-7 15,0-4-15,1-5 16,0-5-16,3-8 0,3-7 16,-2-9-16,-1-8 15,1 5-15,-2 4 16,0 4-16</inkml:trace>
  <inkml:trace contextRef="#ctx0" brushRef="#br1" timeOffset="652499.4789">16567 12862 0,'0'0'0,"0"0"15,0 0-15,0 0 16,36-1-16,-36 1 0,48 0 16,-19 0-16,1 1 0,0 1 15,1-1 1,-5 0-16,-3 1 0,-2-2 15</inkml:trace>
  <inkml:trace contextRef="#ctx0" brushRef="#br1" timeOffset="652816.4038">17190 12744 0,'0'0'0,"0"0"16,0 0-16,-13 27 0,13-27 15,-17 32-15,8-14 0,-3 2 16,-4 3-16,2-1 16,0 1-16,-3 9 0,2 3 15,0-3-15,2-1 16,1-3-16,1-2 15,2-3-15,4-1 16,-1-4-16,2-3 16,3-6-16,3-4 0,2-5 15,4-6-15,-1 1 16,-2 1-16,0 1 0</inkml:trace>
  <inkml:trace contextRef="#ctx0" brushRef="#br1" timeOffset="653082.7106">17198 12835 0,'0'0'0,"0"0"16,0 0-16,0 0 0,10 34 15,-10-34-15,10 29 0,-4-12 16,-1 2-16,2 2 15,1 0-15,-2-1 16,1-1-16,-1-1 0,1 0 16,-1-2-16,-1-2 15,1-2-15,-2-2 0,0-4 16,1-4-16,-2 1 16,1-2-16,-1 1 0</inkml:trace>
  <inkml:trace contextRef="#ctx0" brushRef="#br1" timeOffset="653350.0139">17481 12745 0,'0'0'0,"0"0"0,0 0 15,0 0-15,0 0 16,-4 29-16,4-29 0,-6 25 15,6-25-15,-12 31 0,4-14 16,-1 3-16,0 0 16,0 1-16,1 2 0,-1 0 15,1-2-15,0 0 16,2-1-16,-2 3 16,1-2-16,2-6 0,1-3 15,0-3-15,2-2 0,0-1 16</inkml:trace>
  <inkml:trace contextRef="#ctx0" brushRef="#br1" timeOffset="653535.6668">17669 12881 0,'0'0'0,"0"0"0,0 0 16,41-2-16,-19 2 15,2 0-15,2 2 0,-2-1 16,-1-2 0,-2 1-16,-3-1 0,-3 0 15</inkml:trace>
  <inkml:trace contextRef="#ctx0" brushRef="#br1" timeOffset="653717.6965">17751 13133 0,'0'0'16,"10"3"-16,5 0 0,7 1 15,7 1-15,1 0 16,0-1-16,3 0 16,-6 0-16,-4-2 15</inkml:trace>
  <inkml:trace contextRef="#ctx0" brushRef="#br1" timeOffset="654652.2027">18666 13301 0,'0'0'0,"0"0"0,0 0 15,0 0-15,0 0 16,0 0-16,0 0 0,0 0 16,0 0-16,0 0 15,0 0-15,0 0 0,26-11 16,-26 11-16,26-1 16,-26 1-16,36 0 15,-36 0-15,43 0 0,-17 1 16,2 1-1,6-1-15,2 0 16,4 1-16,2-2 0,8 2 16,-2 1-16,10 2 0,-2-3 15,-2 1-15,-2 0 0,10 0 16,-1 0-16,0-1 0,2-1 16,3 0-16,4 1 15,3 0-15,2 1 16,-6-1-16,-3 1 0,17 0 15,4 0-15,-2-1 16,-1 3-16,12-2 16,-1-1-16,-12 2 15,-8 0-15,-2 1 16,0 2-16,-4-3 0,0 0 16,-2 1-16,-7-1 0,19 1 15,-4-1 1,-23-1-16,1-3 15,-8 1-15,0-1 0,3 1 16,0 1-16,-4-1 16,-3 0-16,-5-1 15,-4-1-15,-8 1 16,-3 0-16,-2 0 16,1 0-16,-4 0 15,-4 1-15,-6-2 16,0 0-16,-2 1 0,0 0 15,-4 0-15,-6 1 16,3 0-16,0 0 16,0-1-16</inkml:trace>
  <inkml:trace contextRef="#ctx0" brushRef="#br1" timeOffset="655283.52">20181 12286 0,'0'0'0,"0"0"0,0 0 15,0 0-15,0 0 16,-7 24-16,7-24 0,-11 25 16,11-25-16,-15 39 15,6-13-15,1 2 0,-1-1 16,-1 4-16,-1 4 15,-2 4-15,-2 2 16,-1 8-16,0-4 0,-1 9 16,0-2-16,3-4 15,2-1-15,2-6 0,2-5 16,1-4-16,2-4 16,0-3-16,1-4 15,1-5-15,1-3 0,0-9 16,2-4-16,2-10 15,0-4-15,0 2 16,0 3 0,-1 0-16</inkml:trace>
  <inkml:trace contextRef="#ctx0" brushRef="#br1" timeOffset="655678.447">20072 12254 0,'0'0'16,"0"0"-16,0 0 15,0 0-15,31-9 16,-15 9-16,1 1 16,2 2-16,1 2 0,1 2 15,2 3-15,-2 2 16,-1 2-16,-4 0 15,-3 1-15,-3 2 16,-3 0-16,-8 6 16,-7 1-16,-4-3 15,-5 1-15,-2-3 16,-5-2-16,2-3 16,3-2-16,0-2 15,2 0-15,2-5 0,2-2 16,0 0-1,2-2-15,2-2 0,0-2 16,1 0-16,2-1 16,4-1-16,3-1 15,0 2-15,1 1 0,-1 0 16</inkml:trace>
  <inkml:trace contextRef="#ctx0" brushRef="#br1" timeOffset="656433.7037">18598 13794 0,'0'0'0,"0"0"16,0 0-16,-8 19 15,8-19-15,-13 26 0,6-11 16,0 7-16,-2 5 16,-2 4-16,0 2 15,-1 1-15,-1 2 16,-3 10-16,0 0 16,1 1-16,0-3 15,-4 9-15,1 0 16,4-8-16,2-4 15,3-6-15,1-6 0,5-7 16,3-5 0,5-6-16,5-10 15,-3 1-15,-2 0 16,0 0-16</inkml:trace>
  <inkml:trace contextRef="#ctx0" brushRef="#br1" timeOffset="656653.1065">18924 14130 0,'0'0'0,"0"0"16,0 0-1,34-2-15,-34 2 16,56 1-16,-19 0 15,6 2-15,6 1 16,-8-3-16,-3 1 0,-6 0 16</inkml:trace>
  <inkml:trace contextRef="#ctx0" brushRef="#br1" timeOffset="657270.8056">20096 13947 0,'0'0'16,"0"0"-16,0 0 15,0 0-15,-4-21 16,0 16 0,-2-2-16,-4 3 0,-3 1 15,-2 2-15,-2 2 16,-2 2-16,-1 2 15,-3 5-15,-1 4 16,1 2 0,1 3-16,3 1 15,2 2-15,4 1 16,3 2-16,1 5 16,5-4-16,7 0 15,6-1-15,7-2 16,4 2-16,6-7 15,6-4-15,-4-1 16,-5-1-16,-3-3 16</inkml:trace>
  <inkml:trace contextRef="#ctx0" brushRef="#br1" timeOffset="657849.9045">20477 13955 0,'0'0'16,"0"0"-16,0 0 15,0 0-15,0 0 16,0 0-16,0 0 15,-27 15-15,27-15 16,-21 24-16,21-24 16,-25 29-16,11-12 15,-1 1-15,2 2 16,2-1-16,2 0 16,4-2-1,2 1-15,3-4 16,3 0-16,3-2 15,4-1-15,1-4 16,3-2-16,1-2 16,3-3-16,-1-5 15,2 1-15,-2-5 16,-3 0-16,-1-1 16,-2-1-16,-1-3 15,-1-1-15,-2-1 16,-3-2-16,-1 1 15,-2-1-15,-2-2 16,-2 4-16,-4 1 16,-2 3-16,-3 2 15,-1 2-15,4 2 16,1 2-16,0 3 16,2 2-16,1-1 15,0 1-15,1 0 16</inkml:trace>
  <inkml:trace contextRef="#ctx0" brushRef="#br1" timeOffset="658350.139">20956 14035 0,'0'0'0,"0"0"16,0 0-16,0 0 15,0 0-15,0 0 16,-14-28-16,14 28 16,-23-13-16,23 13 15,-31-12-15,15 10 16,-1 1-16,3 2 16,2 2-16,3 5 15,2 4-15,5-1 16,3 1-16,5 4 15,4 1-15,1 4 16,0 3-16,1 0 16,1 1-16,1 7 15,0-2-15,-3-1 0,-1-2 16,-6-2-16,-4-2 16,-4-2-1,-5-3-15,-5-4 16,-2-1-16,-5-4 15,-3-4-15,-2-1 0,0-3 16,-1-4 0,1-2-16,2-1 15,3-5-15,5 1 0,5-1 16,6-2-16,5-2 16,0 4-16,0 0 15,0 2-15</inkml:trace>
  <inkml:trace contextRef="#ctx0" brushRef="#br1" timeOffset="658883.3774">21373 13821 0,'0'0'16,"0"0"-16,0 0 15,0 0-15,0 0 16,-17 24 0,17-24-16,-23 31 15,9-10-15,1 3 16,0 1-16,0 4 0,-2 4 15,1 3-15,0 1 16,0 4 0,3 4-16,3 12 15,3-1-15,4-3 0,2-6 16,4 10-16,2-4 16,9-5-16,5-3 15,2-6-15,1-7 16,-4-7-16,-5-5 15,-1-3-15</inkml:trace>
  <inkml:trace contextRef="#ctx0" brushRef="#br1" timeOffset="659668.6022">21691 13964 0,'0'0'0,"0"0"15,0 0-15,-16 18 16,16-18 0,-23 29-16,10-8 15,0 2-15,1 4 16,1 1-16,1 0 16,1 3-16,1-2 15,2 2-15,1-2 16,1 5-16,1 0 15,2-6 1,2-3-16,3-3 16,3-6-16,4-5 15,4-4 1,-2-5-16,2-6 16,-1-3-16,0 0 0,6-9 15,0-3-15,-1-5 16,0-3-16,-2-2 15,0 1 1,-4-4-16,-2 0 16,-3 3-16,-4 1 0,-3 0 15,-2 2 1,-2 1-16,-4 2 16,-1 3-16,1 4 15,-3 2-15,-1 5 16,1 0-16,0 2 15,0 5-15,-1 4 16,-1 4-16,-1 6 16,3 3-1,1 2-15,3 3 16,3 1-16,3 0 16,2 3-16,2-1 15,0-5-15,3 3 16,-1-3-16,4-2 15,1 1-15,1-2 16,2-3-16,-3-2 0,-2-1 16,-1-2-16</inkml:trace>
  <inkml:trace contextRef="#ctx0" brushRef="#br1" timeOffset="659867.1703">21902 14244 0,'0'0'0,"0"0"16,0 0-16,28-2 16,-28 2-16,38 2 15,-13-2-15,1 2 16,-1 0-16,-1 1 16,-1-2-16,-1 0 0,0 0 15,-2-1 1,-2 1-16,-3-1 15</inkml:trace>
  <inkml:trace contextRef="#ctx0" brushRef="#br1" timeOffset="660149.6193">22086 14151 0,'0'0'16,"0"0"-16,0 0 16,-9 25-16,6-14 15,-1 5-15,2 2 16,0 1-16,-1 1 16,0 0-1,2-1-15,1-1 0,1 0 16,4-4-16,1-1 15,1-2-15,-1-1 16,-2-3-16</inkml:trace>
  <inkml:trace contextRef="#ctx0" brushRef="#br1" timeOffset="660468.0821">22387 14244 0,'0'0'0,"0"0"15,0 0-15,29-5 16,-29 5-16,33-6 16,-14 4-1,4 1-15,2 0 16,-2 0-16,0 0 0,3 1 15,2 0 1,1-1-16,0 1 16,-1 0-16,2 0 15,-2 2-15,-2-1 16,-4 0-16,-3 0 16,-3 1-16,-1-2 15,-2 0-15</inkml:trace>
  <inkml:trace contextRef="#ctx0" brushRef="#br1" timeOffset="661033.733">22452 14337 0,'0'0'0,"0"0"16,0 0-16,22 10 15,-22-10 1,29 13-16,-9-4 16,-1-2-16,1 2 15,-1 0-15,-1 0 16,-3 1-16,-2-1 16,-3 3-16,-3 1 15,-4-1-15,-3-2 16,-5 2-1,-8-1-15,-1 0 16,-2 1-16,-3-1 16,-2 0-16,1-1 15,1 1-15,-3 3 16,4-3-16,1 1 16,3 1-16,6-5 15,2 0-15,5 1 16,5 0-16,1 0 15,4-2-15,2 0 16,2 0-16,4 0 16,4 1-16,1-3 15,1 1-15,8 0 16,0-2-16,-3 0 16,-2-1-16,-2-3 15,-2 0-15,-2-4 16,-2-3-16,-4-3 15,-2-5-15,-1 1 16,-2 3-16,-1 1 16</inkml:trace>
  <inkml:trace contextRef="#ctx0" brushRef="#br1" timeOffset="661335.8263">22360 13783 0,'0'0'0,"0"0"16,0 0-16,0 0 15,37-6-15,-37 6 16,41 1-16,-16 1 15,3-1 1,-2 1-16,-1 1 0,0 0 16,-2-1-16,-2 1 15,-3 0-15,-3-2 16,-4-2-16,-1 0 16,-1-1-16,-2 2 15</inkml:trace>
  <inkml:trace contextRef="#ctx0" brushRef="#br1" timeOffset="661569.0095">22509 13876 0,'0'0'16,"0"0"-16,0 0 16,-5 20-16,1-10 15,1 2 1,0 2-16,0 1 15,-1 0-15,2-1 16,0-1-16,1-2 16,0-3-16,1-1 15,1-1-15,0-2 16,0 0-16,0-1 16</inkml:trace>
  <inkml:trace contextRef="#ctx0" brushRef="#br1" timeOffset="661816.6148">22605 13909 0,'0'0'0,"0"0"16,0 0-16,0 0 16,0 0-1,0 33-15,0-33 16,-3 24-16,2-10 15,0 0-15,0-1 16,0-1-16,-1-2 0,2-2 16,3-1-1,-1-1-15,-1-1 16,0 0-16</inkml:trace>
  <inkml:trace contextRef="#ctx0" brushRef="#br1" timeOffset="662282.8774">23035 13922 0,'0'0'0,"0"0"15,0 0-15,22 24 16,-10-9-16,0 3 16,-3 3-16,0 3 15,0 2 1,-1 3-16,0 4 16,-3 0-16,-1 1 0,0 9 15,-2-1 1,-3 0-16,-4 0 15,-4-2-15,-6-1 16,-1-1-16,-2-2 16,-1-3-1,-1-2-15,1-5 0,-2-2 16,-4-1-16,3 0 16,5-5-16,2-6 15,5-2 1,3-3-16,0-2 15,3-2-15,0-2 0,1-3 16,1 2-16,0 0 16,-1 0-16</inkml:trace>
  <inkml:trace contextRef="#ctx0" brushRef="#br1" timeOffset="663000.3583">21678 13368 0,'0'0'0,"0"0"15,0 0-15,0 0 16,30 1-16,-30-1 16,39 2-16,-11-2 15,4 1-15,4 2 16,4 0 0,0 2-16,0 0 0,5 0 15,2-1-15,17 2 16,2-2-16,0 4 15,2-1 1,13 3-16,-3 0 16,-4-2-16,-4 2 15,-7-4-15,-6 0 16,7 0-16,-5 0 16,-2 1-16,-2 1 15,-6-1 1,-3 1-16,-7-3 0,-2-2 15,-12 0-15,-3 0 16,-3-1-16,-4 1 16,-2-1-1,-5-1-15,0-1 16,-1 1-16,-4-1 16,-1 0-16,-4-1 0,-4 0 15,1 0-15,1 0 16,0 0-1</inkml:trace>
  <inkml:trace contextRef="#ctx0" brushRef="#br2" timeOffset="667933.5159">25218 9788 0,'0'0'0,"0"0"15,0 0-15,0 0 0,0 0 0,0 0 16,0 0-16,0 0 0,0 0 15,21-15-15,-21 15 0,0 0 16,0 0-16,0 0 0,16-13 16,-16 13-16,0 0 0,0 0 15,0 0-15,13-21 0,-13 21 16,5-8-16,-3 3 0,0-1 0,0 1 16,-1 0-16,-1-2 0,0 0 15,-1 0-15,0 1 16,0-2-16,-1 1 0,-1 0 15,-1-1-15,1 1 0,-1-1 16,-2 1-16,1-1 0,-1 1 16,-1-2-16,0 0 0,-1 0 15,-1 1-15,0 1 0,-1-1 16,1 1-16,-1-2 0,0 1 16,0-1-16,0 0 0,0 2 0,-2 0 15,-3 0-15,1 0 16,0 2-16,-1-3 0,1 0 0,0 0 15,-1 1-15,-3-1 0,-2-2 16,0 3-16,0 1 0,-1 1 16,-1 1-16,2 0 0,2-1 15,-2 0-15,-1-1 0,0 1 16,-1 0-16,0 0 16,-1 1-16,0 2 0,4 0 0,-3-1 15,-3 2-15,3-1 0,1 2 16,0 0-16,2 0 15,-1 2-15,0 2 16,1-1-16,1 1 0,0 1 0,-1 0 16,1 1-16,2 1 0,-1-1 15,2 1-15,0 1 0,2-1 16,0 2-16,1 0 0,1 0 16,1-2-16,0 1 0,0 3 15,1-1-15,0 1 0,2 0 16,-1 2-16,0-1 0,-1 1 15,2-3-15,0 0 0,2 1 0,0 1 16,1 0-16,0 3 0,1-5 16,1 3-16,0-1 0,1 1 15,-1 0-15,2 1 0,0-3 16,0 0-16,2 1 0,0 0 16,0 0-16,1-1 15,-2 0-15,1-1 0,-1 0 0,1 0 16,0-3-16,0 1 0,0-1 15,1-2-15,-1 1 0,0 1 16,0-2-16,0 0 0,0 0 16,-1 0-16,0 0 0,0-2 15,0 1-15,0 0 0,0 1 16,0-2-16,0-1 0,1 2 0,-1-2 16,-1-2-16,2 3 15,-2-3-15,0 2 0,0-2 0,0 2 16,0-2-16,0 0 0,0 2 15,0-2-15,-3 3 0,-2-5 16,0 0-16,0 1 0,1-1 0,-2 4 16,1 3-16,-1-1 15,2 0-15,0-1 0</inkml:trace>
  <inkml:trace contextRef="#ctx0" brushRef="#br2" timeOffset="668267.2059">24032 9775 0,'0'0'16,"0"0"-16,0 0 0,0 0 16,0 0-16,0 0 0,0 0 0,0 0 15,0 0-15,0 0 16,0 0-16,0 0 0,29 13 0,-29-13 16,15 15-16,-15-15 0,16 20 15,-9-8-15,1-1 0,0 1 16,0-2-16,-1 1 0,2 2 15,0-2-15,0 0 0,0 0 16,-2 0-16,1-1 0,0 0 0,-2-2 16,1-1-16,-1 0 15,-1 0-15,1-3 0,-1 1 16,3-3-16,1 1 16,1-3-16,-1 0 0,2-4 0,2-2 15,-1-1-15,1-1 0,0-1 16,0-2-16,0-3 0,-4-2 0,0-8 15,-2-2-15,-2 5 16,0 3-16,-2 2 0</inkml:trace>
  <inkml:trace contextRef="#ctx0" brushRef="#br2" timeOffset="766802.772">20126 14683 0,'0'0'0,"0"0"0,0 0 15,37-11-15,-22 8 0,9 1 0,7 1 16,14 2-16,6 1 16,6 1-16,6 4 0,10 1 0,-5-1 15,19 7-15,13 2 0,-4 2 16,-4 2-16,11 2 0,-5 2 15,30 11-15,-17-6 0,-8 4 16,-6-1-16,-10-6 0,-6-2 0,-4-10 16,-2 0-16,-11-7 0,-7 1 15,0-4-15,1-1 0,-2-3 16,-1-1-16,-4-2 0,-5-1 16,-2 1-16,-2 3 0,-6 0 15,-4-3-15,-2 2 0,1 1 0,-1-2 16,-1 1-16,-8 1 0,-6 3 15,-4-3-15,-1 0 16,-3 3-16,0 1 0,4 0 16,3 4-16,-7-2 0,0-3 15,-3-1-15</inkml:trace>
  <inkml:trace contextRef="#ctx0" brushRef="#br0" timeOffset="936490.3021">5978 11789 0,'0'0'0,"0"0"0,0 0 16,0 0-16,0 0 0,0 0 15,22-17-15,-22 17 0,0 0 16,20-12-16,-20 12 0,0 0 16,27-11-16,-27 11 0,22-4 15,-9 1-15,0 3 0,1-2 16,2 2-16,-2-1 0,0 0 0,2 0 15,-1-1-15,1 2 0,-1 0 16,2 0-16,0 0 0,1 0 16,0 0-16,5 0 0,1 2 15,-1 0-15,1 1 0,-2-3 16,4 3-16,-3-2 0,1 0 0,-1 0 16,3 0-16,-1 1 0,-1 0 15,2-1-15,0-1 16,0 1-16,-1 0 0,7-1 0,1 4 15,-3-3-15,-2 2 0,3-2 16,1 1-16,-1 0 0,-2 1 16,2 1-16,1-1 0,-1 1 15,1 1-15,-2-1 0,3 0 16,1-1-16,-2 4 0,7-2 16,1 1-16,-5-1 0,-2-1 15,3 1-15,-1-2 0,-3 1 16,-2-2-16,1 0 0,0 1 15,-1-1-15,-1 0 0,-2 0 0,1 0 16,1-1 0,-1 0-16,2 1 0,1 2 0,-1-1 0,-1 1 0,1 0 15,2 0-15,-3-1 16,-2-1-16,-2-1 0,-1 0 16,-1-1-16,-1 0 0,1 0 0,3 1 15,-3 0-15,-1 2 0,1-1 16,0 0-16,-3 0 0,-3 0 15,0-2-15,0 0 0,-2-1 16,-1 0-16,-1 1 0,1-1 16,-1 1-16,0 1 0,0 0 15,1 1-15,0 2 0,0-1 0,-3 0 16,2 1-16,-3-1 0,2 1 16,-2-1-16,1 0 0,0 2 15,0-3-15,-1-1 0,-2 1 16,-2-1-16</inkml:trace>
  <inkml:trace contextRef="#ctx0" brushRef="#br0" timeOffset="937891.1048">10633 11936 0,'0'0'0,"0"0"0,0 0 15,0 0-15,26-10 0,-15 6 0,2 0 16,1-1-16,0 0 0,2 1 15,4-1-15,0 2 0,0 0 16,8 0-16,1 1 0,0 0 16,0 1-16,0 0 0,2 1 15,-1 0-15,-1 0 0,6-1 16,0 0-16,-4 0 0,-2 0 0,0 0 16,-1 0-16,0 0 15,-1 1-15,1 0 0,1 0 16,-3 0-16,-1 0 0,2 0 0,1 0 15,-3 1-15,-1 0 0,2 1 16,0-1-16,-2 1 0,-1 0 16,2 1-16,-1-2 0,-2 0 15,-2 0-15,0 0 0,-2-1 16,-1 0-16,-2 0 0,1 1 16,-1 1-16,0-1 0,-2-1 0,1 0 15,1 0-15,-6 1 0,1 0 16,-1-1-16,0 0 0,-1 0 15,-2 0-15,1 0 0,-2 0 16,0 0-16,-1 0 0,0 0 16,-1 2-16,-1-1 0,0-1 15,-2 0-15,3 2 0,-3-2 0,2 1 16,-2-1-16,2 2 16,-2-2-16,2 1 0,-2-1 0,2 2 15,-2-2-15,3 0 0,-3 0 16,2 1-16,-2-1 0,0 0 15,0 0-15,0 0 0,0 0 16,0 0-16,0 0 0,0 0 16,0 0-16,0 0 0,0 0 15,0 0-15,0 0 0,0 0 0,0 0 16,0 0-16,0 0 16,0 0-16,0 0 0,0 0 0,0 0 15,0 0-15,0 0 0,0 0 16,0 0-16,0 0 0,0 0 15,0 0-15,0 0 0,0 0 16,0 0-16,0 0 0,0 0 16,0 0-16,0 0 0,0 0 15,0 0-15,0 0 0,0 0 16,0 0-16,0 0 0,0 0 0,0 0 16,0 0-16,0 0 0,0 0 15,0 0-15,0 0 0,0 0 16,0 0-16,2-4 0,-2 4 15,0 0-15,0 0 0,0 0 16,0 0-16,0-6 0,0 6 0,0 0 16,0 0-16,0 0 15,0-6-15,0 6 0,0 0 16,-3-5-16,3 5 0,0 0 16,0 0-16,-5-5 0,5 5 0,0 0 15,0 0-15,-4-4 0,4 4 0,0 0 16,0 0-16,0 0 15,0 0-15,0 0 0,0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05:26.804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 18996 0,'0'0'0,"22"-25"0,-22 25 0,16-25 15,-16 25-15,12-18 16</inkml:trace>
  <inkml:trace contextRef="#ctx0" brushRef="#br0" timeOffset="32856.3521">9219 6885 0,'0'0'0,"0"0"0,0 0 16,0 0-16,0 0 0,34-2 0,-34 2 16,30 0-16,-30 0 0,36-3 15,-13 1-15,2 0 0,0-1 16,2 2-16,0-2 0,11 2 15,0-2-15,2 3 0,0 0 16,7 0-16,-1 3 0,2-2 16,-1 2-16,-1 0 0,0 0 0,9-1 15,0 1-15,-2-3 0,-2 0 16,-1 0-16,2 0 16,6-3-16,-3 3 0,-2 3 0,-2-3 15,0-3-15,0 2 0,-3-2 16,0-1-16,-3 1 0,0 3 0,0-3 15,-4 2-15,-7 1 16,0 0-16,0 0 0,0-4 16,-4 4-16,-5 1 0,-2-2 0,-1-2 15,-1 3-15,-1 0 0,-2 0 16,-2 0-16,-3-3 0,0-2 16,-5 3-16,-1 2 0,-1 2 15,-2-1-15,-1 2 0,1-2 16,-1-1-16,-1 2 0,0-1 15,0 1-15,1-1 0,-1-2 0,-2 1 16,2-2-16,-2 2 0</inkml:trace>
  <inkml:trace contextRef="#ctx0" brushRef="#br0" timeOffset="33659.7506">12927 6896 0,'0'0'0,"0"0"0,0 0 16,0 0-16,0 0 0,0 0 0,0 0 15,0 0-15,0 0 0,0 0 16,0 0-16,0 0 0,0 0 0,0 0 16,28-10-16,-28 10 0,31 1 15,-31-1-15,41 2 0,-16-1 16,3 3-16,1-4 0,3 2 16,11-1-16,2-1 0,1 1 15,2 4-15,11-1 0,-3-3 0,10 3 16,-2-1-16,-1 0 0,-1-2 15,-2 2-15,0 0 16,6 0-16,-3-1 0,0 1 0,0 0 16,-4 1-16,-2-2 0,4 2 15,-1-2-15,-2 4 0,1 1 16,-4-6-16,-2-1 16,-4 3-16,-1 1 0,-5-1 0,-3-3 15,-4 0-15,-3-3 0,-3 3 16,-3 0-16,-3 0 0,-6-4 0,-2 4 15,-2-1-15,-3 1 16,0 1-16,-2-1 0,-2 0 0,-3 0 16,-1 0-16,-1 0 0,-2 0 15,3 0-15,-3 0 0,0 0 16,0 0-16,0 4 0,-3-2 16,1 0-16,0 1 0,0 0 15</inkml:trace>
  <inkml:trace contextRef="#ctx0" brushRef="#br0" timeOffset="39189.4664">12183 2735 0,'0'0'0,"0"0"0,0 0 0,0 0 15,30-1-15,-30 1 0,24-3 0,-24 3 16,32-3-16,-13 3 16,0 0-16,3-1 0,3 1 15,0-1-15,2-1 0,8 2 16,2 0-16,-3 0 0,-2 0 0,11 2 16,2-2-16,-4 0 0,-4 0 15,12-2-15,3-1 16,-6 2-16,-5-2 0,5 3 0,4-1 15,-5-1-15,-3 2 0,6-4 16,2 3-16,-8-2 0,-6 2 0,3 1 16,0 0-16,-8-2 15,-5 0-15,-3 0 0,-1 4 16,-6-2-16,-2 2 0,-2-6 16,-2 1-16,-3 3 0,1 2 0,-3-1 15,-3 5-15,-3-2 0,-1 0 16,-1-1-16,2 1 0,0-3 15</inkml:trace>
  <inkml:trace contextRef="#ctx0" brushRef="#br0" timeOffset="40506.1098">12973 2966 0,'0'0'0,"0"0"0,0 0 16,0 0-16,0 0 0,0 0 0,0 0 15,-25 19-15,25-19 0,-22 12 16,22-12-16,-29 18 0,14-9 16,-1 2-16,-3 0 0,-1-1 15,0 1-15,-5 5 0,0 2 16,1-4-16,2-1 0,1-2 15,0-1-15,3 2 0,0-2 0,3 0 16,0-2-16,3-1 0,2 0 16,2-2-16,2 1 0,0-2 15,2-1-15,2 0 0,2-1 16,2 0-16,1-1 0,3-2 16,1 0-16,2 0 0,0 1 15,2 0-15,2-2 0,3 2 16,0-2-16,6-2 0,2 1 15,-2-1-15,0 3 0,1-3 16,2 2-16,-1-1 0,0 1 0,-2-1 16,0 1-16,-1 0 15,-1-2-15,-2 2 0,0-1 16,0 1-16,-2 0 0,0 1 0,-2 0 16,-2 0-16,-2 1 0,-1-2 15,-1 2-15,-3 0 0,-1-2 16,1 2-16,-2 0 0,-1 0 0,1 0 15,-3 0-15,0 0 16,0 0-16,-5 0 0,1-1 0,-1-3 16,1 3-16,-2-1 0,2 1 15,1-2-15,-1 2 0</inkml:trace>
  <inkml:trace contextRef="#ctx0" brushRef="#br0" timeOffset="40911.9517">12962 3031 0,'0'0'0,"0"0"0,0 0 16,0 0-16,0 0 0,-1 31 15,1-31-15,-2 23 0,2-23 0,-2 30 16,1-14-16,0 1 16,0 1-16,0-1 0,0-1 0,-1 2 15,-1 0-15,0 7 0,0 0 16,-1-2-16,1-2 0,0-1 16,-1 0-16,1-3 0,-1 0 0,0-3 15,2 1-15,0-2 16,0-2-16,-1 0 0,-2 0 15,2-1-15,1-2 0,1-2 16,-1-1-16,1-1 0,0-1 0,0 1 16,1-2-16,0 1 0,0-3 15,0 2-15,0 1 0,0-3 16,0 0-16,0 0 0,-2 1 16,0-2-16,-1 1 0,1 0 15</inkml:trace>
  <inkml:trace contextRef="#ctx0" brushRef="#br0" timeOffset="42273.1406">12955 2009 0,'0'0'15,"0"0"-15,0 0 0,0 0 0,0 0 16,0 0-16,-2 29 16,2-29-16,-6 18 0,6-18 0,-8 26 15,2-12-15,2 0 0,-2 0 16,1 0-16,-1 1 0,1-1 16,-1-1-16,2-1 0,-1 2 15,2-3-15,1 0 0,1 0 16,1-1-16,2 0 0,0-2 15,1-1-15,1-3 0,0 0 0,2-2 16,1-2-16,1-2 0,0 1 16,1-3-16,0-2 15,0-1-15,0 0 0,1-1 0,1 1 16,0 0-16,0-3 0,2-2 16,1-2-16,-2 0 0,-1 3 15,-1-3-15,-2 0 0,0 3 16,-1 0-16,-2 0 0,1 1 15,-2 0-15,1 2 0,-2 1 16,0 0-16,-1 2 0,0 0 0,-1 4 16,-1 1-16,2-4 0,-2 4 15,0 0-15,0 0 0,0 5 16,0 0-16,-1 0 0,0 2 16,0 3-16,-2-2 0,0 3 15,0 3-15,-2 0 0,1 3 0,0 2 16,-2 1-16,-2 6 15,1-1-15,-2 4 0,0-1 16,0 0-16,0-2 0,-1 3 16,2 2-16,0-6 0,0 1 0,0-1 15,2 2-15,-1-5 0,2-3 16,-1 2-16,1-3 0,-1-2 16,1 0-16,-1-5 0,1 1 15,0-5-15,1-1 0,-2-1 16,0 0-16,-1-3 0,1 0 15,-2-2-15,-3 0 0,0-1 16,0-2-16,0 0 0,-1-1 16,3-3-16,0 0 0,0 0 0,1-2 15,2 0-15,0-2 0,2 4 16,0 0-16,1 0 0</inkml:trace>
  <inkml:trace contextRef="#ctx0" brushRef="#br0" timeOffset="43089.7321">13199 2292 0,'0'0'16,"0"0"-16,0 0 0,0 0 16,0 0-16,26 4 0,-26-4 15,0 0-15,24 9 0,-24-9 16,18 8-16,-10 0 0,0-2 0,-2 1 15,0 1-15,-3 0 0,-2 2 16,-2-3-16,-1 3 16,-2-2-16,-1 3 0,-3-4 0,-2 3 15,0-3-15,-1-2 0,0 1 16,0 0-16,3-1 0,-1 1 16,1-1-16,2-2 0,1 1 15,1-1-15,-1-2 16,2 1-16,1-2 0,2 0 0,0 0 15,2 0-15,2-2 0,2 1 16,1-2-16,2 3 0,0-3 16,0 1-16,0 0 0,0-2 15,-2 4-15,1-1 0,1-1 0,0 4 16,-1-2-16,1 0 0,0 1 16,0-1-16,-1 4 0,-1-4 15,0 6-15,0-2 0,-3 3 16,-1-2-16,-2 1 0,-1 2 15,-2-1-15,-1 3 0,-2-2 16,0 2-16,-1-2 0,0-1 0,-1 3 16,0-2-16,-1 2 15,-1-3-15,0 3 0,-1-3 16,1-2-16,1 2 0,0-1 0,1-2 16,1 0-16,0-1 0,1-2 15,-1-1-15,2 0 0,0-1 16,2-6-16,1 0 0,1 0 15,1-4-15,-1 4 0,0 0 16,0 0-16</inkml:trace>
  <inkml:trace contextRef="#ctx0" brushRef="#br0" timeOffset="43506.3483">13390 1831 0,'0'0'0,"0"0"16,0 0-16,0 0 0,0 0 0,18-11 16,-18 11-16,0 0 0,23-5 15,-23 5-15,21 6 16,-10-3-16,0 1 0,0 0 15,0 2-15,-2 1 0,-2 0 0,-4 1 16,-2-1-16,-2 4 16,-2-4-16,-5 3 15,-3 4-15,0-3 0,0-2 0,-2 3 16,1-1-16,1 0 0,1-3 0,0 2 16,0-3-16,1 0 15,1 1-15,3-2 0,1 1 0,1-2 16,3 2-16,4-1 0,1-1 15,3 2-15,1-4 0,2 4 16,2-3-16,2 3 0,3-1 0,5 2 16,-1 0-16,-3-1 0,-4 0 15,-1 0-15</inkml:trace>
  <inkml:trace contextRef="#ctx0" brushRef="#br0" timeOffset="43772.967">13781 2660 0,'0'0'0,"0"0"0,0 0 15,34 0-15,-18-1 0,2 1 16,4 0-16,7-1 0,0 1 0,-2 0 16,0 0-16,-3 1 0,-2-1 15,1 1-15,-3-1 0,-7-1 16,-2 0-16,-1-1 0,-2 2 16,-1-3-16</inkml:trace>
  <inkml:trace contextRef="#ctx0" brushRef="#br0" timeOffset="44084.3623">14324 2513 0,'0'0'15,"0"0"-15,0 0 0,0 0 0,-7 25 16,7-25-16,-4 29 0,0-12 16,0 1-16,-1 0 0,1 1 15,0 1-15,0-2 0,0 4 16,-1-1-16,2-1 0,0-2 0,0-2 16,-1 1-16,2-3 15,1-2-15,0-1 0,0-4 16,1-1-16,0-2 0,0-4 15,0 0-15,2 0 0,-2 0 0,0 0 16</inkml:trace>
  <inkml:trace contextRef="#ctx0" brushRef="#br0" timeOffset="44391.6037">14819 2292 0,'0'0'0,"0"0"0,0 0 15,21 11-15,-21-11 0,18 18 16,-8-8-16,1 4 0,0 1 0,0 3 16,-1 2-16,1 6 15,-2 3-15,-3 0 0,-3 6 16,-2 0-16,-1-2 0,-4 9 15,-4 0-15,-2-1 0,-1-2 16,-8 8-16,-4 3 0,-2-7 0,-2-4 16,-8-3-16,-7-1 15,-4 1-15,1 1 0,11-10 0,9-7 16,6-6-16</inkml:trace>
  <inkml:trace contextRef="#ctx0" brushRef="#br0" timeOffset="44855.9503">12282 2210 0,'0'0'0,"0"0"16,0 0-16,-24 4 0,24-4 0,-23 11 15,8 2-15,-2 1 0,-1 1 16,-6 7-16,-2 5 16,1 0-16,3 1 0,-4 11 0,-1 4 15,2-2-15,0-3 0,-1 11 16,3 0-16,7-5 0,5-2 16,2 0-16,3 2 0,4-5 15,2-4-15,10 6 0,6-2 16,2-1-16,0-3 0,8 0 15,8 3-15,-1-4 0,1-3 0,-10-5 16,-5-8-16,-5-5 0</inkml:trace>
  <inkml:trace contextRef="#ctx0" brushRef="#br0" timeOffset="45489.6088">15594 2242 0,'0'0'16,"0"0"-16,0 0 0,0 0 15,0 0-15,0 0 0,-24 14 0,24-14 16,-22 21-16,6-6 0,-1 0 15,-2 2-15,-1 2 0,-1 1 16,-1 5-16,-7 7 0,1 1 0,-3 10 16,3-1-16,3 0 0,1-3 15,1-2-15,4 2 0,1 3 16,6-5-16,2 1 0,1-3 16,6-1-16,3-1 0,4-2 15,3-2-15,1 0 0,-1-2 16,3-1-16,1 3 0,2-5 15,2-2-15,1-4 0,2 3 16,-2-5-16,2-3 0,-5 0 0,-3-4 16,-2-2-16</inkml:trace>
  <inkml:trace contextRef="#ctx0" brushRef="#br0" timeOffset="45792.0477">15752 2663 0,'0'0'0,"0"0"15,24-5-15,-9 0 0,2 4 0,14-3 16,6 1-16,3-1 16,1 1-16,11 0 0,8 3 15,6-2-15,-6 0 0,5 2 16,-7-1-16,0 2 0,-10 1 0,-8-4 16,-7-5-16,-8 4 0,-6 1 15,-4 0-15</inkml:trace>
  <inkml:trace contextRef="#ctx0" brushRef="#br0" timeOffset="46172.439">16120 2784 0,'0'0'0,"0"0"0,-19 8 16,7-1-16,-1 2 0,-9 4 15,-4 4-15,1-2 0,1 2 0,-4 0 16,0-1-16,-4 3 0,2-1 16,4-3-16,4-3 0,5-1 15,2-2-15,4 1 0,4 1 16,3-2-16,5-2 0,6-2 16,5-1-16,4-2 0,2 3 15,7-3-15,3 0 0,9-1 16,-1 0-16,3-1 0,1 1 15,-3-1-15,-4-1 0,4 0 16,-1 0-16,-5-1 0,-4 2 0,-3 0 16,-3 0-16,-5 0 0,-4 0 15,-5 0-15,-3-1 0,-4-1 16,-3-2-16,-2 0 0,0-3 16,0 3-16,2-1 0,1 2 15</inkml:trace>
  <inkml:trace contextRef="#ctx0" brushRef="#br0" timeOffset="46422.5726">16198 2869 0,'0'0'0,"0"0"16,0 0-16,0 0 0,0 0 0,-15 23 15,15-23-15,-13 25 16,13-25-16,-22 34 0,8-13 15,1 1-15,0 1 0,0 2 16,-1 5-16,-2 6 0,-1-2 0,1 0 16,-2-2-16,0 4 0,3-4 15,2-2-15,2-5 0,2-4 16,1-2-16,3-4 0,0-2 16,1-6-16,-1 1 15,2-5-15,1 1 0,0-1 16</inkml:trace>
  <inkml:trace contextRef="#ctx0" brushRef="#br0" timeOffset="47141.5646">16232 1895 0,'0'0'0,"0"0"0,0 0 15,0 0-15,-6 22 0,6-22 0,-6 25 0,6-25 16,-7 32-16,1-14 0,1-1 16,-2-2-16,0 0 15,0 2-15,-1 0 16,0-2-16,2 0 0,-1 2 0,1-6 16,3 0-16,1 0 0,2-5 15,1-2-15,2 0 0,2 0 0,0-4 16,2 0-16,1-1 0,0-2 15,2-3-15,1 1 16,1-2-16,2 0 0,-1-1 0,0-2 16,3 0-16,-2 2 0,-1-2 15,-1-4-15,-2 3 0,-1 0 16,-1 0-16,-2 0 0,0 4 16,-2 0-16,1 0 0,-2 3 15,-1 1-15,0 0 0,-2 3 16,0 0-16,2 6 0,-4-2 0,1 4 15,-1 2-15,-1 0 0,0 1 16,-1 4-16,0 2 0,-2-2 16,0 3-16,-3 6 0,1-1 15,-1 1-15,0 1 0,0 0 16,-2 0-16,0 0 0,-1-1 0,-2 6 16,0 1-16,-3-5 15,0 1-15,-2-4 0,-1-2 16,1 0-16,2-3 0,0 0 15,2-4-15,-1-2 0,1 1 0,0-5 16,2-2-16,1-2 0,1 0 16,-1-4-16,0-1 0,4-5 15,3-1-15,0 0 0,2 3 16,0-1-16</inkml:trace>
  <inkml:trace contextRef="#ctx0" brushRef="#br0" timeOffset="47490.1627">16537 2231 0,'0'0'0,"0"0"16,0 0-16,0 0 0,0 0 0,0 0 16,0 0-16,-23 21 0,23-21 15,-20 15-15,20-15 0,-27 21 16,13-10-16,2 0 0,0 2 15,2-4-15,1 1 0,0 1 16,1-1-16,2-2 0,0 2 0,3-3 16,2 0-16,2-3 0,2 0 15,4 2-15,3-2 0,2 0 16,2-4-16,1 3 0,-1-2 16,1-1-16,2 3 0,5-3 15,0 1-15,-2-2 0,-2 1 16,-4 0-16,-2 0 0,-2 1 15,-2 2-15,-2-6 0,0-3 16,-3 1-16,0 4 0,1 0 16,-2-1-16,0 2 0</inkml:trace>
  <inkml:trace contextRef="#ctx0" brushRef="#br0" timeOffset="47723.2373">16582 2331 0,'0'0'0,"0"0"16,0 0-16,0 0 0,0 0 16,0 0-16,-20 22 0,20-22 0,-10 18 15,10-18-15,-11 25 0,5-11 16,-1 0-16,0 0 0,1-3 16,-2 3-16,0-2 0,2 1 15,-1-2-15,2 0 0,-1 0 16,2-1-16,0-3 0,2 1 15,1-2-15,-1-3 0,0-3 16,-1 1-16,3-1 0,-2 0 0</inkml:trace>
  <inkml:trace contextRef="#ctx0" brushRef="#br0" timeOffset="48140.5589">16762 1770 0,'0'0'0,"0"0"0,0 0 16,0 0-16,23-3 0,-23 3 15,21 3-15,-10-2 0,1 2 16,1 1-16,2 4 0,-3-1 15,0 2-15,-2-1 0,-1 2 16,-4-2-16,-2 2 0,-4 1 16,-3 0-16,-3-1 0,0-2 0,-6 6 15,0 4-15,0-4 0,0 3 16,0-5-16,-2 2 0,2-4 16,2-2-16,0 2 0,0-2 15,2-1-15,1 0 0,2 0 16,1 0-16,3-3 0,3 0 15,4 3-15,2-1 0,2-2 16,2 0-16,7 2 0,2 1 16,0-2-16,-1 1 0,2-1 0,1 5 15,-3-6-15,-3 3 0,-3-4 16</inkml:trace>
  <inkml:trace contextRef="#ctx0" brushRef="#br0" timeOffset="48356.7783">17007 2603 0,'0'0'0,"0"0"0,22 3 0,-7-1 16,2 0-16,5 1 0,2 5 15,0-5-15,0 1 0,1-1 16,-2-3-16,-3 0 0,-4 2 0,-1-2 16</inkml:trace>
  <inkml:trace contextRef="#ctx0" brushRef="#br0" timeOffset="48672.7467">17593 2524 0,'0'0'0,"0"0"16,0 0-16,0 0 0,0 0 0,-11 31 15,11-31-15,-10 26 16,5-11-16,-1 2 0,0 3 15,0 0-15,1-2 0,-2 7 16,1-1-16,2-2 0,0-1 0,-1-3 16,2 0-16,1-2 0,0 0 15,-1-2-15,1-3 0,0-3 16,1 0-16,-1-4 0,-1-4 16,3 0-16,-2-5 0,1 1 15,0 1-15,0-1 0</inkml:trace>
  <inkml:trace contextRef="#ctx0" brushRef="#br0" timeOffset="48989.8224">18045 2377 0,'0'0'0,"0"0"16,0 0-16,19 8 0,-19-8 0,0 0 15,23 22-15,-15-10 0,0 0 16,-2 3-16,1 2 16,-3 1-16,1 3 0,-4 8 15,-2 3-15,-3-3 0,0 0 0,-3-1 16,-1 1-16,-6 6 0,-1-4 16,-1-2-16,1-1 0,1-5 15,0-1-15,0-1 0,1 0 16,0-3-16,1 0 0,1-4 15,1-3-15,0 0 0,1-4 0,0-2 16,1-3-16,4-2 16,2-1-16,-1 0 0,1 0 0,2 1 15</inkml:trace>
  <inkml:trace contextRef="#ctx0" brushRef="#br0" timeOffset="49206.1154">18570 2660 0,'0'0'0,"9"0"15,4 3 1,10-3-16,11 1 0,6 2 0,0 0 16,6 1-16,-2 0 0,-5-1 15,-6-1-15,1 0 0,-5-2 16,-8 0-16,-6 0 0,-2 0 15,-4-2-15,-1 2 0</inkml:trace>
  <inkml:trace contextRef="#ctx0" brushRef="#br0" timeOffset="49473.3384">18752 2564 0,'0'0'0,"0"0"0,0 0 16,0 0-16,0 0 0,-2 32 0,2-32 15,-9 31-15,6-16 0,-4 3 16,-2 3-16,1-1 0,-1-1 16,-2 7-16,1-1 0,0 0 15,1 0-15,0-4 0,2 1 16,-1-1-16,0-3 0,1 0 15,2-1-15,-1-6 0,2-2 0,1-1 16,1-2-16,-1-2 0</inkml:trace>
  <inkml:trace contextRef="#ctx0" brushRef="#br0" timeOffset="50123.5941">19273 2392 0,'0'0'0,"0"0"16,0 0-16,0 0 0,0 0 16,0 0-16,0 0 0,-11 28 15,11-28-15,-11 22 0,11-22 16,-16 32-16,7-18 0,1 4 15,-1 0-15,1 2 0,1-4 0,1 1 16,0-5-16,2 2 0,-1 0 16,2 0-16,1 3 15,2-6-15,2-1 0,3-1 0,1 0 16,2-1-16,0-2 0,2-2 16,1-3-16,0-1 0,0 0 15,5-1-15,1-3 0,0-1 0,1-2 16,0-1-16,-1-2 15,0-1-15,-2 0 0,0 0 16,-1-3-16,-1 0 0,-1 0 0,-1 0 16,-1 3-16,-1 0 0,-2 2 15,-2-3-15,1 1 0,-2 3 16,-1 1-16,-1-1 0,-2 2 16,0 2-16,-2 1 0,0 3 15,-1 0-15,-1 3 0,-1 0 0,0 4 16,-2 1-16,-1 3 0,1 0 15,-4 7-15,-2 3 16,2-1-16,0-1 0,-2 6 16,-1 1-16,1-1 0,0 0 0,-1 9 15,1 2-15,1-3 0,0-1 16,-1 0-16,1 0 0,1-3 16,0-1-16,-3 3 0,0 2 15,3-11-15,0 1 0,-2 1 16,2-1-16,3-2 0,0-2 0,1-4 15,1-2-15,1-6 16,2-2-16,-2-1 0,0-4 16,-1-5-16,2-3 0,1 4 0,-1-1 15,2 0-15</inkml:trace>
  <inkml:trace contextRef="#ctx0" brushRef="#br0" timeOffset="50589.4131">19588 2705 0,'0'0'0,"0"0"16,0 0-16,18 0 0,-11 1 0,3 2 15,1-2-15,0 3 0,-1 2 16,0-2-16,-1 5 0,-3-2 16,-3 2-16,-3 2 0,-2-4 15,-3 4-15,-1-1 0,-5 1 16,-3 3-16,0-3 0,-1 3 0,-1-5 15,1 0-15,0-1 16,3-1-16,2-4 0,2 1 16,1-1-16,1 1 0,3-1 0,1-3 15,2 0-15,2-3 0,3 1 16,2 0-16,2-1 0,1 1 16,1 0-16,1 2 0,0-2 15,0 2-15,4 2 0,-1-2 16,-1 4-16,-3-2 0,-2 3 15,0 2-15,-1 0 0,-2 3 0,-5 0 16,-4 2-16,-2-1 0,-3 2 16,-2-1-16,-1 2 15,-1 0-15,-1 1 0,-3-1 0,-1 0 16,-2-3-16,0 0 0,2 0 16,0-1-16,3-1 0,1-2 15,2-2-15,1-1 0,2-2 16,2-1-16,2-4 0,1-1 15,2-1-15,1-3 0,0 0 16,0 5-16,0-2 0</inkml:trace>
  <inkml:trace contextRef="#ctx0" brushRef="#br0" timeOffset="51291.6088">20153 2316 0,'0'0'0,"0"0"16,0 0-16,0 0 0,0 0 0,-8 26 15,8-26-15,-9 25 16,9-25-16,-11 29 0,5-12 15,-2 1-15,0 0 0,0 0 16,1 2-16,0-2 0,0 0 0,-1 4 16,-1 0-16,2-4 0,2-2 15,0-4-15,2 2 0,2-4 16,1-1-16,2-3 0,2 0 16,1-4-16,0-3 0,3-2 15,2-1-15,1-2 0,1 1 0,4-5 16,0 0-16,0 1 15,-2-2-15,0-2 0,-1-1 16,0 0-16,-2 0 0,0 2 0,0-1 16,-1-1-16,0 3 0,-2 0 15,-1 0-15,-2 1 0,0 3 16,-2-1-16,1 4 0,-3-3 16,-1 4-16,-1-1 0,-2 4 15,1 0-15,-1 4 0,-1-1 16,0 5-16,-1-1 0,-2 3 0,-1 2 15,-1 2-15,2 3 0,-1 0 16,-3 6-16,-1 5 16,1-1-16,1-1 0,0 0 0,0 4 15,-1 7-15,0-2 0,1 5 16,0 3-16,1-5 0,2-1 0,-4 5 16,0-3-1,-2-2-15,0-3 0,-1 0 0,-2-2 16,2 1-16,0-3 0,-1-4 15,2-3-15,1-3 0,0-2 0,-1-2 16,-1-3-16,0-1 0,0 1 16,-2-6-16,0-1 15,3-4-15,-1 0 0,2-3 0,0-3 16,2-1-16,1-1 0,3-6 16,1-2-16,2 3 0,1 2 0,0 0 15</inkml:trace>
  <inkml:trace contextRef="#ctx0" brushRef="#br0" timeOffset="51589.3255">20357 2821 0,'0'0'16,"0"0"-16,0 0 0,0 0 15,-16 19-15,16-19 0,-14 18 16,14-18-16,-13 23 0,7-12 0,1 0 16,1 0-16,2-1 0,2-1 15,1 3-15,3-2 0,0-1 16,5-1-16,3-1 0,1 1 16,0 0-16,7-1 0,2-1 15,-1-2-15,-1-2 0,0-2 16,-1-1-16,-3-2 0,-1-2 15,-3-1-15,-2 3 0,-2-1 0</inkml:trace>
  <inkml:trace contextRef="#ctx0" brushRef="#br0" timeOffset="51827.8911">20415 2880 0,'0'0'0,"0"0"0,0 0 16,0 0-16,-6 21 0,6-21 0,-14 21 16,14-21-16,-15 24 0,5-11 15,-2 2-15,0 0 0,1 1 16,0 0-16,0 1 0,1-2 16,1-1-16,-2 5 0,0-2 15,2-3-15,1 0 0,2-3 16,0-2-16,3-5 0,3-4 15,-2 0-15,2 0 0,0 0 0</inkml:trace>
  <inkml:trace contextRef="#ctx0" brushRef="#br0" timeOffset="52039.4034">20853 2689 0,'0'0'16,"0"0"-16,0 0 0,25-2 16,-14 0-16,3 4 0,1-1 0,4 3 15,-3 0-15,-2 3 0,-5 0 16,-3-1-16,-3-1 0,-1 0 16,1-3-16,-2 3 0</inkml:trace>
  <inkml:trace contextRef="#ctx0" brushRef="#br0" timeOffset="52160.9248">20707 2867 0,'0'0'0,"0"0"0,0 0 16,0 0-16,0 0 0,0 0 0,37 4 15,-37-4-15,35 3 0,-12 1 16,5-1-16,-1-1 0,2 0 16,2 1-16,-6 0 0,-3-2 0</inkml:trace>
  <inkml:trace contextRef="#ctx0" brushRef="#br0" timeOffset="52589.6601">21533 2676 0,'0'0'15,"0"0"-15,0 0 0,0 0 0,-16 13 16,16-13-16,-18 20 16,8-8-16,-1 2 0,1 0 0,0 0 15,2 0-15,0 0 0,0 5 16,1-1-16,4 1 0,2-2 16,3 0-16,4-2 0,2-2 15,1-1-15,5-2 0,2-2 16,3 0-16,1-1 0,1-3 15,2-2-15,-1-2 0,-1 0 0,4-2 16,-2-3-16,-2-2 0,-2-1 16,-2-3-16,-2-2 15,-2 0-15,-2 1 0,-2-3 0,-1-6 16,-3 6-16,-1-2 0,-5 2 16,-4-1-16,0 0 0,-2 2 15,-4-1-15,-2 1 0,-3 3 16,-1-1-16,-6 0 0,-5 3 15,6 0-15,4 2 0,4 0 16</inkml:trace>
  <inkml:trace contextRef="#ctx0" brushRef="#br0" timeOffset="56606.9804">11568 4756 0,'0'0'0,"0"0"15,0 0-15,20-3 0,-20 3 0,21-6 16,-6 3-16,2 1 16,1 0-16,5 0 0,5 0 15,8-1-15,2 0 0,5 0 16,5 1-16,10-3 0,-3 0 0,16 0 16,2 1-16,-2 0 0,-4 2 15,18 1-15,2 3 16,-7-2-16,-8-1 0,43-2 0,11-3 15,-20 2-15,-14 2 0,8-1 16,3 0-16,-15 0 0,-10 2 0,-2 1 16,0 1-16,-3-2 0,-3 0 15,0 3-15,-2 2 16,-12-1-16,-8 1 0,-1-1 16,1-2-16,-12-1 0,-6 0 0,-6-1 15,-3 0-15,-6 1 0,-3 2 16,-7-2-16,-5 0 15,-2 1-15,2 4 0,-7-4 0,-4-2 16,-2 0-16,-4-3 0,4 2 16,3 1-16,3-1 0</inkml:trace>
  <inkml:trace contextRef="#ctx0" brushRef="#br0" timeOffset="56990.6795">12613 4948 0,'0'0'15,"0"0"-15,0 0 0,-21 10 0,21-10 16,-23 12-16,10-3 0,-1 2 15,-1 3-15,-1 0 0,-3 2 16,-3 4-16,1-1 0,1 1 16,0 0-16,3-1 0,0 0 15,-2 0-15,-1 0 0,2-1 0,0-3 16,-1 5-16,3-1 16,0-2-16,1-1 0,2 0 0,0-2 15,4-1-15,0 1 0,2-4 16,2 0-16,0-2 0,2-1 15,0-1-15,0-1 0,2 1 16,0 0-16,3-3 0,3 0 16,-2-1-16,-1 0 0,1-1 15</inkml:trace>
  <inkml:trace contextRef="#ctx0" brushRef="#br0" timeOffset="57607.0619">13350 4838 0,'0'0'0,"0"0"0,0 0 0,0 0 15,0 0-15,0 0 0,0 0 16,-27 9-16,27-9 0,-21 13 0,21-13 16,-30 18-16,12-9 0,-2 4 15,0 0-15,-2 2 0,0 0 0,-8 6 16,1 3-16,1-2 15,3 0-15,-7 6 0,1 1 16,3-4-16,3-2 0,3 0 16,3-1-16,2-1 0,4-2 0,2-1 15,3-1-15,3 0 16,1-2-16,2-2 0,2-1 16,2-2-16,0-1 0,3-1 0,3 1 15,0-5-15,1 1 0,2-2 16,2-3-16,1-1 0,2-2 15,0-1-15,2 0 0,-1-1 16,2 1-16,0-3 0,0-2 16,-3 1-16,0-1 0,-2 1 15,-1-2-15,-2 0 0,-1 2 0,-1 0 16,0-2-16,-4 0 0,0 2 16,-4-2-16,-2-1 0,-1 3 15,-1 0-15,-3 2 0,-5 2 16,-3 0-16,-2-1 0,-3 1 15,-1 2-15,0 2 0,2 0 16,2 1-16,3-1 0,2 1 0</inkml:trace>
  <inkml:trace contextRef="#ctx0" brushRef="#br0" timeOffset="58640.1047">12419 3947 0,'0'0'0,"0"0"15,0 0-15,0 0 0,0 0 16,-1 27-16,1-27 0,-4 22 15,4-22-15,-6 26 0,2-11 16,-1-1-16,1 2 0,1 0 16,-1 2-16,0-1 0,-2-2 0,1 4 15,-1 0-15,2-4 16,2-2-16,-1-4 0,1 1 16,1-5-16,1 0 0,1-1 0,1-1 15,2-1-15,1 1 0,4-4 16,3-4-16,-1 1 0,0 0 15,0-1-15,0-3 0,1-1 16,1-1-16,2-2 0,0-2 16,1 2-16,-1-1 0,1-1 0,-2-1 15,-1 1-15,-2 2 0,-1 0 16,-1 0-16,-1 1 0,-2 1 16,0 2-16,0-1 0,-2 2 15,-1 1-15,1 1 0,-2 3 16,-2 2-16,2-4 0,-2 4 15,1 2-15,-1 2 0,0 1 16,-1 2-16,-1 2 0,0 0 0,-1 2 16,0 3-16,-1 1 15,-1 1-15,0 1 0,-3 6 16,-1 0-16,0 1 0,0-1 0,-2 1 16,0 1-16,0-2 0,1 0 15,-2 6-15,1 0 16,0-1-16,0-1 0,-3-3 0,-1-2 15,0-1-15,1-4 0,-1-1 16,1 0-16,1-4 0,1-2 16,1-2-16,0 0 0,1-3 15,1-1-15,2-2 0,2 0 16,0 1-16</inkml:trace>
  <inkml:trace contextRef="#ctx0" brushRef="#br0" timeOffset="59106.9309">12840 4206 0,'0'0'0,"0"0"16,0 0-16,0 0 0,29 4 0,-29-4 16,20 9-16,-20-9 0,16 6 15,-9-1-15,-1 0 0,-2 2 16,-1 3-16,-4-1 0,-2 0 15,-4 0-15,-2-1 0,-2 1 16,-2-1-16,0-1 0,1 0 0,-5 3 16,0 0-16,1-2 15,2-3-15,2 0 0,2 0 16,2-1-16,1-2 0,2-1 16,-1-1-16,3 0 0,1-1 0,4 0 15,4 0-15,0 0 0,2-1 16,2 0-16,2 0 0,2 1 15,2 1-15,4 1 0,-1-1 16,-1 2-16,-2 0 0,-2 3 16,-2 1-16,-2-1 0,-1 1 0,-3 2 15,-1 1-15,-2-2 0,-2 2 16,-3 0-16,-3 4 0,-4-2 16,-2-1-16,-3 0 0,-1 0 15,0-3-15,0 2 0,2-3 16,0 1-16,1-2 0,1 0 15,1-3-15,1 1 0,2-6 16,3-1-16,1-1 0,-1 3 16,2-1-16</inkml:trace>
  <inkml:trace contextRef="#ctx0" brushRef="#br0" timeOffset="59707.0931">13367 3895 0,'0'0'0,"0"0"0,0 0 16,0 0-16,0 0 0,0 0 0,-11 22 15,11-22-15,-8 19 0,8-19 16,-11 25-16,5-12 0,2-1 15,-1 0-15,1 0 0,-1-1 16,1 0-16,1-1 0,1 0 16,-1-1-16,2-2 0,0 0 15,0-2-15,1 0 0,0-2 0,4-2 16,3-1-16,1 0 0,1-1 16,2-1-16,1-3 15,0 1-15,-1-2 0,0 0 0,-1-1 16,0-1-16,-1 0 0,2-2 15,-1 0-15,-3 3 0,0 1 0,-1 0 16,0 1-16,-2 0 16,0 2-16,-1-1 0,-1 3 15,-2 1-15,2-1 0,-2 1 0,-1 5 16,0-1-16,0 3 0,-1 1 16,0 2-16,-2 0 0,1 0 15,-1 2-15,-1 4 0,1 0 16,-2 0-16,0 5 0,-1 4 15,1-3-15,-2-2 0,-1 2 16,-1 2-16,1-3 0,2 0 0,-1-1 16,0 1-16,0-1 15,0-1-15,-1 0 0,0 1 16,1-2-16,2 0 0,-3-1 0,1-1 16,0-4-16,1-1 0,-3 0 15,-1-3-15,-2 0 0,0-2 16,-1-3-16,-2-3 0,3 0 15,2 0-15,2 0 0</inkml:trace>
  <inkml:trace contextRef="#ctx0" brushRef="#br0" timeOffset="60092.0032">13707 4171 0,'0'0'0,"0"0"0,0 0 0,0 0 0,0 0 15,-21 18-15,21-18 16,-20 13-16,20-13 0,-22 18 0,8-8 16,0 0-16,-1-1 0,1 1 15,0 0-15,0-1 0,3 0 16,1 0-16,2-2 0,0 0 15,1-1-15,3-1 0,2-1 16,2 0-16,1 0 0,4 0 16,5-1-16,1 0 0,1-2 0,4-1 15,1 1-15,1-1 0,1 0 16,3-1-16,0 0 16,-3-2-16,-3 2 0,0 0 0,-2-2 15,-2 1-15,-1 1 0,-2 0 16,-1-3-16,-3 2 0,0-1 15,-3 0-15,-2 0 0,0-1 16,0 1-16,0 0 0</inkml:trace>
  <inkml:trace contextRef="#ctx0" brushRef="#br0" timeOffset="60356.6353">13745 4215 0,'0'0'0,"0"0"0,0 0 0,0 0 15,0 0-15,0 0 0,0 0 16,-7 27-16,7-27 0,-6 18 16,6-18-16,-9 22 0,9-22 0,-15 22 15,8-9-15,0 1 0,0-2 16,1 2-16,-2 0 16,1-1-16,1 0 0,0 0 0,2-1 15,-1-2-15,2-1 0,0 0 16,1-1-16,-1-2 0,1-1 15,1-2-15,0-1 0,1-2 16,0 0-16,-1 2 0,1-2 16,0 0-16</inkml:trace>
  <inkml:trace contextRef="#ctx0" brushRef="#br0" timeOffset="60756.7851">14144 3768 0,'0'0'0,"0"0"0,0 0 15,0 0-15,0 0 0,19 23 16,-19-23-16,14 24 0,-6-11 0,-1 2 16,1 3-16,-1 0 15,-1 2-15,1 7 0,-2 2 16,-1-1-16,-2 0 0,-2 1 16,-1 2-16,-2 3 0,-2-3 0,-3 1 15,-3 1-15,-1-4 0,-1-1 16,-4 0-16,0-2 0,-4 0 15,-1-1-15,-10 5 0,-2 0 16,-2-4-16,0-3 0,-3-2 16,-1 0-16,9-4 0,6-5 0,7-1 15</inkml:trace>
  <inkml:trace contextRef="#ctx0" brushRef="#br0" timeOffset="61192.369">12146 3809 0,'0'0'0,"0"0"0,0 0 16,-17 19-16,17-19 0,-20 22 0,7-6 15,0 0-15,1 0 0,-4 9 16,1 3-16,0 0 0,3 0 0,1 2 16,1 3-16,0 4 0,2-4 15,2 1-15,4 2 16,1-5-16,2-4 0,5 5 16,6 2-16,0-8 0,1-2 15,11-1-15,9 0 0,7-1 0,0-4 16,-9-5-16,-7-3 0,-5-2 15</inkml:trace>
  <inkml:trace contextRef="#ctx0" brushRef="#br0" timeOffset="61739.7754">14678 3714 0,'0'0'0,"0"0"0,0 0 16,0 0-16,0 0 0,0 0 0,0 0 15,20 12-15,-20-12 0,0 0 16,0 0-16,21 20 0,-21-20 15,6 17-15,-6-8 0,-2 2 16,-3 0-16,-2 1 0,-4-2 16,-2 1-16,1 1 0,0-2 15,0-1-15,0-1 0,1-2 0,-2 3 16,1-1-16,2-1 16,1-2-16,3 0 0,1 0 15,0 0-15,3-2 0,1 2 0,1 0 16,1-1-16,2 1 0,4-2 15,4 1-15,1 1 0,3-1 16,-2 2-16,0 1 0,-1-2 16,-2-1-16,-1 0 0</inkml:trace>
  <inkml:trace contextRef="#ctx0" brushRef="#br0" timeOffset="61989.7748">14586 4574 0,'0'0'0,"0"0"0,0 0 16,30 1-16,-30-1 0,33 1 0,-33-1 15,40 1-15,-18 0 0,1-1 16,1 1-16,6 2 0,-2-1 0,-3-1 16,-5 1-16,-3 0 0</inkml:trace>
  <inkml:trace contextRef="#ctx0" brushRef="#br0" timeOffset="62723.9543">15464 4635 0,'0'0'0,"0"0"16,0 0-16,0 0 0,0 0 15,25 0-15,-25 0 16,22 2-16,-22-2 0,31 2 0,-10 0 16,0 0-16,-1 0 0,4-1 15,5 2-15,6-2 0,-1 1 0,5 0 16,3 1-16,6 0 0,-3-2 16,5 0-16,3-1 0,-2 1 15,-2 1-15,11 0 0,0-1 16,-2 0-16,-2 2 0,11-4 15,1-2-15,-10 3 0,-5 3 0,11 0 16,2 1-16,-6-2 16,-5-1-16,6-2 0,4-1 15,-6-1-15,-3 1 0,34 2 16,-4 3-16,-10 1 0,-8 0 0,4-5 16,2-3-16,-10 1 0,-7 1 15,3 2-15,1 1 0,-2-1 16,-3 1-16,5 2 0,2 1 15,-8-4-15,-6-4 0,5 3 16,5-1-16,-13 4 0,-7 0 0,5-2 16,4-1-16,-8 1 15,-7 0-15,0 1 0,1 1 16,-4-3-16,-3-2 0,-9-1 0,-3-1 16,-10 5-16,1 1 0,-2 0 15,1-1-15,-3 0 0,-2 0 16,0 0-16,-2-1 0,-4 0 15,-1 1-15,-10 0 0,-9 0 16,10 1-16,3 0 0,2-1 16</inkml:trace>
  <inkml:trace contextRef="#ctx0" brushRef="#br0" timeOffset="63239.9317">16551 4949 0,'0'0'0,"0"0"0,0 0 0,-29 9 15,15-5-15,-4 3 0,-1 1 16,-8 2-16,1 1 0,-4 1 16,-2 2-16,2-2 0,1 1 0,-6 2 15,0 0-15,4-1 0,3-3 16,4-1-16,3 0 0,5-3 16,1-2-16,4 0 0,3-1 15,1 1-15,1-2 0,3 1 16,1-2-16,2 0 0,2 1 15,7-2-15,5 1 0,3-2 16,0-2-16,5 1 0,3 0 16,1-1-16,2-1 0,6 0 15,0 2-15,0 0 0,-1 0 0,-1 0 16,0 0-16,-4 0 0,-4-2 16,2 3-16,0 1 15,-3-1-15,-2-1 0,-2-1 0,-1 2 16,-4 0-16,-3 0 0,-2 2 15,-2-1-15,-1-1 0,-2-1 16,-4 1-16,-3-4 0,0 2 16,1-1-16,-1 2 0</inkml:trace>
  <inkml:trace contextRef="#ctx0" brushRef="#br0" timeOffset="63489.5442">16399 5032 0,'0'0'0,"0"0"0,0 0 16,0 0-16,0 0 0,0 0 15,-12 25-15,12-25 0,-7 22 0,7-22 16,-6 26-16,2-9 0,1 0 16,-3 2-16,-1 1 0,-2 0 15,0-1-15,-4 7 0,0 2 16,-2-2-16,1 1 0,0-1 15,-1-2-15,1-1 0,1-1 0,-4 1 16,2-1-16,0-4 0,1-1 16,3-4-16,2-2 0,1-1 15</inkml:trace>
  <inkml:trace contextRef="#ctx0" brushRef="#br0" timeOffset="64507.2045">16144 3746 0,'0'0'0,"0"0"16,0 0-16,-13 16 0,13-16 0,-13 18 15,4-4-15,0 2 0,1 0 0,1 0 16,-1 1-16,-1 6 16,0-1-16,2-1 0,-1 0 15,1-2-15,2-1 0,-1-1 16,3-3-16,1 0 0,1-3 0,1 0 16,2-1-16,0-3 0,0-2 15,4-1-15,1-2 0,2-2 16,0-1-16,3-1 0,3-3 15,-1 1-15,0-2 0,1-3 16,-2-2-16,0 1 0,0-1 0,2-1 16,-1-1-16,-1 1 15,-1 0-15,0-1 0,2 0 16,-2 1-16,0-1 0,-1 1 16,-1 1-16,-1 2 0,-2 0 0,0 3 15,-1 1-15,-2 2 0,-1 0 16,-1 2-16,-2 1 0,2 3 15,-4 2-15,0 2 0,-1 1 16,-1 1-16,-1-1 0,-1 4 16,-2 2-16,-1 5 0,0 1 0,-2 3 15,-1 0-15,0 2 0,0-1 16,-3 3-16,0 2 0,-5 4 16,0-3-16,0 2 15,1-1-15,1-2 0,2-3 0,1 1 16,0-2-16,1-2 0,3-1 15,-1 1-15,1-3 0,3-4 16,1-2-16,0-2 0,1-2 16,1-1-16,1-1 0,3-6 15,3-4-15,-2 2 0,2-3 0,-2 3 16</inkml:trace>
  <inkml:trace contextRef="#ctx0" brushRef="#br0" timeOffset="64973.1475">16444 4152 0,'0'0'0,"0"0"16,0 0-16,0 0 0,0 0 0,20 11 16,-20-11-16,0 0 0,13 20 15,-13-20-15,0 0 0,-3 27 16,-3-17-16,-2 1 0,-5 1 15,0 1-15,0-1 0,-2-1 16,-3 0-16,0-1 0,1-1 16,-2 2-16,2 0 0,3-3 15,2-2-15,2 0 0,2-1 16,2-1-16,0 0 0,3-3 16,1-3-16,2 2 0,0 0 0,5-3 15,5 1-15,1 0 0,0-3 16,1 2-16,1 1 0,1 0 15,-1 0-15,5-1 0,-1 3 16,0 1-16,-1 1 0,-2 2 16,-3 1-16,-3 1 0,-1 0 0,-3 2 15,0-1-15,-3 2 16,-2 1-16,-5 1 0,-2 0 16,-1 0-16,-2-1 0,-3 0 0,0 1 15,-3 0-15,1 0 0,-2-2 16,1-2-16,0-2 0,0 0 15,2-4-15,1-1 0,0-3 16,3-1-16,2 0 0,1 2 16,1-1-16</inkml:trace>
  <inkml:trace contextRef="#ctx0" brushRef="#br0" timeOffset="65473.7861">16739 3515 0,'0'0'16,"0"0"-16,0 0 0,0 0 15,0 0-15,0 0 0,0 0 0,19 13 16,-19-13-16,0 0 0,16 18 16,-16-18-16,0 0 0,12 16 15,-12-16-15,0 0 0,0 0 0,3 24 16,-5-16-16,-2 1 16,-2-2-16,-2 2 0,0 0 15,-1 0-15,0 0 0,-1 0 16,-1 0-16,0-2 0,0-1 0,0 2 15,0 2-15,1-4 0,0 0 16,0 0-16,1-1 0,2 0 16,-1 0-16,2-1 0,2-1 15,0 0-15,0-1 0,2 0 16,1 0-16,3 1 0,3 0 0,1-1 16,3 0-16,2 0 15,2-4-15,2 1 0,1 1 16,1 1-16,-1 1 0,2-1 0,0-1 15,4 0-15,-3 0 0,-1 0 16,-4 0-16,-1 0 0</inkml:trace>
  <inkml:trace contextRef="#ctx0" brushRef="#br0" timeOffset="65725.7695">16857 4115 0,'0'0'0,"0"0"16,0 0-16,28 0 0,-28 0 0,34 0 16,-12 1-16,2 1 0,-1 1 15,7-2-15,-2 1 0,0 0 16,-2-1-16,-3 0 0,-2 0 15,-3-1-15,-4-2 0,-1 0 16,-2 0-16,-3 1 0</inkml:trace>
  <inkml:trace contextRef="#ctx0" brushRef="#br0" timeOffset="65990.26">17071 4057 0,'0'0'15,"0"0"-15,0 0 0,0 0 0,0 0 16,-5 19-16,5-19 0,-8 24 16,4-10-16,-2 0 0,1 0 15,-1-1-15,2 0 0,-3 2 16,0-2-16,1 1 0,2-3 15,2 1-15,2-1 0,0-2 16,0-1-16,5-1 0,5-1 16,-2-2-16,-1 0 0,0 0 15</inkml:trace>
  <inkml:trace contextRef="#ctx0" brushRef="#br0" timeOffset="66656.9417">17700 3856 0,'0'0'16,"0"0"-16,0 0 0,0 0 0,0 0 15,-12 25-15,12-25 0,-9 19 16,9-19-16,-7 23 0,1-8 15,0-1-15,1-2 0,-1 2 16,2-1-16,0-1 0,-1 0 0,1-1 16,1 2-16,0-2 0,1-1 15,1 0-15,0-1 16,1 0-16,1-3 0,2-1 0,3-3 16,-1 0-16,2-2 0,2 0 15,2-2-15,1 0 0,0-1 16,1-3-16,1 1 0,-1-3 15,-1 1-15,2-3 16,-2-2-16,0 0 0,0 0 0,-1-1 16,-2 3-16,0 0 0,0 0 0,-1 1 15,-2-1-15,0 1 16,-2 2-16,0 1 0,-1 1 16,-1 3-16,0 0 0,-2 2 15,0 0-15,0 0 0,0 0 0,-2 3 16,-1 1-16,-2 0 0,1 3 15,0 1-15,-1 3 0,0 0 16,-2 0-16,0 1 0,1 3 16,-1 1-16,0 3 0,-4 6 15,-1 1-15,1-2 0,0-1 0,0 2 16,0 2-16,1-3 0,1 0 16,-3 5-16,3-1 15,0-2-15,0 1 0,-1-3 0,-1-1 16,0 0-16,-1-1 0,-1-3 15,-2 0-15,1-2 0,0-3 16,0 0-16,2-2 0,1-2 16,0-2-16,-2-2 0,-3 0 15,2-4-15,-1 1 0,0-7 16,2-2-16,2 1 0,1 0 0,2 2 16</inkml:trace>
  <inkml:trace contextRef="#ctx0" brushRef="#br0" timeOffset="67041.1138">18108 4243 0,'0'0'15,"0"0"-15,0 0 0,0 0 0,0 0 16,0 0-16,-26 21 0,26-21 15,-23 12-15,23-12 0,-26 14 16,13-6-16,-1 0 0,-2 0 16,0-1-16,0 1 0,3 0 15,1 0-15,2 0 0,1-1 0,0-1 16,3 0-16,0-1 16,2 1-16,0 0 0,4 0 0,3-1 15,1-2-15,3 1 0,2 0 16,3-2-16,0 2 0,1-2 0,1 2 15,3-1-15,-2 0 16,1-1-16,2 1 0,1-1 16,-2 1-16,-2-2 0,-2 2 15,0 1-15,-2 0 0,-3-2 0,-1 1 16,-1-3-16,-3 0 0,0 0 16,-1 0-16</inkml:trace>
  <inkml:trace contextRef="#ctx0" brushRef="#br0" timeOffset="67306.6471">18059 4366 0,'0'0'0,"0"0"0,0 0 15,0 0-15,0 0 0,-15 26 16,15-26-16,-10 21 0,10-21 15,-11 21-15,6-8 0,-1-1 16,2 0-16,-1 0 0,1 1 16,-1-1-16,-1 0 0,2 0 15,-1-1-15,1 1 0,0 0 0,1-2 16,0-1-16,1 0 16,-1-3-16,1-2 0,1-2 0,1-2 15,0 0-15,2 0 0,-2 0 16,0 0-16</inkml:trace>
  <inkml:trace contextRef="#ctx0" brushRef="#br0" timeOffset="67773.3383">18318 3702 0,'0'0'16,"0"0"-16,0 0 0,0 0 16,0 0-16,0 0 0,0 0 0,30 10 15,-30-10-15,0 0 0,25 16 16,-25-16-16,0 0 0,16 22 15,-12-14-15,-3 1 0,-2-1 16,-4 3-16,-2-1 0,-2 0 0,-2-1 16,-2 2-16,-3-1 15,0 0-15,-3-2 0,-3 1 16,1-3-16,3 1 0,3-1 0,1-1 16,3-2-16,1 2 0,3-1 15,0 0-15,2-2 0,1 0 16,1 2-16,2-2 0,1-2 15,3 4-15,3-2 0,4 1 16,4-1-16,1 0 0,3 3 16,2-1-16,2 0 0,7 1 15,-1 0-15,-1-1 0,-3-1 16,-3-1-16,-3 1 0,-4-1 0</inkml:trace>
  <inkml:trace contextRef="#ctx0" brushRef="#br0" timeOffset="68141.6067">19014 4632 0,'0'0'0,"0"0"0,0 0 16,33 1-16,-33-1 0,35 0 16,-9 0-16,3 0 0,1 0 0,10 2 15,0-1-15,8 2 0,-3-2 16,-1 2-16,-2 0 15,-7 0-15,-5-2 0,-1 2 0,-5 0 16,-7-2-16,-4-2 0,-3 1 16,-4 1-16,-2-3 0,-4-2 0,0 2 15,0-1-15,0 3 0</inkml:trace>
  <inkml:trace contextRef="#ctx0" brushRef="#br0" timeOffset="68440.4004">19311 4514 0,'0'0'0,"0"0"0,0 0 15,0 0-15,0 0 0,-9 28 0,9-28 16,-4 17-16,4-17 0,-7 23 15,4-11-15,-1 2 0,-1 1 16,1 2-16,0-1 0,-1 1 16,1 1-16,-1-2 0,1-3 15,-1 4-15,2-3 0,0 0 16,1-1-16,1-2 0,1-1 0,0-4 16,0 0-16,2-2 0,1-1 15,1-3-15,1-2 0,-1 0 16,0-1-16,-1 2 0</inkml:trace>
  <inkml:trace contextRef="#ctx0" brushRef="#br0" timeOffset="68757.4035">19906 4519 0,'0'0'0,"0"0"0,0 0 16,-6 19-16,6-19 0,-3 19 0,3-19 15,-8 25-15,3-12 0,-2 3 16,0 0-16,1 1 0,-1 0 16,-2 4-16,2-1 0,-1 0 15,0 0-15,0-3 0,2 0 16,0-3-16,2 1 0,1-3 15,0-1-15,1-3 0,1-1 0,1-1 16,1-2-16,3-2 0,0-2 16,0-3-16,1 0 0,-1 0 15,-1 0-15,1 0 0</inkml:trace>
  <inkml:trace contextRef="#ctx0" brushRef="#br0" timeOffset="68939.95">20374 4601 0,'0'0'0,"7"-1"0,3 0 16,4-1-16,4 1 0,8 1 0,3 0 15,3 1-15,2 1 0,0 0 16,-1 2-16,6 1 0,-3-2 0,-4 1 16,-3 1-16,-5-1 15,-3-1-15,-5 0 0,-6-2 16,-3 0-16,0 0 0,-1 0 0</inkml:trace>
  <inkml:trace contextRef="#ctx0" brushRef="#br0" timeOffset="69240.7295">20597 4538 0,'0'0'15,"0"0"-15,0 0 0,0 0 0,0 0 16,0 0-16,-9 28 0,9-28 16,-6 19-16,6-19 0,-12 26 15,5-11-15,0 1 0,0 2 16,-1-2-16,0 2 0,-1-1 0,2 1 16,-1 0-16,-1 1 0,1-1 15,2-1-15,0 0 16,2-2-16,1-3 0,1-2 0,2-2 15,3-3-15,0 0 0,2-5 16,2-2-16,-1 0 0,-1 0 0,-1 1 16</inkml:trace>
  <inkml:trace contextRef="#ctx0" brushRef="#br0" timeOffset="69907.3482">21169 4376 0,'0'0'0,"0"0"16,0 0-16,0 0 0,0 0 0,0 0 16,-5 27-16,5-27 0,-4 22 15,-1-7-15,-2 2 16,2-2-16,-1 0 0,0 1 0,-1 2 15,1 0-15,0-1 0,-1 3 16,1-2-16,0 0 0,2-1 0,1-2 16,0-2-16,1-2 15,1-3-15,1-1 0,2-1 16,2-4-16,0-1 0,3-1 0,3 0 16,0-2-16,1-1 0,0-3 15,1-1-15,0 0 0,0-2 16,4-3-16,3-1 0,-1-1 15,-2 2-15,0-3 0,-2-1 16,-1 0-16,0 3 0,-2-2 16,-1 0-16,-3 2 0,0 1 0,-2 1 15,1 1-15,-2 1 16,0 3-16,-2 2 0,-2 4 16,2-1-16,-2 1 0,0 0 15,-2 3-15,-2 2 0,-1 3 0,-1 1 16,0 2-16,-2 2 0,-1 1 15,-2 4-15,-1 1 0,2 2 16,1 2-16,1 3 0,0 3 16,0 0-16,0 0 0,-1 5 15,-1 0-15,0-2 0,0-1 16,-1 2-16,-1-2 0,-1 1 0,2 1 16,0-3-16,0-1 0,-2 2 15,1 0-15,1-3 0,2-1 16,1-2-16,1-5 0,-1-4 15,0-1-15,1-4 0,-2 0 16,-1-2-16,-1 0 0,-2-3 16,-3-1-16,0-5 0,-2-4 15,1-2-15,1-1 0,0-5 16,2-4-16,2 4 0,2 1 0,2 2 16</inkml:trace>
  <inkml:trace contextRef="#ctx0" brushRef="#br0" timeOffset="70392.6306">21510 4715 0,'0'0'0,"0"0"16,0 0-16,0 0 0,0 0 0,23 10 15,-23-10-15,0 0 0,22 19 16,-16-10-16,-2-1 0,-1 2 15,-3 1-15,-3 0 0,-1-1 16,-4-1-16,-1 1 0,-3 0 16,-3-2-16,0 1 0,1-2 15,-2 1-15,0-1 0,3-3 0,2 1 16,1-1-16,2-2 16,3 1-16,-1-2 0,3-1 15,1-1-15,2 1 0,-2-2 0,5 2 16,2-1-16,4 1 0,3 1 15,2 1-15,1-1 0,0 1 16,1 2-16,4 2 0,1-1 16,-4 2-16,-2 0 0,-3 1 15,-1 2-15,-4-1 0,-1-1 0,-5 1 16,-2 2-16,-2 0 0,-3-1 16,-2 1-16,-1 0 15,-4 0-15,-1-1 0,-2-1 0,-3 0 16,0-1-16,1-2 0,1-2 15,-1-1-15,2 0 0,1-1 16,2-3-16,0-4 0,2 1 16,2-2-16,3-4 0,4-2 15,1 2-15,0 1 0,0 1 0</inkml:trace>
  <inkml:trace contextRef="#ctx0" brushRef="#br0" timeOffset="71023.7233">22006 4396 0,'0'0'0,"0"0"0,0 0 15,0 0-15,-5 22 0,5-22 0,-6 21 16,6-21-16,-8 25 0,1-10 15,-1 0-15,1 0 0,-1-2 16,0 3-16,0 0 0,2-3 16,-1 1-16,2-2 0,0-1 15,3-1-15,1 1 0,0-2 16,1 0-16,2-2 0,1-3 16,4 0-16,1 1 0,0-4 0,2-2 15,1 0-15,0 0 16,2-4-16,-1 0 0,1-1 0,1-2 15,4-2-15,0 0 0,-2 0 16,0 0-16,-3 0 0,0-1 16,-2 0-16,0 0 0,-2 0 15,-1 1-15,-2 2 0,0 0 16,-2 1-16,1 0 0,-2 2 16,-1 3-16,-2 2 0,2 0 0,-2 0 15,-1 2-15,-2 2 0,-2 3 16,0 1-16,-1 1 0,0 2 15,-2 1-15,-1 3 0,0 2 16,-2 5-16,0 1 0,0 3 16,0 3-16,0-2 0,1 0 15,0 2-15,1 0 0,-5 6 16,1 1-16,0 0 0,0-4 16,0 1-16,2 0 0,-1-2 15,0 0-15,-2 1 0,1-3 0,0-1 16,2-1-16,0-3 0,0-2 15,-1-2-15,-1-4 0,1-3 16,0-2-16,-3-4 0,0-1 16,0-2-16,-1-3 0,1-1 15,-1-3-15,2-4 0,0-1 16,3 0-16,2 3 0,1-2 0</inkml:trace>
  <inkml:trace contextRef="#ctx0" brushRef="#br0" timeOffset="71340.3293">22294 4846 0,'0'0'0,"0"0"0,0 0 15,0 0-15,0 0 0,0 0 16,-20 18-16,20-18 0,0 0 0,-22 23 15,22-23-15,-16 20 16,9-10-16,1 1 0,0 0 16,1 0-16,0 0 0,3-1 15,1-1-15,2 0 0,1 1 0,5-1 16,4 0-16,2-1 16,1 0-16,3-1 0,2-1 15,-2-2-15,0-1 0,4-1 0,0-1 16,-1-1-16,-2-1 0,-1-4 15,-3-2-15,-2 0 0,-2 3 16,-1-1-16</inkml:trace>
  <inkml:trace contextRef="#ctx0" brushRef="#br0" timeOffset="71590.4593">22349 4906 0,'0'0'15,"0"0"-15,0 0 0,0 0 16,0 0-16,-14 27 0,14-27 16,-16 21-16,7-10 0,-1 3 15,-1 1-15,1 1 0,0-1 0,1-1 16,0 1-16,-1 2 0,1-2 16,2 1-16,0-1 0,1-2 15,0-1-15,2-2 0,0-1 16,2-2-16,0-1 0,0-4 15,2-2-15,-3 0 0,3 0 16,-2 0-16</inkml:trace>
  <inkml:trace contextRef="#ctx0" brushRef="#br0" timeOffset="71773.5231">22689 4794 0,'0'0'0,"0"0"0,0 0 15,28-11-15,-16 6 0,2 2 16,3-1-16,4 0 0,1 1 0,-1 0 16,0 3-16,-3 0 15,-1 1-15,-4 2 0,-4 0 0,-1 1 16,-2-1-16,0-1 0</inkml:trace>
  <inkml:trace contextRef="#ctx0" brushRef="#br0" timeOffset="71923.9474">22581 4938 0,'0'0'0,"0"0"0,0 0 15,25 3-15,-25-3 0,29 1 0,-7-1 16,1 1-16,1-1 0,3 0 16,3 0-16,3 0 0,-6 0 15,-3 0-15</inkml:trace>
  <inkml:trace contextRef="#ctx0" brushRef="#br0" timeOffset="72340.8091">23444 4740 0,'0'0'0,"0"0"0,0 0 16,0 0-16,-15 19 0,15-19 16,-18 18-16,18-18 0,-21 22 0,10-10 15,-1 1-15,1 0 0,1 0 16,0 1-16,2 1 16,0-1-16,1-1 0,1 2 0,0-1 15,3-1-15,1-3 0,4 0 16,4-3-16,1-1 15,2 1-15,6-3 0,7 0 16,5-1-16,-2 1 0,-1-3 0,1 0 16,0-5-16,1-1 0,3-4 15,-3 0-15,-3-1 0,-1-2 16,-2-1-16,-2 0 0,-2 0 16,-4 0-16,-3 0 0,-4-2 15,-6 2-15,-5 0 0,-8-4 0,-4-5 16,-8 3-16,-5 1 0,-8-2 15,-8 1-15,10 2 0,6 5 16,7 0-16</inkml:trace>
  <inkml:trace contextRef="#ctx0" brushRef="#br0" timeOffset="83857.7109">5464 7451 0,'0'0'0,"0"0"0,0 0 16,-13-18-16,13 18 0,-19-14 16,6 5-16,-1 0 0,-1 0 0,-10-2 15,-6 0-15,1 2 16,0-1-16,-5 5 0,-6-1 16,-7 4-16,-2-1 0,-14 4 15,-4 2-15,6 0 0,6 2 0,-13 6 16,-1 5-16,5 0 0,4 2 15,-9 5-15,1 2 16,11 0-16,8-1 0,-24 18 0,6 1 16,14-2-16,6-5 0,1 3 15,-4 4-15,10-3 0,10-1 0,2 8 16,5 5-16,4-6 16,1-4-16,4 7 0,5 6 15,1-9-15,3-6 0,10 2 16,4 1-16,6-2 0,0-2 0,5 3 15,1 1-15,-1-4 0,1-4 16,9 1-16,6 0 0,-2-6 16,0-3-16,8-2 0,8 2 15,-5-2-15,-2 0 0,11-5 16,6-5-16,-3 0 0,-2-1 0,7-5 16,2-4-16,-5-4 15,-1-3-15,6-2 0,4-2 16,-5-2-16,-6 0 0,-1-7 0,-1-5 15,-1 2-15,-2 1 0,4-3 16,3-1-16,-9-1 0,-5-2 16,5-4-16,2-5 0,-9 0 15,-7-1-15,2-5 0,-3-3 16,-2 6-16,-3 1 0,-10-6 16,-3-7-16,-3 7 0,-1 1 0,-3-4 15,-2-3-15,-4 2 16,-1 4-16,-4-1 0,-2 1 15,-2 0-15,3 2 0,-8-6 0,-2-3 16,-1 7-16,1 5 0,-8 0 16,-5-2-16,-3 4 0,-1 3 0,-3-2 15,-3 1-15,-1 5 16,0 4-16,-11 2 0,-5-1 16,5 4-16,1 2 0,-12 7 15,-6 1-15,9 4 0,3 4 0,-9 7 16,-5 4-16,8 3 0,3-1 15,9 3-15,5-1 0,11-4 16,11-4-16,5-1 0</inkml:trace>
  <inkml:trace contextRef="#ctx0" brushRef="#br0" timeOffset="85076.8193">10688 7268 0,'0'0'0,"0"0"0,-30-10 16,15 6-16,-3-2 0,-12-2 15,-6 0-15,-3 1 0,-1002 1 0,1987-1 16,-1006 3-16,1 0 0,2 1 15,-17 1-15,-3 4 0,-8-2 16,4 2-16,-10 5 0,0 4 16,9 0-16,5 0 0,-38 11 15,7 2-15,16-1 0,12-2 0,0 4 16,1 2-16,11 1 16,8-1-16,2 6 0,1 2 15,6-1-15,4-2 0,6 3 0,4 2 16,8 2-16,7 2 0,-1 0 15,-1 1-15,4-5 0,3-3 0,6 5 16,5 4-16,-1-3 16,4-4-16,6 6 0,6 3 15,2-4-15,1-3 0,8 2 16,6-1-16,-1-3 0,-3-1 16,10 0-16,7 2 0,-1-5 0,-2-2 15,12 0-15,5-1 16,-5-2-16,-3-2 0,8 0 15,7-1-15,-1-6 0,1-3 16,7 1-16,6 0 0,-8-4 0,-5-2 16,8-7-16,5-3 0,-5-3 15,-3 1-15,6-2 0,3-1 16,-5-3-16,-3-2 0,4-2 16,1-1-16,-8-1 0,-8-2 0,6-3 15,3-4-15,-4 4 0,-2-1 16,2-2-16,0-2 15,-8 2-15,-7 1 0,6-2 0,3-4 16,-10-1-16,-6-1 0,2-4 16,2-3-16,-7 1 0,-6 1 15,-2-3-15,-3-2 0,1 5 16,1 3-16,-5-5 0,-3-5 16,-5 4-16,-5 3 0,-3-5 15,-2-4-15,-2 7 0,-1 2 0,-2-3 16,-1-2-16,-4 5 15,-1 4-15,-5-3 0,-4-4 0,-4 3 16,-4 0-16,-3 0 0,-4-2 16,10 15-16,-5 1 0,-7-1 15,-7-2-15,-2 0 0,-1-1 16,-31-11-16,0 4 0,7 8 0,5 5 16,-10 4-1,-4 7-15,3 0 0,3 3 0,-6 4 0,-3 7 16,5-4-16,3-2 0,24-1 15,13 0-15,12 0 0</inkml:trace>
  <inkml:trace contextRef="#ctx0" brushRef="#br0" timeOffset="96341.1093">1860 12074 0,'0'0'0,"0"0"15,0 0-15,0 0 0,0 0 16,0 0-16,0 0 15,0 0-15,0 0 0,0 0 0,-9 22 16,9-22-16,-4 25 0,1-6 16,-1 2-16,1 2 0,0 2 15,-2 3-15,2 4 0,-1 10 16,0 0-16,1 14 16,0 4-16,3-1 0,-2-2 0,2 9 15,0-3-15,-2-5 0,0-2 16,2 10-16,-2 0 0,1-7 15,-1-4-15,1 6 0,1-3 16,-3-4-16,2-4 0,-1-1 16,-1-1-16,2-3 0,-3-3 0,2-1 15,-1-2-15,1-6 16,1-6-16,-5 2 0,2 3 16,0-7-16,-1-2 0,2-6 0,-1-6 15,2-2-15,1-4 0,1-3 16,0-2-16,0-5 0,0-4 15,0 2-15,0 1 0,0 2 16</inkml:trace>
  <inkml:trace contextRef="#ctx0" brushRef="#br0" timeOffset="97325.0392">1775 12096 0,'0'0'0,"0"0"0,0 0 0,0 0 16,0 0-16,0 0 0,35-5 15,-35 5-15,34-3 0,-9-1 16,5-1-16,3 0 0,-1-1 0,19-2 16,5 1-16,-1-1 0,-1 1 15,18 0-15,16 1 16,-8-1-16,-2 0 0,16 0 0,1 2 15,1-1-15,-10 1 0,42 3 16,-4 3-16,-22-1 0,-11-1 0,7-2 16,5 1-16,-13-1 15,-9 1-15,14 0 0,8 4 16,-13-4-16,-11 0 0,14 1 16,11 1-16,-14 1 0,-7-1 0,10 2 15,8 0-15,-10 0 0,-12 1 16,9-1-16,7 0 15,-10 0-15,-5 1 0,8 5 0,1 2 16,-8-5-16,-8-4 0,8 2 16,3 2-16,-9-3 0,-6-2 0,7 2 15,4 1-15,-14-1 16,-8 0-16,7 0 0,5-2 16,-12 1-16,-6-1 0,5 2 15,4 0-15,-11 1 0,-9 0 0,7-2 16,3-1-16,-7 2 0,-6-1 15,3 3-15,1 0 16,-11 1-16,-7-2 0,8 0 0,2 1 16,-4-1-16,-5 0 0,-4 2 15,-2 0-15,-2 0 0,-2-2 0,3 8 16,1 4-16,-8-7 16,-3-1-16,2 4 0,0 3 15,-2 0-15,0 0 0,-4 2 16,2 3-16,-2-2 0,0 0 0,0 6 15,-1 5-15,-2-4 0,1-2 16,-2 15-16,-2 7 16,1-6-16,1 0 0,-3 8 15,-1-1-15,1 3 0,0 0 16,-1 2-16,0 0 0,0-1 16,-2-2-16,2 10 0,0 1 15,2 1-15,0 0 0,1-2 0,-1-1 16,1-1-16,-3-2 0,-1 21 15,-2-9-15,4-8 0,3-7 16,-2 1-16,1 1 0,-5-3 16,1-2-16,1-6 0,2-3 15,0-4-15,0-1 0,2-4 16,0-1-16,-1-13 0,-5 1 0,-3 3 16,-2-1-1,-14-5-15,-13-4 0,10-6 16,0-3-16,8 0 0,5 0 15,5 0-15</inkml:trace>
  <inkml:trace contextRef="#ctx0" brushRef="#br0" timeOffset="98191.2726">1613 13630 0,'0'0'0,"0"0"16,0 0-16,0 0 0,0 0 16,0 0-16,0 0 0,0 0 15,0 0-15,0 0 0,0 0 16,0 0-16,0 0 0,23-3 15,-23 3-15,33-1 0,-33 1 0,39-1 16,-14 1-16,3-1 0,-2 0 16,16 0-16,5 1 0,-3 0 15,1-1-15,15-2 0,2 0 16,-1 0-16,2-1 0,12-1 16,4 1-16,6 2 0,-4-1 0,3 1 15,3 0-15,6-1 0,-7 2 16,40-2-16,-8 1 15,-12 0-15,-11 0 0,4 1 0,5 2 16,-9 0-16,-4 1 0,9-2 16,10 1-16,-10-2 0,-5 0 0,2 1 15,4 0-15,-8 3 16,-3 1-16,15 3 0,6 2 16,-9 0-16,-8-1 0,4-3 15,1-2-15,-7 1 0,-5 1 16,17 4-16,10 3 15,-5-2-15,-3-3 0,-3 3 16,-3 1-16,-11-1 0,-5 0 0,-2-2 16,0-3-16,6 0 15,2-1-15,-23 0 0,-14 0 0,-2 3 16,0 0-16,-5-5 16,-3-2-16,-4 3 0,-3 2 15,-11 0-15,-6-1 0,2-4 16,2-2-16,-6 1 15,-5 2-15,-7 0 16,-5-1-16,0 0 0,0 0 16,0 0-16,0 0 0,0 0 0,0 0 15,0-2-15,0 2 0,-2 1 16,1 3-16,-1 1 0,-1 2 0,-5 0 16,-1 2-16,-4-2 0,-2 2 15,4-3-15,3 1 16,-1-3-16</inkml:trace>
  <inkml:trace contextRef="#ctx0" brushRef="#br1" timeOffset="102674.7133">5189 13460 0,'0'0'16,"0"0"-16,0 0 0,0 0 15,0 0-15,0 0 0,0 0 0,0 0 16,0 0-16,0 0 0,-36 11 16,36-11-16,-32 11 0,11-2 15,-4 2 1,-3 1-16,-2 3 0,0-1 15,1-2-15,-6 6 0,-3 0 16,6-1-16,3 0 0,-6 2 0,1 0 16,2-2-16,1 0 0,5-2 15,1 1-15,4-2 0,4-3 16,2 1-16,4 0 0,3-3 0,-1-3 16,2-1-16,3-1 15,2-1-15,-2 0 0,4 0 16,1-1-16,2 1 0,0 0 0,6-2 15,4 0 1,-1-1-16,2-1 0,10 1 16,4 2-16,2-1 15,3 1-15,-1-1 0,-5 3 0,8 0 16,1 2-16,-3-1 0,-1 1 16,-1 0-16,0 2 0,-3-1 0,-1 0 15,0 1-15,-2 0 0,-3-1 16,-3-1-16,-2 0 15,-1-1-15,-3-1 0,-2-1 16,-1 0-16,-4 0 0,0-2 16,-3-1-16,1-2 0,-1 0 15,-1-2-15,2-1 0,-2-2 16,0-1-16,0-2 0,-1-1 0,-1-1 16,-1-1-16,-1-2 0,-1 0 15,-1-3-15,1 0 16,0-2-16,-1 0 0,1-2 0,0 2 15,-2-2-15,1 2 0,-1-1 16,-2 0-16,0-1 0,2 1 0,-3 2 16,0 1-16,1 0 15,0-1-15,0-1 0,2 2 16,0 3-16,0 2 0,-1 2 16,1 0-16,1 3 15,0 1-15,1 1 0</inkml:trace>
  <inkml:trace contextRef="#ctx0" brushRef="#br1" timeOffset="125608.2129">2103 8668 0,'0'0'0,"0"0"0,0 0 16,0 0-16,0 0 0,23-6 0,-23 6 15,24 0-15,-24 0 0,27 0 16,-12 0-16,2 0 0,0 0 15,2-1-15,4 1 0,-1 0 16,-1-1-16,8-1 0,0 0 16,-3 1-16,2 1 0,0 0 15,3-2-15,-2 0 0,1 1 0,7-2 16,3 0-16,-5 0 0,-1 0 16,2-1-16,2 1 15,0 0-15,-4 1 0,10-2 0,0 1 16,-2 1-16,-7 4 0,5-4 15,3 0-15,-3 0 0,-5 2 16,4-1-16,1-1 0,-1 1 16,-3 1-16,8-1 0,1-1 15,-9 1-15,0 2 0,8-1 16,2-1-16,-3 1 0,-4-1 0,4 0 16,-1 1-16,-1 1 0,-3 1 15,2 0-15,3-2 0,-3 0 16,-2 1-16,2 0 0,3 1 15,-2-2-15,-1 0 0,1 1 16,4-1-16,-4 2 0,-4-1 0,11-1 16,2-1-16,-12 1 15,-2 1-15,14 0 0,2 1 16,-6-2-16,-7-3 0,7 1 0,5 1 16,-6 0-16,-2 0 0,1 0 15,5 0-15,-4 0 0,-1 1 16,4-3-16,6 2 0,-3 0 15,-3 0-15,2 0 0,3-1 16,-4 1-16,-3 1 0,28 1 16,-1 2-16,-30-3 0,-5 0 15,24 1-15,1 0 0,-7-1 16,-3 0-16,2-2 0,5-1 16,-3-1-16,-2 0 0,6 4 0,1 3 15,-7-2-15,-8 1 0,5-3 16,5 0-16,0 0 0,-1 1 15,5 0-15,1 1 0,-5-2 16,-7 0-16,7 4 0,4 3 16,-7-4-16,-4-3 0,4 0 15,4-1-15,1 1 0,-1 1 0,6-2 16,3-1-16,-10 1 0,-6 1 16,6 2-16,6 0 15,0 0-15,-4-1 0,6-1 0,3-1 16,-10 3-16,-6 1 0,7 1 15,8-1-15,-6-1 0,-1-2 0,4 2 16,2 1-16,-8-1 16,-4 1-16,8 1 0,1-2 15,1 0-15,0 1 0,5-2 16,6 0-16,-8 3 0,-7 1 0,7-2 16,5-2-16,-8 0 0,-4 0 15,5-1-15,3 0 0,-3 1 16,-1 0-16,4 1 0,4 0 15,-10 0-15,-7 0 0,7-2 16,4-1-16,-3 2 0,-3 2 16,8 1-16,3 2 0,-5-3 15,-6-1-15,7-1 0,5-1 16,-9 2-16,-6 0 0,4 2 16,3 0-16,-1 0 0,0 1 0,3-2 15,2-1-15,-9-1 0,-6-1 16,4 4-16,2 3 0,4-3 15,1 1-15,5-2 0,1 1 16,-9 0-16,-6-2 0,5 2 16,1 0-16,1 0 0,0-1 15,4 1-15,2-2 0,-11 1 0,-9 1 16,7-2-16,6-1 16,-3 3-16,0 4 0,5-3 0,3 2 15,-8-4-15,-4 0 0,6 1 16,4 3-16,-4-1 0,-1-1 0,0 0 15,1 0-15,-7-1 16,-6-1-16,5 2 0,2 2 16,-6-1-16,-7-1 0,7 1 15,3-1-15,-4-1 0,-2 0 0,3 1 16,0 3-16,0-1 0,-1-2 16,-2 0-16,-1 1 0,-4-3 15,-4-1-15,0 1 0,-1 0 16,-5 1-16,-4 3 0,3-3 15,2-1-15,-14-3 0,0-1 16,-2 3-16,3 0 0,0 1 16,0 0-16,0-1 0,0 0 15,-5-3-15,-2-1 0,-4 3 16,-3 0-16,0 0 0,1 0 0,-3 0 16,0 0-16,-2 0 0,2 1 15,-2-1-15,0 0 0,0 0 16,0 0-16,0 0 0,-5 0 15,-4 0-15,-4 1 0,-5-1 16,-3-1-16,4 1 0,2 0 0,3 0 16</inkml:trace>
  <inkml:trace contextRef="#ctx0" brushRef="#br1" timeOffset="132820.4625">3869 13627 0,'0'0'0,"0"0"0,0 0 0,0 0 16,0 0-16,0 0 0,7 20 15,-7-20-15</inkml:trace>
  <inkml:trace contextRef="#ctx0" brushRef="#br1" timeOffset="145024.029">12171 16144 0,'0'0'0,"0"0"16,0 0-16,0 0 0,0 0 0,0 0 16,0 0-16,0 0 0,0 0 15,0 0-15,0 0 0,0 0 16,23 6-16,-23-6 0,0 0 16,0 0-16</inkml:trace>
  <inkml:trace contextRef="#ctx0" brushRef="#br1" timeOffset="145225.6502">12235 16273 0,'0'0'15,"0"0"-15,0 0 0,0 0 16,0 0-16,0 0 0,0 0 15,9-18-15,-9 18 0,0 0 0,0 0 16,1-20-16</inkml:trace>
  <inkml:trace contextRef="#ctx0" brushRef="#br1" timeOffset="145409.9683">12202 16323 0,'0'0'15,"0"0"-15,0 0 0,0 0 16,0 0-16,0 0 0,0 0 0,0 0 16,0 0-16,0 0 0,0 0 15,0 0-15,0 0 0,-17-26 16,17 26-16,0 0 0,0-25 0,0 25 16</inkml:trace>
  <inkml:trace contextRef="#ctx0" brushRef="#br1" timeOffset="145541.7017">12090 16274 0,'0'0'0,"0"0"0,0 0 16,0 0-16,0 0 0,0 0 15,0 0-15,0 0 0,0 0 0,0 0 16,0 0-16,-25 0 16,25 0-16,0 0 0,0 0 15,-22-11-15</inkml:trace>
  <inkml:trace contextRef="#ctx0" brushRef="#br1" timeOffset="147505.1591">8394 15302 0,'0'0'0,"0"0"0,0 0 16,0 0-16,0 0 0,0 0 0,0 0 16,0 0-16,0 0 0,0 0 15,0 0-15,0 0 16</inkml:trace>
  <inkml:trace contextRef="#ctx0" brushRef="#br1" timeOffset="147705.1629">8469 15316 0,'0'0'16,"0"0"-16,0 0 0,0 0 15,0 0-15,0 0 0,13-19 16,-13 19-16,0 0 0,0 0 15,10-18-15,-10 18 0</inkml:trace>
  <inkml:trace contextRef="#ctx0" brushRef="#br1" timeOffset="147879.1709">8490 15361 0,'0'0'0,"0"0"16,0 0-16,0 0 0,0 0 0,0 0 16,0 0-16,0 0 0,0 0 15,0 0-15,6-24 0,-6 24 16</inkml:trace>
  <inkml:trace contextRef="#ctx0" brushRef="#br1" timeOffset="148131.1781">8516 15412 0,'0'0'0,"0"0"0,0 0 15,0 0-15,0 0 0,0 0 16,0 0-16,0 0 0,0 0 15,0 0-15,0 0 0,0 0 0,4-21 16,-4 21-16,2-19 0,-2 19 16,0 0-16,3-25 0</inkml:trace>
  <inkml:trace contextRef="#ctx0" brushRef="#br1" timeOffset="148320.0969">8541 15418 0,'0'0'0,"0"0"16,0 0-16,0 0 0,0 0 0,0 0 16,0 0-16,0 0 0,0 0 15,0 0-15,0 0 0,0 0 0,2-21 16,-2 21-16,0 0 15,0 0-15</inkml:trace>
  <inkml:trace contextRef="#ctx0" brushRef="#br1" timeOffset="148543.988">8508 15522 0,'0'0'0,"0"0"0,0 0 15,0 0-15,0 0 0,0 0 0,0 0 16,0 0-16,0 0 0,0 0 16,5-24-16,-5 24 0,0 0 0,0 0 15</inkml:trace>
  <inkml:trace contextRef="#ctx0" brushRef="#br1" timeOffset="148745.9132">8491 15580 0,'0'0'0,"0"0"15,0 0-15,0 0 0,0 0 0,0 0 16,0 0-16,0 0 15,0 0-15,0 0 0,0 0 0,0 0 16,0 0-16,0 0 0,6-33 16,-6 33-16,0 0 0,6-24 15</inkml:trace>
  <inkml:trace contextRef="#ctx0" brushRef="#br1" timeOffset="148902.8432">8488 15586 0,'0'0'0,"0"0"0,0 0 0,0 0 16,0 0-16,0 0 0,0 0 15,0 0-15,0 0 0,0 0 0,0 0 16,0 0-16,9-21 0,-9 21 0,0 0 16</inkml:trace>
  <inkml:trace contextRef="#ctx0" brushRef="#br1" timeOffset="149070.4367">8492 15597 0,'0'0'0,"0"0"16,0 0-16,0 0 0,0 0 0,0 0 16,0 0-16,0 0 0,0 0 15,0 0-15,11-25 0,-11 25 0,7-24 16,-7 24-16,4-19 15,-4 19-15</inkml:trace>
  <inkml:trace contextRef="#ctx0" brushRef="#br1" timeOffset="149225.3999">8455 15597 0,'0'0'0,"0"0"0,0 0 0,0 0 0,0 0 0,0 0 16,0 0-16,0 0 0,0 0 0,0 0 15,0 0-15,0 0 0,1-25 16,-1 25-16,0 0 0,3-22 16</inkml:trace>
  <inkml:trace contextRef="#ctx0" brushRef="#br1" timeOffset="149397.0312">8432 15612 0,'0'0'0,"0"0"0,0 0 0,0 0 16,0 0-16,0 0 0,0 0 16,0 0-16,0 0 0,0 0 15,0 0-15,0 0 0,0 0 16,6-22-16,-6 22 0,0 0 0</inkml:trace>
  <inkml:trace contextRef="#ctx0" brushRef="#br1" timeOffset="149544.3205">8411 15636 0,'0'0'16,"0"0"-16,0 0 0,0 0 0,0 0 15,0 0-15,0 0 0,0 0 16,0 0-16,0 0 0,0 0 16,0 0-16,0 0 0,0 0 15,0 0-15,0 0 0</inkml:trace>
  <inkml:trace contextRef="#ctx0" brushRef="#br1" timeOffset="149728.0828">8421 15586 0,'0'0'0,"0"0"0,0 0 15,0 0-15,0 0 0,0 0 16,0 0-16,0 0 0,0 0 15,0 0-15,0 0 0,0 0 0,0 0 16,0 0-16,0 0 0,0 0 16</inkml:trace>
  <inkml:trace contextRef="#ctx0" brushRef="#br1" timeOffset="149863.8234">8339 15660 0,'0'0'0,"0"0"15,0 0-15,0 0 0,0 0 0,0 0 16,0 0-16,0 0 0,-19 13 16,19-13-16,0 0 0,0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08:11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1019 18981 0,'0'0'0,"0"0"0,0 0 16,0 0-16,-7-25 0,7 25 15,0 0-15,0-21 0</inkml:trace>
  <inkml:trace contextRef="#ctx0" brushRef="#br0" timeOffset="1043.7951">1025 19053 0,'0'0'0,"0"0"0,0 0 0,0 0 15,0 0-15,0 0 0,0 0 16,0 0-16,0 0 16,-31-7-16,31 7 0,0 0 0,0 0 15,0 0-15</inkml:trace>
  <inkml:trace contextRef="#ctx0" brushRef="#br0" timeOffset="9303.4464">1692 7149 0,'0'0'16,"0"0"-16,0 0 0,0 0 0,0 0 0,0 0 15,0 0 1,0 0-16,0 0 0,28 9 0,-28-9 16,29 4-16,-29-4 0,35 0 15,-7 3-15,-2-1 0,2 0 0,16-2 16,7 0-16,-3 3 15,2-1-15,20-2 0,9-2 16,7 2-16,-3 0 0,22 0 16,9-4-16,-3 0 0,-13-2 0,53-1 15,-5 3-15,-21-1 0,-13 0 16,14-3-16,12-2 0,-18-1 16,-11 4-16,19-4 0,14 1 15,-14-1-15,-11 3 0,22-2 16,16-1-16,-12 4 0,-13 0 15,34 0-15,22-4 0,-31 1 16,-23 4-16,2-3 0,1-1 16,4 2-16,1 1 0,10 0 0,7 0 15,-5 3-15,-2-1 0,2-1 16,3 0-16,-10 1 0,-7-1 16,1 1-16,1 2 0,-6 0 15,-2 3-15,2-4 0,2-1 16,-9 0-16,-8 4 0,4-2 15,4 3-15,-8 0 0,-5 0 0,-1 0 16,1 4-16,-9-1 0,-7 3 16,-1-5-16,-1-1 0,-9 0 15,-7 0-15,-3 0 0,-4 3 16,-10-2-16,-8-2 0,-2-1 16,-2 1-16,-11-4 0,-8-1 15,0-1-15,0 0 0,-6 1 16,-5 2-16,-7 0 0,-2-3 15,-6 6-15,-3-1 0,-3 2 16,0 3-16,0 1 0,3 2 0,-3 5 16,-1 4-16,-1-5 0,2-2 15,0-5-15</inkml:trace>
  <inkml:trace contextRef="#ctx0" brushRef="#br0" timeOffset="12235.4292">4749 11931 0,'0'0'0,"0"0"0,0 0 0,0 0 15,0 0-15,0 0 0,0 0 16,0 0-16,0 0 0,21-20 15,-21 20-15,29-8 0,-29 8 0,39-9 16,-12 4-16,2 0 0,1 0 16,14 0-16,5 0 15,2 0-15,1 1 0,21-1 16,5 1-16,-5 2 0,-5 0 0,15 0 16,12-1-16,-5 3 0,-3 4 15,10-3-15,-2-2 0,26 0 16,-14 0-16,-3-1 15,-5 2-15,-4 2 0,-3-1 0,-5 3 16,-2 2-16,-5-3 0,-1 0 16,1 0-16,1 1 0,-11 1 15,-6-1-15,-3-2 0,-3 0 16,-2-1-16,-4-1 0,0 1 16,1-1-16,-10-1 0,-5 0 0,-3-4 15,0 0-15,-4-2 0,-2 0 16,-6-1-1,-3 1-15,0-2 16,0 0-16,-6 2 0,-5-2 0,-6 7 16,-1 3-16,1-2 0,1 1 0,-4 0 15,2-1-15,-2 1 0,2-4 16,-2 4-16,0 0 16,-2-2-16,-3 2 0,-4 0 15,-5 2-15,3 0 0,2-1 0,3-1 16</inkml:trace>
  <inkml:trace contextRef="#ctx0" brushRef="#br0" timeOffset="21685.0076">12454 8529 0,'0'0'0,"0"0"0,0 0 0,-23 8 0,23-8 16,-31 10-16,9-2 15,-2 2-15,-2 0 0,-5 2 16,-3 2-16,-8 2 0,1 0 0,-11 6 16,-2 1-16,5 0 0,5 0 15,-5 4-15,0-3 0,11-1 16,6-2-16,6-3 0,5-3 15,5-1-15,3-2 0,5-1 16,3 0-16,3-3 0,3 0 0,5-4 16,4 0-16,3-1 15,3-1-15,9-1 0,7 0 16,0-2-16,0 0 0,7-1 0,7-2 16,3 0-16,-2 2 0,0-2 15,0 2-15,-3 0 0,-4 1 16,5-1-16,0 1 0,-10 0 15,-7 0-15,-3 1 0,-4 0 16,-7-2-16,-3 0 0,-2 1 16,-3-1-16,0 0 0,-3-1 0,0 1 15,-1 1-15,-2 1 0</inkml:trace>
  <inkml:trace contextRef="#ctx0" brushRef="#br0" timeOffset="21935.4167">12301 8683 0,'0'0'0,"0"0"0,0 0 0,0 0 16,0 0-16,0 0 0,-7 24 16,7-24-16,-7 24 0,7-24 15,-16 36-15,8-17 0,-1 1 0,-1 1 16,-1 3-16,1-2 15,1-1-15,-2 6 0,0 3 16,1-4-16,1-2 0,-1 2 16,1-1-16,4-10 0,2-1 0,-2-1 15,2-2-15,1-2 0</inkml:trace>
  <inkml:trace contextRef="#ctx0" brushRef="#br0" timeOffset="22721.143">12796 8678 0,'0'0'0,"0"0"0,0 0 0,0 0 15,2 23-15,-2-23 0,0 27 16,-1-11-16,0 0 0,-2 3 15,-1 3-15,-2-2 0,1 1 16,-5 3-16,-3 0 0,2-3 0,0-1 16,1-2-16,1-2 15,0-3-15,1-1 0,1-3 16,2 0-16,0-2 0,2-2 0,1-1 16,2-4-16,0 0 0,0-5 15,4-1-15,5-4 0,2-2 16,1-1-16,5-5 0,2 2 15,-1 0-15,2 1 0,2 0 16,1-2-16,-2 1 0,-1-1 0,5-3 16,-2 2-16,-2 3 15,-2 2-15,-1 3 0,-1 0 0,-3 3 16,-2 1-16,0 4 0,0 3 16,-3 1-16,-1 3 0,0 2 15,-2 0-15,0 3 0,-2 2 16,-2 0-16,-1 2 0,-1 1 15,0-2-15,-2 1 0,-1 0 16,0 0-16,-1-3 0,0-2 16,-2 0-16,2-2 0,1 0 0,1-1 15,0 2-15,1-3 0,0 1 16,1-4-16,0-2 0,0 0 16,4-1-16,0-3 0,3-2 15,0 0-15,2-1 0,2-2 16,2 0-16,2-1 0,1 1 15,5-3-15,0 0 0,-2 0 16,-3-1-16,1 2 0,-1 1 16,0 0-16,-2 2 0,-1 2 0,0-1 15,-1 3-15,1 1 0,-1 3 16,-1 3-16,-1 0 0,-1 4 16,-1 1-16,-1 2 0,-1 3 15,-2 1-15,0 5 0,-2 1 16,-2-1-16,-2 0 0,-2-1 15,0 1-15,1-1 0,0-1 0,-1 0 16,-2-2-16,1 0 16,0-2-16,1-2 0,1-2 15,1-1-15,-1-2 0,1-2 0,1-2 16,1-2-16,0-4 0,1-6 16,0-5-16,0 3 0,0 2 0,1 1 15</inkml:trace>
  <inkml:trace contextRef="#ctx0" brushRef="#br0" timeOffset="23018.7235">13617 8372 0,'0'0'16,"0"0"-16,0 0 15,0 0-15,0 0 0,21-11 0,-21 11 16,26-3-16,-26 3 0,27 1 15,-14 1-15,-2 2 0,-1 1 0,-1 1 16,-2 3-16,-1 1 0,-3 1 16,-3 1-16,-2 1 15,-2 0-15,-2-1 0,-3 1 0,-1-1 16,1-1-16,1-1 0,1 0 16,1 1-16,3-3 0,1 0 15,2-1-15,3-2 0,3-1 16,2 1-16,5 0 0,5 1 15,5-1-15,2-1 0,2 0 16,-3 0-16,-5-1 0</inkml:trace>
  <inkml:trace contextRef="#ctx0" brushRef="#br0" timeOffset="23202.1681">13795 8733 0,'0'0'16,"0"0"-16,0 0 0,0 0 0,25-4 16,-25 4-16,43 0 15,-17 1-15,2 2 0,-1-1 0,1 4 16,3 0-16,-6-1 0,-3 0 16</inkml:trace>
  <inkml:trace contextRef="#ctx0" brushRef="#br0" timeOffset="23352.4813">13819 9008 0,'0'0'0,"0"0"15,0 0-15,0 0 0,0 0 0,31-2 16,-31 2-16,49-3 0,-19 1 16,6-3-16,6 0 0,3-1 15,-6 1-15,-7 1 0</inkml:trace>
  <inkml:trace contextRef="#ctx0" brushRef="#br0" timeOffset="23752.4341">15005 8409 0,'0'0'0,"0"0"16,0 0-16,0 0 0,0 0 0,-4 31 16,4-31-16,-9 32 0,3-14 15,-1 4-15,-2 3 16,0 0-16,0-1 0,-2 10 0,1-1 16,0 2-16,0-1 0,-2 6 15,1-4-15,1-2 0,1-3 16,3-2-16,0-1 0,2-3 15,1-3-15,0-1 0,2 0 16,2-3-16,2-3 0,0-2 16,1-1-16,2-2 0,-1-1 0,5-2 15,5-2-15,-1-3 0,4 0 16,1-2-16,3-1 0,1-2 16,-1-3-16,5-3 0,2-2 15,-4 0-15,-3-1 0,-7-4 16,-7-4-16,0 4 0,-2 4 0,-1 1 15</inkml:trace>
  <inkml:trace contextRef="#ctx0" brushRef="#br0" timeOffset="23952.134">14693 8583 0,'0'0'16,"0"0"-16,0 0 0,0 0 15,0 0-15,22-9 0,-22 9 16,41-3-16,-17 1 0,6 0 16,4 0-16,1 0 0,1 1 0,9-2 15,0-2-15,1 0 0,-8 2 0,-7-1 16</inkml:trace>
  <inkml:trace contextRef="#ctx0" brushRef="#br0" timeOffset="24285.015">15502 8264 0,'0'0'0,"0"0"0,0 0 16,25 1-16,-25-1 0,25 3 15,-7-2-15,-1 2 0,0 1 0,2 3 16,-3 1-16,-3 0 15,-3 0-15,-4 1 0,-5 1 16,-5-1-16,-5-2 0,-6 0 16,-3 1-16,-4 0 0,-2 1 0,1-1 15,1 0-15,2-1 0,3-2 16,-2 3-16,3 0 0,4 0 16,2-3-16,5 1 0,3-1 15,4 1-15,5-2 0,7 3 16,7 1-16,4-2 0,4 1 15,7 3-15,2-1 0,-4 0 0,-1-2 16,-7-2-16,-3 0 0,-6-1 16</inkml:trace>
  <inkml:trace contextRef="#ctx0" brushRef="#br0" timeOffset="24451.8801">15459 8801 0,'0'0'16,"0"0"-16,25 3 0,-5-1 0,3 1 16,9 1-16,6 0 15,13 2-15,1-2 0,15 1 0,3-1 16,-4 1-16,-14-3 0,-12 0 16</inkml:trace>
  <inkml:trace contextRef="#ctx0" brushRef="#br0" timeOffset="24901.6156">16719 8488 0,'0'0'0,"0"0"0,0 0 16,0 0-16,0 0 0,-22 22 15,22-22-15,-30 28 0,11-10 0,-3 3 16,-2 5-16,-2-1 0,0 1 16,-7 10-16,2 2 15,-2 4-15,4-1 0,-2 6 0,5-4 16,5-5-16,4-6 0,6-2 16,6-1-16,3-5 0,3-2 15,3-4-15,4-3 0,0-4 16,-1-3-16,3-4 0,4-2 15,1-3-15,3-1 0,0-3 16,3-4-16,-2 0 0,-2-3 0,-2 0 16,0-1-16,-2-2 15,-3 1-15,-3-1 0,-1-2 0,-4 2 16,-1 0-16,-3 0 0,-4-1 16,-1 2-16,-4 2 0,-6 0 15,-5 1-15,1 1 0,1 1 16,1 3-16,1 2 0,0-1 15,3 2-15,4-2 0,4-2 16,1 2-16,2 1 0,1 0 0</inkml:trace>
  <inkml:trace contextRef="#ctx0" brushRef="#br0" timeOffset="25251.7495">17350 8523 0,'0'0'0,"0"0"0,0 0 0,-13 21 16,13-21-16,-18 25 0,3-9 16,0 3-16,-2 1 0,-5 10 15,0 3-15,2-3 0,2 0 0,-3 8 16,3 0-16,4-3 15,3-4-15,3-2 0,4-1 16,2-1-16,4-3 0,5 3 16,5-3-16,2-5 0,1-1 0,9 0 15,4-5-15,-6-7 0,-1-5 16,5-2-16,2-2 0,-2-3 16,0-2-16,-4-4 0,-2-5 15,-6-1-15,-4-2 0,-2 6 16,-3 2-16,0 2 0</inkml:trace>
  <inkml:trace contextRef="#ctx0" brushRef="#br0" timeOffset="25421.0777">17005 8682 0,'0'0'0,"0"0"15,0 0-15,0 0 0,0 0 0,0 0 16,0 0-16,36-5 15,-36 5-15,43-1 0,-13-1 16,-1 2-16,2 2 0,11 0 16,1 2-16,-7-1 0,-5 1 0,-5-2 15</inkml:trace>
  <inkml:trace contextRef="#ctx0" brushRef="#br0" timeOffset="25618.228">17787 8879 0,'0'0'16,"0"0"-16,26 2 0,-8-1 0,3 0 15,12 1-15,6 2 16,-1-2-16,-1 1 0,13 1 0,1 0 16,-3-1-16,-4 1 0,6-1 15,-2 0-15,-9-2 0,-7 0 16,-7-1-16,-5 1 0,-5 0 0</inkml:trace>
  <inkml:trace contextRef="#ctx0" brushRef="#br0" timeOffset="25868.3169">18126 8815 0,'0'0'0,"0"0"16,0 0-16,0 0 0,-8 27 0,8-27 16,-5 23-16,1-9 0,1 1 15,0 0-15,-1 0 0,1 2 16,0-1-16,1 1 0,0 0 16,1 2-16,1-2 0,1 0 15,3-2-15,1-3 0,3-3 0,-2-2 16,-1 0-16,-1-2 0</inkml:trace>
  <inkml:trace contextRef="#ctx0" brushRef="#br0" timeOffset="26118.6934">18951 8687 0,'0'0'16,"0"0"-16,0 0 0,0 0 0,0 31 15,0-31-15,0 39 16,-1-15-16,0 3 0,-2 7 0,0 5 16,-4 10-16,0-1 0,-7 15 15,-2 1-15,-3 8 0,0-5 0,3-6 16,4-16-16,3-11 15</inkml:trace>
  <inkml:trace contextRef="#ctx0" brushRef="#br0" timeOffset="27019.1744">11614 9725 0,'0'0'0,"0"0"16,0 0-16,33 3 0,-15-3 0,15 2 15,9-1-15,1 0 16,1 0-16,21-1 0,8 2 16,11-2-16,-4-2 0,28-3 15,8-2-15,6 0 0,-9-1 0,70-6 16,2 1-16,-25 5 0,-18 3 16,16 2-16,10 0 0,-22-1 15,-13-2-15,20 4 0,13 2 16,-18 1-16,-13 3 0,25-2 15,16 0-15,-22 0 0,-15 1 0,18 5 16,11 3-16,-18-1 16,-13 0-16,21 3 0,14 3 15,-24-4-15,-16-4 0,16 5 0,12 5 16,-17-7-16,-12-4 0,13 4 16,8-1-16,-22 2 0,-15-1 15,8 2-15,9 1 0,-21-1 16,-13-2-16,-1-5 15,0-2-15,-12-1 0,-10 0 0,0-1 16,0 3-16,-18-3 0,-10 3 0,1-5 16,2 1-16,-8-2 0,-6 1 15,-5-4-15,-3-1 16,-9 3-16,-5 1 0,-7-1 0,-2 0 16,-3 2-16,-2 0 0,0 4 15,-1 2-15,-1 2 0,-2 2 0,-7 7 16,-6 1-16,5-4 15,4-5-15,2-3 0</inkml:trace>
  <inkml:trace contextRef="#ctx0" brushRef="#br0" timeOffset="31903.4282">4123 12106 0,'0'0'0,"0"0"16,0 0-16,0 0 0,0 0 0,6-19 15,-6 19-15,0 0 16,0 0-16,0 0 0,0 0 16,26 5-16,-26-5 0,24 21 15,-6-4-15,5 3 0,6 4 0,15 11 16,7 4-16,14 10 15,1-1-15,18 14 0,2 2 0,17 9 16,0 0-16,16 11 0,-1 1 16,40 30-16,-20-11 0,-3-9 15,0-5-15,-11-4 0,-6-3 16,0 0-16,0 0 0,-6-3 16,-5-2-16,2 6 0,3 4 15,-7-4-15,-1-4 0,2 2 16,4 0-16,-10-1 0,-6-1 15,0-4-15,-1 1 0,-9-14 0,-7-7 16,-24-18-16,-16-11 0,-12-9 16</inkml:trace>
  <inkml:trace contextRef="#ctx0" brushRef="#br0" timeOffset="32452.4478">11269 13650 0,'0'0'0,"20"6"16,3 2-16,5 3 0,3 3 0,26 11 15,12 8-15,18 9 16,3 1-16,13 11 0,11 10 0,31 21 16,-19-10-16,-10-2 0,-7-4 15,-9-2-15,-6-2 0,3 3 16,0 3-16,-8 4 0,-7 1 15,-2 1-15,-2-2 0,-8 3 16,-3 1-16,0-4 0,1 1 16,-14-3-16,-8-4 0,-2-5 15,-1-3-15,-8-9 0,-4-8 0,-10-11 16,-7-12-16,-4-7 0</inkml:trace>
  <inkml:trace contextRef="#ctx0" brushRef="#br0" timeOffset="34580.2077">10286 13832 0,'0'0'0,"0"0"0,0 0 16,0 0-16,0 0 0,0 0 0,0 0 16,0 0-16</inkml:trace>
  <inkml:trace contextRef="#ctx0" brushRef="#br0" timeOffset="34785.6692">10382 13819 0,'0'0'0,"0"0"16,0 0-16,0 0 0,0 0 0,0 0 15,0 0 1,0 0-16,3 27 0,-3-27 0</inkml:trace>
  <inkml:trace contextRef="#ctx0" brushRef="#br0" timeOffset="34925.9781">10314 13875 0,'0'0'0,"0"0"16,0 0-16,0 0 0,0 0 0,0 0 15,0 0-15,0 0 0</inkml:trace>
  <inkml:trace contextRef="#ctx0" brushRef="#br0" timeOffset="35105.8801">10210 13805 0,'0'0'0,"0"0"16,0 0-16,0 0 0,0 0 0,0 0 16,0 0-16,0 0 15,0 0-15,0 0 0,0 0 16,0 0-16</inkml:trace>
  <inkml:trace contextRef="#ctx0" brushRef="#br0" timeOffset="35249.5616">10286 13902 0,'0'0'0,"0"0"0,0 0 15,0 0-15,0 0 0,-30-2 16,30 2-16,-31 5 0,31-5 0,-24 4 15</inkml:trace>
  <inkml:trace contextRef="#ctx0" brushRef="#br0" timeOffset="36202.0498">8558 13749 0,'0'0'0,"0"0"0,0 0 16,0 0-16,-27-12 0,27 12 15,-41-12-15,15 6 0,-3-1 16,-5 0-16,-5 1 16,-9-3-16,1 1 0,-9-2 15,2 2-15,0 2 0,0 2 16,0-1-16,8 2 0,6 0 16,6 0-16,5 0 0,5 2 0,4-1 15,0 1-15,5-1 0,2 0 16,4 1-1,1 1-15,3 0 0,0 1 0,2-1 16,-1 1-16,4-1 0,0 0 16,0 0-16,4-1 0,1 0 15,3 0-15,1 0 0,1 0 16,-2-1-16,0 1 0,0 0 0</inkml:trace>
  <inkml:trace contextRef="#ctx0" brushRef="#br0" timeOffset="36810.1177">10299 13529 0,'0'0'0,"0"0"0,0 0 16,0 0-16,0 0 0,0 0 0,0 0 15,-27-5-15,27 5 0,0 0 16</inkml:trace>
  <inkml:trace contextRef="#ctx0" brushRef="#br0" timeOffset="36987.8885">10335 13495 0,'0'0'0,"0"0"16,0 0-16,0 0 0,0 0 15,0 0-15,0 0 0,0 0 16,-22 12-16,22-12 0</inkml:trace>
  <inkml:trace contextRef="#ctx0" brushRef="#br0" timeOffset="37147.2028">10308 13542 0,'0'0'0,"0"0"16,0 0-16,0 0 0,0 0 0,0 0 15,0 0-15,-15-17 0,15 17 16,0 0-16,-23-8 0,23 8 0</inkml:trace>
  <inkml:trace contextRef="#ctx0" brushRef="#br0" timeOffset="37704.1493">8095 13758 0,'0'0'0,"0"0"0,0 0 0,0 0 16,0 0-16,0 0 16,0 0-16,0 0 0</inkml:trace>
  <inkml:trace contextRef="#ctx0" brushRef="#br0" timeOffset="37885.4759">8117 13636 0,'0'0'15,"0"0"-15,0 0 0,0 0 16,0 0-16,0 0 0,0 0 0,0 0 15,-24 3-15,24-3 16</inkml:trace>
  <inkml:trace contextRef="#ctx0" brushRef="#br1" timeOffset="621467.9058">1168 19053 0,'0'0'0,"0"0"16,0 0-16,0 0 0,0 0 15,0 0-15,0 0 0,0 0 0,0 0 16,0 0-16,0 0 0,0 0 16,0 0-16,0 0 0,0 0 15,0 0-15,0 0 0,0 0 16,0 0-16,0 0 0,0 0 16,0 0-16</inkml:trace>
  <inkml:trace contextRef="#ctx0" brushRef="#br1" timeOffset="621846.9526">1064 19053 0,'0'0'0,"0"0"15,0 0-15,0 0 0,0 0 16,0 0-16,0 0 0,0 0 15,0 0-15,0 0 0,0 0 0,0 0 16,0 0-16,0 0 0,0 0 16,0 0-16,0 0 15,0 0-15,0 0 0,0 0 0,0 0 16,24-6-16,-24 6 0,0 0 16,0 0-16,0 0 0</inkml:trace>
  <inkml:trace contextRef="#ctx0" brushRef="#br1" timeOffset="622082.9529">1082 19053 0,'0'0'0,"0"0"15,0 0-15,0 0 0,0 0 0,0 0 16,0 0-16,0 0 15,0 0-15,0 0 0,0 0 16,0 0-16,0 0 0,0 0 16,-21-15-16,21 15 0,0 0 0,0 0 15,0 0-15,0 0 0,0 0 16,0 0-16</inkml:trace>
  <inkml:trace contextRef="#ctx0" brushRef="#br1" timeOffset="622337.5877">1000 19053 0,'0'0'0,"0"0"0,0 0 16,0 0-16,0 0 0,0 0 15,0 0-15,0 0 0,0 0 0,0 0 16,0 0-16,0 0 16</inkml:trace>
  <inkml:trace contextRef="#ctx0" brushRef="#br1" timeOffset="622776.1269">943 19053 0,'0'0'0,"0"0"0,0 0 15,0 0-15,0 0 0,0 0 16,0 0-16,0 0 0,0 0 16,0 0-16,0 0 0,0 0 15,0 0-15,0 0 0,0 0 0,0 0 16,0 0-16,0 0 15,0 0-15,0 0 0,0 0 16,0 0-16</inkml:trace>
  <inkml:trace contextRef="#ctx0" brushRef="#br1" timeOffset="624202.7278">1010 19049 0,'0'0'15,"0"0"-15,0 0 0,0 0 0</inkml:trace>
  <inkml:trace contextRef="#ctx0" brushRef="#br1" timeOffset="624502.7852">939 19053 0,'0'0'16,"0"0"-16,0 0 0,0 0 0,0 0 16,0 0-16,0 0 0,0 0 15,0 0-15,0 0 0,0 0 16,0 0-16,0 0 0,0 0 16,0 0-16,0 0 0,0 0 15,0 0-15,0 0 0,0 0 16,0 0-16,0 0 0</inkml:trace>
  <inkml:trace contextRef="#ctx0" brushRef="#br1" timeOffset="624708.1908">946 19053 0,'0'0'0,"0"0"16,0 0-16,0 0 15,0 0-15,0 0 0,0 0 16,0 0-16,-22-3 0,22 3 0,0 0 16,0 0-16,3-25 0,-3 25 15,0 0-15,9-22 0,-9 22 0,0 0 16</inkml:trace>
  <inkml:trace contextRef="#ctx0" brushRef="#br1" timeOffset="624922.9084">889 19053 0,'0'0'0,"0"0"15,0 0-15,0 0 0,0 0 0,0 0 16,0 0-16,0 0 15,0 0-15,0 0 0,0 0 16,16-22-16,-16 22 0,0 0 0,12-21 16,-12 21-16</inkml:trace>
  <inkml:trace contextRef="#ctx0" brushRef="#br1" timeOffset="625167.3462">895 19053 0,'0'0'0,"0"0"16,0 0-16,0 0 15,0 0-15,0 0 0,0 0 16,0 0-16,0 0 0,0-27 15,0 27-15,5-20 0,-5 20 0,5-25 16,-4 15-16,2 0 0</inkml:trace>
  <inkml:trace contextRef="#ctx0" brushRef="#br1" timeOffset="625408.4289">826 19053 0,'0'0'0,"0"0"15,0 0-15,0 0 0,0 0 16,-2-21-16,2 21 0,0 0 15,2-22-15,-2 22 0,0 0 0,3-18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08: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8733 5834 0,'0'0'0,"0"0"0,0 0 16,0 0-16,0 0 0,0 0 16,0 0-16,22-10 0,-22 10 0,0 0 15,29-5-15,-29 5 0,28-2 16,-11 0-16,0 0 0,4 1 16,-1-1-16,3 2 0,4 2 15,-1-2-15,2 0 0,10 0 16,3-2-16,2 2 0,1-2 15,11 2-15,2 2 0,-6 0 16,0-2-16,14-2 0,2 0 16,-4 2-16,-3 0 0,8 2 0,-1 0 15,-3-6-15,-3-1 0,9 5 16,-2 2-16,-10 1 0,-6 2 16,1-3-16,2 0 0,-10 0 15,-5-2-15,1 0 0,0 0 16,-6 0-16,-4-2 0,-5 0 15,-2 2-15,-7 0 0,-1-2 16,-2 1-16,0 1 0,-5 0 0,-3 0 16,-1-2-16,1 0 15,-4 0-15,-2 2 0,2-2 0,0 1 16,-2 1-16,0 0 0,0 0 16,0 0-16,-2 1 0,0-1 15,-3 2-15,-1 2 0,-1-2 16,1-1-16,0 1 0,2-2 15,0 2-15</inkml:trace>
  <inkml:trace contextRef="#ctx0" brushRef="#br0" timeOffset="17689.8665">2154 7324 0,'0'0'0,"0"0"15,0 0-15,0 0 0,0 0 0,0 0 16,0 0-16,0 0 16,0 0-16,0 0 0,0 0 15,0 0-15,0 0 0,0 0 0,0 0 16,0 0-16,0 0 0,0 0 16,0 0-16,0 0 0,0 0 15,0 0-15,0 0 0,0 0 16,0 0-16,0 0 0,0 0 15,0 0-15,0 0 0,0 0 16,0 0-16,0 0 0,0 0 0,0 0 16,25-5-16,-25 5 0,0 0 15,0 0-15,22 0 0,-22 0 16</inkml:trace>
  <inkml:trace contextRef="#ctx0" brushRef="#br0" timeOffset="18216.015">3990 7438 0,'0'0'0,"0"0"0,0 0 16,0 0-16,0 0 0,0 0 0,0 0 15,0 0-15,0 0 0,0 0 16,20-13-16,-20 13 0,0 0 0,19 4 16,-19-4-16,0 0 0,27 2 15,-17-2-15,0 2 0,2-2 16,-1 0-16,0 0 16,-1 0-16,-1 0 0</inkml:trace>
  <inkml:trace contextRef="#ctx0" brushRef="#br0" timeOffset="18726.7532">5605 7339 0,'0'0'0,"0"0"16,0 0-16,0 0 0,0 0 0,0 0 16,0 0-16,17-13 0,-17 13 15,0 0-15,0 0 0,0 0 16,16-16-16,-16 16 0,0 0 16,0 0-16,0 0 0,16-18 15,-13 15-15,-1 1 0</inkml:trace>
  <inkml:trace contextRef="#ctx0" brushRef="#br0" timeOffset="19483.8029">7048 7483 0,'0'0'0,"0"0"0,0 0 16,0 0-16,0 0 0,0 0 15,0 0-15,0 0 0,0 0 16,0 0-16,0 0 0,0 0 0,0 0 16,0 0-16,0 0 0,0 0 15,0 0-15,0 0 0</inkml:trace>
  <inkml:trace contextRef="#ctx0" brushRef="#br0" timeOffset="19709.7614">7007 7586 0,'0'0'0,"0"0"16,0 0-16,0 0 0,0 0 16,0 0-16,0 0 0,-21-16 15,21 16-15,-18-10 0,18 10 16,-20-10-16,20 10 0,-15-10 16</inkml:trace>
  <inkml:trace contextRef="#ctx0" brushRef="#br0" timeOffset="19887.8294">6728 7585 0,'0'0'0,"0"0"0,0 0 16,0 0-16,0 0 0,0 0 0,0 0 15,0 0-15,0 0 0,0 0 16,-26 11-16,26-11 0,0 0 15,-22 3-15,22-3 0,0 0 16</inkml:trace>
  <inkml:trace contextRef="#ctx0" brushRef="#br0" timeOffset="20059.837">6455 7603 0,'0'0'0,"0"0"0,0 0 16,0 0-16,0 0 0,0 0 16,0 0-16,0 0 0,-28-3 0,28 3 15,0 0-15,0 0 0</inkml:trace>
  <inkml:trace contextRef="#ctx0" brushRef="#br0" timeOffset="21782.8377">2705 9369 0,'0'0'0,"0"0"0,0 0 0,0 0 0,0 0 15,0 0-15,0 0 0,0 0 16,0 0-16,0 0 0,0 0 16,0 0-16</inkml:trace>
  <inkml:trace contextRef="#ctx0" brushRef="#br0" timeOffset="22021.7722">2777 9609 0,'0'0'0,"0"0"16,0 0-16,0 0 0,0 0 16,0 0-16,0 0 0,0 0 15,0 0-15,0 0 0,0 0 16,0 0-16,0 0 15,0 0-15,0 0 0,0 0 0,0 0 16,27-3-16</inkml:trace>
  <inkml:trace contextRef="#ctx0" brushRef="#br0" timeOffset="23249.1304">7985 5610 0,'0'0'0,"0"0"0,0 0 0,0 0 16,0 0-16,0 0 0,0 0 15,0 0-15,0 0 0,0 0 16,0 0-16,0 0 0,0 0 0,0 0 16,0 0-16,0 0 0,0 0 15,0 0-15,0 0 0,0 0 16,0 0-16,0 0 0</inkml:trace>
  <inkml:trace contextRef="#ctx0" brushRef="#br0" timeOffset="23883.2211">8062 9377 0,'0'0'0,"0"0"16,0 0-16,0 0 0,0 0 0,5-19 16,-5 19-16,0 0 0,0 0 15,0 0-15,0 0 0,-20-16 16,20 16-16,0 0 0,0 0 15,0 0-15</inkml:trace>
  <inkml:trace contextRef="#ctx0" brushRef="#br0" timeOffset="24082.3166">7782 9360 0,'0'0'16,"0"0"-16,0 0 0,0 0 16,0 0-16,0 0 0,0 0 15,0 0-15,0 0 0,0 0 0,0 0 16,8-25-16,-8 25 0,0 0 16</inkml:trace>
  <inkml:trace contextRef="#ctx0" brushRef="#br0" timeOffset="49016.194">2372 12933 0,'0'0'0,"0"0"16,0 0-16,0 0 0,0 0 0,0 0 16,0 0-16,0 0 0,0 0 15,0 0-15,0 0 0,0 0 16,0 0-16,0 0 0,0 0 15,0 0-15,12-22 0,-12 22 16,0 0-16,0 0 0,22-3 16,-22 3-16,0 0 0,22 0 15,-22 0-15,17 0 0,-7 1 16,2 0-16,-2-1 0,2 0 0,0 0 16,-1 0-16,0 0 0,0 0 15,1 2-15,0-1 0,0 0 16,2 0-16,-2 1 0,2-1 15,0 0-15,2 0 0,0 0 16,0 0-16,-3 1 0,3-1 16,2 0-16,-2 0 0,0-1 0,7 0 15,2 0-15,-5 0 0,1 0 16,-2 1-16,3-1 0,0 0 16,-1 0-16,1 0 0,1 0 15,-4 0-15,0 0 0,1 1 16,2 2-16,0-2 0,0-1 15,0 0-15,0 2 0,-1-1 16,-1 1-16,2-1 0,1 0 16,2 0-16,-3-1 0,4 1 15,-1 0-15,0 0 0,-2-1 0,1 0 16,4 1-16,-5 1 0,1 1 16,-1-2-16,1-1 15,0 0-15,-2-1 0,2 2 0,1 1 16,-2-1-16,0 0 0,1-1 15,1 1-15,-2-1 0,2 0 16,0 0-16,0 1 0,1-1 16,-3 1-16,4-1 0,2 0 15,-4 0-15,1 2 0,0-2 0,2 0 16,-1 0-16,-1 1 0,2-2 16,-1-2-16,0 2 15,1 0-15,1 0 0,-1 2 16,-1-1-16,0-1 0,1 1 0,2 1 15,1-1-15,0 1 0,4 0 16,0 0-16,-1-1 0,-2-1 16,1 0-16,0 1 0,-1 0 15,-3 0-15,5 1 0,4 1 16,-3-2-16,-5-1 0,4 0 0,1 1 16,-2-1-16,-1 0 0,-1 0 15,2 1-15,1 0 0,1 1 16,0-1-16,0-1 15,1 1-15,-1-1 0,1 1 0,-2 0 16,2 0-16,0 0 0,6 0 16,0 0-16,-1 1 0,-5 0 15,4 0-15,-3-2 0,1 0 16,-2 0-16,3-2 0,2 0 16,-2 1-16,1 0 0,1 0 0,0 1 15,-2 1-15,0 0 0,2 0 16,-2-1-16,1-1 0,-1 0 15,0 1-15,2 0 0,-1 0 16,-2 0-16,3-1 0,1 1 16,-2 0-16,-2 2 0,5-2 15,5 0-15,-2-1 0,-1 0 0,8-1 16,0 0-16,-3-1 0,-4-1 16,3 4-16,0 0 15,-1 0-15,-6 1 0,5-1 0,4-1 16,-6 2-16,-4 0 0,6 0 15,6 2-15,-6-3 0,-6-1 16,7 2-16,4 0 0,-3 0 16,-1 0-16,2 0 0,3 0 15,-2 1-15,-1-1 0,24 0 0,-5-2 16,-8 0-16,-5-2 0,4 1 16,-1 2-16,-7 1 0,-8 3 15,7-2-15,3-1 16,0-1-16,-1-1 0,-1 4 0,-2 4 15,-1-4-15,-2-3 0,8 2 16,5 2-16,-8 1 0,-5 1 16,8-3-16,7-4 0,-5 0 15,-1 0-15,1 1 0,2 1 16,-3-1-16,-4-2 0,7 1 0,4 0 16,-9 4-16,-6 1 0,5 0 15,2 0-15,2-2 0,0 0 16,1 2-16,1 1 0,-6-1 15,-4-1-15,10-1 0,6-2 16,-7 1-16,-4-2 0,3 2 16,1 0-16,-2-1 0,0 0 15,5 1-15,5 1 0,-8 0 16,-6-1-16,-1 0 0,2 2 16,2-4-16,1 0 0,2 1 0,1 2 15,-8-1-15,-3 0 0,5 1 16,4-1-16,-6 1 0,-5 2 15,6-4-15,3-1 0,-1 2 16,0 0-16,1 3 0,-1 0 16,-3 0-16,-4-1 0,7 1 15,5 0-15,-11-1 0,-5 0 0,7-2 16,5 0-16,-5 1 0,-4 4 16,5 0-16,2 1 15,0 0-15,0-2 0,3-2 0,1-2 16,-7 1-16,-4 0 0,6 3 15,3 2-15,-7-1 0,-8 0 16,9-1-16,4-1 0,-6 0 0,-4 0 16,5-2-16,1 1 15,2 0-15,1 2 0,-3-2 16,1 0-16,-4 1 0,-1-1 0,1 1 16,1-1-16,1 2 15,-1 1-15,6 0 0,4 2 16,-13-3-16,-8-2 0,2 1 0,4 0 15,-2 1-15,-1-2 0,5 3 16,3 0-16,-17-2 16,4 3-16,25 1 0,-4-2 0,-10-1 15,-7-1-15,3 0 16,1-1-16,-19-2 0,3 0 0,17 2 16,-1-1-16,-19 1 0,1 0 15,2-1-15,3 0 16,4 2-16,3-2 15,-7 2-15,-3 0 0,0-2 0,1 2 16,-5-3-16,0 0 0,-1 0 16,-1 0-16,-4 0 0,-2 0 0,1 0 15,-1-2-15,-2 1 0,0 0 16,-2 0-16,-2 1 16,-3-1-16,1 1 0,-3 0 0,-1 0 15,1 0-15,-1-1 0,-2 1 16,-5-4-16,2 0 0,-1 2 0,0 1 15,2-1-15,0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19:59.9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1850 7777 0,'0'0'15,"0"0"-15,0 0 0,0 0 0,0 0 16,0 0-16,0 0 0,0 0 16,0 0-16,0 0 0,0 0 15,19-5-15,-19 5 0,0 0 16,25 0-16,-25 0 0,23-1 16,-23 1-16,35 0 0,-16 0 15,-1 0-15,5 0 0,5 0 16,-2 0-16,1 1 0,12-1 0,1 0 15,-1 1-15,-2 0 0,11-1 16,3-1-16,-4 1 0,-3 1 16,13-1-16,3-1 0,-6 0 15,-3 0-15,5 0 0,1 0 16,10-1-16,-5 1 0,5 0 16,3 1-16,-7-2 0,-3 1 15,9-1-15,5 0 0,-6 0 16,-2 0-16,36-3 0,-4 1 15,-12 0-15,-4 0 0,-1 4 0,2 2 16,-10-3-16,-4-3 0,4 0 16,3 0-16,-9 2 0,-5 2 0,8-1 15,6-1-15,-4 1 16,-4-2-16,8 2 0,6 0 16,-3 0-16,-4-1 0,5-1 15,4-1-15,-5 3 0,-4 1 0,6 1 16,3 0-16,-5 1 0,-3-2 15,7 3-15,5 2 16,-8-5-16,-5-1 0,4-1 0,4 2 16,-5 0-16,-5 2 0,4-1 15,7-1-15,-7 0 0,-3 0 0,5 0 16,4 1-16,-6 1 16,-3-1-16,7-5 0,3-2 15,-5 7-15,-5 5 0,7-1 0,7 0 16,-6 0-16,-3 0 0,4-5 15,5-4-15,-6 4 0,-3 4 16,3-1-16,4 0 0,-7 1 16,-4-1-16,6 1 0,5-3 15,-6 2-15,-4 1 0,5-1 16,3-2-16,-7 1 0,-5 0 0,9 2 16,7 0-16,-5 1 15,-5 2-15,7-2 0,4-1 16,-7-1-16,-2-1 0,5 2 0,4 4 15,-6 0-15,-5-1 0,5-1 16,3 0-16,-7-1 0,-3 1 16,4-4-16,2-2 0,-1 4 15,-4 2-15,6 0 0,3-1 16,-6 2-16,-3 0 0,7 0 16,6 1-16,-9-4 0,-4-2 0,5-1 15,4 1-15,-6 0 0,-3 1 16,4-1-16,5 0 15,-5 1-15,-5 2 0,6-2 0,8 0 16,-8 0-16,-3 1 0,7-2 16,5-1-16,-7 0 0,-4-1 15,8 2-15,7 3 0,-9 0 16,-6-1-16,12 2 0,6 1 16,-12-2-16,-8 0 0,6-2 15,5-1-15,-8 2 0,-7 0 0,6-1 16,4-1-16,-6-2 0,-3-1 15,10 2-15,6 3 0,-14-2 16,-9-2-16,7 1 0,6 1 16,-9-1-16,-4-1 0,9 1 15,8 1-15,-11-1 0,-8 1 16,5 0-16,4 0 0,-2 1 16,-1 1-16,5 1 0,4 3 15,-8-1-15,-3 2 0,8-4 16,8 1-16,-9 1 0,-5 1 0,3-1 15,2 1-15,-9-2 0,-8 1 16,5-1-16,4-1 0,-6-2 16,-5-2-16,3 1 0,0 0 15,-7 3-15,-4-2 0,4-1 16,4 1-16,0 0 0,-1 1 16,5 1-16,3 1 0,-7 0 0,-5-1 15,5-1-15,2-2 16,-3-1-16,-4-1 0,-2 3 0,0-2 15,-6 1-15,-4-2 0,-1-1 16,0 0-16,0 1 0,1 2 16,1-1-16,1-2 0,0 1 15,0 1-15,0-2 0,1-2 16,-2 0-16,-2 2 0,-2 5 16,1 1-16,-3-3 0,1-3 0,-4 3 15,-1 1-15,-5-3 0,-2-1 16,-7-2-16,7 2 15,-4 0-15,-4 1 0,5-1 0,4 0 16,-7-1-16,-1 2 0,1-1 16,0-1-16,-3 0 0,0 1 15,-2 0-15,0 2 0,-3-2 16,0-1-16,1 0 0,2-1 16,-2 2-16,-1 0 0,-2 0 15,0 0-15,-2 0 0,1-1 0,-1 1 16,-1 0-16,-1 1 0,-2 0 15,0-1-15,-1 1 16,-2 0-16,-1-4 0,-6 0 0,-6-1 16,-1-3-16,-1-1 0,1 2 15,3 0-15,2 2 0</inkml:trace>
  <inkml:trace contextRef="#ctx0" brushRef="#br0" timeOffset="5097.7155">2431 13460 0,'0'0'0,"10"0"16,6 0-16,-1 0 0,5 0 0,12 0 15,9 0-15,3-2 0,5 2 16,17-3-16,5 0 0,5-3 16,-6 0-16,15-1 0,1 0 15,8 0-15,-8 2 0,44-3 16,-5 1-16,-13 3 0,-8 2 0,-5 2 15,-3 2-15,-7-2 0,-7-1 16,9 1-16,7 1 16,-6 1-16,-3 2 0,15-4 0,7-1 15,-1 1-15,-4 1 0,7-1 16,0 0-16,-20-1 0,-15 0 0,22 1 16,13 1-16,-4 3 15,-5-1-15,5-3 0,4-2 16,-9 1-16,-4 1 0,9 0 0,8 0 15,3 1-15,-2 0 0,1-2 16,1 0-16,-14-2 0,-7 1 0,19-3 16,14-1-1,-8 0-15,-3 0 0,4-2 0,2 0 16,-11 1-16,-8 1 0,15 1 16,12-1-16,-11 1 0,-9 2 15,13-1-15,9-1 0,-13 4 0,-6 1 16,14-6-16,9 0 15,-11 2-15,-9 4 0,14-4 0,8-3 16,-12 0-16,-8-1 0,9 1 16,8 2-16,-12 1 0,-9 1 15,14 0-15,10 0 0,-12-1 16,-8-1-16,13 3 0,7 3 16,-10 1-16,-9 0 0,13-1 15,8-2-15,-14 0 0,-7 0 0,11 1 16,6 0-16,-15 1 0,-10 4 15,10-4-15,10 0 16,-10-2-16,-7-2 0,10 6 0,7 3 16,-13-4-16,-8 1 0,10-5 15,9 0-15,-14 1 0,-9 1 16,9-1-16,4 0 0,-8-2 16,-6-1-16,8 0 0,5 0 15,-12 1-15,-8 1 0,8 0 0,7-1 16,-8 0-16,-5 0 15,4 2-15,3 4 0,-10-4 0,-6-2 16,11-1-16,9 1 16,-11 1-16,-8 1 0,7-3 0,7-1 15,4 2-15,5 1 0,-2 3 16,0 1-16,-25 1 0,-14 0 16,9-2-16,7 1 0,1 1 0,-1 2 15,5-3-15,2 0 16,-6 1-16,-4 1 0,-1 1 15,3-1-15,-2 2 0,-2 1 0,6-3 16,4 0-16,-7 1 0,-6 1 16,2-1-16,2-3 0,-7 2 15,-4-1-15,3 3 0,2-2 16,-5 1-16,-3-1 0,1 0 16,0-2-16,1 2 0,2-1 0,0 3 15,2 0-15,-6 3 0,-3 2 16,1-5-16,1-1 0,-4-4 15,-3-3-15,13 6 16,8 5-16,-6 0 0,-5 0 16,-8-1-16,-2-1 0,-3 0 15,-2 2-15,6-4 0,5-4 16,-9 2-16,-5-1 0,1 2 0,0-1 16,-4 1-16,-1 0 0,4-1 15,3-1-15,-1 2 0,0 2 16,0-1-16,-2 2 0,-4 0 15,-5 1-15,5 0 0,2 1 16,-1-1-16,-3-1 0,1 4 16,0 0-16,-2 0 0,-1 1 0,1 0 15,2-1-15,-6 3 0,-5 1 16,4 1-16,2-1 0,-6-5 16,-2-4-16,1 3 0,1 4 15,-4 0-15,-4 2 0,1-2 16,-1-2-16,-6-2 0,-4-1 15,-1 0-15,2 1 0,-3-3 16,-2-2-16,-3-2 0,-1 0 16,-10-1-16,0 2 0,0-2 15,2 1-15,1-2 0,0-2 0,-2 2 16,-2 1-16,-2 0 0,-2 0 16,0-1-16,-1 1 0,-1-2 15,-2 1-15,1-2 0,-1 2 16,-7-2-16,-5-1 0,3-1 15,-4-2-15,0-2 0,-2-2 0,2 2 16,1 1-16,4 1 0</inkml:trace>
  <inkml:trace contextRef="#ctx0" brushRef="#br0" timeOffset="6764.1833">13302 16055 0,'0'0'0,"0"0"0,0 0 15,0 0-15,0 0 0,0 0 16,0 0-16,0 0 0,5-24 0,-5 24 15,0 0-15,21-16 0,-21 16 0,31-14 16,-8 7-16,3 0 16,5 1-16,8 0 0,6 0 15,16 2-15,-1 0 0,23 1 16,5 1-16,11 1 0,-4-1 0,20 2 16,1 1-16,3 0 0,-11 0 15,44 1-15,-12 1 16,-17-1-16,-12 0 0,8 0 0,5-2 15,-14 2-15,-10 1 0,6-6 16,2-2-16,-6-2 0,-7 0 0,14-5 16,9-3-16,-7 3 15,-4 2-15,5-4 0,4-1 16,-7-6-16,-4-4 0,15 10 16,10 5-16,-7-1 0,-6 4 0,8-3 15,7-3-15,-9 3 0,-4 2 16,12-1-16,10-5 0,-16 5 15,-8 0-15,13 4 0,10-1 16,-10 3-16,-6-4 0,9 3 16,7 1-16,-7 6 0,-6 4 0,5 0 15,5-1-15,-11-3 16,-5-2-16,5 4 0,5 2 16,-12-2-16,-9-3 0,9 5 0,7 2 15,-13-2-15,-8-2 0,5 3 16,4 4-16,-8-4 0,-5-3 15,11 1-15,6-5 0,-14 5 16,-7 0-16,-1-1 0,-1-1 16,-7 3-16,-3 0 0,4 4 15,1 0-15,-9 0 0,-6-4 0,3-2 16,2-4-16,-2 5 16,-5 3-16,1 2 0,0-2 15,-11-4-15,-7-1 0,1-1 0,-1 1 16,-3 0-16,-4-2 0,2-1 15,0 2-15,-8-1 0,-5-1 16,3 0-16,1 3 0,-4-1 16,-3-3-16,-5 2 0,-4-1 15,-1 0-15,1 3 0,-1-1 16,1 2-16,-9-4 0,-4 0 0,-3-1 16,-1-2-16,-1 2 15,-1 0-15,-3 0 0,1 1 16,-1 0-16,-2-1 0,-2 0 0,-4 0 15,-2 0-15,1-2 0,-4 1 16,-2-1-16,-3-3 0,-2-3 16,-7-3-16,-5-6 0,-5-1 15,-4 0-15,6 4 0,6 2 16,6 2-16</inkml:trace>
  <inkml:trace contextRef="#ctx0" brushRef="#br0" timeOffset="11599.5035">6011 15953 0,'0'0'0,"0"0"16,0 0-16,0 0 0,0 0 15,0 0-15,0 0 0,0 0 16,0 0-16,0 0 0,-44-2 16,22 2-16,-2 0 0,-7 0 15,-7-2-15,0 0 0,-5 1 0,-20-2 16,-9 0-16,-12-4 0,4 0 16,-24 0-16,-19 2 15,10-1-15,12 4 0,-43-3 0,-7 0 16,28 1-16,18-1 0,1 3 15,3 0-15,10 0 0,9-1 0,-3 4 16,-1 1-16,13 0 16,6 2-16,2-4 0,1 0 15,10-2-15,10 0 0,3 2 16,-1 2-16,15 0 0,9-2 0,7 3 16,4-3-16,7 0 0,0 0 15,3 0-15,1-3 0,4-1 16,7 0-16,6-2 0,9-2 15,3 1-15,3 0 0,10 4 16,8-1-16,-3 3 0,-2 0 0,18-1 16,8-1-16,-5 1 15,-2-1-15,40-4 0,-2-1 16,-14 3-16,-10 5 0,3-1 16,2-2-16,-8 0 0,-6-1 0,8-1 15,1-1-15,-11 3 0,-9 1 16,7 0-16,4 1 0,-9-1 15,-5 2-15,2 0 0,4 0 16,-11 0-16,-6 3 0,-4 0 16,-2-2-16,-8 2 0,-8-3 0,-2 2 15,-1-2-15,-9 0 0,-5 1 16,-4 0-16,-2-1 16,-5 3-16,-2 1 0,-9 5 15,-5 4-15,-2-1 0,-1 0 0,-5-1 16,-11 4-16,1-5 0,-2 1 0,-16-2 15,-12-1-15,2-1 16,1-1-16,-24 0 0,-9 0 16,-2-2-16,7 2 0,-44 1 15,1 0-15,18-3 0,13-3 0,0 5 16,-5 2-16,17 1 0,13 1 16,-3-4-16,1-4 15,11 2-15,7 3 0,11-2 0,5-1 16,16 0-16,8-3 0,11 1 15,10 1-15,2-1 0,3 0 0,6-4 16,1-1-16,8-2 16,5-2-16,30-3 0,19-2 15,-26 5-15,7 0 0,58-4 16,10 0-16,-14 6 0,-10 2 0,18 2 16,10 2-16,-17 0 0,-11 4 15,15 1-15,9 1 0,-17-2 16,-10-1-16,0 1 0,3 2 15,-13-7-15,-9-4 0,0 1 16,0 1-16,-13 1 0,-11 0 0,-3-2 16,0-4-16,-10 0 15,-9 1-15,-1 1 0,-4 5 16,-10-2-16,-8-3 0,-7 5 16,-2 0-16,-3 0 0,-4 3 0,-19 1 15,-12 3-15,1-4 0,0-6 16,-22 0-16,-15-1 0,29 1 15,-4-1-15,-59-1 0,-10-1 16,7 1-16,9-1 0,-20-1 16,-12-1-16,15 2 0,11 2 0,-25 1 15,-15 3-15,16 2 0,12 1 16,-22 3-16,-17 6 16,21-5-16,13-1 0,-18 1 0,-13 6 15,22-3-15,14 1 0,-12-4 16,-11-2-16,21 3 0,12-1 0,-2-5 15,0-2-15,24 5 16,21 2-16,15-3 0,11-2 16,20-1-16,10-1 0,10 0 15,6-2-15,1 0 0,-2 1 0,14-14 16,10-8-16,8 2 0,10-1 16,27 1-16,20-4 15,-5 7-15,1 2 0,27 4 0,17 4 16,-11 1-16,-7 0 0,20 4 15,15-1-15,-18 0 0,-15 4 0,8 2 16,9 3-16,-22-2 16,-12-2-16,11 3 0,7-1 15,-17 1-15,-11-1 0,7 0 16,5-6-16,-14 3 0,-9 3 0,0-3 16,0 0-16,-16 1 0,-10 3 15,-3-3-15,-1 0 0,-10-2 16,-8 0-16,-6 0 0,-3 0 15,-7-1-15,-4 1 0,-9 1 16,-6 0-16,5 1 0,2-1 0,-17 0 16,-16 0-16,-5 3 15,1-1-15,-19 2 0,-10 1 16,2-3-16,0-2 0,-20-4 16,-15-3-16,6 2 0,8 3 0,-20-1 15,-13 1-15,10 0 0,8 2 16,-18 2-16,-13 4 0,16 0 15,9 1-15,-15 2 0,-11 2 16,16-1-16,8-2 0,-11 4 16,-7-1-16,13-3 0,12-2 0,-5-1 15,-5-1-15,13-2 0,11 0 16,6 1-16,4 0 16,20-4-16,14-1 0,18 1 15,11 1-15,7 2 0,5 1 0,4-3 16,1-1-16,2-2 0,3-2 0,23-6 15,16-3-15,2 1 16,7-1-16,29 0 0,20-2 16,-4 3-16,-4 3 0,22 3 15,17 3-15,-11 4 0,-9-1 0,18-2 16,14-1-16,-17 1 0,-10 3 16,12 0-16,9 2 15,-20-2-15,-13-2 0,14 6 16,11 3-16,-18 0 0,-12-3 0,10 2 15,11-1-15,-25-4 0,-13-1 0,5 0 16,3 1-16,-13 0 16,-10 4-16,2-3 0,3-4 15,-17 2-15,-10 2 0,1-5 16,3-1-16,-4 2 0,-6 1 0,-8 1 16,-8 1-16,-9-1 0,-8-2 15,-5 1-15,-4-1 16,-3 2-16,0-1 0,-4 1 0,-6 0 15,-6 1-15,-2-1 0,-20-4 16,-11-3-16,1-2 0,1-1 0,-12 4 16,-9 4-16,29 1 15,-3-1-15,-43-4 0,-4-4 16,8 6-16,8 4 0,-3 0 0,-3 0 16,12 0-16,9 3 0,-3-2 15,0-1-15,12 0 0,7 0 16,6 2-16,6 1 0,7-2 15,8-2-15,8 3 0,4-2 16,3 0-16,0 4 0,7-3 16,6 1-16,-1-2 0,5-2 0,17 2 15,15 0-15,2 2 0,3 0 16,9 5-16,7 5 16,2 1-16,-2 0 0,41 8 15,2 3-15,-24-5 0,-13-2 0,3-6 16,6 0-16,-11-4 0,-9 2 15,-1-3-15,0-3 0,-9 4 16,-4 0-16,-3-3 0,0 1 16,-9-4-16,-6-3 0,-7 2 15,0 0-15,-9-1 0,-6 0 0,-3-1 16,-7 2-16,-1 0 0,0 0 16,0 0-16,-4 0 15,-3 0-15,-2 0 0,-13 0 0,-11 0 16,5 0-16,1-4 0,-12 2 15,-8-3-15,-4 2 0,-1-1 0,-19 4 16,-8-1-16,7 1 16,-1 0-16,-41 4 0,-13 2 15,17 1-15,12 2 0,-3-2 16,-3 3-16,12-2 0,13 4 0,-4-5 16,-2-1-16,10 1 0,9 0 15,0 0-15,1 2 16,18-5-16,12-1 0,10-1 15,4 0-15,10-2 0,5-2 0,6 2 16,7 0 0,16 0-16,14 0 0,3 0 15,6 2-15,22 1 0,18 1 16,-42 5-16,0 2 0,51 10 0,3-1 16,-12 3-16,-10 4 0,8 1 15,7 3-15,-15-8 0,-9-4 16,1 0-16,2 0 0,-8-5 15,-11-1-15,-14-5 0,-12-2 16,-7-2-16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20:45.2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 19053 0,'0'0'0,"0"0"0,0 0 0,0 0 15,0 0-15,0 0 0,0 0 0,0 0 16,0 0-16,0 0 0,0 0 16,0 0-16,0 0 15,0 0-15,0 0 0,0 0 0,0 0 16,0 0-16,0 0 0,0 0 16,0 0-16,0 0 0,0 0 0,0 0 15</inkml:trace>
  <inkml:trace contextRef="#ctx0" brushRef="#br1" timeOffset="14230.5001">17063 10321 0,'0'0'0,"-7"-4"16,-3-3-16,-3 0 0,-2 0 15,-11-4-15,-4 2 0,-3-2 16,-2 2-16,-11-5 0,-2 0 15,1-1-15,0 2 0,-14-1 16,-2 2-16,5 1 0,4 1 0,-13-1 16,1 4-16,1-2 0,1 1 15,-12 2-15,0 4 16,8 0-16,6 2 0,-29 2 0,7 0 16,7 4-16,7 1 0,-4 3 15,-2 2-15,8-2 0,4 0 16,-3 4-16,-1 4 0,11-4 15,8-6-15,-6 7 0,-5 2 16,9 2-16,3 1 0,0 5 16,-1 4-16,3-5 0,2-5 0,2 6 15,1 3-15,1-5 0,3 0 16,-3 6-16,-1 0 16,7 0-16,4-1 0,-3 4 0,-2 3 15,6-5-15,6-2 0,-1 4 16,0 0-16,2 0 0,2-3 15,1 7-15,0 6 0,6-6 0,3-1 16,2-2-16,2 3 16,1-13-16,1 2 0,0 2 15,-2 4-15,3-2 0,1 3 0,0-1 16,2 1-16,2-2 0,0 2 16,2 1-16,2 2 0,0 1 15,1-4-15,4 4 0,3-1 16,4-3-16,2-1 0,3 0 15,1 2-15,-3-6 0,0-2 0,8 7 16,3 1-16,-1-3 0,-2 0 16,8 0-16,5 2 15,-3-4-15,-1-2 0,8 3 0,7 4 16,-4-8-16,-4-5 0,12 1 16,3 0-16,-3 0 15,-1 1-15,29 4 0,1-3 0,-17-10 16,-12-7-16,7 3 0,4 1 15,-2-1-15,0-2 0,4 1 16,5-3-16,-8 0 0,-4-1 0,6-3 16,3 1-16,-8-4 0,-5 1 15,8-2-15,7-2 16,-5-1-16,-2-2 0,2 0 0,4 0 16,-7-3-16,-4-1 0,1 3 15,-1 1-15,-3-2 0,-4 0 16,7-10-16,4-5 0,-5 5 15,-6 4-15,-2 1 0,-2 2 16,-3-5-16,-3-3 0,-2-5 16,-1-4-16,-3 4 0,-3 4 0,-4-5 15,-2-2-15,-5-1 0,-2 0 16,3-3-16,1-1 16,-5 2-16,-2 3 0,-6-3 0,-1 2 15,-5-1-15,0 0 0,0-5 16,1-7-16,-3 9 0,0 4 0,-5-8 15,-2-3-15,0 19 16,2 0-16,-3-5 0,-2-2 16,0 0-16,-2 1 0,0-4 15,-2-2-15,-1 0 0,0 4 0,-5-4 16,-5-2-16,1 4 0,-2 0 16,-1 0-16,-1 2 0,1-1 15,1 5-15,-4-2 0,-5 2 16,1 2-16,2 2 0,1-2 15,0 2-15,3 4 0,-2-3 0,-6 0 16,-1 3-16,8 4 16,3 2-16,-4-1 0,-5 5 15,4-2-15,1 3 0,1-1 0,1 1 16,-2 0-16,1 0 0,2 0 16,1 3-16,6 1 0,2 3 15,2-3-15,2 0 0,-2 1 16,-1-1-16,3 3 0,0 0 15,0 0-15,2 3 0,-1-3 16,-1 0-16,0 2 0,0 0 16,-3 2-16,-2 3 0,0 0 15,0 0-15,-1 0 0,-1 4 16,3-1-16,1-2 0,2-2 0</inkml:trace>
  <inkml:trace contextRef="#ctx0" brushRef="#br1" timeOffset="17413.5939">13680 3226 0,'0'0'16,"0"0"-16,0 0 0,0 0 15,0 0-15,0 0 0,-32 3 0,32-3 16,-42 13-16,13-6 0,-4 5 15,-1-1-15,-3 2 0,-13 8 16,-3 1-16,-11 6 0,1-3 16,-10 11-16,1 0 0,5 0 15,3-1-15,-10 6 0,3 0 16,-4 2-16,6 0 0,5-3 16,4 0-16,-21 13 0,11-7 0,8-5 15,6-4-15,7-4 0,5-3 16,8-4-16,5-1 0,2-5 15,3-2-15,6 0 0,4 1 16,4-1-16,2-1 0,7-11 16,1 0-16,-1 1 0,2 0 0,1-2 15,1-1-15,1 1 16,-1-1-16,2-2 0,1 1 16,1-3-16,0-2 0,5 4 15,5 4-15,1-3 0,3-3 0,2 2 16,1 1-16,4-2 0,3 1 15,2-2-15,2 0 0,2-2 16,3 2-16,1 2 0,3 2 16,8 0-16,-1-1 0,2 0 15,3 1-15,-4-1 0,-4 1 0,9 0 16,1-3-16,-3 5 0,-2 2 16,1 1-16,0-1 15,-1 0-15,-1-1 0,3 2 0,-4-1 16,-4-1-16,-3 1 0,-4 0 15,-3-1-15,-4 0 0,-4 0 16,-2-1-16,-3-2 0,-6-1 16,-2-2-16,0-2 0,-1-2 15,-3 0-15,0-2 0,-1-1 16,-2-1-16,1-1 0,-1-2 0,-3 0 16,0-5-16,0 1 0,-1-1 15,-1-2-15,0-2 0,0-3 16,-1-1-16,-1-3 0,0 0 15,-1-2-15,-1 1 0,1-3 16,-1-3-16,0 2 0,0 2 16,-2-8-16,1-1 0,0 2 15,0 2-15,-1-2 0,1 2 16,0 1-16,0 4 0,1-2 16,0-1-16,0 1 0,0 1 0,-1 0 15,2 0-15,1 5 0,1 2 16,-2 0-16,0 1 0,-1 2 15,1 2-15,0 2 0,0 1 16,0 4-16,-2 1 0,1 1 16,-1 2-16,1-1 0,-1 0 15,1 1-15,0 0 0,1 3 16,1 0-16,0 1 0,0 3 16,-2-2-16,-2 1 0,1 2 15,0 1-15,-1 2 0,0 2 0,-1 3 16,-1 0-16,1 6 0,-1 7 15,0 1-15,1-4 0,1-3 16</inkml:trace>
  <inkml:trace contextRef="#ctx0" brushRef="#br1" timeOffset="21203.2326">2548 7943 0,'0'0'0,"0"0"0,0 0 0,0 0 16,0 0-16,0 0 0,32 0 15,-32 0-15,39 6 0,-8-5 16,6 0-16,5-2 0,3 0 0,24 0 15,7 0-15,15-1 16,1 0-16,26 1 0,28 2 16,3-3-16,-14-2 0,62 0 15,-12 2-15,-24 3 0,-17 2 0,5 0 16,3 0-16,-13-2 0,-10-2 16,6 3-16,2 2 0,-12-2 15,-9 0-15,4 2 0,-1 1 16,-11 0-16,-12 1 0,2-4 15,4-1-15,-15 2 0,-11-2 16,-1 1-16,-1 1 0,-15-2 16,-11 0-16,-4-1 0,0 2 15,-11-5-15,-5-2 0,-10 3 16,-8 1-16,-1-2 0,-2 1 0,-3-2 16,-1 1-16,0 0 0,-1 0 15,-2 3-15,1-3 0,-1 3 16,-3-1-16,3 1 0,0 0 15,-3 0-15,0-2 0,-5 4 16,-3 0-16,-3 0 0,-4-1 0,-6-2 16,-3-1-16,5 1 0,3 0 15,6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21:37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3908 16040 0,'0'0'0,"0"0"0,0 0 0,0 0 15,0 0-15,28-4 0,-28 4 16,23-3-16,-23 3 0,27-3 15,-10 2-15,-2-2 0,1 3 16,0-1-16,0-1 0,0 2 16,2-1-16,0 1 0,0 0 15,0 0-15,0 0 0,4 0 0,0 0 16,-1 0-16,-1-1 0,0-1 16,3 2-16,-4 0 0,1 0 0,0 0 15,0 0-15,-1-1 16,-1 0-16,0 1 0,2 0 15,0 0-15,-1 0 0,-1 0 16,0 0-16,0 0 0,0 0 0,1 0 16,0 0-16,0 0 0,-2 0 15,2 0-15,0 0 16,-2-2-16,1 2 0,0 0 0,0 0 16,-1 0-16,2 0 0,-3 0 15,3 0-15,-1 0 0,-2 2 16,1-2-16,0 1 0,-1 0 15,0-1-15,0 3 0,1-2 16,1 1-16,-3-1 0,1 2 16,0-1-16,-2 0 0,0 2 0,0-1 15,2-1-15,-1 1 0,-3 0 16,3 0-16,-1 0 0,0-1 16,1 0-16,-3-2 0,1 2 15,0 0-15,-1-2 0,1 0 16,-1 0-16,-1 0 0,-1 0 15,1-1-15,-1 1 0,-2-1 16,2 1-16,-2-2 0,1 2 16,0 0-16,-2 0 0,1 0 15,0 0-15,0 0 0,-1 0 0,0 0 16,0 0-16,-2 0 0,1 0 16,0 2-16,-1-2 0,-1 2 15,0-1-15,2 0 0,-3 0 16,1-1-16,-1 2 0,0-2 15,0 1-15,1 0 0,-1-1 16,0 0-16,1 0 0,-2 0 16,1 0-16,-2 0 0,2 0 15,-1 0-15,1-2 0,0 2 16,-2 0-16,2 0 0,0 0 0,0 2 16,-2 0-16,2 0 0,-1-1 0,-2-1 15</inkml:trace>
  <inkml:trace contextRef="#ctx0" brushRef="#br0" timeOffset="1756.7865">9532 16254 0,'0'0'0,"0"0"0,0 0 0,28-2 15,-28 2-15,27 1 0,-9 1 16,1-1-16,0-1 0,7 0 15,0 0-15,1 1 0,0 0 0,1-1 16,1 0-16,-2 0 0,0 0 16,0-1-16,2 0 0,5 0 15,-2 0-15,0-1 16,-1 0-16,-1 1 0,-1 0 0,2-2 16,0 1-16,-2-1 0,-2 2 15,2-1-15,1 1 16,-1 0-16,-2-1 0,1 2 0,0 0 15,0 0-15,-2 0 0,2-1 16,1 0-16,-2 1 0,0-1 16,0 1-16,2-1 0,-2-1 15,0 2-15,4-1 0,-1 1 16,-6 0-16,0 0 0,5 1 0,-1 0 16,-5 0-16,-3-1 0,3 0 15,0 1-15,-1 0 0,-1-1 16,0 1-16,0 0 0,-2-1 15,0 3-15,0-1 0,0 0 0,-1 0 16,0-2-16,0 2 16,-1 1-16,0 0 0,-2 0 0,1-1 15,-2-1-15,-1 1 0,1 0 16,-3 0-16,1 1 0,-1-1 16,0 0-16,0-1 0,1 1 15,-1 0-15,0 0 0,0-1 16,0 1-16,-1-1 0,0 0 15,0-1-15,0 1 0,0 0 0,-1-1 16,0 1-16,1 0 16,-2 0-16,1 0 0,-1 0 15,-1 0-15,1 0 0,0 1 0,-2-2 16,1 2-16,0-1 0,-2 1 16,1-1-16,-1 0 0,1 0 15,-2 0-15,0 0 0,1 1 16,-1-1-16,0 0 0,-2 1 15,0 0-15,0 1 0,0-1 16,0 0-16,-1 1 0,-1-1 0,0 0 16,-1 1-16,-2 1 15,0-1-15,0 1 0,-2 2 0,1 1 16,-2 1-16,1 0 0,-3 2 16,-1 0-16,2-1 0,0 0 0,1-3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0T07:21:44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634 18736 0,'0'0'0,"0"0"0,0 0 0,0 0 15,12 20-15,-12-20 0,0 0 16,0 0-16,0 0 0,16 18 15,-16-18-15,0 0 0,0 0 0,0 0 16,0 0-16,0 0 0,0 0 16,22 4-16,-22-4 0,0 0 15,19-14-15,-19 14 0</inkml:trace>
  <inkml:trace contextRef="#ctx0" brushRef="#br0" timeOffset="36845.8962">3905 11526 0,'0'0'0,"0"0"16,19-4-16,-5 1 0,1-2 0,4 1 16,3 0-16,9-1 0,-1 0 15,3 1-15,0 2 0,8-3 16,-2 3-16,1 0 0,3 2 0,-2 0 15,0 0-15,0 3 16,4 1-16,5 0 0,1 2 0,0 2 16,0 1-16,-1 0 0,1 2 15,5 0-15,-2-1 0,-1 1 16,-2-1-16,-1-2 0,1 2 16,-1-3-16,-1 1 0,7 2 15,-1-2-15,-2-1 0,-2 0 0,2 0 16,-3-5-16,-2 1 0,-3-1 15,1-2-15,-1-1 0,2-1 16,-5 0-16,2 0 0,1-5 16,-2 3-16,-1-1 0,1-2 15,-3-2-15,0 2 0,1 2 16,0-3-16,0 1 0,-3 0 16,1-2-16,1 1 0,1-2 15,-4-1-15,-1 1 0,2-1 16,-1 0-16,-2 0 0,-3-1 15,0 0-15,2-3 0,-9 1 0,0 0 16,1-1-16,-3-2 0,0 1 16,0 0-16,-1 0 0,-2-2 15,-1 1-15,-3 0 0,-1-1 16,-1-3-16,-3 2 0,-3-2 16,-1 0-16,-2-1 0,1 1 15,-5-2-15,-1-1 0,-1-2 16,-6-1-16,-1 2 0,-2 0 15,-2-3-15,-2 2 0,-2 0 0,-2-1 16,-3-1-16,0 2 0,0 1 16,-5 1-16,-1 2 0,-2-2 15,-1 4-15,-2 0 0,-4 2 16,0 0-16,-2-1 0,-8-2 16,-2 1-16,1 4 0,0 2 15,-4 0-15,-1 1 16,-1 4-16,0-1 0,-9 0 0,-3 2 15,4 2-15,1 1 0,-3 2 16,-2-1-16,1 4 0,1 0 0,-28 7 16,5 2-16,10 1 0,6 1 15,2 2-15,-1-1 0,3 2 16,1 3-16,-1 1 0,0 0 16,5 0-16,4 0 0,0 2 15,-1-1-15,-1 0 0,1 1 0,3 2 16,0-1-16,5 3 15,5 1-15,-2 2 0,-1 4 0,4-2 16,6 0-16,0 2 16,1 2-16,1-2 0,3-2 0,1 0 15,3 0-15,1 1 0,3 0 16,1 1-16,2-1 0,5-1 16,4-2-16,0 1 0,3 1 15,4-1-15,-1-1 0,5-11 16,2 3-16,2-1 0,2 3 0,0 1 15,4 0-15,2-3 16,-2-1-16,6 1 0,1 1 0,3-2 16,1-2-16,1 0 0,3 1 15,-1-3-15,0 0 0,6 0 16,2 0-16,-2-3 0,3 2 16,2-1-16,6 2 0,5 2 15,1 1-15,3 0 0,5 0 16,-1-1-1,2 0-15,2 1 0,4 1 0,2-1 0,-1-2 0,2 0 16,-2 0-16,-2-1 16,-4-1-16,20 2 0,-10-4 0,-7-3 15,-8-1-15,-5-5 0,-4-2 16,-3-3-16,-6 0 0,-13-2 16,2-1-16,-2 0 0,-2 0 15,0 0-15,0-2 0,-1 1 16,-3 1-16,-1 1 0,-2-1 15,0-2-15,0-4 0,-4 5 0,0 1 16,-1 2-16</inkml:trace>
  <inkml:trace contextRef="#ctx0" brushRef="#br1" timeOffset="60213.3932">8878 15942 0,'0'0'15,"0"0"-15,0 0 0,0 0 0,0 0 16,0 0-16,0 0 0,0 0 16,0 0-16,0 0 15,0 0-15,0 0 0,0 0 0,0 0 16,0 0-16,11 26 0,-11-26 15,16 21-15,-16-21 0,26 25 16,-10-13-16,0 0 0,2 1 16,0 1-16,2 0 0,8 3 15,-1 0-15,-1 0 0,-3 1 0,0-2 16,0-1-16,0-2 0,0 0 16,5 0-16,-1-1 15,-3-2-15,-2 1 0,-2-2 16,-1-2-16,-1-2 0,0-3 0,2-2 15,2-2-15,-7 0 0,2-1 16,-1-2-16,2-2 0,1-2 16,1 0-16,7-6 0,3-3 15,-2 1-15,-5 0 0,4 2 16,4 0-16,0 1 0,1 2 0,0 1 16,-1 2-16,2 1 0,1 3 15,7-1-15,0 3 0,0 4 16,-1 2-16,1 3 0,0 0 15,1 0-15,1 1 0,0 2 16,1 4-16,7 2 0,-3 2 0,3 1 16,2 1-16,-6-3 15,-4-1-15,6-3 0,3-3 16,-6-1-16,-3 0 0,10 0 16,1-1-16,-4-5 0,-3-3 0,-1-2 15,1-1-15,1-3 0,2 0 16,-2-8-16,1-3 0,-1-3 15,2-3-15,1 3 0,-1 1 16,-2-1-16,-3 0 0,12-6 16,4 0-16,8 2 0,-10 9 0,-1 6 15,0 4-15,-4-1 0,-2 0 16,-2 7-16,1 5 0,0 0 16,-2-1-16,-1 7 0,-1 7 15,1-1-15,-1-1 0,5 1 16,4-3-16,-8-2 0,-9-3 15,11-2-15,7-3 0,1 0 16,-1-1-16,4-6 0,1-4 16,-1-6-16,0-3 0,6-5 15,5-1-15,0 1 0,2 1 0,1 1 16,1 1-16,-4-4 0,-1 1 16,-2 1-16,0 1 0,-8 6 15,-5 4-15,3 7 16,0 4-16,-7 5 0,-5 4 0,-5 5 15,-3 3-15,1-1 0,0-2 16,8 8-16,7 3 16,-1-3-16,-1-2 0,0 1 15,0 1-15,-3-8 0,-2-4 0,15-5 16,9-3-16,-3-2 0,1-2 16,25-8-16,18-1 15,3-10-15,3-7 16,-30 7-16,-20 3 0,11 0 0,10-2 15,-13 2-15,-7 3 0,10 6 16,5 7-16,-17-1 0,-11-3 0,4 9 16,2 2-16,-6 2 15,-4-1-15,0 6 0,0 4 16,-6-1-16,-4 2 0,0 2 0,2 2 16,-6-3-16,-1-2 0,12 10 15,10 6-15,-3-9 16,-1-5-16,23-10 15,16-6-15,4-4 16,5-2-16,-22-7 0,-14-2 0,14-6 16,13-5-16,-7 5 0,-4-1 0,29-2 15,19-1 1,-21 6-16,-15 6 0,-17 5 0,-13 5 16,-6-5-16,-3-3 0,-1 7 15,1 5-15,-9 2 0,-8 1 16,5 4-16,1 3 0,0 2 15,1 3-15,-2 2 0,-1 2 16,3 0-16,3 0 0,6 1 16,4 0-16,3-7 0,1-5 0,6 3 15,5 0-15,2 0 0,3-1 16,6-7-16,4-4 0,-3-2 16,-2-2-16,22 0 15,14-2-15,-2-1 16,-1-2-16,-27 0 0,-21 0 0,9-2 15,3-2-15,-9-2 0,-8-2 16,-1 0-16,0-2 0,-15 5 16,-11 2-16,3 0 0,1-2 15,-8 3-15,-4 0 0,5 2 16,4 1-16,-3 1 0,0-1 0,10 4 16,8 0-16,-6 5 0,-3 3 15,15 3-15,11 2 16,-2 0-16,1 0 0,5 3 0,5 3 15,-6-5-15,-4-3 0,10 3 16,9 3-16,-7-2 0,-7 0 0,7-1 16,4-3-16,-11 0 0,-7 0 15,0-8-15,0-4 16,-15-6-16,-9-3 0,4-6 16,4-4-16,-10 4 0,-7 4 0,10-6 15,7-4-15,-5 4 0,-6 3 16,11 0-16,7-2 15,1 9-15,4 6 0,11 5 0,8 4 16,-8-2-16,-5 0 0,8 4 16,7 2-16,-15-2 0,-8-4 0,6-2 15,5-1-15,-12-3 16,-8 0-16,1-7 0,2-3 16,-12-2-16,-9 1 0,5-2 15,2 0-15,-6 3 0,-5 2 0,11-7 16,6-6-16,-11 2 15,-6 3-15,0 1 16,0 0-16,-1 1 0,-3-1 16,-8 7-16,-7 3 0,-2 0 15,-1 3-15,-6 2 0,0 1 0,1-1 16,-1 0-16,-1-2 0,0-1 16,-2 4-16,0 0 0,0 0 15,0 0-15,-4-1 0,-4 0 16,-2 0-16,-3 1 0,2 0 15,2 0-15,3 0 0</inkml:trace>
  <inkml:trace contextRef="#ctx0" brushRef="#br1" timeOffset="61379.9941">21569 14805 0,'0'0'0,"0"0"0,0 0 15,-1-29-15,-2 15 0,-2-1 0,-3-3 16,-8-7-16,-4 0 0,-6-3 15,-3-1-15,-5 2 0,-2 2 16,-15-5-16,-3 0 0,-12-1 16,0 4-16,-14-2 0,-1 3 0,3 5 15,3 5-15,-16 4 0,1 8 16,-33 2-16,14 4 0,5 9 16,3 6-16,9-1 0,3 0 15,2 3-15,0 2 0,9 11 16,7 7-16,2 0 0,-1 1 15,7 1-15,5 3 0,0 3 16,-1 3-16,8 3 0,6-2 16,1 9-16,0 1 0,11 0 0,6-1 15,2 2-15,-1 1 0,1-2 16,3 0-16,10 3 16,8 0-16,7 0 0,6-4 0,6 2 15,5 3-15,3-5 0,3-4 16,0 4-16,3 3 0,4-1 15,3-1-15,5-2 0,4 1 16,4-5-16,1-3 0,6-1 16,2-2-16,-1-2 0,0 0 0,4-5 15,3-3-15,4-1 0,0-1 16,4-6-16,3-3 0,-1-4 16,-3-4-16,1 0 0,0-1 15,-5-5-15,-2-3 0,1-5 16,1-5-16,2-6 0,-1-5 15,3-2-15,0-3 0,-1-4 16,-4-3-16,-4-4 0,-3-1 16,-7-7-16,-4-5 0,2-3 0,3-2 15,-11-4-15,-5-3 0,-1-3 16,0-3-16,-4 1 0,-2-1 16,-7-5-16,-3-4 0,-1 2 15,-2 2-15,0-5 0,-2-3 16,-6 4-16,-4 2 0,-3-3 15,-2-4-15,-3 6 0,-3 2 16,1-1-16,-2 3 0,-6 0 16,-6 4-16,-1-4 0,-2-3 15,5 7-15,4 3 0,-5 1 0,-5 2 16,-2 1-16,-2 4 0,1 1 16,2 4-16,1 3 0,0 5 15,-9-2-15,-7 2 0,2-1 16,0 1-16,-7 3 0,-5 4 15,-1 2-15,-2 1 0,-12 2 16,-9 3-16,3 2 0,0 5 0,-8 4 16,-5 2-16,26 3 0,18 0 15,13 1-15</inkml:trace>
  <inkml:trace contextRef="#ctx0" brushRef="#br1" timeOffset="86073.7969">10666 15887 0,'0'0'0,"0"0"0,0 0 16,0 0-16,0 0 0,0 0 15,0 0-15,0 0 0,0 0 0,0 0 16,0 0-16,22-11 16,-22 11-16,0 0 0,0 0 15,0-23-15,0 23 0,-5-18 0,5 18 16,-4-21-16,3 12 0,0 2 15</inkml:trace>
  <inkml:trace contextRef="#ctx0" brushRef="#br1" timeOffset="86267.8024">10657 15829 0,'0'0'0,"0"0"0,0 0 16,0 0-16,0 0 0,0 0 0,0 0 16,0 0-16,0 0 0,0 0 15,0 0-15,0 0 0,0 0 0,-4-28 16,4 28-16,0 0 0</inkml:trace>
  <inkml:trace contextRef="#ctx0" brushRef="#br1" timeOffset="86458.7971">10589 16065 0,'0'0'16,"0"0"-16,0 0 0,0 0 0,0 0 15,0 0-15,0 0 16,0 0-16,0 0 0,0 0 0,2-25 15,-2 25-15,0 0 0,0-27 16</inkml:trace>
  <inkml:trace contextRef="#ctx0" brushRef="#br1" timeOffset="86639.703">10530 16017 0,'0'0'0,"0"0"16,0 0-16,0 0 0,0 0 0,0 0 16,0 0-16,0 0 0,0 0 15,0 0-15,0 0 0,0 0 16,0 0-16,0 0 0</inkml:trace>
  <inkml:trace contextRef="#ctx0" brushRef="#br1" timeOffset="86819.8209">10465 16056 0,'0'0'0,"0"0"0,0 0 16,0 0-16,0 0 0,0 0 16,0 0-16,0 0 0,0 0 0,0 0 15,0 0-15,0 0 16,0 0-16,0 0 0,0 0 0,15-16 15</inkml:trace>
  <inkml:trace contextRef="#ctx0" brushRef="#br1" timeOffset="96830.3719">11662 14612 0,'0'0'0,"0"0"16,0 0-16,-12-27 0,6 14 0,-7-4 15,-5-3-15,-7-7 0,-4-1 16,-4-1-16,-5-3 0,-12-7 16,-5 5-16,-16-6 0,-3 3 15,-1 5-15,-2 5 0,-12 0 16,-1 2-16,-8 4 0,4 8 0,-41 3 16,7 8-16,13 7 15,8 4-15,2 7 0,3 4 16,9 5-16,9 3 0,3 8 0,0 3 15,10 4-15,6 2 0,-2 10 16,1 6-16,2-4 0,4 0 16,9 7-16,7 4 0,8 4 15,6-1-15,6 8 0,6 3 16,7-4-16,5-2 0,6 6 16,5 3-16,4 0 0,5-2 0,11 3 15,8 0-15,-1-4 16,0-4-16,11 4 0,8-1 15,0-5-15,-1-3 0,9 1 16,5 2-16,1-9 0,2-6 0,6-1 16,4-2-16,-1-3 0,0-5 15,0-5-15,1-5 0,-4-6 16,-3-5-16,4-8 0,2-6 16,-5-7-16,-2-4 0,7-6 15,4-6-15,-6-9 0,-4-8 0,0-6 16,2-4-16,-1-4 0,-2-1 15,0-7-15,0-3 0,-8-4 16,-6-4-16,-2-6 0,-2-8 16,-2 2-16,-2-2 0,-5-5 15,-2-5-15,-4 6 0,-1 3 16,-5-4-16,-1-4 0,-7 1 16,-4-2-16,-4 0 0,0-1 15,-5 5-15,-2-1 0,-7 1 16,-3 0-16,-7 6 0,-4 4 15,-1-4-15,0-1 0,-2 7 0,0 5 16,-2 4-16,-5 2 0,-4 4 16,-4 4-16,-2 0 0,-1 4 15,-3 4-15,-2 0 0,-2 7 16,0 7-16,-2 5 0,-2 4 16,-5 4-16,-3 2 0,7 9 15,5 6-15,-6 2 0,-3 1 0,9 8 16,6 5-16,12-8 0,8-2 15,3-5-15</inkml:trace>
  <inkml:trace contextRef="#ctx0" brushRef="#br1" timeOffset="98014.5167">17009 14566 0,'0'0'0,"-13"-15"0,-4-3 15,-2-2-15,-1 1 0,-14-17 16,-14-10-16,-3-3 0,-1 3 0,-15-2 16,-3 5-16,-10-3 0,0 6 15,-43-13-15,3 5 0,11 10 16,7 9-16,1 6 0,0 2 16,2 5-16,1 3 0,-8 7 15,-5 5-15,4 6 0,2 5 0,0 5 16,0 2-16,11 4 0,5 2 15,2 11-15,1 6 0,6 1 16,4 1-16,2 9 0,0 5 16,9 1-16,6 2 0,8 7 15,2 6-15,-1-6 0,0-2 16,3 6-16,4 1 0,6 4 16,3 1-16,7 5 0,5-1 15,9 1-15,5-2 0,6 3 16,5 3-16,5-2 0,3 2 0,11 1 15,8 0-15,5-2 0,4-4 16,7 3-16,6 1 0,-4-6 16,-1-2-16,9-3 0,8-1 15,3-6-15,4-3 0,6-1 16,6-2-16,-5-10 0,-3-6 16,4-1-16,3 1 0,-4-9 15,-1-7-15,2-4 0,0-2 16,1-9-16,-1-3 0,4-4 0,3-1 15,0-2-15,-1 0 0,2-7 16,1-6-16,-4-3 0,-4-2 16,5-1-16,1-1 0,-2-3 15,-3-1-15,-2-9 0,-1-6 16,-2-3-16,-2-5 0,-4-4 16,-5-1-16,-5-2 0,-3 1 0,-4-5 15,-3-4-15,-1-2 16,-1-3-16,-4-2 0,-3-2 15,-7 3-15,-5 2 0,-1-6 16,-2-4-16,-6 4 0,-6 6 0,-3-7 16,-1-4-16,-3-2 15,-3-2-15,-4 2 0,-3-2 0,-1 17 16,-1 8-16,-7-4 0,-3-7 16,-7 3-16,-6-3 0,-4 0 15,-3 3-15,-1 5 0,0 5 0,-7 0 16,-4-5-16,-9 5 0,-4-2 15,-5 6-15,-4 1 16,5-1-16,3 1 0,-15 7 16,-10 7-16,0 7 0,-2 3 0,-2 3 15,-3 1-15,30 6 0,19 4 16,15 3-16</inkml:trace>
  <inkml:trace contextRef="#ctx0" brushRef="#br1" timeOffset="111587.9028">15075 16115 0,'0'0'0,"0"0"0,0 0 16,0 0-16,0 0 0,0 0 16,0 0-16,0 0 0,0 0 15,0 0-15,0 0 0,0 0 16,0 0-16,0 0 0,0 0 15,-26-3-15,26 3 0,0 0 0,-19-12 16,19 12-16</inkml:trace>
  <inkml:trace contextRef="#ctx0" brushRef="#br1" timeOffset="111790.7456">15108 16226 0,'0'0'0,"0"0"0,0 0 15,0 0-15,0 0 0,0 0 0,0 0 16,0 0-16,0 0 0,0 0 16,0 0-16,0 0 0,-3-23 0,3 23 15</inkml:trace>
  <inkml:trace contextRef="#ctx0" brushRef="#br1" timeOffset="111974.6498">15143 16426 0,'0'0'16,"0"0"-16,0 0 0,0 0 0,0 0 15,0 0-15,0 0 0,0-28 16,0 28-16,0 0 0</inkml:trace>
  <inkml:trace contextRef="#ctx0" brushRef="#br1" timeOffset="112198.4062">15157 16538 0,'0'0'0,"0"0"0,0 0 15,0 0-15,0 0 0,0 0 16,0 0-16,0 0 0,0 0 0,0 0 16,0 0-16,10-20 15,-10 20-15,0 0 0,-6-26 16,6 26-16,-7-25 0,4 14 0,-1 2 15,2 0-15</inkml:trace>
  <inkml:trace contextRef="#ctx0" brushRef="#br1" timeOffset="112427.0886">15108 16467 0,'0'0'15,"0"0"-15,0 0 0,0 0 0,0 0 16,0 0-16,0 0 16,0 0-16,0 0 0,0 0 0,0 0 15,0 0-15,0 0 0,0 0 16,0 0-16,0 0 0,0 0 16,0 0-16,-11-26 0,11 26 15,-9-20-15,9 20 0,0 0 0,-9-23 16</inkml:trace>
  <inkml:trace contextRef="#ctx0" brushRef="#br1" timeOffset="120258.2112">15553 16006 0,'0'0'0,"0"0"0,0 0 15,0 0-15,0 0 0,0 0 16,0 0-16,0 0 0,0 0 15,0 0-15,0 0 0,0 0 16,0 0-16,0 0 0,0 0 0,0 0 16,0 0-16,0 0 0,0 0 15,0 0-15</inkml:trace>
  <inkml:trace contextRef="#ctx0" brushRef="#br1" timeOffset="120408.236">15551 16130 0,'0'0'15,"0"0"-15,0 0 0,0 0 0,0 0 16,0 0-16,0 0 0,10-23 16,-10 23-16,0 0 0</inkml:trace>
  <inkml:trace contextRef="#ctx0" brushRef="#br1" timeOffset="120596.8948">15531 16242 0,'0'0'0,"0"0"0,0 0 16,0 0-16,0 0 0,0 0 0,0 0 15,0 0-15,12-23 0,-12 23 16,0 0-16,0 0 0</inkml:trace>
  <inkml:trace contextRef="#ctx0" brushRef="#br1" timeOffset="120772.6776">15524 16279 0,'0'0'0,"0"0"16,0 0-16,0 0 0,0 0 0,0 0 16,0 0-16,0 0 0,0 0 15,0 0-15,0 0 0,0 0 16,0 0-16,0 0 0,0 0 16,0 0-16</inkml:trace>
  <inkml:trace contextRef="#ctx0" brushRef="#br1" timeOffset="120934.6004">15522 16371 0,'0'0'0,"0"0"0,0 0 0,0 0 16,0 0-16,0 0 0,0 0 15,0 0-15,0 0 0,0 0 16,0 0-16,0 0 0</inkml:trace>
  <inkml:trace contextRef="#ctx0" brushRef="#br1" timeOffset="121102.8755">15496 16444 0,'0'0'16,"0"0"-16,0 0 0,0 0 15,0 0-15,0 0 0,0 0 16,0 0-16,0 0 0,0 0 0,0 0 16,0 0-16</inkml:trace>
  <inkml:trace contextRef="#ctx0" brushRef="#br1" timeOffset="121278.9088">15481 16397 0,'0'0'0,"0"0"16,0 0-16,0 0 0,0 0 16,0 0-16,0 0 0,0 0 15,0 0-15,0 0 0,0 0 16,0 0-16,0 0 0,0 0 0,0 0 16,0 0-16</inkml:trace>
  <inkml:trace contextRef="#ctx0" brushRef="#br1" timeOffset="121448.5424">15449 16421 0,'0'0'0,"0"0"16,0 0-16,0 0 0,0 0 16,0 0-16,0 0 0,0 0 0,0 0 15,0 0-15,0 0 0,0 0 16,0 0-16,17-20 0</inkml:trace>
  <inkml:trace contextRef="#ctx0" brushRef="#br1" timeOffset="121610.6671">15435 16413 0,'0'0'0,"0"0"0,0 0 15,0 0-15,0 0 0,0 0 0,0 0 16,0 0-16,0 0 0,0 0 15,0 0-15,0 0 0,0 0 16,0 0-16,0 0 0,0 0 16,0 0-16,0 0 0</inkml:trace>
  <inkml:trace contextRef="#ctx0" brushRef="#br1" timeOffset="130948.1868">12988 14833 0,'0'0'16,"0"0"-16,0 0 0,0 0 0,-11-28 15,6 17-15,-3 0 0,-3 0 16,-3 0-16,-4-2 0,-3 1 15,-10-2-15,-2 0 0,-1 1 16,-2 4-16,-9-4 0,0 5 0,-1 4 16,-1 1-16,0 7 0,0 3 15,-12 7-15,1 4 0,5 1 16,4 1-16,-6 9 0,1 3 16,9 4-16,6 4 0,2 5 15,0-1-15,1 9 0,4 0 16,7 1-16,4 4 0,4-1 15,5 0-15,3 9 0,4-4 16,4 17-16,4-8 0,6-5 16,5-4-16,6-6 0,5-4 0,2-2 15,0 2-15,3-8 0,1-3 16,5-5-16,6-3 0,-3-7 16,-3-5-16,4 1 0,3-1 15,-3-5-15,-3-3 0,5-6 16,2-6-16,-1-4 0,-1-3 0,0-6 15,1-4-15,-1 0 16,0-3-16,0-3 0,0 0 16,-15 3-16,4-3 0,1-2 15,2-3-15,-7 1 0,-3-2 0,3-9 16,1-3-16,-5 3 0,0-2 16,-1-4-16,-3-2 0,-7 4 15,-2-2-15,1-21 0,-3 9 16,-5 21-16,1-2 0,-3-19 15,-4 3-15,1 20 0,-2-1 0,-4-2 32,-1 0-32,-4 6 0,-2 1 0,-4 1 0,-2-1 15,0-3-15,1-1 0,-4 5 16,-4 2-16,-4 1 0,-2-1 0,-1 4 16,-2 3-16,-2 0 0,-3 4 15,-3 3-15,-4 4 0,15 0 16,10 3-16,6 1 0</inkml:trace>
  <inkml:trace contextRef="#ctx0" brushRef="#br1" timeOffset="134032.2127">22850 5225 0,'0'0'0,"0"0"0,0 0 15,0 0-15,0 0 0,0 0 16,-20 14-16,20-14 0,-27 17 0,7-2 15,-3 6-15,-4 1 0,-2 3 16,-11 10-16,-4 4 16,2-1-16,1 1 0,-13 10 0,-12 11 15,6-5-15,5-1 0,-9 7 16,1 3-16,-3 1 0,5-8 0,-16 21 16,11-10-16,10-15 15,6-9-15,9 2 0,6-3 16,9-5-16,5-5 0,1-4 15,1-4-15,5-4 0,2-4 0,3-5 16,3-5-16,5-4 16,0 0-16,4-5 0,3-2 15,3 0-15,3-4 0,3-9 0,3-1 16,-6 4-16,-3 3 0,-1 2 16</inkml:trace>
  <inkml:trace contextRef="#ctx0" brushRef="#br1" timeOffset="134432.2432">22773 5130 0,'0'0'0,"0"0"0,0 0 0,0 0 15,0 0-15,0 0 0,19 20 0,-19-20 16,6 22-16,-6-22 0,4 36 16,-3-13-16,-1 4 0,-1 3 15,-2 4-15,-1 9 0,-2 1 16,-4 13-16,-2 1 0,0-2 16,0 0-16,-1 7 0,2 0 15,1-3-15,1-3 0,-1 4 16,1-6-16,2-5 0,0-4 0,1-4 15,2-2-15,0-2 0,0-4 16,1-3-16,0-6 0,-1-4 16,1-6-16,1-1 0,1-6 15,0-2-15,0-2 0,1 0 16,1 0-16,-1-4 0,-4 2 0,0-5 16,-2-4-16,0-4 15,-2-7-15,2 7 0,0 1 0,2 2 16</inkml:trace>
  <inkml:trace contextRef="#ctx0" brushRef="#br1" timeOffset="134698.8852">22098 5905 0,'0'0'0,"0"0"16,0 0-16,23-4 0,-23 4 0,28-7 15,-6 1-15,0 1 0,1 1 16,6-3-16,3 2 0,7-3 16,0 3-16,2-2 0,1 2 15,4 0-15,-5-1 0,-4 1 16,-1-2-16,-5 3 0,-2 2 0,-3 1 16,-3 1-16,-2-4 15,-3 0-15,-2 2 0,-3 1 16,-3 1-16,-1 0 0,-3 0 15</inkml:trace>
  <inkml:trace contextRef="#ctx0" brushRef="#br1" timeOffset="137633.7523">24285 4943 0,'0'0'15,"0"0"-15,0 0 0,0 0 0,0 0 16,0 0-16,3-19 15,-3 19-15,0 0 0,0 0 0,0 0 16,0 0-16,0 0 0,-10 27 16,10-27-16,-16 36 0,6-15 15,-2 5-15,-3 5 0,-4 8 16,2 0-16,-4 7 16,-3 8-16,-4 5 0,3-6 0,-2 11 15,4-5-15,-2 10 0,0-3 0,2-5 16,0-5-16,-1 4 0,2-6 15,2-1-15,1-1 16,5-6-16,2-4 0,3-3 16,2-3-16,2-4 0,0-6 0,2-2 15,2-2-15,2-5 0,1-6 16,0-4-16,2-4 0,3-3 16,4 0-16,5-7 0,6 0 15,0-6-15,1 1 0,7-6 16,5-2-16,-1-1 0,0 1 0,2-5 15,3-3-15,-3-1 0,-1-1 16,5-2-16,-3 2 0,-2 1 16,-5-3-16,-4 0 0,-5-4 15,-6 11-15,-3 4 0,-3 7 16</inkml:trace>
  <inkml:trace contextRef="#ctx0" brushRef="#br1" timeOffset="137855.8327">23651 5410 0,'0'0'0,"0"0"0,0 0 0,0 0 16,0 0-16,39-16 0,-12 9 15,4 1-15,3 0 0,18-2 16,6 0-16,1 2 0,0 2 0,17 1 15,15 2-15,-10 1 0,-6 1 16,-7 0-16,-19 1 0,-11-2 16</inkml:trace>
  <inkml:trace contextRef="#ctx0" brushRef="#br1" timeOffset="138466.729">25279 5633 0,'0'0'16,"0"0"-16,0 0 0,35-12 0,-35 12 16,49-8-16,-8 5 15,4 1-15,4-2 0,25 3 0,25 1 16,7 2-16,-13 1 0,16 2 16,9 2-16,-25-5 0,-17-3 0,19 6 15,-15 0-15,-24-3 16,-15-2-16,-13-7 0,-8 0 15,-9-1-15,-6 1 0,-4 5 0,-1 2 16,0-3-16</inkml:trace>
  <inkml:trace contextRef="#ctx0" brushRef="#br1" timeOffset="138782.2452">25996 5261 0,'0'0'0,"0"0"0,0 0 16,-11 24-16,11-24 0,-13 26 16,3-7-16,0 3 0,0 0 0,-4 13 15,-2 5-15,2-2 16,0-1-16,-3 8 0,1-1 15,1-2-15,3 1 0,1-1 16,1 1-16,0 0 0,3-7 0,1-1 16,3-6-16,3-1 0,2-5 15,7-5-15,5-5 0,-3-2 16,-2-4-16,-2 0 0</inkml:trace>
  <inkml:trace contextRef="#ctx0" brushRef="#br1" timeOffset="139148.9235">27294 5072 0,'0'0'0,"0"0"15,0 0-15,0 0 0,-6 32 16,6-32-16,-8 38 0,1-15 16,-1 2-16,-1 9 15,-4 7-15,-2 9 0,0-1 0,-5 11 16,-1-1-16,-2 9 0,1-6 16,-2 6-16,3-4 0,2-5 15,0-3-15,1-6 0,3-2 16,0-8-16,2-1 0,1-4 15,3-3-15,4-10 0,1-4 0,1-6 16,1-2-16,1-4 0,1-6 16,5-3-16,3-5 0,0-9 15,1-1-15,-3 0 0,0 7 16,-2 0-16</inkml:trace>
  <inkml:trace contextRef="#ctx0" brushRef="#br1" timeOffset="139682.0761">27198 5129 0,'0'0'0,"0"0"0,0 0 0,22-9 16,-9 6-16,5 0 0,3 1 16,3 2-16,3 3 0,6 5 15,1 2-15,-2 3 0,-1 0 0,3 7 16,-2 2-16,-7 5 15,-5 1-15,-10 3 0,-8 1 16,-5 0-16,-6-2 0,-9 6 0,-9-2 16,-3-2-16,-3-2 0,-5-1 15,-5-2-15,-5 1 0,4-3 16,0-3-16,0-1 0,6-7 16,6-3-16,8-2 0,7-2 15,2-3-15,5-2 0,4-4 16,1-3-16,4-2 0,3-1 0,8-2 15,7-1-15,3 0 0,5-1 16,6 1-16,3 2 0,9-4 16,0 2-1,6 3-15,4-1 0,-9 4 16,-6 1-16,1 7 0,-5 1 0,-5 5 16,-4 1-16,-5 7 0,-4 1 15,-7 3-15,-3 0 0,-7 3 16,-5 1-16,-5 2 0,-3 1 0,-6-3 15,-3 4-15,-5 1 0,-3 0 16,-7 0-16,-3 1 0,-1-2 16,-1-3-16,2-2 0,2 0 15,3-6-15,4 0 0,5-6 16,2-2-16,9-3 0,5-4 16,9-3-16,5-3 0,-1-1 15,-2 4-15,2-3 0</inkml:trace>
  <inkml:trace contextRef="#ctx0" brushRef="#br1" timeOffset="140049.6516">29000 5459 0,'0'0'0,"0"0"15,0 0-15,0 0 0,-32 7 0,12-3 16,-5 2-16,-4-2 0,-3 3 16,-16 1-16,-6 1 15,1-1-15,0 3 0,-11 1 0,3 2 16,-3-1-16,8-2 0,9 0 16,6 1-16,9 0 0,6-3 0,7 2 15,6 1-15,11-1 16,8-1-16,10 5 0,10-1 15,6-1-15,4-1 0,7-1 16,7 0-16,-3 0 0,-1 1 0,11 0 16,0-1-16,-7 1 0,-6 1 15,1-2-15,-3-2 16,-13-4-16,-5-1 0,-8 0 0,-5 2 16,-3-5-16,-2 3 0,-2-2 15</inkml:trace>
  <inkml:trace contextRef="#ctx0" brushRef="#br1" timeOffset="140232.3883">28035 5915 0,'0'0'0,"0"0"0,28 7 15,-8-2-15,3 1 0,16 5 16,10 3-16,2 0 0,2 4 15,18 4-15,6-1 0,-4 0 16,-15-5-16,-14-3 0</inkml:trace>
  <inkml:trace contextRef="#ctx0" brushRef="#br1" timeOffset="140665.0865">29787 5676 0,'0'0'16,"0"0"-16,0 0 0,-33 7 15,33-7-15,-33 11 0,15-1 0,-2 1 16,-2 1-16,-6 6 0,2 2 15,2 0-15,5 1 0,2 4 16,3 2-16,0 3 0,6-3 0,4-2 16,7 0-16,2-3 15,5-1-15,5-5 0,5-3 16,3-3-16,4-3 0,3 1 16,3-1-16,-1-4 0,0-5 0,6-3 15,1-1-15,-4-2 0,-3-6 16,-1 0-16,-2-1 0,-5 1 15,-4 0-15,-3-1 0,0-3 16,-5 0-16,-2 1 0,-8 2 16,-5-1-16,-6 4 0,-4 1 0,-9 0 15,-7-1-15,-4 3 0,-3 5 16,-13-3-16,-3 4 16,13-1-16,8 1 0,7 2 0</inkml:trace>
  <inkml:trace contextRef="#ctx0" brushRef="#br1" timeOffset="141282.3955">26931 7543 0,'0'0'0,"1"-4"0,1-2 16,-1 2-16,1 1 0,-1-1 15,0 1-15,-1 3 0,2 0 0,-2 5 16,0 2-16,-1 4 0,-1 4 16,-2 4-16,-3 4 15,-1 3-15,-1 1 0,-7 14 0,-5 6 16,-4 9-16,0-1 0,-1 13 16,2 2-16,3-10 0,2-6 15,2 3-15,4-5 0,4-7 16,4-4-16,4-4 0,3-2 15,3-6-15,3-5 0,6 0 16,4-2-16,6-7 0,6-3 0,4-7 16,4-4-16,-2-3 0,-1-1 15,2-7-15,0-4 0,-7-3 16,-6-4-16,-6 6 0,-5 4 16,-3 1-16</inkml:trace>
  <inkml:trace contextRef="#ctx0" brushRef="#br1" timeOffset="141482.2355">26395 7894 0,'0'0'0,"0"0"0,0 0 15,0 0-15,37-4 0,-11 1 16,11-1-16,3 2 0,6 1 15,19 2-15,5 1 0,13 2 16,-4 0-16,-4-1 0,-16 0 0,-14-1 16</inkml:trace>
  <inkml:trace contextRef="#ctx0" brushRef="#br1" timeOffset="141831.6318">28196 7830 0,'0'0'15,"0"0"-15,0 0 0,-36-4 0,36 4 16,-40 0-16,13 1 0,-12 5 16,-3-1-16,-3 4 0,-3 2 15,-9 4-15,1 2 0,-6 3 16,5 2-16,7 1 0,6 3 0,6-1 15,5 2-15,7 2 16,8 0-16,9 2 0,8 1 16,9-3-16,5-2 0,8-2 0,7 0 15,1-6-15,4-2 0,11 2 16,4 0-16,2-4 0,1 0 16,0-4-16,3-1 0,-2 0 15,-2-2-15,3 1 0,-5-2 16,-6-6-16,-5-4 0,-11 1 15,-7 0-15,-5 1 0</inkml:trace>
  <inkml:trace contextRef="#ctx0" brushRef="#br1" timeOffset="142015.6382">27666 8102 0,'0'0'0,"13"-1"16,4-1-16,1 2 0,4-1 0,19 2 16,10 3-16,11-2 0,-1 1 15,-2-1-15,-14 1 0,-10-2 16</inkml:trace>
  <inkml:trace contextRef="#ctx0" brushRef="#br1" timeOffset="142549.4068">29484 7561 0,'0'0'0,"0"0"16,0 0-16,0 0 0,-10-21 0,10 21 15,-27-17-15,8 7 0,-1 2 16,-4 0-16,-5-2 16,-7-1-16,-1 0 0,-1 0 0,-4 1 15,-6-1-15,7 2 0,0 0 16,2 2-16,5 0 0,4 3 16,0 1-16,5 3 0,7 2 15,4 0-15,2 4 0,2 3 16,3 0-16,2 2 0,2 5 15,0 2-15,1 4 0,1 4 0,-1 3 16,1 6-16,-1 1 0,-2 0 16,-2 15-16,-3 8 0,-2-4 15,-2-2-15,-9 15 0,-5 4 16,2-5-16,2-5 0,-7 13 16,-1 1-16,1-8 0,1-5 15,-6 26-15,9-7 0,4-15 16,3-13-16,2 0 0,3-1 15,3-10-15,3-7 0,10-4 16,7 0-16,3-4 0,3-2 0,9-2 16,6-2-16,3-3 0,2-2 15,7-3-15,5-2 0,-17-6 16,4 1-16,6-4 0,4-2 16,-2-3-16,-2-3 0,-8 2 15,-10 0-15,-8 2 0</inkml:trace>
  <inkml:trace contextRef="#ctx0" brushRef="#br1" timeOffset="142981.7035">29426 8072 0,'0'0'0,"0"0"15,-26 3-15,26-3 0,-25 10 0,7 0 16,-3 4-16,0 0 0,1 0 16,-6 9-16,3 4 0,3-4 15,3-2-15,1 4 0,5-1 16,4-3-16,4-2 0,9-1 15,6-2-15,5-5 0,5-2 0,7-2 16,6-3-16,0-2 16,-1-1-16,1-5 0,3-3 15,2-1-15,-3-1 0,-4-3 0,-4-5 16,-6 3-16,-3 2 0,-6-2 16,-4-2-16,-4 2 0,-2 1 15,-10-5-15,-6-3 0,-8 1 16,-6 2-16,-13 1 0,-9 0 15,-5 3-15,-4 4 0,-12 0 16,-2 2-16,18 1 0,14 3 0,9 0 16</inkml:trace>
  <inkml:trace contextRef="#ctx0" brushRef="#br1" timeOffset="143182.3726">29899 8378 0,'0'0'0,"0"0"16,0 0-16,-13 20 0,13-20 0,-17 23 15,5-7-15,-2-1 0,-3 1 16,-3 0-16,-2 1 0,-4 4 16,3-2-16,0-2 0,3-5 15,2-1-15,2-1 0,3-3 16</inkml:trace>
  <inkml:trace contextRef="#ctx0" brushRef="#br1" timeOffset="143382.1893">30410 8241 0,'0'0'0,"14"1"0,4 1 16,2-1-16,2 1 0,14 2 15,13 3-15,-5 0 0,-4 1 0,6-1 16,0-2-16,-10-2 0,-5 0 16,-9-8-16,-7-5 15,-2 3-15,-4 1 0,-1 1 0</inkml:trace>
  <inkml:trace contextRef="#ctx0" brushRef="#br1" timeOffset="143599.2493">30635 8090 0,'0'0'16,"0"0"-16,0 0 0,0 0 0,-6 25 15,6-25-15,-5 30 0,2-10 16,0 0-16,-2 5 0,0 1 16,-2 1-16,1 1 0,-4 8 15,-2 2-15,1-3 0,1-2 0,-2 6 16,-1-3-16,6-5 15,2-4-15,2-6 0,1-3 16,0-3-16</inkml:trace>
  <inkml:trace contextRef="#ctx0" brushRef="#br1" timeOffset="144098.9664">31434 8305 0,'0'0'16,"0"0"-16,22 10 0,-22-10 0,30 16 15,-5-1-15,6 4 0,0 0 16,0 2-16,9 5 0,3 1 16,-2-4-16,-2-2 0,8 2 15,2-2-15,-6-3 0,-3-2 16,-2-4-16,0-1 0,-4-5 15,-3-2-15,-4-2 0,-1-4 16,-7-1-16,-2-2 0,-4-1 16,-3 0-16,-2-5 0,-3-2 0,-5-4 15,-3-1-15,-4 3 0,-1-1 16,-7 0-16,-3-1 0,-1 3 16,0 5-16,-5-3 0,-6 1 15,1 3-15,1 3 0,-11 0 16,-3 2-16,2 3 0,4 2 15,-4 4-15,-3 3 0,5 2 16,1 2-16,0 2 0,-3 3 16,-2-3-16,4-2 0,0 1 0,2 1 15,3-1-15,3 1 0,0-6 16,0-3-16,5 0 0,4 0 16,-1-4-16,0-1 0,2-3 15,-1-2-15,-2-7 0,-2-5 16,-1-1-16,2-2 0,-2-7 15,-2-5-15,4-1 0,3 0 0,2 5 16,6 6-16,3 6 0</inkml:trace>
  <inkml:trace contextRef="#ctx0" brushRef="#br1" timeOffset="144365.2867">32629 8276 0,'0'0'16,"9"11"-16,2 3 0,1 9 0,-1 1 15,1 14-15,1 6 0,-5-2 16,-1-2-16,-5 11 0,-4 1 16,-6-2-16,-3-2 0,-10 6 15,-5-2-15,-3-7 0,0-4 16,-16 6-16,-7-2 0,-3-6 15,-2-4-15,-11-7 0,-9-8 16,-5-4-16,3-3 0,0-3 0,25-2 16,17-4-16</inkml:trace>
  <inkml:trace contextRef="#ctx0" brushRef="#br1" timeOffset="147502.0204">9910 15446 0,'0'0'0,"0"0"15,0 0-15,0 0 0,0 0 0,0 0 16,0 0-16,0 0 0,0 0 15,0 0-15,0 0 16,0 0-16,0 0 0,0 0 16,0 0-16,0 0 0,0 0 0,-17 16 15</inkml:trace>
  <inkml:trace contextRef="#ctx0" brushRef="#br1" timeOffset="147853.599">12265 15491 0,'0'0'0,"0"0"16,0 0-16,0 0 0,0 0 0,0 0 15,0 0 1,0 0-16,0 0 0,0 0 0,0 0 16,0 0-16</inkml:trace>
  <inkml:trace contextRef="#ctx0" brushRef="#br1" timeOffset="148212.0781">15341 15455 0,'0'0'0,"0"0"0,0 0 16,0 0-16</inkml:trace>
  <inkml:trace contextRef="#ctx0" brushRef="#br1" timeOffset="164337.6863">20420 7680 0,'0'0'0,"0"0"0,0 0 16,-22 14-16,22-14 0,-28 21 0,9-6 16,-2 4-16,-1 0 0,-10 11 15,-1 3-15,0 1 0,0 0 0,-10 11 16,-1 1-16,-4 6 15,5-3-15,-7 8 0,0-3 16,7-5-16,6-6 0,-3 6 16,2 0-16,6-7 0,5-6 0,3-4 15,3-3-15,3-5 0,4-4 16,0-3-16,2-4 16,5-4-16,1-3 0,3-2 0,2-2 15,1-2-15,2-5 0,6-6 16,5-5-16,2-1 0,4-1 0,-1 1 15,-5 3-15,-2 4 0</inkml:trace>
  <inkml:trace contextRef="#ctx0" brushRef="#br1" timeOffset="164666.0344">20325 7665 0,'0'0'0,"0"0"0,0 0 16,0 0-16,0 0 0,0 0 0,0 0 16,15 23-16,-15-23 0,11 25 15,-5-6-15,-2 3 0,1 2 16,-2 5-16,-1 6 0,-1 9 16,-2-1-16,-2 1 0,-2 4 15,0 7-15,-1-3 0,-3 7 16,0-5-16,-1-5 0,1-5 15,1-3-15,0-2 0,3-8 0,-1-5 16,0 2-16,-1-3 16,3-7-16,0-3 0,1-3 0,0-4 15,1-1-15,0-3 0,-2-5 16,-3-3-16,-1-2 0,-3-3 0,2 3 16,2-1-16,2 3 15</inkml:trace>
  <inkml:trace contextRef="#ctx0" brushRef="#br1" timeOffset="164832.0203">19958 8146 0,'0'0'0,"0"0"0,0 0 16,0 0-16,0 0 0,0 0 16,25-4-16,-25 4 0,38 0 15,-10 0-15,6 1 0,3 0 16,1-1-16,4 0 0,-7 0 15,-5 0-15</inkml:trace>
  <inkml:trace contextRef="#ctx0" brushRef="#br1" timeOffset="165250.3686">21508 7948 0,'0'0'0,"0"0"16,0 0-16,0 0 0,-30 3 0,30-3 15,-35 7-15,12-4 0,-4 2 16,-4 1-16,-3 1 0,-8 2 16,2-1-16,-5 2 0,-2 0 15,-4 2-15,6-2 0,2 1 16,2 0-16,-2 2 0,7-1 15,6-2-15,6 1 0,4-2 0,3-1 16,6 1-16,6 0 16,3-2-16,2 0 0,7 1 0,8 1 15,2-1-15,3-1 0,8-2 16,6 3-16,-1-2 0,-1 0 16,6 2-16,3 1 0,5 2 15,-6 0-15,3 1 0,2 0 16,-9-1-16,-5-2 0,-2-1 15,-3 3-15,-3-3 0,-2-3 0,-5 2 16,-5 1-16,-6-1 0,-3-2 16,-1-1-16,0-1 0,1 0 15</inkml:trace>
  <inkml:trace contextRef="#ctx0" brushRef="#br1" timeOffset="165449.3638">20736 8370 0,'0'0'16,"0"0"-16,0 0 0,0 0 0,0 0 15,28 12-15,-28-12 0,40 16 16,-14-8-16,2 4 0,4 3 16,2-1-16,1-2 0,12 7 15,3 0-15,7 3 0,-4-3 16,-2 0-16,-11-4 0,-10-4 0</inkml:trace>
  <inkml:trace contextRef="#ctx0" brushRef="#br1" timeOffset="165901.2997">22058 8213 0,'0'0'0,"0"0"16,0 0-16,-24 7 0,24-7 0,-28 15 16,11-3-16,0 0 15,2 2-15,-3 8 0,2 1 16,3 1-16,4-1 0,2 0 15,4 2-15,3-4 0,2 0 0,8 2 16,6-2-16,2-2 0,1-3 16,2-3-16,1-3 15,2-2-15,2-2 0,2-3 0,1-2 16,-1-2-16,1 0 0,1-3 16,1-1-16,-5-1 0,-3 0 15,5-5-15,-2-1 0,-7 1 16,-2 0-16,-2-5 0,-2-1 15,-4 5-15,-2-1 0,-5-1 0,-4 0 16,-5-1-16,-4 0 0,-10-2 16,-8-2-16,-1 4 0,-3 0 15,-15 2-15,-6 4 0,3 2 16,2-2-16,5 2 0,11 2 16,8 2-16</inkml:trace>
  <inkml:trace contextRef="#ctx0" brushRef="#br1" timeOffset="166466.6388">19770 9431 0,'0'0'0,"-2"9"0,-1 3 0,-2 3 16,1 4-16,-4 12 0,-2 8 15,-1-1-15,0 1 0,-3 13 0,-1 1 16,0 4-16,2-7 0,-1 4 16,2-2-16,3-10 0,3-7 15,0-5-15,2-3 0,0-6 16,0-6-16,2-1 0,1-7 16,1-3-16,0-4 0,1-4 15,1-7-15,0 1 0,3-1 0,0-14 16,3-7-16,-2 7 15,-2 2-15,0 6 0</inkml:trace>
  <inkml:trace contextRef="#ctx0" brushRef="#br1" timeOffset="166982.3238">19777 9312 0,'0'0'0,"0"0"16,0 0-16,0 0 0,0 0 0,33-6 15,-33 6-15,33-1 0,-17 1 16,3 4-16,2 3 16,0 1-16,-1 1 0,3 6 0,-3 3 15,-2 1-15,-3-1 0,-4 1 16,-3 3-16,-3-3 0,-1-2 16,-10 5-16,-7-1 0,-2-2 15,-1-3-15,-5-3 0,-3-1 16,-2-1-16,0-1 0,-1-2 15,1-1-15,3 0 0,2-3 0,-1 0 16,3-2-16,7-1 0,2-2 16,2 0-16,3 1 0,0 0 15,3 0-15,2 0 0,5-3 16,0 0-16,4 0 0,6-2 16,7 0-16,0 0 0,0 2 0,1 2 15,0 1-15,-1 1 16,-1 1-16,5 1 0,0 0 15,-4 1-15,-4 4 0,-2 1 16,-3 3-16,-3 1 0,-2 0 0,-6 3 16,-3 1-16,-5 1 0,-3-1 0,-6 1 15,-5 3-15,0-2 16,0-1-16,-7 1 0,-7-1 16,2-1-16,2-1 0,-10 3 15,-2-1-15,7-2 0,5-3 0,5-1 16,3-1-16,4-2 0,5-3 15,6-4-15,5-4 16,8-5-16,5-4 0,-4 3 0,-1 3 16,-2-1-16</inkml:trace>
  <inkml:trace contextRef="#ctx0" brushRef="#br1" timeOffset="167351.5137">21190 9414 0,'0'0'0,"0"0"0,0 0 0,0 0 16,0 0-16,-28 17 0,28-17 16,-36 11-16,14-5 0,-4 1 15,-4 2-15,-2 0 0,-1-1 0,-9 3 16,1 1-16,3-2 15,1 0-15,-1 1 0,4 0 16,6-1-16,5-1 0,4 0 16,5-2-16,3 1 0,4-2 0,8 0 15,6 0-15,2 0 0,2 1 16,6 1-16,5-1 0,3 2 16,0 0-16,7 2 0,1 1 15,0 0-15,0-1 0,-2 2 16,-1-1-16,-5 0 0,-3-1 0,0 3 15,-3 0-15,-8-4 0,-4-1 16,-2-2-16,0-2 0,-2 0 16</inkml:trace>
  <inkml:trace contextRef="#ctx0" brushRef="#br1" timeOffset="167532.7488">20547 9903 0,'0'0'0,"0"0"16,0 0-16,36 9 0,-11-4 15,6 3-15,5 3 0,14 4 16,1-1-16,-8-1 0,-7-3 16,-5-1-16</inkml:trace>
  <inkml:trace contextRef="#ctx0" brushRef="#br1" timeOffset="168016.0995">22058 9690 0,'0'0'0,"0"0"0,0 0 16,0 0-16,0 0 0,0 0 16,0 0-16,-31-4 0,31 4 0,-32 7 15,11 3-15,-1-3 0,-2 2 16,-8 7-16,-1 2 0,3 1 16,4 1-16,-5 8 0,2 2 15,4-2-15,2-2 0,4 3 16,4 1-16,5-4 0,4 0 0,5 1 15,4-5-15,2-5 0,1-3 16,8 1-16,2 1 0,2-6 16,2-2-16,4-3 0,5-1 15,0-1-15,2-3 0,8-5 16,-1-4-16,-2 0 0,-4-3 0,2 1 16,2 0-16,-6-3 15,-3 3-15,-4-3 0,-1-3 16,-4 2-16,-1-2 0,-4 0 15,-2-3-15,-4 1 0,-3-1 0,-6-5 16,-6-4-16,-3 4 0,-4 4 16,-14-4-16,-12-2 0,0 2 15,-2 3-15,4 2 0,10 7 16,7 0-16</inkml:trace>
  <inkml:trace contextRef="#ctx0" brushRef="#br1" timeOffset="168949.4932">19434 7585 0,'0'0'0,"0"0"15,-14-4-15,5 3 0,-4 0 0,-3 2 16,-4 2-16,0 0 0,-1 1 15,-5 4-15,0 3 16,4 3-16,2-1 0,2 9 0,5 4 16,4 1-16,3 0 0,6 6 15,5 5-15,0 0 0,2-3 16,2 10-16,-1 1 16,0-2-16,-1-2 0,-2 8 0,-1 1 15,-3-6-15,-2-4 0,-7 0 16,-3 1-16,-2-5 0,-2-4 0,-2 1 15,-2 0-15,-1-6 0,-1-5 16,-8 0-16,-6 0 16,5-3-16,4-1 0,-3-6 0,-1-3 15,6-3-15,5-2 0,5 0 16,3 1-16,3-5 0,3-2 0,5 1 16,0 0-16,3-4 15,1 2-15,4 1 0,3 0 16,0 0-16,-1-1 0,1 4 15,0 2-15,0 2 0,0 0 0,3 5 16,1 3-16,-1 2 0,0 3 16,-2 6-16,0 6 0,-1-1 15,-1 1-15,-1 10 0,-2 7 16,-1 7-16,-2-4 0,-3 13 16,-2 2-16,-2-5 0,-3-2 0,-5 11 15,-3 0-15,2-10 16,2-7-16,-8 24 0,1-4 15,7-29-15,2-3 0,-3 17 16,2-1-16,1-7 0,3-5 0,1-1 16,1-2-16,2-8 0,2-6 15,4-3-15,0-3 16,1-1-16,-1-3 0,-1-7 0,1 3 16,1-3-16,1-1 0,1 4 15,1 1-15,-2-4 0,-1 3 0,0-6 16,-3-1-16,0-1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3" Type="http://schemas.openxmlformats.org/officeDocument/2006/relationships/tags" Target="../tags/tag41.xml"/><Relationship Id="rId7" Type="http://schemas.openxmlformats.org/officeDocument/2006/relationships/slide" Target="../slides/slide3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33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4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x_article_20180823171050_1DOC9u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5400" y="-13938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x_article_20180823171050_1DOC9u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5" Type="http://schemas.openxmlformats.org/officeDocument/2006/relationships/image" Target="../media/image17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6" Type="http://schemas.openxmlformats.org/officeDocument/2006/relationships/customXml" Target="../ink/ink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6" Type="http://schemas.openxmlformats.org/officeDocument/2006/relationships/image" Target="../media/image21.emf"/><Relationship Id="rId5" Type="http://schemas.openxmlformats.org/officeDocument/2006/relationships/customXml" Target="../ink/ink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6" Type="http://schemas.openxmlformats.org/officeDocument/2006/relationships/customXml" Target="../ink/ink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Relationship Id="rId5" Type="http://schemas.openxmlformats.org/officeDocument/2006/relationships/image" Target="../media/image32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64335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第八章　平面解析几何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18759" y="5158030"/>
            <a:ext cx="118996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最值、范围问题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87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5178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的面积最大时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17859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38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圆锥曲线中的最值问题往往涉及面积的最大、最小问题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距离最长、最短以及一些代数式的最值等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函数性质法通常是借助单调性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导数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、配方等方法求解最值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不等式法往往涉及基本不等式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判别式等方法求最值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无论哪种情形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均要关注等号能否取到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074011"/>
            <a:ext cx="12190413" cy="422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32543"/>
                <a:ext cx="11589417" cy="5686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直线与抛物线有两个交点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根与系数的关系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2543"/>
                <a:ext cx="11589417" cy="5686172"/>
              </a:xfrm>
              <a:prstGeom prst="rect">
                <a:avLst/>
              </a:prstGeom>
              <a:blipFill rotWithShape="0">
                <a:blip r:embed="rId3"/>
                <a:stretch>
                  <a:fillRect l="-947" t="-536" b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454400" y="1240560"/>
              <a:ext cx="7989480" cy="5122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040" y="1231200"/>
                <a:ext cx="8008200" cy="51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129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𝑭𝑴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𝑭𝑵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29702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image4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22" y="1740416"/>
            <a:ext cx="3240405" cy="36371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049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1782" y="1941408"/>
                <a:ext cx="11589417" cy="3436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的斜率不可能为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41408"/>
                <a:ext cx="11589417" cy="3436197"/>
              </a:xfrm>
              <a:prstGeom prst="rect">
                <a:avLst/>
              </a:prstGeom>
              <a:blipFill rotWithShape="0">
                <a:blip r:embed="rId5"/>
                <a:stretch>
                  <a:fillRect l="-947" b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12560" y="1217160"/>
              <a:ext cx="10592280" cy="5642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200" y="1207800"/>
                <a:ext cx="10611000" cy="56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48612"/>
            <a:ext cx="12190413" cy="61102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38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𝑭𝑴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𝑭𝑵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856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20040" y="636120"/>
              <a:ext cx="8208360" cy="6202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680" y="626760"/>
                <a:ext cx="8227080" cy="62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394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60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·d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0363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96640" y="2465280"/>
              <a:ext cx="6526080" cy="4394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280" y="2455920"/>
                <a:ext cx="6544800" cy="44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969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3237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170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1707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75440" y="2019600"/>
              <a:ext cx="4618440" cy="2709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080" y="2010240"/>
                <a:ext cx="4637160" cy="27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633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418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椭圆的离心率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左顶点为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的动直线与椭圆有两个交点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轴上是否存在点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纵坐标的取值范围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186852"/>
              </a:xfrm>
              <a:prstGeom prst="rect">
                <a:avLst/>
              </a:prstGeom>
              <a:blipFill rotWithShape="0">
                <a:blip r:embed="rId3"/>
                <a:stretch>
                  <a:fillRect l="-947" r="-2367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246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思路分析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结合椭圆的性质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以及三角形的面积公式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可求椭圆方程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根据已知条件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坐标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动直线分两种情况讨论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动直线斜率不存在时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具体坐标表示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解不等式得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动直线斜率存在时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借助韦达定理表示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坐标的关系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进而将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的式子表示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解不等式得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246658"/>
              </a:xfrm>
              <a:prstGeom prst="rect">
                <a:avLst/>
              </a:prstGeom>
              <a:blipFill rotWithShape="0">
                <a:blip r:embed="rId2"/>
                <a:stretch>
                  <a:fillRect r="-210" b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4587"/>
            <a:ext cx="12190413" cy="625056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75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规范解答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754822"/>
              </a:xfrm>
              <a:prstGeom prst="rect">
                <a:avLst/>
              </a:prstGeom>
              <a:blipFill rotWithShape="0">
                <a:blip r:embed="rId3"/>
                <a:stretch>
                  <a:fillRect l="-947" b="-7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1282" y="5132610"/>
                <a:ext cx="11589417" cy="1048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故椭圆的方程为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altLang="zh-CN" sz="2600" b="1" baseline="30000" smtClean="0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❸ 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写出椭圆的标准方程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2" y="5132610"/>
                <a:ext cx="11589417" cy="104887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1333024"/>
                <a:ext cx="11589417" cy="990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b="1" baseline="30000" smtClean="0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333024"/>
                <a:ext cx="11589417" cy="99059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11677" y="2463959"/>
            <a:ext cx="7915728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根据椭圆的几何性质写出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的坐标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3044192"/>
                <a:ext cx="11589417" cy="83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044192"/>
                <a:ext cx="11589417" cy="830356"/>
              </a:xfrm>
              <a:prstGeom prst="rect">
                <a:avLst/>
              </a:prstGeom>
              <a:blipFill rotWithShape="0">
                <a:blip r:embed="rId6"/>
                <a:stretch>
                  <a:fillRect l="-947" b="-7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56682" y="3846958"/>
                <a:ext cx="11589417" cy="1349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altLang="zh-CN" sz="2600" b="1" baseline="30000" smtClean="0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❷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利用三角形的面积公式建立方程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3846958"/>
                <a:ext cx="11589417" cy="1349152"/>
              </a:xfrm>
              <a:prstGeom prst="rect">
                <a:avLst/>
              </a:prstGeom>
              <a:blipFill rotWithShape="0">
                <a:blip r:embed="rId7"/>
                <a:stretch>
                  <a:fillRect l="-947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01093"/>
              </p:ext>
            </p:extLst>
          </p:nvPr>
        </p:nvGraphicFramePr>
        <p:xfrm>
          <a:off x="269382" y="1549051"/>
          <a:ext cx="5064618" cy="814580"/>
        </p:xfrm>
        <a:graphic>
          <a:graphicData uri="http://schemas.openxmlformats.org/drawingml/2006/table">
            <a:tbl>
              <a:tblPr/>
              <a:tblGrid>
                <a:gridCol w="506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5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90677"/>
              </p:ext>
            </p:extLst>
          </p:nvPr>
        </p:nvGraphicFramePr>
        <p:xfrm>
          <a:off x="266700" y="3975100"/>
          <a:ext cx="2588101" cy="571500"/>
        </p:xfrm>
        <a:graphic>
          <a:graphicData uri="http://schemas.openxmlformats.org/drawingml/2006/table">
            <a:tbl>
              <a:tblPr/>
              <a:tblGrid>
                <a:gridCol w="258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65879"/>
              </p:ext>
            </p:extLst>
          </p:nvPr>
        </p:nvGraphicFramePr>
        <p:xfrm>
          <a:off x="254000" y="5283200"/>
          <a:ext cx="3680936" cy="898287"/>
        </p:xfrm>
        <a:graphic>
          <a:graphicData uri="http://schemas.openxmlformats.org/drawingml/2006/table">
            <a:tbl>
              <a:tblPr/>
              <a:tblGrid>
                <a:gridCol w="3680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2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墨迹 10"/>
              <p14:cNvContentPartPr/>
              <p14:nvPr/>
            </p14:nvContentPartPr>
            <p14:xfrm>
              <a:off x="666000" y="2773440"/>
              <a:ext cx="7865280" cy="312876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640" y="2764080"/>
                <a:ext cx="7884000" cy="31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158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解析几何中的最值与范围问题是解析几何中的典型问题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是教学的重点也是历年高考的热点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解决这类问题不仅要善于利用几何手段对平面图形进行研究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而且要从代数角度进行函数等相关运算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8772"/>
            <a:ext cx="12190413" cy="63572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519843"/>
            <a:ext cx="11589417" cy="56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1218" y="1163041"/>
            <a:ext cx="11589417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的斜率不存在时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600" b="1" baseline="30000" smtClean="0">
                <a:latin typeface="MS Mincho" panose="02020609040205080304" pitchFamily="49" charset="-128"/>
                <a:cs typeface="MS Mincho" panose="02020609040205080304" pitchFamily="49" charset="-128"/>
              </a:rPr>
              <a:t>❹ 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2191" y="1777905"/>
                <a:ext cx="11589417" cy="171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考虑特殊情形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斜率不存在时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坐标表示数量积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1" y="1777905"/>
                <a:ext cx="11589417" cy="1719253"/>
              </a:xfrm>
              <a:prstGeom prst="rect">
                <a:avLst/>
              </a:prstGeom>
              <a:blipFill rotWithShape="0">
                <a:blip r:embed="rId3"/>
                <a:stretch>
                  <a:fillRect l="-947" b="-4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94214"/>
              </p:ext>
            </p:extLst>
          </p:nvPr>
        </p:nvGraphicFramePr>
        <p:xfrm>
          <a:off x="410226" y="1168400"/>
          <a:ext cx="4064000" cy="5715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9041" y="3531521"/>
                <a:ext cx="10793813" cy="7836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的斜率存在时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设其方程为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baseline="30000" smtClean="0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❺ 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1" y="3531521"/>
                <a:ext cx="10793813" cy="783612"/>
              </a:xfrm>
              <a:prstGeom prst="rect">
                <a:avLst/>
              </a:prstGeom>
              <a:blipFill rotWithShape="0">
                <a:blip r:embed="rId4"/>
                <a:stretch>
                  <a:fillRect l="-903" b="-1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75177" y="4382802"/>
            <a:ext cx="10793813" cy="583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考虑一般情形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设斜截式方程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95414" y="5005610"/>
                <a:ext cx="10793813" cy="12714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(3+4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27=0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14" y="5005610"/>
                <a:ext cx="10793813" cy="1271438"/>
              </a:xfrm>
              <a:prstGeom prst="rect">
                <a:avLst/>
              </a:prstGeom>
              <a:blipFill rotWithShape="0"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84239"/>
              </p:ext>
            </p:extLst>
          </p:nvPr>
        </p:nvGraphicFramePr>
        <p:xfrm>
          <a:off x="389604" y="3594100"/>
          <a:ext cx="5853760" cy="721033"/>
        </p:xfrm>
        <a:graphic>
          <a:graphicData uri="http://schemas.openxmlformats.org/drawingml/2006/table">
            <a:tbl>
              <a:tblPr/>
              <a:tblGrid>
                <a:gridCol w="585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03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294120" y="1161360"/>
              <a:ext cx="6081120" cy="569808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760" y="1152000"/>
                <a:ext cx="6099840" cy="57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319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27(3+4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)&gt;0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4482" y="1282224"/>
                <a:ext cx="11589417" cy="85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altLang="zh-CN" sz="2600" b="1" baseline="30000" smtClean="0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❻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2" y="1282224"/>
                <a:ext cx="11589417" cy="85164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69382" y="2222532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联立直线与椭圆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验证判别式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写出根与系数的关系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2908840"/>
                <a:ext cx="11589417" cy="3042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908840"/>
                <a:ext cx="11589417" cy="304237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50918"/>
              </p:ext>
            </p:extLst>
          </p:nvPr>
        </p:nvGraphicFramePr>
        <p:xfrm>
          <a:off x="366363" y="1384300"/>
          <a:ext cx="3898900" cy="825500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406880" y="5765400"/>
              <a:ext cx="2753640" cy="142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7520" y="5756040"/>
                <a:ext cx="277236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638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343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34339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2622" y="3027219"/>
                <a:ext cx="11873194" cy="12110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  </a:t>
                </a:r>
                <a:endParaRPr lang="zh-CN" altLang="zh-CN" sz="2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2" y="3027219"/>
                <a:ext cx="11873194" cy="1211037"/>
              </a:xfrm>
              <a:prstGeom prst="rect">
                <a:avLst/>
              </a:prstGeom>
              <a:blipFill rotWithShape="0">
                <a:blip r:embed="rId4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45368" y="4356003"/>
            <a:ext cx="11873194" cy="6239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用含参的坐标表示数量积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借助韦达定理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化简消去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70768" y="4985182"/>
                <a:ext cx="11873194" cy="8844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𝑻𝑷</m:t>
                        </m:r>
                      </m:e>
                    </m:acc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𝑻𝑸</m:t>
                        </m:r>
                      </m:e>
                    </m:acc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36)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8" y="4985182"/>
                <a:ext cx="11873194" cy="884409"/>
              </a:xfrm>
              <a:prstGeom prst="rect">
                <a:avLst/>
              </a:prstGeom>
              <a:blipFill rotWithShape="0">
                <a:blip r:embed="rId5"/>
                <a:stretch>
                  <a:fillRect l="-924" b="-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6258"/>
              </p:ext>
            </p:extLst>
          </p:nvPr>
        </p:nvGraphicFramePr>
        <p:xfrm>
          <a:off x="343281" y="3073400"/>
          <a:ext cx="3362928" cy="1206500"/>
        </p:xfrm>
        <a:graphic>
          <a:graphicData uri="http://schemas.openxmlformats.org/drawingml/2006/table">
            <a:tbl>
              <a:tblPr/>
              <a:tblGrid>
                <a:gridCol w="336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795109" y="3198168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latin typeface="MS Mincho" panose="02020609040205080304" pitchFamily="49" charset="-128"/>
                <a:cs typeface="MS Mincho" panose="02020609040205080304" pitchFamily="49" charset="-128"/>
              </a:rPr>
              <a:t>❼</a:t>
            </a:r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28240" y="1772640"/>
              <a:ext cx="11549160" cy="498780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880" y="1763280"/>
                <a:ext cx="11567880" cy="50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950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18116"/>
                <a:ext cx="11589417" cy="1651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𝟑𝟔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600" b="1">
                                      <a:latin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     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𝟖𝟏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altLang="zh-CN" sz="2600" b="1">
                                      <a:latin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mr>
                            </m:m>
                            <m:r>
                              <a:rPr lang="en-US" altLang="zh-CN" sz="2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8116"/>
                <a:ext cx="11589417" cy="165115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67394" y="799370"/>
                <a:ext cx="574196" cy="418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94" y="799370"/>
                <a:ext cx="574196" cy="418833"/>
              </a:xfrm>
              <a:prstGeom prst="rect">
                <a:avLst/>
              </a:prstGeom>
              <a:blipFill rotWithShape="0">
                <a:blip r:embed="rId4"/>
                <a:stretch>
                  <a:fillRect r="-2128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729741" y="4063295"/>
            <a:ext cx="318420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3200" b="1" baseline="30000" smtClean="0">
                <a:latin typeface="MS Mincho" panose="02020609040205080304" pitchFamily="49" charset="-128"/>
                <a:cs typeface="MS Mincho" panose="02020609040205080304" pitchFamily="49" charset="-128"/>
              </a:rPr>
              <a:t>❾</a:t>
            </a:r>
            <a:r>
              <a:rPr lang="en-US" altLang="zh-CN" sz="4000" b="1" baseline="30000" dirty="0" smtClean="0">
                <a:latin typeface="MS Mincho" panose="02020609040205080304" pitchFamily="49" charset="-128"/>
                <a:cs typeface="MS Mincho" panose="02020609040205080304" pitchFamily="49" charset="-128"/>
              </a:rPr>
              <a:t>	</a:t>
            </a:r>
            <a:endParaRPr lang="zh-CN" altLang="zh-CN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582" y="2129112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转化为恒成立问题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列不等关系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2654713"/>
                <a:ext cx="11589417" cy="88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654713"/>
                <a:ext cx="11589417" cy="884409"/>
              </a:xfrm>
              <a:prstGeom prst="rect">
                <a:avLst/>
              </a:prstGeom>
              <a:blipFill rotWithShape="0">
                <a:blip r:embed="rId5"/>
                <a:stretch>
                  <a:fillRect l="-947" b="-6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6682" y="3480721"/>
                <a:ext cx="11589417" cy="88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上可得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3480721"/>
                <a:ext cx="11589417" cy="884409"/>
              </a:xfrm>
              <a:prstGeom prst="rect">
                <a:avLst/>
              </a:prstGeom>
              <a:blipFill rotWithShape="0">
                <a:blip r:embed="rId6"/>
                <a:stretch>
                  <a:fillRect l="-947" b="-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230402"/>
                <a:ext cx="11589417" cy="91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的纵坐标的取值范围是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6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230402"/>
                <a:ext cx="11589417" cy="911724"/>
              </a:xfrm>
              <a:prstGeom prst="rect">
                <a:avLst/>
              </a:prstGeom>
              <a:blipFill rotWithShape="0">
                <a:blip r:embed="rId7"/>
                <a:stretch>
                  <a:fillRect l="-947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243982" y="528501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写出题目的结果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39041"/>
              </p:ext>
            </p:extLst>
          </p:nvPr>
        </p:nvGraphicFramePr>
        <p:xfrm>
          <a:off x="292227" y="800100"/>
          <a:ext cx="3528282" cy="1308100"/>
        </p:xfrm>
        <a:graphic>
          <a:graphicData uri="http://schemas.openxmlformats.org/drawingml/2006/table">
            <a:tbl>
              <a:tblPr/>
              <a:tblGrid>
                <a:gridCol w="352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1044"/>
              </p:ext>
            </p:extLst>
          </p:nvPr>
        </p:nvGraphicFramePr>
        <p:xfrm>
          <a:off x="316579" y="4432300"/>
          <a:ext cx="5413162" cy="812800"/>
        </p:xfrm>
        <a:graphic>
          <a:graphicData uri="http://schemas.openxmlformats.org/drawingml/2006/table">
            <a:tbl>
              <a:tblPr/>
              <a:tblGrid>
                <a:gridCol w="54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94840" y="4924080"/>
              <a:ext cx="5238720" cy="19339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480" y="4914720"/>
                <a:ext cx="5257440" cy="19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405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34016"/>
            <a:ext cx="11589417" cy="542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满分规则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MS Mincho" panose="02020609040205080304" pitchFamily="49" charset="-128"/>
                <a:cs typeface="MS Mincho" panose="02020609040205080304" pitchFamily="49" charset="-128"/>
              </a:rPr>
              <a:t>❶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得步骤分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写出点坐标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③⑨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写结果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⑤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设方程各得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这里体现了步骤的完整性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MS Mincho" panose="02020609040205080304" pitchFamily="49" charset="-128"/>
                <a:cs typeface="MS Mincho" panose="02020609040205080304" pitchFamily="49" charset="-128"/>
              </a:rPr>
              <a:t>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得关键分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④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讨论斜率不存在的情形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⑥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方程组联立化简、判别式、韦达定理的表示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体现了关键点的必要性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MS Mincho" panose="02020609040205080304" pitchFamily="49" charset="-128"/>
                <a:cs typeface="MS Mincho" panose="02020609040205080304" pitchFamily="49" charset="-128"/>
              </a:rPr>
              <a:t>❸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得计算分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⑦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进行式子的化简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⑨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解不等式组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考查计算的准确性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39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836748"/>
            <a:ext cx="12190413" cy="34089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79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东北三校联考节选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的直线交双曲线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两点均在双曲线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　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①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②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79479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479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49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OQ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993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30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04350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97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上一点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作直线与两条渐近线相交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且分别在第一象限和第四象限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978269"/>
              </a:xfrm>
              <a:prstGeom prst="rect">
                <a:avLst/>
              </a:prstGeom>
              <a:blipFill rotWithShape="0">
                <a:blip r:embed="rId3"/>
                <a:stretch>
                  <a:fillRect l="-947" r="-789" b="-2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image48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98" y="2345232"/>
            <a:ext cx="3002984" cy="3541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64782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02863" y="4534479"/>
                <a:ext cx="11589417" cy="15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3" y="4534479"/>
                <a:ext cx="11589417" cy="1584986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652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85011"/>
                <a:ext cx="11589417" cy="5501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𝝀</m:t>
                                    </m:r>
                                    <m:sSub>
                                      <m:sSub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𝝀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的渐近线方程为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5011"/>
                <a:ext cx="11589417" cy="5501891"/>
              </a:xfrm>
              <a:prstGeom prst="rect">
                <a:avLst/>
              </a:prstGeom>
              <a:blipFill rotWithShape="0">
                <a:blip r:embed="rId3"/>
                <a:stretch>
                  <a:fillRect l="-947" b="-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46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4654"/>
            <a:ext cx="12190413" cy="62583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06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并整理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⑤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6504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21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1098" y="3010440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4143"/>
                <a:ext cx="11589417" cy="521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⑤⑥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分别在第一象限和第四象限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143"/>
                <a:ext cx="11589417" cy="521129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53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39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4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由对勾函数的性质可得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41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402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712323"/>
            <a:ext cx="12190413" cy="35107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55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上海卷节选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左、右顶点分别为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的直线交双曲线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由双曲线的方程知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5445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45732"/>
            <a:ext cx="12190413" cy="49602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03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并延长交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由双曲线的方程知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且由题意知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关于原点对称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联立直线与双曲线的方程得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388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14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662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14089"/>
                <a:ext cx="11589417" cy="5208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)+10=0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14089"/>
                <a:ext cx="11589417" cy="5208029"/>
              </a:xfrm>
              <a:prstGeom prst="rect">
                <a:avLst/>
              </a:prstGeom>
              <a:blipFill rotWithShape="0">
                <a:blip r:embed="rId3"/>
                <a:stretch>
                  <a:fillRect l="-947" b="-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5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662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14089"/>
                <a:ext cx="11589417" cy="498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𝟑𝟎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14089"/>
                <a:ext cx="11589417" cy="498585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6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127745"/>
            <a:ext cx="12190413" cy="4140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369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693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32480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489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有两个不同的交点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的面积的最大值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其判别式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16)=16(16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)=192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89067"/>
              </a:xfrm>
              <a:prstGeom prst="rect">
                <a:avLst/>
              </a:prstGeom>
              <a:blipFill rotWithShape="0">
                <a:blip r:embed="rId3"/>
                <a:stretch>
                  <a:fillRect l="-947" r="-368" b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57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4040"/>
            <a:ext cx="12190413" cy="618377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79801"/>
                <a:ext cx="11589417" cy="559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𝒌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5994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08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429623"/>
            <a:ext cx="12190413" cy="28680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最值问题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26672"/>
                <a:ext cx="11589417" cy="5757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5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55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函数性质法求最值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5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5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海南调研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分别是椭圆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5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5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左焦点、左顶点、右顶点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是椭圆上一点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异于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线段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55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|=1.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5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5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5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椭圆的定义知</a:t>
                </a:r>
                <a:r>
                  <a:rPr lang="en-US" altLang="zh-CN" sz="255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|=2(|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|)=4</a:t>
                </a:r>
                <a:r>
                  <a:rPr lang="en-US" altLang="zh-CN" sz="255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5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椭圆的几何性质知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55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55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5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5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5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55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55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55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5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5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5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5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55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5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5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5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25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26672"/>
                <a:ext cx="11589417" cy="5757602"/>
              </a:xfrm>
              <a:prstGeom prst="rect">
                <a:avLst/>
              </a:prstGeom>
              <a:blipFill rotWithShape="0">
                <a:blip r:embed="rId5"/>
                <a:stretch>
                  <a:fillRect l="-894" t="-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0379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343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时取得等号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</a:rPr>
                  <a:t>ABO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的面积的最大值为</a:t>
                </a:r>
                <a:r>
                  <a:rPr lang="en-US" altLang="zh-CN" sz="2600" b="1">
                    <a:latin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30491"/>
              </a:xfrm>
              <a:prstGeom prst="rect">
                <a:avLst/>
              </a:prstGeom>
              <a:blipFill rotWithShape="0">
                <a:blip r:embed="rId3"/>
                <a:stretch>
                  <a:fillRect l="-947" b="-3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35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52929"/>
            <a:ext cx="12190413" cy="31599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458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烟台模拟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的左、右焦点分别为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的直线与椭圆交于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58033"/>
              </a:xfrm>
              <a:prstGeom prst="rect">
                <a:avLst/>
              </a:prstGeom>
              <a:blipFill rotWithShape="0">
                <a:blip r:embed="rId3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192155"/>
            <a:ext cx="12190413" cy="50098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554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+4)=16(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+1)&gt;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5458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09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9579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518" y="664748"/>
                <a:ext cx="11589417" cy="519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664748"/>
                <a:ext cx="11589417" cy="51947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83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9579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5287" y="1084352"/>
                <a:ext cx="10009790" cy="3326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因为二次函数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时取得最大值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7" y="1084352"/>
                <a:ext cx="10009790" cy="3326103"/>
              </a:xfrm>
              <a:prstGeom prst="rect">
                <a:avLst/>
              </a:prstGeom>
              <a:blipFill rotWithShape="0"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6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63448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192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的切线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轴分别交于点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题意可设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920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4058"/>
            <a:ext cx="12190413" cy="62194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274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740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62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4058"/>
            <a:ext cx="12190413" cy="62194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360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3600088"/>
              </a:xfrm>
              <a:prstGeom prst="rect">
                <a:avLst/>
              </a:prstGeom>
              <a:blipFill rotWithShape="0">
                <a:blip r:embed="rId3"/>
                <a:stretch>
                  <a:fillRect l="-947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34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969265"/>
            <a:ext cx="12190413" cy="42479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6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上异于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ra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63969"/>
              </a:xfrm>
              <a:prstGeom prst="rect">
                <a:avLst/>
              </a:prstGeom>
              <a:blipFill rotWithShape="0">
                <a:blip r:embed="rId3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42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70436"/>
            <a:ext cx="12190413" cy="62816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5977" y="371894"/>
                <a:ext cx="10815321" cy="5528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取得最小值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7" y="371894"/>
                <a:ext cx="10815321" cy="5528373"/>
              </a:xfrm>
              <a:prstGeom prst="rect">
                <a:avLst/>
              </a:prstGeom>
              <a:blipFill rotWithShape="0">
                <a:blip r:embed="rId3"/>
                <a:stretch>
                  <a:fillRect l="-1014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10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721021"/>
            <a:ext cx="12190413" cy="45452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18116"/>
                <a:ext cx="11589417" cy="509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8116"/>
                <a:ext cx="11589417" cy="5091266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43878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017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01727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967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43878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56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561633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80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834961"/>
            <a:ext cx="12190413" cy="23459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637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不等式法求最值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372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288826"/>
            <a:ext cx="12190413" cy="50286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5738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的面积最大时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轴时不合题意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7381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1091</Words>
  <Application>Microsoft Office PowerPoint</Application>
  <PresentationFormat>自定义</PresentationFormat>
  <Paragraphs>294</Paragraphs>
  <Slides>50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4" baseType="lpstr">
      <vt:lpstr>MS Mincho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74</cp:revision>
  <dcterms:created xsi:type="dcterms:W3CDTF">2024-01-05T07:50:57Z</dcterms:created>
  <dcterms:modified xsi:type="dcterms:W3CDTF">2025-12-30T07:28:31Z</dcterms:modified>
</cp:coreProperties>
</file>