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heme/theme2.xml" ContentType="application/vnd.openxmlformats-officedocument.them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3.xml" ContentType="application/inkml+xml"/>
  <Override PartName="/ppt/notesSlides/notesSlide4.xml" ContentType="application/vnd.openxmlformats-officedocument.presentationml.notesSlide+xml"/>
  <Override PartName="/ppt/ink/ink4.xml" ContentType="application/inkml+xml"/>
  <Override PartName="/ppt/notesSlides/notesSlide5.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ink/ink5.xml" ContentType="application/inkml+xml"/>
  <Override PartName="/ppt/tags/tag53.xml" ContentType="application/vnd.openxmlformats-officedocument.presentationml.tags+xml"/>
  <Override PartName="/ppt/ink/ink6.xml" ContentType="application/inkml+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ink/ink7.xml" ContentType="application/inkml+xml"/>
  <Override PartName="/ppt/tags/tag63.xml" ContentType="application/vnd.openxmlformats-officedocument.presentationml.tags+xml"/>
  <Override PartName="/ppt/tags/tag64.xml" ContentType="application/vnd.openxmlformats-officedocument.presentationml.tags+xml"/>
  <Override PartName="/ppt/ink/ink8.xml" ContentType="application/inkml+xml"/>
  <Override PartName="/ppt/tags/tag65.xml" ContentType="application/vnd.openxmlformats-officedocument.presentationml.tags+xml"/>
  <Override PartName="/ppt/ink/ink9.xml" ContentType="application/inkml+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ink/ink10.xml" ContentType="application/inkml+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ink/ink11.xml" ContentType="application/inkml+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261" r:id="rId3"/>
    <p:sldId id="364" r:id="rId4"/>
    <p:sldId id="336" r:id="rId5"/>
    <p:sldId id="337" r:id="rId6"/>
    <p:sldId id="352" r:id="rId7"/>
    <p:sldId id="258" r:id="rId8"/>
    <p:sldId id="270" r:id="rId9"/>
    <p:sldId id="271" r:id="rId10"/>
    <p:sldId id="365" r:id="rId11"/>
    <p:sldId id="366" r:id="rId12"/>
    <p:sldId id="314" r:id="rId13"/>
    <p:sldId id="315" r:id="rId14"/>
    <p:sldId id="275" r:id="rId15"/>
    <p:sldId id="276" r:id="rId16"/>
    <p:sldId id="367" r:id="rId17"/>
    <p:sldId id="277" r:id="rId18"/>
    <p:sldId id="278" r:id="rId19"/>
    <p:sldId id="279" r:id="rId20"/>
    <p:sldId id="318" r:id="rId21"/>
    <p:sldId id="280" r:id="rId22"/>
    <p:sldId id="281" r:id="rId23"/>
    <p:sldId id="368" r:id="rId24"/>
    <p:sldId id="282" r:id="rId25"/>
    <p:sldId id="283" r:id="rId26"/>
    <p:sldId id="369" r:id="rId27"/>
    <p:sldId id="370" r:id="rId28"/>
    <p:sldId id="373" r:id="rId29"/>
    <p:sldId id="371" r:id="rId30"/>
    <p:sldId id="372" r:id="rId31"/>
    <p:sldId id="374" r:id="rId32"/>
    <p:sldId id="291" r:id="rId33"/>
    <p:sldId id="319" r:id="rId34"/>
    <p:sldId id="295" r:id="rId35"/>
    <p:sldId id="296" r:id="rId36"/>
    <p:sldId id="297" r:id="rId37"/>
    <p:sldId id="298" r:id="rId38"/>
    <p:sldId id="299" r:id="rId39"/>
    <p:sldId id="300" r:id="rId40"/>
    <p:sldId id="375" r:id="rId41"/>
    <p:sldId id="301" r:id="rId42"/>
    <p:sldId id="302" r:id="rId43"/>
    <p:sldId id="376" r:id="rId44"/>
    <p:sldId id="303" r:id="rId45"/>
    <p:sldId id="377" r:id="rId46"/>
    <p:sldId id="304" r:id="rId47"/>
    <p:sldId id="378" r:id="rId48"/>
    <p:sldId id="305" r:id="rId49"/>
    <p:sldId id="379" r:id="rId50"/>
    <p:sldId id="306" r:id="rId51"/>
    <p:sldId id="380" r:id="rId52"/>
    <p:sldId id="381" r:id="rId53"/>
    <p:sldId id="382" r:id="rId54"/>
    <p:sldId id="307" r:id="rId55"/>
    <p:sldId id="308" r:id="rId56"/>
    <p:sldId id="309" r:id="rId57"/>
    <p:sldId id="383" r:id="rId58"/>
    <p:sldId id="310" r:id="rId59"/>
    <p:sldId id="384" r:id="rId60"/>
    <p:sldId id="343" r:id="rId61"/>
    <p:sldId id="311" r:id="rId62"/>
    <p:sldId id="385" r:id="rId63"/>
    <p:sldId id="335" r:id="rId64"/>
    <p:sldId id="386" r:id="rId65"/>
    <p:sldId id="387" r:id="rId66"/>
    <p:sldId id="351" r:id="rId67"/>
  </p:sldIdLst>
  <p:sldSz cx="12190413" cy="6859588"/>
  <p:notesSz cx="6858000" cy="9144000"/>
  <p:defaultTextStyle>
    <a:defPPr>
      <a:defRPr lang="zh-CN"/>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30" userDrawn="1">
          <p15:clr>
            <a:srgbClr val="A4A3A4"/>
          </p15:clr>
        </p15:guide>
        <p15:guide id="2" pos="16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F0D9"/>
    <a:srgbClr val="70AD47"/>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44" autoAdjust="0"/>
    <p:restoredTop sz="94614" autoAdjust="0"/>
  </p:normalViewPr>
  <p:slideViewPr>
    <p:cSldViewPr>
      <p:cViewPr varScale="1">
        <p:scale>
          <a:sx n="32" d="100"/>
          <a:sy n="32" d="100"/>
        </p:scale>
        <p:origin x="636" y="14"/>
      </p:cViewPr>
      <p:guideLst>
        <p:guide orient="horz" pos="3930"/>
        <p:guide pos="16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9764"/>
    </p:cViewPr>
  </p:sorterViewPr>
  <p:notesViewPr>
    <p:cSldViewPr>
      <p:cViewPr varScale="1">
        <p:scale>
          <a:sx n="63" d="100"/>
          <a:sy n="63" d="100"/>
        </p:scale>
        <p:origin x="-3163" y="-77"/>
      </p:cViewPr>
      <p:guideLst>
        <p:guide orient="horz" pos="2880"/>
        <p:guide pos="2160"/>
      </p:guideLst>
    </p:cSldViewPr>
  </p:notesViewPr>
  <p:gridSpacing cx="216027" cy="216027"/>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28T23:44:07.903"/>
    </inkml:context>
    <inkml:brush xml:id="br0">
      <inkml:brushProperty name="width" value="0.05292" units="cm"/>
      <inkml:brushProperty name="height" value="0.05292" units="cm"/>
      <inkml:brushProperty name="color" value="#FF0000"/>
    </inkml:brush>
  </inkml:definitions>
  <inkml:trace contextRef="#ctx0" brushRef="#br0">10304 14403 0,'0'0'0,"0"0"16,0 0-16,0 0 0,-22-9 0,22 9 15,-19-10-15,9 3 16,-1 1-16,-1 0 0,-1 1 16,-1 0-16,-2 1 0,-2-2 0,0 3 15,0-1-15,2 3 0,-11 1 16,-3 1-16,3 3 15,1-2-15,2 5 0,0 0 0,0 0 16,-2 0-16,-4 5 0,2-1 16,2 2-16,4 1 0,1 1 15,0 3-15,2-1 0,0 1 0,1 0 16,1 0-16,1 3 0,2 1 16,-1-1-16,0 4 0,2-3 15,2-1-15,1 4 16,1 1-16,1-2 0,2-1 0,0 0 15,2 2-15,-1 0 0,2-2 16,-1 4-16,-1-1 0,2 0 16,2-2-16,1 1 0,1 0 15,-1 0-15,0 3 0,0-3 16,1-3-16,1 2 0,0-2 0,2 2 16,-1-1-16,0 1 0,2-2 15,0-1-15,4 1 16,0 2-16,3-2 0,4 0 0,0-1 15,-1 0-15,1-4 0,0-1 16,1 1-16,2 1 0,2-3 16,0 2-16,0-3 0,0-2 15,-2 2-15,2-3 0,1 1 16,3-3-16,1 2 0,0-4 16,-2-2-16,0 0 0,-1-2 0,3 1 15,1-1-15,0-2 0,-3-1 16,-1-3-16,-1-1 0,1 0 15,0-3-15,1 0 0,-1-3 16,-1-1-16,-1 0 0,-1-3 16,-2 0-16,2-1 0,1-3 0,-1 0 15,-1 1-15,-2-2 0,-1-2 16,-2 2-16,-1-1 16,-1-1-16,0-1 0,-3 0 0,0-2 15,-1-1-15,0 2 0,-2-4 16,0 1-16,-1-2 0,0 3 15,-1 0-15,-1 0 0,1 0 16,-2-3-16,-1-5 0,-1 1 16,-2 3-16,-1 1 0,-2-1 15,1 1-15,0 0 0,1 3 0,-2 1 16,-2 1-16,-1-2 0,-2 3 16,-3-3-16,-1 0 0,-1 6 15,-1 3-15,-5-6 16,0 1-16,3 5 0,0 0 0,-8-1 15,0 2-15,0 0 0,1-1 16,-5 4-16,-3 1 0,0 0 16,1 4-16,-3 0 0,-3 2 15,1 3-15,0 0 0,-1 4 16,-2-1-16,9 1 0,7-1 0,5 0 16</inkml:trace>
  <inkml:trace contextRef="#ctx0" brushRef="#br0" timeOffset="2186.4057">19351 15797 0,'0'0'15,"0"0"-15,0 0 0,0 0 0,0 0 16,26-1-16,-26 1 0,0 0 16,31 1-16,-31-1 0,31-3 15,-31 3-15,37 0 0,-15 0 16,1 0-16,2-2 0,3 0 16,8-1-16,3 2 0,-1-2 15,2 2-15,2-1 0,3 4 16,9-2-16,-2-2 0,2 2 15,1-1-15,9 1 0,-3 1 0,-2-1 16,0-1-16,8-2 0,-2 2 16,-1 1-16,0 1 0,-4-1 15,-5 0-15,8 0 0,-1-2 16,-1 2-16,0 0 16,-1 2-16,1-2 0,-7 0 0,-3 0 15,7-2-15,2 2 0,13 0 0,-8-1 16,-5 0-16,-2-2 15,-3 1-15,-1 0 0,4 4 16,6 4-16,-8-3 0,-4-1 16,1 0-16,0 1 0,-7 1 15,-4-1-15,5-3 0,2 2 0,-5 0 16,-4-2-16,9 0 16,6 0-16,4 0 15,4 4-15,-18-3 0,-10 1 0,4-2 16,4 0-16,-4 0 0,-4 3 15,5 1-15,3 3 0,-17-4 16,3-2-16,2 1 0,5 1 16,-3-3-16,-3-1 0,1 1 0,2 2 15,0-2-15,0-1 16,-2 0-16,-2-1 0,-3 0 0,0 2 16,1 3-16,3 1 0,-7-1 15,-3-3-15,0 1 0,0 0 16,-3 1-16,0 2 0,2-1 15,-1-1-15,-2-1 0,-2-1 0,-2-1 16,-1-1-16,-2 1 0,-2 1 16,-2 1-16,0-1 0,-2 0 31,0 0-31,0 0 0,-1 0 0,-2 0 0,2 0 16,-2 0-16,2 0 0,-2 0 15,0 0-15,0 0 0,0 0 16,0 0-16,0 0 0,-4 0 15,-2 0-15,0 0 0,-2-1 0,1-1 16,2 2-16,0-2 0</inkml:trace>
  <inkml:trace contextRef="#ctx0" brushRef="#br0" timeOffset="6556.7762">25612 14408 0,'0'0'0,"0"0"0,0 0 0,0 0 15,-3-24-15,1 16 0,-1-3 16,-2 1-16,0-1 0,-3-3 0,-3 3 16,-2 0-16,-3-2 0,-4-2 15,1 2-15,-5-1 0,0 1 16,-5 2-16,-1 1 0,-3-1 15,-2 4-15,-7 0 0,2 2 0,-2 5 0,-1 0 16,2 5-16,1-2 0,-6 6 16,2 2-16,1 2 0,1 1 15,3 4-15,3 1 0,1 3 16,-1 3-16,5 1 0,3 1 16,-2 8-16,5 1 0,-1 0 15,2 2-15,3 2 16,2 4-1,5-3-15,4-1 0,5 2 0,2-1 16,3 4-16,3 4 0,3 3 0,3 0 16,3-4-16,4-2 0,-2 3 15,1 0-15,2-2 0,2-3 16,3-2-16,2-3 16,0-3-16,0 0 0,4-3 0,3-2 0,-1 1 0,1-1 15,-2-4-15,0-2 0,2-7 16,2-2-16,0-4 0,0 2 15,-1-7-15,-1-3 0,2 0 16,1-1-16,-3-6 0,-2-1 16,-2-3-16,3-4 0,-1-3 15,-1 0-15,0-6 16,-2-3-16,1 1 0,1 1 16,-2-4-16,0-4 0,-2-3 15,-5 0-15,1-4 16,0 1-16,-1 0 0,-3 2 0,1-4 15,0-1-15,-3-1 0,0 3 16,-3-3-16,-2 0 0,-1-1 16,-3 1-16,-1-4 0,-3 0 0,-2 7 15,-2 1-15,-2-2 0,-3 0 16,-1 7-16,-1 1 0,-3 1 0,-2 3 16,-1 0-16,2 0 0,-6 0 15,-4 0-15,-4 3 16,-3-1-16,1 7 0,-1 5 0,-1 1 15,0 1-15,7 3 0,8 1 0,4 3 0</inkml:trace>
  <inkml:trace contextRef="#ctx0" brushRef="#br0" timeOffset="7591.6686">20702 16223 0,'0'0'16,"0"0"-16,0 0 0,0 0 15,0 0-15,0 0 0,0 0 16,14-15-16</inkml:trace>
  <inkml:trace contextRef="#ctx0" brushRef="#br0" timeOffset="7791.9645">20615 16105 0,'0'0'0,"0"0"16,0 0-16,0 0 0,0 0 0,0 0 31,0 0-31,0 0 0,0 0 0,0 0 16,0 0-16,-23 14 0,23-14 15,0 0-15</inkml:trace>
  <inkml:trace contextRef="#ctx0" brushRef="#br0" timeOffset="10054.4782">15266 17270 0,'0'0'16,"0"0"-1,0 0-15,0 0 0,0 0 0,0 0 16,0 0-16,0 0 0,0 0 0,0 0 16,0 0-16,0 0 0,0 0 15,0 0-15,-15-21 16,15 21-16,-24-11 0,24 11 15,-38-12-15,16 5 0,-1 1 0,-3-2 16,-3 0-16,-10-2 0,1-1 0,-5-2 16,-4-2-16,-8-1 0,2 1 15,-7-1-15,2 3 0,1 2 16,1 1-16,-14 1 0,-1 0 16,4 4-16,7 1 0,0 1 15,2-1-15,-11 0 0,1 1 0,-3 0 16,-1 2-1,0-1-15,1-1 0,-32-1 16,7 0-16,8 3 0,6 0 16,-1 1-16,1 1 0,3 0 15,5 0-15,0 1 0,1 1 16,1-1-16,2 0 0,-6 1 16,-5 1-16,6 1 0,5 0 0,0 1 15,-1 0-15,-1-1 0,1 0 0,-11 3 16,-6 2-1,4 1-15,4 1 0,18-2 0,14-1 0,-7 1 16,-4 3-16,4-6 0,3-3 16,-2 2-16,-1 1 15,8-2-15,8 0 0,-4-4 0,-3-1 16,8 2-16,5 1 0,-1 0 0,-2 1 16,5-1-16,4-1 0,1-1 15,3-1-15,2 5 0,2 6 0,-4-2 16,-1-2-16,13-6 0,0-1 15,0 2-15,0 2 16,3-2-16,3 0 0,0-1 0,2 0 16,0 0-1,0 0-15,0 0 0,1 1 16,0 0-16,0 2 0,1-1 16,-1-1-16,1 2 0,0 0 0,0 0 15,0 1-15,0-1 16,0-2-16,2 1 0,1 0 15,0 0-15,-2-3 0,3 3 0</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29T00:15:49.456"/>
    </inkml:context>
    <inkml:brush xml:id="br0">
      <inkml:brushProperty name="width" value="0.05292" units="cm"/>
      <inkml:brushProperty name="height" value="0.05292" units="cm"/>
      <inkml:brushProperty name="color" value="#0085CD"/>
    </inkml:brush>
  </inkml:definitions>
  <inkml:trace contextRef="#ctx0" brushRef="#br0">1862 5256 0,'0'0'0,"0"0"16,0 0-16,0 0 0,0 0 0,0 0 16,20-13-16,-20 13 0,25-13 15,-25 13-15,32-15 0,-14 9 16,2-2-16,1 1 0,2 0 16,2 2-16,-2-1 0,8 0 0,1 0 15,0 1-15,0-1 0,3 0 16,1 0-16,8 0 0,-2 0 0,2 1 15,4 0-15,-4 0 0,-3 1 16,10-2-16,2 1 0,-3-1 16,-1 2-16,3-2 0,3 1 15,7-1 1,-1 0-16,0 0 0,2-1 16,-1 1-16,1 3 0,8-2 15,0 0-15,-1-1 0,1-1 0,29-3 16,-9 3-16,-8 2 0,-5 3 15,-1-3-15,0-1 0,-5 0 16,-3 0-16,5 0 0,3 1 16,-9 1-16,-6 1 0,2 0 0,2 0 15,-1 3-15,0 2 0,13-3 16,8-1-16,-14 0 0,-11-2 0,2 5 16,0 3-16,0-2 0,0-1 15,4 0-15,-1 0 16,-2 0-16,-4 2 0,2-2 0,1-1 15,-2 0 1,-4 0-16,3 1 0,-2 0 16,-2-2-16,-2 0 0,6 0 15,3 1-15,-8 0 0,-6 0 0,2 0 16,2 0-16,-4 0 0,0 0 16,2-1-16,1 1 15,-3 0-15,-1 0 0,-1-2 16,0 0-16,-4 1 0,-3 2 0,3-1 0,-2 1 15,-1-1-15,0 1 0,-2-1 16,3 0-16,-3-1 0,-5 0 0,1 3 16,1 1-16,-2 0 15,-1-1-15,-12-2 0,8-1 16,-4 1-16,0 1 0,3-1 16,1 1-1,4 0-15,-1 0 16,-7-1-16,-2-1 0,0 0 0,0 0 15,-1 0-15,-4 1 0,0 0 16,0-2-16,-3 1 0,0-1 16,-2 0-16,-2 1 0,-2-1 15,-2 0-15,0 0 0,-3-1 0,-1-1 16,-1-1-16,-2 0 0,-1-3 0,-1 3 16,-2-2-16,-1-1 0,-2-2 15,-1 0-15,-2-1 0,2 2 16,1 0-16,2 3 0</inkml:trace>
  <inkml:trace contextRef="#ctx0" brushRef="#br0" timeOffset="670.7016">7085 3312 0,'0'0'0,"11"-2"0,9 0 16,2 0-16,7-1 0,16 0 16,10 0-1,16 1-15,14 0 0,13 2 0,-2 0 16,24 4-16,22 3 0,4 0 0,-17-1 16,54 2-16,-15 2 15,-5-4-15,-7-1 0,-32-4 16,-24-3-16,0-3 15,1-2-15,-11-1 0,-7 1 0,1-1 16,-1 0-16,-4-1 16,-4 2-16,0 0 0,0 0 0,2 0 15,1 2-15,-15 0 0,-11 2 16,2-2-16,2 0 0,-10 2 16,-6 2-16,-2-2 0,-3-1 15,-5-1-15,-4 1 0,0 2 16,-1 0-16,-2 2 0,-1 0 15,0 3 1,1 0 0,-7 1-16,-5-3 0,-3 1 15</inkml:trace>
  <inkml:trace contextRef="#ctx0" brushRef="#br0" timeOffset="1441.9224">12985 3616 0,'0'0'0,"11"-3"0,2-1 0,0 0 0,3 0 0,5 0 31,5-1-31,17-2 16,7-3-16,2 3 16,2-1-16,22-2 0,8 0 15,6-1-15,7 1 16,9-1-16,-8 4 0,18-1 15,0 4-15,3-1 0,-12 3 16,51-2-16,-4 1 0,10 3 16,8 0-1,-25 1-15,-19 1 0,5 2 16,6 2-16,-18-2 0,-11 0 0,2 3 16,3 2-1,27 2-15,19 1 16,-21-4-16,-15-2 0,9 2 0,7 3 15,11-1-15,9 0 0,-40-2 16,-30-4-16,8 1 16,5 0-16,5 0 15,4-2 1,-24-5-16,-15-3 16,-23-3-16,-17-1 0,-5 1 15,-4-3-15,-3 1 16,-2-1-16,-6 3 0,-3 1 0,-1 3 15,1 2-15,-2 1 0,-1 1 16,-2 2-16,0 3 16,-3-4-16,2-1 0,-2 0 15,-1 0 1,-2 0-16</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29T00:16:58.707"/>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85CD"/>
    </inkml:brush>
  </inkml:definitions>
  <inkml:trace contextRef="#ctx0" brushRef="#br0">17193 10217 0,'0'0'0,"0"0"31,0 0-31,0 0 15,0 0-15,0 0 16,0 0-16,0 0 16,0 0-16,0 0 15,30-4 1,-7 4-16,7-3 16,7-1-1,7 1-15,4-1 0,1 1 16,9-1-1,6 0-15,24-3 0,4 2 16,28-2-16,2-2 16,6 0-1,4 0-15,30-2 16,1 4-16,24-3 16,-7 2-16,19-3 31,-8-1-31,68-1 15,-25 6-15,-33 1 16,-24 0-16,3 4 16,2-1-1,3 6-15,4-1 16,0 1-16,1-1 16,3 3-16,3 1 0,-6 5 15,-5 3-15,-3-3 16,-1-1-1,10 2-15,7 1 16,-27 0-16,-19 0 16,8 2-16,6 1 15,5 0 1,4 1 0,-3 0-16,-2 1 15,-4 2-15,-2 0 16,-11-3-1,-6-2-15,-12-3 16,-6-2-16,-23 0 16,-16-2-16,-2-1 0,-2-1 15,-6-2-15,-3 0 16,-11 3-16,-6 3 16,-19-3-1,-14-3-15,-7 0 16</inkml:trace>
  <inkml:trace contextRef="#ctx0" brushRef="#br0" timeOffset="956.4426">20946 6797 0,'0'0'16,"-2"26"-16,0 6 31,0 7-31,0 11 15,-3 27 1,0 10-16,-1 35 16,1 11-16,-1 33 15,1 3 1,-1 30-16,1-1 16,-3 31-16,-1-4 15,-1 93 1,3-24-16,7-22 15,4-18-15,0-9 16,1-6 0,-5-4-16,-2-3 15,-3 0 1,-1 1 0,1-5-16,2-3 15,7-9-15,7-8 0,2-11 16,-1-7-16,1-6 15,1-4 1,5-18-16,2-12 16,-7-46-1,-4-33-15,-2-22 16</inkml:trace>
  <inkml:trace contextRef="#ctx0" brushRef="#br0" timeOffset="3597.8784">22310 8408 0,'0'0'0,"0"0"15,0 0-15,-25-13 16,25 13-16,-27-11 0,8 4 15,-3 0-15,-2-1 16,-6 1-16,-4 0 16,-6 1-16,-5 0 15,-6-1 1,-3 1-16,-21-2 16,-3 0-1,-3 2-15,0 1 16,-15-1-16,5 1 15,-13 1-15,2 3 16,3 2-16,3 2 0,-10 2 16,7 2-16,7 0 15,7 2-15,-13-1 16,1 0-16,4 2 0,0 1 16,-2 5-16,-3 2 15,11 0-15,9-1 0,-34 13 16,14-2-1,1 1-15,1 0 0,10-4 16,7-1-16,7 2 0,6-1 16,1 3-16,0 2 0,8-1 15,7-1-15,-11 7 16,-5 3-16,-5 6 16,-4 3-16,9-4 15,7-3-15,13-5 16,11-2-16,0 4 0,1 3 15,-6 0 1,-3 2-16,10-7 16,7-5-16,-3 8 15,-4 5-15,-2 5 0,1 5 16,15-24-16,1 0 16,-2 4-16,-3 5 15,3 4-15,2 5 16,4-7-16,3-8 0,2 3 0,1 3 15,2 2-15,0 4 16,3-5-16,0-1 0,1-1 16,1 1-16,1 3 15,1 5-15,1-6 16,-1 2-16,3-2 16,2 4-1,1-2-15,3 0 0,2-3 16,2-6-16,2 2 15,2 1-15,2 0 16,1 3-16,-2-7 0,0 0 16,5 4-16,4 0 15,-2 0-15,1-4 0,2 3 16,0 1-16,6 0 0,2 0 16,-3-1-16,-3-4 0,6-1 0,2-2 15,1 1-15,0 3 16,-1-3-16,1 0 0,1-4 15,2 0-15,-2-1 16,-3-4-16,5 3 0,2 1 16,-2-1-16,-2 2 0,10 0 0,2-2 15,2 0-15,0 2 16,-6-2-16,-4-3 0,3 2 16,4-2-16,-3-3 0,-4-2 15,8 0-15,5-1 16,4 1-16,3 1 0,-6-1 15,-4-2 1,4 2-16,4-1 16,3 0-16,3-2 0,-6-4 15,-6 3-15,1-1 16,3-1-16,2 0 0,-6-2 0,24 0 16,-3-3-1,4 3-15,3-1 0,-36-3 16,2 1-16,17-3 0,-7-2 0,-5-1 15,-3 1-15,8-2 0,4-1 16,-8-1-16,-6-1 0,6 0 16,5 0-16,3 0 15,3-3-15,-8 1 0,-6 0 0,6-3 16,3-2 0,0 3-16,-2-1 15,4-1-15,2-3 16,8-3-16,6-3 15,-15 5-15,-8 4 0,4-5 16,1 1-16,7-7 16,3 1-16,-9-2 0,-7 2 15,0 4-15,0 0 16,-7 2-16,-7 2 0,4-9 0,3-2 0,-6 0 16,-3 5-16,4 1 15,2 1-15,4-5 0,3-5 16,-10 3-16,-5 0 0,-3 1 15,1-1-15,-3 6 0,-1 2 0,0-6 16,-1-4-16,-1 1 16,-1 2-16,1-1 15,-1 0-15,-13 10 16,0-5-16,6-3 0,5-5 16,-1-1-16,-2-3 15,-4 7-15,-3 3 0,3-5 16,3 2-16,-2-3 0,-1 2 15,-2-3-15,-2-3 16,1-2-16,-1 1 0,-3 3 0,-1 2 16,0 0-16,1-1 0,-3 0 15,-1-3-15,-2 0 0,0-3 16,-1 2-16,-1 1 0,0-2 16,-2 0-1,0-3-15,-3-4 0,0 5 16,0 0-16,-1 2 0,-1 0 15,-2 2-15,-2 0 16,0 0-16,-2-2 0,-2 0 0,-1-2 16,-1 4-16,0 4 0,1-6 15,0-2-15,-1 2 16,-1-1-16,0 5 0,0 2 16,-5-4-1,-2-6-15,0 5 16,1 6-16,0-1 0,1-1 15,-5-2-15,-4 1 16,1-1-16,1 2 0,-3-2 16,0-2-16,-3 0 15,-1 2-15,1 2 16,3 2-16,-3 0 0,0-1 0,-5 0 16,-4 0-16,5 2 15,3 2-15,-6-1 16,-4-1-16,-4 1 15,-3 1-15,5 1 0,4 1 0,-9-4 16,0 2-16,4 1 16,3 5-16,-4 0 15,-3 2-15,-1-2 16,-2-1 0,0 0-16,0 1 0,-2 1 15,-2 2-15,-4-2 16,-3 3-16,6 0 0,4 1 0,-12-1 15,-2 1 1,-6-2-16,-3 0 0,10 2 0,8 5 16,-7-3-1,-5 0-15,-3-1 0,-5-1 16,6 2-16,2 1 0,14 3 16,18 1-16,11 3 0</inkml:trace>
  <inkml:trace contextRef="#ctx0" brushRef="#br0" timeOffset="4937.6154">22391 9994 0,'0'0'16,"0"0"-16,0 0 15,0 0-15,0 0 16,0 0-16,0 0 0,-1-20 15,1 20-15,0 0 0,0 0 16,0 0-16,0 0 0,0 0 16,0 0-1,-22-10-15,22 10 0,0 0 16,-19 11-16,19-11 16,0 0-16,-19 21 0,19-21 15,-13 17-15,13-17 16,-6 18-16,2-7 0,3-3 15,1 0-15,0 1 0,1-2 16,2 0-16,1-1 0,1-1 0,-1-2 16,1 1-1,2 0-15,1-4 0,1-2 16,-1 2-16,2-1 0,0 0 16,1-3-16,-2 1 0,-1-4 15,0 1-15,-2-1 0,0-1 31,-2 0-31,-1 1 0,0-2 0,-3 2 16,-3-1-16,0 2 16,-1 0-16,-3 3 0,-1-2 15,0 3-15,-1 2 16,-1 0-16,0 0 0,-1 0 16,0 2-16,1 1 0,1 1 0,0 1 15,0 2-15,2 0 0,0 0 0,3 1 16,0 2-16,3-3 15,1 1-15,2 0 0,3 0 16,-1-1 0,2 0-16,-1-1 0,1-3 15,0 1-15,1 0 0,1-3 16,1-1 0,-1-1-16,1 0 0,-1 1 15,0-3-15,-2 2 16,1-2-16,-2-1 0,1-1 15,-3 0-15,-2 1 16,-2-1-16,-2 0 0,-3 2 16,-1 2-16,-2-1 0,-1 0 0,1 2 15,1 0-15,2 0 0</inkml:trace>
  <inkml:trace contextRef="#ctx0" brushRef="#br0" timeOffset="5370.3712">22181 10385 0,'0'0'16,"0"0"-16,0 0 15,0 0-15,38 1 0,-38-1 0,37 0 0,-15 0 16,3 2-16,3-2 15,1 0-15,0 2 16,-1 3-16,8-1 0,2 0 16,-5-3-16,-3 1 15,-1 2-15,-1 1 0,-5 0 16,-3-1 0,-5-3-16,-4-2 15,-2 1-15,-1 0 16,-2 0-16</inkml:trace>
  <inkml:trace contextRef="#ctx0" brushRef="#br0" timeOffset="5686.9662">22344 10502 0,'0'0'0,"0"0"15,0 0-15,0 0 16,-7 22-16,7-22 0,-4 25 15,1-10-15,-1 3 0,1 3 16,0 0-16,-2 4 0,0 4 16,-3 3-16,-1 0 15,-2 10-15,0-5 0,1 2 16,0-3-16,1 2 16,2-4-16,-1 4 0,0-3 31,2-5-31,0-5 0,2-2 15,0-4-15,2-4 0,0-4 0,1-2 16,0-4-16,-1-5 16,-1-4-16,2 1 0,0 1 15,0 0-15</inkml:trace>
  <inkml:trace contextRef="#ctx0" brushRef="#br0" timeOffset="5903.1803">22278 10728 0,'0'0'15,"0"0"-15,0 0 16,0 0-16,0 0 16,32-4-16,-32 4 15,26-3-15,-26 3 16,38 3-16,-19 0 15,-1-6-15,-2 3 0,-3-3 16,-1 3-16,-2-1 0</inkml:trace>
  <inkml:trace contextRef="#ctx0" brushRef="#br0" timeOffset="9028.1359">19612 9996 0,'0'0'0,"0"0"0,0 0 15,0 0-15,0 0 0,0 0 0,0 0 16,0 0-16,0 0 0,0 0 16,0 0-16,0 0 0,0 0 15,-23 10 1,23-10-16,0 0 0,-13 22 0,13-22 15,0 0-15,-13 25 0,8-17 16,2-1-16,0 1 0,-1-2 16,2 1-16,0 0 15,1 0-15,0-2 0,1-1 0,0 1 16,0-3-16,0 0 0,1 1 16,1-1-16,3-3 0,-1 0 0,1-2 0,1 0 15,1-1-15,-1 0 0,1 1 16,-2-3-16,1-1 0,-1 0 15,1-1-15,-1 0 0,0 1 16,-1-1-16,-1 1 0,1 0 16,-2 0-16,-1 0 0,0-1 15,-1 2 1,-1 2-16,-1-2 0,-1 2 0,-2 1 16,1 1-16,-3 1 15,-1 2-15,0 1 0,-2 4 0,0-3 16,0 3-16,0 1 0,-1-1 15,2 0-15,1 0 0,2-1 16</inkml:trace>
  <inkml:trace contextRef="#ctx0" brushRef="#br0" timeOffset="9514.2537">19419 10395 0,'0'0'0,"0"0"0,0 0 15,0 0-15,0 0 0,0 0 16,0 0-16,0 0 0,0 0 0,0 0 16,0 0-16,21-16 0,-21 16 0,21-5 15,-21 5-15,31-3 16,-31 3-16,35-4 15,-12 0-15,0 2 0,1 1 0,-2-1 16,-2 1-16,4 0 16,-1 2-16,-2-1 0,-1 0 15,-2 0-15,-2 0 16,-1 0-16,-2 0 0,-3 0 16,-4-1-16,-2 2 0,-4-1 0,0 3 15,-5-3-15,0 0 0,-1-2 16,2 2-16,-1-1 0,2 1 15</inkml:trace>
  <inkml:trace contextRef="#ctx0" brushRef="#br0" timeOffset="9829.8661">19564 10407 0,'0'0'0,"0"0"16,0 0-16,0 0 0,0 0 0,0 0 16,-17 21-16,17-21 0,-11 14 15,6-7 1,-1 4-16,1-1 0,0 1 15,1 0-15,-1 4 0,1 2 16,0-3-16,-1 4 0,0 0 0,-1 0 16,1 3-16,-2 5 15,0 2-15,1 0 0,-1-2 0,0 2 16,-1 1-16,1-4 0,2 0 16,-2 4-16,2 2 15,0-5-15,1-2 0,-1-2 0,0-2 16,0-4-16,1-2 0,0-3 0,-1 0 15,3-4-15,0 2 0,0-4 16,0-2-16,2-3 16,3 0-16,-1-4 0,0-2 0,1-5 15,2-1-15,-1 1 0,-1 2 16,1 1-16</inkml:trace>
  <inkml:trace contextRef="#ctx0" brushRef="#br0" timeOffset="10030.1703">19543 10643 0,'0'0'0,"0"0"15,0 0-15,0 0 0,0 0 16,0 0-16,23-5 0,-23 5 16,0 0-16,31-9 0,-31 9 15,29-2-15,-15-1 0,0 3 16,2 0-16,-2 0 0,0 0 0,-1 0 15,-2 0-15,-2 0 0</inkml:trace>
  <inkml:trace contextRef="#ctx0" brushRef="#br0" timeOffset="10230.3137">20059 10667 0,'0'0'0,"0"0"15,0 0-15,0 0 16,0 0-16,0 0 0,0 0 16,0 28-16,0-28 0,-1 19 15,1-19-15,-6 28 0,2-14 0,-2 4 16,0 0-16,-1 0 0,2 0 16,-1-1-16,2-3 0,-1-2 15</inkml:trace>
  <inkml:trace contextRef="#ctx0" brushRef="#br0" timeOffset="14380.3661">25976 7285 0,'0'0'0,"0"0"16,0 0-16,0 0 0,0 0 0,0 23 16,0-23-16,0 25 15,0-25-15,1 32 0,-2-12 16,0 0-16,0 1 0,0 11 15,0 0-15,1 2 0,0-1 0,0 12 16,0 4-16,0-3 0,-1-2 0,1 12 16,0 2-16,0-5 0,0-2 15,-1 9-15,0 9 16,0 2-16,-1-9 0,1 12 0,0 0 16,0-6-16,-1-3 0,0 30 15,1-8 1,-3-8-16,0-7 0,-3 2 15,0 0-15,-1-3 0,1-2 0,1 4 16,0 1-16,-1 0 0,1-2 16,-1 3-16,0-1 0,-1 2 15,1-1-15,3 1 0,2-4 16,-3 0-16,0-3 0,-1 0 0,2 2 16,-2-3-16,1-2 0,-1 4 0,2 5 15,2-7-15,0-3 0,4 3 16,0 3-16,-1-4 0,-1-6 15,2 7-15,1 3 0,1-2 16,-1 2-16,-2-1 0,-1-1 16,-1-5-16,0-7 0,1 6 15,1 3-15,-1 2 0,-1-2 0,-2 0 0,-3-2 16,1 4-16,0 0 0,1 3 16,0 0-16,2-4 0,1-4 15,0 2-15,0 1 0,1-4 16,2-2-16,-2 4 0,0 2 15,-1-5-15,0-3 0,-1 7 16,-1 3-16,2-6 16,1-3-16,-1 0 0,0-1 15,-1-2-15,-1-4 0,-1 0 16,2 1-16,0-6 0,0-4 16,0 2-16,-1-1 0,0-10 15,0-7-15,1-11 0,-1-6 16,2-3-16,0-2 0,1-3 0</inkml:trace>
  <inkml:trace contextRef="#ctx0" brushRef="#br0" timeOffset="15276.9514">25586 10443 0,'0'0'0,"0"0"16,0 0-16,0 0 0,0 0 0,0 0 16,0 0-16,0 0 0,0 0 15,0 0-15,0 0 0,0 0 16,0 0-16,-14-19 0,14 19 15,0 0-15,0 0 0,0 0 0,0 0 0,0 0 16,0 0-16,0 0 0,0 0 16,0 0-16,0 0 0,0 0 15,0 0-15,0 0 0,0 0 16,0 0-16,21-16 0,-21 16 16,0 0-16,28-4 0,-28 4 15,26-1-15,-26 1 16,29-1-16,-13 1 0,1 0 15,3 0-15,1 0 0,1 0 16,1 0-16,1-3 0,8 3 16,2-3-16,-1 3 0,-1 3 15,2 0-15,2-3 0,1 0 0,-1 0 16,11 0-16,1-3 16,-1 3-16,0 3 0,8-2 0,-1 2 0,-1-2 15,-1 5-15,0-5 0,-2 2 16,1 0-16,0-2 0,6 5 15,-1-2-15,-4 0 0,-2 3 0,-1-3 16,1 3-16,-4-3 16,-2 2-16,1-2 0,0 1 15,-4 0-15,-3-4 16,3 2-16,-5-3 0,-7 1 16,-1 1-16,-1-1 0,0-1 15,-5 0-15,-4 0 0,0 0 16,0-1-16,-5-2 0,-1 1 0,-2 1 15,-2 0-15,-2-2 0,-1 3 16,-1 0-16</inkml:trace>
  <inkml:trace contextRef="#ctx0" brushRef="#br0" timeOffset="16248.4541">25929 8135 0,'0'0'16,"0"0"-16,0 0 0,0 0 0,0 0 15,0 0-15,0 0 0,0 0 16,0 0-16,-24 3 0,24-3 16,0 0-16,0 0 0,-16 21 0,16-21 15,0 0-15,-10 19 0,9-12 0,1 0 16,0-1-16,1-1 0,2 1 16,-1 1-1,0-2-15,0 1 0,1-3 16,2 1-16,0-1 0,1-1 0,0-1 15,2 0-15,0 0 0,1 1 16,0-4-16,-1 1 16,0-1-16,0 1 0,0-2 0,-1 1 15,0-1-15,-1 0 0,0-2 16,-2 1-16,0-1 0,-1 1 16,-1-2-16,-1 3 0,-2-2 15,-1 1-15,-2 1 0,-2-1 16,-2 2-16,-2-1 0,1 3 0,-1 2 0,0 0 15,0-1-15,-1 2 0,0 0 16,0 1-16,1 2 0,1-2 16,0 1-16,3 1 0,0 0 15,3 0-15,0-1 0,2 0 16,2-1-16,2 1 0,-1 0 16,1-3-16,2 1 0,-1-3 0,2 0 0,0-1 15,2-2-15,1 0 0,0-1 16,0 1-16,1 0 0,0-3 15,0 0-15,-1-2 0,-1 0 16,-1 0-16,0 0 0,-1 0 16,-1-2-16,-2 2 0,0-1 15,-2 2-15,-2 1 16,-3 0-16,-1-1 0,-2 4 16,-1 0-16,1 2 0,-1 2 15,1 1-15,1-1 0,0-1 16</inkml:trace>
  <inkml:trace contextRef="#ctx0" brushRef="#br0" timeOffset="17869.8675">27207 7806 0,'0'0'0,"0"0"15,0 0-15,0 0 0,0 0 16,0 0-16,0 0 0,0 0 16,0 0-16,0 0 0,-25 7 15,25-7-15,-20 16 0,20-16 16,-23 23-16,11-10 0,-1 2 0,1 2 0,-1 3 16,-1 0-16,-1-1 0,-3 6 15,0 2-15,1-1 0,2 2 16,-4 2-16,2-1 0,2-2 0,2-3 15,2 1-15,0-1 16,1-1-16,0-4 0,-1 2 0,0-2 16,1-2-1,1-2-15,2-2 0,-1 1 16,2-2-16,2-2 0,1-4 16,0 1-16,1-4 0,1-1 0,1-2 15,2-7-15,-1 2 0,1 1 16,-1 1-16</inkml:trace>
  <inkml:trace contextRef="#ctx0" brushRef="#br0" timeOffset="18241.7645">27324 7822 0,'0'0'15,"0"0"-15,0 0 0,0 0 0,0 0 16,11 19-16,-11-19 16,10 21-16,-10-21 0,9 28 15,-5-8-15,-1 2 0,1-2 16,-2 1-16,0 1 0,-1 8 0,-1 2 16,0-2-1,0 1-15,0 0 0,0 0 16,-1 5-16,0-1 0,-1-2 15,-2-2-15,2-2 0,0-1 16,1-5-16,0-2 0,0-2 16,1-1-16,-1-1 0,-2-2 15,1-2-15,1-3 0,0-3 0,0-2 0,0-1 16,-1-1-16,-1-2 0,1-1 0,-3-3 16,-3-2-16,1 1 15,2 1-15,0 0 0</inkml:trace>
  <inkml:trace contextRef="#ctx0" brushRef="#br0" timeOffset="18425.9994">27114 8219 0,'0'0'16,"0"0"-16,0 0 0,0 0 0,0 0 15,0 0-15,32-7 0,-32 7 16,27-3-16,-11 3 0,3 0 15,0 0-15,0 2 0,-1-1 16,1 2-16,-1-1 0,-3 2 0,0-1 16,-3 0-16,-1-1 0</inkml:trace>
  <inkml:trace contextRef="#ctx0" brushRef="#br0" timeOffset="28746.0337">26020 8929 0,'0'0'16,"0"0"-16,0 0 0,0 0 0,0 0 0,0 0 15,0 0-15,0 0 0,0 0 0,0 0 16,0 0-16,0 0 0,0 0 0,0 0 16,0 0-16,0 0 15,0 0-15,0 0 0,0 0 0,-24 4 16,24-4-16,0 0 0,0 0 16,0 0-16,-22 19 0,22-19 15,0 0-15,-16 15 0,16-15 16,0 0-1,-14 16-15,11-11 0,0 0 0,1 0 16,-1 1-16,2-1 0,0 1 16,0-2-16,1 1 0,0-2 15,0 1-15,0-1 0,1 0 16,1-2-16,1 1 0,0-4 16,1 2-16,0-2 0,-1 0 15,0-1-15,0-1 0,2 1 0,0 0 0,0-1 16,-2 1-16,0-2 0,1-1 15,-1 0-15,0 0 0,0 0 16,-1-1-16,-1 0 0,-1 2 16,0-1-16,-1 1 0,-1-2 15,-2 1-15,1 2 0,-1 0 0,-2 1 32,-1 1-32,1 0 0,-1 1 0,-1-1 15,1 2-15,-1 2 0,0 0 16,-2 0-16,-1 0 0,3 1 15,0 1-15,0 2 0,1 0 16,1 0-16,0 1 0,3 0 16,2 0-16,2 1 0,1-2 0,3 0 15,1 0-15,1-1 0,0 1 0,1-2 16,2 1-16,1-1 0,1-1 0,2-1 16,-1-2-16,0 0 15,0 0-15,-1-2 0,1-1 16,-2 1-16,0 1 0,1-3 15,-1-1-15,-3 2 0,-2-1 0,0-1 16,-1 0-16,0 1 0,-3-1 0,-1-1 16,-1-1-16,0 1 0,-1 2 15,-3-1-15,-1 0 0,-3 1 16,-1 2-16,-2 0 0,-1 1 16,0 0-16,0 2 0,0 0 15,0 1-15,1 2 0,0 0 0,0 2 31,0-1-31,1 1 0,1 2 0,-1 3 16,2-1-16,3-1 0,0 0 16,2 1-16,1 1 0,2-3 15,1-2-15,1-1 0,1-1 16,1 0-16,0-1 0,2-2 16,1-1-16,1-1 0,1-1 0,1 0 15,1-2-15,0 0 0,-1-1 0,0 0 16,0-3-16,-2 1 0,1 1 15,0-2-15,-1-2 0,-3 2 16,0 1-16,-2 0 0,0 0 16,0 0-16,-2 1 0,-2 0 15,-2 0-15,0 2 0,0-2 0,-3 3 16,-1 2 0,-1 1-16,0 0 0,1 0 15,1 3-15,1 0 0,2 1 16,0-1-16,1 1 0,-1-1 0</inkml:trace>
  <inkml:trace contextRef="#ctx0" brushRef="#br0" timeOffset="29251.9754">27207 8880 0,'0'0'0,"0"0"0,0 0 16,0 0-16,0 0 15,0 0-15,0 0 0,0 0 0,0 0 0,-23 25 16,23-25-16,-21 23 0,21-23 0,-24 25 16,10-9-16,0 2 0,0 2 15,-3 1-15,-2 3 0,-5 5 16,1-1-16,1 0 0,2 0 15,-2 2-15,2-4 0,0 0 16,2 0 0,1-3-16,2-2 0,1 0 15,2-3-15,1-1 0,2-1 16,2-5-16,2-2 0,1-2 0,1-2 16,3-5-16,-3 0 15,3-3-15,1-2 0,3-6 0,0-3 16,3-2-16,1 0 0,-2 2 15,0 2-15,-1 3 0</inkml:trace>
  <inkml:trace contextRef="#ctx0" brushRef="#br0" timeOffset="29568.5999">27197 8908 0,'0'0'0,"0"0"0,0 0 15,0 0-15,8 23 0,-8-23 0,8 22 16,-4-7-16,1 2 0,0 2 31,-1 4-31,0 2 0,-2 0 0,-1 9 16,0 0-16,-1-1 0,-1-3 0,-1 7 16,-2 1-16,2-4 0,0-1 15,0-2-15,0-2 16,-1-1-16,1-1 0,0-4 0,0-1 15,0-4-15,-1-2 0,1-2 16,0-4-16,-3 0 0,0-4 16,-4-5-16,-2-3 0,3 0 0,2 1 15,0-1-15</inkml:trace>
  <inkml:trace contextRef="#ctx0" brushRef="#br0" timeOffset="29724.9285">27032 9183 0,'0'0'0,"0"0"0,0 0 0,0 0 0,0 0 15,21 2-15,-21-2 16,32 4-16,-15-1 0,3 1 0,2 1 0,0 2 0,-1 1 16,2 1-16,-3-1 0,-3-1 15</inkml:trace>
  <inkml:trace contextRef="#ctx0" brushRef="#br0" timeOffset="34097.9012">26087 6183 0,'0'0'0,"0"0"0,0 0 16,0 0-16,-4-25 0,4 25 15,-2-21-15,2 21 0,-2-22 0,1 11 16,0-3-16,0-2 0,-1 1 0,1 0 16,0 1-16,0 0 0,0-1 15,0-3-15,0-3 16,0-1-16,-1 1 0,0 3 15,1 2-15,0 0 0,0 2 16,-1 1-16,0 0 0,1 1 16,1-1-16,0 4 0,0 4 0,0-2 0,0 0 0,0 4 15,0-1-15,0 2 0,0 2 32,-1-2-32,1 2 0,0 0 15,0 4-15,0 1 0,0 1 16,0 1-16,0 3 0,-2-1 0,0 4 15,0 1-15,0 0 0,0 1 16,-1 3-16,1 1 0,0 1 16,-1 6-16,-1 3 0,1 1 15,1-1-15,-1 0 0,-2 3 16,1-3-16,0 2 0,2 10 16,1 1-16,0 0 0,0-6 0,0 4 15,0 2-15,0 5 16,-1-4-16,2 3 0,2 1 0,-2-5 0,0-2 0,-3 9 15,-1 1-15,1-6 0,-1 1 16,2-1-16,-1 2 0,1-3 16,-1-2-16,1 2 0,0 2 15,0 1-15,1-3 0,0 5 16,0 1-16,-2-7 0,1 1 0,2 0 16,1 5-1,-1-3-15,0-4 0,-1 5 16,0 2-16,1-4 0,1-2 15,-1 4-15,-1 5 0,-3-8 16,-3-4-16,0 5 0,1 3 16,-1 1-16,1-2 0,-2 6 15,1-2-15,3-8 0,-1-2 0,2 16 16,2-7-16,1-29 0,0-6 0,0-3 16</inkml:trace>
  <inkml:trace contextRef="#ctx0" brushRef="#br0" timeOffset="35063.0496">26065 6522 0,'0'0'0,"0"0"0,0 0 16,0 0-16,0 0 0,0 0 0,0 0 15,0 0-15,0 0 0,0 0 16,-18-17-16,18 17 0,0 0 16,-27 3-1,27-3-15,-24 6 0,13-4 0,0 4 16,-1 1-16,1-2 0,-1 2 16,1 3-16,0 0 15,0 0-15,0-1 0,1 1 0,1 1 16,1 0-16,2-1 0,0 1 15,2-4-15,0 0 0,2 1 16,2-1-16,2 0 0,2 0 0,1 0 0,2-3 16,1-1-16,-1-2 15,2 2-15,1-3 0,1-3 0,-1 2 16,0-2-16,1 0 0,1-2 16,-1-1-16,0 5 0,-2-6 15,-1 0-15,-2 0 0,0 0 16,-1-3-1,0 2-15,-3 1 0,-1 0 0,-1-1 16,-1 1-16,-2 0 0,-2 0 16,0 0-16,-2 3 15,-1 1-15,1 0 0,-1 2 0,0 1 16,2 0-16,-1 1 0,1 5 16,1-1-16,1 1 0,0 0 15,1-1-15,1 2 0,1 0 0,1 0 0,2 0 16,2 1-16,2 1 0,0-2 15,3 2-15,2-2 0,0 0 16,1 3-16,4 1 0,-1 0 16,0-11-16,-2-11 0,-2 4 15,-1 0-15,-3 3 0</inkml:trace>
  <inkml:trace contextRef="#ctx0" brushRef="#br0" timeOffset="35486.1346">27018 6216 0,'0'0'0,"0"0"0,0 0 16,0 0-16,0 0 0,-25 20 0,25-20 15,-23 25-15,11-11 0,-3 2 16,0 4-16,-2-1 0,0 2 0,-7 7 16,-1 1-16,2 0 15,1 3-15,-4 4 0,-1 2 16,3-5-16,0-4 15,-2 5-15,3-5 0,4-3 16,5-4-16,2-1 0,2 0 16,3-8-16,2-2 0,0-2 15,2 0-15,1-4 0,0 0 16,2-5-16,3 2 0,5-4 16,4-4-16,3-5 0,2-6 15,-3 5-15,-2 1 0,-2 1 0</inkml:trace>
  <inkml:trace contextRef="#ctx0" brushRef="#br0" timeOffset="35771.187">27082 6272 0,'0'0'16,"0"0"-16,0 0 0,-2 19 0,2-19 15,-1 21-15,1-21 0,-2 35 16,0-17-16,-1 5 0,1 1 16,-1 1-16,0 2 0,-2 7 15,1 5-15,1-4 0,-1-2 0,-1 6 16,-1-4-16,1-2 0,-1-2 16,1-2-16,-2-1 0,2-2 0,-1-2 15,0-5-15,1-1 16,1-2-16,-1-4 0,-1-2 15,-3-5-15,-2-2 0,-1-3 0,2 0 16,1 0-16,2 0 0</inkml:trace>
  <inkml:trace contextRef="#ctx0" brushRef="#br0" timeOffset="35918.3982">26732 6622 0,'0'0'0,"0"0"0,0 0 16,0 0-16,0 0 0,22-18 15,-22 18-15,35-10 16,-15 9-16,3-2 0,2 3 16,1 0-16,-1 1 0,3 2 0,-5 0 15,-3 0-15</inkml:trace>
  <inkml:trace contextRef="#ctx0" brushRef="#br0" timeOffset="43633.2674">26106 6622 0,'0'0'0,"0"0"0,0 0 0,0 0 16,0 0-16,0 0 0,0 0 0,-25-1 16,25 1-16,0 0 0,-25 1 15,25-1-15,0 0 0,-32 0 16,19 1-16,0 2 0,1-3 0,-1 1 16,0-1-16,0 2 0,-1-1 15,0 1 1,0-1-16,2 3 0,1-2 0,2-1 0,1 3 0,0-4 0</inkml:trace>
  <inkml:trace contextRef="#ctx0" brushRef="#br0" timeOffset="43981.1342">26134 6615 0,'0'0'0,"0"0"16,0 0-16,0 0 0,0 0 0,0 0 0,0 0 16,-25 4-16,25-4 0,0 0 15,-31 4-15,31-4 0,-29 6 16,13-3-16,-2 1 15,0-1-15,1-2 0,-3 3 0,-2 0 16,0 2-16,1-3 0,-6 1 16,2 0-1,1 0-15,-1 0 0,1 2 16,-1-2-16,2 0 0,2-1 0,2 1 16,1 3-16,4-3 0,3 2 15,1-3-15,2-1 16,2 1-16</inkml:trace>
  <inkml:trace contextRef="#ctx0" brushRef="#br0" timeOffset="44799.5775">26125 6526 0,'0'0'0,"0"0"0,0 0 16,0 0-1,0 0-15,0 0 0,0 0 0,0 0 16,0 0-16,0 0 0,0 0 16,0 0-16,0 0 0,0 0 15,0 0-15,0 0 0,0 0 16,0 0-16,0 0 0,0 0 15,0 0-15,0 0 0,0 0 16,0 0-16,0 0 0,0 0 0,0 0 0,0 0 16,0 0-16,0 0 15,0 0-15,0 0 0,0 0 0,0 0 16,0 0-16,0 0 0,0 0 16,-22 14-16,22-14 0,0 0 15,-23 8-15,23-8 0,-22 10 16,8-6-16,-2 3 15,1-4-15,-2 2 16,0 1-16,-2 0 0,-3-1 0,-3 2 16,0 0-16,0 0 0,-11 4 15,0-1-15,1 0 0,1-1 16,-3 0-16,0 0 0,-6 5 16,3-4-16,1 1 0,1 0 15,0-4-15,2 3 0,2-3 0,2 1 0,-4-1 16,6 1-16,0 2 0,2 0 15,5-5-15,4-2 0,7 1 16,2-1-16,5 1 0,3 1 16,-1-3-16,2 1 0,0 1 15</inkml:trace>
  <inkml:trace contextRef="#ctx0" brushRef="#br0" timeOffset="45956.1683">26067 6623 0,'0'0'16,"0"0"-16,0 0 0,0 0 0,0 0 15,0 0-15,0 0 0,0 0 16,0 0-1,0 0-15,0 0 0,0 0 16,0 0-16,0 0 0,0 0 16,0 0-16,0 0 0,0 0 15,-24 4-15,24-4 0,0 0 0,-24 6 16,24-6-16,-21 4 16,21-4-16,-24 7 0,10-4 0,-3 1 15,1 2-15,-3-2 0,-2 0 0,0 0 16,0 0-16,-10 2 0,-3-1 15,2 1-15,2 1 0,-4 1 0,-2-1 16,2 0-16,0 0 0,-10 4 16,-2-1-16,3 1 0,3 2 15,-10-1-15,-3 2 16,4-1-16,5-2 16,-6 0-16,-3 1 0,-5 2 0,4 0 15,-3 1-15,-4-2 16,3 2-16,1 0 0,-12 2 15,-2-2-15,7 2 0,6-2 0,-29 10 16,5-2-16,8-5 0,6-4 16,-3 2-16,0 2 0,6-2 15,3-1-15,1 4 0,1 2 0,1-3 16,3 2-16,-8 1 0,-5 1 16,6-3-16,3 0 0,-3 0 0,-4 3 15,6-3-15,4-1 0,-6 4 16,-3 2-16,3-4 0,2-4 15,-2 2-15,0 3 0,5-1 16,5 1-16,-9 1 0,-6 3 0,1-4 16,2-4-16,-4 4 0,0 2 15,8 0-15,7-1 0,-6 1 0,-4-1 16,4-1-16,3-2 0,-4 4 16,-3 2-16,8-1 0,4-1 31,-5 0-31,-4 0 0,3-3 15,0-5-15,-1 3 0,-2 0 0,6 1 16,3 2-16,-5-1 0,-5 1 16,8-4-16,5-2 0,-2 9 0,-3 6 15,1-9-15,1-8 0,-1 3 16,0 0-16,4 0 0,4-1 16,-4 2-16,-4 1 0,6-1 15,5-1-15,-9 4 0,-8 3 0,6-2 0,5-3 16,-3 4-16,-1 3 15,1-5-15,3-4 0,-1 2 0,0-1 16,1 1-16,2 0 0,0 2 16,-1-1-16,3-3 0,2 0 15,-3 2-15,-2 4 0,4-4 0,3-2 16,-7 6 0,-6 4-16,6-1 0,7-3 15,-7-1-15,-2 0 16,7-4-16,5-1 0,-7 3 0,-4 0 15,7-1-15,6 0 0,-4 2 0,-2 2 16,4-7-16,1-6 0,-4 8 16,-6 6-16,10 1 0,5 1 15,-4-7-15,-3-4 0,3-4 0,3-3 16,10-3-16,7 0 0,4-2 16</inkml:trace>
  <inkml:trace contextRef="#ctx0" brushRef="#br0" timeOffset="48231.3406">21886 7855 0,'0'0'0,"0"0"0,0 0 0,0 0 15,0 0-15,-20-3 0,20 3 0,-23 3 16,23-3-16,-31 5 0,9-1 16,0-1-16,-1 0 0,-4 2 15,-5 3-15,-9 1 0,2-2 0,-14 4 16,-3 1-16,4-2 16,3-2-16,-15 5 0,-3 2 15,6 0-15,1-1 0,-15 5 0,-4 0 16,9-3-16,10-3 0,-19 7 0,-3 2 15,8-1-15,5-1 0,-37 14 16,5-2-16,14-5 0,9-5 0,-5 4 16,-3 3-16,14-4 15,10-2-15,-7 4 0,-5 2 16,9-2-16,8-2 0,-14 5 16,-8 5-1,5-5-15,4-4 0,-6 2 0,-2 2 16,8-2-16,8-2 0,-10 6 15,-5 5-15,12-6 0,7-2 0,-7 2 16,-4 2-16,5-5 0,4-2 16,-7 4-16,-5 2 0,7-2 0,6-1 0,-13 8 15,-6 5-15,10-7 0,9-4 16,-11 3-16,-7 4 16,10-6-16,7-3 0,-5 4 15,-3 2-15,11-4 0,8-3 0,-3 1 16,-1-1-16,5-2 0,2-3 15,-2 0-15,-1-1 16,6-3-16,4-2 0,-5 5 16,-4 4-16,6-5 15,5 0-15,3-10 0,2-5 16,4 6-16,5 3 0,-1-3 16,0-1-16,5-3 0,2-1 0,6-1 15,4-1-15,0-1 0,4-2 16,-1-1-16,1 3 15,1-3-15,2-1 0,0 0 0,0 0 0,0 0 0,3-5 16,0 2-16,3-2 16,-1 2-16,1 0 0,5-2 15,4-4-15,1 2 0,-1 3 0,3-6 16,2-1-16,0 0 0,1-1 16,5-1-16,4-3 0,-1 2 15,-1 0-15,11-3 16,2-1-16,-4 4 0,-3 2 15,6-3-15,4-3 16,-4 1-16,-4 1 0,14-6 0,5 0 16,-7 2-16,-3 3 0,6-5 15,7-2-15,-3-1 0,-2 1 0,14-4 16,4 3-16,-10-1 16,-5 2-16,34-15 0,0 1 15,-10 6-15,-10 5 0,5-4 0,3-3 0,-8 5 16,-4 4-16,8-5 0,6-4 15,-12 6-15,-7 4 0,10-3 16,8 0-16,-10-2 0,-5 1 0,11-5 16,10-2-16,-10 5 0,-7 5 15,6-6-15,4-2 0,-6 0 0,-4 0 16,9 2-16,5 2 16,-10 2-16,-7 4 0,8-4 0,5-3 15,-10 3 1,-5 2-16,6-3 0,5-2 15,-8 5-15,-7 5 0,7-4 16,5-3-16,-6 0 0,-4 0 0,8-1 16,5 0-16,-10 3 0,-8 4 15,13-5-15,7-2 16,-9 1-16,-5 2 0,5 0 0,4 1 16,-10-2-16,-4 2 0,5-2 15,7 0-15,-9 4 16,-4 3-16,5-5 0,7-1 0,-10 3 15,-5 4-15,8-5 0,4-3 0,-8 4 0,-5 3 16,6-3-16,6-2 16,-11 2-16,-8 2 0,12-3 15,7-2-15,-5 2 0,-3 2 0,7 1 16,3 2-16,-9 0 0,-9 3 16,7-5-16,6-4 0,-4 5 15,-1 2-15,1-4 16,2-4-16,-6 5 0,-4 5 15,9-3-15,6-2 0,-10 5 16,-5-2-16,5-1 0,4-1 16,-4 2-16,-3 3 0,6-4 15,4 0-15,-8 0 16,-7 4-16,14-8 0,8-2 16,-9 6-16,-9 9 0,-4-4 0,-4-2 0,4 2 15,2-2-15,1 3 0,-1 0 16,-3 1-16,-4-4 0,2 2 0,-1 1 15,-1-2-15,-1-3 0,0 5 16,-1-2-16,3 0 0,2 0 16,-2 0-16,-1 0 0,0 3 15,0 4-15,-2-4 0,1 3 0,0-2 0,-2 3 16,1-4-16,-2-3 16,-10 3-16,4 3 0,-5 1 0,2 0 15,1 0-15,3-3 0,0-1 16,0 3-16,-2-2 0,-1 3 15,1-1-15,1-2 0,-4 2 16,-2-1-16,-4 1 16,-1 1-16,2-1 0,0-2 15,2 6-15,-2 0 0,-1-3 16,-2-3-16,-3 4 0,-1 1 16,1-2-16,-1 0 0,1 0 15,0 0-15,0 2 0,-2-1 16,-2 0-16,0 1 0,0-1 15,-2 1-15,1-2 0,0 4 0,-1-1 0,-1-2 16,0 2-16,0 3 0,-2-2 16,2 2-16,-1-1 0,-1-1 15,-2 2-15,-1 0 0,1 1 16,-2-3-16,0 3 0,1 0 0,-2 0 16,0 0-16,0 0 0</inkml:trace>
  <inkml:trace contextRef="#ctx0" brushRef="#br0" timeOffset="48995.3491">24625 7015 0,'0'0'16,"0"0"-16,0 0 0,18-10 0,-9 8 16,2-4-16,2 3 0,3-4 15,1 2-15,4-5 0,3 3 16,10-4-16,1 0 0,3-2 16,4 2-16,11-3 0,0-2 0,1 0 15,1 1 1,10 1-16,-2 0 0,1-1 15,1 0-15,8-3 0,-5 0 16,-2 0-16,-2 2 0,5-6 16,-3 3-16,-1 2 0,0 2 15,-4-2-15,-4-1 0,27-6 16,-7 2-16,-7 4 0,-4 1 0,-9-1 16,-4 3-16,-5 1 0,-4 2 0,-2 2 15,-2-1 1,-2-3-16,-1 1 0,-5 1 0,-3 1 15,1 4-15,0 3 0,-13-2 16,3 0-16,-3-2 0,-2 1 0,1 0 16,0 2-16,-3-2 0,-2 1 15,1 1 1,1-1-16,-3 1 0,-2 0 0,-2 4 16,-3-2-16,-1 2 0,1-1 15,-6 2-15,-1 0 0,1 0 16,-1 0-16,2 0 0</inkml:trace>
  <inkml:trace contextRef="#ctx0" brushRef="#br0" timeOffset="49766.7197">26517 6029 0,'0'0'0,"0"0"0,0 0 16,0 0-16,0 0 0,-17 25 16,17-25-16,-16 22 0,7-7 0,-2 2 0,-1-2 15,-2 5-15,0-1 0,-2 2 16,-2 4-16,-5 10 0,0-2 16,-2 3-16,0 6 0,-5 5 15,1 0-15,2-1 16,-1 1-16,-3 6 0,2 0 15,-3-2-15,-1 2 16,-3 1-16,3-4 0,2-2 0,2-3 16,-1-1-16,0-4 0,-1 0 15,4-1-15,3-6 0,5-1 0,0-3 16,2-1-16,2-3 16,1-4-16,6-8 0,3 0 15,2-5-15,1-2 0,2-1 16,2-1-16,3-6 0,1-3 0,4-4 0,1-2 15,0-1-15,1-1 0,-3 2 16,-1 2-16,-2 2 0</inkml:trace>
  <inkml:trace contextRef="#ctx0" brushRef="#br0" timeOffset="50268.4814">26396 6051 0,'0'0'15,"0"0"-15,0 0 0,0 0 0,-17 14 16,17-14-16,0 0 0,-22 26 16,22-26-16,-23 31 0,9-13 0,1 4 0,-1 3 15,-2 0-15,0 6 0,-5 9 16,0-1-16,-6 12 0,2 1 16,-1-1-16,-1-1 0,-5 13 15,-1-5-15,3 0 0,3 1 0,-5 7 16,1 0-16,1-7 15,1-3-15,-1 5 16,1 0-16,4-7 0,1-3 16,1-6-16,-1-2 0,0-5 15,-1-5-15,3 1 0,5-2 16,5-7-16,3-2 0,1-5 16,1-3-16,3-5 0,1-6 0,2 0 15,1-4-15,0 0 0,4-7 16,3-1-16,4-1 0,2-3 0,2-2 15,-4 4-15,-2 3 0,-2 1 16</inkml:trace>
  <inkml:trace contextRef="#ctx0" brushRef="#br0" timeOffset="50754.4267">25798 7087 0,'0'0'0,"0"0"16,0 0-16,-17 30 0,11-14 0,-4 4 16,-3 3-16,-5 9 0,-3 2 15,-5 9-15,1 1 16,-3 3-16,0 3 0,-6 13 15,-1 0-15,3 0 0,2-1 0,-6 15 16,1-2-16,-2 6 0,3-4 16,-2 3-16,-1 4 0,-12 29 0,8-13 15,5-2-15,2-2 0,-4-4 16,-2-5-16,1 4 0,0 2 16,-2-2-16,-2-5 0,-1 5 15,-1 3-15,3-4 0,4-4 0,-4 9 16,-4 7-16,-1-9 0,-3-5 15,3 6 1,1 6-16,-1-5 0,2-2 16,-7 9-16,-4 5 0,10-3 15,6-1-15,-7 8 0,-5 6 16,8-17-16,6-11 0,-4 5 0,-3 5 16,-1-2-16,-1 2 0,-4 7 15,-5 5-15,-2-4 0,-3-4 16,19-32-16,14-22 0,8-15 0</inkml:trace>
  <inkml:trace contextRef="#ctx0" brushRef="#br0" timeOffset="52922.7726">24215 10515 0,'0'0'0,"0"0"16,0 0-16,0 0 0,0 0 15,0 0-15,0 0 0,-6-19 16,6 19-16,0 0 0,0 0 16,-21-8-16,21 8 0,0 0 15,-31 4-15,18 0 0,-3 0 0,0 2 16,-1-1-16,1 2 16,0 2-16,1-1 15,-1 3-15,2 0 0,0 2 16,-2 2-16,3 3 0,2-4 0,2 0 0,2 0 15,3-3-15,2 0 0,2 0 0,1-1 16,2-3-16,2-3 0,0 0 16,2-1-1,0-2-15,3 2 0,1-2 16,5 1-16,0-1 0,0-2 0,-2-2 0,-1 0 16,0 0-16,-2 1 0,-2-4 15,1 2-15,0-3 0,-1 3 16,-1-3-16,-3 3 0,0-2 15,-2-1-15,-1 2 0,0-2 16,0 0-16,-2 1 0,-2 2 0,-1 0 16,-1 0-1,-3 1-15,-1 0 0,-3 2 16,-2 1-16,0 0 0,0 1 16,-1 2-16,1 1 0,1 3 15,1-1-15,0 2 0,2 3 16,2-1-16,1-1 0,3 1 15,2 1-15,3-1 0,3-2 0,4 1 16,2-2-16,1-2 0,3 1 0,-2-5 16,0 3-16,0-1 0,1-3 15,0 0-15,0-1 0,-1-2 16,1 0-16,-1-1 0,-1-3 16,-1 0-16,-1-1 0,-1-2 15,-3 2-15,0-2 0,-3-1 0,-1 0 16,0 0-16,-4-2 0,0 3 15,-4 1-15,-4-1 0,-1-1 0,0 4 16,-1 0-16,-2 0 0,0 4 16,-3 2-16,1-1 0,-1 1 15,2 2-15,1 1 0,0 2 16,2 3-16,1 0 0,1 4 0,3-1 16,1 1-1,2-3-15,0 5 0,3-4 16,2 1-16,2 0 0,1-3 15,1 0-15,3 1 0,1-1 16,2-3-16,0 0 0,1-2 16,-1-2-16,-1 0 0,-1 0 15,-1 1-15,-1-2 0,0 1 0,-1-3 16,-1-1-16,-1-2 0,1 2 0,-2-4 16,0 1-16,0-2 0,-2 1 0,-1 0 15,-1-2-15,-2 2 16,1 1-16,-2 0 0,-3 0 15,-2 3-15,-1 0 0,-1-1 16,-1 4-16,0-2 0,0 2 0,1 4 31,1 1-31,0 0 0,1 2 0,2 2 16,0-1-16,3 1 0,0 2 0,3 2 16,1 1-16,2-2 15,3 0-15,3-1 0,3-2 16,0 1-16,1-4 0,-1 1 15,0-2-15,-1-1 0,-1-2 0,-1 0 16,1-2-16,0 1 0,-1-3 0,-2 2 16,0-5-16,-1 2 0,1-3 0,-2-1 15,0-2-15,-2 2 16,-1-2-16,-1-1 0,-1 3 16,-1-2-16,-2 0 0,0 0 0,-1 2 15,-1 1-15,-2 0 0,-1 3 16,-2-2-1,0 4-15,0-1 0,0 3 16,1 0-16,0 3 0,2 1 0,0 0 16,1 3-16,3 0 0,0 1 15,2-1-15,1 0 0,2 0 16,1 0-16,4 0 0,2 0 16,1-3-16,0 2 0,1-2 15,0 0-15,-1 0 0,0-1 0,2 1 16,-1-4-16,-3 1 0,-2-1 0,1 0 15,-1 0-15,-1-1 0,0 1 16,-2-1-16,0-2 0,-3 0 16,-2 0-16,-1-1 0,1 1 15,1 2-15</inkml:trace>
  <inkml:trace contextRef="#ctx0" brushRef="#br0" timeOffset="53716.2331">20052 8274 0,'0'0'0,"0"0"15,0 0-15,0 0 0,0 0 0,0 0 16,0 0-16,0 0 0,0 0 0,-26 7 16,26-7-16,-18 18 0,18-18 0,-19 23 15,11-9-15,0 1 0,0-1 16,2 2-16,0 1 15,2-2-15,0 1 0,1 3 0,1-4 16,1-1-16,0-3 0,0-2 16,1-1-1,0-5-15,0 1 0,2-3 16,0-1-16,1-1 0,2-2 0,0-3 16,2-2-16,-1 0 0,1 0 15,0-1-15,-2 0 16,1 0-16,-2-1 0,1 1 15,-2-1-15,-1 1 0,0 0 16,-1 1-16,-1 1 0,-1 0 16,-1 0-16,-1 3 0,-3 1 15,0 1-15,-2 1 0,-1 2 0,0 2 16,-1 1-16,-1 0 0,1 0 16,2-2-16,0 1 0</inkml:trace>
  <inkml:trace contextRef="#ctx0" brushRef="#br0" timeOffset="54195.2745">19489 7419 0,'0'0'0,"0"0"16,0 0-16,0 0 0,-16 23 16,16-23-16,-14 30 0,5-12 15,0 0-15,-2 4 0,-2 3 0,0 0 16,-1 1-16,-4 8 0,1 2 16,2-2-16,2-1 0,-3 6 0,2-2 15,2-5-15,2-6 0,1 0 16,2-3-16,2-4 0,2-3 15,-1-5-15,2-2 16,1-2-16,1-1 0,2-7 0,2-3 0,1-2 16,3-1-16,4-6 0,4-3 0,-1 1 15,-3 3-15,-2 1 0</inkml:trace>
  <inkml:trace contextRef="#ctx0" brushRef="#br0" timeOffset="54464.9912">19504 7422 0,'0'0'0,"0"0"0,0 0 15,0 0-15,0 0 0,0 0 16,8 27-16,-8-27 0,7 22 0,-7-22 16,10 28-16,-5-12 0,1 0 15,-1 3-15,1 1 0,-2 0 0,0-1 16,0-1-16,-1 1 0,0 2 15,-2-1-15,1-2 0,-1-1 16,0-2-16,0-3 0,0-2 16,0-2-16,-1 1 0,-1-3 0,2-3 15,1-2-15,2-3 0,-1-3 16,0 2 0,1-1-16,-2 1 0</inkml:trace>
  <inkml:trace contextRef="#ctx0" brushRef="#br0" timeOffset="54712.6449">19864 7399 0,'0'0'0,"0"0"16,0 0-16,0 0 0,0 0 0,-26 21 16,26-21-16,-24 20 0,11-9 0,-4 3 15,-2 4-15,0 0 16,0-1-16,-4 4 15,1-2-15,1 2 0,1-4 0,1 0 0,3-2 16,0-1-16,3-2 0,2-1 0,2-2 16,2-2-16,0-2 0,5-2 15,2-3-15,3-3 0,4-3 0,-2-1 16,0 3-16,-2-1 0</inkml:trace>
  <inkml:trace contextRef="#ctx0" brushRef="#br0" timeOffset="54911.2028">19873 7383 0,'0'0'0,"0"0"15,0 0-15,0 0 16,0 0-16,4 23 0,-4-23 0,6 24 16,-6-24-16,7 30 0,-2-9 15,-1 2 1,-1 1-16,2 3 0,-1 2 0,1 11 0,-1 1 0,0 4 15,1 0-15,-1 1 0,1-9 16,-2-7-16</inkml:trace>
  <inkml:trace contextRef="#ctx0" brushRef="#br0" timeOffset="55653.0435">24799 10996 0,'0'0'0,"0"0"0,0 0 0,0 0 16,0 0-16,0 0 16,0 0-16,0 0 0,0 0 15,-17 17-15,17-17 0,-21 22 16,21-22-16,-29 28 15,12-10-15,-1 1 0,1 1 0,-9 6 16,0 1-16,0-1 0,3-2 16,-4 6-16,1 2 15,3-3-15,3-5 0,1-2 0,1 1 0,2-4 0,2-4 16,3-1-16,2-1 0,1-4 16,2 0-16,1-2 0,2-2 15,2-3 1,1-2-16,5-2 0,3-2 15,1-6-15,2-1 0,-2 2 16,-1 0-16,-2 2 0</inkml:trace>
  <inkml:trace contextRef="#ctx0" brushRef="#br0" timeOffset="55931.8177">24771 10988 0,'0'0'0,"0"0"0,0 0 0,0 0 0,0 0 16,0 0-16,6 33 0,-6-33 16,3 29-16,-1-9 0,1 1 15,0 2-15,-1 1 0,0 1 16,0 1-16,-1 2 0,0 1 16,0-1-16,1 0 0,-2-3 0,1-3 15,0 0 1,0-5-16,1 0 15,0-1-15,1-2 16,-1 0-16,3-3 0,3-2 0,2-7 16,1-2-16,-1-1 0,-1 0 0,-3-1 15</inkml:trace>
  <inkml:trace contextRef="#ctx0" brushRef="#br0" timeOffset="56116.9129">25192 11157 0,'0'0'0,"0"0"16,0 0-16,0 0 0,0 0 0,-22 14 15,22-14-15,-22 18 0,22-18 0,-31 25 16,9-11-16,-1 3 0,-2-2 16,-4 5-16,-3-1 0,-10 6 15,-1-1-15,0-1 0,8-2 16,6-7-16</inkml:trace>
  <inkml:trace contextRef="#ctx0" brushRef="#br0" timeOffset="57927.5396">20159 8275 0,'0'0'0,"0"0"0,0 0 16,-14-15-16,7 11 0,1-1 15,-2 0-15,1 1 0,1 2 0,-2 1 0,-1 0 16,0 2-16,0 2 0,-4 2 16,0 3-16,-1-1 0,-1 3 0,2 2 15,1 1-15,-2 4 0,1-2 16,0 3-16,2 2 15,1 0-15,3-2 0,1 0 16,2 0-16,2-3 16,2-2-16,1-2 0,1 1 15,0-3-15,1-2 0,4-3 16,3-2-16,2-3 0,4-1 0,0-3 16,2-4-16,-2-1 0,1 1 15,-3-3-15,-1-2 16,1 1-16,-2-2 0,1-4 0,-1 0 15,-3 5-15,-2 0 0,-3-2 0,-2 0 16,-2 5-16,-1 1 0,-3 3 16,-4 0-16,-1 3 0,-1 2 0,-5 2 15,-6 2-15,-1 1 0,0 3 16,-1 1-16,-2 5 0,-3 1 16,1 1-16,3 3 0,1 6 15,3-2 1,3 0-16,3 1 0,3 1 15,2-1-15,3-2 0,1 0 16,2 1-16,2-1 0,2-1 0,2-2 16,3-3-16,0-2 0,2-4 0,1 0 0,2-3 15,1-4-15,0-3 0,4-3 16,0-3-16,2-2 0,0-1 16,2-1-16,2-3 15,-2-1-15,-1-1 0,-3-3 16,0-2-16,-4 2 0,-1 1 0,-2-1 15,-2 0-15,-3 2 16,-1 0-16,-2 1 0,-2 1 0,-1 0 16,-1 0-16,-5 5 0,-4 3 15,-4 3 1,-1 1-16,-3 6 0,-1 1 16,-1 1-16,0 0 0,-1 3 15,-2 3-15,6-1 0,2 1 0,3 3 16,2 0-16,3 1 0,2 0 15,4 3-15,4 2 16,3-2-16,4 0 0,3-2 0,2-2 16,2-2-16,-1-3 0,3-2 0,0-2 15,2-2-15,1 1 0,1-4 0,1-3 16,-2 0-16,-3-2 0,1-1 16,0-4-16,-3-1 0,-1 0 0,0-2 15,-2-1 1,-2 0-16,-2 1 0,-2-3 0,-3-1 15,-1 1-15,0 2 0,-5-2 0,-2 0 16,-3 3-16,-1 1 0,-3 3 0,-3 3 16,-4 1-16,-3 1 0,-3 3 15,-4 0-15,0 4 0,1-1 16,-1 4-16,0 3 0,5 0 16,3-1-16,3 2 0,4 5 15,2-2 1,3 1-16,4 3 0,1 0 15,4 1-15,2 0 0,6 1 16,4 1-16,3-3 0,1-3 0,2-2 16,1-2-16,0-2 0,1-2 0,2-1 15,3-2 1,-2-3-16,-1-1 0,0-4 0,1-1 16,-2-2-16,-2-2 0,1-2 0,2-2 15,-4 0-15,0 1 0,-4 0 0,-3-1 16,-2-1-16,-2 0 0,-3-1 15,-3-2-15,-2 4 0,-3 3 16,-6-1-16,-4 0 0,-2 3 0,-2 2 16,-2 2-16,-6 3 15,-1 1-15,-2 1 16,0 3-16,1 5 16,1-2-16,2 3 0,-1 1 0,2 4 15,3 0-15,2 0 0,2 5 16,4 1-16,5-3 0,2-1 0,4 3 15,4 1-15,2 0 16,0-1-16,6-2 0,3 0 16,0-3-16,2-1 0,-1-2 0,0 0 0,1-4 15,-1-1-15,3-4 0,0-2 16,0-2-16,-1 0 0,1-3 16,-1-4-16,-1-2 0,-3 0 0,-1-1 15,0-2-15,-3 0 16,-3-1-16,-1-1 0,-2-2 15,-1 1-15,-1 1 0,-3 0 0,-2 1 0,-4 2 16,-3 0-16,-5 2 0,-4 2 16,0 2-16,-1 3 0,-5 1 15,-3 1-15,2 1 0,0 2 16,3 2-16,2 3 0,2 0 16,2 3-16,0 1 15,0 0 1,4 2-16,1 0 0,5 4 0,4 1 0,4 1 0,1-2 0,4 3 15,2 4-15,4 0 16,2-2-16,-2-4 0,-1-3 16,-2-2-16</inkml:trace>
  <inkml:trace contextRef="#ctx0" brushRef="#br0" timeOffset="59026.0039">24288 10666 0,'0'0'0,"0"0"0,0 0 0,0 0 0,0 0 15,6-28-15,-6 28 0,0 0 16,1-24-16,-1 24 0,0 0 16,-1-25-16,-2 17 0,-1 1 15,-3-3-15,-2 3 0,-3 2 16,-2-1-16,-3 2 0,0 1 16,-2-1-16,-3 4 0,-2 0 0,-5 0 0,3 3 15,1 1-15,1 3 0,3-3 16,1 3-16,3 1 0,1 2 15,3 0-15,2-1 0,3 0 16,4 2-16,2-4 0,3 0 0,2 1 16,4-1-16,1 0 0,2-1 15,4-1 1,1 1-16,2-5 0,0 2 16,1-3-16,-2 0 0,0-3 15,-2-1-15,1 0 0,-1-3 16,-1 3-16,-1-5 0,-1 2 15,-1-1-15,-3 0 0,-3-2 0,-3-1 16,-1 1-16,-3 2 0,-2-1 0,-3 0 16,-2 2-16,-2 0 0,-4 0 15,0 1-15,-3 2 0,2 1 16,2 1-16,1-1 0,0 3 16,1 4-16,0-1 0,2 4 15,1 0-15,2 1 0,2 2 0,2 1 16,4 3-16,2 0 0,1 0 15,2 1 1,4 0-16,1-1 0,2 1 16,3-2-16,0-2 0,-1-4 15,1 1-15,-3-1 0,-1-1 16,-1-1-16,-1 1 0,-1-2 16,1-4-16,-1-3 0,0 2 0,-2-2 15,0-1-15,-2 0 16,-1-2-16,-1 1 0,-2-1 0,-3-1 0,-1-1 15,-3-2-15,-1 2 0,-3-2 16,-3 3-16,-2-4 0,-2 4 16,3-1-16,0 2 0,2 2 15,1-3-15,0 6 0,1-1 0,0 5 16,0-2-16,1 2 0,1 3 16,2-1-1,2 2-15,3 0 0,2 3 0,3 1 16,2-1-16,5 2 0,4 1 15,-3-2-15,-1-3 0,-2-1 16</inkml:trace>
  <inkml:trace contextRef="#ctx0" brushRef="#br0" timeOffset="59241.9763">24126 10568 0,'0'0'0,"0"0"15,0 0-15,0 0 0,0 0 16,0 0-16,0 0 0,0 0 16,0 0-16,0 0 0,0 0 15,0 0-15,0 0 0,0 0 16,0 0-16,-20-5 0</inkml:trace>
  <inkml:trace contextRef="#ctx0" brushRef="#br0" timeOffset="59411.4333">24249 10674 0,'0'0'0,"0"0"0,0 0 16,0 0-16,0 0 0,0 0 16</inkml:trace>
  <inkml:trace contextRef="#ctx0" brushRef="#br0" timeOffset="96652.8011">28008 6080 0,'0'0'0,"-8"8"0,-3 5 15,-5 8 1,-1 4-16,-4 7 16,-3 8-1,-1 6 1,0 4-16,-3 15 31,5 5-31,7-1 16,5-1-16,6 13 15,7-5-15,5-9 0,4-9 16,1-1-16,0-14 0,-1-2 0,-3-12 16,-1-7-16</inkml:trace>
  <inkml:trace contextRef="#ctx0" brushRef="#br0" timeOffset="97392.2346">28279 6215 0,'0'0'0,"0"0"16,24 3 0,-4 2-16,4 5 15,-3 4 1,-2 2-16,-7 2 15,-5 3 1,-10-1-16,-8 2 16,-6-1-16,-7 1 15,-2-5 1,0-2-16,-4 3 31,3-4-31,5 0 16,5-4-1,8-3-15,8-2 16,9-1 0,7-1-16,6 0 15,4 1-15,3 0 16,2 6-16,3 4 16,-6 1-1,-6 6-15,-5 1 16,-9-1-1,-5 0-15,-10-2 16,-7 2-16,-3 0 31,-5-3-31,-2-1 16,1-2 0,2-4-16,3-4 15,3 0 1,2-1-16,3-1 15</inkml:trace>
  <inkml:trace contextRef="#ctx0" brushRef="#br0" timeOffset="97533.7636">28817 6715 0,'0'0'0,"0"0"16,0 0-1,0 0-15,0 0 16,0 0-16</inkml:trace>
  <inkml:trace contextRef="#ctx0" brushRef="#br0" timeOffset="98225.0003">29813 6290 0,'0'0'16,"-7"11"-16,-3 7 16,-4 4-1,-5 6-15,0 4 16,2 4 0,1-1-1,2-2-15,1 6 16,4-3-1,3-4-15,4-4 16,9-3 0,8-7-1,3-4-15,3-7 16,-3 0-16,-4-3 16,-2 2-16</inkml:trace>
  <inkml:trace contextRef="#ctx0" brushRef="#br0" timeOffset="98442.6323">29504 6337 0,'0'0'15,"14"0"1,11 0-16,9 1 15,8 4-15,2-1 16,3 0-16,-6-1 16,-5-2-1,-5 2 1</inkml:trace>
  <inkml:trace contextRef="#ctx0" brushRef="#br0" timeOffset="98741.8098">30476 6468 0,'0'0'0,"1"8"16,-1 7-16,-5 5 15,-1 3 1,-5 4-16,-5-1 16,-1-1-1,-4 3-15,-3-3 16,-1-1-16,-3 2 16,5-4-16,3-4 15</inkml:trace>
  <inkml:trace contextRef="#ctx0" brushRef="#br0" timeOffset="99327.9668">29525 6351 0,'0'0'15,"0"0"1,25 3-16,-3-2 16,7 2-1,2 0-15,3-2 16,1 2-16,2 1 16,-2-1-16,-2-3 15,-2 1 1,-2 2-16,-5-3 15,-3 3 1,-6-3-16,-4-3 16,-1 3-1,-1-4 1,-1 4-16</inkml:trace>
  <inkml:trace contextRef="#ctx0" brushRef="#br0" timeOffset="99636.8109">29821 6158 0,'0'0'15,"0"0"1,0 0-16,-4 25 16,4-25-1,-6 40-15,-1-12 16,-3 2-1,-3 4-15,0-1 16,0 2 0,2-3-16,2 0 15,1 0 1,1-4-16,6-2 16,4-1-16,8-4 15,6-2 1,-3-1-16,-2-2 15,-1-2 1</inkml:trace>
  <inkml:trace contextRef="#ctx0" brushRef="#br0" timeOffset="99797.6998">30281 6597 0,'0'0'15,"0"0"1,0 0-16,0 0 16</inkml:trace>
  <inkml:trace contextRef="#ctx0" brushRef="#br0" timeOffset="114207.5734">11991 6755 0,'0'0'0,"0"0"0,0 0 15,0 0-15,0 0 0,33-2 16,-33 2-16,41-2 0,-17-1 0,5 2 0,3 1 16,1 0-16,1 1 0,12 2 15,-1 0-15,1-2 0,-8 2 0,-8 0 16</inkml:trace>
  <inkml:trace contextRef="#ctx0" brushRef="#br0" timeOffset="116150.6521">15788 7922 0,'0'0'0,"0"0"15,0 0-15,0 0 0,0 0 0,0 0 16,0 0-16,0 0 0</inkml:trace>
  <inkml:trace contextRef="#ctx0" brushRef="#br0" timeOffset="139842.6174">13149 12906 0,'0'0'0,"0"0"0,0 0 16,0 0-16,0 0 0,-5 23 0,5-23 15,0 0-15</inkml:trace>
  <inkml:trace contextRef="#ctx0" brushRef="#br1" timeOffset="145312.5621">19747 8487 0,'0'0'15,"0"0"-15,0 0 0,0 0 0,0 0 0,0 0 16,0 0-16,0 0 0,-10-20 0,10 20 15,0 0-15,0 0 16,0 0-16,-12-19 0,12 19 16,0 0-16,0 0 0,-18-18 15,18 18-15,0 0 0,0 0 0,0 0 16,-15-15 0,13 13-16,-1 0 0,1 0 15,1-1-15,1 3 0,-1-2 0,1 2 16,0 2-16,0-2 15,0 0-15,3 4 0,1-2 16,0-1-16,0 1 0,2 2 16,1 0-16,0 0 0,1-1 0,1 1 15,2 2-15,0-1 0,1 1 0,1 2 16,3 3-16,-1-1 0,-1 1 0,3-2 16,2 0-16,-1 0 15,1-1-15,7 2 0,0 0 16,-1 0-16,-1 1 0,0 2 15,2 1-15,0 1 0,-2-2 0,6 4 16,-1 0 0,1-3-16,-1-3 0,1 3 15,1 1-15,-3-2 0,0-1 16,0 2-16,1 5 0,0-1 0,-2-1 16,10 0-16,1 0 15,-3-2-15,-4-2 0,1 0 16,2 1-16,-2-3 0,0-2 0,1 8 15,0 6-15,-4-4 0,-1-2 0,7 0 16,3-2-16,-8-3 0,-2 0 0,8 5 16,-1 2-16,-3-1 0,-4-1 15,3 2-15,1 0 16,0-3-16,-1-5 0,2 4 0,1 2 16,-4-1-16,-2 1 0,2 0 15,2-2-15,-5 3 0,-3 0 0,4-1 16,2-2-16,-3 0 0,0-4 0,-1 7 15,2 2-15,-4-2 16,-3-3-16,5 1 0,4-1 16,-3-2-16,-2 0 0,3 2 0,1-1 15,-1-1-15,-2-1 0,1 5 16,-2 3 0,-2-5-16,0-4 0,2 1 15,2-2-15,-6 1 0,0 3 0,5 3 16,0 0-16,-5-4 0,-1-3 15,2 5-15,2 3 16,-2-4-16,-2 0 0,3-1 0,3 1 16,-2-2-16,-1 1 0,2 0 15,3 3-15,-4 0 0,-2-2 0,2 1 16,1 2-16,-3-5 0,-1-1 0,2 2 16,2 1-16,-3-1 0,-2-1 15,2 3-15,3 2 16,-2-4-16,-2 3 0,1-2 0,0 1 15,-1-3-15,0-1 0,3 1 16,3-5 0,-3 4-16,-1 0 0,0-1 15,0 1-15,-1 0 0,0-4 0,2 7 16,-1 1-16,-3-1 0,-3 0 16,5-3-16,5 0 15,-3-3-15,-2-2 0,1 5 0,3 1 16,-6 4-16,-2-1 0,5-5 15,4-6-15,-5 6 0,-5 5 0,3-1 16,2 1-16,-1-4 0,-1-4 0,1 0 16,2 0-16,-5 0 0,0 3 15,4 1-15,0 0 16,-5-1-16,-1-2 0,1-1 0,2 0 16,-3 0-16,-2 4 0,2-1 15,3 1 1,-2-3-16,-2 2 0,2-2 0,0 2 15,0-3-15,-2 0 0,3 0 16,1 4-16,-3-3 0,0-1 16,0 3-16,1-3 0,-2 1 15,-2 2-15,2-3 0,-2 1 16,0-5-16,-1-3 0,1 4 16,-1 4-16,-5-2 0,0 1 0,1-1 15,1-1-15,-1 1 0,1-2 0,-1 0 16,0 0-16,-1 0 0,1-1 0,-1 0 15,-1-3-15,0 3 16,-1 1-16,-1-1 0,-1-1 16,0 1-16,1 0 0,-1 0 15,0-2-15,0 2 0,1-2 0,-1 2 0,0-2 16,0 1-16,-1-2 0,0 1 16,0 1-16,-2-2 0,2 1 15,-2-1-15,3 3 0,-3-3 16,2 0-16,-2 0 0,2 1 15,-2-1-15,0 0 0,0 0 16,-3-1 0,-1-2-16,1 2 0,0-1 0,1 1 15,-1 1-15</inkml:trace>
  <inkml:trace contextRef="#ctx0" brushRef="#br1" timeOffset="146377.8006">22869 10103 0,'0'0'0,"0"0"0,0 0 0,0 0 16,0 0-16,0 0 0,0 0 15,-27-9-15,27 9 0,0 0 16,-28-13-16,28 13 0,-25-3 0,11 3 16,0 3-16,0-3 15,2 0-15,-1 4 0,0-1 16,1 1-16,1 0 0,1 0 0,1 2 0,2-2 0,2 0 15,2 2-15,1 0 16,2 1-16,3-1 0,0 1 16,1 1-16,2 1 0,0-4 15,4 1-15,4-2 0,-1 0 16,1-1-16,4 0 0,0 1 16,-2-4-16,-1 3 0,1-3 15,0-1-15,-1-1 0,-2-2 0,0 1 16,1-4-16,-3 0 0,-2 1 15,0-1-15,-1 0 0,-2-2 0,-2 2 16,-2 0-16,-1-1 0,-1-1 16,0 1-16,-3 0 0,-3 2 15,1 2-15,-2 0 0,-3-1 16,-1 0-16,1 5 0,-1 0 0,-3 3 16,0-3-16,0 4 0,2-4 15,-1 4 1,-1 1-16,1 2 0,0-2 15,2 4-15,1 2 0,3-1 16,0 0-16,3 2 0,-1 1 16,2-2-16,1 2 0,1-2 15,2 0-15,2-1 0,2-2 0,1 2 16,3-3-16,1 1 0,0-1 16,1-4-16,2 1 0,-1-1 0,0-1 0,2 0 15,-1 2-15,0-6 16,1-3-16,-2 1 0,0 2 15,-1-3-15,0-2 0,-3-1 16,1-2-16,-2-1 0,-2 4 0,-2-4 16,-3 0-16,-2 1 0,0 1 15,-3 0 1,-4 0-16,-1 0 0,0-2 0,-1 4 16,0 2-16,0 0 15,-1 2-15,-1 2 0,-3 1 16,2 0-16,1 0 0,-1 0 0,1 2 15,1-1-15,2 0 0,1 4 16,2 2-16,0-2 0,1 0 16,2 3-16,2 4 0,0-1 0,0-2 0,1 0 15,1-2-15,1-2 16,1 1-16,0 5 0,1 1 16,-1-3-16,1-2 0,-2 2 15,-1 0-15,0-2 0,0 0 0,0 0 16</inkml:trace>
  <inkml:trace contextRef="#ctx0" brushRef="#br1" timeOffset="146816.9983">22208 10421 0,'0'0'0,"0"0"0,0 0 0,0 0 15,0 0-15,0 0 0,32 3 16,-32-3-16,30 11 0,-10-4 16,4 0-16,0 0 0,2 0 15,2 4 1,3 0-16,7 4 0,-2-2 0,8 3 16,-1 1-16,-5-3 15,-4 0-15,-3-3 0,-2 3 16,-4-3-16,-3-4 0,-3 3 0,-4-2 15,-2-1-15,-3-4 0,-3-2 16,-3-1-16,-4 0 0,0 0 16,-5-4-16,-4-2 0,1 1 0,2 2 0,0-1 15</inkml:trace>
  <inkml:trace contextRef="#ctx0" brushRef="#br1" timeOffset="147180.6122">22449 10567 0,'0'0'0,"0"0"0,0 0 0,0 0 0,0 0 0,0 0 15,-14 19-15,14-19 0,-12 20 16,5-9-16,-1 3 0,0 1 16,0-1-16,1 4 0,-2 3 15,-1 0-15,-1-2 16,-5 9-16,1 0 15,0-2-15,-1 2 0,-3 5 0,2-2 16,2-2-16,2-3 0,0 2 16,0-3-16,-1 2 0,1-4 15,0 1-15,0-2 0,1-4 16,0 0-16,2-4 0,1 0 16,2-1-16,2-4 0,0 0 0,1-4 15,2 1-15,-1-1 0,3-5 0,0 0 16,0 0-16,0-4 0,4 0 15,1-2-15,1-1 0,-1 1 0,1-3 16,-2 5-16,0-3 0</inkml:trace>
  <inkml:trace contextRef="#ctx0" brushRef="#br1" timeOffset="147449.8119">22341 10685 0,'0'0'0,"0"0"0,0 0 0,0 0 15,26 7-15,-26-7 0,33 4 16,-15-1-16,-1 1 0,4 0 16,4 3-16,4 3 0,0-3 0,0 1 15,-1 1-15,-1-1 0,-2-1 16,4 3-16,-2-2 15,-3-1-15,-5-3 16,-2 0-16,-4-1 16,-4-2-16,-1 2 0,-3-3 0,0 0 15,-2-1-15,-2-2 0,0 0 16,-1 3-16,2-1 0</inkml:trace>
  <inkml:trace contextRef="#ctx0" brushRef="#br1" timeOffset="147819.1437">22364 10514 0,'0'0'0,"0"0"16,0 0-16,0 0 0,26 10 0,-26-10 15,28 8-15,-13-4 16,1 0-16,2 2 0,3 1 16,0 0-16,0 0 0,5 3 0,-2-1 15,-1 1-15,-1 0 0,0-2 16,-1 2-16,-2-3 0,-4 0 15,-1-3-15,-2 1 0,-1 1 16,-3-3-16,-1-2 0,-2 2 16,-2 0-16,-1-3 0,-4 0 0,-4-2 0,2 1 15,1 1-15,-1 0 0</inkml:trace>
  <inkml:trace contextRef="#ctx0" brushRef="#br1" timeOffset="148182.4015">22437 10567 0,'0'0'0,"0"0"16,0 0-16,0 0 0,0 0 0,0 0 16,0 0-16,-17 19 0,17-19 15,0 0-15,-17 24 16,17-24-16,-12 18 0,12-18 0,-13 25 0,5-11 15,1 0-15,-2 1 0,-1 2 16,0 1-16,0-3 0,-4 7 16,-2 2-16,2-3 0,1-2 15,-1 2-15,2 3 0,1-5 16,1-2-16,0 1 0,1-3 16,0 2-16,1-3 0,0-3 0,2 0 0,0-3 15,2 2-15,0-3 0,1-1 16,1-1-16,1-2 0,1-3 15,0 0-15,0 0 0,3 0 0,0-3 16,2-4-16,-2 2 16,0 0-16,1 0 0</inkml:trace>
  <inkml:trace contextRef="#ctx0" brushRef="#br1" timeOffset="148367.1184">22497 10681 0,'0'0'0,"0"0"0,0 0 0,20 4 15,-20-4-15,24 7 0,-6-4 16,0 1-16,-1-1 0,4 2 16,2 5-16,5 1 0,-2 0 0,-4-1 15,-3-3-15,-3 0 0</inkml:trace>
  <inkml:trace contextRef="#ctx0" brushRef="#br1" timeOffset="149192.3108">20009 8617 0,'0'0'0,"0"0"0,0 0 16,0 0-16,0 0 0,18 20 15,-18-20-15,17 19 0,-17-19 0,16 17 16,-9-10-16,-1 0 0</inkml:trace>
  <inkml:trace contextRef="#ctx0" brushRef="#br1" timeOffset="149709.8876">24054 11045 0,'0'0'0,"0"0"0,0 0 0,0 0 16,0 0-16,0 0 0,0 0 16,0 0-16,-23-17 0,23 17 0,0 0 15,-24-11-15,24 11 0,0 0 16,-23-18-16,17 15 0</inkml:trace>
  <inkml:trace contextRef="#ctx0" brushRef="#br1" timeOffset="150010.0219">22825 10331 0,'0'0'0,"0"0"0,0 0 16,0 0-16,0 0 0,0 0 16,0 0-16,0 0 0,0 0 0,0 0 15,0 0-15,0 0 0,0 0 16,0 0-16,0 0 0,0 0 0</inkml:trace>
  <inkml:trace contextRef="#ctx0" brushRef="#br1" timeOffset="160212.0323">24925 13661 0,'0'0'0,"0"0"0,8 19 15,-3-6-15,-1 2 0,1 5 0,3 4 16,2 7-16,0-1 0,0 13 0,-1 5 16,-3-2-16,0-2 0,-1 2 15,0 1-15,-1 1 0,1-3 0,-3 1 16,0 4-16,0-3 0,0-5 15,0-2-15,-2 2 0,-2-11 16,0-6-16,-1-2 0,-1-5 0,1-4 16,2-2-16,1-6 0,0-6 15,-2-3-15,-1 2 0,1-2 16,-1 3-16,1-2 0</inkml:trace>
  <inkml:trace contextRef="#ctx0" brushRef="#br1" timeOffset="160513.0274">25215 13951 0,'0'0'0,"0"0"15,0 0-15,0 0 0,0 0 0,-26 20 16,26-20-16,-25 21 0,25-21 0,-32 25 15,7-12-15,2 3 0,1-2 16,-12 6-16,-4 1 16,3-2-16,3-1 0,-9 4 0,1-2 15,2 1-15,4-2 0,-2 5 16,5-2 0,4-1-16,4-4 0,3-2 15,3-1-15,3-5 0,4-3 0,5-1 16,2-2-16,3-3 0,6 2 15,-1-4-15,-2 2 16,-1-1-16</inkml:trace>
  <inkml:trace contextRef="#ctx0" brushRef="#br1" timeOffset="160713.6955">25440 14146 0,'0'0'0,"0"0"16,24 0-16,-9 1 0,3 1 15,9 4-15,5 3 0,-1 1 16,-1 1-16,7 5 0,1 2 0,-6-2 16,-4 1-16,-3 0 0,-5 1 15,-4-6-15,-3-1 0,-2-2 16</inkml:trace>
  <inkml:trace contextRef="#ctx0" brushRef="#br1" timeOffset="160883.0626">25257 14404 0,'0'0'15,"0"0"-15,0 0 0,0 0 0,37 15 16,-17-8-16,4 2 0,5 1 16,2 3-16,7-1 0,3 3 15,12 2-15,0 0 0,0-1 0,-10-3 0,-8-2 16</inkml:trace>
  <inkml:trace contextRef="#ctx0" brushRef="#br1" timeOffset="161505.9382">26433 14308 0,'0'0'0,"0"0"0,0 0 16,31 11-16,-18-4 0,4 4 15,1 3-15,1 0 0,0 2 0,4 7 0,-1 3 16,0 4 0,-4-3-16,-7 1 0,-6-1 0,-5-2 15,-4-2-15,-7-1 16,-7-5-16,-1-2 0,-2-5 0,-5-1 15,-5-2-15,-2-1 0,-1-1 16,-8 0-16,0-4 16,7-1-16,6 1 0,1 2 15,3 0-15,2 0 0,1-3 0,3 1 16,4 2-16,4-3 16,3 1-16,4 1 0,0-2 0,2 0 15,2 0-15,2 1 0,5 2 16,2 0-16,1 1 0,2 0 0,1-1 0,2 5 15,3 2-15,2 1 16,2 3-16,-2 0 0,-1 1 16,3 3-16,-1 3 0,-2 0 15,0 1-15,0 4 16,-1 2-16,-5-3 0,-3-3 0,-3 2 0,-1-3 16,-3 2-16,-2 1 0,-5-5 15,-4 0-15,-2-3 16,0 1-16,-4-2 0,-2 0 0,-3-2 15,-1 1-15,-1-6 16,-1 2-16,2-3 0,1-2 0,1 1 16,-2-2-16,1-1 0,1 1 0,1-4 0,-1 2 15,4-2-15,0-2 0,5 2 16,1 0-16,2-3 16,2 2-16,2-5 0,-1 1 15,5-2-15,1 0 0,0 3 0,1-2 16,-2 2-16</inkml:trace>
  <inkml:trace contextRef="#ctx0" brushRef="#br1" timeOffset="161669.6819">26872 15593 0,'0'0'0,"0"0"15,0 0-15,0 0 0,0 0 0,0 0 16,-17 18-16,17-18 0,0 0 16,-30 10-16,30-10 0,0 0 0</inkml:trace>
  <inkml:trace contextRef="#ctx0" brushRef="#br1" timeOffset="163796.6607">26893 14626 0,'0'0'0,"0"0"0,0 0 16,22 0-16,-22 0 0,27 0 0,-27 0 16,41 4-16,-17-1 15,3-1-15,2 0 0,6 3 0,-2 0 16,0-1-16,0 0 0,2 3 15,-4-2-15,-3 0 16,-3-1-16,-5 0 16,-3-1-16,-4 0 0</inkml:trace>
  <inkml:trace contextRef="#ctx0" brushRef="#br1" timeOffset="163981.7723">26761 14823 0,'0'0'16,"0"0"-16,0 0 0,0 0 0,30 17 16,-30-17-16,36 7 0,-14-3 15,3 0-15,5 3 0,3-1 16,11 1-16,1 1 0,-6-1 16,-7-2-16,-5 1 0</inkml:trace>
  <inkml:trace contextRef="#ctx0" brushRef="#br1" timeOffset="164482.8209">27837 14768 0,'0'0'0,"0"0"0,0 0 0,23-3 15,-23 3-15,27 0 0,-6 0 16,4 0-16,1-3 15,14 2-15,5 1 0,1 1 0,2 2 16,13 0 0,6 1-16,0-4 0,1 1 15,16 3-15,1 2 0,1-1 0,-12 1 16,11 1-16,0 0 0,-10 3 16,-7-2-16,29 6 0,-9 1 15,-8-5-15,-7-2 0,-8-1 16,-5 3-16,-4-5 0,-4 1 15,1 1-15,0 0 0,-15-6 0,-10 2 0,-2-3 16,-3 4-16,-2 2 0,-2-4 16,-6 0-16,-4-1 0,-7-2 15,-2 1-15,0 0 0,-6 4 16,0-5-16,-4-2 0,3 0 16,2 2-16,0-2 0</inkml:trace>
  <inkml:trace contextRef="#ctx0" brushRef="#br1" timeOffset="165015.7191">29154 15483 0,'0'0'15,"0"0"-15,0 0 0,0 0 0,5-25 16,-5 25-16,-1-21 16,0 9-16,-2-1 0,-1-1 0,-3-1 0,0 1 15,-3 0-15,-7-1 0,-1 1 16,-1 0-16,-1 2 0,-3 1 16,-4 1-16,1 0 0,0 3 0,-9 3 15,-2 4-15,2 3 0,5 2 16,-1 5-16,1 5 15,2-1-15,2 0 0,-4 6 0,3 2 0,3-1 16,6 1-16,4 4 0,6 2 16,2 1-16,5-1 0,5 3 15,5 3-15,2-4 0,3-3 0,3 1 16,4 1-16,2-4 0,2 0 16,8 0-16,4 0 15,-2-7-15,-3-4 16,6 0-16,4 0 0,-10-6 15,-8-1-15,-6-1 0</inkml:trace>
  <inkml:trace contextRef="#ctx0" brushRef="#br1" timeOffset="165848.4561">29158 14015 0,'0'0'0,"0"0"16,2-18-16,-2 18 0,5-25 0,-1 11 15,-1 0-15,0-1 0,1 1 16,-2-6-16,-1-1 0,-1 1 16,0 2-16,-2-2 0,-1 0 0,-1 1 15,0 2-15,-3 2 0,-2 3 16,-1 1-16,1 1 0,-6 1 16,-2 1-16,-1 2 0,1 2 0,-4 4 15,-3 2-15,1 1 0,0 0 16,-6 8-16,-1 6 0,2 1 15,-1-1-15,0 4 0,1 2 0,2-1 16,4-1-16,-1 6 0,4 3 16,4 1-16,2 2 0,5 2 0,4 1 15,0-5-15,2-3 0,5-1 16,4 1-16,0-3 0,0-4 16,8 1-16,4-2 0,0-3 15,0-4-15,1-2 16,1-2-16,0-2 15,-1 0-15,1-5 0,2-2 16,-3-2-16,-2-5 0,0 0 16,0-6-16,-2 1 0,1 1 0,0-6 15,2-2-15,-3 5 0,-1 0 16,1-6-16,0-1 0,-3 1 16,-3 2-16,0 0 0,0-1 0,-3 6 0,-1 2 15,0-3 1,-1 0-16,0 0 0,-2 3 15,-1 3-15,0 2 16,-1 1-16,1 1 0,-2 4 16,1 5-16,-1-1 0,-1 1 0,-2 2 15,1 1-15,0 2 0,0 1 0,-2 4 16,0 4-16,0 0 0,-1-2 16,1 2-16,-2 1 15,1-1-15,-1 1 0,0 5 0,-1 2 16,1-2-16,2-2 0,1 2 15,2 2-15,0-4 16,-1-1-16,1-4 0,1-3 0,1-2 16,1-3-16,-1-1 0,1 0 0,1-7 15,2 0-15,0 1 0,2-3 16,0-2-16,1-3 0,-1 0 16,-2 0-16,1 2 0</inkml:trace>
  <inkml:trace contextRef="#ctx0" brushRef="#br1" timeOffset="166303.3428">29597 13568 0,'0'0'0,"0"0"15,0 0-15,22-5 0,-12 2 0,2 1 16,3-1-16,1 3 0,0 0 16,4 0-16,-2 0 0,-1 0 15,0-1-15,-1 1 0,1 1 16,-3 1-16,-2 0 0,-1 1 16,-1 2-16,-3 0 0,-3-1 0,-1 2 15,-3 2-15,-1-1 0,-3-1 0,0 1 16,-3 1-16,-1-1 0,1 0 0,-6 4 15,-4 3 1,0-2-16,2-1 0,0 2 16,0 2-16,2 0 0,1-1 15,3 1 1,2 0-16,3-2 16,2-1-16,1-1 0,2-1 0,4 1 15,5 1-15,0-2 16,0 0-16,2-1 0,1 0 0,2-1 15,0 0-15,3-2 0,3-1 16,-1 0-16,0 0 0,-2-2 16,2-2-16,-1-1 0,-2-1 0,-2-1 0,-3 2 15,-1-1-15</inkml:trace>
  <inkml:trace contextRef="#ctx0" brushRef="#br1" timeOffset="166465.4834">30461 13804 0,'0'0'0,"0"0"15,0 0-15,0 0 0,0 0 16,0 0-16,0 0 0,22-11 16,-22 11-16,0 0 0,0 0 15,0 0-15</inkml:trace>
  <inkml:trace contextRef="#ctx0" brushRef="#br1" timeOffset="184673.694">25852 6472 0,'0'0'0,"0"0"0,0 0 16,-23-3-16,23 3 0,-19 3 15,8-2-15,-1 2 0,-2 0 0,-1 1 16,-2 0-16,2 3 0,0 3 0,-4 1 15,1 0-15,2 0 0,1 3 16,1 0-16,0 4 0,0 0 16,1 0-16,2 0 15,1 0-15,2-1 0,3-2 0,2 3 16,3-1-16,0 1 0,1-3 16,2 1-1,3-1-15,0 0 0,1-1 0,3 0 16,3 1-16,1-1 0,2-3 15,0 0-15,3-1 0,0-3 16,0 1-16,6-1 0,2-4 16,-1 0-16,-2-2 0,1-1 15,1 0-15,-1-4 0,-1 1 16,1-2-16,-2-5 0,-2 2 0,-2-1 0,-2-2 16,0 0-16,-2-1 0,0-1 15,-2-2-15,-1-2 0,-3-1 16,-2 0-16,-1 0 0,-1 1 15,0-1-15,-1 2 0,-2-2 16,0-2-16,-4 1 0,0-1 0,-2 2 16,-2 3-16,1-2 0,0-1 0,0 3 15,-2-2-15,0 3 0,-2 0 16,-4 2-16,-4 1 0,4 1 16,0 3-16,-6-4 0,-1 0 15,-2 4-15,0 4 0,-5 2 16,-1 1-16,1 4 0,2 0 15,-5 3-15,-3 4 16,2 2-16,2-1 0,6-1 16,5-1-16,2-3 0</inkml:trace>
  <inkml:trace contextRef="#ctx0" brushRef="#br1" timeOffset="201234.9221">7032 6873 0,'0'0'0,"0"0"0,0 0 15,0 0-15,0 0 0,0 0 0,0 0 16,0 0-16,0 0 0,-27 14 0,27-14 16,-26 24-16,10-10 0,-3 3 15,-1 3-15,-3 1 0,-1 1 0,-8 9 16,1 0-16,2 1 16,4 2-16,-5 5 0,1 0 0,2-2 15,-1-2-15,0 6 0,4-3 16,2-2-16,5-1 0,1-1 0,2-1 15,2-4-15,2-3 0,-1-2 16,3-1-16,1-3 0,1-4 0,1 0 16,2-1-16,1-3 15,2-1-15,1-6 0,1-3 0,2 0 16,0-2-16,1-6 0,-1-2 16,0 1-1,0 0-15,-1 1 0</inkml:trace>
  <inkml:trace contextRef="#ctx0" brushRef="#br1" timeOffset="201572.8962">6987 6847 0,'0'0'0,"0"0"16,0 0-16,0 0 0,0 0 0,0 0 15,0 0-15,0 0 0,10 26 16,-10-26-16,5 32 0,-4-12 16,1 2-1,-2 6-15,-2 0 0,1 2 16,-1 4-16,-1 7 0,0 4 16,-1-4-16,2 2 0,0 7 15,1-4-15,0-3 0,0-4 0,-1 2 16,2-3-16,0-6 0,0-4 15,0-4-15,0-3 0,0-2 16,0-2-16,0-7 0,0-1 0,-2-3 16,0-2-16,-5-6 0,-1-7 15,1 3-15,1-1 0,2 4 16</inkml:trace>
  <inkml:trace contextRef="#ctx0" brushRef="#br1" timeOffset="201736.1768">6583 7369 0,'0'0'0,"0"0"16,0 0-16,0 0 0,0 0 0,37-11 15,-17 7-15,4-1 0,1 0 16,5 1-16,3 1 0,-4-1 16,-4 1-16,-3 1 15</inkml:trace>
  <inkml:trace contextRef="#ctx0" brushRef="#br1" timeOffset="202200.1615">7933 6836 0,'0'0'16,"0"0"-16,-18 15 0,18-15 0,-25 25 0,11-7 16,-1 3-16,-4 8 0,-2 3 0,0 4 15,1 3-15,-4 7 16,4 1-16,3-1 0,5-3 16,-3 7-16,1-3 0,6-1 0,2 1 15,5-6-15,2-4 0,5 5 16,2-2-1,5-4-15,3-2 0,-1-5 16,4-1-16,-1-5 0,0-1 0,2-4 16,5-2-16,-5-8 15,1-4-15,-5 0 0,-4-1 0,-2-1 16</inkml:trace>
  <inkml:trace contextRef="#ctx0" brushRef="#br1" timeOffset="202469.9724">8371 7326 0,'0'0'0,"0"0"0,22-7 0,-3 5 15,3-2-15,15-1 0,7 3 16,3-3-16,0 3 0,16-4 15,3 0-15,8 0 0,-6 3 16,10 1-16,-3 2 0,-11-2 0,-8 0 16,4 2-1,-2 2-15,-12 3 0,-6-1 16,-8 0-16,-6-3 0,-7-1 16,-5 0-16,-4 0 0</inkml:trace>
  <inkml:trace contextRef="#ctx0" brushRef="#br1" timeOffset="202924.7818">8984 7608 0,'0'0'0,"0"0"0,0 0 0,0 0 16,0 0-16,10-24 0,-10 24 16,4-19-16,-4 10 0,-1 0 15,-1-1-15,-1 1 0,-2 1 0,-1 1 0,-2 2 16,-1 1-16,0 2 0,-3 2 15,-2 0-15,-2 2 0,1 2 16,-2 1-16,0 3 0,-4 4 16,1 2-16,0 1 0,0 3 15,2 1-15,0 0 0,1 1 16,1 0-16,3 2 16,3 0-16,1 5 15,1 0-15,6 0 0,4-2 0,4-2 16,3-2-16,2-3 0,-2 0 15,4-2-15,1-1 0,4-4 16,1-3-16,5-3 0,1-4 0,-1-3 16,0-4-16,-4 2 15,-4 1-15,-3-1 0</inkml:trace>
  <inkml:trace contextRef="#ctx0" brushRef="#br1" timeOffset="203626.842">9174 6897 0,'0'0'0,"0"0"0,0 0 15,1-21-15,0 13 0,-1-2 0,-1-2 16,0-1-1,-3 1-15,-1-4 0,-3 1 16,-1 1-16,-1 0 0,-1 3 16,0 3-16,-1 2 0,-1 1 0,-4 3 15,-2 2-15,-1 0 0,0 6 16,1 2-16,0 6 16,0-1-16,-2-1 0,-5 9 0,2 1 15,2 0-15,2 2 0,4 0 0,1-1 16,3-2-16,2 0 0,2-2 15,2 1-15,1-1 0,2-1 16,2-4-16,1 0 0,1-1 0,1-1 16,3-1-16,2-4 0,3 0 15,2 0-15,2-7 0,-1 2 16,0-4 0,-1 2-16,3-3 0,1-1 15,-1-3-15,1 0 0,2 0 16,2-4-16,-3 0 0,0 0 0,0-3 15,0-3-15,-3 4 0,0 1 16,-1-1-16,-1-3 16,-3 5-16,0 0 0,-1 0 0,1 1 15,0 0-15,-1 2 0,-3 1 0,1 0 16,-3 2-16,-1-1 0,0 3 0,1-1 16,-1 4-16,-2 0 0,0 0 15,0 2-15,-1 2 0,-1 1 16,-2 2-16,1 3 15,0-2-15,-1 3 0,1 1 0,0 1 16,-1 1-16,0-1 0,-2 2 0,2 2 16,1-2-16,-1-2 0,2 0 0,0 0 15,0-2-15,1 0 0,1-2 16,1 0-16,0-2 0,1 0 16,0-3-16,2 0 0,-1-1 31,0-3-31,1 0 0,-2 2 15,0-2-15</inkml:trace>
  <inkml:trace contextRef="#ctx0" brushRef="#br1" timeOffset="203990.4449">9387 6619 0,'0'0'0,"0"0"15,0 0-15,0 0 0,19-7 0,-19 7 16,22-1-16,-22 1 0,25 0 16,-13 1-16,0 5 0,-1-2 15,-1 3-15,-3 1 0,-2 2 16,-2 1 0,-2-3-16,-4 2 0,-3 1 15,-2-1-15,-1-2 0,-4 3 0,0-1 16,0 1-16,2-4 0,0 3 15,0-3-15,1-2 0,2 1 0,0 1 16,3-4-16,0 1 16,3-3-16,1 2 0,1 0 15,1-2-15,1 2 0,3 1 0,3 0 0,2 1 16,2-3-16,4 1 16,1 1-16,1-1 0,-2-3 0,3 4 15,-3-4-15,-3 2 0</inkml:trace>
  <inkml:trace contextRef="#ctx0" brushRef="#br1" timeOffset="204260.3519">10042 7519 0,'0'0'0,"0"0"0,0 0 16,0 0-16,0 0 0,0 0 16,0 0-16,1 24 0,-1-24 0,0 0 15,0 0-15,-11 26 0,11-26 0,0 0 16,0 0-16,-15 17 0</inkml:trace>
  <inkml:trace contextRef="#ctx0" brushRef="#br1" timeOffset="204693.075">10984 6948 0,'0'0'0,"0"0"15,0 0-15,0 0 0,0 0 0,0 0 16,-11 25-16,11-25 0,-16 24 15,16-24-15,-23 29 16,11-13-16,-1 2 16,-1 1-16,-1 3 0,-1 1 15,1 0-15,-4 6 0,1 0 16,3-1-16,2-3 0,1 6 16,3-2-16,3-3 0,4-5 0,2 0 15,2-3-15,2-2 0,0 1 16,3-3-16,3 0 0,-3-4 15,2-2-15,0-1 0,0-2 0,1-1 16,1-2-16,1-3 0,2-2 16,-1-2-16,1 1 0,-2-2 15,0-1-15,-2 1 0,-1 0 0,-2 1 16</inkml:trace>
  <inkml:trace contextRef="#ctx0" brushRef="#br1" timeOffset="204931.1899">10682 7115 0,'0'0'0,"0"0"16,0 0-16,0 0 0,31-7 0,-31 7 15,33-3-15,-14 3 0,1 0 0,4 0 16,4 0-1,4 2-15,-3-1 0,1-1 0,1 4 0,-2-4 0,-2 3 0,1-1 16,-6-1-16,-3 0 0</inkml:trace>
  <inkml:trace contextRef="#ctx0" brushRef="#br1" timeOffset="205178.3374">11599 7108 0,'0'0'0,"0"0"0,0 0 0,0 0 15,21 16-15,-21-16 0,13 18 0,-7-6 16,1 1-16,-1 3 0,-2 4 16,-1-1-16,0 2 0,-2 8 15,-2 3-15,-3-5 0,-1-1 0,-6 0 16,-4 3-16,-3 1 15,-1-3-15,-2-2 0,0 1 0,0-2 16,0-3-16,4-2 0,4-5 0,2-2 16</inkml:trace>
  <inkml:trace contextRef="#ctx0" brushRef="#br1" timeOffset="205332.187">11832 7698 0,'0'0'0,"0"0"0,0 0 15,0 0-15,0 0 0,0 0 0,0 0 16,0 0-16,0 0 0,0 0 16,0 0-16,0 0 0</inkml:trace>
  <inkml:trace contextRef="#ctx0" brushRef="#br1" timeOffset="206763.9531">6411 9745 0,'0'0'0,"0"0"0,0 0 0,0 0 16,0 0-16,0 0 0,27-4 15,-27 4-15,26-6 0,-26 6 16,42-9-16,-18 4 0,3 0 0,4 1 16,5 0-16,12-1 0,-1-1 15,16 0-15,3 1 16,-4-2-16,-4-1 0,17 3 16,3 2-16,-5 0 0,-4-1 0,14 1 15,3 0-15,5 1 16,-7 0-16,35 1 0,-9 2 15,-14 0-15,-10 0 0,-3 2 0,-2 3 16,-12-6-16,-11-4 0,2 2 0,0 2 16,-6 2-16,-2-2 0,-8-3 15,-2-2-15,-3 5 16,-3 4-16,-3 2 0,-2-2 16,-4-3-16,-5 0 0,0 1 15,0 0-15,-6 0 0,-4 0 0,-9 0 16,-2 3-16,-3-2 15,-3 1-15,3-2 0,0-1 0,2-1 16</inkml:trace>
  <inkml:trace contextRef="#ctx0" brushRef="#br1" timeOffset="207637.8403">7685 10340 0,'0'0'0,"0"0"16,0 0-16,15-16 0,-15 16 0,15-18 16,-6 7-16,-1-3 0,-1 0 15,3-7-15,-1 3 0,0-2 16,-2 4-16,0-6 0,-2 1 16,-1 0-16,-2 3 0,-2-2 0,-1 0 15,-1 1-15,-2-1 0,-1 3 16,-2 2-16,0 1 0,-1-1 0,-4 5 15,-2-1-15,0 4 0,0 0 16,-2 2-16,0 5 16,-1 1-16,1 3 0,-3 0 0,-2 3 15,0 2-15,-1 1 16,-6 8-16,2 5 16,-1-1-16,2 0 0,1 2 0,0 5 15,3-1-15,3-1 0,-1 7 16,4 0-16,3 0 0,2-4 15,5 0-15,2-1 0,2-3 16,1-4-16,4 1 0,1-5 16,0 0-16,2-3 0,2-4 0,2-3 15,1-2-15,3 0 0,2-5 0,0-1 16,2-1-16,1-5 0,3-2 16,4-2-16,-3-1 0,-1 0 0,-1-3 15,0-4-15,-1 2 0,-1 0 16,4-5-16,1-1 15,-4-1-15,-2 3 16,-4-3-16,-2 3 16,-2 3-16,-1 2 0,-2-2 0,-2 2 15,1 4-15,-4 4 0,2 0 16,-2 0-16,0 0 0,0 1 16,-1 3-16,-2 3 0,0 0 0,0 0 15,-2 5-15,1 2 16,0-2-16,-1 3 0,1 4 0,0 3 0,-1-3 15,-1 1-15,1 2 0,0 3 16,0-1-16,2 2 0,-2 1 16,1-4-16,1 2 0,0-2 15,0 2-15,0-4 0,0 1 16,0-2-16,0-2 0,1 0 16,1-3-16,-1-1 0,4 0 0,3-6 15,3-1 1,-1-1-16,3-7 0,2-2 15,-3 0-15,-1 2 0,-2 1 0</inkml:trace>
  <inkml:trace contextRef="#ctx0" brushRef="#br1" timeOffset="208005.6024">8126 9897 0,'0'0'15,"0"0"-15,0 0 16,22-8-16,-22 8 0,24-4 0,-9 2 16,-1 0-16,2 1 0,-1 1 0,2 0 0,-2 3 15,-1-1-15,0 1 16,-2 3-16,-2-1 0,-1 2 0,-6 0 16,-4 0-16,-4 1 0,-3 0 0,-5 5 15,-3-2-15,-3 3 0,-1-3 16,-1-1-1,1 1-15,2 0 16,2-2-16,3 0 0,2-5 0,2 1 0,0 1 0,4 0 16,1 0-16,3 1 0,1 2 15,6-5-15,5-1 0,1 1 16,4-1-16,4-1 0,2-1 16,3 1-16,-2 0 0,2-2 15,2 0-15,-2 0 0,-1 0 16,1 0-16,-6-2 0,-3 1 15</inkml:trace>
  <inkml:trace contextRef="#ctx0" brushRef="#br1" timeOffset="208770.4331">9506 9726 0,'0'0'0,"0"0"0,0 0 16,22-3-16,-22 3 0,29-2 15,-4 1-15,1 1 0,3-1 0,11 1 16,3 0-16,-2 0 0,-1 0 0,8 2 16,-4 1-16,-5-1 0,-3-2 15,3 2-15,-1 0 0,-7-1 16,-6 3-16,-5-2 0,-5 2 15,-6-6-15,-2-2 0,-2 1 16,0 1-16,-2 0 0</inkml:trace>
  <inkml:trace contextRef="#ctx0" brushRef="#br1" timeOffset="209024.4174">9903 9567 0,'0'0'0,"0"0"16,0 0-16,0 0 0,0 0 0,0 0 0,-5 27 15,5-27-15,-4 18 0,4-18 16,-6 29-16,3-13 0,1 0 16,-2 0-16,1 2 0,0 0 15,0-1-15,-2 2 0,1 2 16,-2 5-16,2-2 0,3 0 0,1-2 0,0-3 15,0-3-15,0-1 0</inkml:trace>
  <inkml:trace contextRef="#ctx0" brushRef="#br1" timeOffset="209472.3114">10752 9728 0,'0'0'0,"0"0"0,0 0 15,32-2-15,-19 1 0,8 0 16,6-1-16,10 1 0,0 0 0,16 1 16,7-1-1,-2 1-15,0 1 0,19 0 16,6 1-16,-6 0 0,-3 1 0,18 0 16,17 4-16,-16 0 0,-12 2 15,34 0-15,-7-2 16,-17-3-16,-13 3 0,2-3 0,-1 0 15,-15 1-15,-11 0 0,3 1 16,3 0-16,-9-3 0,-5 0 0,-3-2 16,0 1-16,-6 0 0,-4 0 0,-4 2 15,-2-4-15,-8 0 0,-4 1 16,-6-1-16,-3 0 16,-5 0-16,0 6 0,0-6 15,-2 3-15,2-3 0</inkml:trace>
  <inkml:trace contextRef="#ctx0" brushRef="#br1" timeOffset="210212.4461">11639 10064 0,'0'0'16,"0"0"-16,0 0 0,0 0 0,0 0 0,2 23 16,-2-23-16,2 20 0,-2-20 0,0 21 15,-1-6-15,-2 0 16,1 1-16,0-1 0,-1 6 15,-2 0-15,1 1 0,-3 6 0,0 1 16,-1-1-16,-1 1 0,1 0 16,1 0-1,-1 0-15,1-1 0,-2 4 16,1 0-16,0-4 0,1-3 0,1 0 16,0-4-16,1-3 0,0-3 15,1-1-15,1 0 0,-1-3 16,2 0-16,0-7 0,1-1 15,1-3-15,0 0 0,-1-3 16,1-1-16,1-1 0,0-1 0,0-4 16,1-1-16,0 0 0,2 0 0,1-2 15,2-2-15,0 0 0,2 1 16,2 0-16,3-1 16,0 1-16,1-3 0,1 5 0,-1-2 15,0 3-15,-2-2 0,1 2 16,2 0-16,-2 4 0,0 0 0,1 1 15,0 4-15,-1-1 0,-2 3 0,1-3 16,-2 6-16,-1 0 16,-1 4-16,0-3 0,0 3 15,-1 1-15,-2 3 0,0 0 0,-1 2 16,-1 1-16,-2 0 0,-3 1 16,-2-1-1,-2 1-15,0-1 0,-5 0 0,-4-2 16,-1 1-16,-1-1 0,-2-2 15,-2 1-15,0-4 0,-1 0 16,-6 0-16,-1-3 0,3-1 16,3-3-16,2-3 0,1-1 15,4 0-15,1-3 0,3 3 16,3 0-16,0 1 0</inkml:trace>
  <inkml:trace contextRef="#ctx0" brushRef="#br1" timeOffset="210513.312">12189 10271 0,'0'0'0,"0"0"15,0 0-15,26-1 0,-16 1 16,1 0-16,1 2 0,-1 0 16,0 0-16,-1 0 0,-1 5 15,-1-2-15,-2 1 0,-2 4 16,-3-2-16,-3 2 0,-2-1 15,-2 3-15,-3-4 0,-2 2 16,-1-2-16,-4 3 0,1 2 0,2-5 0,1 2 16,4-2-16,1 2 15,2-3-15,0 0 0,6-2 0,5 1 16,3-2-16,4-1 0,3-1 16,3 0-16,2 1 0,2-6 15,1 1-15,3 0 0,-5-1 16,-3-1-16,-4 4 15</inkml:trace>
  <inkml:trace contextRef="#ctx0" brushRef="#br1" timeOffset="210977.3279">13521 9742 0,'0'0'0,"0"0"0,0 0 0,28 1 0,-28-1 0,35 3 16,-10-1-16,3 1 0,0-1 0,12 1 16,2 1-16,-1 1 15,-2 2-15,9 1 0,-3-2 16,-6 0-16,-5 1 0,-2-1 16,-7 0-16,-5-3 0</inkml:trace>
  <inkml:trace contextRef="#ctx0" brushRef="#br1" timeOffset="211177.9543">13543 9988 0,'0'0'0,"0"0"16,0 0-16,0 0 0,26 7 15,-26-7-15,41 4 0,-16-2 0,2 0 16,4-1-16,4 1 0,10 2 15,1-2-15,9 0 0,0 1 16,-4-3-16,-4 2 0,-2-2 16,-10 0-16,-7 0 0</inkml:trace>
  <inkml:trace contextRef="#ctx0" brushRef="#br1" timeOffset="211607.5628">14822 9613 0,'0'0'0,"0"0"0,0 0 15,0 0-15,0 0 0,0 28 0,0-28 16,0 28-16,0-11 0,-1 2 0,-1 1 16,-2 1-16,1 0 0,-1 8 0,-1 3 15,2 0-15,0-3 0,-2 2 16,0 2-16,-2 6 0,2-5 16,0 2-16,1 1 0,-1-5 15,1 0-15,0-3 0,-1 0 16,2-1-1,0-1-15,-1 0 0,1-2 0,0-7 16,0-1-16,1-3 16,0-3-16,0-2 0,0 0 15,0-1-15,1-2 0,0-2 16,0-1-16,1-3 0,0 0 16,-2-3-16,2 3 0,-2-3 0,2 3 15,-2 0-15</inkml:trace>
  <inkml:trace contextRef="#ctx0" brushRef="#br1" timeOffset="213569.4216">6339 8893 0,'0'0'0,"0"0"0,0 0 15,0 0-15,0 0 0,0 0 0,0 0 16,0 0-16,0 0 0,0 0 15,35-2-15,-35 2 0,25-1 16,-25 1-16,37-1 16,-14 1-16,0-1 0,6-2 15,3 1-15,9-1 0,1 0 16,5-2-16,1-1 0,10 0 16,-6 0-16,3-1 15,-1 2-15,5-2 0,-6 2 0,-2 1 16,-3 0-16,-4 1 0,-3 0 0,3 2 15,-2 1-15,-8-1 0,-6-2 0,-3 2 16,-3 1-16,-5 1 0,-2 1 16,-3 1-16,-2 0 0,-3 0 15,-3 0-15,0-1 0,-2 1 16,0-2-16</inkml:trace>
  <inkml:trace contextRef="#ctx0" brushRef="#br1" timeOffset="214108.4083">6978 9225 0,'0'0'0,"0"0"0,0 0 0,0 0 16,0 0-16,0 0 0,0-23 16,0 23-16,0 0 0,-1-21 15,1 21-15,0 0 0,-7-23 16,2 16-1,-2 0-15,1 2 0,-5-1 16,0 2-16,-5 2 0,3-1 16,0 2-16,-2 1 0,2 3 15,-5-1-15,1 1 0,-5 5 0,0 0 16,0 1-16,3 0 0,0 1 16,2 3-16,0 0 0,3 0 15,0 2-15,3 1 0,1 1 0,2-3 16,3 2-16,4 1 15,1-2-15,0 0 0,3 0 0,3 0 0,1-1 16,1-3-16,6 0 0,2-4 16,2 0-16,1-1 0,-1-1 15,3 0-15,0-2 0,1 0 16,6-2-16,1-3 16,-4-2-16,-3-2 0,-3 1 0,-4 1 15,-2 1-15</inkml:trace>
  <inkml:trace contextRef="#ctx0" brushRef="#br1" timeOffset="214842.3264">6991 8560 0,'0'0'0,"0"0"16,0 0-16,-2-23 0,2 23 0,-2-21 15,0 8 1,1 1-16,0 0 0,-2 0 16,0-2-16,0 1 0,-1-1 15,0-2-15,-2 3 0,2 2 0,0 2 16,-3-1-16,-1 2 15,2 2-15,-2 1 0,-1 3 16,-1 2-16,-1 1 0,0 1 0,0 2 16,0 1-16,0 2 0,-1 1 0,-5 7 15,0 2-15,1 0 0,-1 0 0,2 1 16,1 2-16,2-2 0,1-2 16,0 1-16,2 1 15,4-1-15,-2-2 0,4 0 0,0 1 16,1-3-16,0-2 0,2-1 15,2-1-15,1-1 0,2-2 0,3 0 16,2-1-16,1-2 0,-1-2 0,2-1 16,-2-1-16,-1-1 15,1-2-15,1-1 0,2-2 16,-2-1-16,-1 1 0,1-3 0,2 1 16,-2 1-16,0-1 0,0 0 15,0-2 1,-1 1-16,-1 2 0,1-1 15,-3 0-15,1-2 0,-1 1 0,-2 0 16,1 1-16,-2 1 16,0 2-16,0 1 0,-1 0 0,-1 3 15,0 1-15,-2 1 0,3 0 16,-3 0-16,2 4 0,-1 1 16,-1 0-16,0 2 0,0 0 0,-1 2 15,0 1-15,0-1 0,-2 0 0,2 3 16,0 1-16,0 0 0,0-1 15,1 0-15,0 0 0,1-2 16,0 0-16,0-2 0,2 0 16,-1 0-16,1-1 0,2-2 15,0 0 1,2-2-16,-1-1 0,1-1 16,1-2-16,-2 0 0,1 1 0,-1-1 15</inkml:trace>
  <inkml:trace contextRef="#ctx0" brushRef="#br1" timeOffset="215245.7448">7198 8233 0,'0'0'16,"0"0"-16,0 0 0,0 0 15,25-5-15,-25 5 0,21-5 0,-21 5 0,22-2 16,-10 1-16,0 1 0,0 1 16,-3 1-16,0 1 0,-1-1 15,-3 1-15,0 0 0,-4 1 16,-3-1-16,-2 2 0,-1 0 16,-3 1-16,-2 0 0,-1 1 15,-2 1-15,0-1 16,-2 0-16,2 0 0,1 0 15,-1 2-15,1 0 0,2-2 16,1-1-16,3 1 0,3 0 16,3-3-16,1-1 0,5 0 15,3 1-15,3 0 0,0-2 16,1 1-16,2-1 16,4 3-16,0 1 0,1-2 0,2-1 0,-6 0 0,0-2 0,-4 1 15</inkml:trace>
  <inkml:trace contextRef="#ctx0" brushRef="#br1" timeOffset="215761.0393">7720 8848 0,'0'0'16,"0"0"-16,0 0 16,0 0-16,20-16 0,-20 16 0,18-16 15,-10 8-15,3-2 0,-2 0 16,4-1-16,-2 0 0,0 0 16,1-2-16,0 1 0,0 0 15,-1 0-15,3-3 0,1 2 16,-3 0-16,-1 1 0,-1 1 15,1 2-15,-3 2 16,-1 1-16,0 0 0,0 1 16,-2 2-16,1 0 0,-2 2 15,0 3-15,2 2 0,-1-2 0,1 4 16,-1 1-16,1 2 16,-2 1-16,2 1 0,-1 3 15,0 0-15,-1 2 0,3 5 16,-1 3-16,1-2 0,0-1 0,-1 1 0,1 1 15,1-2-15,0 0 0,1-1 16,2 0-16,0 0 0,0-1 0,4 3 16,0-3-16,-3-5 15,-2-1-15,3 0 0,0-1 16,-4-4-16,0-2 0,1-2 16,1 0-16,-1-3 0,0-2 0,-3-3 0,-1-3 15,0 0-15,-1 1 0,0 1 16,-2 0-16,0 1 0</inkml:trace>
  <inkml:trace contextRef="#ctx0" brushRef="#br1" timeOffset="216115.5024">8243 8644 0,'0'0'0,"0"0"0,0 0 16,0 0-16,-17 17 0,17-17 0,-17 19 15,6-8-15,-1 1 0,-2 2 16,-1 2-16,0-1 0,-1 1 0,-6 6 16,-2 0-16,2-2 0,3-3 15,-3 3-15,1-1 0,1-1 16,1-2-16,-3 3 0,1-1 15,2-4 1,1-2-16,4 0 0,1 0 16,3-2-16,2-1 0,0-5 15,1-2-15,4 0 0,1 1 0,0-1 16,-1-1-16,3-1 0,3 3 16,3-6-16,5 0 0,-1 0 15,-1 0-15,-1 1 0</inkml:trace>
  <inkml:trace contextRef="#ctx0" brushRef="#br1" timeOffset="218152.8844">11331 8519 0,'0'0'0,"0"0"0,0 0 15,0 0-15,0 0 0,0 0 16,0 0-16,0 0 0,0 0 0,1 26 31,-1-26-31,-4 21 0,4-21 0,-7 29 16,-1-13-16,0 1 0,1 2 16,-3 1-16,-2 3 15,1-1-15,0 0 0,-3 9 16,1 1-16,1-3 0,1-2 0,1 0 15,1 1-15,0 3 0,2-3 16,1 0-16,3-3 0,1 0 0,0 0 0,5-3 16,0-1-16,0-5 0,1-5 15,1-1-15,3-2 0,1 0 16,1-3-16,1-2 0,1-1 16,1-1-16,1-2 0,0-2 15,-1-2-15,-2-1 0,0 0 16,0-4-16,0-1 15,-2-1-15,-4-2 0,0 3 16,-1 0-16,-1 4 0</inkml:trace>
  <inkml:trace contextRef="#ctx0" brushRef="#br1" timeOffset="218353.2684">11076 8726 0,'0'0'0,"0"0"0,0 0 16,0 0-16,29 0 0,-29 0 0,35 2 15,-13-1-15,1 1 0,4 0 16,2-1-16,1 0 0,1 0 0,8 1 16,-2 1-16,-5-2 0,-5 2 15,-5-2-15</inkml:trace>
  <inkml:trace contextRef="#ctx0" brushRef="#br1" timeOffset="219456.2971">12157 8541 0,'0'0'0,"0"0"0,0 0 0,0 0 16,0 0-16,0 0 0,0 0 16,-3 23-16,3-23 0,0 0 15,-5 29-15,5-29 0,-6 26 0,2-12 16,0 3-16,-1-1 16,1 0-16,0 3 0,1 2 15,1-2-15,0-1 0,0 4 0,-1-1 0,2-4 16,0-1-16,1 0 0,2 0 15,1-3-15,-1-2 0,0 0 16,0-2-16,1-3 0,1-2 0,-1-2 16,1-1-16,1-1 15,-1 0-15,2-1 0,2-2 16,-1 0-16,1-1 0,1-1 0,1-1 0,-1 0 16,-1 0-16,1-2 0,0-2 15,0 0-15,0 0 0,1-5 16,-2-2-16,0 2 0,0 1 0,-2 2 15,0 1-15,-2 0 16,1 0-16,-2 1 0,0 1 16,0 0-16,-1 1 15,-1 4-15,0 0 0,0 2 16,0-1-16,-1 3 0,0 0 16,0 0-16,0 0 0,-1 5 15,0 0-15,0 0 0,0 2 0,-1 3 16,-2 5-16,1-2 15,0 2-15,-2-1 0,1 3 16,-2-1-16,0 1 0,-3 7 0,0 1 0,1 1 16,1 0-16,-1 3 0,0 3 15,-2 4-15,0-3 0,2 0 16,-1 0-16,1-1 0,1-3 0,0 1 16,-3 2-16,1-2 0,1-2 15,-3 7-15,-1-1 16,1-5-16,1-3 0,0-1 15,1-1-15,1-5 16,-1-2-16,0-1 0,1-1 16,2-3-16,0 0 0,1-3 15,-1-2-15,3 0 0,1-1 0,-3-4 16,1-3-16,-1-2 0,1 1 16,-1-2-16,1 0 15,0-2-15,-1-3 0,2-1 0,0-1 0,-1-2 16,1 2-16,1-2 0,0-3 15,0 1-15,2-2 0,2-2 16,0 1-16,1 0 0,0 2 0,1-2 16,0 0-16,1 1 0,0 1 15,2-2-15,1 0 0,2 1 16,0 0-16,6-2 0,3 1 0,-5 3 31,0 1-31,6-5 0,1-2 16,0 4-16,-1 2 0,2 0 0,1 0 15,-2 2-15,-2 1 0,1-1 16,0 2-16,-1 2 0,-2 1 0,0 2 0,2 1 0,-2 1 16,-3 1-16,-1 1 15,1 1-15,-3 1 16,-3 0-16,-1 0 0,-1 0 0,-2 0 16</inkml:trace>
  <inkml:trace contextRef="#ctx0" brushRef="#br1" timeOffset="222751.4722">6731 12076 0,'0'0'0,"0"0"16,0 0-16,24-4 0,-24 4 16,29-4-16,-4 4 0,1-1 0,0-2 0,14 0 15,4 0-15,2 1 0,2-1 16,14-1-16,0-1 16,8-1-16,-6 0 0,1 2 15,2 2-15,4-2 0,-6 1 0,-3-1 16,-1-1-16,-4 1 0,-5 0 15,3 2-15,-7 1 0,-6-1 0,-6-1 0,-5 0 16,-3-1-16,-7 0 0,-5 2 16,-4 0-16,-3 0 0,-2 1 15,-3-1-15,0 2 0,-2-2 16,0 1-16,0-1 0,-4 1 16,-4 0-16,-6-1 0,-5 0 0,2 0 15,4 0 1,1 1-16</inkml:trace>
  <inkml:trace contextRef="#ctx0" brushRef="#br1" timeOffset="223315.2169">7621 12424 0,'0'0'0,"0"0"0,0 0 16,0 0-16,9-26 0,-7 15 0,0-2 15,2 0-15,-3 1 0,-1-2 16,-1 1-16,-3-1 0,1 0 16,-4-4-16,-1 2 0,-5 1 0,0 1 15,-6 2-15,0 2 0,0 2 0,0 4 16,-3 0-16,-3 3 0,0 2 16,1 2-16,0 2 0,1 3 15,-5 5-15,3 2 0,2 2 16,3 0-16,3 1 0,0 0 15,4 3-15,5 3 0,2-1 0,3 0 0,3 3 16,4 1-16,3-2 16,4-2-16,-1 2 0,2 1 15,2-1-15,2-3 0,5 1 16,-3-2-16,3-3 0,1-3 0,-1-2 16,0 0-16,1-5 0,2-5 15,2-3 1,4-2-16,-8-1 0,-2 0 15,4-7-15,0-2 0,-4-1 16,0-2-16,-1-6 0,-6-2 16,-3 7-16,-2 4 0,-2 2 0</inkml:trace>
  <inkml:trace contextRef="#ctx0" brushRef="#br1" timeOffset="223570.0889">7740 11421 0,'0'0'0,"0"0"16,0 0-16,-11 21 0,7-12 0,-3 4 15,-1 4-15,-2 3 0,2 3 16,-2 6-16,-4 5 16,3-1-16,2-2 0,-1 12 0,-1 2 0,3-8 15,1-7-15,2-5 0</inkml:trace>
  <inkml:trace contextRef="#ctx0" brushRef="#br1" timeOffset="224033.1803">8311 11994 0,'0'0'16,"0"0"-16,0 0 0,7-20 0,-2 14 0,1-2 15,3-3-15,1 0 0,0-1 16,0 0-16,0-1 0,3-3 16,0 1-16,1 2 0,1 1 15,1 2-15,1 3 0,0 0 16,1 1-16,-1 3 16,-3 2-16,0 3 0,1 2 0,-3 3 0,-1 3 15,-1 3-15,-3 3 16,1 1-1,0 0-15,1 4 0,-1 0 0,-1 3 16,-1 1-16,0 5 16,2 2-16,0-2 0,0 1 0,1 0 15,0 1-15,2 0 16,1-1-16,-1-5 0,0-4 0,1-1 16,3-2-16,-2-4 0,-1-3 0,1-3 15,2-2 1,-2-3-16,0-2 0,-3 3 15,-2 2-15,-2 0 0,0-3 0,-2 0 16</inkml:trace>
  <inkml:trace contextRef="#ctx0" brushRef="#br1" timeOffset="224318.4474">8921 11826 0,'0'0'0,"0"0"0,0 0 0,0 0 16,0 0-16,-20 20 0,20-20 15,-20 18-15,20-18 0,-27 24 16,13-11-16,-2 1 0,1 3 16,-3 0-16,-1 2 0,-4 4 0,1 1 15,1-1 1,1 2-16,2-1 0,2 0 0,-3 1 0,4-2 15,2-4-15,2-3 0,3-2 16,2-5-16,4-5 16,2-4-16,0 0 0,0 0 0,0 0 15</inkml:trace>
  <inkml:trace contextRef="#ctx0" brushRef="#br1" timeOffset="224503.427">9296 11989 0,'0'0'16,"0"0"-16,25-1 0,-6 1 15,2 0-15,9 1 0,1 0 16,0 1-16,1 0 0,7 1 0,1-1 0,-4-1 16,-2 0-16,-2-1 0,0 1 15,-5-3-15,-2 0 0,-5-1 16,-3 1-16,-4 0 0</inkml:trace>
  <inkml:trace contextRef="#ctx0" brushRef="#br1" timeOffset="224719.7433">9728 11831 0,'0'0'0,"0"0"0,0 0 16,0 0-16,-7 21 0,7-21 15,-6 21-15,6-21 16,-10 26-16,4-10 16,-3 2-16,0 0 0,0 2 0,1 1 15,2 3-15,-3 6 0,0 0 16,1 0-16,3-1 16,1-1-16,0-2 0,1 2 0,1-6 15,0-4-15</inkml:trace>
  <inkml:trace contextRef="#ctx0" brushRef="#br1" timeOffset="225645.0524">10490 12101 0,'0'0'0,"0"0"16,0 0-16,0 0 0,0 0 0,0 0 16,0 0-16,0 0 0,0 0 0,32-13 15,-32 13-15,39-1 0,-18 0 16,8 0-16,6 1 15,2 0-15,3 1 0,17 1 0,6 0 16,8 1-16,-5 3 0,13-1 16,1 3-1,-7-3-15,-6-1 0,10 3 16,8 3-16,-16-1 0,-10 0 0,-1 2 16,0-2-16,-13-1 0,-10-2 15,-2 1-15,-6-1 16,-11-1-16,-2-2 0,-9 0 0,-6 1 15,1-2-15,0-2 0,0 4 16</inkml:trace>
  <inkml:trace contextRef="#ctx0" brushRef="#br1" timeOffset="226277.9462">10978 12388 0,'0'0'16,"0"0"-16,0 0 0,-9 22 0,9-22 16,-9 26-16,3-8 0,0 1 15,-1 1-15,-3 11 16,-1 2-16,2 1 0,0 1 0,-1 10 16,1 0-1,1-5-15,2-4 0,-1 1 16,2 0-16,-2 3 0,1-3 15,2-4-15,1-1 16,-1-3-16,2-1 0,0-5 0,1-4 16,1-6-16,0-4 0,-1-2 15,0-1 1,0-2-16,-1-1 0,2-3 0,0-6 0,2-1 16,-1-4-16,0 1 0,0 2 0,0-4 15,1-1-15,0 0 0,2 0 16,-1-1-16,0-2 0,2 2 15,-1 0-15,3 0 0,0 0 16,1 0-16,1 0 0,1 1 16,1 2-1,1 1-15,0 1 0,0 0 16,2 2-16,-3 1 0,0 1 0,0 3 16,1 1-16,1 2 15,1 2-15,2 2 0,0 2 16,0 0-16,-3 0 0,-2 2 0,-1 2 15,-1 2-15,-3 0 0,-1-1 16,-2 0-16,-3 1 0,-2-1 0,-6 2 16,-3 1-1,-3 1-15,-3-2 0,3-2 0,1 1 16,-5-4-16,-3-2 16,0-1-16,0-3 0,-3-2 0,3-4 0,2-1 0,3-3 15,2-2-15,3-3 31,4-1-31,2-3 0,2 3 0,0 3 0,0 3 0</inkml:trace>
  <inkml:trace contextRef="#ctx0" brushRef="#br1" timeOffset="226578.9437">11330 12598 0,'0'0'0,"0"0"16,0 0-16,0 0 0,25-2 0,-25 2 15,22 0-15,-10 2 0,0 1 16,-1 0-16,0 0 0,-2 1 16,-1 0-16,-2 2 0,-1 1 15,-3 0-15,-3 1 0,-2-1 16,-3 1-16,-2-1 0,0 2 0,-1-2 0,0 1 16,1 0-16,2 0 0,0-1 15,2-1-15,-1 0 0,2-1 16,3 0-16,2 0 0,3-1 15,0-2-15,3-2 0,3-1 16,0-1-16,0-2 0,0-2 16,-1-4-1,-1-3-15,0-4 0,-1-1 16,0 2-16,-1 4 0</inkml:trace>
  <inkml:trace contextRef="#ctx0" brushRef="#br1" timeOffset="226995.743">11377 11339 0,'0'0'15,"0"0"-15,0 0 0,0 0 16,0 0-16,0 0 0,0 0 0,0 0 16,3 25-16,-3-25 0,-3 23 15,3-23-15,-8 28 0,3-8 16,-3 1 0,-1 6-16,0 0 0,1 0 15,0-1-15,-2 5 0,0 1 0,1-2 0,3-3 16,1 6-16,3-2 0,1-4 15,0-2-15,2-2 0,1-3 16,1-2-16,2-4 0,-2-5 16,0-1-1,2-2-15,-1 0 0,2-4 0,-1-2 16,0-2-16,-1 0 0,-1-6 0,0-2 0,-2-1 0,-1-3 16,0 3-16,0 2 0,0 2 15</inkml:trace>
  <inkml:trace contextRef="#ctx0" brushRef="#br1" timeOffset="227149.5026">11142 11528 0,'0'0'0,"0"0"0,0 0 16,0 0-16,0 0 0,30 0 16,-30 0-16,38 3 0,-14 1 0,3-2 15,5 2-15,2 1 0,3 2 16,10 3-16,2 1 0,-1 0 15,-8-2-15,-8-2 16</inkml:trace>
  <inkml:trace contextRef="#ctx0" brushRef="#br1" timeOffset="228067.5339">12591 11797 0,'0'0'15,"0"0"-15,0 0 0,0 0 0,0 0 0,0 0 16,-19 25-16,19-25 0,-11 22 15,11-22-15,-13 28 0,7-12 16,0-2-16,0 2 16,2 2-16,1 0 0,1 0 0,2 1 15,1 1-15,2 5 0,2-1 16,3-1 0,2-1-16,0-2 0,-1-2 0,0-3 15,1-1-15,0-1 16,-2 0-16,5-5 15,1-3-15,-1-3 0,-1-3 0,3 0 16,1 0-16,0-3 0,-2-2 0,-1-2 16,0-3-1,-1-1-15,1 0 0,-2-1 0,0 1 0,0-2 0,-1 0 16,0 0-16,-1 0 0,0 1 16,-1-1-16,-1 1 0,-2 3 15,0 0-15,-1 2 16,-1 0-16,1 1 0,-2 2 15,0 2-15,-1-1 0,-1 4 16,0 0-16,0 0 0,0 6 0,-2-1 0,-1 3 16,-2 3-16,0 2 0,-1 3 15,1 1-15,-2 2 0,-1 9 0,1 3 16,-1 1-16,1 0 0,-1 4 16,1 3-16,-2 9 0,1 0 0,1 1 15,-1-1-15,-2 8 16,-1-2-16,0 2 15,0 1-15,-1 2 0,0-6 16,-2-2-16,1-1 0,1-6 16,1-2-16,-1-3 0,-1 0 15,-2-6-15,-1-2 0,1-6 16,1-6-16,-1-5 0,-1-4 16,2-4-16,-1-4 0,2-3 15,0-4-15,0-2 0,-2-4 0,0-3 0,0-3 16,-3-6-16,0-5 15,3 2-15,2 1 0,2-3 0,1-3 16,1 0-16,1-1 0,3 1 16,0-1-16,3 2 0,1 0 15,3 0-15,2 0 0,3 3 16,2 2-16,3 1 16,3 1-16,3 2 0,2 2 15,2 2-15,1 0 0,5 2 16,2 2-16,0 0 0,1-1 15,2 3-15,3 3 0,-1 2 16,0-1-16,0 1 0,2 2 16,-1-1-16,1 1 0,-4-3 15,-3-2-15,-3 2 0,-7 1 0,-5 2 0</inkml:trace>
  <inkml:trace contextRef="#ctx0" brushRef="#br1" timeOffset="228303.2289">13632 12056 0,'0'0'0,"0"0"16,24-1-16,-7 2 0,1 0 0,9 0 15,5 1-15,0 1 0,0 1 0,7 1 31,-2 0-31,-2 0 0,0-1 0,-4 0 16,-4-1-16,-4 0 0,-3-2 16,-3 2-16,-4-3 15,-2 1-15</inkml:trace>
  <inkml:trace contextRef="#ctx0" brushRef="#br1" timeOffset="228546.8265">13532 12304 0,'0'0'0,"0"0"16,0 0-16,28 10 0,-14-5 0,4 1 15,7 1-15,1 0 0,2 0 16,10 2-16,3 0 15,-1 0-15,0 0 0,8-1 0,1-3 16,-5-1-16,-4-2 0,-1 1 0,-9-1 16,-7 0-16</inkml:trace>
  <inkml:trace contextRef="#ctx0" brushRef="#br1" timeOffset="229032.837">14664 11974 0,'0'0'0,"0"0"0,0 0 15,0 0-15,0 0 0,-2 27 0,2-27 0,-5 24 16,5-24-16,-8 25 0,3-7 16,0 2-16,-1 0 0,0 2 15,-1 1-15,2 0 16,-1 2-16,-2 12 0,0 2 0,0-2 16,0-2-16,-1 6 0,2-1 15,-1-2-15,1-1 0,1-2 0,0 0 0,1-2 16,-2-1-16,2 4 15,1-2 1,0-4-16,-2-1 0,2-4 16,-1-4-16,2-4 0,0 0 0,0-1 15,-1 0-15,3-7 0,1 0 16,-1-2-16,0 0 0,0-2 16,0-1-16,1-1 0,0-1 0,0-2 15,0 3-15,0-3 0,2 1 16,-2-1-16,2-2 0,-2 2 15,0 0-15,0 0 0,-2 0 16,2 0-16,-2 0 0,2 0 0</inkml:trace>
  <inkml:trace contextRef="#ctx0" brushRef="#br0" timeOffset="233413.287">8116 13942 0,'0'0'0,"0"0"16,0 0-16,0 0 0,0 0 0,33 2 31,-33-2-31,42 0 0,-18 1 0,5 0 16,5 0-16,0 2 0,2 0 15,10 1-15,1 1 16,6 0-16,-4 0 0,6 2 0,-4 0 16,-6 1-16,-4-1 0,-4 2 15,-4 0-15,-5-3 0,-6 0 0,-4-2 16,-2-1-16,-6 1 0,-2 1 0,-4-2 15,1 0-15,-2-1 0</inkml:trace>
  <inkml:trace contextRef="#ctx0" brushRef="#br0" timeOffset="233767.472">8433 14029 0,'0'0'0,"0"0"0,0 0 16,0 0-16,-8 25 0,8-25 15,-7 27-15,4-9 0,0 0 16,-2 5-16,0 4 0,-2 0 0,1 2 0,-4 12 16,-1 3-16,-3 6 0,2-4 15,0 6 1,0 4-16,1 4 0,2-6 0,-3 14 15,2 0-15,1-8 0,0-5 16,0 9-16,-1 0 0,2-11 16,2-10-16,-2-1 0,-1-1 0,1-3 0,1-5 0,2-8 15,-1-3-15,2-2 0,0-2 16,0-7-16,2-4 0,0-4 16,0-2-16,3-8 0,3-2 15,1 6-15,0 4 0,-1-1 16,0 0-16,-1 2 0</inkml:trace>
  <inkml:trace contextRef="#ctx0" brushRef="#br0" timeOffset="233968.169">8384 14390 0,'0'0'0,"0"0"0,0 0 0,18-10 15,-18 10-15,25-4 0,-5 4 16,0 0-16,1 1 0,4 1 16,2 2-16,7 0 0,-1 1 0,2 1 15,3 1 1,-6 0-16,-6-3 0,-4 0 16</inkml:trace>
  <inkml:trace contextRef="#ctx0" brushRef="#br0" timeOffset="234416.5566">9857 13790 0,'0'0'0,"0"0"16,0 0-16,0 0 0,-24-4 0,24 4 15,-26 2-15,8 1 0,-2 2 16,-2 1-16,-3 4 0,-2 2 15,1 3-15,-9 6 0,-2 1 16,4 3-16,3 3 0,-6 15 16,0 4-16,4 8 0,3 7 15,2 4-15,6-9 0,6 11 16,3 0-16,5-4 0,4-6 0,6 13 16,7 0-16,1-10 0,2-8 15,11 30-15,-2-4 16,0-15-16,0-11 0,10-3 0,6-3 0,-11-12 15,-10-13-15,-4-7 0</inkml:trace>
  <inkml:trace contextRef="#ctx0" brushRef="#br0" timeOffset="234833.6406">10646 14340 0,'0'0'15,"0"0"-15,0 0 0,0 0 0,-6-24 16,6 24-16,-6-13 15,0 6-15,0-1 0,-3 3 0,-2-2 16,0 2-16,0 0 0,-5 2 16,-2 2-1,-1 1-15,-1 0 0,-5 4 16,-1 2-16,2 2 0,0 2 0,-2 4 16,-1 2-1,4 1-15,3-1 0,0 7 0,3-1 16,5 0-16,2 0 0,6 1 15,3-1-15,3-1 0,2 1 0,6 2 16,5 1-16,0-2 0,3-1 0,4-1 16,3-1-16,7 2 0,1-5 15,3-4-15,0-1 16,-7-1-16,-6-4 0,-6-2 0</inkml:trace>
  <inkml:trace contextRef="#ctx0" brushRef="#br0" timeOffset="235071.8276">11169 14808 0,'0'0'16,"0"0"-16,0 0 0,0 0 15,0 0-15,0 0 0,0 0 0,-2 29 16,2-29-16,0 0 0,-17 18 15,17-18-15,-21 17 0,9-9 16,-1 2-16,0-3 0,1 1 16,1 2-16,1 0 0,0-2 0,2 0 15,0-1-15,1 0 16,1-1-16</inkml:trace>
  <inkml:trace contextRef="#ctx0" brushRef="#br0" timeOffset="235535.7417">12153 14699 0,'0'0'0,"0"0"0,0 0 0,0 0 16,0 0-16,0 0 0,5-20 15,-5 20-15,0 0 0,0 0 16,-19-17-16,19 17 0,-21-4 0,21 4 0,-26 3 16,12-1-16,1 2 0,0 2 15,-1 4-15,1-2 0,2 0 16,-2 5-16,2 2 0,3 2 16,3 0-16,2-1 0,1 2 15,4-1-15,1 1 0,2 0 16,3 3-1,3 0-15,2-3 0,3 0 16,3-3-16,-2-1 0,0 0 0,7 3 16,2-5-16,0-2 15,-3-2-15,-1-2 0,0-3 0,-2-2 16,-1-4-16,-1 2 16,0-2-16,-4-4 0,-3 0 0,1-4 15,-1-2-15,-6-2 0,-2-1 0,-4-4 16,-3-2-16,-3 0 15,-3-3-15,-2-6 0,-1 2 16,3 7-16,1 4 0,3 2 16</inkml:trace>
  <inkml:trace contextRef="#ctx0" brushRef="#br0" timeOffset="235905.6309">13027 14699 0,'0'0'0,"7"9"0,6-1 0,-2 5 0,0 0 16,6 10-16,4 2 0,1 7 16,-2 0-16,-2 4 0,-3 1 15,-2 1-15,-3-2 0,-2 7 16,-5 1-16,-3-3 0,-1-5 0,-9 4 15,-5-4-15,1-2 0,0-5 16,-1-1-16,-3-2 0,-3-4 0,-2-2 16,-1-1-16,-3-1 0,5-4 15,5-3-15,-2-4 0,0 2 16,4-4-16,-1 2 0,3-4 16,2-2-16,2 1 0,3-1 15,0-1-15,3 0 0,1 1 16,-1-1-16,3 0 15,5-2-15,0-1 16,2 0-16,-1 0 0,-2 1 16,0 0-16</inkml:trace>
  <inkml:trace contextRef="#ctx0" brushRef="#br0" timeOffset="236075.1199">13795 15590 0,'0'0'0,"0"0"0,0 0 0,0 0 16,0 0-16,0 0 15,0 0-15,0 0 0,0 0 16,0 0 0</inkml:trace>
  <inkml:trace contextRef="#ctx0" brushRef="#br0" timeOffset="255388.1524">20234 8195 0,'0'0'0,"0"0"15,0 0-15,0 0 0,0 0 0,-17-13 16,17 13-16,0 0 0,-26-10 16,15 7-16,-2-1 15,0 0-15,-2 2 0,-2-1 16,-4 2-16,0 1 0,-1 1 16,-9 2-16,-1 1 15,1 3-15,1 0 0,2 1 16,0 1-16,3 1 0,0 1 15,-3 4-15,0 5 0,4 0 16,2 1-16,3 1 0,4-2 16,2 3-16,3 1 0,2 1 0,1 2 15,3-2-15,1-1 0,4 2 16,4 1-16,3-2 0,2-1 0,2 1 16,2-2-16,2-3 15,-1-1-15,11 3 0,3-1 16,0-1-16,0-5 0,2-1 0,2-2 15,0-3-15,0-1 0,-3-3 16,-2 1-16,1-4 0,0-3 16,-1-3-16,2-2 15,-5-2-15,-3-2 0,2-3 16,0-2-16,-1 2 0,-1 1 0,-2-2 16,0 0-16,-4-2 15,0 1-15,-4-4 0,-2-2 16,-3 1-16,0 1 0,-2-2 0,-3-3 15,-1 4-15,-2 0 0,-4-6 16,-2 1-16,-1 4 0,-1 3 0,-7-7 16,-4-1-16,4 6 0,2 2 0,-7-3 15,-2 2-15,0-1 0,-1 2 16,-1 0-16,0-1 0,-1 4 16,2 2-16,-2 3 0,-3 1 15,3 2-15,1 3 0,1 6 16,0 4-1,2 2-15,2 1 0,4-3 16,4 0-16,2-2 0</inkml:trace>
  <inkml:trace contextRef="#ctx0" brushRef="#br0" timeOffset="256406.2147">24474 10507 0,'0'0'16,"0"0"-1,0 0-15,0 0 0,0 0 0,6-18 16,-6 18-16,0 0 0,0 0 0,-1-22 16,1 22-16,0 0 0,-10-18 15,2 12-15,-3-2 0,-1 4 16,-2-3-16,-3 0 0,-1 0 16,-1 0-16,-2 0 0,-9 0 15,-1 0-15,1 3 0,2 0 0,-3 1 16,-1 3-16,2 0 0,1-1 15,-5 2-15,1 2 0,1 1 16,1 0-16,1 2 0,2 2 16,1 2-16,3 1 0,0 3 15,1 0-15,1 1 0,1-1 0,2 4 16,1 3-16,4-3 0,1-2 0,2 4 16,3-2-16,2 1 0,3 2 0,3 0 15,2 4-15,5-4 16,2 0-16,2 1 0,1-3 15,0 0-15,0-3 0,2 1 16,2 1-16,2-4 0,0 1 0,4-1 16,5 0-1,-2-2-15,-2 0 0,5-3 16,3 1-16,-1 0 0,-2-5 16,7 2-16,1-4 0,-4 1 15,-4-4-15,1 0 0,-1-4 16,-3 1-16,-2-1 0,0-4 15,0-3-15,-2-2 0,0-1 0,-2-1 16,-2-2-16,-5 2 0,-1 1 0,-1-7 16,-3-1-16,-1 4 0,-2 0 15,0 0-15,-2-2 0,-1 1 16,-1-2-16,-1-1 0,-1 1 16,-3-1-16,0 1 0,-5 0 15,-3-1-15,-3 2 0,0 1 0,-4 1 16,-1 1-1,0 2-15,0 4 0,1 0 16,5 1-16,3 3 0</inkml:trace>
  <inkml:trace contextRef="#ctx0" brushRef="#br0" timeOffset="262293.6851">25700 6734 0,'0'0'0,"0"0"0,0 0 15,0 0-15,0 0 0,0 0 16,0 0-16,0 0 0,0 0 0,24 3 16,-24-3-16,0 0 0</inkml:trace>
  <inkml:trace contextRef="#ctx0" brushRef="#br0" timeOffset="262472.1629">25769 6722 0,'0'0'0,"0"0"0,0 0 0,0 0 16,0 0-16,0 0 0,0 0 16,0 0-16,0 0 0,0 0 0</inkml:trace>
  <inkml:trace contextRef="#ctx0" brushRef="#br0" timeOffset="262641.5405">25958 6803 0,'0'0'16,"0"0"-16,0 0 15,0 0-15,0 0 0,0 0 16,0 0-16,0 0 0,1 25 0,-1-25 15,0 0-15,0 0 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28T23:44:48.237"/>
    </inkml:context>
    <inkml:brush xml:id="br0">
      <inkml:brushProperty name="width" value="0.05292" units="cm"/>
      <inkml:brushProperty name="height" value="0.05292" units="cm"/>
      <inkml:brushProperty name="color" value="#FF0000"/>
    </inkml:brush>
  </inkml:definitions>
  <inkml:trace contextRef="#ctx0" brushRef="#br0">11996 3669 0,'0'0'0,"0"0"16,0 0-16,22-4 0,-22 4 0,24-4 15,-9 3-15,2-1 0,1 0 16,3 1-16,2 1 0,1 0 15,0 1-15,9-1 0,3 0 16,-1 0-16,0 0 0,4 0 16,2 0-16,7-1 0,0 0 0,0 1 15,3 0-15,6 1 0,-2 0 16,0 1-16,1 0 0,-1-1 16,-1 1-16,9-2 0,-2 0 15,-2 0-15,-4 1 0,3-1 16,2 0-16,3-1 0,-5-1 0,3 2 15,2 2-15,-3 0 16,0-1-16,2 1 0,0 1 16,4-3-16,-7-2 0,15 1 15,-8 0-15,-2 3 0,-2 3 0,-6-2 16,-3-1-16,-3 1 0,-2-3 16,-1 1-16,-3-1 0,-1 1 15,-1 0-15,-1 3 0,0 1 16,-2-2-16,-3-1 0,-14-4 15,3 0-15,-1 1 0,2 2 0,1-1 16,-1 0-16,0 0 16,-1 2-16,0 0 0,2-2 15,-6 1-15,-1 0 0,-3-1 0,-1-1 16,-3 2-16,-1 3 0,-2-4 16,0 0-16,-2-2 0,-2 1 15,0 0-15,-1 0 0,-1 0 16,-2-1-16,0 1 0,0 0 15,-2 1-15,3 0 0,-3 0 16,-3-1-16,-1 1 0,-2 0 16,1 0-16,0 0 0,2 0 0</inkml:trace>
  <inkml:trace contextRef="#ctx0" brushRef="#br0" timeOffset="6148.5406">26671 3564 0,'0'0'0,"0"0"16,0 0-16,24 3 0,-24-3 0,23 1 0,-7-1 0,0-1 15,3-2-15,1 0 16,2 0-16,0-2 0,1 1 0,7-5 15,1-2-15,-1 1 0,0-1 16,2-1-16,1-1 0,5-6 16,-1-1-16,-2-1 0,0-1 15,-1-1-15,-2-1 16,6-6-16,-2-1 16,-3 2-16,-2 0 0,-1-2 15,-1-3-15,-1 0 0,0-3 0,-1 3 16,1 0-16,3-5 0,-4 0 15,-2 2-15,-4 2 16,-3-1-16,0-3 0,-1 0 0,-2 0 16,-3 3-16,-3-3 0,-2 3 0,-3-3 15,-3 3-15,-3 1 0,-5 2 0,-3 1 16,0 0-16,-1 3 0,-3-2 16,-4 2-16,-4 1 0,-4 5 15,-4-2-15,-2 1 0,-4 2 16,-5 4-16,0 0 0,-1 4 15,0 0-15,0 3 0,-2 4 0,-1 3 16,0 2-16,1 2 0,-8 3 0,0 4 16,5 3-16,3 5 0,-4 0 15,0 2-15,1 3 0,2 2 16,-2 4-16,-2 3 0,4 1 16,2-1-16,0 4 0,0 2 15,2 1-15,3 0 16,-14 21-16,8-3 0,7-1 15,5-3-15,8 2 0,4 4 16,3-5-16,2-3 0,3-1 16,1 0-16,4-3 0,4-3 15,0 4-15,-1 1 0,4 0 16,3-3-16,4-4 0,4-4 16,3-4-16,-1-2 0,3 1 0,2 1 0,-7-15 15,2 2 1,5 2-16,3 2 0,1-1 15,1-3-15,1 3 0,0-2 16,-1 2-16,0-2 0,0 1 16,1-1-16,-5-1 0,-1 3 15,-4 0-15,-3 3 0,-2-8 16,-3-3-16,-1-3 0</inkml:trace>
  <inkml:trace contextRef="#ctx0" brushRef="#br0" timeOffset="7377.7084">11971 6322 0,'0'0'0,"0"0"0,0 0 15,0 0-15,0 0 0,35-3 0,-35 3 16,35-7-16,-15 4 0,5-2 15,5-2-15,1 0 16,1 0-16,14 0 0,5 3 16,1-3-16,-1 0 0,14 3 0,2-2 15,7 2-15,-5-3 0,17 3 16,1 0-16,-7 1 0,-7-1 0,17 1 0,1 0 16,-7-1-16,-6-3 0,40-1 15,-6 5-15,-17-3 0,-11 2 16,7 0-16,4 1 15,-15 3-15,-10 2 0,1 2 16,3 0-16,-4 2 0,-4-2 16,-1-4-16,-1-3 0,-10-1 0,-7 2 0,6 1 15,4 1-15,-13-1 0,-7-2 0,3 3 16,2 0-16,-9 0 0,-7 0 16,4 0-16,1-3 0,-7 2 15,-4 1-15,-3 0 0,-3 0 16,-3 0-16,-2-2 0,-6 2 15,-1 0 1,1 2-16,0-2 0,-1 0 0,0 1 16,0 2-16,1-3 0,-3 0 0,2 4 0,-2-4 15</inkml:trace>
  <inkml:trace contextRef="#ctx0" brushRef="#br0" timeOffset="18488.3306">10751 16273 0,'0'0'0,"0"0"0,0 0 15,0 0-15,0 0 0,23 0 16,-23 0-16,0 0 0,0 0 15,0 0-15,0 0 0,0 0 16,0 0-16,0 0 0,0 0 16,0 0-16,0 0 0,-30 6 15,30-6-15,-31-3 0,31 3 0,-44-4 0,19 2 16,-3 1-16,-2-1 0,-12 0 16,-3-1-16,0-1 0,0 2 0,-15 0 15,-2 0-15,1 1 0,-1 0 16,-10 0-16,3-1 0,-8 1 15,3 0-15,-2 1 0,-2 1 16,-6 0 0,3 0-16,1 0 0,-2 1 15,-29 1-15,10 0 0,5-2 16,1 1-16,7 0 0,3 0 0,3 3 16,1 0-16,5 0 0,3-3 15,3 6-15,1 3 16,9-1-16,3-1 0,0 0 0,1 0 15,-2 2-15,3 0 0,8-3 0,4-1 16,2 0-16,3 0 0,2-2 16,4-1-16,7-1 0,4 1 0,1-2 15,0 1-15,4-2 0,1-1 16,5 0-16,4-1 0,4 1 16,-1 2-16,3-2 0,2 3 15,-2-3-15,0 0 0,2 1 0,2-3 16,3 0-16,2 0 0,-1 1 15,3 0-15,3-2 0,1-2 0,-3 1 16,-2 0-16,-1 2 16</inkml:trace>
  <inkml:trace contextRef="#ctx0" brushRef="#br0" timeOffset="19359.7256">9895 15176 0,'0'0'0,"0"0"15,0 0-15,0 0 0,-23-11 16,23 11-16,-30-10 0,13 6 16,1 0-16,-4 4 0,-3 4 15,-1-1-15,-2-2 16,-8 6-16,-1 1 0,0 2 15,-1 4-15,-6 4 16,3 6-16,2-2 0,4 0 0,-4 9 16,2 5-16,7-3 0,5 2 15,3 5-15,3 5 0,6-2 16,3-1-16,5 13 16,4 6-16,5-4 0,3-3 0,7 7 15,5-3-15,2-6 0,3-2 16,0 0-16,1 0 0,1-8 0,3-9 15,2 3-15,0-6 16,-1-6-16,2-2 0,2-5 0,-1-3 16,0-5-16,1-2 0,0-7 15,1-4-15,-3-3 0,-4-1 0,6-5 0,3-1 16,-4-1-16,-6 1 0,4-4 16,3-2-16,-4-4 0,-2-1 0,-4-3 15,-2-1-15,1-2 0,-2-3 16,-1 1-1,-1-2-15,-3 3 0,-1 0 16,-4 0-16,-1-4 0,-4 7 16,-1-2-16,-3-3 0,-1-1 15,-2 0-15,1 5 0,-5-4 16,0-2-16,-2 4 0,-2 3 16,-3 3-16,-1 2 0,-3 3 0,-3 3 0,-2-1 15,-2-1-15,0 4 0,-1 0 16,-4 5-16,-4 0 15,5 7-15,-1 3 0,-2 1 16,-4 1-16,6-1 0,8 0 0,2 0 16</inkml:trace>
  <inkml:trace contextRef="#ctx0" brushRef="#br0" timeOffset="20658.4943">13157 15126 0,'0'0'0,"0"0"16,0 0-16,0 0 0,0 0 0,-12-21 16,12 21-16,-18-11 15,5 4-15,-4 3 0,-3-3 16,0 3-16,-1 1 0,-5 3 0,-2 0 15,-10 3-15,1-2 0,-3 8 16,-2 0-16,-9 5 0,0 0 16,1 7-16,-1 3 0,-5 6 0,4 5 0,-1 9 15,7 8-15,3-5 0,4 0 16,-2 12-16,4 0 16,8-2-16,6-3 0,5 3 0,4 3 15,3-6-15,2-4 0,3 21 16,3-5-16,4-14 0,4-6 15,5 3-15,4 2 0,6-10 0,4-6 0,3-4 16,2-2-16,-4-2 0,-4-2 16,7-7-16,5-2 15,-11-8-15,4 1 0,3-3 16,1-1-16,0-3 0,-1-1 0,2-5 16,2-2-16,5-4 15,5-1 1,-2-6-16,-2-5 0,-9 4 0,-3 1 15,5-5-15,1-2 0,-4 1 16,-3-2-16,5-4 0,2-5 16,-4 3-16,-3 0 0,-2 1 15,-2-2-15,0 1 0,1-1 0,-2 4 16,-1 1-16,-3-2 0,-1-1 16,-3 3-16,-1 0 0,-3 2 0,-1 0 15,-3 0-15,0-3 0,-2 3 16,-1 3-16,-1-1 0,-1 0 15,-1 2-15,0-4 0,-2 5 16,-1-3-16,-2 3 0,-2 0 0,-4-1 16,-4 3-16,-2 0 15,-3-3-15,-2 6 16,-2 5-16,1-1 0,0 4 0,5 3 16,4 0-16,4 0 0</inkml:trace>
  <inkml:trace contextRef="#ctx0" brushRef="#br0" timeOffset="22336.3561">17267 14437 0,'0'0'16,"-9"-7"-16,-4-1 0,-3-2 0,-1-1 15,-12-5-15,-11-7 16,-4 1-16,-5 3 0,-11 1 0,0 5 15,2 1-15,1 4 0,-11 0 16,2-1-16,-1 4 0,0 3 0,-7 4 16,3 3-16,7 4 0,4 5 0,0 2 15,3 7-15,-19 9 0,12 1 16,6 4-16,8 1 0,0 4 16,1-2-16,5 6 0,4 1 15,3 2-15,3-2 0,-2 6 16,-1 5-16,10-1 15,7-3-15,-2 2 16,-1-2-16,3-4 0,2-3 16,5 10-16,3 10 0,3-5 0,4 2 15,7-4-15,5-2 16,6 5-16,2-1 0,7 1 16,4 0-16,-1-4 0,-2-2 0,7-1 15,4-3-15,-2-4 0,0-2 16,3 4-16,5 2 0,-2-8 0,-2-6 0,5-5 15,4-2-15,-6-2 0,-2-1 16,8 0-16,6 0 0,1-3 16,0-2-16,8-1 15,4-1-15,1-6 16,-1-5-16,-13-9 0,-8-5 0,8-3 16,5 1-16,-7-1 0,-6 2 0,7-8 31,4-4-31,-8-6 0,-8-4 0,9-1 15,6-1-15,-9 2 0,-5 2 16,1-9-16,1-6 16,-8 5-16,-5 3 0,5-11 0,5-8 15,-7 5-15,-4 4 0,-3-6 16,0-3-16,-3 0 0,-1-1 0,-1-9 16,-1-5-16,-6 12 0,-3 7 0,-2-8 15,-2-5-15,-4 3 0,-1 3 16,-1-4-16,0-1 15,-2 4-15,0 5 0,-2-1 16,-3-3-16,0 10 0,0 3 0,-7-9 16,-4-5-16,-1 4 0,-1 4 0,-2 6 15,-3 1-15,5 7 0,2 7 0,-7-6 16,-6-2-16,1 7 0,-1 2 16,-4 2-16,-4-3 0,0 7 15,-2 0-15,-8 4 0,-5 3 16,5 2-16,2 4 0,14 1 15,10 2 1,7 1-16</inkml:trace>
  <inkml:trace contextRef="#ctx0" brushRef="#br0" timeOffset="24273.4959">16241 14749 0,'0'0'0,"0"0"0,0 0 16,0 0-16,0 0 0,-24-12 16,24 12-16,0 0 0,-30-11 15,16 7-15,-3-1 0,1 0 0,0 1 16,-1 0-16,-2 1 0,-2 0 15,-1 2-15,-5 1 0,2 0 16,1 2-16,1 0 0,-3 1 0,-1 4 16,0-2-16,3 3 0,1 5 15,1 1-15,2 0 0,1-2 0,-2 5 16,0 1-16,4 3 0,2 1 16,4 3-16,4 3 0,2 0 15,3-2-15,4 6 16,4 0-16,1-1 0,1-1 0,3 5 15,1 0-15,4-2 0,1-1 0,4-3 16,3 0-16,-2-4 0,0-4 16,4 1-16,4 2 0,-1-2 15,-2-2-15,0-1 0,-2-2 16,4-2-16,3-2 16,-2-2-16,0-2 15,-1-2-15,0-4 0,-1-3 16,2 3-16,-2-6 0,-2 0 15,-1-5-15,0-2 0,-1-4 16,1-1-16,0-3 0,-2-1 16,-3-4-16,-3 3 0,0-4 15,-3-4-15,-1 2 0,-1-2 0,-1-3 16,1-2-16,-3 1 0,1 3 0,-4-3 16,-3 1-16,-3-1 0,-2-1 0,-2 1 15,-2-1-15,1-1 0,-2 4 16,-2-9-16,-1 3 0,-2 4 15,-2 4-15,-4 2 0,-2-2 16,1 6-16,0 1 0,-6 0 16,1 1-1,3 5-15,-1 3 0,6 1 16,2 4-16,4 0 0</inkml:trace>
  <inkml:trace contextRef="#ctx0" brushRef="#br0" timeOffset="25323.3295">19540 14701 0,'0'0'15,"0"0"-15,0 0 0,0 0 16,0 0-16,-21-14 0,21 14 0,-20-8 0,20 8 16,-24-7-16,8 4 0,-2 3 15,-1-2-15,-2 1 0,-1 0 16,-3 3-16,-2 3 16,-7 2-16,0-2 0,5 2 0,1-1 15,-1 5-15,1 0 0,-4 3 16,2-2-16,6 8 15,3 1-15,3 1 0,3 3 16,3 4-16,3 2 0,1-2 16,3 1-16,1 2 0,3 3 15,3-2-15,3 1 0,5 10 16,4 2-16,3-3 0,2-1 16,1-2-16,0 0 0,5 2 0,2-3 0,2-1 15,0-1-15,-2-4 16,-2-1-16,4-9 0,2-4 15,-1-4-15,-2-4 0,-1-4 0,-1-1 16,0-5-16,-2 2 0,3-3 16,3 0-16,-7-3 0,-1-1 15,3-3-15,2 0 0,0-2 16,-2-1-16,-1-7 0,1-7 16,-2 2-16,-1-3 0,-1 4 15,-1 2-15,-1-5 0,2-3 16,-4 2-16,-4 2 15,-3-7-15,-2-5 16,-2 4-16,0 2 0,-2-7 16,-2-1-16,-2 6 0,0-1 0,-5-4 15,-5-3-15,-2 0 0,-2 3 0,-5 0 16,-3-2-16,1 5 16,1 1-16,-10-1 0,-6-6 15,1 3-15,1 4 0,-13-7 16,-6 0-16,14 12 0,12 8 0,7 4 15</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28T23:46:24.648"/>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85CD"/>
    </inkml:brush>
  </inkml:definitions>
  <inkml:trace contextRef="#ctx0" brushRef="#br0">20417 3514 0,'0'0'0,"0"0"16,0 0-16,0 0 0,0 0 0,0 0 16,0 0-16,0 0 0,0 0 0,0 0 15,0 0-15,0 0 16,0 0-16,0 0 0,0 0 16,0 0-16,0 0 0,9 22 15,-9-22-15,0 0 16,0 0-16,15 22 0,-15-22 15,0 0-15,14 24 0,-14-24 16,14 17-16,-5-9 0,0 0 0,1 1 16,-1-1-16,-1 0 0,1 1 15,-1 0-15,0 2 16,-1-3-16,1-1 0,1 1 0,0 0 16,0-1-16,-1 1 0,2 0 0,0 0 15,-1-1 1,0-1-16,0 1 0,0-1 15,-1 1-15,0 0 0,0 0 16,0-2-16,-2 0 0,0-1 0,-1 1 16,0-3-16,-1 2 0,0 0 15,0-2-15,-1 0 0,-1 1 16,0-1-16,1 1 0,-1-2 16,-1 1-16,0 1 0,-1-3 15,2 3-15,-2 0 0,0-1 0,-1 1 16,-1 0-16,0 0 0,0-1 15,-2 2-15,0 1 0,-2-2 16,0 0-16,-1 1 0,-1 0 16,1 1-16,-2 0 0,0 1 0,0-1 15,0 0-15,1 0 0,-1 1 16,1-2-16,0 2 0,1 1 16,-1-2-16,0 1 0,1-2 0,1 0 15,-1 1-15,2-1 16,-1-1-16,2-1 0,-1 1 15,2 1-15,0-1 0,1 0 0,-1-1 0,1 0 16,0 0-16,0-1 0,2-1 16,-2 4-16,2-4 0,1 2 0,1-2 15,0-1-15,0 0 0,0-1 16,-2 2-16</inkml:trace>
  <inkml:trace contextRef="#ctx0" brushRef="#br0" timeOffset="1126.2418">19875 5730 0,'0'0'0,"0"0"16,0 0-16,0 0 0,0 0 0,0 0 16</inkml:trace>
  <inkml:trace contextRef="#ctx0" brushRef="#br1" timeOffset="34123.2017">20132 3774 0,'0'0'0,"0"0"0,0 0 15,0 0-15,0 0 0,0 0 16,0 0-16,0 0 0,0 0 0,0 0 15,0 0-15,0 0 0,0 0 0,0 0 16,0 0-16,0 0 0,0 0 16,0 0-16,25-11 0,-25 11 15,0 0-15,0 0 0,0 0 16,28-5-16,-28 5 0,0 0 16,0 0-1,23-8-15,-18 5 0,1 2 16,-1 0-16,1 0 0,-1-1 0,2 0 15,1 0-15,-1 0 0,1 1 16,0 1-16,0 0 0,0 0 16,1 0-16,0 0 0,0 1 15,0-1-15,0 0 0,-1 0 16,1 0-16,-1 0 0,0 0 0,0-1 16,2 0-16,-1 1 0,0 1 0,1-1 15,0 1-15,1-1 0,1 0 16,1-1-16,1 0 0,-1 1 15,-1-1-15,0 0 0,1 0 16,0 0-16,0 0 0,1 2 16,2 0-1,0 0-15,-1-1 0,1 0 16,-1-1-16,0 1 0,-1 0 0,6 1 16,3 0-16,-1-1 0,0 0 15,-1-1-15,0 0 0,-2-1 16,-2 2-16,3-3 0,2 1 15,-1 0-15,0 1 0,0 1 16,0-2-16,-1 2 0,-1 0 0,2 0 0,3 0 16,-2 0-16,0 0 0,3 0 15,0-2-15,-7 1 0,1 0 16,8 1-16,1 1 0,-2-1 16,-3 0-16,0-1 0,-1 0 15,-1 0-15,-2 0 0,4 0 16,2 1-16,-2 1 0,-2 0 0,0 0 0,0-1 15,0 0-15,0 0 0,1 2 16,2 1-16,-2 0 0,-2-2 16,1 0-16,0-1 0,0 0 15,-1 0-15,3 0 0,3 0 16,-4 1-16,-3-1 0,3 0 16,1 1-1,0 2-15,0-1 0,0-2 0,0 0 16,-1 0-16,-2 0 0,3 0 15,3 2-15,-3-1 0,0-1 0,-1 1 16,0-1-16,-1 0 16,-1 0-16,3 0 0,3 0 15,-1 0-15,-2 0 0,0 0 16,-1 0-16,0 0 0,-1 0 0,3 0 0,3-1 16,-3 1-16,-3 1 0,1 0 15,1 1 1,0-1-16,2-1 0,0 0 0,0 0 15,-1 1-15,-4 0 0,5-1 16,2 1-16,-1-1 0,-2-1 0,-1 1 16,0-1-16,-1 1 15,0 0-15,4 1 0,1 0 16,-2-1-16,-3-1 0,1 1 16,0 0-16,0 1 0,-1 1 0,2-3 15,3 0-15,-4 1 16,-1 1-16,2 0 0,3-2 15,-3 1-15,-1-1 0,-1 1 16,0 0-16,-1 1 0,-1-1 0,2 0 16,1 0-16,-1 0 0,-1 1 15,-1-1-15,-1 1 16,0 0-16,-1 0 0,1-1 0,1 0 16,0 0-16,-1 0 0,-1 2 15,1 0-15,-2-1 0,-2 1 0,1-2 16,0 0-16,0 0 0,-1 0 0,3 2 0,0-1 15,-3 1-15,-1 0 0,3-1 16,-2 1-16,-4-1 0,0 1 0,1-4 16,0 1-16,2 1 0,-1 3 15,-1-2-15,-1 1 16,-1 0-16,-1-1 0,0 0 0,-1-1 16,1 1-1,-1 3-15,0-3 0,-2-1 16,0 0-16,-2-1 0,1 1 15,-1-1-15,0 1 0,1 0 0,-1 1 16,1 0-16,-2 0 0,0 0 16,1-1-16,-2 1 15,0 1-15,0 1 0,-2-3 0,1-5 16,-1 3-16,0-1 0,0 0 0</inkml:trace>
  <inkml:trace contextRef="#ctx0" brushRef="#br1" timeOffset="37509.1414">21112 4937 0,'0'0'0,"0"0"0,0 0 15,0 0-15,0 0 0,0 0 0,0 0 0,0 0 16,0 0-16,0 0 0,0 0 16,0 0-16,-3 22 0,3-22 15,0 0-15,0 0 0,0 0 0,0 0 16,0 0-16,0 0 0,0 0 15,14 19-15,-14-19 16,0 0-16,0 0 16,21 4-16,-21-4 0,0 0 15,20-3-15,-20 3 0,0 0 16,19-9-16,-14 5 0,0 0 16,-1 0-16,0-1 0,1 0 0,-2-1 15,0-1-15,1 2 0,-2-1 16,0 1-16,0 0 15,-1-1-15,1 1 0,-2 1 0,-2-2 0,0 0 16,0 2-16,-2 0 0,-2 1 16,0 1-16,-3 0 0,-1 2 15,-1 0-15,-1 2 0,-1 0 16,2 1-16,0 1 0,2 0 0,0 2 16,1 0-16,0-2 0,1 1 15,0 1-15,0 0 0,2-1 0,-1 1 16,2 0-16,1 0 0,0-1 15,2 0-15,1 0 0,0-2 16,1 0-16,0 0 0,2-1 0,0 0 16,1-1-16,2 1 0,2-4 15,2 1-15,1-1 0,0-2 16,-1 0 0,1 0-16,0-2 0,-2 1 15,0 0-15,0-1 0,-1-3 16,0 3-16,-1-1 0,1 1 15,0-1-15,-2-1 0,0 1 0,-2 1 16,1-1-16,-2-1 0,0 2 16,-2-1-16,-1 1 15,-1 0-15,0 0 0,-1 1 0,-1 2 0,-2 1 16,0 0-16,-2 2 0,-1 0 16,-2 0-16,-1 1 0,2 1 15,-1 2-15,0 0 0,1-1 0,0 2 16,1 1-16,2-1 0,-1 1 15,2 1-15,0 0 16,1-2-16,0 1 16,2-1-16,0 0 0,0 0 0,1-1 15,1-1-15,1 1 16,0-2-16,-1-2 0,4 2 16,1-1-16,0-2 0,2-1 0,0 0 15,0 0-15,1-2 0,0-1 16,-1 1-16,1-2 0,-1 1 15,-1-1-15,0 1 0,-1-3 0,0 2 0,-2 1 16,0-1-16,0-1 16,-2 1-16,-1 0 0,-4 1 15,0 0-15,-4 2 0,-3 0 0,0 2 16,-1 0-16,1 0 0,2 1 16,2-1-16</inkml:trace>
  <inkml:trace contextRef="#ctx0" brushRef="#br1" timeOffset="52062.7234">20040 5494 0,'0'0'0,"0"0"15,0 0 1,0 0-16,0 0 0,0 0 16,-22 0-16,22 0 0,0 0 0,-24-2 15,24 2-15,-22-2 16,10 4-16,-4-2 0,-1 2 0,-1-2 0,0 0 15,0 2-15,-2 3 0,0-1 16,0 1-16,-8 2 0,0 0 16,1 2-16,3-3 0,-2 4 0,-2-1 15,4 0-15,2 0 0,-1 4 16,3 3-16,3 1 0,4-2 16,3 3-16,3 3 0,3-5 15,2-2-15,4 1 16,5 2-16,-1 0 0,2-3 0,3 4 15,1-2 1,1 0-16,1-2 0,2 1 16,3 0-16,1-2 0,1-4 0,0 0 15,0-2-15,0-2 0,-1-2 16,3 0-16,0-3 0,-1 0 16,0-2-16,-2 0 0,-2-1 15,0-1-15,-1-3 0,-1 0 16,1-3-16,-1 2 0,2-3 0,-3 0 15,-1-3-15,-3 1 0,-2 1 0,0-2 16,-1-1-16,-4 1 16,0 0-16,-3-3 0,-1 2 0,-2-1 15,-2-1-15,-1 0 0,-2-1 16,-2 2-16,-2 0 0,-3-4 16,0 1-16,-3 1 0,1 2 0,-5 0 15,-4 1-15,1 3 0,-1 1 0,-4 4 16,-2 2-16,0 2 0,0 2 15,6-3-15,4 2 0,5 1 16</inkml:trace>
  <inkml:trace contextRef="#ctx0" brushRef="#br1" timeOffset="81346.5654">18622 13455 0,'0'0'0,"0"0"16,0 0-16,0 0 0,0 0 0,0 0 15,0 0-15,0 0 0,0 0 16,0 0 0,0 0-16,0 0 0,0 0 0,0 0 15,21 22-15,-21-22 0,0 0 0,21 22 16,-21-22-16,18 18 15,-11-9-15,2 1 0,1 0 0,-1 1 0,0 0 16,0 0-16,-1 0 0,2 0 16,1 0-16,0 0 0,2-1 0,0 1 15,1 0-15,0-1 0,2 0 16,1 2-16,0-2 0,0 0 16,-1 0-16,3-1 0,1 0 0,0-2 15,1-2-15,-3 0 0,0 0 16,0-2-16,-1 0 0,2-1 15,1 1-15,-1-2 0,-1-1 16,1-1-16,-1-5 0,-3 2 16,-1-1-16,1-2 0,-2 1 0,1-2 15,2 0-15,-2-1 0,0 0 16,0-1 0,-1-1-16,-1 1 0,0 1 15,0-2-15,-1-1 0,0 1 16,-1-1-16,-1 0 0,-1 1 15,-2-1-15,1 1 0,-1 1 16,-1 1-16,1 0 0,-2-3 0,2 2 16,-1 2-16,-1 0 15,0 2-15,-1 0 0,0 1 0,1 0 0,-1-1 16,-1 2-16,0 0 0,1 0 16,-1 0-16,0 1 0,0 0 15,0 0-15,1 1 0,-2-1 16,-1 3-16,1-3 0,-1 3 0,2-2 15,-2 2-15,0 0 16,-2 1 0,0 0-16,-1 2 0,1-3 15,0 0-15,0-1 0,0 1 16,2 0-16</inkml:trace>
  <inkml:trace contextRef="#ctx0" brushRef="#br1" timeOffset="82164.6868">19624 13532 0,'0'0'16,"0"0"-16,0 0 0,0 0 15,0 0-15,0 0 16,0 0-16,0 0 0,0 0 15,0 0-15,0 0 0,0 0 16,30 3-16,-30-3 0,0 0 0,19 17 16,-19-17-16,0 0 0,23 22 15,-13-13-15,0 1 0,0 0 0,1 1 0,1 0 16,2 2-16,2 2 0,0 0 16,1 1-16,-1 0 0,7 2 15,0-2-15,1 0 0,1 1 0,1-1 16,-2 1-16,0-2 0,-1-1 15,8 1-15,1-1 0,-2-3 16,-1-1 0,3-2-16,1 1 0,-1-3 15,-1-1-15,-2-1 0,0-1 16,1-1-16,1-1 0,0-1 16,1-3-16,-3 2 0,-1 0 0,3-1 15,2-1-15,-2-2 16,-3-1-16,3-1 0,2 0 15,3-2-15,-3 2 0,-3-5 0,-2-1 0,1 2 16,0 2-16,0-1 0,3-1 16,-3 0-16,-4 1 0,2-2 15,0-2-15,-1 0 0,-1-1 0,-1 1 16,-2-3-16,-2 3 0,-2 0 16,0 1-16,-1 0 0,1 0 15,-1-2 1,-1 1-16,-2 0 0,-4 3 0,-1 0 15,0 0-15,0 0 16,-2 0-16,1 0 0,-2 0 16,-2 0-16,0 1 15,0 0-15,-2 3 0,-1 0 0,0 1 16,-1 0-16,-2 0 0,-3-1 16,-2 0-16,-4 1 0,-1-1 0,-2 1 15,-2 0-15,-3 2 16,1 0-16,1 0 0,2 0 0,3 1 15,1 0-15</inkml:trace>
  <inkml:trace contextRef="#ctx0" brushRef="#br1" timeOffset="82835.0618">18615 12550 0,'0'0'0,"0"0"16,0 0-16,0 0 0,0 0 0,0 0 15,0 0 1,0 0-16,0 0 0,0 0 15,-25-7-15,25 7 0,-21-3 16,21 3-16,-23-2 0,23 2 16,-25-3-16,11 2 0,1 0 0,-2 0 15,-4 0-15,1-1 0,2 2 16,0 0-16,2 2 0,1-2 16,1-2-16,1 2 0,0-1 15,1 1-15,1 1 0,2 2 16,2-1-16,1 1 0,3 0 0,2 0 15,4-1-15,-2 0 0,0 0 16,0 0 0</inkml:trace>
  <inkml:trace contextRef="#ctx0" brushRef="#br1" timeOffset="83067.0439">18619 12724 0,'0'0'16,"0"0"-16,0 0 0,0 0 0,0 0 16,0 0-16,0 0 0,-30-7 15,30 7-15,-25-6 16,25 6-16,-30-8 0,13 2 16,-1 2-16,-3 3 0,1-2 0,1 0 15,1-2 1,2 0-16,2 1 0,0 0 0,0-1 15,3 0-15,3 1 16,2 1-16,0 1 0</inkml:trace>
  <inkml:trace contextRef="#ctx0" brushRef="#br1" timeOffset="84455.92">20133 12415 0,'0'0'0,"0"0"15,0 0-15,0 0 0,0 0 16,0 0-16,0 0 0,0 0 16,0 0-16,0 0 0,0 0 15,0 0-15,0 0 0,0 0 16,0 0-16,0 0 0,0 0 0,0 0 15,0 0-15,0 0 0,0 0 0,0 0 16,0 0-16,0 0 0,0 0 16,0 0-16,0 0 0,0 0 15,0 0-15,0 0 0,0 0 16,0 0-16,0 0 0,0 0 16,0 0-16,0 0 0,0 0 0,0 0 15,0 0 1,0 0-16,0 0 0,0 0 15,0 0-15,0 0 16,0 0-16,0 0 0,0 0 0,0 0 16,0 0-16,0 0 0,0 0 15,0 0-15,0 0 0,0 0 16,0 0-16,0 0 0,0 0 16,-29-1-16,29 1 0,0 0 0,0 0 0,-23 7 15,23-7-15,0 0 0,-23 11 16,23-11-16,-12 11 0,5-6 15,1 1-15,0 0 0,0 1 16,2 1-16,0 0 0,0-1 16,2 0-16,1 1 0,2-2 0,-1 1 31,1 0-31,1 0 0,2-1 0,-1 0 16,1-1-16,2-1 0,1-1 15,-2-1-15,1 1 0,0-1 16,1 0-16,-1 0 0,1-1 15,0 0-15,0-1 0,1 0 16,0-1-16,0 1 0,-1 1 16,1-2-16,0 0 0,-1-2 0,2 1 0,-1-2 15,-1 0-15,-1 0 0,0-1 16,-2 0-16,1 1 0,-2-1 16,-1-2-16,-1 0 0,0-1 15,-2 0-15,-1 0 0,-2-2 16,-2 1-16,-2-1 0,-2 0 0,0 0 31,-1 2-31,-1-3 0,-1 0 0,1 3 16,2-1-16,1 2 0</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28T23:48:21.118"/>
    </inkml:context>
    <inkml:brush xml:id="br0">
      <inkml:brushProperty name="width" value="0.05292" units="cm"/>
      <inkml:brushProperty name="height" value="0.05292" units="cm"/>
      <inkml:brushProperty name="color" value="#0085CD"/>
    </inkml:brush>
    <inkml:brush xml:id="br1">
      <inkml:brushProperty name="width" value="0.05292" units="cm"/>
      <inkml:brushProperty name="height" value="0.05292" units="cm"/>
      <inkml:brushProperty name="color" value="#FF0000"/>
    </inkml:brush>
  </inkml:definitions>
  <inkml:trace contextRef="#ctx0" brushRef="#br0">20039 9159 0,'0'0'0,"0"0"0,0 0 0,0 0 0,0 0 15,-25-9-15,25 9 0,0 0 16,-22-13-16,15 6 0,0 1 16,1 1-16,-1 0 0,2 0 15,-1-1-15,1 2 0,0-1 0,0 0 16,-1 1-16,1 0 16,-1 0-16,1 0 15,-1 2-15,2 0 16,-1-1-16,1 1 0,0 0 0,-1 1 15,1 0-15,0 1 0,2 0 0,0-1 0,0 0 16,0 0-16,-1 0 0,1 0 16,2 1-16,-2-1 0</inkml:trace>
  <inkml:trace contextRef="#ctx0" brushRef="#br0" timeOffset="1618.6777">19825 9098 0,'0'0'0,"0"0"16,0 0-16,0 0 0,0 0 0,0 0 16,0 0-16,0 0 15,0 0-15,0 0 0,0 0 16,0 0-16,0 0 0,15-18 0,-15 18 15,0 0 1,0 0-16,0 0 0,26 3 16,-26-3-16,0 0 0,21 7 15,-21-7-15,0 0 0,24 12 0,-24-12 16,24 13-16,-10-7 0,-1 0 16,1-1-16,2 2 15,-2-1-15,0 1 0,2 0 0,0 1 16,2-1-16,1 0 0,5 3 0,-1-2 15,-1 1-15,-1 0 0,0 1 16,0 1-16,0-2 0,0-3 0,0 3 16,1-2-16,-2 0 0,-3 1 15,2 1-15,1 0 16,0-1-16,-1-1 0,1 1 0,0 0 16,-1-1-16,-2-1 0,3 3 0,-1-1 15,-2-2-15,0-1 0,3 4 16,4 0-16,-8-3 0,0-1 0,2 2 15,0 0-15,-5-1 0,-1 1 16,2-1-16,-1-1 16,1 1-16,2-2 0,-1 2 0,2 1 15,-2-2 1,-1-1-16,1 1 0,-1 1 16,1 1-16,1-3 0,0 3 15,2-1-15,0 1 0,-2-2 0,1 2 16,-1 1-16,-1 1 15,-2-2-15,2 2 0,3-1 16,0 0-16,-1-1 0,1 0 0,0 1 16,-2-1-16,0 0 0,0 1 0,2 2 15,-2-2-15,0 1 0,0 1 16,3-1-16,-1-1 0,-1 1 0,4 2 16,-1 2-16,-3-4 15,-2 0-15,6 2 0,1 1 16,-2-2-16,-1 1 0,-1-2 0,1-1 15,-1 1 1,0-1-16,1 2 0,3 0 16,-2-1-16,-2 1 0,1-1 15,0 0-15,-1 1 0,-2-1 0,2 0 16,4 0-16,-2-1 0,-1-1 16,0 1-16,2 3 15,-3 0-15,-1-2 0,3 0 0,2 0 16,-1 0-16,0 0 0,0 1 0,0 3 15,-1-6-15,-1 0 0,1 0 16,-1 1-16,1-1 0,0 1 0,2 2 16,2 4-16,-3-5 15,-2-2-15,3 0 0,3 3 16,-2 0-16,-1 0 0,1 2 0,1 3 16,0-2-16,0-1 0,0 0 0,2-1 31,-3 0-31,-1 3 0,7-2 0,-1 3 15,-5-6-15,1 2 0,4 1 16,1 1-16,-7-3 0,-2 1 0,7 3 16,3 1-16,-2-1 15,-2-6-15,1 3 0,0 2 16,0-2-16,-1 0 0,2-1 0,-1 1 16,-2 0-16,-4 3 0,2-3 15,2-1-15,-1-2 0,1-1 0,-2 3 16,0 1-16,-2-3 15,-2 0-15,3 1 0,2 3 0,-2-1 16,-1-1-16,0 3 0,0-4 16,-5 0-16,1-1 0,4 6 0,2-3 15,-5-1-15,-1-2 0,3 2 16,0 0-16,-6-5 0,-1 1 0,1-1 16,1 2-16,0-1 0,-2 2 15,1-2-15,2 1 16,-2-2-16,-2 1 0,0-2 0,0 1 15,-2 0 1,-1-3-16,-2 1 0,-1 1 16,0-1-16,-1 0 0,1 1 15,-1-3-15,0 1 0,-2 2 0,2-4 16,-1 3-16,-2-3 0,0 0 16,1 1-16,-1-1 0,-2 0 15,2 2-15,-2-2 0,2 0 16,-2 0-16,0 0 0,1 1 0,-1-1 15,0 0-15,0-3 0,-2 0 16,-2 2-16,-2-3 0,0 1 0,0-1 16,2 0-16,-1 1 0</inkml:trace>
  <inkml:trace contextRef="#ctx0" brushRef="#br1" timeOffset="5583.4809">20965 9913 0,'0'0'0,"0"0"0,0 0 15,0 0-15,0 0 0,0 0 16,0 0-16,0 0 0,0 0 0,0 0 16,0 0-16,0 0 0,0 0 15,0 0-15,16-17 0,-16 17 16,0 0-16,0 0 0,0 0 15,0 0-15,24-15 0,-24 15 16,0 0-16,0 0 0,18-13 16,-18 13-16,0 0 0,13-8 15,-9 4-15,1 3 0,-1-1 0,1-1 0,-1 2 16,0-2-16,2 0 0,-2 0 16,1 0-16,-1 1 0,1-2 15,0 3-15,1-1 0,-1 2 16,0 0-16,-1-4 0,-1 3 0,1 0 15,-1-1-15,0 1 0,1 0 16,-1 0-16,0-1 0,0 1 0,1 1 16,-1 0-16,0-1 15,1 1-15,0-1 0,-1 1 0,1 0 16,-2 0-16,0-1 0,0 0 16,-2 1-16,3 0 0,-2 2 0,-1 0 15,0 1-15,0-3 16,0 0-16,0 0 15,0 0-15,0 0 0</inkml:trace>
  <inkml:trace contextRef="#ctx0" brushRef="#br1" timeOffset="6850.0166">21047 9900 0,'0'0'0,"0"0"16,0 0 0,0 0-16,0 0 0,0 0 15,0 0-15,0 0 0,0 0 0,0 0 16,0 0-16,0 0 0,0 0 15,0 0-15,-11-20 0,11 20 16,0 0-16,0 0 0,0 0 16,0 0-16,0 0 0,0 0 15,0 0-15,0 0 0,0 0 0,0 0 0,12-24 16,-12 24-16,0 0 0,0 0 16,0 0-16,24-14 0,-24 14 15,0 0-15,20-10 0,-20 10 16,0 0-16,25-6 0,-17 3 15,1-1-15,0-2 0,0 3 16,0-2-16,-2 3 16,1-1-16,1-2 0,1 0 15,0 0-15,0-2 0,0 2 16,1 1-16,0-1 0,1 1 0,1-2 16,0 1-16,-1-1 0,-1 0 15,2-1-15,-1 1 16,0 0-16,0 1 0,0-1 15,0 2-15,0-2 0,0 0 0,1 0 0,0-3 16,-1 2-16,0 1 0,0 1 16,0 0-16,0-2 0,1 1 0,0-1 15,1 2-15,0-3 16,2 2-16,3-1 0,-1 0 16,-1-1-16,-2-1 0,1 0 15,-1 1-15,1 0 0,-2 0 0,1 1 0,2 0 16,0 1-16,-1-1 0,1 1 15,0-1-15,-1 1 0,-3-2 0,1-1 16,3 0-16,-1 1 0,2 1 16,0-1-16,-1 1 15,1-1-15,-1-1 0,0 0 0,1-1 16,-2 1 0,1 1-16,2 1 0,0-2 15,0 3-15,0 0 0,-1 0 16,-2-2-16,0 0 0,-1 0 0,3-2 15,2 2-15,-2-2 16,1 1-16,-1 0 0,-1-1 16,1 1-16,1 0 0,1-1 0,0 0 15,0 1-15,0-1 0,4 0 0,1 3 16,-4-2-16,-3-1 0,1 1 16,2 0-16,0-1 0,0 1 0,-1-1 15,0 0-15,-2 1 0,-1 0 16,2-1-16,2 0 15,-1 0-15,-2 3 0,1-3 0,1-1 16,-2 2 0,-2 1-16,1-1 0,0 0 15,1 1-15,0-1 0,0 3 16,3 0-16,-2 0 0,-1-2 0,-1 0 16,1-2-16,-2 2 0,0 1 15,0-2-15,2 3 0,-4 0 16,1 0-16,-1 1 0,2-1 15,-3 1-15,-1 0 0,1 0 0,1-3 16,1 2-16,-1 1 0,0-1 0,2 0 16,-2-1-16,-1 0 0,1 2 15,-1-1-15,-1 2 0,-1-2 16,1 1-16,1 1 0,0 1 16,-2-2-16,0 1 0,0 1 15,0-2-15,-1 2 0,1 0 0,0-2 16,-1 1-16,-2 1 0,1 0 0,0 2 31,-2-1-31,-1-2 0,0 1 16,-1 0-16,1 0 0,-2 2 0,1-1 15,-1-1-15,-1 2 0,1 0 16,-1-1-16,0 0 0,0 0 16,-2-2-16,1 2 0,0 1 15,-2 1-15,3-3 0,-3 3 0,1-1 16,-1 1-16,0-3 0,0 3 15,0 0-15,0 4 0,0-4 16,0 2-16,0-2 0,0 0 0</inkml:trace>
  <inkml:trace contextRef="#ctx0" brushRef="#br1" timeOffset="10160.4397">21988 9414 0,'0'0'0,"0"0"0,0 0 0,0 0 0,0 0 0,0 0 0,0 0 15,0 0-15,0 0 0,0 0 16,0 0-16,0 0 0,0 0 0,22-6 16,-22 6-16,0 0 15,0 0-15,11 23 16,-11-23-16,0 0 0,6 25 16,-6-25-16,4 24 15,-3-13-15,0 0 0,0 0 0,0 1 16,0-1-16,0-1 0,0 0 15,1 1-15,-1 0 0,-1-1 0,0 1 16,0-1-16,0-1 16,0 1-16,-1-4 0,-1 4 0,1-3 0,0 1 15,0 0-15,0-1 0,0 0 16,0-1-16,0 1 0,0 0 16,-1-2-16,1-1 0,0 1 15,0-1-15,0-1 0,0 1 0,0 0 16,0-1-16,1-1 15,0-2-15,-1 3 16,1-3-16,-1 3 0,1-3 16,0 0-16,-3 2 0,3-2 15,-3 3-15,1 0 0,0-1 16,2-2-16,-3 4 0,3-4 16,-2 3-16,2-3 0</inkml:trace>
  <inkml:trace contextRef="#ctx0" brushRef="#br1" timeOffset="10715.5711">21886 10099 0,'0'0'16,"0"0"-16,0 0 0,0 0 15,0 0-15,0 0 0,0 0 16,0 0-16,0 0 0,0 0 16,0 0-16,-3 25 0,3-25 0,0 0 0,0 0 15,-4 21-15,4-21 0,0 0 16,-6 19-16,4-13 0,0 2 0,-2-3 16,0 1-16,-2 1 15,0 1-15,-2-1 0,0 1 16,1-3-16,0-1 0,-1 1 15,-1-2-15,1 0 16,0 0-16,0 0 0,0 1 16,1 0-16,0-1 0,0 1 15,2-4-15,-1 3 0,2-3 0,0 1 16,0 2-16,1-3 0,1-2 16,0 1-16,-1 1 15,1-1-15,0 1 0,0 0 0,2 0 16,-2 0-16,2 0 0,-3 0 0,3 0 15,0 0-15,-2 0 0,2 0 16,0 0-16,0 0 0</inkml:trace>
  <inkml:trace contextRef="#ctx0" brushRef="#br1" timeOffset="17652.961">17219 11789 0,'0'0'0,"0"0"0,0 0 0,0 0 15,0 0-15,0 0 0,0 0 16,0 0-16,0 0 0,0 0 16,0 0-16,0 0 0,25 20 15,-25-20 1,18 18-16,-18-18 0,20 22 0,-8-9 15,3 1 1,1 3-16,3 1 0,1 1 0,0 0 16,7 6-16,1 0 0,2-2 15,0-1-15,7 6 0,-3 0 0,5 0 16,3 0 0,5 2-16,5 2 0,-7-4 15,-4-5-15,10 3 0,-1-3 0,5 1 16,-4-5-16,1 2 0,0-1 0,-5-2 0,-3-3 15,4-3-15,1-4 16,-1 0-16,-3-2 0,8-2 0,0-2 16,1-2-16,-1 1 0,2-2 15,1-2-15,-3 0 0,-2-1 16,3-2-16,2-2 0,-6 0 16,-4-2-16,3 1 0,1-2 0,-3-2 15,-3-1-15,20-9 0,-6 0 0,-25 11 16,0 1-16,7-5 15,1-2-15,-8 2 0,-2 2 0,2-3 16,2 0-16,-4-1 0,-2-1 16,-2 0-16,2 0 0,-3 3 15,1 3-15,-3-2 16,-1 0-16,-6 3 0,-3 0 16,-1 1-16,1 0 0,-2 0 15,-1 1-15,1 0 0,0 1 16,-4 2-16,-3 1 0,0-1 15,-1 2-15,-2 1 0,1 2 16,0-1-16,1 0 0,0 0 16,-2 0-16,-2 3 0,1-3 0,-1 3 0,0 0 15,0 0-15,-3 1 0,3-1 16,0 0-16,0 0 0,0 0 16,-2-2-16</inkml:trace>
  <inkml:trace contextRef="#ctx0" brushRef="#br1" timeOffset="18301.9578">20288 12084 0,'0'0'0,"0"0"16,0 0-16,0 0 0,0 0 0,0 0 15,0 0-15,22 15 0,-22-15 16,0 0-16,25 18 0,-17-11 16,1 1-16,2 1 0,1 1 15,1 0-15,-1 0 0,4 0 16,4 1-16,-1-2 0,-1 1 0,7 3 0,2-1 16,0 0-16,-2 0 0,2 0 15,0 0-15,0-2 0,-1-4 0,10 2 16,0-1-16,-4 0 0,-3-3 15,3-1-15,2-1 0,-3-2 16,-3 1-16,1-2 0,1-1 16,-2-2-16,0 0 0,5-3 15,0 0-15,-3 1 0,-4 1 0,3-1 16,1-1-16,-3 0 0,-1-2 16,-3 0-16,-1 0 0,-2 1 15,-3 2-15,2-1 0,1-1 16,-6 2-16,0 0 0,-1-1 15,1 0 1,-3 1-16,-1 0 0,-1 0 0,-1 1 16,-2 1-16,0-1 0,-2 1 15,0 0-15,-2 2 0,-1-1 16,-4-2-16,-5 1 0,0-2 16,0 0-16,2-1 0,0 1 15,1 3-15</inkml:trace>
  <inkml:trace contextRef="#ctx0" brushRef="#br1" timeOffset="19157.2626">19207 10710 0,'0'0'0,"0"0"15,0 0-15,0 0 0,0 0 0,0 0 16,0 0-16,0 0 0,0 0 0,27 7 16,-27-7-16,0 0 0,24 15 0,-24-15 15,25 14-15,-12-7 0,0 0 16,0 0-16,2 0 15,-2 1-15,-1-1 0,0 0 0,-1 0 16,0 0-16,-1 0 0,0 0 16,0-1-1,-1-1-15,-1-1 0,-1 2 16,0-2-16,-3 0 0,-2-2 0,1-1 16,-1 3-16,-2-4 0</inkml:trace>
  <inkml:trace contextRef="#ctx0" brushRef="#br1" timeOffset="19388.907">19012 10838 0,'0'0'0,"0"0"0,0 0 16,0 0-16,0 0 0,26 8 0,-26-8 0,0 0 15,28 14-15,-28-14 0,30 17 16,-12-9-16,0 3 0,0-1 16,2 1-16,1 0 0,1 0 0,7 2 15,0-5-15,-5 0 16,-4 1-16,-3-5 0</inkml:trace>
  <inkml:trace contextRef="#ctx0" brushRef="#br1" timeOffset="19959.4637">21719 10957 0,'0'0'0,"0"0"0,0 0 0,0 0 16,0 0-16,0 0 0,0 0 0,-31 6 16,31-6-16,-22 4 0,8-3 15,1 2-15,0-3 0,-1 0 16,-1 3-16,1 0 0,0-2 0,-1 1 31,0-1-31,1 3 0,0-1 0,3-3 16,2 0-16,2 1 0,0-1 15,0 2-15</inkml:trace>
  <inkml:trace contextRef="#ctx0" brushRef="#br1" timeOffset="20133.2559">21744 11128 0,'0'0'0,"0"0"16,0 0-16,0 0 0,0 0 15,0 0-15,-22 14 0,22-14 16,-24 4-16,24-4 0,-39 7 0,14-4 16,-4 1-16,5-1 0,2-2 15,3 2-15</inkml:trace>
  <inkml:trace contextRef="#ctx0" brushRef="#br1" timeOffset="20666.4214">19408 10792 0,'0'0'16,"0"0"-16,0 0 0,0 0 0</inkml:trace>
  <inkml:trace contextRef="#ctx0" brushRef="#br1" timeOffset="20967.4873">21905 11287 0,'0'0'0,"0"0"0,0 0 0,0 0 0,0 0 0,-25 12 15,25-12-15,0 0 0</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28T23:49:00.491"/>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
    <inkml:brush xml:id="br2">
      <inkml:brushProperty name="width" value="0.05292" units="cm"/>
      <inkml:brushProperty name="height" value="0.05292" units="cm"/>
      <inkml:brushProperty name="color" value="#0085CD"/>
    </inkml:brush>
  </inkml:definitions>
  <inkml:trace contextRef="#ctx0" brushRef="#br0">18512 4881 0,'0'0'0,"0"0"16,0 0-16,0 0 0,0 0 0,0 0 15,0 0-15,0 0 0,0 0 16,0 0-16,0 0 0,0 0 15,0 0-15,0 0 0,0 0 16,0 0-16,0 0 0,-11-20 16,11 20-16,0 0 0,0 0 0,0 0 15,0 0-15,0 0 16,0 0-16,0 0 0,0 0 16,21-16-16,-21 16 0,0 0 0,30-3 15,-30 3-15,22-3 0,-10 3 16,1-2-16,2 2 0,3 0 15,1 0-15,1 0 0,-1 1 16,1 1-16,3 0 0,3 0 16,5-1-16,-3-1 0,5 0 15,3 0-15,-2 0 0,-1 0 0,11 1 16,1 2-16,-2-1 16,-2-2-16,2 2 0,3-1 0,-3-2 31,-2 0-31,11 0 0,2 1 0,-4 0 0,-4 0 0,10-1 15,1-2-15,-5 3 0,-3 2 16,3 0-16,2 0 0,-2-3 16,-2-2-16,7 0 0,-3 2 15,-4 2-15,-1 3 0,-1-1 16,2-1-16,-4-1 0,-3-2 0,3 1 16,0 1-16,-4 0 15,-5 0-15,2 2 0,0 0 0,-2-2 16,-1 1-16,-1-1 0,-2-1 15,-4 1-15,-1 1 0,0-1 16,-2 1-16,-6-2 0,-4 0 16,1 1-16,0-1 0,-3 1 15,-2-1-15,-1 0 16,0 0-16,-2 0 0,-1 0 0,-3 0 16,-2 0-16,0 0 0,-3 0 0,2 0 15,0 0-15,-2 0 0,0 0 16,2-1-16,-2 1 0,2-1 15,-2 1-15,0 0 0,0 0 16,-2 0-16,-1 0 0,0-1 16,-2-1-16,2-1 0,0 1 0,0 0 15</inkml:trace>
  <inkml:trace contextRef="#ctx0" brushRef="#br0" timeOffset="7368.5674">7400 14367 0,'0'0'0,"0"0"16,0 0-16,0 0 0,0 0 0,29-2 16,-29 2-16,24-3 15,-9 0-15,2 2 0,3-2 16,1 1-16,0 0 0,9 2 16,1 0-16,0-3 15,0 2-15,1 0 0,2 0 16,0 0-16,1 1 0,10-4 15,3 1-15,-2 3 0,-1 0 16,2 0-16,-2 3 0,11-3 16,-1 0-16,-1 0 0,0 2 15,0 0-15,-1 3 0,9-3 16,-2-2-16,-4 2 0,-2 0 0,2-1 0,3 1 16,3-2-16,-4 0 0,-1 0 15,0 2-15,1 0 0,-1-1 16,2-1-16,1-1 0,-4 1 0,-1 3 15,23 1-15,-7-1 16,-3 1-16,-5 0 0,-5-4 16,-3-1-16,-3 2 0,-1 2 0,-6 1 0,-3-1 15,0-2-15,-1-1 0,-4 3 16,-3-1-16,-1-1 0,0 0 16,-15-1-16,1 1 0,0 1 15,-1-1-15,2 1 0,0-1 16,-5 2-16,0-3 0,-2 0 15,-2 0-15,-2 4 16,-1-3-16,-6 1 0,-4-2 16,2 0-16,-3 0 0,3 0 15</inkml:trace>
  <inkml:trace contextRef="#ctx0" brushRef="#br0" timeOffset="8201.9067">9093 14608 0,'0'0'0,"0"0"0,0 0 0,0 0 0,0 0 16,0 0-1,0 0-15,0 0 0,0 0 16,0 0-16,-26 2 0,26-2 16,-29 12-16,29-12 0,-36 20 0,14-8 15,-4 0-15,-2 3 16,-4 2-16,-9 7 0,0-2 15,-6 4-15,4-2 0,1 0 0,0-2 16,-3 6-16,3-2 0,4-1 0,2-3 16,3-2-16,2-5 15,4-1-15,6-3 0,4-1 0,1-3 16,5-2-16,2 1 0,4-5 16,2 2-16,0 1 0,2-3 15,1-1-15,0 0 0,3 2 16,-1-2-16,3-2 0,5 1 0,0 1 0,3-1 15,2-2-15,-1 0 0,3 0 16,0 2-16,4-3 0,3 1 16,-2 0-16,1 2 0,1 1 15,2-3-15,2 0 0,0 2 16,9-2-16,-1 3 16,-2 2-16,1-1 0,-3-1 15,0 1-15,0 1 0,0-1 16,0 2-16,1-3 0,-6 1 15,-1 1-15,4-1 16,0 2-16,-7 0 0,-1-2 0,2 2 16,-3-2-16,-6 2 0,-2 1 0,-1-1 15,-2-3-15,-1 0 16,-1 0-16,-3-2 0,0 1 0,-1 1 0,-3 0 16,1-3-16,1-1 0,-2-3 15,-1-1-15,0-2 16,0 3-16,0 3 0</inkml:trace>
  <inkml:trace contextRef="#ctx0" brushRef="#br0" timeOffset="8540.7097">9042 14684 0,'0'0'16,"0"0"-16,0 0 0,0 0 0,0 0 0,0 0 16,0 0-16,0 0 0,3 27 15,-3-27-15,-1 25 0,1-25 16,-6 26-16,1-9 0,-2 2 16,0 2-16,0 3 0,-1 1 15,-1 1-15,-2 6 0,0 3 0,0-2 16,0 3-1,0-3-15,0 2 0,-5 8 16,0 0-16,-1-1 0,1 1 0,-4 4 16,0 2-16,4-2 15,2-4-15,2 0 0,2-1 16,-1 0-16,0-2 0,-1 0 16,0-1-16,3-11 0,3-8 0,0-4 15</inkml:trace>
  <inkml:trace contextRef="#ctx0" brushRef="#br0" timeOffset="10278.2176">8190 13344 0,'0'0'15,"0"0"-15,0 0 0,0 0 0,0 0 16,0 0-16,0 0 16,-12 28-16,12-28 0,-12 20 0,12-20 15,-16 25-15,9-13 0,-2 3 0,-1 1 16,-1 2-16,0 0 0,-1 0 15,-2 0-15,-3 5 0,0 2 0,1 0 16,-1 1-16,2-1 0,0-3 16,-3 6-16,-2 0 0,2-4 15,4-1-15,-2-1 0,0-1 16,0-2 0,4-1-16,0-2 0,2 0 15,1-3-15,3-2 0,-1-1 16,2 0-16,0-1 0,1-1 0,1-3 15,0 0-15,1-2 0,0-1 16,2-2-16,-1 3 16,1-3-16,-3 3 0,3-3 0,0 0 15,3-4-15,0-1 0,-1 1 0,1 0 16,-1 1-16</inkml:trace>
  <inkml:trace contextRef="#ctx0" brushRef="#br0" timeOffset="10547.8324">8498 13626 0,'0'0'0,"0"0"0,0 0 16,0 0-16,0 0 0,0 0 16,0 0-16,0 0 0,0 0 0,0 0 15,0 0-15,0 0 0,0 0 16,0 0-16,12 25 0,-12-25 16,0 0-16,19 18 0,-19-18 15,0 0-15</inkml:trace>
  <inkml:trace contextRef="#ctx0" brushRef="#br0" timeOffset="11074.4484">9024 13551 0,'0'0'0,"0"0"0,0 0 15,0 0-15,28-4 0,-28 4 0,30 0 16,-30 0-16,37 2 0,-19 0 15,2 1-15,0 1 0,1 0 0,5 3 32,1-1-32,-4 2 0,-3 1 0,-2-1 15,-3 2-15,-2-1 0,-2 0 16,-3 2-16,-3 1 16,-1 0-16,-3 0 0,-3 1 15,-5 1-15,-3-1 0,-2-1 0,-3 0 16,-2-1-16,2-1 0,-4-1 0,-1 0 15,-3 0-15,1 1 0,0-1 0,-3 2 16,5-2-16,0 1 16,1-3-16,1-1 0,1-1 15,2-1-15,3 0 0,4-2 16,2-1-16,0 0 0,2-1 0,2-2 16,3-3-16,3 0 0,4 0 15,3-4-15,2-2 0,-2 2 0,-1 1 0,-2 1 16</inkml:trace>
  <inkml:trace contextRef="#ctx0" brushRef="#br0" timeOffset="11597.006">9709 13463 0,'0'0'0,"0"0"0,0 0 0,0 0 15,0 0-15,0 0 0,0 0 16,0 0-16,0 0 0,0 0 16,0 0-16,0 0 15,-29-1-15,29 1 0,-25 10 0,25-10 0,-25 10 16,13-3-16,0 1 0,-1 1 16,-3 1-16,1 0 0,-1 2 15,1 0-15,0 1 0,0 0 16,1 1-16,-2 3 0,2 0 0,1 1 15,2-1-15,0 0 0,2 0 16,1-2 0,2-2-16,0 0 0,1 2 15,2-2-15,0 1 0,2-2 16,2-3-16,0 2 0,1 0 16,1 0-16,-1-1 0,2 1 15,3-1-15,-2-2 0,2-1 0,3 2 16,1-1-16,-2-4 0,0 0 15,2 1-15,0-1 0,-4-2 16,1 1-16,0-1 0,-2 0 0,0 1 16,-1-2-16,0 0 0,-1 0 15,1 0-15,-3 0 0,0 0 16,0-1-16,1 1 0,-1-1 0,-2 0 16,2 1-16,-2-1 15,2 0-15,-2 0 16,0 0-16,-2 0 0,-2-1 15,0 0-15,1 1 16,1-1 0</inkml:trace>
  <inkml:trace contextRef="#ctx0" brushRef="#br0" timeOffset="12700.3655">10832 14287 0,'0'0'0,"0"0"15,0 0-15,0 0 0,0 0 0,0 0 16,37-2-16,-37 2 16,36-2-16,-14 2 0,2-3 15,2 2-15,0 1 0,9-1 0,1-1 16,0 2-16,1 0 0,-2 0 16,-1 0-16,5-3 0,-3 2 0,-4 0 15,-3-1-15,-5-3 0,-3-1 0,-5 0 16,-2 1-16,-3 2 0</inkml:trace>
  <inkml:trace contextRef="#ctx0" brushRef="#br0" timeOffset="12932.2813">11186 14152 0,'0'0'16,"0"0"-16,0 0 0,0 0 16,0 0-16,-5 27 0,5-27 0,-5 22 0,5-22 15,-4 29-15,2-12 0,1 1 16,-1 0-16,2-2 0,0 1 16,2 0-16,-1 1 0,0 0 15,0-4-15,0-1 0</inkml:trace>
  <inkml:trace contextRef="#ctx0" brushRef="#br0" timeOffset="13587.3129">11995 14280 0,'0'0'0,"0"0"0,0 0 0,0 0 0,0 0 0,21-10 15,-21 10 1,20-4-16,-20 4 0,27-6 0,-13 1 15,2 2-15,0 0 0,5 0 16,3 1-16,1-3 16,-1 3-16,10-2 0,3 1 0,-2-1 15,-1 1-15,5 1 16,3-2-16,7 1 0,0 1 16,-1-1-16,1 2 0,10-2 15,1 2-15,-1 0 16,1 0-16,-3 1 0,-2 1 0,12-1 15,0 1-15,-3 0 0,-2 2 16,6-1-16,-2 0 0,-2-2 16,-1 0-16,1 2 0,2 3 0,-5-2 0,-4 3 15,25-4-15,-7-2 0,-7 0 16,-4 3-16,-6-1 0,-1 3 16,-7-1-16,-2-3 0,1 1 15,3 2-15,-5-4 0,-4-2 16,3 1-16,2 0 0,-6 3 15,-3 1-15,-2-1 0,0 2 0,-6-4 0,-5 0 16,-13-3-16,3 3 0,1-2 16,3 0-16,-1 2 0,0 0 15,-6-2-15,-2 1 0,-3 1 16,-3-1-16,-1 1 0,-2 0 0,0 0 16,-2 0-16,0 0 15,-2 1-15,-9-1 16,-6 0-16,3 0 0,3 0 15,2 0-15</inkml:trace>
  <inkml:trace contextRef="#ctx0" brushRef="#br0" timeOffset="14320.5841">13243 14562 0,'0'0'15,"0"0"1,0 0-16,0 0 0,0 0 0,0 0 16,0 0-16,0 0 15,0 0-15,0 0 0,0 0 16,0 0-16,0 0 0,29 3 15,-29-3-15,26 0 0,-26 0 16,32 4-16,-14-1 0,-1 1 16,2 1-16,2 1 0,1 2 0,-2 1 0,-1-3 0,2 6 15,-3-1-15,-2 1 16,-4 1-16,-3-2 0,-4 0 16,-3 0-16,-2 2 0,-7-2 0,-9 0 15,1-1-15,-2 1 0,-6-2 16,-6 3-16,3-4 0,1 2 15,-7-2 1,0 0-16,2-1 0,1-1 16,5-1-16,3 1 0,3-3 0,5 1 15,2-3-15,3 2 16,2 0-16,1-3 0,3 1 0,0 2 16,2-3-16,2 1 0,5 1 15,4-1-15,0 0 0,1 1 16,1 1-16,2-2 0,1 5 0,2-5 15,3 6-15,3 0 0,-3 1 16,-1 2-16,0 1 0,-1 3 16,0 1-16,0-1 0,3 3 0,-1-1 15,-3 0-15,-3 2 0,-3-3 16,-3 2-16,-4-2 0,-1-1 16,-6 0-16,-4 1 0,-2-1 0,0 0 0,-5 0 15,-1-2-15,0-2 16,-2-2-16,-8 2 0,-2 0 0,0-2 15,3 1-15,-5-2 16,-2-2-16,2 2 16,3-1-16,4-5 0,3 2 0,4-2 15,2-1-15,2 2 16,2-1-16,1-2 16,2-1-16,2 1 0,-1-2 15,3 0-15,1-1 16,2-3-16,3 3 0,-1-3 0,-1 4 15,1-1-15</inkml:trace>
  <inkml:trace contextRef="#ctx0" brushRef="#br0" timeOffset="15424.2104">12291 13640 0,'0'0'0,"0"0"0,0 0 0,0 0 0,0 0 0,0 0 15,-22-19-15,22 19 16,0 0-16,-26-16 0,16 11 16,0-2-16,1 1 0,0-1 0,0 2 15,1 0-15,0-1 0,0 2 16,0-1-16,2 1 0,0 0 0,2 0 31,-1 1-31,2-1 0,1 1 0,2 1 16,2 0-16,3 1 15,0-2-15,5 1 0,4 0 16,2-1-16,0 1 0,4 0 0,3 1 16,3 0-16,1-1 15,10 1-15,1 0 0,0 1 0,-2-1 16,9 1-16,1 1 0,-2 1 0,-1-1 0,7 2 16,1 0-16,-5-1 0,-3 0 15,-1 2-15,1 1 16,-4-3-16,-3 1 0,0-1 0,-3 3 15,-4-1-15,-1-1 0,-2 1 16,0 0-16,-4-1 0,-2 1 16,-5-2-16,-2-1 0,-3 1 0,-1-2 0,-3 1 15,-3 1-15,-3-2 0,0 3 16,-9-2-16,-6 1 0,5-1 16,1 0-16,1 1 0</inkml:trace>
  <inkml:trace contextRef="#ctx0" brushRef="#br0" timeOffset="15894.2633">12482 13624 0,'0'0'0,"0"0"15,0 0-15,0 0 0,0 0 0,0 0 16,0 0-16,0 0 0,36 2 15,-36-2-15,28 3 0,-28-3 16,29 3-16,-14-1 0,2 0 16,0 0-16,1 2 0,-2-2 15,0 1-15,-2 1 0,-2 1 0,-1 1 16,-1 0-16,-1 1 0,-2 0 16,-3 1-1,-1 2-15,-5 0 0,-3-2 16,-4 2-16,-3-1 0,-1 0 15,-3-1-15,-7 2 0,-4 1 16,3 0-16,1-1 0,1-1 16,2 1-16,2-1 0,3-1 0,2-1 15,2-2-15,2 1 0,2 0 16,3-1-16,2 1 0,2-2 0,1 0 16,4-1-16,3-1 0,4 1 15,5-1-15,1-1 16,3 0-16,-1-1 0,1 0 15,1 0-15,0-1 0,-1 1 16,-1-1-16,-2-1 0,-2 0 16,-2-1-16,-2 0 0,-2-1 15,-3-1-15,-1-2 0,-2 0 16,0 1-16,-1 2 0,-1 0 0</inkml:trace>
  <inkml:trace contextRef="#ctx0" brushRef="#br0" timeOffset="16480.4551">12710 12851 0,'0'0'0,"0"0"15,0 0-15,0 0 0,30 3 0,-30-3 16,21 7-16,-11-2 16,1 0-16,-1 2 15,0 0-15,-3 1 0,0 1 0,-2 0 16,-3 1-16,-3 0 0,-3 0 16,-5 2-1,-4 1 1,-3 0-16,-4 0 0,-3 2 0,3-2 0,1-1 15,0-2-15,3 0 16,0-2-16,4-1 0,2-2 16,2 1-16,1-2 15,5-1-15,2-3 0,4 1 0,1 0 16,2-1-16,3 0 0,3-1 0,2 0 0,1 0 16,2 2-16,-2-1 0,1-1 15,0 2-15,-1 0 0,0 1 16,-2 1-16,-1 2 15,0 0-15,-3 3 16,-2 1-16,-1-1 0,-1-1 0,-4 2 16,-3 0-1,-2 0-15,-3 0 0,0 1 16,-2 0-16,0 0 0,1-2 0,-4 0 16,-4 1-16,2 0 15,1-2-15,1 0 0,0 0 16,2-1-16,1-1 0,4 1 0,2 1 15,3-2-15,3 1 0,0-3 16,-1 1-16,0-1 0</inkml:trace>
  <inkml:trace contextRef="#ctx0" brushRef="#br0" timeOffset="17584.1354">13816 13135 0,'0'0'0,"0"0"16,0 0-16,0 0 0,0 0 0,0 0 15,0 0-15,0 0 16,-16 23-16,16-23 15,-11 21-15,11-21 0,-11 24 0,6-11 16,1 2-16,-2-1 0,1 2 16,-1-2-1,2 1-15,0 1 0,0 0 0,2 0 16,1 0-16,1-1 0,0-2 16,1 0-16,1-1 15,0-2-15,2 0 0,-1-2 0,1 0 16,2-4-16,1 1 0,0-2 15,2 0-15,1-1 0,0-1 16,2-2-16,1-4 0,1 0 16,-1-3-16,-1-1 0,-1 1 0,2-5 15,0-2-15,1 3 16,-1 1-16,0-3 0,0 0 0,-3 1 16,-1 1-16,0 1 0,0 0 15,-2 2-15,1-1 0,-2 2 16,-1 0-1,0 1-15,-1 0 0,-1 2 16,0 2-16,-3 3 0,2-3 0,-2 3 16,0 0-16,1 5 0,-1-2 15,-1 4-15,0 2 0,-2-1 16,0 0-16,0 3 0,0 1 16,-1 1-16,1 1 0,-4 8 15,1 2-15,-1-1 0,0 1 0,0 3 16,0 2-16,0-2 0,1 0 0,-2 11 15,-1 4-15,0-2 16,1-2-16,-4-2 0,-3 0 16,-1 3-16,-1-4 0,1 0 0,-1 0 15,2-4-15,0-1 0,0-1 16,-1 0-16,1-4 0,-2-4 0,2-4 16,2-4-16,0-2 0,-2-4 0,3-2 15,0 0-15,3-4 0,1 1 16,1-5-16,-1 0 15,1-4-15,1 0 0,-1 0 0,2 0 16,0-2-16,1-1 0,0-4 16,2-2-1,2 0-15,1 2 0,2-4 16,1-1-16,3-3 16,1-3-16,2 4 0,1 1 15,6-5-15,2 2 0,-2 1 16,0-1-16,0 1 0,2-2 15,1 4-15,0 0 0,2 2 16,0 1-16,-1 1 0,-2 0 0,-2 2 16,0 2-16,-2 1 0,0 1 0,-2 1 15,0 2-15,-2-1 0,-1 2 16,-2 1-16,-3 2 0,2 1 16,1 1-16,-1 2 0,2 2 15,-1 0-15,-1 0 0,-2 2 16,1 2-1,-2-1-15,0-1 0,0 0 0</inkml:trace>
  <inkml:trace contextRef="#ctx0" brushRef="#br0" timeOffset="18047.2104">15076 14253 0,'0'0'0,"0"0"0,-1002 0 0,2004 0 16,-1002 0-16,0 0 15,0 0-15,18-16 0,-18 16 0,0 0 16,30-7-16,-30 7 0,28 0 15,-11 0-15,3 3 0,2-3 16,1 2-16,3 1 0,0 1 0,8 1 0,2 2 16,-3 2-16,-1 1 0,-2 2 15,-2-1-15,4 5 0,-2-2 16,-8-3-16,-5-3 0,-4-2 16,-2 1-16,-2-3 0</inkml:trace>
  <inkml:trace contextRef="#ctx0" brushRef="#br0" timeOffset="18301.1715">15077 14590 0,'0'0'0,"0"0"0,0 0 0,26-3 0,-26 3 15,35-2-15,-11 4 16,0-2 0,1 4-16,2 0 0,-1-1 0,7 1 0,-2 0 0,0 2 15,0-2-15,-4 2 0,-1-2 0,3-1 32,-4-3-32,-4 1 0,-5-1 15,-1 1-15</inkml:trace>
  <inkml:trace contextRef="#ctx0" brushRef="#br0" timeOffset="18786.8098">16052 14176 0,'0'0'0,"0"0"0,0 0 0,0 0 0,0 0 0,0 0 16,0 0-16,0 0 0,0 0 15,15 19-15,-15-19 16,0 0-16,6 27 0,-6-27 16,0 31-16,-2-14 0,0 0 0,0 4 15,-1 1-15,-1 1 0,1 0 16,-1 9-1,-1 2-15,1 0 0,-1-2 0,1 2 16,0 3-16,-1 6 16,2-4-16,-2-2 0,1 1 15,0-5-15,-1-1 0,1 4 0,1 3 16,-1-7-16,0-3 0,1-4 16,-1-3-16,2-5 0,1-3 15,0-3-15,1 0 0,0-1 0,0 0 0,0-4 16,0 0-16,0-3 0,-1 1 15,1-1-15,0-2 16,0-1-16,0 3 0,0-3 16,0 0-16,2-3 0,-2 3 0,2-4 15,0 0-15,-1 1 0,1-4 0,-1 2 32,1-5-32,-1 3 0,0 1 0,0 1 15</inkml:trace>
  <inkml:trace contextRef="#ctx0" brushRef="#br0" timeOffset="35031.0607">6977 12792 0,'0'0'0,"0"0"0,0 0 15,0 0-15,0 0 0,0 26 0,0-26 16,0 32-16,0-32 0,0 43 16,0-12-16,0-1 0,0 2 0,-2 17 15,1 6-15,-3 11 16,2-1-16,-1 17 0,0 6 15,-2-6-15,0-4 0,-1 22 16,0 18-16,0-13 0,2-12 0,-5 50 31,-2-5-31,-2-21 0,-2-15 0,0 5 0,2 6 16,-1-16-16,2-9 0,-1 13 16,-1 12-16,3-16 0,3-11 0,-5 3 15,-3 3-15,4-13 0,2-10 0,4 2 16,0-3-16,3-13 15,2-10-15,4-2 0,4-4 16,-3-9-16,0-6 0,4-9 16,5-6-16,1-10 0,-1-6 0,-1-13 15,-1-6-15,-2 7 0,-5 7 16,-1 3-16</inkml:trace>
  <inkml:trace contextRef="#ctx0" brushRef="#br0" timeOffset="36660.6083">7568 12574 0,'0'0'0,"10"-3"0,2-1 0,-1 2 16,4 0-16,7-1 0,3-3 16,12 1-16,4-2 0,17-1 0,4-1 15,2 1-15,0-1 0,19-3 16,5-1-16,10 1 0,-4 2 16,16-3-16,1 0 0,34-2 15,-17 4-15,11 1 16,8 2-16,-2 0 0,-1 3 15,-9-1-15,-5 2 0,-5 3 0,-2 2 16,4-4-16,6-2 0,-5 2 16,-4 2-16,12 2 0,5 3 15,-5-1-15,-4-2 0,6 3 16,3 2-16,-5 1 0,-6 2 0,3-3 16,2 1-16,-2 1 15,1 1-15,3 5 16,6 1-16,-10-1 0,-5-2 0,2 1 0,3 1 0,-2 0 0,0 2 15,0 0-15,0-1 0,-6-1 16,-6-2-16,7 1 0,3 1 16,-7 1-16,-3 2 0,2-2 15,-1 0-15,-3-2 0,-3 0 0,8 6 16,5 3-16,-21-2 0,-12-1 16,2-1-1,1 0-15,-1 2 0,-2 1 16,-2-2-16,0-2 0,-7 1 15,-5 1-15,-6 1 0,-4-1 16,-6 0-16,-5-1 0,-1-3 16,-2 2-16,-3 0 0,-2 1 0,7 6 15,5 6 1,-4 3-16,0 1 0,-17-7 0,-10-4 0,1 4 16,2 5-16,-8-4 0,-6 0 15,4 11 1,5 6-16,-5-7 0,-3-5 0,-5 8 15,-3 4-15,-3 3 16,-2 0-16,-4 6 0,-1 6 16,-3-8-16,-1-6 0,-2 19 15,-2 10-15,1-2 0,0-5 0,-1 9 16,2 8-16,-1-8 0,-1-6 16,-2 12-16,-2 9 15,-1-9-15,0-5 0,3 18 0,1 12 16,-1-16-16,-2-16 0,-3 16 15,-2 8-15,-3-14 0,-1-7 0,-1 0 16,0-1-16,4-8 0,2-8 0,-10 2 16,-7 4-16,5-10 0,4-8 15,1 3-15,1 4 0,2-13 16,3-6-16,-7-1 0,-4 1 16,-1-10-16,-2-6 0,2-3 15,0-2-15,4-2 0,3-1 0,-11 0 16,-6 1-16,5-7 0,4-3 0,-11-1 15,-6-2-15,7 1 0,3 1 0,-11-4 16,-7 0-16,7-1 16,5 0-16,-12-1 0,-8-2 15,4-1-15,4-4 0,-15 3 16,-11 1-16,9 0 0,9 0 0,-17-2 16,-10-3-1,10 2-15,7 2 0,-19-4 16,-13-2-16,13 3 0,10 3 0,-20-2 15,-13-2-15,9-1 16,8 0-16,-11-3 0,-9 0 16,11 1-16,8 2 0,-16-2 15,-8-3-15,12 2 0,7 1 0,-19 2 16,-15 1-16,13 3 0,10 1 0,-32-4 16,-20-3-16,16 0 15,12-1-15,6-1 0,4 1 0,2 1 16,-1 2-16,-9 4 0,-7 3 15,8-1-15,8-3 0,-3 3 16,-1 0-16,0 1 0,-1 4 0,2 0 16,2 3-1,6-6-15,3 1 0,-4 0 16,-4 1-16,2 2 0,-1 0 16,1 0-16,-2 0 0,1-2 15,-2 0-15,-2-2 0,-1 0 16,6 1-16,3 2 0,1 0 0,1 2 15,5-1-15,4 1 0,1 1 16,0 0-16,10 0 0,7-2 0,1 2 16,1-1-16,8 0 0,8 1 0,5-3 15,6 3-15,5 1 0,8 0 16,-2-4-16,3-3 0,8 3 16,7 1-16,4-3 0,2-1 15,2-1-15,1 2 0,2 1 16,2 1-1,4-2-15,3-2 0,3 2 16,1-1-16,-1 2 0,-1-1 0,-2 1 16,-2-1-16,2 2 0,-4-1 15,1 2-15,-1 0 0,6-2 16,3 0-16,1-1 0,2 0 16,1 2-16</inkml:trace>
  <inkml:trace contextRef="#ctx0" brushRef="#br1" timeOffset="55159.8571">2333 16358 0,'0'0'16,"0"0"-16,0 0 0,-12 16 16,12-16-16,0 0 0,0 0 0,0 0 15,20-13-15,-6 8 0,3 1 16,-2 0-16,4-1 0,0-3 15,1-3-15,0 2 0,-2 4 16,7-4-16,-3-2 0,0 1 0,-2-1 31,2 0-31,2-2 0,-1 1 0,1 3 16,-5-5-16,-2-4 16,-2 4-16,-4 1 0,0 3 0</inkml:trace>
  <inkml:trace contextRef="#ctx0" brushRef="#br2" timeOffset="106975.4803">11306 2714 0,'0'0'0,"0"0"0,0 0 16,0 0-16,0 0 0,-17-13 16,17 13-16,0 0 0,-27-13 0,17 10 15,-1-1-15,0 1 0,0-1 0,-4 4 16,-3-3-16,-1 3 0,1 0 15,-2 0-15,-1 3 16,-1 0-16,-1 1 0,-7 2 0,0 2 16,2 0-16,1 2 0,-2-2 15,-2 5-15,3-1 0,1-2 0,-5 7 32,1 0-32,4-1 0,2 2 0,-3 0 15,-1 2-15,4-1 0,3-2 16,-1 4-16,0 2 0,2 0 15,1-3-15,-3 8 0,1-1 16,4-3-16,5 0 0,2 1 16,2 1-16,1-2 0,2-3 15,1 3-15,2 2 0,1-4 0,0-2 0,1 5 16,1 2-16,1-7 0,2-2 0,1 5 16,1 1-1,-1-5-15,1-1 0,1 1 16,-1 2-16,3-1 0,1 1 0,2-2 15,1-1-15,-1-3 0,-1 1 16,1 0 0,0 0-16,1-1 0,2-1 0,1 0 15,4 0-15,-2-2 0,1-2 16,-1-1-16,-1 3 0,2-2 16,-1-1-16,3-2 0,2 1 15,0-2-15,0 1 0,0-3 16,1 2-16,-1-2 0,1 1 0,1-2 15,2-2-15,-1-1 0,-3 1 0,2-2 16,1 0 0,1-1-16,-1 0 0,-1-3 0,0 0 0,-2-1 0,-1-1 15,1 1-15,1-1 0,-1-1 16,-1 0-16,-1-2 0,-1-2 16,-1 0-16,-1-1 0,-2-1 15,1-3-15,-1 2 0,0 2 0,1-3 16,-2 1-16,-2-2 0,-1 1 15,0 0 1,0-1-16,-1-2 16,-2-1-16,-1-1 0,-1-3 0,0 2 0,-1 2 15,0-2-15,-1-1 0,-1 1 16,1 2-16,-3-2 16,0-3-16,-1 4 0,0 0 0,-1-1 15,-1 0-15,-3 1 0,1 1 16,-3-3-16,-1 2 0,1 0 15,-2 1-15,0 0 0,-1-1 16,0-1-16,0 4 0,-1-3 16,-1-2-16,1 3 0,0 2 0,-2 1 15,-1-1-15,0 0 0,2 4 0,-4-2 16,-4-1-16,0 3 0,0 0 16,-2 3-16,-2-1 0,0 2 15,-1 2-15,0-1 0,-2 1 16,1 2-16,-2 2 0,-2 4 15,-5 3-15,0 0 0,0 1 0,1 0 16,7 0 0,6-1-16</inkml:trace>
  <inkml:trace contextRef="#ctx0" brushRef="#br2" timeOffset="109245.3452">16092 1433 0,'0'0'15,"0"0"-15,0 0 0,0 0 0,0 0 0,-5 24 16,5-24-16,-8 19 0,8-19 0,-6 21 16,2-8-16,1-2 15,0 3-15,-1-2 0,1 4 16,0-4-16,0 1 0,0 2 16,0-1-16,0 0 0,-1-2 0,1 1 15,0 1 1,0-5-16,1 0 0,2-2 15,0-2-15,1 2 0,2-1 0,0-2 16,2-4-16,2 0 16,0 0-16,1-4 0,3-1 15,0 0-15,0 1 0,2-5 0,0 0 16,-1-1-16,0-1 0,4-3 16,0 0-16,0-1 0,-1 2 0,0-2 15,0 0-15,-1-1 0,-1 2 0,-1-1 16,1 3-16,-2-2 0,-1 0 15,-2-1-15,0 2 16,-1 1-16,-2 1 0,0 1 16,-1 1-16,-1 0 0,1 2 0,-2-1 15,-1 2 1,-1 2-16,0 0 0,0 4 16,-2 0-16,0 0 0,-1 2 0,0 3 15,0 0-15,-2 1 0,1 1 16,-2 0-16,1 4 15,-1 0-15,2 0 0,0 4 0,-2 2 16,-1 2-16,1-2 0,0 5 16,1 2-16,-1-1 0,1 0 0,-1 2 15,0 0-15,0 0 0,1 1 0,-1 7 16,2 4-16,-1-5 16,2-3-16,0 0 0,-1 4 15,1-2-15,0-5 16,-1 5-16,1 2 0,0-5 0,-1-2 15,1 2-15,-1 0 16,-2-6-16,0 2 0,-1-3 16,1-2-16,1-5 0,1 0 0,-3-3 15,-2 3-15,1-3 16,2-3-16,-3 2 0,-1-3 16,0 0-16,-1-3 0,1 0 0,-1-4 15,-1 0-15,0 2 0,-2-2 16,-3-2-16,0-2 0,1-1 0,0-2 15,1-3-15,1-3 0,0 2 0,1-4 16,0 1-16,2 0 0,2 3 16,1 3-16</inkml:trace>
  <inkml:trace contextRef="#ctx0" brushRef="#br2" timeOffset="109784.5521">16565 1155 0,'0'0'0,"0"0"16,0 0-16,0 0 0,0 0 0,0 0 15,21-10-15,-21 10 0,0 0 0,24 0 16,-24 0-16,18-1 0,-9 2 16,-1 2-16,0 0 0,-2 1 15,1 2-15,-2 0 0,0 5 16,-3-4-16,-1 3 0,-2 0 15,-2-2 1,-3 3-16,-1-2 0,-1 3 0,-3-1 16,0-3-16,0 2 0,-5-1 15,1 0-15,1 2 0,2-4 16,0 2-16,1 0 0,1-2 16,3-4-16,0 1 0,1 0 15,3-1-15,1 1 0,1-3 16,2 1-16,1 0 0,1 0 0,4-2 15,3 2-15,1-2 0,0 1 0,3-1 16,3 1 0,-1-1-16,0-1 0,6 1 0,1 1 0,-1 0 0,0 3 15,-1 1-15,0-1 0,-2 1 16,-4-3-16,-1 1 0,-3-2 16,-2 2-16</inkml:trace>
  <inkml:trace contextRef="#ctx0" brushRef="#br2" timeOffset="110070.3342">16685 1667 0,'0'0'16,"0"0"-16,0 0 0,0 0 16,29-6-16,-13 5 0,4-1 15,1 0-15,0-1 0,8 3 16,2-3-16,-1 3 0,-2 3 0,-3-3 16,-1 0-16,-3 1 0,-2 1 15,-3 2-15,-3-1 16,-6 1-16,0-1 0,-2-2 0</inkml:trace>
  <inkml:trace contextRef="#ctx0" brushRef="#br2" timeOffset="110247.8693">16719 1838 0,'0'0'0,"0"0"15,0 0-15,28 0 16,-28 0-16,31 0 0,-31 0 0,40-2 15,-17 4-15,3-2 0,1-2 16,6 1-16,-2 1 0,-4-1 16,-5-1-16,-4 1 0</inkml:trace>
  <inkml:trace contextRef="#ctx0" brushRef="#br2" timeOffset="111119.7076">18041 1324 0,'0'0'0,"0"0"0,0 0 15,0 0-15,0 0 0,-25-7 0,25 7 16,-15 0-16,6-2 0,1 1 16,-2 0-16,1 0 0,0 1 15,0-2-15,-1 0 0,0 0 16,2 0-16,-1 1 0,1 1 16,1-2-1,1 0-15,0 2 0,1 0 16,-1 2-16,1 0 0,-1 2 0,2 1 15,-1 2-15,1 2 0,0 1 16,-1 5-16,1-3 0,-2 4 16,1-1-16,-1 6 0,2-3 15,-1 0-15,0 8 0,-1 3 16,2 1-16,-2-1 0,1 0 0,-2 1 0,1-3 16,-2 1-16,-1 5 0,-1 0 15,1-2-15,1-3 0,-1 0 16,0-2-16,1-1 0,0-1 0,3-4 15,1 0-15,-1-2 0,2-4 16,0 1-16,0-4 16,2-1-1,0-2-15,0-1 0,1-1 16,0-2-16,0 0 0,0-1 0,1 1 16,0-3-16,1 1 0,2-2 15,0 0-15,3 0 0,0 0 16,3 0-16,1-3 0,2 2 15,-1-2-15,0 0 0,0 3 16,0 0-16,0 0 0,0 0 0,2 0 0,-3 0 16,-1-1-16,-2-1 0,0 2 15,-1-1-15</inkml:trace>
  <inkml:trace contextRef="#ctx0" brushRef="#br2" timeOffset="111690.5387">18664 1370 0,'0'0'0,"0"0"0,0 0 15,0 0-15,0 0 0,0 0 16,0 0-16,-18-17 0,18 17 0,0 0 0,0 0 16,-26 14-16,26-14 0,-18 16 15,18-16 1,-23 23-16,11-10 0,1 1 0,0 3 15,1 0-15,0-1 0,-1 8 0,0 2 16,1-1-16,0 0 0,1 2 16,0-2-1,1 1-15,0-2 0,-2 8 0,0 3 16,1-4-16,2-1 0,-3 2 16,-1 1-16,1-1 0,1-4 15,-2 5-15,1 0 0,1-2 16,1-2-16,1 0 0,-1 1 15,0-4-15,2-4 0,-4-1 16,-4 3-16,2-5 0,0-2 0,-2-2 0,-2 3 16,5-7-16,1 3 0,-3-4 15,0-2-15,3-5 0,0 1 16,-3-1-16,-4 0 16,2-2-16,-1-1 0,1-1 0,-1-5 15,0 2-15,3-3 0,2 3 16,2-2-16,1 4 0</inkml:trace>
  <inkml:trace contextRef="#ctx0" brushRef="#br2" timeOffset="111906.9921">18253 1764 0,'0'0'0,"0"0"16,0 0-16,21-7 0,-13 3 0,7 4 16,4 0-16,0 0 0,1 0 15,8 0-15,0 3 16,1-3-16,-1 0 0,-5-3 0,-3 3 0,-4 0 0</inkml:trace>
  <inkml:trace contextRef="#ctx0" brushRef="#br2" timeOffset="112207.9556">18827 1524 0,'0'0'0,"0"0"16,0 0-16,0 0 0,0 0 0,0 0 15,-3 25-15,3-25 0,0 0 0,-12 33 16,12-33-16,-15 33 0,8-15 16,-3 0-16,-1 2 0,0-1 15,0 1-15,-3 5 0,2-4 16,2 0-16,3-5 0,0 1 16,2-2-16,1-1 0,2-1 0,1-2 15,2-3-15,2-1 0,2-6 16,-1 2-1,-1 0-15,1 0 0</inkml:trace>
  <inkml:trace contextRef="#ctx0" brushRef="#br2" timeOffset="112508.9428">19015 1640 0,'0'0'16,"0"0"-16,0 0 0,23-2 0,-23 2 15,21 0-15,-9 0 0,0 2 16,0 3-16,0 0 16,0 3-16,1 1 0,-1-2 0,-5 4 15,-1-1-15,-3-2 0,-1 3 16,-4 3-16,-3 0 0,-2 0 0,-1 0 16,-2 1-16,-3-3 0,-1 1 15,-2-3-15,1 1 0,-2 0 16,3-1-16,1-2 0,1-1 0,1 0 15,2-3-15,2 2 0,3-2 16,2-3-16,2-1 0,3 0 16,-1 0-1,0-1-15,-2 1 0</inkml:trace>
  <inkml:trace contextRef="#ctx0" brushRef="#br2" timeOffset="112763.2739">19298 1606 0,'0'0'16,"0"0"-16,0 0 0,0 0 0,0 0 15,-20 11-15,20-11 0,-20 15 16,20-15-16,-25 21 0,11-7 16,0-3-16,2 3 0,2 0 15,2 1-15,0 2 0,1-2 16,1 2-1,1-1-15,2 1 0,1-3 0,2-3 16,2 0-16,2-1 16,3-3-16,3 0 0,2 0 0,0-3 0,1-4 15,-2 3-15,-2-2 0,-1-1 16</inkml:trace>
  <inkml:trace contextRef="#ctx0" brushRef="#br2" timeOffset="113047.6672">19562 1624 0,'0'0'0,"0"0"0,0 0 15,0 0-15,0 0 0,15 22 0,-15-22 16,8 25-16,-8-25 15,6 25-15,-3-8 0,-2-2 16,0-1-16,-1 0 0,-1 0 16,-3 1-16,0-4 0,-2 3 0,-1-2 15,-2 0-15,-1-3 0,-4 2 0,-2 2 16,2-2-16,1-4 0,1-2 0,-1-3 0,3 1 16,3-2-16,0 2 0</inkml:trace>
  <inkml:trace contextRef="#ctx0" brushRef="#br2" timeOffset="113689.4319">19962 1258 0,'0'0'0,"0"0"15,0 0-15,0 0 0,23-3 0,-23 3 16,0 0-16,28-2 16,-28 2-16,16 0 0,-8 0 15,-1 3-15,-1-1 0,0 0 0,-1 1 16,1 1-16,-1-3 0,1 5 0,-1-1 15,0 2-15,-1 1 0,0 1 16,0 1-16,-2-2 16,0 2-16,-1 1 0,0 0 15,0 1-15,-1-1 0,0 2 0,0 4 16,0-2 0,0 1-16,-1 4 0,0 1 15,-1-2-15,0 1 0,0 1 0,-1 4 16,0-2-16,0 1 0,-2 1 15,-1 0-15,0 0 0,1 0 0,-5 5 16,-1 0-16,0-4 16,1-2-16,0 2 0,0 5 15,1-5-15,1 2 0,0-3 0,-2 0 0,1-2 16,1-2-16,0 3 0,0 1 16,0-3-16,0-5 0,-2 4 15,-1-2-15,1-1 0,0 0 0,2-1 16,0-3-16,0-2 0,0 2 15,1-4-15,-1 1 16,-1 3-16,1-3 0,-3-4 0,-1 0 16,1-3-16,-1-1 0,-7 0 0,-4-2 15,0-1-15,1 0 0,-10-4 16,-2-2-16,2 2 0,2 0 0,6-2 31,4 2-31,5 3 0</inkml:trace>
  <inkml:trace contextRef="#ctx0" brushRef="#br2" timeOffset="114297.3116">20489 1145 0,'0'0'0,"0"0"0,0 0 15,0 0-15,0 0 0,20-3 0,-20 3 16,0 0-16,0 0 0,27 0 0,-20 1 16,0 2-16,0 0 0,0 2 15,0 1-15,-1 1 0,1-1 0,-3 2 16,0 1-16,-2 1 15,-1 0-15,-2 1 0,-3-1 16,0 1-16,0-2 0,-5 0 0,-4 0 0,0 0 16,1-1-16,-5 3 0,-2 0 15,1-2-15,2 0 0,-1 0 16,1-1-16,1 2 0,2-3 0,2 0 16,2 0-16,2 0 0,1-5 15,2 3-15,0 0 0,3 1 16,2-5-1,4 2-15,2 0 0,2-1 0,2 0 16,4 0-16,2 0 16,5 1-16,0-3 0,0 3 0,2-2 15,-1 0-15,0-1 0,0 2 16,0-2-16,-3 0 16,-2 0-16,0 0 0,-3 0 15,-3 2-15</inkml:trace>
  <inkml:trace contextRef="#ctx0" brushRef="#br0" timeOffset="120583.3635">21168 6341 0,'0'0'0,"0"0"15,0 0-15,0 0 0,0 0 0,0 0 16,26-8-16,-26 8 16,0 0-16,32-10 0,-17 9 15,2-2-15,-1 2 0,3-4 16,1 4-16,1-2 0,1 2 0,3-2 16,3 2-16,8-1 0,1 1 0,2-3 15,3 1-15,10-1 0,-1-2 16,2 2-16,3 3 0,-3-2 15,-2-1-15,10 1 0,2 3 16,-4-1-16,-4-4 0,9 0 16,-3-1-16,-3 1 0,-3 1 0,7 1 15,-2-3-15,-7 5 16,-4-3-16,-4 4 16,-1 1-16,-5-2 0,-4-2 15,-4 2-15,-5 1 0,-5 0 16,-3 0-16,-6 1 0,-3-1 15,-5 0-15,-4 0 0,2 3 16,-2-3-16,0 0 0</inkml:trace>
  <inkml:trace contextRef="#ctx0" brushRef="#br0" timeOffset="121187.4834">22084 6416 0,'0'0'16,"0"0"-16,0 0 0,0 0 15,0 0-15,0 0 0,0 0 16,0 0-16,0 0 0,0 0 16,2 21-16,-2-21 0,0 0 0,-27 25 15,27-25-15,-32 21 0,16-10 16,-3 2-16,-2 0 16,0 0-16,-1 1 0,-7 1 0,2 2 15,2-2-15,1 0 0,5-1 0,1 2 16,2-5-16,3-3 0,2 2 15,1-2-15,3 3 0,1-1 16,2-2-16,1-2 0,2-2 16,2-3-16,5 4 0,3-1 15,2-3 1,2 3-16,7-4 0,3 0 0,1 0 16,2 0-16,0 0 0,3 0 15,-2-1-15,0-2 0,7-1 16,1 1-16,-4 0 0,-3 2 0,-2 1 15,0 0-15,-3 0 0,-1 0 16,-1-1-16,-1 1 16,-3-2-16,-1-2 0,-3 4 15,-2-3-15,-2 3 0,-2 0 0,-2-1 0,-1 0 16,-2-1-16,0-2 0,-5 1 16,-1-1-16,-2 0 15,0-2-15,0 2 0,2 0 0,1 1 0</inkml:trace>
  <inkml:trace contextRef="#ctx0" brushRef="#br0" timeOffset="121522.6918">22056 6436 0,'0'0'15,"0"0"-15,0 0 0,0 0 0,0 0 0,0 0 16,-7 29-16,7-29 0,-2 21 16,2-21-16,-2 26 15,1-12-15,0 3 0,0 1 0,0 3 16,0-2-16,-1 2 0,0 4 16,0 0-16,-2 4 0,-2 0 15,-1 2-15,0 2 0,-1-1 0,0-1 16,-2 6-16,-1-5 0,1-1 15,1-5-15,-3 1 0,0-4 16,2-1-16,3-1 16,-1-5-16,2-1 0,1-3 0,1-5 15,-1 0-15,2-3 16,1-2-16,-1-4 0,1 2 16,0-1-16,0 1 0</inkml:trace>
  <inkml:trace contextRef="#ctx0" brushRef="#br0" timeOffset="122095.6085">21539 5715 0,'0'0'16,"0"0"-1,0 0-15,0 0 0,0 0 0,27 0 16,-27 0-16,28 0 0,-28 0 0,32 2 15,-14 2-15,0 1 0,2-2 0,0 2 16,1 1-16,-2-1 0,-3 1 16,2 3-16,-3 0 0,-2 2 15,-5 0-15,-2 1 16,-3 2-16,-4-1 0,-3 1 0,-5 0 16,-4-2-16,-2 1 15,-1 3-15,-6 0 0,-5-1 0,3 0 16,1-2-16,-1 1 0,3 1 15,3-4-15,2-1 0,3-1 16,2-3-16,2 0 0,3 1 0,1-3 16,3 0-16,1-1 0,1 1 15,2-4-15,2 0 0,4 0 16,7 0-16,1-4 16,3-1-16,1 0 0,1 2 15,1-1-15,1 3 0,1-2 16,1 0-16,-2-1 0,0 0 15,-1 1-15,0-1 0,0 0 0,-3 1 0,-5 3 16</inkml:trace>
  <inkml:trace contextRef="#ctx0" brushRef="#br0" timeOffset="122497.2308">22022 5762 0,'0'0'15,"0"0"-15,0 0 0,0 0 0,0 0 16,25-2-16,-25 2 0,26-2 16,-26 2-16,29-2 0,-13 4 15,-1-2-15,0 2 0,0 0 16,2 1-16,-2-1 0,-1 3 15,0-1-15,-2 4 0,-2-1 0,-3 0 0,-2 3 16,-4-1-16,-2 2 0,-3 1 16,-3 2-16,-4 1 0,0-1 15,-1 0-15,-5-2 0,-2 1 16,1 2-16,0-3 0,0-1 16,1 1-16,1-4 0,2 2 15,2-3-15,1 0 16,2-3-16,1 0 0,4-4 15,3-4-15,1 0 0,2 1 0,3-6 16,4-4-16,-1 3 0,-2-1 16,0 4-16</inkml:trace>
  <inkml:trace contextRef="#ctx0" brushRef="#br0" timeOffset="122818.9357">22393 5665 0,'0'0'0,"0"0"0,0 0 16,0 0-16,0 0 0,0 0 16,0 0-16,0 0 0,-19 18 0,19-18 15,0 0-15,-20 25 0,20-25 0,-19 20 16,8-8-16,0-1 16,0 0-16,1 3 0,0 0 15,1 1-15,0-1 0,3 0 0,0 1 16,3-1-16,1-3 0,1 3 15,1-3-15,1 0 0,0-1 16,1 0-16,1-2 16,3-1-16,1 3 0,-1-4 15,2 1-15,1-1 0,0 0 16,-1-1-16,2-1 0,0 0 16,0-1-16,1-1 0,2 2 15,0-1-15,-2-1 0,-3 0 16,0 2-16,-1-3 0</inkml:trace>
  <inkml:trace contextRef="#ctx0" brushRef="#br0" timeOffset="123289.3645">23175 6129 0,'0'0'0,"0"0"0,0 0 15,0 0-15,0 0 0,26-2 0,-26 2 0,27-1 16,-27 1-16,32-3 0,-12 3 16,2 0-16,2 0 0,1-1 15,-2 1-15,1-2 0,1 1 0,7 1 16,-1-4-16,-3 4 0,-3 0 15,0 0-15,-2 0 16,-1 1-16,-1 2 16,-4-3-16,-2-3 0,-4 2 15,-2 1-15,-4-2 0,-2-2 16,-2-1-16,-1 0 0,0 3 16,0-2-16,0 1 0</inkml:trace>
  <inkml:trace contextRef="#ctx0" brushRef="#br0" timeOffset="123559.4908">23492 5990 0,'0'0'0,"0"0"0,0 0 16,0 0-16,0 0 0,0 0 15,0 0 1,0 23-16,0-23 0,0 0 15,0 27-15,0-27 0,0 0 0,-1 29 16,0-18-16,0 2 16,-1-2-16,0 4 0,-2-4 15,1 3-15,-1-3 0,0 3 16,-2 0-16,1 0 0,-1 1 0,1-1 16,-1 0-16,3 0 0,1-3 15,-1 0-15,2-1 0,0-2 0</inkml:trace>
  <inkml:trace contextRef="#ctx0" brushRef="#br0" timeOffset="124231.3492">24308 6251 0,'0'0'16,"0"0"-16,0 0 0,0 0 0,0 0 15,25-11 1,-25 11-16,26-4 0,-26 4 0,28-6 16,-11 5-16,0-2 0,3 2 15,1-1-15,2 1 16,2-2-16,0 2 0,9-2 15,2 0-15,-2-1 0,-1 2 0,3 0 16,3-1-16,6 2 0,-2-2 16,2 1-16,3 1 15,-2 0-15,-1-2 0,7 3 0,-1 3 16,-2-6-16,0 1 0,8 0 0,-1-1 16,-2-1-16,-1 1 0,1 3 0,2 0 15,-6 0-15,-2 1 0,9-2 16,4 1-16,-7 0 0,-5 0 15,3-3-15,2 2 0,-4-1 16,-4 4-16,4-2 0,2 0 16,-4 0-16,-3-3 0,3 3 15,0-3 1,-4 2-16,-4 1 0,2 0 0,1 0 16,-3 0-16,-2 0 0,-1-3 15,-2 6-15,-4-3 0,-2 1 0,1 1 16,2-1-16,-6-1 0,-6 0 0,-4 3 15,1 1-15,-4-1 0,-3-3 16,-2 0-16,-3 1 0,-1-1 16</inkml:trace>
  <inkml:trace contextRef="#ctx0" brushRef="#br0" timeOffset="125023.5392">25552 6487 0,'0'0'0,"0"0"0,0 0 16,0 0-16,23-1 0,-23 1 16,29 1-16,-29-1 15,34 0-15,-17 3 0,2-3 16,0 4-16,1-1 0,4 2 16,0 1-16,-3 0 0,-2 0 0,-4 3 15,-2-1-15,-4-1 0,-1 0 16,-6 3-16,-4-2 15,-3 2-15,-4-2 0,-4 2 0,-3 1 16,-1-3-16,-3-2 0,-2 1 16,-4 0-16,2 1 0,1-1 0,-2 1 15,1 2-15,3-3 16,3-3-16,2 0 16,3-2-16,3-1 0,2-1 0,3 0 0,0 0 0,2 0 0,3 0 15,0 0-15,3 0 16,2 0-16,0 0 0,2-1 0,2-2 15,1 3-15,1-3 0,1 3 32,2 0-32,5 0 0,-1 3 0,-2-2 0,1 4 15,-3-3-15,-1 1 0,0 0 0,1 1 16,-2 2-16,-1 1 0,-1 1 16,0 0-1,-3 2-15,0-3 0,-3 4 0,0 0 16,-2 0-16,-1 0 15,-1 2-15,-1-2 0,-2 2 0,-3-1 16,-2-1-16,0 3 16,-3-1-16,-3-4 0,-2 5 0,-4 0 15,1-3-15,2-1 0,-3 0 16,-2-1-16,0 1 0,0-4 0,-5-1 0,3 2 16,6-3-16,2 1 0,-5 0 15,0-1-15,1 0 0,1-4 16,1 0-16,2 0 0,3-2 0,1 0 15,1-1-15,2 2 16,1-2-16,0-1 0,2 1 0,0-1 16,2 1-1,0 2-15,4-2 0,4-1 16,-2 1-16,0 3 0,-2 0 0</inkml:trace>
  <inkml:trace contextRef="#ctx0" brushRef="#br0" timeOffset="128078.0054">17914 2449 0,'0'0'15,"0"0"-15,0 0 0,0 0 0,20 11 16,-20-11 0,0 0-16,23 11 0,-13-7 0,2 2 15,3-2-15,0-1 0,0 1 16,1-1-16,-1-2 0,2 2 16,-1-3-16,5 0 15,5-3-15,3-1 0,-1 0 0,2-3 16,1 0-16,0-4 0,1-3 0,4 0 15,-2 0-15,0 0 0,0 2 16,0-2 0,-2 0-16,-3 0 0,0 0 0,0 3 0,-2 0 15,-1 1-15,-2 3 0,-2 2 16,-1 2-16,0-1 0,0 5 0,-1 3 16,-2 2-16,1 2 0,0 2 15,-2 1 1,0 4-16,-2-2 0,0-2 15,-1 0-15,0 0 0,0 2 16,-2-2-16,0 3 0,0-3 16,1 3-16,3-2 0,-2-2 15,0-3-15,0 0 0,-1 1 0,-3-5 16,1 0-16,1-6 0,2 2 16,3-2-16,3-3 0,0-2 15,-1-2-15,3-1 0,3 3 0,3-7 16,0-1-16,-3 1 0,0-2 15,-1 2-15,-1 3 0,0-1 16,-1-1-16,-1 2 0,-2 1 16,-1-1-16,-1 1 0,0 3 15,-2 1-15,0 0 0,-1 6 0,0-2 0,-1 0 16,2 2-16,0 2 0,-3 2 16,2 0-16,-1 2 0,1-2 15,-3 1-15,-1 0 0,-1-1 16</inkml:trace>
  <inkml:trace contextRef="#ctx0" brushRef="#br0" timeOffset="131341.4897">24402 5304 0,'0'0'15,"0"0"1,0 0-16,0 0 0,0 0 0,0 0 16,0 0-16,0 0 0,30-7 15,-30 7-15,27-1 0,-27 1 16,32 0-16,-16 0 0,1 1 15,0 1-15,-1-2 0,1 2 16,0 2-16,-1 2 0,-3-1 0,-2 3 16,-1 1-16,-3 2 0,-2-2 0,-3 5 15,-4 0-15,-2 1 0,-2-1 16,-3 2-16,-2 0 0,-2-1 16,-2 0-16,-4 1 0,-1 0 15,1-1-15,0-1 0,-7 0 16,-3 1-16,5-1 0,3 1 0,2-2 31,2-2-31,2-2 0,3 0 0,3-5 16,3 1-16,3-1 0,0-1 15,6-1-15,2 0 0,4-3 16,3 0-16,3-2 0,3 2 16,3-4-16,2-1 0,1 1 15,3 0-15,-2 0 0,1-1 0,5-1 16,1-4-16,-4 3 0,0 2 0,-6-1 15,-5 3-15,-2 1 0</inkml:trace>
  <inkml:trace contextRef="#ctx0" brushRef="#br0" timeOffset="132112.8304">25090 5164 0,'0'0'0,"0"0"0,0 0 15,0 0-15,0 0 0,0 0 0,0 0 16,0 0-16,0 0 0,-4 23 0,4-23 0,-7 20 16,7-20-16,-12 23 0,12-23 15,-17 30-15,9-13 0,-1 0 16,1 0-16,-1 0 0,1-1 0,2-2 15,0 1-15,0 2 16,2-3-16,2-1 0,1-4 16,1 0-16,1-4 0,1 2 0,0-3 0,2 0 15,0 0-15,3-3 0,1-2 16,1-1-16,0 0 0,1-2 16,0 1-16,1-3 0,0-1 0,1-2 15,0-2-15,0 1 0,0-1 16,4-2-16,-1-1 0,0-1 15,-1-1 1,-1 2-16,-1-2 0,-1 2 16,-1 0-16,-1 1 0,0 2 15,-1 0-15,-2 0 0,1 0 16,0 1-16,-3 2 0,-1 2 0,-1 0 16,1 3-16,-3 3 0,2-2 15,-2 2-15,-1 3 16,0 1-16,0 2 0,-2 2 0,1 0 0,0 3 15,-1 0-15,-1 2 0,0 3 16,0 1-16,-1 0 0,-3 8 16,0 2-16,0-1 0,0 0 0,-2 1 15,-1 1-15,2 0 0,2 0 16,-3 8-16,0-1 16,1-1-16,1-3 15,1-2-15,0 1 0,0 0 16,2-3-16,-1 0 0,1-2 15,-2-4-15,1-1 0,-2-1 16,0-1-16,-1-3 0,-1 2 0,-1-2 16,0-4-16,-2-1 0,0-3 15,0 0-15,-1-3 0,-1 0 16,-2-1-16,-1-3 0,-3 0 0,3-3 16,-1 0-16,-3-2 0,1-2 15,0 0-15,0-4 0,0 1 16,-1 0-16,1-2 0,0-1 0,3-2 15,1-3-15,4 5 0,2 2 16,2 3-16</inkml:trace>
  <inkml:trace contextRef="#ctx0" brushRef="#br0" timeOffset="132746.1582">25655 5472 0,'0'0'16,"0"0"-16,0 0 15,0 0-15,0 0 0,0 0 16,0 0-16,0 0 0,0 0 16,19 22-16,-19-22 0,0 0 15,0 0-15,19 10 0,-19-10 16,0 0-16,0 0 0,0 0 15,0 0-15,0 0 0,18 12 16,-18-12-16,0 0 0,0 0 0,0 0 0,0 0 16,0 0-16,0 0 0,0 0 0,0 0 15</inkml:trace>
  <inkml:trace contextRef="#ctx0" brushRef="#br0" timeOffset="133896.6168">26294 5182 0,'0'0'0,"0"0"0,0 0 0,0 0 16,0 0-16,0 0 0,0 0 0,0 0 0,13 22 16,-13-22-16,0 0 0,3 29 15,-3-29-15,-3 23 0,0-10 16,0 2-16,-2 1 0,0-1 16,-1 1-16,1 0 0,-1 0 15,1-1-15,0-1 0,1-1 0,-1 1 16,2-3-1,1 0-15,0-1 0,1 0 16,-1-2-16,2 0 0,0-3 16,2 0-16,0 0 0,2-3 15,2 0-15,0-2 0,2 0 16,1-1-16,1 0 0,1-4 0,0 1 16,1-3-16,0 0 0,0 0 15,0-2-15,2 0 0,-1-2 0,1 0 16,4-6-16,-2 0 0,1 1 15,-2 2-15,0 0 0,-3 1 16,-1 1-16,-1-1 0,0 2 16,0-1-16,-2 1 0,0 2 15,-1-1-15,-2 0 0,1 2 0,-1 1 16,0 2-16,-2 0 0,-1 2 0,0 1 16,-1-1-16,1 1 0,-2 2 15,0 0-15,0 0 0,1 2 16,-2 1-16,-1 0 0,0 4 15,0 0-15,0 1 0,0 1 0,-1 1 16,1 0-16,-1 3 16,1-1-16,-2 2 15,0 2-15,0 0 0,-1-1 16,0 2-16,-1 0 0,0 5 16,-1 0-16,0 1 0,1 0 15,0-1-15,1 0 0,-1 0 16,1 0-16,-1 0 0,2 0 0,-1 0 15,1-1-15,-1 1 0,2-4 16,-1 3-16,-1-2 16,0 1-16,-1 0 0,1 0 0,-1-2 0,1-2 0,-1 0 15,2-2-15,-1 0 0,1-1 16,0-1-16,-2-1 0,1-3 16,-2-1-16,0 0 0,0 0 31,-1 0-31,-2-2 0,-2 0 0,-2-3 15,-3 0-15,0-2 0,0 0 16,-5 0-16,-4-2 0,1 1 16,-1 1-16,-2-1 0,-1-6 15,5 2-15,4 1 0,3 0 0</inkml:trace>
  <inkml:trace contextRef="#ctx0" brushRef="#br0" timeOffset="134968.6673">26881 4950 0,'0'0'0,"0"0"16,0 0-16,0 0 0,0 0 0,0 0 16,-5 28-16,5-28 0,0 0 15,-4 22-15,4-22 0,-5 19 16,5-19-16,-5 23 16,2-14-16,-2 1 0,1 0 15,-1-2-15,1 0 16,-1 0-16,2-1 0,0-1 0,0 0 15,0-2-15,1-1 0,0 0 16,0 1-16,1-1 0,0 0 16,-1-1-16,2-2 0,0 0 15,0 0-15,0 0 0,0 0 0,0-3 16,2 0-16,-1-2 0,1-2 16,0 1-16,0 0 0,0 0 0,1-1 15,-1-1-15,1 0 0,0 2 16,1-1-16,-1 0 0,0 1 15,0 0-15,-1-1 0,0 1 16,0 0-16,-1 1 0,0 0 0,1 0 0,-1 2 16,0 0-16,-1 3 0,0 0 31,0 0-31,0 0 0,0 3 16,0 0-16,0 1 0,-1 2 15,0 1-15,-1 1 0,0 0 0,1 1 16,0 0-16,-1 1 0,0-3 15,-1 1-15,0-1 0,0 0 0,-1 0 16,2-1-16,1-1 0,-1 1 16,0-1-16,0-1 0,0-1 15,1 1-15,1-2 0,0-2 16,0 3-16,0-3 0,-1 2 16,1-2-16,0 3 0,0-3 0,0 0 0,2-4 15,0 0-15,-1 1 0,0-2 16,0 1-16,0 1 0,0 0 15,0 0-15,0 0 0</inkml:trace>
  <inkml:trace contextRef="#ctx0" brushRef="#br0" timeOffset="136540.671">27336 6023 0,'0'0'0,"0"0"0,0 0 15,0 0-15,0 0 0,0 0 0,0 0 16,0 0-16,26-4 0,-26 4 16,0 0-16,35-2 0,-35 2 0,32-1 15,-15 1-15,1-1 0,0 1 0,1 0 16,2-2-16,0 2 0,0-1 15,0 1-15,0 0 0,5 0 16,-1 0-16,-2 0 0,-1 0 16,-2 0-16,-2 0 0,-3 1 15,-2 2-15,-3 0 0,-2 2 16,-1 0 0,-2-4-16,-1 2 0</inkml:trace>
  <inkml:trace contextRef="#ctx0" brushRef="#br0" timeOffset="136797.2393">27289 6255 0,'0'0'0,"0"0"16,0 0-16,0 0 0,0 0 16,0 0-16,0 0 0,30 13 15,-30-13-15,27 1 0,-27-1 16,34 0-16,-15 0 0,0 0 15,0 0-15,1-1 0,0 1 0,0 0 32,0-3-32,-1 3 0,-2 0 0,3 0 0,-1 0 15,-3 0-15,-1 0 0,-3 0 0,-1 4 16,-4-3-16,-1 4 0,0-4 16,-2 2-16,0-1 0</inkml:trace>
  <inkml:trace contextRef="#ctx0" brushRef="#br0" timeOffset="137875.7933">28714 5922 0,'0'0'16,"0"0"-16,0 0 0,0 0 16,0 0-16,0 0 0,0 0 15,-1-21-15,1 21 0,0 0 16,0 0-16,0 0 0,-11-20 0,11 20 16,-8-5-16,2 2 0,0 2 15,-1 1 1,-2-2-16,0 1 0,0 2 0,-3 1 15,-2 2-15,1-1 16,-1 1-16,0 3 0,-1 1 16,-1 0-16,1 1 0,-6 3 0,0-1 15,1 2-15,1 1 0,2 0 16,0 2-16,2 1 0,0-3 16,2 4-16,1-3 0,2 2 0,1 0 15,3-1-15,0 1 0,2 1 0,0-1 16,2-2-16,1 3 0,1-4 15,0 1-15,2-1 0,2 3 16,0-3-16,0-2 0,3 2 16,2-4-16,2 1 0,1-3 15,1 2-15,1-3 0,2 0 0,-1-3 0,2-3 16,2 1-16,-1-2 0,1 0 16,2-3-16,1-1 15,-1 0-15,-2-2 0,2-1 0,0-1 16,0 1-16,0-3 0,4 0 15,-2 1-15,-3-4 0,-2 2 16,-3-4 0,-1-2-16,0 3 0,-2 2 0,-2-4 15,0 0-15,-2 2 16,0 0-16,-2-1 0,-3 1 0,-1 1 16,-1 2-16,-1-1 0,-1 0 15,-1-1-15,-1 3 16,-2-3-16,0 1 0,-3 1 15,-1 4-15,-3-2 0,-3-3 0,-1 4 0,1 3 0,-5 0 16,-3 1-16,3 0 0,3-1 16,3 3-16</inkml:trace>
  <inkml:trace contextRef="#ctx0" brushRef="#br0" timeOffset="140151.7619">21759 8283 0,'0'0'0,"0"0"0,0 0 16,0 0-16,0 0 0,0 0 15,5 20 1,-5-20-16,0 0 0,-3 28 16,3-28-16,-4 25 0,4-25 0,-8 27 15,3-10-15,-1 0 0,2-1 0,0 1 16,-1 0-16,1-1 16,-1 0-16,1 3 0,0-1 15,0-1-15,2 0 0,0-3 16,1-4-16,0-2 0,1 0 0,0-1 15,1-1-15,1-2 0,2 0 0,2-3 16,2-2-16,0 0 0,2-3 16,2 0-16,3-3 0,-2 1 15,-1 0-15,5-4 0,-1-2 16,0 0-16,-1-1 0,2 0 16,-1-2-16,1 1 0,-2-1 0,1 0 0,-2-2 15,-1 1-15,-2 2 0,0-1 16,-1 2-16,0-1 0,-1 1 15,-1 0-15,-1-1 0,0 3 16,-1 1-16,-2 1 0,0 1 16,0 1-16,-2 2 0,0 0 15,-1 2 1,-1 3-16,2-1 0,-2 1 0,-2 3 16,0 1-16,0 0 0,0 2 15,-1 1-15,1 2 0,0 0 16,0 4-16,-2 1 0,1 1 15,0-1-15,-2 9 0,1 1 16,-2 1-16,1-3 16,-2 3-16,1 2 0,-1 0 0,0 1 0,-1 8 0,-2 1 15,1 1-15,1-2 0,0 1 16,1 1-16,-1-1 0,3-1 16,-3 7-16,0 0 0,1-3 0,2-2 15,-1-1 1,1-1-16,-2-3 15,1-2-15,-3 1 0,-1-1 16,-2-1-16,-1-3 0,-1 0 0,0 0 16,1-4-16,0-3 0,-2-3 15,0-1-15,-1-2 0,1-2 16,-4-3-16,-2-4 0,1 0 16,0-3-16,2-2 0,-1-4 15,5 0-15,-1-1 0,1-3 16,-1-1-16,0-2 0,1-1 0,1-4 0,2-4 15,1 2-15,2 2 0,4-4 16,2-1-16,4-1 0,0 0 16,4-3-16,5 0 15,0 1-15,2 1 0,1-5 16,4-1-16,1 2 0,3 4 0,5-7 16,-1-1-1,0 4-15,-2 2 0,2 2 0,2 0 16,-3 4-16,-1 1 0,-2 3 15,-1 2-15,-3 2 0,0 2 16,1-1-16,1 2 0,-4 1 0,-2 3 16,0-1-16,-2 1 0,-3 1 0,-2 0 0,1 1 15,0-2 1,-2 2-16,0-1 0,-2 2 0</inkml:trace>
  <inkml:trace contextRef="#ctx0" brushRef="#br0" timeOffset="140437.2045">22504 8138 0,'0'0'0,"0"0"0,0 0 0,0 0 15,0 0-15,-11 27 0,11-27 16,-7 23-16,3-11 0,-1 3 0,1 0 16,-3 2-16,0 2 0,-1-1 15,1 1-15,2 0 0,-1-5 16,2-1-16</inkml:trace>
  <inkml:trace contextRef="#ctx0" brushRef="#br0" timeOffset="140753.8512">22575 8605 0,'0'0'0,"0"0"15,0 0-15,28 0 0,-28 0 0,28-2 16,-10 2-16,1 1 0,1 0 15,-1-1-15,-1 1 0,7 1 16,-2-1-16,-1 0 0,0 2 16,-3 0-16,-3 0 15,-3-2-15</inkml:trace>
  <inkml:trace contextRef="#ctx0" brushRef="#br0" timeOffset="140954.4221">22514 8870 0,'0'0'0,"0"0"0,0 0 16,28-1-16,-28 1 0,31-5 0,-12 3 16,2 1-16,2 1 0,8 0 15,2 0-15,-2 0 0,-1-1 16,-5 0-16,-4 1 0,-3-1 0</inkml:trace>
  <inkml:trace contextRef="#ctx0" brushRef="#br0" timeOffset="141418.3206">23470 8764 0,'0'0'0,"0"0"16,0 0-16,0 0 0,0 0 16,0 0-16,0 0 0,0 0 15,0 0-15,0 0 0,0 0 16,25-4-16,-25 4 0,24-1 15,-24 1-15,35-1 0,-18 1 0,3 0 16,2-1-16,0 1 0,0 1 0,0-1 16,0-1-16,5 0 0,-3-2 0,-1 2 15,-1 0-15,-2 1 16,-1 0-16,-3 1 0,0 0 16,-3-1-16,-2 1 0,-1 0 0</inkml:trace>
  <inkml:trace contextRef="#ctx0" brushRef="#br0" timeOffset="142097.5213">24578 8768 0,'0'0'0,"0"0"0,0 0 16,0 0-16,21-2 0,-21 2 15,22 0-15,-8-1 0,2 1 0,3-1 16,3 0-16,1 1 0,0 0 0,10 0 16,3 0-16,0 0 0,-2-1 0,10-1 15,1 1-15,-3 1 16,-2 0-16,8 0 0,1 0 16,-6-1-16,-5 0 0,3 0 15,1 0-15,-2 1 0,-3 1 0,3-1 16,1 1-1,-5-1-15,-3-1 0,9 0 16,1 0-16,-7 0 0,-7 0 0,3 1 16,0 1-16,-4-1 0,-5 1 15,0-2-15,0 0 16,-7-2-16,-3 1 0,1 1 16,1 0-16,-3 0 0,-1 1 0,-2 1 15,-2 0-15,-1 0 0,-1 0 0,-2 2 16,-3 2-1,0-2-15,0 0 0,0-1 0</inkml:trace>
  <inkml:trace contextRef="#ctx0" brushRef="#br0" timeOffset="143062.2746">25363 9299 0,'0'0'0,"0"0"0,0 0 0,0 0 16,0 0-16,10-24 0,-10 24 16,6-17-16,-4 8 0,-1 0 15,-1-3-15,0 3 0,0 0 0,-1-1 16,-1 0-16,-2 0 0,0 0 0,-2 1 16,0 1-16,-1 1 0,1 1 0,-3 1 15,-1 1-15,0 3 0,0 2 16,-2 2-16,-1 0 15,-1 0-15,1 0 0,-5 5 16,0 3-16,1 0 0,1 1 0,-1 2 16,1 2-16,1-1 0,2-2 15,0 4-15,0 4 0,-1 0 16,1-1-16,0 4 0,2 0 0,1-3 0,1-3 16,4 1-16,2 0 15,2-2-15,1-3 0,2 0 0,3-2 16,-1-3-16,1-2 0,1-2 15,3-2-15,0-1 0,0-2 16,2-2 0,2-2-16,0-1 0,0-1 0,4-3 15,2-1-15,-3-1 16,0 1-16,-1-1 0,0-2 16,-1 0-16,0-1 0,4-3 0,-1-3 15,-1 5-15,-3 1 0,-1 0 16,0-1-16,-1 1 0,-1 2 15,-1 1-15,-1-1 0,-3 4 16,0 2-16,-2-1 0,0 2 0,0 0 0,-1 1 16,-2 4-16,0 0 15,0 0-15,0 0 0,0 4 0,-1 1 16,-1 1-16,-1 0 0,1 3 16,0 1-16,-1 1 0,0 0 15,-1 5-15,0 1 0,0 0 16,1 0-16,1 0 15,1 1-15,1-3 16,1-1-16,1-1 0,1 1 16,1-3-16,-2-1 0,2 0 0,1-1 15,-1-2-15,-1-1 0,3-2 16,0-2-16,0 0 0,1-1 0,0-4 16,2-3-16,-1 0 15,-1 1-15,-2 2 0</inkml:trace>
  <inkml:trace contextRef="#ctx0" brushRef="#br0" timeOffset="143391.956">25615 9058 0,'0'0'15,"0"0"-15,0 0 0,0 0 0,0 0 16,31-5-16,-31 5 0,24 1 15,-24-1-15,25 0 0,-12 2 16,-1 1-16,0 1 0,-3 0 16,0 3-1,-2 0-15,-3 0 0,-3 3 0,-3 0 16,-1-2-16,-3 2 0,-1-1 16,-3 0-16,-1 0 0,0 0 15,-4 2-15,2 0 0,1-3 16,2-1-16,2 0 0,2 0 15,1-1-15,2 0 0,4-4 16,4 0-16,2-2 0,4-1 0,4-1 16,1-1-16,1-3 0,0-1 0,3 0 15,-3 2-15,-3 1 0</inkml:trace>
  <inkml:trace contextRef="#ctx0" brushRef="#br0" timeOffset="144109.7159">25287 7999 0,'0'0'0,"0"0"16,0 0 0,0 0-16,0 0 0,0 0 0,-2 29 15,2-29-15,-2 23 0,2-23 16,-5 36-16,3-16 0,0 1 0,-3 2 15,0 3-15,-1-1 16,0 0-16,-3 6 0,0-1 16,0-1-16,1-1 0,-3 4 15,1-3-15,1-3 0,2-3 0,2-2 0,-1-1 16,2-4-16,0-2 0,1-3 16,0-2-16,1-3 0,0-3 0,2 0 15,0-3 1,0 0-16,0-3 0,2 0 15,0-2-15,1 1 0,3-1 0,-1-2 16,2-1-16,-1-1 0,1 0 0,2-4 0,1 1 16,0 0-16,-2 1 0,1-1 15,1 1-15,0 0 0,0 0 0,1 2 16,1 3-16,0-2 0,0 2 16,1 3-16,-1 1 15,-1 0-15,0-1 0,-1 2 16,-1 3-16,-2 1 15,1 1-15,-4-1 0,1 3 16,-2 2-16,-1-1 0,-2 3 16,-1 1-16,-1 2 0,-2-1 15,-4 4-15,-1 0 0,-1-3 0,-1 0 16,-1 0-16,-1-1 16,0 0-16,1 1 0,1-3 0,0-1 15,1-2-15,1 0 0,-1-3 0,1-1 16,1-2-16,0-2 0,4-1 15,2-2-15,1 2 0,0-1 0,1 3 16</inkml:trace>
  <inkml:trace contextRef="#ctx0" brushRef="#br0" timeOffset="144410.733">25696 8166 0,'0'0'0,"0"0"0,0 0 16,0 0-16,26-4 0,-26 4 16,0 0-16,24 3 0,-24-3 15,14 4-15,-8-1 0,-2 1 0,-1 2 0,0 1 16,-2 2-16,-2-2 0,-2 0 16,0 1-16,-1 2 15,-2-1-15,1-2 0,-1 0 16,1 2-16,-1-2 0,2 0 0,-1 0 15,2-1-15,1 1 0,1-1 16,2-1 0,2 0-16,3-2 0,1 1 15,5-1-15,5-1 0,0 0 0,0 0 16,-1 1-16,-3-1 0,-2 0 16</inkml:trace>
  <inkml:trace contextRef="#ctx0" brushRef="#br0" timeOffset="144865.5204">26392 8733 0,'0'0'16,"0"0"0,0 0-16,0 0 0,29 2 0,-29-2 15,37 0-15,-15 1 0,1 0 16,6-2-16,4 0 15,10 1-15,0 0 0,16-1 0,4-2 16,-6 2-16,-4 2 0,14-1 16,3 2-16,-6-1 0,-5 0 0,12 1 15,-1 2-15,-9-1 0,-8-2 0,6 0 16,-2-1-16,-11 0 0,-5 0 16,-6 1-16,-4 1 0,-6 0 15,-4-2-15,-3-1 0,-3-1 16,-5-1-16,-3-1 0,-8-2 15,-6-2-15,-2-1 0,-2-2 0,2 3 16,3 1 0,0 3-16</inkml:trace>
  <inkml:trace contextRef="#ctx0" brushRef="#br0" timeOffset="145228.8907">26902 8198 0,'0'0'0,"0"0"0,0 0 15,22-3-15,-22 3 0,24 3 0,-24-3 0,30 4 16,-15 0-16,1 2 0,0 0 15,1 2-15,-1-1 0,2 4 16,-4 1-16,-4 0 0,-3 1 16,-5 1-16,-5 0 0,-3 1 15,-1-1-15,-4 1 0,-2-1 16,-2 1-16,-2-2 16,-2 1-16,0 0 0,0 0 15,1-2-15,-2 1 0,3-1 16,1-2-16,2 1 0,3-5 15,2-1-15,4-2 0,1-2 0,2 1 16,0-1-16,0 1 0</inkml:trace>
  <inkml:trace contextRef="#ctx0" brushRef="#br0" timeOffset="145529.8668">27326 8188 0,'0'0'0,"0"0"0,0 0 0,0 0 15,0 0-15,-27 6 0,27-6 16,-24 10-16,24-10 0,-26 15 16,9-5-16,1-1 0,-1-1 0,1 3 15,0 1-15,2-1 0,1 1 16,-2 5-16,4-1 0,3 0 15,1-2-15,5 1 0,3 0 0,2 1 16,3 0-16,4-3 0,4-1 16,0 1-16,-1-1 0,4 0 15,2 0-15,-3-1 0,-1-1 0,-3 0 16,-2-4-16,-1 1 0</inkml:trace>
  <inkml:trace contextRef="#ctx0" brushRef="#br0" timeOffset="146485.7627">27174 8898 0,'0'0'0,"0"0"0,0 0 15,0 0-15,0 0 0,4 19 16,-4-19-16,0 0 0,-3 25 0,3-25 16,-8 21-16,4-10 0,-2 0 31,1 1-31,-1 1 0,1 1 0,-1-3 15,2 1-15,0 0 16,-1-1-16,1-1 0,0-1 0,1 1 16,1-3-16,1 0 0,2-1 15,1-2-15,1-1 0,2-2 0,1 0 16,3-1-16,0-1 0,0-3 16,1 0-16,0 0 0,0-2 15,1-1-15,0-2 0,0-1 16,0 1-16,0 0 0,2-2 15,-1-1-15,-2 0 0,-1 1 0,-1 0 16,-1-1-16,0 2 0,-2 1 0,0 1 16,-2-1-16,-1 4 0,1-1 15,-1 2-15,-1 0 0,0 0 16,0 1-16,-1 3 0,-1-2 16,1 2-16,-1 3 0,-2 2 15,-2 1 1,1 0-16,-1 1 0,1 2 15,-2 1-15,1 2 0,-2 0 0,1 2 16,-2 3-16,0 1 0,2 0 16,-3 6-16,0 3 15,0-1-15,0 1 0,2 1 0,0 1 16,0 1-16,0 1 0,-2 5 16,0 3-16,1-4 0,3-1 0,-2-2 15,-1 2-15,0-3 0,-1-1 0,-1 7 16,-1-1-16,1-3 0,1-5 15,-1-2-15,0 0 16,1-3-16,1-2 0,-3-3 0,-2 0 16,1-6-16,-1-2 0,-2-2 15,-4 1 1,1-6-16,2 1 0,-3-4 16,-1-3-16,0 0 0,0-3 0,2-1 15,-1-3-15,4 0 0,1 1 16,3-4-16,1-1 0,3 0 15,0-1-15,3-4 0,1-1 16,3 2-16,1-1 0,5-1 16,4-1-16,2 1 0,2 0 0,4-1 0,2 1 15,1 1-15,1 0 0,4-1 16,4 0-16,-1 1 0,-2 0 16,8 0-16,0 1 0,-3 1 15,-2 3-15,-3 0 0,0 3 0,-4 2 16,-1 1-16,-3 3 0,-2 4 15,-1-1-15,-3 2 0,-2-1 0,-2-3 16,-4 3-16,0-1 0,-2 0 16</inkml:trace>
  <inkml:trace contextRef="#ctx0" brushRef="#br1" timeOffset="153625.7914">25629 9008 0,'0'0'0,"0"0"0,0 0 0,0 0 0,0 0 15,-19 16-15,19-16 16,-22 12-16,22-12 0,-31 18 0,13-8 16,-1 1-16,-1 1 0,-2 0 15,-2 1-15,-6 3 0,1 0 16,-1 1-16,0 1 0,-1-1 16,1-1-16,-4 3 0,3-1 0,2 0 0,2-1 15,0 0-15,1-1 16,2 0-16,4-3 0,1 1 0,2-3 15,3-1-15,3-1 0,1 0 16,1-1-16,3-1 0,0-1 16,3-2-16,-1 1 0,2 0 15,1-1-15,1 0 0,1-1 0,2 0 16,2 0-16,5-1 0,4 0 16,-2-2-16,3 1 0,3-1 0,2 0 15,1 0-15,1 1 0,2 0 16,2-1-16,-1 1 0,1-1 15,2 0-15,4-1 0,5 1 16,-3-1 0,1 0-16,1 1 0,-2 0 15,-2-1-15,-2 1 0,0 0 16,-1 0-16,-2 0 0,0 0 0,-1 1 16,-4-1-16,-3-1 0,-3 1 15,-3-2-15,-2 2 0,-1 0 16,-2 0-16,-3 0 0,-1 1 15,0 0-15,-2-1 0,-2 0 0,0 0 16,0-3-16,-3 0 0,-3-2 0,3 1 16,0 1-16,0 1 0</inkml:trace>
  <inkml:trace contextRef="#ctx0" brushRef="#br1" timeOffset="154011.3351">25540 9122 0,'0'0'0,"0"0"0,0 0 0,0 0 0,0 0 15,0 0 1,-17 21-16,17-21 0,0 0 0,-20 26 15,20-26-15,-13 28 0,6-13 16,0 0-16,-1 3 16,0 2-16,-1 1 0,0 2 0,-4-1 15,-2 7-15,-1-1 0,1 1 16,-1 1-16,1-2 0,2-4 16,-2 7-16,1-1 0,2-2 15,0-2-15,1-2 0,1-3 16,1-2-16,0-1 0,3-4 15,-1-1-15,2-3 0,0-2 0,2-3 16,0 2-16,-1-2 16,1 0-16,1-2 0,2-3 0,1-3 0,2 0 15,-1-1-15,1 2 0,-2-1 16</inkml:trace>
  <inkml:trace contextRef="#ctx0" brushRef="#br1" timeOffset="154960.7654">25234 7995 0,'0'0'0,"0"0"0,0 0 0,0 0 15,0 0-15,30 9 0,-30-9 16,30 6-16,-14-3 0,2 2 0,0 1 15,0 0-15,2-1 0,1 1 16,0 2-16,3 2 0,-2 0 16,-3 2-16,-2 1 0,-3-1 0,-3 1 15,-2 0-15,-3 0 0,-2 1 0,-3-2 16,-7-1-16,-5 1 16,-2-1-16,-2 0 0,-4 1 0,-3-1 15,0-1-15,0-1 0,-6 3 16,1-1-16,2-1 0,3-2 15,1 0 1,1-3-16,3-1 0,1-1 16,3-2-16,2 1 0,3-1 15,1 1-15,1-2 0,2 0 16,-1 0-16,2 0 0,3 0 0,0 0 16,0 0-16,3 0 0,3 0 15,2 0-15,-1 0 0,1-1 16,2 0-16,2 1 0,1 0 0,1 2 0,5-1 15,2 1-15,-2 1 16,-1 2-16,-2 1 0,1 0 16,-2 0-16,0 0 0,-1 4 0,0 1 0,-2-1 15,-1 0-15,-2 1 0,-3 1 16,-2 2-16,0-1 0,-6 1 16,-2-1-16,-3-1 0,0-1 15,-4 1-15,-4 0 0,0-1 16,-2-1-16,-1 0 0,-2 1 15,1-1-15,1 0 0,-2-2 16,-2 1-16,1-3 0,1 0 0,-5 1 16,3-2-16,3-1 0,4-2 15,2-1 1,2 1-16,3-1 0,1 0 0,2-1 16,0-1-16,2 1 0,0 0 15,1-1-15,2 1 16,0 0-16,0 0 0,0 0 0,2 2 15,-2-2-15</inkml:trace>
  <inkml:trace contextRef="#ctx0" brushRef="#br1" timeOffset="157891.0424">22063 10521 0,'0'0'0,"0"0"15,0 0-15,0 0 0,0 0 16,-9 25-16,9-25 0,-7 18 16,7-18-16,-9 25 0,4-8 15,-1-2-15,1 0 0,-1 2 16,1 0-16,-2-2 0,1 2 0,0-1 0,2 1 15,-1 4-15,2-4 0,2-2 16,2 3-16,0-6 16,1-2-16,-1 0 0,0-2 15,2-2-15,-1-2 0,1-1 0,3-2 16,-2-1-16,1 0 0,0-4 16,2 1-1,0-1-15,1-3 0,1 0 0,1-4 16,0 0-16,0 1 0,2-4 15,0-1-15,0 1 0,-1-3 16,-1 2-16,-1-3 0,0 3 16,-2-2-16,1 3 0,0 3 15,-2-4-15,0 1 0,-2 3 16,1 0-16,-1 1 0,0 3 0,-1 0 0,0 0 16,-1 3-16,1 1 0,-1 2 15,0 1-15,0 1 0,0 3 16,-1 2-16,1 1 0,-1 2 15,0 1-15,-1 3 0,0 2 16,-1-1-16,0 4 0,-2 8 16,0 5-1,0-3-15,1 0 0,-1 5 0,1 0 16,-1 9-16,0-2 0,-1 2 16,1 1-16,0 0 0,-1-4 15,0 8-15,-2 3 0,0-4 16,-1-3-16,-1 0 0,1 2 15,-2-6-15,-1-1 0,-3 3 16,-1-2-16,0-2 0,0-1 16,-2-4-16,1 0 0,2-12 0,1-5 15,-6-2-15,-2-3 0,4-3 16,-1-2-16,-1-2 0,1-3 16,-1-3-16,0-2 0,0-3 15,-1-2-15,-1-1 16,0-3-16,1-2 15,2-1-15,2-4 0,2-4 16,1 4-16,1-1 0,0-3 16,1 0-16,2-1 0,4 1 0,2-2 15,2 0-15,2 2 0,2 2 16,4-3-16,2-5 0,2 5 16,1 2-16,7-1 0,7 3 15,-3 1-15,-1 3 16,6-5-16,5-1 0,-4 3 15,-3 6-15,-3 1 0,-4 0 0,0 3 16,-1 1-16,0 0 0,0 2 16,-2-3-16,0 1 0,-3-1 15,0-3-15,-4 0 0,-2-1 0,-2 4 16,-2 1-16,-1 3 0</inkml:trace>
  <inkml:trace contextRef="#ctx0" brushRef="#br1" timeOffset="158223.4204">22503 10264 0,'0'0'0,"0"0"15,0 0-15,0 0 0,0 0 0,-3 24 16,3-24-16,-2 18 0,2-18 16,-3 18-16,3-18 0,-3 25 15,2-13-15,-2 1 0,1 1 16,1 0-1,0-2-15,0 2 0,-1-3 16,1-1-16,-1 1 0,1-4 0</inkml:trace>
  <inkml:trace contextRef="#ctx0" brushRef="#br1" timeOffset="159026.4153">20708 10445 0,'0'0'0,"0"0"16,0 0-16,-2 18 0,2-18 0,-1 25 15,0-10-15,0 6 0,0 0 16,-1 4-16,-2 4 0,0 8 16,0 1-16,-2 1 0,1 4 15,-3 7-15,0-7 0,-1 11 16,0-4 0,1-4-16,0-4 0,1-2 0,2-1 15,0-7-15,2-4 0,0-2 16,-1-2-16,1-5 0,0-2 15,1-5-15,0-2 0,1-3 16,0-3-16,1-4 0,5-7 16,1-4-16,4-4 0,5-5 15,2-3-15,0-1 0,-1-4 0,-2 7 0,-3 5 16,-3 2-16</inkml:trace>
  <inkml:trace contextRef="#ctx0" brushRef="#br1" timeOffset="159443.4716">21005 10707 0,'0'0'0,"0"0"0,0 0 15,0 0-15,0 0 0,3-19 16,-3 19-16,0 0 0,0 0 0,0 0 0,0 0 16,0 0-16,0-21 0,0 21 15,0 0-15,0 0 0,0 0 16,-24 7-16,24-7 0,-24 8 16,24-8-16,-28 10 0,28-10 15,-35 12-15,16-6 0,1-2 0,0 3 16,1-1-1,2-2-15,-5 3 0,1-3 16,3 0-16,1 0 0,3-1 16,1 0-16,2 0 0,2-2 15,2 0-15,2 1 0,0 2 16,1-3-16,2 2 0,1 3 16,1-2-16,1 0 0,2-1 0,0 5 15,1-4-15,-1 2 0,3 1 0,1 0 16,1 0-16,1 1 0,1 3 15,0-1-15,1 1 0,-1 0 16,4 4-16,-2-1 0,-1 0 16,-2-1-16,0-2 0,0 0 15,-1-1-15,0-2 0,-1-1 0,0 0 16,0-2 0,-1 1-16,2-2 0,0-4 15,-2-1-15,0-2 0,-2 0 16,0 0-16,-2 2 0</inkml:trace>
  <inkml:trace contextRef="#ctx0" brushRef="#br1" timeOffset="159612.8699">21266 10752 0,'0'0'0,"0"0"0,0 0 15,25-6-15,-25 6 0,26-4 0,-10 3 16,1-1-16,2 2 0,2 0 15,1 0-15,3 0 0,-1 0 16,-5 0-16,-2 0 0,-3 0 0</inkml:trace>
  <inkml:trace contextRef="#ctx0" brushRef="#br1" timeOffset="159797.6361">21180 10949 0,'0'0'16,"0"0"-16,0 0 0,0 0 0,0 0 16,38 0-16,-38 0 15,43 3-15,-20-3 0,6 1 16,3 2-16,0-3 0,1 0 0,2 1 16,-5-1-16,-5 0 0</inkml:trace>
  <inkml:trace contextRef="#ctx0" brushRef="#br1" timeOffset="160662.512">22660 10853 0,'0'0'0,"0"0"16,0 0-16,0 0 0,0 0 0,0 0 15,28-1-15,-28 1 16,33 1-16,-33-1 16,42 0-16,-19 2 0,1-4 15,2 5-15,0 1 0,6-1 16,-1 1-16,-5-1 0,-2-2 16,-5 2-16,-2-2 0,-3 1 15</inkml:trace>
  <inkml:trace contextRef="#ctx0" brushRef="#br1" timeOffset="160847.1613">22591 11174 0,'0'0'16,"0"0"-16,0 0 0,0 0 0,31 3 16,-31-3-16,38 1 0,-13-2 15,1 0-15,6-1 0,4 2 16,12-1-16,-2-1 0,2 0 15,-10 0-15,-7 1 0</inkml:trace>
  <inkml:trace contextRef="#ctx0" brushRef="#br1" timeOffset="161549.6395">23674 11049 0,'0'0'16,"0"0"-16,0 0 0,0 0 0,0 0 0,0 0 15,0 0-15,0 0 0,0 0 0,0 0 16,0 0-16,0 0 0,25-7 15,-25 7-15,31 0 0,-31 0 16,44 0-16,-18 0 16,2 0-16,3 3 0,1-2 0,9 1 15,-1-1-15,-4 3 0,-2-4 0,-5 3 16,-5-3-16,-3 1 0</inkml:trace>
  <inkml:trace contextRef="#ctx0" brushRef="#br1" timeOffset="161981.6434">24636 11096 0,'0'0'0,"0"0"0,0 0 15,0 0-15,0 0 0,24 4 16,-24-4-16,28 3 0,-28-3 0,39 3 16,-14-3-16,3 1 0,2 2 15,3-3-15,3 2 16,13 0-16,0 0 0,11-1 0,-3 1 16,-2 0-16,-1-2 0,6 3 15,-6 1-15,-2 0 0,-3-2 0,-6 1 16,-4 2-16,-6-2 0,-4-2 15,-6 2-15,-5-2 0,-4 2 16</inkml:trace>
  <inkml:trace contextRef="#ctx0" brushRef="#br1" timeOffset="162404.9091">25169 11228 0,'0'0'0,"0"0"15,0 0-15,0 0 0,-19 18 0,19-18 16,-22 18-16,22-18 0,-31 17 0,14-6 16,-3 2-16,1-1 15,0-1-15,-4 5 0,0-2 16,2-1-16,2 1 0,3-3 15,0 1-15,3-3 0,2 1 0,2-2 0,3-1 16,1 0-16,2-3 0,3 3 16,3 3-16,2-6 0,1 0 15,3 1-15,3 0 0,3-1 16,1 0-16,10-1 0,2 1 16,2-1-16,1 0 0,1-2 15,0 2 1,3-1-16,-3-1 0,-2 0 0,-1-1 15,-4 0-15,-2 2 0,-3-1 16,-4-2-16,-2-1 0,-3 2 0,-6-1 16,-5 1-16,1-6 15,-3 2-15,-4-3 0,-5-2 16,2 2-16,1 2 0,1 0 16</inkml:trace>
  <inkml:trace contextRef="#ctx0" brushRef="#br1" timeOffset="162737.1451">25097 11281 0,'0'0'0,"0"0"16,0 0-16,0 0 0,0 0 0,0 0 15,6 27-15,-6-27 0,2 22 16,-2-22-16,0 30 15,0-12-15,-1 0 0,0 3 0,-1 3 16,-2 2-16,-1-1 0,-4 11 16,-1 0-16,0-3 0,1-2 0,-2 8 15,0 0-15,1-3 0,2 0 0,0-4 16,1-3-16,1-4 0,0-1 16,2-3-16,0 0 15,2-4-15,1-2 0,0-3 16,0-3-16,0-5 0,1-4 0,-1-5 15,2-3-15,0-5 0,0-2 0,0 0 16,0 3-16,0 3 0</inkml:trace>
  <inkml:trace contextRef="#ctx0" brushRef="#br1" timeOffset="163285.6566">25105 10542 0,'0'0'0,"0"0"16,0 0-16,0 0 0,32 0 0,-32 0 0,33 4 15,-14 0-15,0 2 0,1 2 16,-1 5-16,-1-2 0,-1 0 0,-1 6 15,-2-1-15,-4 1 16,-3-2-16,-5-1 0,-4 1 16,-3-2-16,-4-2 0,-2 0 15,-3-1 1,-1 1-16,-2-3 0,1-1 0,-2 0 16,2 0-16,0-4 0,3-2 15,1 2-15,2 0 0,2-3 16,2 1-16,0-1 0,1 0 15,0 0-15,3-1 0,2 1 0,3-3 16,4 3-16,4-1 0,3-2 16,1 3-16,-1 0 0,5 1 0,1 2 15,-2 1-15,0-1 0,-2 4 16,1 1-16,-3-1 0,-1 0 0,-4 3 16,0 0-16,-2 1 15,-3 0-15,-3 0 0,-3 1 16,-1 1-16,-3 1 0,-1-2 15,-3 2-15,0 0 16,1-3-16,-1 3 0,0-3 16,0-1-16,2 1 0,1 0 15,-1-1-15,1 1 0,3-1 16,3-2-16,3 2 0,4-3 16,2-2-16,0 1 0,-1-2 0,-2-1 15</inkml:trace>
  <inkml:trace contextRef="#ctx0" brushRef="#br1" timeOffset="163732.2474">26077 11181 0,'0'0'0,"0"0"15,0 0-15,32-3 0,-32 3 0,43 0 16,-11 3-16,1-3 15,1 0-15,17-3 0,5 3 0,9 2 16,-4 0-16,12 1 0,2 0 16,-7-3-16,-5-3 0,9 7 0,-1 2 15,-8-2-15,-5 0 0,5 0 16,-3 2-16,-11-2 0,-6 0 0,-3 1 16,-4 1-16,-6 1 0,-3-4 15,-8 3-15,-3-1 0,-6-2 16,-2 0-16,-8-2 0,-5 3 15,2-4-15,1 3 16,-1-3-16</inkml:trace>
  <inkml:trace contextRef="#ctx0" brushRef="#br1" timeOffset="166309.8096">26198 11822 0,'0'0'16,"0"0"-16,0 0 0,0 0 16,0 0-16,0 0 15,24-10-15,-24 10 0,0 0 16,40-2-16,-40 2 16,41-2-16,-20 0 0,4 1 0,5-1 15,0 0-15,-1 0 0,13 4 16,2 1-16,-1-3 0,-2-3 0,11 3 15,1 2-15,-5-2 16,-2 0-16,6 0 0,-3 0 0,-7 2 0,-6 2 16,0 0-16,-1-2 15,-5 0-15,-5 1 0,-5-1 0,-5 2 16,-2-1-16,-5 1 0,-6 0 16,-8 0-16,3-1 0,-1-1 0,2 0 15</inkml:trace>
  <inkml:trace contextRef="#ctx0" brushRef="#br1" timeOffset="166717.5252">26546 11992 0,'0'0'15,"0"0"-15,0 0 0,0 0 0,29 0 0,-29 0 16,34 1-16,-15 0 15,-1 1-15,2 1 0,2 0 0,-1 1 16,-2 0-16,5 2 16,-5 0-16,-2 0 0,-3 1 0,-4 1 15,-3 0-15,-6 1 0,-3 2 0,-6 2 16,-5 2-16,-3-3 0,-1-1 16,-5 2-16,-5 0 0,3 0 15,1 0-15,-6 3 0,2 0 16,2-2-16,3-1 0,5 0 15,2-2-15,4-1 0,1-2 0,6 0 16,3 1-16,4-3 16,4-1-16,3-1 15,3 0-15,3 0 0,4-1 16,2 0-16,3-1 0,3-2 16,1-4-16,1-1 0,2-1 15,-5 0-15,-1 0 0,-4 0 16,-1-1-16,-2-3 15,0-2-15,-3 4 0,-3-1 16,-3 4-16</inkml:trace>
  <inkml:trace contextRef="#ctx0" brushRef="#br1" timeOffset="167319.6315">26605 11314 0,'0'0'16,"0"0"-16,0 0 0,25 3 15,-25-3-15,25 4 0,-25-4 0,24 12 0,-12-7 0,0-1 16,0 3-16,-2 0 15,-1 1-15,-4 1 0,-1-1 16,-3 2-16,-2 0 0,-3-1 0,0-2 16,-4 0-16,-1 0 0,-3 1 15,-3-5-15,-4 4 0,2-1 16,0-1-16,2-1 0,0-1 0,2-1 0,2-1 16,1 0-16,2-1 15,3 2-15,3-2 0,2 0 16,2-2-16,3 1 0,4 0 0,3-1 15,3 2-15,1-2 0,6 1 16,0 1-16,0 0 0,0 0 16,0 1-1,-1 1-15,-1 2 0,-1-1 16,-2 1-16,-3 2 0,-2 0 16,-1 0-16,-3 4 0,-2 0 15,-1 1-15,-3 1 0,-3-2 16,-2 4-16,-3-3 0,-3 2 0,-3-2 15,-3-1-15,-1 2 0,2-4 16,-2 4-16,1 0 0,0-1 0,0-3 16,2 0-16,2-2 0,1 1 15,1-2-15,0-1 0,2-1 16,0-1-16,2-2 0,-1 0 16,2-4-16,1 1 0,2-1 0,1-1 15,3-4 1,-2 2-16,0 0 15,0 3-15</inkml:trace>
  <inkml:trace contextRef="#ctx0" brushRef="#br1" timeOffset="167820.5371">26619 10477 0,'0'0'0,"0"0"0,0 0 0,0 0 0,0 0 0,11 26 16,-11-26-16,5 18 0,-5-18 0,4 25 16,-4-10-16,0 2 15,0 1-15,0-1 0,0 1 16,-1 0-16,0 0 0,-1 4 15,-2 2-15,2-3 0,0-2 0,0-1 16,0-4-16,-1 0 0,2 0 16,0-3-16,1 1 0,-1-2 0,0-1 15,1-4-15,0 1 0,0-1 16,0-2-16,0 1 0,0-4 16,0 3-16,0-3 0,0 0 15,0 0 1,0-6-16,1 2 0,0 3 15,0-2-15,-1 0 0</inkml:trace>
  <inkml:trace contextRef="#ctx0" brushRef="#br1" timeOffset="169802.3721">19276 12583 0,'0'0'0,"0"0"0,0 0 16,0 0-16,0 0 16,0 0-1,0 0-15,0 0 0,0 0 0,0 0 16,0 0-16,0 0 0,0 0 16,0 0-16,0 0 0,0 0 15,0 0-15,24 6 0,-24-6 16,0 0-16</inkml:trace>
  <inkml:trace contextRef="#ctx0" brushRef="#br1" timeOffset="169989.9628">18826 13006 0,'0'0'0,"0"0"0,0 0 15,0 0-15,0 0 0,24 5 0,-24-5 16,28-3-16,-28 3 0,33-9 16,-33 9-16,24-6 0</inkml:trace>
  <inkml:trace contextRef="#ctx0" brushRef="#br1" timeOffset="170159.8972">19476 12915 0,'0'0'0,"0"0"0,0 0 0,0 0 16,0 0-16,0 0 0,0 0 0,4 25 0,-4-25 15,0 0-15,13 18 0,-13-18 16,0 0-16,0 0 0</inkml:trace>
  <inkml:trace contextRef="#ctx0" brushRef="#br1" timeOffset="171031.1064">20587 12552 0,'0'0'0,"0"0"15,0 0 1,0 0-16,0 0 0,0 0 15,0 0-15,0 0 0,0 0 16,-2 29-16,2-29 16,-6 21-16,6-21 0,-7 30 0,7-30 15,-11 31-15,4-14 0,2 1 16,-1 1-16,2 0 0,-1 1 0,2-1 16,1 0-16,0 2 0,-1-3 15,2-1-15,1-1 0,0-3 16,0-1-16,1-3 0,2-2 0,0-3 15,1-1-15,2-3 0,-1-1 16,3-1-16,1-2 0,1-2 16,2-1-16,0-2 0,1-1 15,5-8 1,0-2-16,-3 1 0,-1 0 0,0-2 16,0 0-16,-1 1 0,-1 0 15,4-4-15,-1 0 0,-3 3 16,-1 2-16,-2 0 0,-2 1 15,-1 2-15,0 2 0,-2 2 16,0 4-16,-2 2 0,0 1 16,0 2-16,0 1 0,-2 2 0,3 6 0,-2 0 15,0 3-15,-1 2 0,-1 2 16,0 4-16,-2 1 0,2 3 16,0 3-16,-2 3 0,0 3 15,-2 2-15,1 1 0,-2 9 16,2 2-16,-1 2 0,1 2 15,-2 7-15,1 0 0,-1-3 0,0-3 0,-1 0 16,1 1-16,-1 5 0,0-6 16,0-2-16,-3-3 0,1-3 15,0-4-15,-3-3 0,-2-2 16,-1-4-16,1-3 0,0-4 16,0-2-16,2-4 0,0-4 0,-2-2 31,-2-3-31,-1-3 0,-5-3 0,-3-5 15,0-3-15,-1 0 0,-3-2 16,-3-2-16,-3-1 0,-2-1 16,1 0-16,-2-3 0,1-2 15,4-3-15,4-1 0,4 2 16,6 5-16,5 4 0</inkml:trace>
  <inkml:trace contextRef="#ctx0" brushRef="#br1" timeOffset="171247.3643">20931 13062 0,'0'0'16,"0"0"-16,0 0 0,33 0 16,-33 0-16,31 3 0,-11 0 0,1-2 15,2 0-15,10 0 16,3 1-16,-1 0 0,0 1 15,5-1-15,-3 1 0,-1 0 16,-3 0-16,-1-3 16,0-2-16,-6 0 0,-5 0 0,-3 1 0</inkml:trace>
  <inkml:trace contextRef="#ctx0" brushRef="#br1" timeOffset="171513.5699">21854 13020 0,'0'0'0,"0"0"0,0 0 0,0 0 16,0 0-16,31 1 0,-31-1 15,34 1-15,-15 0 0,5 0 16,6 1-16,2 1 0,1-1 16,11 1-16,0 0 0,-2 0 15,-1 1-15,11 2 16,1-3-16,-5 1 15,-1 0-15,5 3 0,-4 1 0,-9 1 16,-7 0-16,-6 0 0,-3 0 16,-6-3-16,-6-4 0,-2 0 0,-3 0 15,0-1-15</inkml:trace>
  <inkml:trace contextRef="#ctx0" brushRef="#br1" timeOffset="171895.2888">22032 13241 0,'0'0'0,"0"0"15,0 0 1,28 6-16,-28-6 0,34 6 0,-15 0 16,2-1-16,3 0 0,4 4 15,0-1-15,-4 0 0,-3 0 0,-3 1 16,-3 1-16,-3 0 15,-3 1-15,-6 1 0,-5 1 16,-3 0-16,-4 0 0,-6 1 16,-3 0-16,-5 0 0,-3-1 0,-6 4 15,0 2-15,6-1 0,3-1 16,3 0-16,3 0 0,5-2 0,3-1 16,4 1-16,4-2 0,3-3 15,2-2-15,9 0 16,7-1-16,1-2 15,1-2-15,6 0 0,3-2 0,0-2 16,-2-4-16,1-2 0,0-5 16,-1-1-16,-2-2 0,1-8 15,-6-3-15,-5 5 0,-3 4 16,-4 5-16</inkml:trace>
  <inkml:trace contextRef="#ctx0" brushRef="#br1" timeOffset="172387.3741">22228 12209 0,'0'0'0,"0"0"0,0 0 15,0 0-15,0 0 0,28-1 16,-28 1-16,25 5 0,-13-1 0,2 3 15,2 0-15,-1 2 0,0 0 16,-2 2-16,-1 0 16,-2 0-16,-1 2 0,-5 3 15,-5 1-15,-2-1 16,-4 1-16,-2 0 16,-3 0-16,-1-1 0,-2-1 0,-2-1 15,-2-1-15,3 0 16,1-1-16,1-1 0,4-3 15,4-2-15,1-2 16,3 0-16,1-1 0,9-2 16,6-1-16,1 0 0,2-1 0,3 2 15,2 1 1,0-1-16,0 2 0,3 1 16,-2 2-16,-6-1 15,-3 1-15,-1 2 0,-1 0 0,-5 4 16,-1 2-1,-4 0-15,-2 0 0,-4 1 0,-4 1 16,-2 0-16,-2 1 0,-4 3 0,1-1 16,2-1-16,3 1 0,1-4 15,2-3 1,2-2-16</inkml:trace>
  <inkml:trace contextRef="#ctx0" brushRef="#br1" timeOffset="172554.7358">23170 12828 0,'0'0'0,"12"0"16,7 0-16,3 1 0,2 2 15,10 1-15,3-1 16,5 1-16,-3 0 0,-1 2 16,-3 1-16,-7-2 0,-6-1 0,-5-2 15,-2 1 1,-4-2-16</inkml:trace>
  <inkml:trace contextRef="#ctx0" brushRef="#br1" timeOffset="172735.0655">23077 13084 0,'0'0'0,"0"0"0,0 0 16,28 6-16,-28-6 0,35 6 15,-7-2-15,4 0 0,3 0 16,12 3-16,3 0 0,-3 1 0,-1-1 15,9 0-15,-1-1 0,-4 0 16,-10-2-16,-9 0 16</inkml:trace>
  <inkml:trace contextRef="#ctx0" brushRef="#br1" timeOffset="174302.1356">24219 13136 0,'0'0'0,"0"0"0,0 0 15,0 0-15,0 0 0,0 0 16,0 0-16,27 4 0,-27-4 16,0 0-16,39 8 15,-39-8-15,36 3 0,-16-1 16,1 0-16,1 0 0,2-1 16,0 0-16,2 0 0,4 0 15,-3 0-15,-4-1 0,-3 2 16,-3-2-16</inkml:trace>
  <inkml:trace contextRef="#ctx0" brushRef="#br1" timeOffset="174602.8737">24992 13132 0,'0'0'0,"0"0"0,0 0 0,33 1 15,-33-1-15,35-1 0,-9 0 16,5 1-16,3 1 16,15-1-16,4 0 15,-3 1-15,-2-1 0,12 4 0,8 2 16,-6-2-16,-6-1 0,2 1 16,2 3-1,-5-1-15,-2-1 16,-2 2-16,-12 1 0,-5-2 0,-7 0 15,-5-2-15,-4-2 0,-5-1 16,-3 0-16,-2-1 0</inkml:trace>
  <inkml:trace contextRef="#ctx0" brushRef="#br1" timeOffset="175706.3369">25593 13453 0,'0'0'0,"0"0"15,0 0-15,0 0 0,0 0 0,-36 10 31,36-10-31,-34 8 0,15-4 16,-5 2-16,-3 0 0,1 0 16,2 0-16,-7 2 0,1 2 0,-1-1 15,0 2-15,-3 2 0,5-2 16,4-1-16,5-2 0,3 2 16,0-1-16,7-2 0,3-1 15,3 1-15,3 1 0,3 0 0,3 1 16,7-2-16,7 0 15,4 0-15,4 1 0,1-1 16,0 0-16,10 0 0,5 0 16,-1 0-16,-1 0 0,3 0 15,-3-2-15,-5 2 0,-2 0 0,-3-1 16,-2 2-16,-5-4 0,-4-2 0,-5 0 16,-4 0-16,-2 1 0,-2-2 15,-4-1-15,-3 0 0,-1-6 16,-4 1-16,0 1 0,2 0 15,0 1-15</inkml:trace>
  <inkml:trace contextRef="#ctx0" brushRef="#br1" timeOffset="176059.5404">25596 13503 0,'0'0'0,"0"0"0,0 0 0,0 0 0,0 0 0,0 0 16,-1 27-16,1-27 0,-2 24 15,2-24-15,-8 35 16,2-14-16,0 2 0,-3 2 16,-2 2-16,0 0 0,-1 2 0,-3 7 15,2-1-15,-1 7 0,1-2 16,0-4-1,2-2-15,2-4 0,1-2 0,0-3 16,1-3-16,2-3 0,1-4 16,0-4-16,2-1 0,1-6 15,1-4-15,-2-2 0,1-5 16,1-7-16,1-4 0,0 2 16,0 2-1,-1 3-15</inkml:trace>
  <inkml:trace contextRef="#ctx0" brushRef="#br1" timeOffset="176545.1212">25701 12441 0,'0'0'15,"0"0"-15,0 0 0,21 10 0,-21-10 16,21 16-16,-9-4 16,1 2-16,0-1 15,1 7-15,-1 3 16,-5-2-16,-3 1 0,-5-2 16,-6-1-16,-1-2 0,-4-1 0,-4-1 15,-2 0-15,-3-2 16,-2-2-16,-4 2 0,2-4 0,3-2 15,2-3-15,3 1 16,0-2-16,4-2 0,2-1 0,3 1 0,1-1 16,4 0-16,2 0 0,1-3 15,5 1-15,5 1 16,5 1-16,0 0 0,-1 1 0,0 1 16,1 1-1,-2 1-15,-2 2 0,-1 1 0,-1 1 16,-1 2-16,-1-1 0,-3 2 15,0 2-15,-2-2 16,-1 0-16,-2 2 16,-2 3-16,0-2 0,-1-1 0,-3 1 15,-1 1-15,2-1 0,-1-2 0,4 0 16,2-3-16,2 2 16,3-1-16,-2-1 0,0-1 15,1-2-15</inkml:trace>
  <inkml:trace contextRef="#ctx0" brushRef="#br1" timeOffset="176824.1234">26306 13083 0,'0'0'0,"0"0"0,23 2 0,-5 0 0,2 1 15,11 0-15,3 1 16,4 0-16,4 2 0,15-1 16,2 1-16,-5 0 0,-5 0 0,10 1 15,0 0-15,1 2 0,-6-1 0,-1 2 16,-1 1-16,-10-1 16,-7-3-16,-5 3 0,-5 2 0,-5-4 15,-4 0-15,-4-1 0,-3-2 16,-3-2-16</inkml:trace>
  <inkml:trace contextRef="#ctx0" brushRef="#br1" timeOffset="178028.1617">26545 13535 0,'0'0'0,"0"0"0,0 0 0,0 0 16,0 0-16,0 0 0,32 5 16,-32-5-16,28 7 0,-28-7 15,30 11-15,-16-5 0,-1 2 0,0 0 16,2 1 0,-3-1-16,-1-1 0,-2 3 15,-1 1-15,-4 1 16,-2 1-16,-4-1 15,-4 0-15,-5 0 0,-4-1 16,-5 3-16,0-3 0,-2-1 16,-1-2-16,2 0 0,2-1 0,-2-2 15,4-2-15,2 1 0,4-1 0,6 0 16,3 0-16,5-1 16,6-2-16,4 1 0,5 0 0,3 0 15,3 1 1,1 1-16,2-1 0,7 4 15,1 2-15,-3 0 0,-2 0 16,-4-1-16,-1-1 0,-4 2 16,-3 2-16,-2-1 0,-3 1 0,-4 1 15,-3 2-15,-2-1 0,-3-1 16,-4 2-16,-4 1 0,-1-4 16,-1 1-16,-8 4 0,-5-1 15,-1-2-15,-1 0 0,0-2 16,-1-1-16,-2-2 0,0-1 15,0-4-15,1-1 0,-1-3 0,1-3 0,-2-4 16,-1-5 0,2-6-16,4-5 0,4 0 0,5 2 15,-1 1-15,4 4 16,3 4-16</inkml:trace>
  <inkml:trace contextRef="#ctx0" brushRef="#br1" timeOffset="178351.265">26718 12633 0,'0'0'0,"9"-1"16,3-1 0,3 0-16,0-1 0,11 2 15,2 3-15,1 1 0,0 1 16,5 3-16,-1 3 0,-4 1 0,-5 0 15,-5 2-15,-5 0 0,-5 3 16,-5 1-16,-7 1 16,-7 2-16,-3-3 0,-3-2 0,-3 0 15,-1 0-15,0-1 0,0 1 0,0 0 16,-1 1 0,4 0-16,4 1 0,4-3 0,3-1 15,7 0-15,7-2 0,3-2 16,3-1-16,11 1 0,10 1 15,0-2-15,0-1 0,-1 1 16,-7-2 0,-6-2-16</inkml:trace>
  <inkml:trace contextRef="#ctx0" brushRef="#br1" timeOffset="178698.8642">27961 12914 0,'0'0'0,"0"0"0,0 0 0,-23 20 15,23-20-15,-22 19 16,9-6-16,-1 4 15,-1 3-15,1 4 0,0 3 16,-3 6-16,3-2 0,-1 7 0,4-1 16,5 1-16,1 2 0,4 1 15,2 3-15,5 3 0,4-5 16,1-3-16,1-2 0,0-1 16,-1-2-16,2-4 0,2-4 0,1-3 0,3-1 15,-5-6-15,-3-2 0,-2-4 16</inkml:trace>
  <inkml:trace contextRef="#ctx0" brushRef="#br1" timeOffset="179046.5933">28192 13142 0,'0'0'0,"0"0"16,0 0-16,17-14 0,-9 10 0,1-2 15,2 0-15,1 2 16,2 1-16,4 4 16,3 3-16,-1 1 0,-1 2 0,4 4 15,0 2-15,-2 2 0,-1 2 0,-2 2 16,1 2-16,-1 2 16,-2 0-16,3 8 0,-2 1 15,-4 0-15,-3 1 0,-2-3 16,-2-1-16,0-1 0,-2-2 0,-1 4 15,-1-4-15,-2-6 0,0-1 0,0-4 16,1-3-16,0-2 0,1-3 16,-1-1-16,-1-1 0,0-5 15,0-5-15,0-3 0,0-5 16,2-2-16,2-4 0,-1 3 16,-1 3-16,0 2 0</inkml:trace>
  <inkml:trace contextRef="#ctx0" brushRef="#br1" timeOffset="179369.7464">28701 13111 0,'0'0'0,"0"0"0,0 0 0,0 0 15,-17 17-15,17-17 0,-21 15 16,6-5-16,-2 1 0,-1 2 15,0 0-15,0 2 0,-1-1 0,-8 6 16,0-1 0,-2 2-16,0 3 0,5-3 15,2-3-15,-2 5 0,1-1 0,3-3 16,2-3-16,3-2 0,2-2 0,2-2 16,2-2-16,1-2 0,1-2 15,4 0-15,1-1 0,2-3 16,-1 3-16,5-2 0,4 2 15,3-3-15,1 0 0,-1-1 16,-2 1-16,-1 0 16</inkml:trace>
  <inkml:trace contextRef="#ctx0" brushRef="#br1" timeOffset="179617.346">28955 13367 0,'0'0'0,"0"0"0,0 0 0,26-2 16,-26 2-16,29-1 15,-10 1-15,0 0 16,-1 0-16,8 0 0,0 1 0,1 0 16,-1 1-16,-1-1 15,1 1 1,-1 1-16,-1-2 0,-3 0 0,-2 1 15,-4 0-15,-2 0 16,-2-2-16,-1 0 0,-4 0 0,-1-2 16,-1 1-16,-1 0 0,1 0 15</inkml:trace>
  <inkml:trace contextRef="#ctx0" brushRef="#br1" timeOffset="179955.8971">29571 13251 0,'0'0'0,"0"0"0,0 0 16,0 0-16,-7 18 0,7-18 15,0 0-15,-11 28 0,7-17 0,1 3 16,-1 1-16,-1 0 0,1 0 16,-1 0-16,2 1 0,0 1 15,-1 0-15,2-1 0,0 0 16,0-1-16,-2 0 0,1 1 0,1-1 16,0-3-16,1-2 0,-2-4 15,1-2-15,0-3 0,0-4 16,0 1-16,-1 0 0,1 1 0</inkml:trace>
  <inkml:trace contextRef="#ctx0" brushRef="#br1" timeOffset="180319.5756">29995 13189 0,'0'0'15,"0"0"-15,0 0 0,24 12 16,-11-5-16,2 4 0,0 4 0,2 1 16,0 2-16,6 8 0,2 2 15,-3 2-15,-2 1 0,-1 8 0,-2 0 16,-4-1-16,-3-4 0,-2 0 16,-2 0-16,-1 4 0,-2-3 15,-5-2-15,-4-3 16,1-2-16,-2-3 0,0-2 0,-2-3 15,-2 1-15,-1 0 0,-2-2 16,-1-1-16,4-4 0,1-3 16,1 1-16,3-3 0,-1 2 15,1-2-15,1 0 16,-1-2 0,2 1-16,1 0 0,2-3 0,1 1 15,1 1-15,2 2 16,0 0-16,-1-4 0,1 1 0</inkml:trace>
  <inkml:trace contextRef="#ctx0" brushRef="#br1" timeOffset="181817.9491">19090 15312 0,'0'0'0,"0"0"15,0 0-15,0 0 0,0 0 0,0 0 0,0 0 16,0 0-16,0 0 0,0 0 16,0 0-16,0 0 0,13 21 15,-13-21-15,0 0 16,13 24-16,-13-24 0,0 0 15</inkml:trace>
  <inkml:trace contextRef="#ctx0" brushRef="#br1" timeOffset="182025.725">18614 15814 0,'0'0'0,"0"0"0,0 0 0,0 0 15,0 0-15,0 0 16,0 0-16,0 0 0,0 0 16,0 0-16,0 0 0,0 0 15,32 9-15,-32-9 0,35-6 16,-35 6-16,30-7 0,-16 5 16</inkml:trace>
  <inkml:trace contextRef="#ctx0" brushRef="#br1" timeOffset="182195.9164">19380 15883 0,'0'0'15,"0"0"-15,0 0 0,0 0 0,0 0 16,0 0-16,0 0 0,8 25 0,-8-25 16,10 17-1,-10-17-15,13 19 0,-5-12 16,0 2-16,-1-2 0,-2-1 15</inkml:trace>
  <inkml:trace contextRef="#ctx0" brushRef="#br2" timeOffset="194290.1474">7824 5744 0,'0'0'0,"0"0"0,0 0 0,0 0 0,20-2 0,-20 2 16,0 0-16,31-5 0,-21 5 16,3-2-16,1 0 0,4 2 15,3 0-15,1-3 0,1 2 16,2-1-16,3 1 0,9-4 15,0 3-15,1-1 0,2-1 16,10 2-16,-2 0 16,2-2-16,-1-1 0,1 2 15,1 1-15,5 0 0,-3 0 16,-1-1-16,0-1 0,-3 0 16,0 1-16,5-1 0,-2 1 15,-5-1-15,-3 0 0,0 2 16,0 1-16,-4-2 0,-3 6 0,0-3 15,0 0-15,-2 0 0,-3 0 0,-6-3 16,-4 2 0,-2 1-16,-1 0 0,-4 1 0,0-1 0,-4 3 15,-1-1-15,-2 3 16,-1-4-16,-5 2 0,-3 0 0,0 1 16,1-3-16,0-1 0</inkml:trace>
  <inkml:trace contextRef="#ctx0" brushRef="#br2" timeOffset="195204.8118">8637 6215 0,'0'0'0,"0"0"16,0 0-16,0 0 0,8-21 15,-8 21-15,10-18 0,-4 10 16,-1-2-16,1 0 16,-1-1-16,0 0 0,-1-3 15,0 0-15,-2-1 16,0 1-16,1-1 0,0 2 0,-2 1 16,-2-1-16,-2 1 0,-1 2 15,-2-1-15,0 1 0,-1 3 16,-1 0-16,0 2 0,-1 0 15,1 3-15,-2-1 0,-1 6 0,-1-1 16,-1 3-16,-5 3 0,0 2 16,1 2-16,0 1 0,2 2 0,-3 2 15,3 1-15,0 4 0,-1-1 16,0 2-16,1 5 0,0-1 16,2-1-16,2-1 0,3-3 15,2-1 1,2 0-16,0-3 0,3 0 15,2-1-15,2-5 0,1 1 16,-1-5-16,2-1 0,-1-3 16,2-1-16,-1 1 0,2-4 0,0 0 15,2-4-15,2-2 0,1-1 16,4-1-16,2-2 0,-1-1 16,1-1-16,-1-2 0,2-3 0,-2 2 15,0-3-15,7 0 0,0-3 16,-2 3-16,-2 0 0,-4 0 0,0 0 15,-3 2-15,-2 1 0,-1 3 16,-5-1-16,1 3 0,-1 1 16,1 2-16,-4 2 0,0 0 15,1 1-15,-2 1 16,0 2-16,-1 1 16,0 0-16,1 1 0,-1 3 0,0 2 15,0-2-15,-1 3 16,0 3-16,0-2 0,-1 2 0,1 1 15,0 3-15,0 1 0,0 0 0,0 5 16,1-1-16,0-1 16,0-1-16,0-2 0,0 0 15,1 1-15,0-5 0,0 0 0,0 0 0,0-3 0,1 1 16,-1-2-16,1-3 0,1-1 16,2-2-16,0-1 0,3-1 15,0-2-15,0-1 0,0 0 16,-1 1-16,-2 0 0</inkml:trace>
  <inkml:trace contextRef="#ctx0" brushRef="#br2" timeOffset="195552.3104">8899 5944 0,'0'0'0,"0"0"15,0 0-15,0 0 0,0 0 0,29-15 16,-29 15-16,25-3 16,-13-1-16,2 4 0,-1 4 15,-1-3-15,-1 2 0,-2 4 0,-2-2 16,-1 2-16,-3 0 0,-4 3 16,-3 0-16,-4 1 0,-2 3 0,-2-3 0,-1 1 15,-5 4-15,2-2 0,-3 2 16,-2 0-16,1-4 0,1 2 15,3-3-15,0-1 0,4 1 16,2-4-16,5 0 0,-1 0 16,6-3-16,4-1 0,3-3 15,5 0 1,2-3-16,0-4 0,2 0 16,4 0-16,0-1 0,1-3 0,-3 2 15,-3 1-15,-3 1 0</inkml:trace>
  <inkml:trace contextRef="#ctx0" brushRef="#br2" timeOffset="197358.4275">8127 5224 0,'0'0'0,"0"0"16,0 0-16,0 0 0,0 0 15,0 0-15,32-7 0,-32 7 16,23-6-16,-23 6 0,30-2 15,-13 3-15,-1 0 0,3-1 16,1-1-16,-3 1 0,2 1 0,-3 0 16,0 2-16,0-1 0,-2 1 0,1 2 15,-1 0-15,-7-2 0,0 1 16,-3 2-16,-1 0 0,-3 1 16,-2 1-16,-3 0 0,-5 2 15,-4 2-15,-1-2 0,-6 5 16,-2 0-16,-1 1 0,0-2 15,-1 2-15,1-2 16,-2 1-16,4-3 0,3-1 16,3-1-16,3-1 0,2 0 15,4-2-15,1 0 0,3-3 16,0 0-16,6 0 0,2-1 16,3-2-16,2-1 0,4-1 15,5-1-15,0-1 0,-1 1 0,3-1 16,3 0-16,-2-2 0,0 0 0,-1 0 15,0 1-15,-4 1 0,2-2 0,0 0 16,-4 1-16,-3 2 0</inkml:trace>
  <inkml:trace contextRef="#ctx0" brushRef="#br2" timeOffset="197728.5969">8628 5198 0,'0'0'16,"0"0"-16,0 0 0,0 0 0,0 0 0,31-1 16,-31 1-16,24-1 0,-24 1 0,23 2 15,-10 1-15,1 0 16,0 2-16,-3 0 0,0 1 15,0 1-15,-1 1 0,-3-1 16,-4 1-16,-2 0 0,-2 1 0,-4 2 16,-2 1-16,-2 0 0,-1 1 0,-7 2 15,-1 1-15,-1-1 0,0-2 0,2-1 16,0-1-16,2 1 16,0-1-16,3-3 0,0 0 15,2-2-15,2 1 0,3-2 0,3-3 16,2-2-16,0 0 0,1-2 15,-1 2 1,2 0-16</inkml:trace>
  <inkml:trace contextRef="#ctx0" brushRef="#br2" timeOffset="198013.7852">8993 5144 0,'0'0'0,"0"0"0,0 0 0,0 0 15,0 0-15,0 0 0,0 0 16,0 0-16,-23 11 0,23-11 0,-16 19 16,16-19-16,-17 16 0,6-6 15,-2 1-15,2 0 0,2 0 16,-1 2-16,1 1 0,2 0 16,-1 1-1,3 1-15,1 1 0,0-2 16,2 1-16,4 2 0,5-2 15,1 0-15,-1 0 0,4-3 0,3 1 16,1-1-16,1-1 0,4 6 16,2 5-16,-3-2 0,-2-3 15,-4-6-15</inkml:trace>
  <inkml:trace contextRef="#ctx0" brushRef="#br2" timeOffset="198330.5637">9727 5633 0,'0'0'0,"0"0"0,0 0 0,0 0 16,0 0-16,30-9 0,-30 9 0,34-4 16,-15 3-16,5-3 0,5 0 15,-1 1-15,-2 3 0,7-5 0,0 3 16,-2 2-16,0-4 0,-4 3 16,-1 0-16,1 0 0,-2 1 15,-4-2-15,-3 1 0,-4-1 16,-3-2-16,-1 2 0,-3-1 0,0 2 0</inkml:trace>
  <inkml:trace contextRef="#ctx0" brushRef="#br2" timeOffset="198593.7508">10025 5489 0,'0'0'0,"0"0"15,0 0-15,0 0 0,0 0 16,0 0-16,0 0 0,0 0 16,0 30-16,0-30 0,0 0 15,-1 28-15,1-28 0,0 25 16,0-12-16,0 1 0,0-2 0,0 3 0,0 1 16,0 0-16,-1-4 0,0 1 15,0 1-15,1-2 0,0 0 16,1-3-16,0-2 0,0 0 15,0-4-15,0 1 0</inkml:trace>
  <inkml:trace contextRef="#ctx0" brushRef="#br2" timeOffset="198963.9734">10569 5604 0,'0'0'0,"0"0"16,0 0-16,35-3 0,-35 3 0,35-7 15,-10 5-15,1 1 0,3 0 16,11-3-16,3 1 0,2-1 16,0 1-16,10-1 0,0 1 15,-1-2-15,0 3 0,9-2 16,-2 0-16,-4 2 0,-3-1 0,10-1 0,0 0 15,-6 0-15,-4 1 0,0-1 16,-1 3-16,-3 0 0,-3 1 16,5 0-16,-3-2 0,-6 2 31,-4 2-31,-1-1 0,-2 3 16,-5-4-16,-4 1 0,-7 0 15,-2 2-15,-4 3 0,-5-3 0,-2 1 16,-2-4-16,-2 0 0,-1 1 0,0-1 15</inkml:trace>
  <inkml:trace contextRef="#ctx0" brushRef="#br2" timeOffset="199619.2517">11236 5801 0,'0'0'0,"0"0"15,0 0-15,0 0 0,0 0 0,-10 25 16,10-25-16,-9 22 0,6-8 16,-1 0-16,1 4 15,0 0-15,0 3 0,-1 0 0,1 1 16,1-1-16,0 1 0,-3 6 15,1 4-15,-1-6 0,0 2 16,-2 1-16,-1-1 0,1-2 0,-2-1 0,-1 3 16,0-3-16,2-1 15,2-5-15,0 2 0,2-7 16,-1 1-16,2-5 0,1-3 0,0 0 16,-1-3-16,2 0 0,0-1 15,1-3-15,0 0 0,0 0 16,2-4-1,1-2-15,-1 1 0,0-1 0,1-1 16,2-4-16,0 4 16,1-4-16,-1 0 0,1 1 15,0-1-15,1-2 0,2-3 0,0 2 16,-2 0-16,1 3 0,2 1 16,1 0-16,0 1 0,0 0 15,0 1-15,1 1 0,-1 3 0,0 0 16,2 1-16,-1 0 0,-1 3 0,0 0 15,0 3-15,0 1 0,-2-1 16,-1 1-16,2 3 0,0 0 16,-3 0-16,-1 1 0,1 5 15,-2-2-15,-3-1 0,0-2 16,-2 6-16,-2-2 0,-2 1 0,-1-2 0,-2 0 16,1-1-16,-2 1 0,0 0 15,-2-4-15,-1 3 0,-1-5 16,0 2-16,-1-4 0,-2 1 15,2-4-15,1 0 0,1-1 16,2-6-16,2 3 0,0-1 0,1 3 16</inkml:trace>
  <inkml:trace contextRef="#ctx0" brushRef="#br2" timeOffset="199935.8656">11680 5976 0,'0'0'0,"0"0"0,0 0 16,21-4-16,-21 4 15,23 0-15,-9 0 0,-2 0 0,-1 2 0,-1 3 16,-1 0-16,-2 1 16,0 1-16,-4 0 0,-2 1 0,-4 2 15,-4 1-15,-4-2 16,-4 3-16,1-3 15,-1 1-15,-5 4 0,-2-3 0,2 0 16,3 0-16,0-2 0,3-1 16,2-1-16,2 0 0,2-4 15,3 1-15,2 0 0,5-1 0,4-2 16,5-1-16,1 0 16,2-1-16,2-2 0,4 0 15,-1-1-15,-1 0 0,-2 0 0,-3 1 0,-2-1 16</inkml:trace>
  <inkml:trace contextRef="#ctx0" brushRef="#br2" timeOffset="200537.0235">10509 4939 0,'0'0'0,"0"0"0,0 0 16,0 0-16,0 0 0,0 0 0,0 0 16,27 1-16,-27-1 0,22 4 15,-22-4-15,27 9 0,-27-9 0,28 12 16,-16-5-1,-1 0-15,-2 1 0,-3 1 16,0 2-16,-4 1 0,-2 2 16,-4-1-16,-5 1 0,-2-1 15,-2 0-15,-4 5 0,-1 0 16,1-3-16,-1 1 0,2-2 16,-1-1-16,3-2 0,1-1 0,1-1 15,3-2-15,1 0 0,0-2 0,3 1 16,1-3-16,4-1 0,2 0 15,5-4-15,4 1 0,1-2 16,3-3-16,7 0 0,3-1 16,-1 0-16,1 0 0,-2-2 15,-1 1 1,-1 0-16,0 0 0,2-2 0,-1 0 16,-8 3-16,-2 1 0,-2 1 15</inkml:trace>
  <inkml:trace contextRef="#ctx0" brushRef="#br2" timeOffset="201285.3139">10983 4847 0,'0'0'0,"0"0"0,0 0 15,0 0-15,0 0 0,0 0 0,0 0 16,0 0-16,0 0 0,-14 20 15,14-20-15,0 0 0,-10 26 16,10-26-16,-11 22 0,6-9 0,0-1 16,1 2-16,-1 2 15,1-1-15,-1-1 0,2-1 16,1 0-16,0-2 0,0 0 0,0-1 16,2 0-16,0-1 0,2-1 15,0-3-15,2 0 0,3-2 16,0-1-16,3-2 15,1-2-15,-1 0 16,0-1-16,1-2 0,1 0 16,1-3-16,-1-1 0,3-2 15,1-1-15,-2 0 0,0 0 0,0-1 16,-2 0-16,-2 0 0,-1 1 16,-1-2-16,0 1 0,-3-1 15,1 3-15,-2 0 0,0 0 0,-1 1 16,0 1-16,-1 2 0,1 0 15,-2 2-15,0 0 0,0 0 16,0 3-16,-1 2 0,2-3 0,-2 3 16,0 0-16,0 0 0,-1 4 15,0 2-15,0 2 0,0 1 16,0-1 0,-1 2-16,-1 0 0,1 2 15,0 2-15,-1 1 0,-1 2 16,0 1-16,0 0 0,-3 7 15,0 0-15,2 1 0,-1-1 0,1 0 16,0 0-16,0-1 0,-1-2 0,1 7 16,-1 0-16,1-1 15,-1-3-15,-1 0 0,-2-2 0,0-3 0,1-1 16,-2-2-16,0 1 16,-1-6-16,0 1 0,-2-3 0,-2 0 15,-1-3-15,0 0 0,0-3 16,2-4-16,3-2 0,0 0 15,-2 0-15,-2-3 0,2 1 16,0-2-16,-2-1 0,1-3 0,2 1 16,1 0-16,0-4 0,1 1 15,1 0-15,3-1 0,1 0 0,3 1 16,0 1-16,1 1 0,0 3 16</inkml:trace>
  <inkml:trace contextRef="#ctx0" brushRef="#br2" timeOffset="201615.4616">11423 5030 0,'0'0'0,"0"0"16,0 0-16,0 0 0,0 0 15,0 0-15,0 0 0,19 19 0,-19-19 16,0 0-16,24 17 0,-24-17 15,18 12-15,-18-12 0,19 11 16,-10-6-16,-2 0 0,0-2 16</inkml:trace>
  <inkml:trace contextRef="#ctx0" brushRef="#br2" timeOffset="202626.6122">12047 4794 0,'0'0'0,"0"0"16,0 0-16,0 0 0,0 0 0,-3 22 15,3-22-15,0 0 16,-3 24-16,3-24 0,-5 23 16,3-11-16,0 2 0,0-1 15,0 0-15,-1 1 0,1-1 0,0-2 0,1 0 16,0 0-16,0-1 0,1-2 15,0 0-15,1-1 0,0 0 16,1-3-16,1 1 0,3-3 16,1 1-16,0-2 0,2-2 15,0 1-15,0-1 0,1-2 16,0-1-16,-2-1 16,1-1-16,0 0 15,0-1-15,0 0 0,1-1 0,0 0 16,-1-2-16,0 2 0,-1-1 0,0 1 15,-1 0-15,1-1 16,-1 1-16,-2 0 0,1 1 16,-1-1-16,0 2 0,-1 0 15,-1 0-15,1 0 0,-2 2 0,0 1 0,0 1 16,-2 2-16,1-2 0,-1 2 16,0 0-16,-2 4 0,1-2 0,-1 2 15,0 2-15,-2 0 16,1 1-16,-1 2 0,-2 1 15,2 0-15,-1 1 0,1 3 16,0 1-16,-1 1 16,0 0-16,0 1 0,1 1 15,-2 5-15,1-1 0,-1 1 16,1 1-16,-1-1 0,1-1 16,-2 0-16,-1 2 0,1-1 0,-1-2 15,0 0-15,1 0 16,-2 0-16,0-3 0,-2 5 0,1-3 15,2-6-15,1 1 0,-2-2 0,1-1 16,1-3-16,2-3 0,-1 0 16,1-2-16,-1-2 0,0-1 15,-2 2-15,0-1 0,1-2 0,-1-2 16,1-2-16,1-1 16,1 1-16,1-2 0,-1-1 0,2 2 15,1-4-15,0 0 0,2-2 0,1 0 16,1 0-16,1 0 0,2-3 15,0-2-15,2 3 0,-1-1 0,2 1 16,2-1-16,0 1 16,1 2-16,2-1 0,2 0 15,-1 1-15,1 2 0,0 0 0,-1 2 16,-1-1 0,0 1-16,2 0 0,-1 1 15,0 0-15,1 3 0,-1-1 16,0 2-16,-1-1 0,-3 0 0,-2 0 15,1 2-15,-1-1 0,0 1 16,-2-2-16,0 1 16,-3-2-16,0-2 0,0 0 0,-1 2 15,0 0-15</inkml:trace>
  <inkml:trace contextRef="#ctx0" brushRef="#br2" timeOffset="202974.601">12597 4697 0,'0'0'0,"0"0"0,0 0 0,0 0 15,0 0-15,0 0 0,0 0 16,0 0-16,-5 21 0,5-21 15,0 0-15,-3 22 0,3-22 0,-3 19 16,3-19-16,-9 20 0,5-10 16,0 1-16,-1-1 15,0 1-15,1-3 0,-1 1 0,0-1 16,0-1-16,1 1 0,1-2 16,-1 1-16,1-2 0,0 1 0,-1-2 31,2-1-31,0 0 0,1 1 0,-1-2 15,0-1-15,-1 0 0,0 0 16,0 2-16,1-2 0,-1 0 16</inkml:trace>
  <inkml:trace contextRef="#ctx0" brushRef="#br2" timeOffset="203801.9855">12890 5526 0,'0'0'16,"0"0"-16,0 0 0,0 0 15,0 0-15,0 0 0,0 0 16,30-4-16,-30 4 0,30-3 0,-7 3 16,-1 0-16,0 0 0,3 0 0,3 0 15,-2 0-15,0 0 0,4 2 16,-1-2-16,-4 1 0,-1-1 0,-5 1 16,-2-1-16,-4 1 0</inkml:trace>
  <inkml:trace contextRef="#ctx0" brushRef="#br2" timeOffset="204009.2465">12848 5722 0,'0'0'16,"0"0"-16,0 0 0,0 0 0,0 0 15,28-1 1,-28 1-16,28-2 0,-28 2 0,39-2 15,-15 1-15,-1 0 16,0 1-16,4 1 0,2 2 16,5-3-16,-2 0 0,-2 0 15,-1 0-15,-3 0 0,-5 0 0,-4 0 16</inkml:trace>
  <inkml:trace contextRef="#ctx0" brushRef="#br2" timeOffset="204626.7968">14118 5497 0,'0'0'0,"0"0"0,0 0 0,0 0 0,0 0 0,0 0 15,8-19-15,-8 19 0,0 0 16,0 0-16,0 0 16,0 0-16,0 0 0,0 0 0,0 0 15,-13-16-15,13 16 0,0 0 16,-28 8-16,28-8 0,-26 12 0,26-12 31,-30 19-31,16-8 0,1 0 0,-1 1 16,0 2-16,-3 3 15,3 0-15,1 2 0,1 0 16,1 0-16,1-1 0,2 0 0,3-2 16,1 0-16,4-3 0,1 1 15,3-2-15,0-1 0,3 0 16,-1-2-16,2 0 0,2-2 0,2 0 0,4-5 15,1 1-15,2-1 16,0-2-16,-1-3 0,2 0 16,0-1-16,1 0 0,-1-3 0,1 3 15,-2-6-15,-2 2 0,0-4 16,-3-1-16,-1 0 0,-1 1 16,0-2-16,-3-1 0,-1 1 0,-1 2 0,-2-1 15,0 1-15,-3-3 16,-1 0-16,-1 1 0,-1-1 15,-4 3-15,-1 1 0,-6 2 16,-6 0-16,-1 0 0,0 0 0,2 2 16,3 0-16,2 1 0</inkml:trace>
  <inkml:trace contextRef="#ctx0" brushRef="#br2" timeOffset="205930.8837">8842 7187 0,'0'0'0,"0"0"0,0 0 0,0 0 0,0 0 0,0 0 15,0 0-15,13 27 16,-13-27-16,4 19 0,-4-19 16,4 25-16,-4-25 0,0 27 15,-1-12-15,-2 0 0,0-2 0,0 1 16,0 1-16,-1-2 0,2 0 15,1-2 1,1 0-16,0-1 0,0-1 16,0-2-16,0 0 0,1-1 15,1 1-15,2-4 0,1-2 16,1-1-16,0-1 0,0-2 16,1 0-16,2-2 0,-1-1 0,3-1 15,1-1-15,0 0 16,0 0-16,2 0 0,-1-1 0,0-1 0,-1 0 15,1-3-15,0-1 0,-2 1 16,-2 1-16,0 2 0,-1 2 16,-1-1-16,-1 2 0,1 2 15,-3 0-15,0 1 0,-2 3 0,0 0 16,1 3-16,1 0 0,-1 0 16,0 3-1,-1 2-15,0 2 0,-1-2 0,-2 7 16,-2-1-16,1 1 15,-1 2-15,0 2 0,-1 4 16,-1 9-16,-1-2 0,1 3 0,-1 2 16,0-1-16,-2-1 0,-1 8 15,0 0-15,-1-1 0,0-2 16,-1 7-16,1 0 0,0-5 0,2-2 16,-1 1-16,0-2 0,0-6 15,1-3-15,1-1 0,-1 0 16,0-1-16,1 0 0,-2-5 0,-1-2 15,-1-3-15,0-1 0,-2-4 16,-2-3-16,3-3 0,0-2 16,-1-3-16,-1-1 15,1-1-15,1-3 0,1-2 0,0-4 16,0 0-16,0-3 0,2-2 16,1-2-16,3-1 0,2-1 15,2-2-15,2-2 16,1 2-16,1 0 0,3-3 15,2-3-15,2-1 0,3 4 0,4-3 16,5 0-16,0 0 0,0-1 0,6-2 16,-1 1-16,-1 3 15,-2 3-15,1 1 0,3 2 16,-7 0-16,-1 0 0,-1 0 0,0 0 16,-2 3-16,-2 1 0,-2 4 15,-5 3-15,0 3 0</inkml:trace>
  <inkml:trace contextRef="#ctx0" brushRef="#br2" timeOffset="206153.7787">9437 7015 0,'0'0'0,"0"0"16,0 0-16,-3 18 0,3-18 16,-1 21-16,1-21 0,-6 33 15,4-15-15,0-1 0,0 5 16,0-2-16,0-4 0,1-2 0</inkml:trace>
  <inkml:trace contextRef="#ctx0" brushRef="#br2" timeOffset="206338.7625">9588 7401 0,'0'0'0,"0"0"0,0 0 0,22-4 16,-22 4-16,28-5 0,-11 1 15,0 1-15,2 1 0,2-1 16,1 1-16,-1 2 0,-2 1 15,2 1-15,-4 0 16,-2-2-16</inkml:trace>
  <inkml:trace contextRef="#ctx0" brushRef="#br2" timeOffset="206558.8401">9623 7603 0,'0'0'0,"0"0"0,0 0 16,0 0-16,0 0 0,24-1 0,-24 1 15,28-1-15,-28 1 0,39-1 16,-15 0-16,1 0 0,0 1 16,3 0-16,1 0 0,5-2 0,-3-4 15,-5 3-15,-4 0 0,-3-1 0</inkml:trace>
  <inkml:trace contextRef="#ctx0" brushRef="#br2" timeOffset="206790.7966">10464 7490 0,'0'0'0,"0"0"15,0 0-15,0 0 0,0 0 0,0 0 16,29-5-16,-29 5 0,23-2 16,-23 2-1,34 0-15,-15 2 0,-2 0 16,4-2-16,4 1 16,-2-1-16,-1-1 0,1-1 0,-3 0 15,-4 2-15</inkml:trace>
  <inkml:trace contextRef="#ctx0" brushRef="#br2" timeOffset="207076.1527">11222 7430 0,'0'0'0,"0"0"16,0 0-16,32-1 0,-32 1 0,34-3 15,-10 3-15,1-2 16,1 0-16,12-1 15,6-1-15,-2 2 0,0-1 16,10-1-16,1 1 16,-1-1-16,-1 1 0,7-1 0,-3 1 15,-4 0-15,-3 0 0,5 3 16,-4 0-16,-5-2 0,-3-3 16,-4 5-16,0 0 0,-9 0 15,-5 0-15,-2 4 0,-2 1 0,-7-2 0,-2 1 16,-2 0-16,-1-1 0,-2-1 0</inkml:trace>
  <inkml:trace contextRef="#ctx0" brushRef="#br2" timeOffset="207878.9305">11772 7789 0,'0'0'16,"0"0"-16,0 0 0,0 0 16,0 0-16,15-18 0,-15 18 15,11-17-15,-11 17 0,12-21 16,-5 12-16,0-1 0,-1 0 0,1-1 15,-2 0-15,0-1 0,-1 2 16,0-1-16,-2 2 0,-1-1 0,-1 2 0,-2-1 16,-2-1-16,0 2 15,-1-1-15,-1 3 0,-3 1 16,0 2-16,0 0 0,-2 2 0,-1 2 16,0 0-16,0 3 0,0 1 15,0 1-15,0 3 0,-2-2 0,-3 7 31,-2 1-31,0 2 0,2 1 16,0 1-16,3 1 0,0-1 0,2 0 16,1 0-16,1 0 15,3 0-15,0-1 0,0 1 16,2-1-16,2-5 0,-1 0 0,3-1 16,1 1-16,1-3 0,1-2 15,2 0-15,0-3 0,3-1 0,1-3 16,4-1-16,3-1 0,-1-2 15,0 0-15,1-2 0,3-3 16,-1-1-16,1 0 0,0-3 0,0 0 16,-1-2-16,0 0 0,-2 0 15,-1 0-15,-2 0 0,-1 2 16,2-2 0,-2 0-16,-4 4 0,1 0 15,-2 1-15,-2 0 0,-1 1 16,1 1-16,-2 2 0,0 0 15,-1 3-15,-1 2 0,0 0 0,0 0 16,-1 5-16,0-2 0,-1 2 16,0 1-16,-1 1 0,1 1 15,0 2-15,0 0 0,1 1 0,-1 1 16,1 2-16,0-1 0,0 1 0,1-2 16,0 5-16,1-1 15,0 0-15,0-1 16,2-4-16,-1 0 0,1-4 15,2 0-15,-1-2 0,2 0 16,0-1-16,1-1 0,-1-3 0,0-2 0,-1 0 0,0-1 0,-1 2 16</inkml:trace>
  <inkml:trace contextRef="#ctx0" brushRef="#br2" timeOffset="208179.8279">12073 7606 0,'0'0'0,"0"0"16,0 0-16,0 0 0,0 0 0,0 0 15,23-5-15,-23 5 0,0 0 16,20 5-16,-20-5 0,0 0 16,0 0-16,17 20 0,-13-11 15,-2-2-15,-1 3 0,0-2 0,-1 2 16,0 0-16,1-2 0,-1-1 0,0 0 15,0 0-15,0-1 0,0-1 16,1-1-16,1-1 0,0-1 16,2-2-16,3-1 0,2-1 15,1-3-15,-1-1 0,1-3 16,-1-2-16,-1-2 16,-1 1-16,-2 2 0,-1 2 15</inkml:trace>
  <inkml:trace contextRef="#ctx0" brushRef="#br2" timeOffset="208812.3419">11830 6666 0,'0'0'0,"0"0"15,0 0-15,0 0 0,0 0 0,0 0 16,1 31-16,-1-31 16,0 25-16,0-25 0,-3 33 15,0-15-15,-1 3 0,0 3 16,-2 2-16,1 1 0,-1-4 15,-2 9-15,-2-3 0,0 1 0,1-4 0,0 3 16,1-4-16,2-3 0,0-4 16,1-1-16,-1-3 0,2-6 15,1-1-15,0 0 0,2-1 16,-1-2-16,0-3 0,2-1 16,0 0-16,0-4 0,0 1 0,1-2 15,1-1-15,1-1 0,3-1 0,1-2 16,-1 3-16,2-1 0,0-2 15,0 1-15,1 0 0,0 0 16,-1 0-16,3-1 0,-1 4 16,-3-1-16,2 2 0,1 1 15,1 1-15,0 2 16,0-2 0,1 6-16,2 1 0,-2 0 0,-1-1 15,1 4-15,-2 1 0,-1 2 16,-3 1-16,0 0 0,-3-1 15,-2 1-15,-1 0 0,-2 1 16,-2 1-16,-2-2 0,0 1 0,-2-3 16,-2 2-16,0-4 15,-1 0-15,1 0 0,1-1 0,0-3 0,2-1 0,-1-2 16,0 0-16,3-4 16,-2 0-16,2-3 0,0-3 15,1 3-15,0 0 0,1 2 0</inkml:trace>
  <inkml:trace contextRef="#ctx0" brushRef="#br2" timeOffset="209112.6963">12145 6712 0,'0'0'0,"0"0"0,0 0 15,0 0-15,29-5 0,-29 5 16,28-2-16,-15 4 0,0-1 0,-1 2 15,-1 0-15,-2 2 0,-1-1 0,-1 3 16,-2 0-16,-2 0 16,0 3-16,-3-2 0,-3 2 15,-1 1-15,-3-1 0,1 0 16,-2-1-16,0 1 0,2-2 0,-1-1 16,2 2-16,0 0 0,2-2 15,2 0-15,2 0 0,3 0 0,4 0 0,3 0 16,3 1-16,3-1 15,2-2-15,2 1 0,-4 0 0,-2-2 16</inkml:trace>
  <inkml:trace contextRef="#ctx0" brushRef="#br2" timeOffset="209529.2183">12731 7351 0,'0'0'0,"0"0"0,0 0 16,30-3-16,-30 3 0,36 0 16,-9 0-16,1 0 15,3 0-15,13 0 0,4 1 16,7-1-16,-2-1 0,2 0 16,1 1-16,6 0 0,-5 0 0,2 1 15,0 0-15,3 1 0,-6 3 16,-5-4-16,-3-1 0,-10 0 15,-5 1-15,-3-1 0,-1 4 0,-5-3 16,-3 1-16,-3-2 0,-3-1 16,-6 0-16,-4-1 0,-5-2 15,-4-4-15,1 3 0,0 1 0,1 1 16</inkml:trace>
  <inkml:trace contextRef="#ctx0" brushRef="#br2" timeOffset="209899.1444">13069 6880 0,'0'0'0,"0"0"0,0 0 0,0 0 15,19-4-15,-19 4 0,0 0 0,36 0 16,-20 3 0,2 1-16,1 3 0,-3 0 0,0 0 15,1 1-15,0 2 0,-5 3 0,-3-1 0,-4-1 16,-1 3-16,-3 0 0,-2 1 16,-6 1-16,-4-1 0,-3 0 15,-4-2 1,-1-1-16,1 3 0,0-3 15,0 0-15,1-4 0,-1 1 16,-1 0-16,3 1 0,5-6 16,2 2-16,1-2 0,3-1 0,2-3 15,4-2-15,-1 2 0,3-4 16,-3 4-16</inkml:trace>
  <inkml:trace contextRef="#ctx0" brushRef="#br2" timeOffset="210153.0607">13500 6840 0,'0'0'0,"0"0"0,0 0 16,0 0-16,0 0 0,-22 14 0,22-14 16,-19 12-16,19-12 0,-25 20 15,9-9 1,1 3-16,-1-3 0,2 3 15,1-2-15,1 4 0,1 0 0,-2 5 16,4 0-16,1-1 0,2-1 16,3-1-16,3-1 0,3-1 0,4 2 0,0-1 15,-1 1-15,0-3 0,-1-2 0,0-3 16</inkml:trace>
  <inkml:trace contextRef="#ctx0" brushRef="#br2" timeOffset="211048.9943">13274 7420 0,'0'0'0,"0"0"0,0 0 15,0 0-15,0 0 0,0 0 16,1 29 0,-1-29-16,-3 20 0,3-20 0,-6 23 15,6-23-15,-7 27 0,4-14 16,-1 0-16,-2 0 0,1-2 0,0 0 16,1-1-16,1 1 15,-1-2-15,3 0 0,1-2 16,1 0-16,3-2 0,0-1 15,3-2-15,0 0 0,1-1 0,1-2 0,1-1 16,1 0-16,1 0 0,1-2 16,0-3-16,-1 1 0,1-2 15,-2 1-15,0-2 0,2-3 16,-1 1-16,-1 0 0,-1 0 16,-1 0-16,-1 1 0,-2 3 15,0-2 1,-2 3-16,-1 0 0,0 2 15,-1 2-15,0 1 0,-2 1 0,1 2 16,-1 0-16,0 2 0,-1 1 16,0 2-16,0 2 0,0 1 15,0-1-15,-2 3 0,1 2 16,0-1-16,0 2 0,0 2 16,-2 3-16,0 3 0,-1 1 0,1 1 0,0 3 15,-1-2-15,1 1 0,-2 1 16,-1 0-16,-2 6 0,1-4 15,0 1-15,1 1 0,-1-4 16,1-1-16,-2-2 0,-1 1 16,2-2-16,0-3 0,0-2 15,1-2 1,-2-1-16,-1-1 0,-3-4 0,-3-1 16,2-5-16,-1-2 0,1-1 15,-1-3-15,1-1 0,3-1 16,1-2-16,1-3 0,2 0 15,1-2-15,2-2 0,1-1 16,0-1-16,1 1 0,1-1 16,2-1-16,1-1 0,2 1 0,2-2 0,4-1 15,2 0-15,3 2 0,4-7 16,2 1-16,-1 0 0,1 2 0,4 0 16,1-2-16,-2 2 15,0 4-15,-1 1 0,-1-1 16,0 3-16,-1-1 0,1 3 0,1 2 15,-3 0-15,-3 1 0,-1 3 0,-3 0 16,-1 1-16,-2 1 0,0 2 16,0-1-16,-1 4 0,-3 2 0,-2-1 15,-2 2-15,-2-1 0,-3 1 16,0-2-16,1-1 0,0 1 16</inkml:trace>
  <inkml:trace contextRef="#ctx0" brushRef="#br2" timeOffset="213278.3164">7453 7053 0,'0'0'0,"0"0"15,0 0-15,0 0 0,0 0 0,0 0 16,0 0-16,0 0 0,0 0 0,0 0 15,-11 27-15,11-27 0,-14 25 0,14-25 16,-20 39-16,9-16 16,0 4-16,-3 10 0,-2 1 15,1 1-15,-2 2 0,-5 11 16,0 2-16,0-4 0,2-4 0,-1 5 16,3-4-1,1-6-15,3-4 0,-2 1 16,3-5-16,3-8 0,1-5 0,2-4 15,0-2-15,3-3 16,0-2-16,2-3 0,0-3 16,0-1-16,1 0 0,-2-6 15,3-6-15,0-1 0,3-1 0,0-2 16,1-3-16,3-1 0,1-1 0,2-6 16,2-4-16,1 3 0,0 2 0,4-2 15,1-1-15,1 2 16,-1 2-16,0-1 0,0 1 15,0 3-15,1 4 0,1-2 0,0 1 16,-3 4-16,0 4 0,-2 0 16,-1 2-16,0 2 0,-2 3 0,1 0 15,1 2-15,-2 2 0,-1 1 0,-1 4 16,-1 1-16,-2 1 0,-1 1 16,-5 1-16,-2 3 15,-2-1-15,-1 2 0,-3 0 0,-1-2 16,-3-1-16,1-1 0,-3 0 15,-2 1 1,0-2-16,2-2 0,-5 1 16,1-2-16,4-2 0,2-3 15,0 0-15,1-2 0,0 0 16,1 2-16,0-4 0,1 2 16,0-4-16,1 0 0,1 1 0,1 0 15,0 1-15,2 0 0,1 0 16,2 2-16,0 0 0,0 0 0,0 0 15,3-1-15,-1 2 0,2 2 0,-1-1 16,3 2-16,-3 1 0,1-1 16,3 2-16,1 3 15,-1 0-15,1-1 0,2 3 0,1-2 16,0 2-16,-2-1 0,1 0 16,1-1-1,-1 1-15,-1-1 0,2 2 16,-1-1-16,-3-1 0,1-2 0,0 1 15,-1-1-15,1 0 0,-1-2 16,-1 1-16,1-1 16,0 0-16,0-1 0,-1-2 0,0 0 15,1 0-15,0-1 0,-1-4 16,1-3-16,-2 1 0,0 1 0,-1 0 0</inkml:trace>
  <inkml:trace contextRef="#ctx0" brushRef="#br2" timeOffset="213964.9582">7375 7317 0,'0'0'15,"0"0"-15,0 0 0,-19 13 16,19-13-16,-21 19 0,7-3 15,-1 0-15,-2 1 0,-1 5 0,2 5 16,-5 6-16,4-1 0,1 8 16,4 0-16,1-3 0,4-4 0,5-3 15,4-3-15,3-6 0,1-4 0,6-4 16,5-3-16,-1-3 0,1-3 16,3-3-16,3-2 0,1-2 15,3-4 1,0-4-16,1-4 0,-1-1 15,1-1-15,2-5 0,-2-1 16,-2 1-16,-4 1 0,-5-1 16,-1-3-16,-4 1 0,-3 0 0,-4 0 15,-1 4-15,-4 1 0,-1 3 16,-8 0-16,-5 2 0,-1 1 16,-4 3-16,-5 4 0,-5 1 15,-3 4-15,-1 3 0,-10 6 16,-1 5-16,10-2 0,6-3 0,7-2 15</inkml:trace>
  <inkml:trace contextRef="#ctx0" brushRef="#br2" timeOffset="214983.6628">7378 8635 0,'0'0'0,"0"0"16,0 0-16,-14 21 15,14-21-15,-11 26 0,3-6 16,2 1-16,-1 2 0,-5 10 16,-2 4-16,-2-1 0,2 2 0,-6 9 15,0 1-15,-1-5 0,4-1 16,-3 4-16,2-2 0,-1-7 15,3-6-15,0-2 0,1-3 16,3-4-16,2-3 0,1-4 0,4-4 16,0-4-16,2-2 0,1-4 15,2-1-15,-1-3 0,1-5 0,1-4 16,1-4-16,2 1 0,2-1 16,3-7-16,0-3 15,1 1-15,0 0 0,2-2 0,3-1 16,-2 2-1,0 3-15,3-1 0,2 2 16,-1 3-16,0 3 0,0-4 16,0 0-16,-5 7 0,-1 1 0,1 3 15,0 3-15,0 1 0,0 2 16,1 3-16,0 3 16,-1 2-16,-1 1 0,-1 3 0,-1 2 15,-4-3-15,2-1 0,-5 4 0,0 4 16,-2-1-16,-2 2 0,-4 0 0,-1 0 15,-2-2-15,0 0 0,-1-1 16,-1-1-16,0-2 0,0-1 0,-2 0 31,0-2-31,-4-1 0,2-3 0,-1-1 0,0 0 16,1-2-16,2 0 0,-1-1 0,3 1 16,0-2-16,2 1 0,3 1 0,0-2 15,0 2-15,2-1 0,1 1 16,3 0-16,0 0 0,0 0 15,1 3-15,3-2 0,3 2 16,0 3-16,4-1 0,2 2 16,0 0-1,1 0-15,-1 2 0,4 0 16,4 3-16,0 1 0,2-2 0,0 0 16,-1 1-16,-1 1 0,1-2 15,4-1-15,-4-1 0,-4 0 16,6-1-16,-2-1 0,-6-2 15,0-1-15,-1-4 0,-2-4 16,-4 2-16,0-1 0,-4 2 0</inkml:trace>
  <inkml:trace contextRef="#ctx0" brushRef="#br2" timeOffset="215161.3257">8021 8924 0,'0'0'0,"0"0"0,0 0 0,31-2 0,-18 2 0,5 4 15,0 0 1,2 3-16,-4 0 0,-2-3 16,-1 1-16,-3-1 0</inkml:trace>
  <inkml:trace contextRef="#ctx0" brushRef="#br2" timeOffset="215299.0008">7913 9160 0,'0'0'0,"0"0"0,0 0 0,0 0 15,0 0-15,29-2 0,-29 2 16,36-1-16,-36 1 0,43-2 0,-16-2 16,-4 2-16,-2-1 0,-3 1 0</inkml:trace>
  <inkml:trace contextRef="#ctx0" brushRef="#br2" timeOffset="216205.0857">8769 8798 0,'0'0'0,"0"0"16,0 0-16,0 0 16,0 0-16,0 0 0,-2 30 15,2-30-15,-4 22 0,4-22 0,-5 28 16,2-13-16,-1 1 0,0-1 16,0 0-16,0-2 0,1-1 0,1 0 15,0-1-15,0-2 0,2-3 0,0 1 16,2 0-16,-1-2 0,1 0 15,1-3-15,0-2 0,3-1 16,1 0-16,0-2 0,4-3 16,-1-1-16,2-1 0,-2-1 15,2-1-15,1 0 0,-2-1 0,0-1 16,-1 0 0,2-2-16,0 2 0,-1 1 15,-1 0-15,-3 2 0,1 2 16,-1 0-16,-1 2 0,0 3 15,-1 1-15,1 1 0,-1 2 16,1 2-16,-2 2 0,0 1 16,-1 4-16,-2 1 0,-1 3 0,-1 2 15,-1 2-15,0 9 0,-1 1 0,-1 2 16,-2 1-16,0 1 0,-1 1 16,-2 10-16,-1 0 0,1-1 15,-1-1-15,-4 8 0,0-1 16,-2-2-16,-3-2 0,0-3 15,1 0-15,1-5 0,1-2 16,-5 0-16,2-5 0,1-5 0,1-2 0,2-7 16,2-3-16,1-4 0,-1-7 15,2-1-15,1-3 0,1-4 16,0-1-16,1-4 0,0-4 16,2-1-16,0-1 0,1-2 0,0-2 15,2 1-15,1 0 0,2-4 16,2-2-1,1-1-15,2 0 0,2-1 16,4 0-16,4-1 0,2 0 16,8-6-16,2-1 0,2 3 15,0 1-15,2 1 0,4 1 16,-4 3-16,-2 1 0,4 0 16,-2 2-16,-3 4 0,-2 2 15,-4 2-15,-1 1 0,-6 1 0,-3 0 0,-3 3 0,-2 3 16,-1 0-16</inkml:trace>
  <inkml:trace contextRef="#ctx0" brushRef="#br2" timeOffset="216402.8238">9237 8711 0,'0'0'0,"0"0"16,0 0-16,0 0 0,0 0 0,0 25 15,0-25-15,-2 23 0,2-23 0,-2 23 16,2-23-16,-2 22 0,1-13 0,0-2 16</inkml:trace>
  <inkml:trace contextRef="#ctx0" brushRef="#br2" timeOffset="216804.1959">9653 8490 0,'0'0'16,"0"0"-16,0 0 0,-5 22 0,5-22 15,-8 29-15,3-7 0,-1 2 16,1 2-16,-3 13 0,0 4 16,2 0-16,-1 1 0,-1 13 15,2 3-15,0-3 0,-1-1 0,0 6 16,-1-1-16,0 7 0,2-3 15,-1-3-15,0-3 0,2-7 0,-1-5 16,1 2-16,1-3 16,0-6-16,3-4 0,-1-2 0,0-1 15,2-5-15,2-6 0,1-2 16,2-1 0,-1-6-16,-1-1 0,-2-6 15,-1-1-15,0-3 0,0 1 0,0-3 16</inkml:trace>
  <inkml:trace contextRef="#ctx0" brushRef="#br2" timeOffset="217189.888">9786 9340 0,'0'0'0,"0"0"0,0 0 0,0 0 16,0 0-16,23 4 0,-23-4 16,0 0-16,27 13 0,-27-13 15,24 20-15,-12-8 0,-1 0 0,1 3 16,1 2-16,-1-2 15,0 2-15,1 5 0,-4 0 0,0-1 0,-1-3 16,-2 2-16,-3 1 0,0-3 16,0-1-16,0-1 0,-3-1 15,0-4-15,0 1 0,-1-4 16,-2 0-16,1 1 0,0-5 0,2-4 16,-2-3-16,1-3 15,0-3-15,-1 0 0,1 2 0,0-1 0</inkml:trace>
  <inkml:trace contextRef="#ctx0" brushRef="#br2" timeOffset="217437.4411">10060 9361 0,'0'0'0,"0"0"0,0 0 15,0 0-15,0 0 0,0 0 16,-14 21-16,14-21 0,-18 20 0,18-20 15,-28 28-15,13-12 16,1 0-16,-3 2 0,0 1 16,-1-2-16,1-1 0,-6 5 15,3-2-15,1-1 0,2-3 0,3-2 0,2-3 16,2-1-16,1-2 0,4-5 16,1-2-16,3-2 0,3-3 0,1 1 15,-2 0-15,0 2 0</inkml:trace>
  <inkml:trace contextRef="#ctx0" brushRef="#br2" timeOffset="217606.8609">10104 9437 0,'0'0'15,"0"0"-15,0 0 0,20-6 16,-20 6-16,23-4 0,-8 2 16,1 0-16,2 0 0,2 1 15,1 1-15,-1 0 0,-2-1 0,6 2 16,-2 2-16,-4 0 0,-1 1 15,-5-1-15,-3-1 0,-5-1 0,-4-1 16,2 3-16,-2-3 0,3 2 0</inkml:trace>
  <inkml:trace contextRef="#ctx0" brushRef="#br2" timeOffset="217762.591">10135 9616 0,'0'0'0,"0"0"0,0 0 16,0 0-16,33-3 0,-33 3 15,38-1-15,-16-1 0,1 0 16,2-1-16,2 1 16,2-2-16,-5 1 15,-4 1-15</inkml:trace>
  <inkml:trace contextRef="#ctx0" brushRef="#br2" timeOffset="218076.9848">10569 9362 0,'0'0'16,"0"0"-16,0 0 0,0 0 0,0 0 16,20 15-16,-20-15 15,18 17-15,-18-17 0,20 22 0,-10-5 16,-2-2-16,0 2 0,-2 1 15,1 3-15,-2-2 0,1 1 16,-1 4 0,0 1-16,-2-1 0,0-4 0,0-1 15,-1-5-15,-1 0 16,0-3-16,0-2 0,0-2 16,0 0-16,0-1 0,2-4 15,-1-3-15,0-4 0,1-2 0,1-1 16,-2 2-16,0 1 0</inkml:trace>
  <inkml:trace contextRef="#ctx0" brushRef="#br2" timeOffset="218308.9244">10838 9378 0,'0'0'0,"0"0"16,0 0-16,0 0 0,-20 18 0,20-18 15,-25 22-15,11-10 0,1 0 16,-3 3-16,-3 2 16,0-1-16,0 0 0,-5 3 0,1-1 15,3 0-15,2-1 0,-1-1 16,1-1-16,7-4 0,3-2 0,4-3 16,2-2-16,2-4 0,4-3 0,-2 0 15,0 1-15,-2 2 0</inkml:trace>
  <inkml:trace contextRef="#ctx0" brushRef="#br2" timeOffset="218656.9151">10902 9535 0,'0'0'0,"0"0"0,0 0 16,0 0-16,0 0 0,0 0 16,0 0-16,-12 24 0,12-24 0,0 0 15,-14 24-15,14-24 0,-8 18 16,4-9-16,2 1 0,0-1 15,1 0-15,1-1 0,1-1 16,1-1 0,1-1-16,3-1 0,2-2 15,1-1-15,3-1 0,0-2 0,1 0 16,-1-1-16,-1-1 0,0 1 16,0-1-16,-1-3 0,0 2 15,-1 0-15,-2 0 0,0 0 16,-1-1-16,-2 0 0,-1 1 15,0-1-15,-3-1 0,-2 1 0,-1-1 16,-1 2-16,-2 1 0,-3 1 16,-2 0-16,-1 1 0,0-1 0,1 1 15,0 0-15,2-1 0,1 0 16,2 3-16</inkml:trace>
  <inkml:trace contextRef="#ctx0" brushRef="#br2" timeOffset="218942.2797">11464 9139 0,'0'0'0,"0"0"16,0 0-16,23-11 0,-23 11 0,26-4 15,-9 3 1,2 0-16,0 0 0,0 0 16,-1 2-16,5 1 0,-1 2 15,-5 0-15,-6 3 0,-1-3 16,-1 0-16,-3 0 0</inkml:trace>
  <inkml:trace contextRef="#ctx0" brushRef="#br2" timeOffset="219127.3714">11465 9333 0,'0'0'15,"0"0"-15,0 0 0,30-3 16,-15 3-16,3 0 0,2 0 15,1 0-15,1-1 0,8 0 0,-1 1 0,-1 0 16,-3-1-16,-4 0 0,-3 1 16,-3-1-16</inkml:trace>
  <inkml:trace contextRef="#ctx0" brushRef="#br2" timeOffset="219459.7294">12135 9272 0,'0'0'0,"0"0"0,0 0 16,0 0-16,0 0 0,0 0 0,25-8 16,-25 8-16,23-2 0,-23 2 15,28-2 1,-28 2-16,27-1 0,-12 0 16,0 0-16,0 1 0,0 1 0,0-1 15,2 1-15,-3 0 0,0 1 16,0-1-16,-1-2 15,-1 1-15,-2-2 0,-1 2 16</inkml:trace>
  <inkml:trace contextRef="#ctx0" brushRef="#br2" timeOffset="219802.8565">12835 9209 0,'0'0'0,"0"0"0,0 0 0,25-2 15,-25 2-15,27-3 0,-11 2 0,3 0 16,2 0-16,3 1 16,4 0-16,8-1 0,1 0 0,1 0 15,1 1 1,8-1-16,-1 0 0,0 0 15,-2 0-15,-2 1 0,-2 0 0,5 0 16,-4-2-16,-3 2 0,-4-1 16,-1 0-16,-1-1 15,-4 2-15,-5 0 0,-5 3 0,-3 1 16,-4 1-16,-3 2 0,-6-1 16,-2 1-16,-3 0 0,-4-2 0,2-1 0,0 0 31,2-2-31</inkml:trace>
  <inkml:trace contextRef="#ctx0" brushRef="#br2" timeOffset="220578.8622">13267 9731 0,'0'0'0,"0"0"0,0 0 0,0 0 0,0 0 16,18-18-16,-18 18 0,15-16 0,-15 16 15,17-19-15,-7 9 0,0-1 16,-2 0-16,0-2 0,0 0 16,-2-1-16,0 1 0,-2 0 15,0-1-15,-2 2 16,-1 1-16,-4-1 0,-4 1 15,2 3-15,-2 2 0,-3 1 16,-1 0-16,2 5 16,-1 0-16,-5 5 0,-4 1 0,0 1 0,1 0 0,-1 4 15,0 1-15,1 2 0,3-1 0,0 5 16,-1 2-16,2 0 16,1-3-16,-2 7 0,3 2 15,3-5-15,4-3 0,3 0 16,2-1-16,1-2 0,1-2 15,2-1-15,3-1 16,-2-1-16,1-2 0,-1-2 0,2-1 16,1-2-16,-1 0 0,5-3 15,2-3-15,-1-2 0,0 0 16,1-1-16,-1-3 0,-1 1 16,-1-1-16,0-1 0,0-2 0,0 1 15,-1-1-15,-1-1 0,-2-3 16,-1 3-16,-2 1 0,1-1 0,-2 0 15,0 1-15,0 1 0,-1 1 16,0 2-16,-1 0 0,0 4 0,0 0 16,0 1-16,-1-2 15,0 3-15,0 2 16,0 0-16,-2 0 0,2 0 16,-2 4-16,1 2 15,0 1-15,0 3 0,0 1 0,0 1 16,1 0-16,0 0 0,0 1 15,0 1-15,1 1 0,0-2 0,0 4 16,1 1-16,1-3 0,1-2 16,-1-1-16,0 0 0,1-1 0,-2 0 15,1-1-15,3-4 0,-1-3 16,1-1-16,0-2 0,1-6 16,0 1-16,-1-2 0,1-4 15,0-3-15,1 0 0,-1 3 0,-2-1 16</inkml:trace>
  <inkml:trace contextRef="#ctx0" brushRef="#br2" timeOffset="220848.3489">13586 9553 0,'0'0'0,"0"0"0,0 0 16,0 0-16,16-15 0,-16 15 16,0 0-16,28-8 0,-17 5 0,0 2 15,0 1-15,-1 0 0,-1 1 16,-2 3-16,-1 2 0,-3 0 15,0 1-15,-5 2 0,-2-1 0,0 3 16,-1 0-16,-1 0 0,-2-1 16,1 0-1,1 0-15,-2 1 0,2 1 0,2-5 0,1 1 0,0-1 16,2 1-16,1-2 16,3 1-16,2 0 15,4-5-15,2 0 0,1-1 16,0-3-16,1-1 15,0-6-15,-1 0 16,0-2-16,-1 3 0,-2 0 0</inkml:trace>
  <inkml:trace contextRef="#ctx0" brushRef="#br2" timeOffset="221465.4968">13441 8525 0,'0'0'0,"0"0"16,0 0-16,0 0 0,0 0 0,0 0 16,0 0-16,0 0 0,0 0 15,0 0-15,0 0 0,-4 24 16,4-24-16,-9 29 0,1-8 15,1 1 1,-1 1-16,-1 3 0,-1 1 16,-2 6-16,0-1 0,1-1 15,1 0-15,0 3 0,1-5 0,2-4 16,0-3-16,1-3 0,2-2 16,0-3-16,0-3 0,2-4 15,1 0-15,0-1 0,0-2 16,1-2-16,0-2 0,0 0 0,4-5 15,-1 2-15,2-3 0,0 0 16,3-4-16,0 2 0,0-2 0,3-2 16,1 0-16,-1 0 0,-1 2 15,0 0-15,0-1 0,-1 3 16,0-1-16,0 1 0,0 1 16,-1 3-1,-2 1-15,1 2 0,1-1 16,-3 3-16,1 0 0,-2 3 15,0 1-15,0 1 0,-2 1 0,-1 0 16,-1 3-16,-1 0 0,-1-1 16,-2 2-16,1 0 0,0 0 15,-2 0-15,0-1 0,-1 0 16,0 1-16,-1-1 0,-1 2 0,1 0 16,1-5-16,2-2 0,-1 1 15,1-3-15,0-1 0,-1-2 0,3-3 16,1-4-16,2-1 0,1 0 15,0 1-15,-1 0 0,1 1 16</inkml:trace>
  <inkml:trace contextRef="#ctx0" brushRef="#br2" timeOffset="221750.4765">13651 8654 0,'0'0'0,"0"0"0,0 0 15,0 0-15,25-16 0,-25 16 16,20-6-16,-10 2 0,-1 2 15,1 2 1,0 1-16,-1 2 0,-2 0 0,-1 2 16,-1 1-16,-1 1 15,-2 1-15,-2-1 0,-1 1 16,-2 0-16,0 0 0,-1 0 0,-1 1 16,1-1-16,0-2 0,0 0 15,1 0-15,0-2 0,0 0 16,2 0-16,0-1 0,1 0 0,1 1 15,4-1-15,1 1 0,3-1 16,2-1-16,2 3 0,4-2 0,-1-1 16,1-2-16,-3 0 0,-2 0 15,0 0-15</inkml:trace>
  <inkml:trace contextRef="#ctx0" brushRef="#br2" timeOffset="222135.7542">14150 9118 0,'0'0'0,"0"0"0,0 0 15,35 1-15,-20 0 0,7 0 16,6 0-16,7 1 0,1 2 16,6-1-16,6 0 0,10-2 0,-2 1 15,14-2-15,0 1 0,-6-1 0,-5 1 16,7 1-16,-1-1 0,-5-1 16,-5-2-16,4 1 0,-2 1 15,-8-1-15,-4-2 0,-4 2 16,-4 2-16,-8-1 0,-3 2 0,-3 0 15,-2 0 1,-8-1-16,-2 1 0,-5-3 16,-6 1-16,-3-5 0,-2-1 15,0 2-15,2 0 0,0 2 16</inkml:trace>
  <inkml:trace contextRef="#ctx0" brushRef="#br2" timeOffset="222537.8192">14617 8427 0,'0'0'0,"0"0"0,0 0 0,0 0 16,20 3-16,-20-3 0,20 9 16,-20-9-16,21 13 0,-12-2 15,1 2-15,0 0 0,-1 1 0,0 3 16,0 2-16,-1 0 0,-2 0 0,2 7 16,-2-1-16,-1 0 0,-2-1 15,-1-3 1,-1 1-16,-1-2 0,0-2 0,-1-1 0,0-1 15,-1-2-15,1-2 0,-1-1 0,0-2 16,0-1-16,1-1 0,0-3 16,-1 0-1,2-4-15,-3 0 0,1-5 16,0-1-16,1 1 0,0 0 0,0 1 16</inkml:trace>
  <inkml:trace contextRef="#ctx0" brushRef="#br2" timeOffset="222791.4236">14950 8456 0,'0'0'0,"0"0"16,0 0-16,0 0 0,0 0 0,0 0 16,0 0-16,-29 16 0,29-16 15,-26 18-15,6-6 0,1 0 16,0 0-16,-4 3 0,-3 1 0,0-1 15,1 0-15,-7 4 0,1 1 16,1-2-16,3 0 0,-5 3 16,3-3-16,5 0 0,4-2 15,6-2-15,3 0 0,3-5 16,4-4-16,0-1 0,2 0 0,0-2 16</inkml:trace>
  <inkml:trace contextRef="#ctx0" brushRef="#br2" timeOffset="223107.6399">14965 8706 0,'0'0'0,"0"0"0,0 0 0,0 0 0,0 0 16,0 0-16,-18 23 15,18-23-15,-11 17 0,11-17 16,-14 19-16,9-9 0,-1-2 0,2 0 15,1-1-15,0 0 0,2-1 16,1 0-16,3-2 0,0 1 16,2-1-1,3-2-15,2-1 0,1 0 16,0-1-16,1-1 0,1-2 16,-2 0-16,0-1 0,-1 1 15,0-1-15,-1 0 0,-1-1 0,-3 0 16,1-1-16,-3 1 0,-1-1 15,-3 1-15,-3 1 0,-3 1 16,-2 2-16,2-1 0,0 1 0,2 1 0</inkml:trace>
  <inkml:trace contextRef="#ctx0" brushRef="#br2" timeOffset="224273.039">14628 9267 0,'0'0'0,"0"0"16,0 0-16,0 0 0,0 0 0,-6 23 16,6-23-16,-10 18 0,10-18 15,-13 22-15,4-8 0,0 0 16,-1-1-16,-1 0 0,0-1 0,1 1 16,1-1-16,0 1 0,1-2 0,3-1 31,0-2-31,3-1 0,1 0 0,1-1 0,2-1 15,3-1 1,1-1-16,2-1 0,0-1 0,2-2 0,1 0 16,1-1-16,0-1 0,2-2 15,3 0-15,3-1 0,-2-2 16,-1 0-16,-1 0 0,-1-1 16,-2 1-16,0-1 0,-1 0 15,-1 0-15,0 1 0,-2 0 16,-1 1-16,-3 1 0,0 1 15,-1 0-15,0 2 0,-3 0 16,-1 3-16,-2-1 0,-2 3 0,0 1 0,-1 1 16,1 2-16,-2 2 0,0 0 15,-1 1-15,-2 2 0,-1 4 16,-1 0-16,-1 2 0,-3 7 16,-2 2-16,2-1 0,2-1 0,-2 2 15,1 4-15,-4 4 16,1-1-16,-2 0 15,0-1-15,2 0 0,0-4 16,0 1-16,2-2 0,2 0 16,1-1-16,-4 3 15,1-2-15,-1-3 0,1-2 0,-2-4 0,-1-2 0,2-5 16,2-2-16,0-2 0,-1-2 16,1-3-16,0 0 0,-2-4 15,1-2 1,-1-1-16,1-4 0,2-4 15,0-3-15,2 2 0,3 0 0,0-2 16,2-2-16,3 2 0,2-1 16,4-1-16,5-2 0,3 0 15,2-1-15,4 2 0,3 0 16,2 1-16,1 2 0,3 0 0,4 0 0,1 1 0,0 1 16,10-1-16,2 2 0,-3 1 15,-1 4-15,1 0 0,2 2 16,-5 0-16,-2 0 0,6 5 15,-1 2-15,-11-1 0,-4-1 0,0 1 16,-3 1-16,-7 1 16,-3 0-16,-2 3 15,-3 3-15,-2 1 0,-3-3 16,-3 2-16,-2 1 0,-2 0 16,1 1-16,-1 0 0,1-1 15,0 0-15,0-2 0,2 2 16,0-3-16,1 0 0,1-2 15,1 0-15,1 1 0,1 0 16,2 0-16,4 1 0,3-5 0,1 1 0,1-2 16,2 0-16,0-1 0,1-1 15,-2-1-15,2-1 0,2-1 16,-2 1-16,0 2 0,-1-1 16,0-1-16,-2 1 0,-1-1 15,-2-2-15,-2 0 0,-1 1 16,-3 0-16,0-1 15,-3-1-15,-2-1 0,-2 1 0,-4-2 16,-3 2-16,1 0 16,-3 1-16,-7 1 0,-3 0 15,-1 1-15,-2 0 0,4 1 16,3 1-16,3 0 0</inkml:trace>
  <inkml:trace contextRef="#ctx0" brushRef="#br2" timeOffset="225939.5188">8258 10496 0,'0'0'0,"0"0"0,0 0 15,0 0-15,0 0 0,2 26 16,-2-26-16,-4 24 0,4-24 0,-7 32 15,1-14-15,0 0 0,0 0 16,-2 3-16,0-3 0,-2 7 16,1-1-1,0-3-15,1-2 0,3 0 16,0-2-16,3 0 0,2-2 16,1-4-16,1 2 0,3-6 15,1 0-15,2-3 0,1-1 0,2-3 16,1-2-16,0-2 0,1-3 15,2 0-15,1-1 16,1-2-16,-1-4 0,1 0 0,-1-1 0,0 1 16,-2-1-16,2-2 0,0 2 15,0-2-15,-2 2 0,2-3 16,0-4-16,-2 5 0,-1-1 0,-2 4 16,-1 1-16,-2 2 15,-1 2-15,-2 2 0,-3 0 16,1 1-16,-1 2 15,-2 4-15,-2 0 0,-3 0 0,0 0 16,-3 4-16,-1 3 16,-1 3-16,0 4 0,0 0 0,0 1 15,3 3-15,-1 0 0,0 3 16,1 4-16,-1 0 0,1 1 16,-3 9-16,0 4 0,0-6 15,1 2-15,-1-3 0,0 1 16,0 1-16,0-4 0,-1 8 15,0-3-15,1-5 0,0-1 0,1-1 16,-1-3-16,1 0 0,1-4 16,-5-2-16,-2-1 0,-2-2 15,1-4-15,-5-2 0,-2-4 16,3-2-16,-1-2 0,-4 1 0,-5 0 0,2-4 0,3-1 16,-9-2-16,-4-1 15,5 0-15,2-2 0,8 0 0,4 3 16,5 2-16</inkml:trace>
  <inkml:trace contextRef="#ctx0" brushRef="#br2" timeOffset="226171.3802">8615 10731 0,'0'0'0,"0"0"16,0 0-16,34-3 0,-34 3 0,34 0 16,-10 0-16,1 0 0,-1 0 0,9 0 15,1 3-15,-2-3 0,-1 0 16,4 0-16,-2-3 0,-3-1 16,-6-2-16,-3 2 0,-4 3 15,-4-2-15</inkml:trace>
  <inkml:trace contextRef="#ctx0" brushRef="#br2" timeOffset="226794.5842">9387 10521 0,'0'0'0,"0"0"0,0 0 0,0 0 0,0 0 16,0 0-16,1 29 0,-1-29 15,-5 24-15,5-24 0,-10 29 16,5-11-16,-2-1 0,-1 1 16,1 3-16,-1-3 0,0 0 15,2 7-15,0-2 0,3-2 0,1 0 16,1-4-16,1-2 0,1-2 16,1-1-16,3-1 0,3-4 15,2 0-15,-2-3 0,4-1 16,2-3-16,1-4 0,-2 1 0,3-4 15,2 2-15,-1-5 0,-1 0 16,-1-4-16,0 3 0,-1 0 16,-1-3-16,1 2 15,-2-4-15,-1 4 0,-1-2 16,0 3-16,0-3 0,-2 0 16,0 1-16,-2 1 0,-2 1 15,-1 4-15,0 0 0,-1 0 16,0 3-16,-1 1 0,0 2 15,-1 1-15,0 0 0,-3 4 16,1 0-16,-2 2 0,0 2 0,0 3 0,-1-1 16,1 5-16,-2 3 15,1 3-15,-1 1 0,1 6 0,-1 0 16,-2 1-16,2 0 0,-4 10 16,-1 0-16,0-3 15,-1-1-15,-2 1 0,1-3 0,0 2 16,1-6-16,-2 6 15,0-4-15,1-1 0,1-5 16,-2 0-16,-3-3 16,0-2-16,2-5 0,-3-4 0,0 0 15,1-4-15,2 0 0,4-7 0,0 0 16,2-3-16,2 2 0,2-2 0</inkml:trace>
  <inkml:trace contextRef="#ctx0" brushRef="#br2" timeOffset="227142.5082">9743 10967 0,'0'0'0,"0"0"0,0 0 16,0 0-16,0 0 0,-10 18 15,10-18-15,0 0 0,-10 25 16,10-25-16,-10 25 0,4-14 15,2 3-15,1-3 0,1 2 16,0-2-16,2-3 0,3-1 16,0 0-16,1 0 15,2 0-15,3-4 0,2 0 16,1-1-16,1-2 0,1-1 16,1-2-16,-2 0 0,-1-1 0,2-3 15,0 0-15,-3-1 16,-1 1-16,-3-1 0,-1-1 15,-3 1-15,-2-3 0,-3 1 16,-3 3-16,-2-1 0,-3 0 0,-7-2 0,-2 0 16,0 2-16,1-1 0,4 4 15,2-2-15,1 3 0</inkml:trace>
  <inkml:trace contextRef="#ctx0" brushRef="#br2" timeOffset="227327.6418">10256 10767 0,'0'0'0,"0"0"16,25-4-16,-10 4 0,2 0 0,10 0 16,5 4-16,-3-4 0,-2 3 15,1 1-15,-2 0 0,-8-1 0,-3 0 0,-3-2 16,-2 0-16,-3 1 0</inkml:trace>
  <inkml:trace contextRef="#ctx0" brushRef="#br2" timeOffset="227496.9488">10167 10966 0,'0'0'0,"0"0"16,22-2-16,-22 2 0,35 0 0,-11 0 15,4-1-15,10 1 0,1 0 16,11 0-16,3 1 0,-10 2 16,-7-3-16,-8 0 0</inkml:trace>
  <inkml:trace contextRef="#ctx0" brushRef="#br2" timeOffset="228293.4348">10993 10848 0,'0'0'0,"0"0"0,0 0 0,0 0 16,0 0-16,0 0 0,0 0 15,0 0-15,0 0 0,0 0 16,0 0 0,0 0-16,0 0 0,0 0 0,21-16 15,-21 16-15,0 0 0,0 0 16,0 0-16,0 0 0,23-8 16,-23 8-16,0 0 0,0 0 15,24-6-15,-16 5 0,3 1 16,-1 0-16,0 0 0,0 0 15,1 0-15,0 0 0,0 0 0,1 0 0,3 0 16,-1 1-16,0 2 0,1 0 16,-1-3-16,-1 4 0,-1-2 0,1-1 15,0 0-15,-1 2 16,0-3-16,-1 0 0,-2 0 16,-1 0-16</inkml:trace>
  <inkml:trace contextRef="#ctx0" brushRef="#br2" timeOffset="228632.4254">11797 10863 0,'0'0'0,"0"0"0,0 0 0,0 0 16,0 0-16,0 0 0,30 0 0,-30 0 16,29-3-16,-12 3 0,2 0 15,4-1-15,4-1 0,1 1 0,2-2 16,10 3-16,1 0 16,3 0-16,3 0 0,-5 0 0,-3 0 15,5 0-15,-2 3 0,6 1 16,-2 0-16,-5 0 0,-4-1 15,-6 3-15,-6-2 0,-4 0 0,-4-1 16,-3-2 0,-3 2-16,-4-3 0</inkml:trace>
  <inkml:trace contextRef="#ctx0" brushRef="#br2" timeOffset="229397.4241">12163 11378 0,'0'0'0,"0"0"0,0 0 15,0 0 1,0 0-16,20-12 0,-20 12 15,18-13-15,-18 13 0,19-14 16,-11 3-16,0 2 0,0-2 0,-2-1 16,1-2-16,-3 1 0,0-3 15,-2 2-15,-1-1 16,-1 3-16,-1-1 0,-2 2 0,-3-4 16,-1 2-16,0 2 0,-4-3 0,-1 3 15,-1 1-15,2 1 0,-2 3 16,-2 3-16,-2 3 0,0 0 0,-2 3 15,-1 1-15,1 3 0,1 3 16,-2 1-16,-1 2 0,1 3 16,1-2-16,-3 11 0,2-1 15,3-1-15,1 1 0,3-2 0,2 3 16,3-3-16,2-1 0,1 0 16,3-3-16,2-1 0,2-2 0,3-2 15,0-1-15,2-1 16,1-4-16,5 0 0,2-3 0,-3 0 15,0-3-15,4-1 0,2-2 16,2-1 0,2-1-16,4-3 0,-2-3 15,-2-1-15,-2 0 0,1 0 16,1-3-16,-1 0 0,-2 2 0,-2-1 16,0 1-16,-3-1 0,-2-2 15,-2 1-15,-2 3 0,-1-1 16,-1 3-16,0-1 0,-2 4 15,-2 1-15,0 1 0,-2 4 0,0 0 16,-3 3-16,1-2 0,-1 2 0,-3 4 16,1 1-16,-1 1 0,0-1 15,-2 3-15,1 2 0,1-1 16,-1 2-16,0 1 0,2-1 16,0 0-16,1 2 0,1 0 15,0-1-15,1-1 16,1 0-16,0 2 0,1-3 15,0-2-15,1-1 0,0-1 16,1-2-16,1-1 0,0-3 16,3 1-16,-3-4 0,0-2 15,-1 0-15,1 2 0,-1 0 16</inkml:trace>
  <inkml:trace contextRef="#ctx0" brushRef="#br2" timeOffset="229698.3933">12511 11155 0,'0'0'0,"0"0"0,0 0 15,0 0-15,26-3 0,-26 3 0,23 1 0,-11-1 16,-1 3-16,0 1 0,-1 0 16,0 2-16,-1-2 0,-2 4 15,-3 2-15,-2 0 0,-1-2 16,-2 3-16,-1-1 0,-1 1 15,-2-1-15,-1 1 0,-3-1 16,0-1-16,1 1 16,-1 1-16,1 0 15,1-1-15,3-1 0,3 0 0,4-2 16,2-3-16,4-1 0,3 1 16,3-4-16,0 3 0,2-3 15,4-5-15,0-4 0,-4 2 16,-2 0-16,-3 3 0</inkml:trace>
  <inkml:trace contextRef="#ctx0" brushRef="#br2" timeOffset="230336.9708">12299 10178 0,'0'0'0,"0"0"16,0 0-16,0 0 0,0 0 16,0 0-16,0 0 0,0 0 15,0 0-15,0 0 0,10 28 16,-10-28-16,0 25 0,0-25 15,-3 36-15,0-15 0,0-3 0,-3 5 16,-1 1-16,-2-2 16,0 0-16,-3 8 0,1-3 15,0 0-15,1-2 16,1-3-16,0 0 0,2-2 16,0-2-16,2-3 0,-1 0 15,2-2-15,0-2 0,2-1 16,0-5-16,0 2 0,1-4 15,1-3-15,0 0 0,0 0 16,1-1-16,2-5 0,1 2 0,1-3 16,0 3-16,1-3 0,0 0 0,2 0 0,0 0 15,0 0-15,-1 0 0,1 0 16,0 0-16,-1 3 0,0-3 16,0 3-16,-1 1 0,0 0 15,-1 2-15,1 1 0,-1 0 0,1 3 16,-1-2-16,1 2 0,-2 2 15,0 4-15,-2 0 0,-1 0 16,-1 1-16,0 1 0,-1 1 16,-1 1-16,-2-5 0,0 3 15,-3 0-15,0-1 0,-2 1 16,-2 0-16,0-1 0,3-3 16,1 0-16,-1-3 0,0 0 15,2-4-15,1 3 16,0-4-16,1-1 0,1-5 15,0-1-15,2 1 0,0 3 16,0-3-16</inkml:trace>
  <inkml:trace contextRef="#ctx0" brushRef="#br2" timeOffset="230622.3686">12543 10399 0,'0'0'16,"0"0"-16,0 0 0,0 0 0,0 0 15,27 7-15,-27-7 16,0 0-16,22 11 0,-22-11 0,0 0 16,13 18-16,-10-11 0,-2 0 15,-2 1 1,-3-1-16,0 1 0,-2-1 16,0 2-16,-1-1 0,2-1 0,-1-1 15,1-1-15,0 1 16,2-2-16,2 3 0,2-3 15,2 1-15,3 0 0,3-1 0,2 0 16,1 0-16,1 2 0,2-1 16,3 1-16,-1-2 0,-1-1 0,2 1 15,-3-1-15,-2-1 0</inkml:trace>
  <inkml:trace contextRef="#ctx0" brushRef="#br2" timeOffset="231271.2592">12974 10868 0,'0'0'16,"0"0"-16,0 0 0,0 0 0,0 0 16,24-5-16,-24 5 0,30-3 0,-30 3 0,38-4 15,-12 3-15,1 1 0,2 1 16,2-1-16,3 0 0,8 0 16,0 1-16,2 2 0,1 0 15,10 0-15,-3 1 0,-1-3 16,-3 3-16,8-1 0,-5 0 15,-2 1 1,-4 3-16,-4-1 0,-4 1 0,-2-1 16,-3 3-16,-4-2 0,-2 1 15,-7-1-15,-1 0 16,-5-4-16,-3-2 0,-2-1 0,-2 3 16,-2-3-16</inkml:trace>
  <inkml:trace contextRef="#ctx0" brushRef="#br2" timeOffset="231710.3632">13278 10363 0,'0'0'0,"0"0"0,0 0 15,26-3-15,-26 3 16,30 1-16,-10 1 0,1-1 16,1 2-16,1 4 0,3-3 15,2 4-15,-2-1 0,-3 3 16,-2 1-16,-5 2 0,-2-2 15,-5 3-15,-5-1 0,-3 0 16,-2-2-16,-8 3 0,-6 0 16,-2 1-16,-2-1 0,-7 4 0,-3 0 0,2-1 15,0-3-15,2 0 0,1-3 16,2 0-16,2-3 0,3 1 16,3-4-16,2-1 0,2-1 15,4-3-15,6 0 0,1-7 0,4-1 16,-2 1-16,0 3 0,0-2 15</inkml:trace>
  <inkml:trace contextRef="#ctx0" brushRef="#br2" timeOffset="231989.257">13787 10367 0,'0'0'0,"0"0"15,0 0-15,0 0 0,0 0 0,-30 12 16,30-12-16,-29 16 0,15-8 16,-1-1-16,1 4 15,0 0-15,1 2 0,-5 2 0,0 3 16,4-3-16,2-2 0,4 2 16,4-1-1,1 0-15,2-2 0,4 1 16,2 1-16,2 1 0,1-4 0,6 0 15,3-1-15,1-3 16,0 0-16,0-3 0,1-1 16,-2 0-16,-4-2 0,-2 2 0</inkml:trace>
  <inkml:trace contextRef="#ctx0" brushRef="#br2" timeOffset="232343.9204">13896 10582 0,'0'0'0,"0"0"16,0 0-16,0 0 0,0 0 0,0 0 15,-19 21-15,19-21 0,0 0 0,-22 22 16,14-12-16,0 0 0,2-1 16,0 3-16,2 0 15,1-2-15,-1-2 0,3 2 0,2 1 16,3-1-16,1-2 0,3 2 15,3-2 1,-1-1-16,0-4 0,1 1 16,0 0-16,1-1 0,0-3 0,2 0 15,1-1-15,-1-4 0,0 0 16,-1-2-16,-1 1 0,-4-1 16,0 2-16,-2-4 0,-3 1 15,-3 1-15,-1 3 0,-7-3 16,-4 0-16,2 2 0,-1-1 0,-1-1 15,2 3-15,2 0 0</inkml:trace>
  <inkml:trace contextRef="#ctx0" brushRef="#br2" timeOffset="233077.0563">13461 11013 0,'0'0'0,"0"0"0,0 0 15,0 0-15,0 0 0,0 0 0,0 0 16,0 0-16,4 22 0,-4-22 16,0 0-16,-5 25 0,5-25 0,-5 25 0,5-25 15,-8 29-15,2-16 0,1 2 16,-1-1-16,2 0 0,0 0 16,0-2-16,2 4 0,0-4 15,1-1-15,1 0 0,0-4 16,1 2-16,1-2 0,2-2 15,2-3-15,1 0 16,0-2-16,3 0 0,2-1 16,0-2-16,1 0 15,0-1-15,0-1 0,-1-1 0,0-4 0,3-1 16,-1 0-16,-1 1 0,-1-1 16,-2 3-16,-2-2 0,-1 1 15,-2 2-15,0 1 0,-1-1 16,-1 4-16,1-1 0,-2 1 15,-2 3-15,1-1 0,-1 1 0,-3 1 16,0 3-16,0 2 0,0-2 16,-2 3-16,1 4 0,-1 0 15,1 1-15,-4 4 16,0 2-16,0 0 0,0 0 0,-2 7 16,1-1-1,1-2-15,-1 3 0,1 0 16,1 0-16,2 2 0,-1-1 0,1 3 15,-1-2 1,2-6-16,-1-1 0,0 5 0,-2-3 16,1-2-16,0-3 0,0-3 15,-2-1-15,-3-2 0,-2-3 0,-1-2 16,-2-3-16,-2 1 0,1-2 0,-2-2 16,0-2-16,-1-2 0,-1 1 15,-2-5-15,3-2 0,4 4 16,3-1-16,1 2 0</inkml:trace>
  <inkml:trace contextRef="#ctx0" brushRef="#br2" timeOffset="233478.4574">13855 11421 0,'0'0'0,"0"0"0,0 0 0,0 0 16,0 0-16,0 0 0,0 0 0,0 0 0,-21 19 16,21-19-1,0 0-15,-25 22 16,25-22-16,-19 19 0,11-8 0,1 0 16,2 0-16,-1-1 0,2-1 0,1 0 15,2-2-15,0 0 0,1 0 16,2-3-16,1 0 0,1-1 0,2 1 0,2-1 15,2-3-15,1 0 16,1-3-16,1-1 0,0 1 16,-1-1-16,1 0 0,1-4 15,-1 0-15,-3 3 0,0-2 0,0-1 16,-2-2-16,-4 3 0,-1 0 16,-2 0-1,-2-2-15,-3 0 0,-3 1 16,-10-2-16,-9 3 0,1-1 15,0-2-15,4 3 0,3 3 16,2-3-16</inkml:trace>
  <inkml:trace contextRef="#ctx0" brushRef="#br2" timeOffset="236955.2225">8481 12226 0,'0'0'0,"0"0"15,0 0-15,27 0 0,-27 0 0,25 0 16,-8-1-16,2 1 0,5 0 0,13-1 31,7-3-31,7 1 0,3 0 0,-3 2 0,-3-1 16,12 1-16,9-1 16,-2 0-16,-1 0 0,7 1 15,-1 1-15,-6-1 0,-3 0 0,3 1 16,0 1-16,5-1 0,-6 0 15,-2 1-15,-2 2 0,-5 0 0,-1 1 0,16-2 16,-11-2 0,-8 1-16,-6 1 0,-6-2 0,-5 0 15,-16 0-15,0 1 0,0-2 16,-1-1-16,-2 3 0,-3 1 0,-4-1 16,-3 0-16,-1 2 15,-2 1-15,-6-2 0,-5 0 16,1-1-16,2 0 0,2 0 15</inkml:trace>
  <inkml:trace contextRef="#ctx0" brushRef="#br2" timeOffset="237729.6068">9433 12780 0,'0'0'0,"0"0"15,0 0-15,21-22 16,-10 10-16,-1-1 0,-1-2 0,-2 0 15,0-1-15,1-6 0,-3 1 16,0 1-16,-2 2 0,-1 1 0,-2 2 16,-3-1-16,-4 1 15,1 1-15,-2 3 0,-2 1 16,-2 1-16,0 3 0,0 2 16,-3 3-16,0 2 0,-2 2 15,0 0-15,-3 6 0,-1 2 16,1 2-16,1 1 0,-3 7 15,1 4 1,1 0 0,3 4-16,2-4 0,4-1 0,4 2 15,1 1-15,2-3 0,0-3 0,4 3 16,4-3-16,-1-6 16,1-2-16,2-1 0,0-1 15,2-2-15,0-1 0,3-3 0,2-3 16,3-1-16,0-2 0,3-1 15,2-2-15,-3-2 0,-2-2 0,2-2 16,0 0-16,0-2 0,0 0 0,0-2 16,1-2-16,-2 2 15,-2 2-15,-2-2 16,-2 0-16,-1 1 0,0 0 0,-2 1 16,-2 1-16,-2 3 0,-1 2 15,1 2-15,-2 1 0,-2 3 0,1-3 0,-1 3 16,-1 3-16,0 0 15,-2 2-15,1 0 0,0 0 0,-1 3 16,-1 1-16,0 3 16,0 3-16,-1 1 15,1 2-15,-2 3 0,2-1 0,1-2 16,0 0 0,1-1-16,0-1 0,1-1 15,1 0-15,0-3 0,0-1 0,1-2 16,2-2-16,1-3 15,0-1-15,-1 0 0,2-1 0,-3 1 16</inkml:trace>
  <inkml:trace contextRef="#ctx0" brushRef="#br2" timeOffset="238052.434">9791 12540 0,'0'0'0,"0"0"16,0 0-16,0 0 0,0 0 0,26 5 15,-26-5-15,0 0 0,0 0 16,21 16-16,-21-16 0,0 0 16,6 20-16,-6-20 0,0 0 15,-15 27-15,6-16 0,-1 0 16,0 1-16,0-1 0,1 0 0,2 0 15,-1-2-15,2 0 0,2 1 0,1-3 16,2 1-16,3-1 16,4 0-16,5-3 0,6-2 0,-1-1 15,2 0-15,6-2 0,2-1 16,-3-2-16,-2-1 0,-2-2 0,-2-2 31,-2 0-31,-4-4 0,-1 4 16,-3 0-16,0 2 0</inkml:trace>
  <inkml:trace contextRef="#ctx0" brushRef="#br2" timeOffset="238500.9072">8812 11684 0,'0'0'0,"0"0"16,0 0-16,22-5 0,-22 5 0,24-5 16,-8 5-16,1 0 15,2 0-15,1 2 0,0 1 16,0-1-16,-2 2 0,5 3 15,-3 2-15,-3 0 0,-3 2 0,-2 1 16,-2 3 0,-4 0-16,-4 0 0,-3 2 0,-3-1 15,-4 2-15,-2 1 0,-3-2 16,-4 0-16,0-1 0,-2-1 16,-3 3-16,1 0 0,0-2 15,0-3-15,2-2 0,3-2 16,1-2-16,3-1 0,2-1 15,2-3-15,6-2 0,2 0 0,6-4 0,0-6 16,0 3-16,-1 0 0,0 3 16</inkml:trace>
  <inkml:trace contextRef="#ctx0" brushRef="#br2" timeOffset="238799.331">9316 11649 0,'0'0'0,"0"0"16,0 0-16,0 0 0,0 0 0,0 0 15,-22 18-15,22-18 0,-18 16 16,18-16-16,-24 23 0,11-12 16,-2 0-16,1 3 0,0 3 15,1 1-15,-1 1 0,0 5 16,2-2-16,1 0 0,2-4 0,2 1 15,3 0 1,5-1-16,3-2 16,3-2-16,1-2 0,3-3 15,3-1-15,1-2 0,0-2 16,4-3-16,2-3 0,0-1 0,0-2 0,-2-1 0,0 1 16,-2 0-16,-3 1 0,-4 0 15</inkml:trace>
  <inkml:trace contextRef="#ctx0" brushRef="#br2" timeOffset="239141.6997">9453 11865 0,'0'0'0,"0"0"15,0 0-15,0 0 0,0 0 0,-20 8 16,20-8-16,0 0 0,-18 16 16,18-16-16,0 0 15,-19 18-15,13-12 0,1 0 0,-1 3 16,1-1-16,2 0 0,2 0 15,1 0-15,1 0 0,1-2 0,2 2 16,-1-3-16,2 0 0,-1-2 0,1 0 16,3-1-16,0 0 0,1-1 15,0-1-15,1-1 0,0-2 16,1-2-16,-1 1 0,-1 1 16,-1-3-16,0-1 0,-3 1 15,-1 2 1,0-1-16,-1-1 0,-2 0 15,-2-2-15,-2 1 0,-3-1 16,0-1-16,-2 1 0,-1 2 16,-1-1-16,1 2 15,1-2-15,0 2 16,1 1-16,2-1 0</inkml:trace>
  <inkml:trace contextRef="#ctx0" brushRef="#br2" timeOffset="239456.6779">9765 11799 0,'0'0'0,"0"0"15,0 0 1,30 0-16,-18 0 0,1 4 0,2-2 16,1 1-16,-1 2 0,5-1 15,-2 3-15,-3 1 16,-2-2-16,-3 2 0,-3 3 0,-5-1 15,-3 1-15,-4 0 0,-5-2 0,-1 1 16,0 1-16,-6 1 0,-3 1 16,-1 1-16,-1-2 0,0 0 0,0 0 15,-4 2-15,0-1 0,2-2 16,2-1-16,4-2 16,4-2-16,3-1 0,3-2 0,5-1 15,3-2-15,6-3 16,8-3-16,-3 2 15,-2 0-15,-2 0 0</inkml:trace>
  <inkml:trace contextRef="#ctx0" brushRef="#br2" timeOffset="239720.0247">10086 11788 0,'0'0'0,"0"0"0,0 0 15,0 0-15,0 0 0,-30 15 0,30-15 16,-24 12-16,10-4 16,0 2-16,-1 1 0,0 1 15,1-1-15,1 3 0,1 0 16,-3 5-16,3 0 0,2 1 16,3 1-16,1-1 0,4 0 0,2-3 0,1-2 15,3 0-15,3 0 0,7 1 16,6 0-1,4-2-15,4-1 0,-5-2 0,-3-3 0,-4 0 16</inkml:trace>
  <inkml:trace contextRef="#ctx0" brushRef="#br2" timeOffset="239958.2997">10628 12208 0,'0'0'0,"0"0"0,0 0 0,0 0 0,27 3 0,-27-3 15,31 4-15,-14-1 0,2 0 16,2 0-16,0-1 0,0 0 16,-1-1-16,8 1 0,2-1 15,-2 0-15,-4 1 0,0-1 16,-1-1-16,1-1 0,-2 0 15,0-1 1,-5 1-16,-2 0 0</inkml:trace>
  <inkml:trace contextRef="#ctx0" brushRef="#br2" timeOffset="240205.8757">10939 12112 0,'0'0'0,"0"0"0,0 0 16,0 0-16,0 0 0,-8 28 16,8-28-16,-7 27 0,7-27 0,-12 29 0,5-13 31,0 1-31,1-1 0,-1 2 16,-1 1-16,0 5 0,0-1 0,1 0 0,2 1 0,1-3 15,3-1-15,4-5 0,1-3 16,-1-2-16,1-1 0,-2-3 15</inkml:trace>
  <inkml:trace contextRef="#ctx0" brushRef="#br2" timeOffset="240491.3932">11540 12283 0,'0'0'0,"11"-1"16,7 1-16,3-1 0,2 1 0,14 1 16,8 2-16,10 0 0,1-1 0,4 1 15,2-2-15,8 0 0,-6 1 16,10 3-16,-3 1 0,-7 0 16,-5 1-16,8 0 0,-1 1 15,-13-1-15,-10-1 0,-3-2 16,-3 0-16,-6-1 0,-5 1 0,-8-1 15,-2-1 1,-7-2-16,-5-4 0,-2 2 16,0 0-16,-2 2 15</inkml:trace>
  <inkml:trace contextRef="#ctx0" brushRef="#br2" timeOffset="241024.4782">11982 12575 0,'0'0'0,"0"0"0,-8 18 0,0-5 15,-1 2-15,-2 3 0,-1 3 0,-4 7 16,1 1-16,0 1 0,-1 1 31,1-1-31,0-1 0,-1 7 0,0-2 16,4-5-16,2-4 0,3-3 15,1-2-15,2-3 0,0-1 0,1-4 16,0-2-16,1-3 0,-1-1 16,3-6-16,0 0 0,4 0 15,0-4-15,2-2 16,0-2-16,2-2 0,1-3 0,0 1 16,0 0-16,4 0 0,1-1 15,0 0-15,0 1 0,1-1 16,2 0-16,-3 2 0,-1 1 15,0 2-15,2 1 16,-2 2-16,0-1 0,0 3 0,2 1 0,-2 0 16,0 2-16,-1 3 0,0 0 0,1 3 15,-2 3-15,-3 0 0,0 3 16,-1-1-16,-2-1 0,-3 1 16,0 1-16,-4 0 0,-1 0 15,-3 0-15,-3 1 0,-2-1 16,-1 1-16,-2-3 0,0-1 15,-1-2-15,-1-2 0,-2-1 16,0-3-16,0 1 16,2-1-16,0-4 0,2-4 15,2 1-15,2 1 0,1 2 16,1 0 0,3 0-16</inkml:trace>
  <inkml:trace contextRef="#ctx0" brushRef="#br2" timeOffset="241297.0316">12282 12818 0,'0'0'16,"0"0"-16,0 0 0,0 0 16,26 6-16,-26-6 0,0 0 0,20 12 15,-14-6 1,-2 1-16,-3 1 0,-2 1 16,-3 0-16,-1 1 0,-3 2 15,-1-1-15,-2 2 0,-1-1 16,-1-1-16,-3 3 0,3-1 15,2-1-15,1-3 16,2 0-16,3 1 0,0-4 16,3 0-16,6-6 0,2-1 15,2-3-15,0 1 0,-1-6 16,2-4-16,1-5 0,-2 1 0,-2 2 16,0 3-16,-2 2 0</inkml:trace>
  <inkml:trace contextRef="#ctx0" brushRef="#br2" timeOffset="241879.3477">11659 11639 0,'0'0'0,"0"0"0,0 0 16,0 0-16,0 0 0,0 0 0,4 27 15,-4-27-15,0 0 0,-1 32 16,1-32 0,-5 31-16,3-16 0,-3 1 0,0 1 15,-1-2-15,0 2 0,-1-2 16,1 0-16,-1-1 15,1-1-15,0 3 0,0-1 0,2-4 0,1-1 16,0-4-16,1 1 0,2-3 0,1-1 16,3-2-16,2-2 0,2 0 15,1-1-15,2-2 16,1-3-16,0 1 0,-1-1 0,5-2 16,0-1-1,0 1-15,-1 0 0,-1 3 16,0 0-16,-3 0 0,0 1 0,-1 1 0,-2 2 0,0 1 15,0-1-15,-3 4 16,1 1-16,-2 1 0,1 1 0,-2 3 31,-2 1-31,0 1 0,-1 1 0,-1 1 0,-1 1 16,-1 1-16,-3-1 0,-4 6 0,-2 1 16,-1-2-1,-2 0-15,1-1 16,0-2-16,0-1 0,2-2 0,0-1 0,1-1 0,2-2 0,2-1 15,2-3-15,4-2 16,1-2-16,5 0 0,-2-2 16,-1 1-16,0 1 0</inkml:trace>
  <inkml:trace contextRef="#ctx0" brushRef="#br2" timeOffset="242164.7499">12036 11924 0,'0'0'16,"0"0"-16,0 0 0,0 0 16,0 0-16,-15 19 0,15-19 15,0 0-15,-13 25 0,13-25 16,-9 19-16,5-10 0,0-1 0,2 3 16,1 0-16,0-1 15,1-2-15,1 1 0,2-2 0,2 0 16,1 0-16,1-2 0,1 0 15,0-2-15,1-2 0,0-1 0,0 0 16,0-2-16,-2 1 0,0-2 16,-1-3-16,-5-2 15,-4-2-15,0 0 0,-1 0 0,-1 1 16,2 1-16,0 2 16</inkml:trace>
  <inkml:trace contextRef="#ctx0" brushRef="#br2" timeOffset="242681.6017">12418 11749 0,'0'0'0,"0"0"15,0 0-15,0 0 0,3 21 0,-3-21 16,0 22-16,0-22 15,-1 28-15,-1-13 16,-1 1-16,-1-1 0,2-1 0,0-1 16,0 0-1,0-1-15,0-2 0,2 0 16,2-2-16,-1 0 0,1-2 0,1-1 16,2-2-16,0-1 0,1 0 15,-1-3-15,2-2 0,-1-1 16,1-1-16,0-1 15,0 0-15,1-2 0,0-1 16,1-2-16,1-1 0,-2 2 0,0 1 0,1-3 16,0 1-16,-3 3 15,1 2-15,-2 1 0,1 1 0,-2 1 16,0 1-16,-1 2 0,0 2 16,-1 3-16,1 0 15,-1 3-15,-1 1 0,-1 2 0,-1 2 16,-1 1-16,-2 1 0,-1 2 15,-1 4-15,0 3 0,0-2 0,0 1 16,-2 0-16,0 0 0,-1-2 16,1 0-16,0-2 0,0 0 15,1-3-15,2-2 0,1-2 16,-1-2-16,2-1 0,0-1 31</inkml:trace>
  <inkml:trace contextRef="#ctx0" brushRef="#br2" timeOffset="242844.4864">13038 12132 0,'0'0'16,"0"0"-16,0 0 0,33 1 0,-19 0 15,3 1-15,1 1 16,5 0-16,-4 1 0,-2 0 15,-3-1-15,-2 0 0</inkml:trace>
  <inkml:trace contextRef="#ctx0" brushRef="#br2" timeOffset="243013.4322">12948 12407 0,'0'0'0,"0"0"15,0 0 1,35 3-16,-35-3 0,49 4 0,-22-1 0,1 0 16,3-1-16,7-2 15,-3-2-15,1 1 0,-7-1 16,-5 1-16</inkml:trace>
  <inkml:trace contextRef="#ctx0" brushRef="#br2" timeOffset="243382.9425">13802 12305 0,'0'0'0,"0"0"15,26-2-15,-26 2 0,38-3 0,-13 3 16,6 0-16,10 0 0,1-1 15,14-1-15,4 1 16,-3 0-16,-2 0 0,16 2 0,1 1 16,-1 0-16,-1 1 0,12 1 15,1 1-15,2-1 0,-10 2 16,0-1-16,0 1 0,15 1 0,-17-2 16,-7 4-16,-3 1 0,-13-3 15,-10-1-15,-4-4 0,-4-2 16,-6 1-16,-2 1 0,-6-1 15,-4-1-15,-10 0 0,-4 0 0,-11 3 16,-11-2 0,1-4-16,-1-4 15,5 2-15,5 1 0,2 1 0</inkml:trace>
  <inkml:trace contextRef="#ctx0" brushRef="#br2" timeOffset="244085.0134">14522 12857 0,'0'0'0,"0"0"0,0 0 0,0 0 15,0 0-15,18-20 0,-18 20 16,0 0-16,20-22 15,-20 22-15,16-19 16,-8 8-16,0 0 0,-2-1 16,1-2-16,-2 1 0,1 0 0,-3-1 15,-1-1-15,-1 1 0,-1 1 16,-2-3-16,-2 2 0,-1 2 16,1 0-16,-3 3 15,-1 1-15,-1 4 0,-2 2 0,-5 2 0,0 1 16,-1 2-16,1 3 0,0 2 15,2 4-15,0 3 0,0 1 16,0 2-16,1 1 16,2 0-16,2 0 0,-3 5 0,0 1 15,1-2-15,2-1 0,3 0 16,2-2-16,2 0 0,2-3 0,1-1 0,1-1 16,0-2-16,0-4 0,3-3 15,0-1 1,2-2-16,1-1 0,2-3 15,1-1-15,2-2 0,1-2 16,3-2-16,0 0 0,0-2 16,-1 0-16,0-1 15,-2-2-15,2-2 0,-1-1 16,-1 2-16,-1 2 0,-2 0 0,0 1 16,-3 1-16,0 1 0,-1 2 15,-2 1-15,0 2 0,-2-1 0,-3 5 16,0 0-16,0 0 15,-2 5-15,0 1 0,-2 1 16,1 2-16,-1-1 0,-1 3 0,1 2 16,-1 3-16,2 0 0,1 0 0,0 1 15,-1-2-15,2 1 0,1-1 16,0 0-16,0-1 0,1-1 16,2-3-16,0-1 0,1-2 15,2-1-15,0-1 0,2-2 16,0-2-16,1-1 15,-2 0-15,0 0 16,-1 0-16</inkml:trace>
  <inkml:trace contextRef="#ctx0" brushRef="#br2" timeOffset="244401.3347">15000 12637 0,'0'0'0,"0"0"0,0 0 15,0 0-15,0 0 0,0 0 0,24 4 16,-24-4-16,0 0 0,0 0 16,13 19-16,-13-19 0,-2 15 0,-3-7 15,-1 2-15,-3 0 0,-1-2 16,-1 3-16,-1 0 0,1 1 0,1-1 16,1-1-1,1 0-15,3 1 16,2-1-16,0-1 15,3-1-15,5-3 0,4 0 16,1 0-16,2-2 0,1-3 16,1-2-16,4-2 0,0-1 0,-2-3 15,1-2-15,-4-3 0,-2-2 0,-2 2 16,-2 2-16,0 3 0</inkml:trace>
  <inkml:trace contextRef="#ctx0" brushRef="#br2" timeOffset="244832.6345">14315 11837 0,'0'0'0,"0"0"31,0 0-31,23-9 0,-23 9 0,25-8 16,-8 2-16,2 1 0,0 1 0,8 0 16,-1 1-16,0 1 15,-2 1-15,1 2 0,1 2 16,-2 2-16,-2-1 0,-3 2 16,-2 1-16,-2 4 0,-3 1 15,-1 1-15,-2 3 0,-2 0 0,-1-2 0,-2 2 16,0 1-16,-2 1 0,-1 0 15,0 2-15,-1 1 0,-1 1 16,0-1-16,1-1 16,0 0-1,0-4-15,0-2 0,1 2 0,0-4 0,0-3 0,0-2 16,0-2-16,2-3 0,1-3 16,2-3-16,-1-3 0,1-2 15,-1 2-15,-1 0 0,0 1 16</inkml:trace>
  <inkml:trace contextRef="#ctx0" brushRef="#br2" timeOffset="245114.4149">14895 11815 0,'0'0'0,"0"0"0,0 0 16,0 0-16,0 0 0,-18 20 0,18-20 15,-23 16-15,23-16 0,-29 21 16,13-10-16,-3 2 0,-1-1 0,-1 1 16,-1-1-16,-4 4 15,1 3-15,0-2 0,0-1 16,0-1-16,1-2 0,2 1 16,1-1-16,4-1 15,2-2-15,3 1 0,4-1 0,6-6 16,4-2-16,5-1 15,4 0-15,-1-1 0,-1 0 16,-3 0-16</inkml:trace>
  <inkml:trace contextRef="#ctx0" brushRef="#br2" timeOffset="245402.0478">14939 12027 0,'0'0'0,"0"0"0,0 0 0,0 0 16,0 0-16,0 0 0,0 0 15,-20 19-15,20-19 0,0 0 16,-16 18-16,16-18 0,0 0 0,-16 20 16,16-20-1,-5 16-15,3-8 0,2 0 0,3 0 16,-1-1 0,2 0-16,1-1 0,0 0 15,2 0-15,1-2 0,-1-1 16,2 1-16,-1-3 0,0-1 0,-1 0 15,1-1-15,-1-3 16,-2-1-16,-3 0 16,-1-2-16,-3 0 0,-3-1 0,-2 0 15,-1 1-15,0-1 0,-2-1 0,0-2 16,0 0-16,0-1 0,1 2 16,1 1-16</inkml:trace>
  <inkml:trace contextRef="#ctx0" brushRef="#br2" timeOffset="245749.5486">15296 11704 0,'0'0'16,"0"0"-16,0 0 0,28 5 15,-28-5-15,19 7 0,-12-3 0,0-2 16,-1 0-1,0 3-15,-2-1 0,0 1 16,-2-1-16,-1 2 0,0-2 0,-2 0 16,-2 3-16,-2-3 15,1 0-15,-2 1 0,1-2 16,-1 1-16,2 0 0,0-1 16,0-1-16,2 2 0,1-1 0,1-1 15,1 2-15,2-2 0,3-1 0,3 2 16,4 2-16,0-1 0,1 0 15,4 3-15,1-2 0,-2 1 16,0 0-16,1 1 0,-3-1 0,-2-1 16</inkml:trace>
  <inkml:trace contextRef="#ctx0" brushRef="#br2" timeOffset="245971.5326">15570 12244 0,'0'0'0,"0"0"15,0 0-15,25 9 0,-25-9 0,33 6 16,-10 0-16,3-2 0,0-1 0,10 2 16,3 0-16,-1 1 0,-2-1 15,9 1-15,2-1 16,-6-1-16,-2 0 0,-6-2 0,-3 0 15,-5-4-15,-3-2 0,-3 1 16,-5 0-16,-2 0 0</inkml:trace>
  <inkml:trace contextRef="#ctx0" brushRef="#br2" timeOffset="246219.108">15949 12174 0,'0'0'16,"0"0"-16,0 0 0,0 0 0,0 23 0,0-23 15,2 22-15,-2-22 0,-1 23 16,0-9-16,0 1 0,-1 0 16,1 0-16,-2 1 0,1 0 15,0-2-15,1 0 0,0 4 16,0-1-1,0-2-15,-1-3 0,2-2 0</inkml:trace>
  <inkml:trace contextRef="#ctx0" brushRef="#br2" timeOffset="246455.8849">16636 12304 0,'0'0'0,"12"0"16,6 0-16,3 2 0,1 0 0,15 3 15,9-1-15,8 2 0,0 0 0,11 4 16,1 2-16,-7-3 0,-2-2 0,8 5 16,-1 1-1,-9-2-15,-7-1 0,-12-4 0,-11-3 0,-6 0 16,-5-1-1,-4 0-15</inkml:trace>
  <inkml:trace contextRef="#ctx0" brushRef="#br2" timeOffset="246990.3952">16826 12685 0,'0'0'16,"-2"8"-16,-2 3 0,0 2 0,-1 1 16,0 8-16,-1 1 0,-1 2 15,-4 0-15,-4 7 0,1 1 16,2-2-16,1 0 0,0-1 0,1-1 16,0-1-16,0-1 0,0-4 15,-1-1-15,2-3 16,1-3-16,2-3 0,1-4 0,2-1 15,0-2-15,2-3 0,1-3 0,2-1 16,1-5-16,2 2 16,0 0-16,2-2 0,0-2 15,2 0-15,0-2 0,2 0 16,1-2 0,2-2-16,0-2 0,0 3 15,1 3-15,-3 2 0,-2 2 0,-2 0 16,1 1-16,0 0 0,-1 1 15,-2 2-15,1 0 0,0 3 16,-2 2-16,1 2 0,-1 0 16,0 2-16,0 2 0,-2 2 15,0 3-15,-2 1 0,0-1 0,-2 2 16,-1 1-16,-2-1 0,1 0 0,0-1 16,-1 2-16,0-3 0,-1 0 0,0-2 15,-1 1-15,1-3 16,-1-2-16,1-3 0,-1-2 15,0-3-15,-1-4 0,1-2 16,-1-2-16,-1-6 16,3-2-16,0 3 0,2 2 15,0 2-15</inkml:trace>
  <inkml:trace contextRef="#ctx0" brushRef="#br2" timeOffset="247310.1575">17131 12700 0,'0'0'0,"0"0"0,0 0 15,26 4-15,-14-1 0,0 2 0,1 1 16,2 2-16,-1 1 0,-4 0 16,-3 1-16,-2-1 0,-2 1 0,-4-2 15,-2 0-15,-4 2 0,-2-2 16,-1-1-16,-1-2 0,1 4 15,2-1-15,-1-2 0,0-2 16,1 0-16,0-2 0,3 0 16,2 1-1,3-3-15,3 3 0,2-2 0,4 0 0,1 0 16,2-1 0,3-1-16,1 0 15,-1 1-15,-3-1 0,-1 1 0</inkml:trace>
  <inkml:trace contextRef="#ctx0" brushRef="#br2" timeOffset="247954.9797">17058 11435 0,'0'0'16,"0"0"-16,0 0 0,0 0 0,0 0 15,-10 28-15,10-28 0,-9 20 16,9-20-16,-14 27 0,4-9 16,0-1-16,1-2 0,-1 3 0,0-2 15,-1 2-15,1 0 0,1-1 16,1 1-16,2-3 0,0-3 0,4 2 16,1-3-16,2-2 0,1 0 15,1-3 1,2 0-16,1-4 0,2 1 15,1-2-15,1 0 0,1-2 16,1 0-16,1-2 0,0 0 16,5-4-16,0-1 0,-2 1 15,1 0-15,-3 0 0,-1 0 0,1 0 16,-1 0-16,-2-1 16,-1 5-16,0-3 0,-1 1 0,-2 5 0,1 0 15,-2 4-15,-1-1 16,-1 2-16,0 1 0,-1 3 15,-1 3-15,-1-1 0,-1 0 0,0 1 16,-1 3-16,-3 4 0,-2 2 16,0 1-16,-2 0 0,-1 0 15,-1-1-15,-1 1 0,-1 2 0,0-3 0,1 0 16,-6 4-16,-1-2 16,3-5-16,2 1 0,-3 0 0,0-3 15,4-2-15,2-2 0,3-4 16,4-4-16,1-2 0,0 0 15,0 0-15</inkml:trace>
  <inkml:trace contextRef="#ctx0" brushRef="#br2" timeOffset="248293.7996">17294 11897 0,'0'0'0,"0"0"0,0 0 0,0 0 0,0 0 16,0 0-16,0 0 0,-19 21 16,19-21-16,0 0 0,-16 17 15,16-17-15,0 0 0,-10 24 16,10-24-16,-1 17 0,2-8 16,1-2-16,2-1 0,0 0 0,2 0 15,1 0 1,2-2-1,1 1-15,1-1 16,-1-2-16,1-1 0,0-2 0,0-2 16,0 1-16,-1-2 0,-1-1 15,-1-2-15,-3 0 0,0 0 0,-5-1 16,-3-3-16,-1-1 0,-1-2 16,0 0-16,1 1 0,0 3 0</inkml:trace>
  <inkml:trace contextRef="#ctx0" brushRef="#br2" timeOffset="248710.9331">17569 11442 0,'0'0'0,"0"0"0,0 0 15,23 3-15,-23-3 0,19 1 0,-8 4 16,0-3-16,0 1 0,0 1 15,0 1-15,-1 0 0,-1-1 16,-2 0 0,-1 1-16,-2 0 0,0-1 0,-3 0 15,-3 3-15,-2 0 16,0-1-16,-2-1 0,0 0 16,-1 0-16,1-1 0,-2 1 15,-1 0-15,0-1 0,1 0 0,2 1 16,-1 0-16,2-1 0,0 0 15,2-1-15,1 0 0,1 1 0,1-2 0,2 0 16,2 2-16,2-1 0,0 0 16,2 0-16,0 0 0,2 1 15,1 1-15,2-3 16,1 0-16,1 0 0,-1-1 16,-1 2-16,-1-1 0,1-2 0,-2 0 15,-2-1 1,0 1-1,-1 0-15</inkml:trace>
  <inkml:trace contextRef="#ctx0" brushRef="#br2" timeOffset="252939.5839">6248 5243 0,'0'0'0,"0"0"15,0 0-15,0 0 0,-24 10 0,24-10 16,-42 16-16,17-7 0,-2 2 15,-2 5-15,-4 4 16,-3 7-16,4 2 0,0 12 0,7 4 16,5 2-16,5 0 0,6 13 15,6 4-15,7-2 16,4-3-16,5 18 0,3 2 16,1-4-16,-1-4 0,3 15 0,-1 3 0,4 25 0,-4-14 0,-10-3 15,-6-4-15,-7-15 16,-6-11-16,-11 2 0,-8 5 15,-5-13-15,-4-10 0,-8 2 0,-7-1 16,1-6-16,1-4 0,-10-4 31,-5-2-31,5-3 0,5 0 0,6 1 16,6 0-16,8-7 0,11-4 16,2 1-16,5 4 0,8-3 15,2 0-15,9 0 0,6 7 16,1-5-16,2 1 0,7 9 15,2 5-15,-1 1 0,-1 0 0,-1 6 16,-2 4-16,2 0 0,-1-3 0,2 12 16,3 6-1,-5-2-15,-4-1 0,2 13 0,0 10 16,-1-4-16,2-4 16,-3 10-16,2 6 0,-2-1 0,2 0 15,1 12-15,5 7 0,-2-8 16,0-7-16,-3 14 0,0 10 0,-4-7 0,-4-7 0,-2 7 31,-2 3-31,-4-9 0,-1-10 16,-5 7-16,-4 0 0,-2-13 15,-4-7-15,0 3 0,-2 3 16,5-12-16,2-8 0,1 5 16,-1 1-16,-1-11 0,3-7 0,0-5 15,3-3-15,2-9 0,-1-8 0,0 0 16,2-3-16,1-8 0,3-5 15,2-6-15,1-3 0,0-4 16,1-3-16,-2-4 0,-3 2 16,3-2-16,-2-3 0,4-4 15,4 0-15,-3 0 0,0 2 0,1-4 16,1 2-16,-2-1 0,0 1 0,-2-3 16,-2-3-16,1 3 0,0 2 15,0 1-15</inkml:trace>
  <inkml:trace contextRef="#ctx0" brushRef="#br1" timeOffset="261191.4926">8384 6858 0,'0'0'15,"0"0"-15,0 0 0,-5 34 16,5-34-16,-5 33 0,3-16 0,1 3 15,-2-2-15,-1 12 0,1 0 16,1 2-16,1 3 0,0 0 16,1 2-16,-2 8 0,2 0 0,-1-1 15,-2 0 1,0 0-16,1-2 0,-3 10 16,2-1-16,0-3 0,0-5 15,1 2-15,1-1 0,-2 4 16,-2-3-16,4-2 0,-2-3 15,1-3-15,-2-2 0,2-2 16,0-1-16,0-1 0,0-2 0,-1-3 16,1-3-16,0-1 0,0-2 0,1-5 15,0 0-15,1-2 0,0-2 16,-2-3-16,0 1 0,1-5 16,1-4-16,-2 3 0,2 1 15,0-2-15,0 1 0,0-3 16,0 0-16,0 0 0,0 0 0,1-3 15,-1 3-15,1-2 0,-1 2 0,1-3 16,0 1-16,0-1 0,1 1 16,-1-1-16,0 1 0,1-2 15,1 2-15,2-1 0,0 0 16,2 2-16,2-2 0,2 1 16,1-3-16,1 2 0,0 0 0,3-1 15,1 0 1,2 1-16,1 2 0,0-2 15,0 1-15,7-2 0,0 0 16,2 2-16,2 1 0,0-1 16,0-1-16,2 2 0,1 1 15,7-1-15,-2 0 0,2 2 16,2 0-16,-2 0 0,0-2 0,2 1 16,1-1-16,8 1 0,0 1 0,-1 0 15,-3 1-15,2-1 0,1-1 16,7 0-16,-2 0 0,-1 1 15,-1-1-15,2 1 0,-1 0 16,-3 0-16,-3 0 0,11 0 16,0 0-16,-1 2 0,-1 1 0,1-1 15,-2-2 1,0-2-16,0-2 0,3 1 16,3 1-16,24 3 0,-8 5 15,-8-4-15,-2-2 0,-4-3 16,-1-2-16,4-1 0,1 2 15,1 5-15,-1 3 0,-4-4 16,-3-2-16,-2 1 0,-2 0 0,3 1 16,2 0-16,1 1 0,0-1 0,2-1 15,1-1-15,-4 1 0,-5 1 0,4 0 16,2 0-16,1-1 16,0 0-16,3 0 0,1 2 15,-3 0-15,-2 0 0,1 3 16,0 0-16,-1-4 0,-1-2 0,1-1 15,1 1-15,-2 2 0,0 2 0,-5 0 16,0 2-16,-4-4 0,-1-2 0,5 1 16,4-1-1,-7 2-15,-4 0 0,-3 2 16,-2 1-16,4-4 0,2-2 0,-2 2 16,-2 0-16,-1 0 0,0 0 15,-4-2-15,-1 0 16,-2 1-16,1 0 0,-4 2 15,-2 2-15,-3 2 0,-2-1 0,-4-2 16,-2-2-16,-14-1 0,-1 0 16,-1 1-16,-1 0 0,-2 2 15,-1 0-15,-1 0 0,-3-2 16,2 0-16,-2 0 0,1-4 16,-2 1-16,-2 3 0,-3 0 0,-6-2 0,-6-3 15,4 1-15,2 1 0,2 2 16</inkml:trace>
  <inkml:trace contextRef="#ctx0" brushRef="#br1" timeOffset="262553.5321">8308 6812 0,'0'0'0,"0"0"0,0 0 16,0 0-16,0 0 0,0 0 0,0 0 16,24-9-16,-24 9 0,25-6 0,-25 6 0,33-7 15,-15 3-15,4 1 0,3 0 16,2-1-16,4 0 0,10-2 15,3 4-15,2-4 0,2 2 16,14-3-16,2 1 0,-2 2 16,1-3-16,10 0 0,-2-1 15,9-2-15,-2 1 16,0 0-16,-2 5 16,7 0-16,-2 1 0,-1 0 0,1 2 15,31-2-15,-9 2 16,-6-2-16,-3-4 0,-5 4 15,-2-1-15,1 0 0,1 1 0,0 0 16,0 2-16,4-2 0,2-1 16,-4 1-16,0-1 0,1 0 0,2-2 0,-3 2 15,-2 4-15,3-1 0,4-1 16,-4 1-16,-2-3 0,0 0 16,-2-2-16,-1 2 0,0 1 15,4-1-15,1 1 0,-4 0 16,-2 2-16,-1-3 0,1 3 15,-3-4-15,-1 4 16,-2-3-16,-2-2 0,-3 6 16,-2 3-16,-3-3 0,-3-3 15,-3 3-15,-1 3 0,-5-6 16,-2-1-16,-5 3 0,-3-1 16,1 1-16,2 1 0,-9 1 15,-6 6-15,-4-3 0,-3-1 16,2-3-16,1-1 0,-2 1 0,-2 1 0,-2 1 15,-4-1-15,-1-1 0,0 0 16,-3 0-16,0 0 0,-10 1 16,0 5-16,2-2 0,3-3 15,-4 2-15,1 0 0,0 3 0,-1-4 16,0 4-16,1-2 0,-2 3 0,-3 0 16,1-1-16,-2 2 0,0 0 15,1 2-15,-2 1 0,-1 0 16,1 0-16,-2 0 0,0 5 15,-1 0-15,-1 1 0,0 1 16,-1 4-16,1-2 0,0 2 16,1 3-16,-1 0 0,-1 4 15,0 0-15,-2 2 16,1 2-16,0 3 0,2 1 16,1 1-16,0 6 0,0 1 15,0 0-15,0-3 0,0 3 0,0-2 16,0 0-16,-1-4 0,0 10 15,-2 0-15,0-3 0,-1-1 0,-1-4 16,2-1-16,0-1 0,0-2 16,0 1-16,-1-1 0,-1-3 15,2-2-15,0-2 0,0 0 16,2-4-16,1-1 0,0-2 16,0-2-16,0-1 0,0-1 0,0-4 15,0 0-15,0-4 16,1-2-16,-2 0 0,-1 1 15,1-5-15,0-1 16,0-1-16,0 0 0,1-3 16,0 3-16,0-3 0,0 3 15,0-3-15,0 0 0,0 2 16,0-2-16,0 0 0,0 0 0,0 0 16,0 0-16,-1-2 0,1 2 15,0 0-15</inkml:trace>
  <inkml:trace contextRef="#ctx0" brushRef="#br1" timeOffset="302255.531">1617 5901 0,'0'0'16,"0"0"0,0 0-16,0 0 0,0 0 0,0 0 15,25-11-15,-25 11 0,34 0 0,-12-3 16,0 1-16,1 0 16,2 2-16,-3 2 0,3 0 15,4 2-15,-4 2 0,0-2 0,1 0 16,-7 6-16,-4 1 0,-4 1 15,-2 1-15,-4 1 0,-5-3 0,-5 5 16,-5 0-16,-6-1 0,-3 2 0,-3-2 16,0 3-16,-9 3 0,-1-3 15,3 0-15,0 0 0,4-4 16,6 0-16,2-6 0,3 1 16,4-4-16,4 1 15,0-2-15,0-1 16,6-3-16,3 1 0,7-5 15,5-3-15,4 0 0,3-7 0,5 3 16,3-3-16,8-3 0,-4-1 16,1-1-16,0-1 0,-2-3 15,-1-4-15,-3 4 0,-5 2 16,-6 6-16</inkml:trace>
  <inkml:trace contextRef="#ctx0" brushRef="#br1" timeOffset="302856.5431">2334 5611 0,'0'0'16,"0"0"-16,0 0 0,0 0 15,0 0-15,0 0 0,0 0 0,-3 30 0,3-30 16,-3 24-16,3-24 16,-3 27-16,3-11 0,-3 2 15,2 0-15,-2 0 0,0 3 0,-1-6 16,2 2-16,1-1 0,-1 0 15,2 2-15,0-2 0,0-5 16,0-2-16,0-2 16,0 0-16,2-3 0,1-1 0,4-2 15,3-2-15,0-2 0,2 1 16,-2-3-16,2-3 0,0-2 16,1-1-16,6-3 0,-2-1 15,0-2-15,-4 2 0,1-2 16,-1 2-16,-2 1 0,-1-2 15,-1 0-15,-5 0 0,2 3 0,-2-1 16,2 3-16,-4 4 16,1 0-16,-3 0 0,1 0 0,-1 3 15,-1 1-15,1 3 0,-3 4 16,1 2-16,-2 5 0,1-2 16,0 4-16,-1 1 0,-2 7 15,0 0 1,1 3-16,0 1 0,0 5 0,1 0 15,1 4-15,0 0 0,-4 11 0,2-2 0,0 3 16,0 1-16,-4 9 0,2-2 16,-3-1-16,0-6 0,-2 0 15,2-1-15,-5 3 0,-4-1 16,3-5-16,-3 0 0,4-8 16,-2-3-16,3-7 0,0-4 15,2-6-15,0 0 16,1-5-16,-1-2 0,0-5 0,-1-4 15,-4-5-15,2-1 0,3 2 16,2-1-16,1 3 0</inkml:trace>
  <inkml:trace contextRef="#ctx0" brushRef="#br1" timeOffset="303040.5571">2773 5851 0,'0'0'0,"0"0"16,19-7 0,-6 3-16,4 4 0,7-3 0,1 3 15,0 0-15,0 3 0,-2 1 16,-1 4-16,-3 2 0,-7 0 0,-4-1 16,1-2-16,-4-1 0</inkml:trace>
  <inkml:trace contextRef="#ctx0" brushRef="#br1" timeOffset="303194.1758">2701 6143 0,'0'0'15,"0"0"1,0 0-16,0 0 0,23-13 0,-23 13 16,39-11-16,-13 4 0,-1-1 0,4 1 15,5-4-15,5-3 16,-2 0-16,-5 3 0,-5 1 15,-3 2-15</inkml:trace>
  <inkml:trace contextRef="#ctx0" brushRef="#br1" timeOffset="303557.5747">3266 5662 0,'0'0'0,"0"0"16,0 0-16,0 0 15,0 0-15,30-15 0,-30 15 16,33 1-16,-17 0 0,0 3 0,3 2 16,-3 4-16,1-1 0,-3 3 15,0 1-15,1 3 0,-5 0 0,-5 3 0,-4 1 16,-2 0-16,-4 1 16,-2-3-16,1 1 0,-4 1 15,-2 0-15,-4 0 0,1-2 16,-4 3-16,0-3 0,3 0 15,2-1-15,2-4 0,2 0 0,4-2 16,0 0 0,4-2-16,1-1 0,4-1 0,4-2 15,5 1-15,5-3 0,7 0 16,4 1-16,2-3 0,3-1 16,11 1-16,1-1 0,-10 0 15,-6 0-15,-7 0 0</inkml:trace>
  <inkml:trace contextRef="#ctx0" brushRef="#br1" timeOffset="304296.34">4034 5909 0,'0'0'0,"0"0"15,0 0-15,0 0 0,0 0 16,0 0-16,0 0 0,33-8 15,-33 8-15,40-3 0,-8 2 16,-2-2-16,0 3 0,12-4 0,4 1 16,2-3-16,-1 4 0,16-4 15,0 3-15,-1-2 16,1 0-16,12-1 16,-3 1-16,8 0 0,-7 1 15,2-1-15,-2 3 0,6-5 16,-10 3-16,1-1 0,-1 0 0,-3 3 15,-3 0-15,23-2 0,-12 3 16,-9 0-16,-10 0 0,-7-2 16,-5 2-16,-8 1 0,0-2 15,-7 4-15,-4 2 0,-14-3 0,-3 0 16,-4 4-16,-1-1 0,-3 3 16,-2 0-16,2-3 0,-2-1 0,2-1 15</inkml:trace>
  <inkml:trace contextRef="#ctx0" brushRef="#br1" timeOffset="304728.0723">4562 6169 0,'0'0'15,"0"0"-15,0 0 0,0 0 16,0 0-16,29 0 0,-29 0 16,35 1-16,-35-1 0,43 2 15,-18 2-15,-2-1 0,-2 1 0,6 6 16,-2-2-16,-4 3 0,-3 0 0,-4 2 16,-4-1-16,-5 3 15,-4-2-15,-9 2 16,-6-1-16,-4 3 0,-2-2 0,-7 3 15,-4 0-15,1-1 16,1 0-16,4-2 0,3-1 16,1-2-16,4 2 0,5-1 15,3-2-15,3-3 0,1 0 0,6 1 16,6-1-16,5-1 0,6-3 16,5-4-16,8 2 0,2-2 15,1 1-15,0-1 0,0-1 16,-2 1-16,0-2 0,3 2 15,-3 0-15,-7-1 0,-5-5 0,-5 3 16,-3 2-16,-2-2 0</inkml:trace>
  <inkml:trace contextRef="#ctx0" brushRef="#br1" timeOffset="306363.5989">4168 5271 0,'0'0'0,"0"0"16,0 0-16,0 0 0,22-6 0,-22 6 16,25 4-16,-25-4 0,26 3 15,-12 1-15,2 0 16,-2 2-16,1 2 0,-3-1 0,-1 3 16,1-2-16,-3 2 0,-2 1 15,-1 0-15,-2 0 0,-1-1 16,-3 7-16,-4-2 0,-1 1 0,-2 0 0,-4-1 15,-1 1-15,-4-1 0,1 0 16,0-1-16,-1 1 0,0-3 16,-1 1-16,2-3 0,1 1 15,0-3-15,3 2 0,2-4 16,3 0-16,0 0 0,1 1 0,3-2 16,4 1-16,2-3 0,3 1 0,6-4 15,6-3-15,3 1 0,3 0 16,3-3-16,4 1 0,0-2 15,0 0-15,-1 0 0,-3 1 16,-8 1-16</inkml:trace>
  <inkml:trace contextRef="#ctx0" brushRef="#br1" timeOffset="306586.1444">4658 5410 0,'0'0'0,"0"0"0,0 0 0,0 0 0,0 0 0,31-6 15,-31 6-15,38-5 0,-17 2 16,1 1-16,2 0 16,0 1-16,-2 0 0,7 0 0,-4-2 15,0 1-15,-5-1 0,-1 2 16,-3 0-16,-1-3 0,-4 0 0,0 0 15,-5 1 1,1 0-16</inkml:trace>
  <inkml:trace contextRef="#ctx0" brushRef="#br1" timeOffset="306849.3802">4875 5196 0,'0'0'0,"0"0"16,0 0-16,0 0 0,0 0 0,0 0 16,0 26-16,0-26 0,0 0 15,-3 29-15,3-29 0,-3 27 16,3-11-16,-4 2 0,2 3 16,0-2-1,0-2-15,1 1 0,-1 0 16,0 1-16,1-1 0,-2 5 0,3-3 15,0-2-15,1-4 0,1-2 16,-1-2-16,0 0 0</inkml:trace>
  <inkml:trace contextRef="#ctx0" brushRef="#br1" timeOffset="307188.3728">5346 5269 0,'0'0'0,"0"0"16,0 0-16,0 0 0,0 0 0,25-11 16,-25 11-16,27-4 0,-13 3 0,-1 2 15,3 1-15,-4 2 0,1 0 16,-1 3-16,-1 0 0,-1 2 16,-2 0-16,-1 6 0,-6 0 15,-1 1-15,-1-2 0,-8 2 16,-3 2-16,-3-3 0,0 0 0,-2 2 15,0 0 1,0-2-16,0-5 0,-3 5 16,1-5-16,0 1 0,3-2 15,0 0-15,6-6 0,2 1 16,1 0-16,1-4 0,3-4 16,2 1-16,2 0 0,7-5 0,5-5 15,-3 3-15,-1 1 0,-2 2 16</inkml:trace>
  <inkml:trace contextRef="#ctx0" brushRef="#br1" timeOffset="307488.7852">5722 5161 0,'0'0'15,"0"0"-15,0 0 0,0 0 16,0 0-16,-25 11 0,25-11 15,-25 13-15,25-13 0,-32 16 16,16-5-16,-3 2 0,3-1 0,-2 2 16,1 1-16,-3 5 0,3 0 15,4-1-15,2 2 16,3-3-16,1 0 0,4-2 0,3-1 0,3 0 16,2-1-16,1-2 0,2-4 15,3 0-15,2-1 0,3-1 16,1 0-16,2-1 0,0-2 0,1 1 15,0-4-15,-2 0 0,0-6 16,-5 3-16,-1-1 0,-2 1 16</inkml:trace>
  <inkml:trace contextRef="#ctx0" brushRef="#br1" timeOffset="307651.6414">5963 5341 0,'0'0'0,"0"0"16,0 0-16,0 0 0,0 0 0,0 0 15,0 0-15,0 0 16,0 0-16,0 0 0,0 0 0,0 0 16</inkml:trace>
  <inkml:trace contextRef="#ctx0" brushRef="#br1" timeOffset="358494.8561">28701 8149 0,'0'0'16,"0"0"-16,0 0 0,0 0 0,0 0 16,0 0-16,0 0 0,0 0 15,0 0-15,0 0 0,0 0 16,0 0-16,0 0 0,0 0 15,29-8-15,-29 8 0,26-3 0,-26 3 16,36-1-16,-15-1 0,1-1 0,2 2 16,2 0-16,11-1 0,0 1 15,2 1-15,2 0 0,-1 0 16,1 0-16,12-1 0,1 1 0,0-1 16,-1-1-16,9 1 0,-1 2 15,-1-2-15,1-1 0,8 2 16,0 2-1,-3-1-15,-2 2 0,0-2 16,1 0-16,9-1 0,-3-1 16,1 4-16,0 2 0,3 3 15,-7 0-15,24-1 0,-5-4 16,-8 1-16,-4 0 0,-2 0 16,-1 4-16,-2 1 0,1 2 0,-2-3 15,1-2-15,-3-2 0,-2-1 0,-2 2 16,-1 0-16,-2 1 0,1-2 0,1-1 15,1-3-15,-8 2 0,-6 0 16,2 4-16,0 0 0,3-1 16,2-3-16,-5-1 0,-5-1 15,-2 0-15,-1 0 0,-3 0 16,-1 0-16,-5-1 0,-2 0 0,-2-3 16,-2 0-16,-6 3 0,-3 2 15,-5-3-15,-4-2 0,-6 2 16,-1-2-16,-2 2 0,-1 2 15,-1-3-15,1 3 0,-6-2 16,1 2-16,0 0 0,2 0 0,0 0 16</inkml:trace>
  <inkml:trace contextRef="#ctx0" brushRef="#br1" timeOffset="359328.9017">30440 6091 0,'0'0'0,"0"0"0,0 0 15,0 0-15,0 0 0,0 28 0,0-28 16,0 28-16,0-28 0,-1 40 16,0-15-16,0 3 0,0 0 15,0 12-15,0 4 0,-2 4 0,1 0 0,-2 12 16,-2 1-16,-1 0 16,-3 0-16,-1 19 0,1 0 15,0 9-15,2-3 0,-2 12 0,0-7 16,0-2-16,0-6 0,-1 36 15,3-8-15,1-9 0,1-9 16,1 0-16,2-1 0,0-3 0,1-3 16,-1 2-16,0 1 0,-1-1 15,2-1-15,-3-1 0,-3 3 16,0-4-16,1-3 0,-2 4 16,-4 4-16,6-8 0,1-4 0,2-2 15,0-1-15,1-5 0,0-5 16,0 0-1,-1 1-15,0-5 0,-1-2 16,2-2-16,1-3 0,-1-5 0,-1-6 16,2 4-16,1 1 0,-1-4 15,0-6-15,-1-1 0,2-5 16,-1-3-16,0-6 16,3 0-16,2-5 0,2-7 0,0-7 15,3-11-15,1-8 0,-3 4 0,-1 4 0,-2 2 16</inkml:trace>
  <inkml:trace contextRef="#ctx0" brushRef="#br1" timeOffset="360347.5723">32114 6480 0,'0'0'0,"0"0"16,-13 14-16,8-10 0,0 3 0,-3 3 15,-2 5-15,-2 2 0,-2-2 0,-7 12 16,-2-1-16,-1 0 0,-2 2 16,-8 6-16,-2 0 0,0 1 15,2-2-15,-10 10 0,-1 1 16,1-1-16,2-3 0,-9 9 16,0 1-16,4-6 0,4-4 0,-10 7 15,0 1-15,2-7 0,3-2 16,-3 4-16,-2 5 15,-17 11-15,8-4 0,-1-3 0,-1-2 16,12-6-16,8-5 0,-3 6 16,-4 3-16,7-8 0,4-3 0,-4 5 15,-4 4-15,7-6 0,5-5 0,-7 7 16,-5 7-16,6-4 16,5 1-16,-6-3 0,-4 0 15,6-4-15,3-3 0,-4 5 0,-2 3 16,4-4-16,5-5 0,-7 5 15,-4 2-15,5-4 16,5-2-16,-4 2 16,-3 3-16,5-5 0,4-3 0,-7 4 0,-4 2 15,6-4-15,6-3 0,-7 4 0,-6 3 16,10-4-16,5-1 0,-4-1 16,-5 1-16,5 0 0,2-4 0,-4 2 15,-1 3-15,2-5 0,2-2 16,2-1-1,2-1-15,2-1 0,0-3 0,1 2 16,-1-1-16,5-3 0,4-1 16,-6-2-16,-5-2 0,4-2 15,2 0-15,14-3 0,-1 3 16,0-3-16,0-3 0,0 0 16,-1 0-16,3-1 0,1-1 0,2-1 15,4 0-15,-1-3 0,-1 0 0,8-8 16,3-5-16,1 0 0,1-4 15,-1 3-15,-3 4 0,1 0 16</inkml:trace>
  <inkml:trace contextRef="#ctx0" brushRef="#br1" timeOffset="361218.6118">29461 6587 0,'0'0'0,"3"3"16,1 4-16,-1 1 0,0-1 15,4 4-15,4 5 0,0-1 0,1 0 0,5 6 16,0 4-16,1 1 0,0 2 0,4 7 15,0 2-15,1 2 0,0-4 16,-1 5-16,0-1 16,5 9-16,-1-1 0,0 0 0,2 2 15,-1-1-15,-2 0 0,5 7 16,-2-1 0,2 0-16,1-1 0,1 6 15,-2-3-15,-3-4 0,0-4 0,-1 1 16,3 0-16,-3 0 0,1 1 15,8 22-15,-4-5 0,-2-6 16,-2-4-16,1-2 16,0 0-16,-4-6 0,-3-3 0,1 5 15,1 3-15,2-4 0,1-2 0,-1-2 16,-1-1-16,-2-1 0,-1 3 0,3 1 16,2 2-16,1-4 15,2-2-15,-3-1 0,0 0 0,-1 0 16,2 1-16,6 8 15,4 5-15,-6-14 0,-4-11 0,-1 5 16,1 2 0,-1 0-16,0 0 15,6 9-15,5 7 0,-7-13 0,-6-8 16,0 2-16,-1-1 16,2 2-16,0-1 0,1-1 0,2-1 0,0 0 15,-2-1-15,-1 2 0,2-1 16,-4-2-16,-1 2 0,-3-9 15,-3-5-15,-5-6 0,-3-4 0,-2-3 16</inkml:trace>
  <inkml:trace contextRef="#ctx0" brushRef="#br1" timeOffset="362341.4889">32298 6672 0,'0'0'0,"0"0"0,0 0 0,0 0 16,0 0-16,0 0 0,-23 18 16,23-18-16,-13 21 0,13-21 15,-21 25-15,9-10 0,-1-2 0,-3 3 16,0 4-16,-1 1 16,1 1-16,-8 7 0,0 4 0,0-3 15,0-1-15,-5 8 0,0 2 0,3 0 16,2-1-16,-6 7 0,-1 1 15,2-3-15,3-1 0,2 2 16,2 2-16,3 0 0,1-3 16,-3 8-16,0 0 0,0-5 15,1-3-15,3 2 0,1 2 16,4-1-16,2-1 16,-1 7-16,0 1 0,-1-5 15,0-6-15,1 5 0,1 5 16,0-4-16,-1-4 0,4 4 15,3 2-15,-1-2 0,0-2 0,0 24 16,-1-8-16,4-21 0,0-1 16,3 15-16,2-1 15,-3-7-15,-2-4 0,4 3 0,4 2 16,-2-5 0,0-1-16,3 3 0,2 4 0,-1-21 15,0 1-15,6 15 0,-2-1 0,-7-19 16,0 2-16,4 19 0,-1-2 15,-2-19-15,0-1 0,4 5 16,1 2-16,0-1 0,0-1 16,1-3-16,0 1 0,-1-2 15,0-5-15,-1 4 0,0 1 16,-3-5-16,0-2 0,2-1 16,1 2-16,-3-3 0,0-2 0,-2-2 15,3-1-15,-1-1 0,-1 0 16,2-2-16,0-2 15,-3-2-15,0 1 0,-2-1 0</inkml:trace>
  <inkml:trace contextRef="#ctx0" brushRef="#br1" timeOffset="363206.0529">29279 6990 0,'0'0'0,"0"0"15,0 0-15,0 0 0,16 20 0,-16-20 0,13 22 16,-4-10-16,-1 5 16,5 5-16,1 6 0,-2 0 0,-2 0 15,1 9-15,-1 2 0,1 8 16,-1 2-16,-1-2 0,-1-1 16,0 7-16,-1 0 0,-2-2 15,1 0-15,-2 1 0,0-1 0,-2 7 0,-1-1 31,-1-5-31,-1-1 0,-4 3 16,-1 1-16,-4-1 16,-2-3-16,-5 4 0,-2-2 15,1-1-15,1 0 0,1 0 0,0 0 16,1-7-16,-1-5 0,-5 5 0,-2-1 16,4-9-16,1 1 0,0 0 0,0-1 15,2-2-15,1-3 0,-1 0 16,-3-1-16,0-6 0,1-6 15,3 1-15,2 0 0,2 0 16,1-1-16,1-5 0,2-1 16,0 0-16,0-2 0,3-3 0,1-2 15,0-1-15,1 1 0,0-2 0,0-1 16,2-1-16,0 0 0,-2 2 16,2-2-16,0 0 0,0 0 15,0 0-15,-3 4 0,3-4 0,0 2 16,0-2-16</inkml:trace>
  <inkml:trace contextRef="#ctx0" brushRef="#br2" timeOffset="367766.6313">31656 7474 0,'0'0'0,"0"0"15,0 0-15,0 0 0,0 0 0,0 0 16,0 0-16,0 0 0,0 0 15,-14 25-15,14-25 16,0 0-16,0 0 0,-17 24 0,17-24 0,0 0 16,-15 19-16,15-19 0,-6 14 15,2-8-15,2 0 0,0-2 16,1 1-16,0-1 0,0 0 0,1-1 16,0-1-16,1 2 0,1-3 15,2 0-15,3 1 16,0-2-16,0 0 0,1-2 0,1 0 0,-1-2 31,-1-1-31,2 1 16,1-1-16,-1 1 0,-1-3 0,-1 0 15,1 1-15,-1 1 0,-2-2 16,1 0-16,-1 1 0,1-2 16,-1 2-16,-1 1 0,-2-3 15,0 2-15,-1 2 0,0-1 0,-1 1 0,0 1 16,0 1-16,0 2 0,-4-4 15,0 3-15,1 0 0,-2 1 16,-2 1-16,-1 0 0,1 1 0,-1 1 16,-1 2-16,1 0 0,1 0 15,-1 2-15,1 0 0,2 0 16,-1 1-16,1 0 16,-1 0-16,2-1 0,0 1 15,2-2-15,0 1 0,1-2 0,0 0 0,1-1 16,0 0-16,1-2 0,1 2 15,3-3-15,0 3 0,2-4 16,0-2-16,1 0 0,0 0 16,0-1-16,-1 2 15,1-4-15,0 0 0,-1 0 16,0 1-16,0-3 0,-2 1 16,1-1-16,-1 0 0,0 0 15,-1 2-15,-1-2 0,0 0 0,-1 3 16,-1-1-16,-1 2 0,0 3 0,-3-3 15,0-1-15,0 1 16,-1 2-16,-2 1 0,-1 1 0,1 1 0,-1 1 16,1 1-16,-1 1 15,0 1-15,1-1 0,1 3 0,2 1 16,1-1-16,0 2 0,1-2 16,2-1-16,0 0 0,0-1 15,1-1-15,0 0 0,2-3 16,-1 3-1,1-3-15,2-1 0,-1 0 16,1 0-16,0-1 0,2-1 16,0 0-16,0-1 0,-1-2 15,2 0-15,-1 1 0,0-2 0,-1 1 16,1-2-16,-2 1 0,-2 1 16,0-1-16,1 0 0,-2-1 15,-2 1-15,-1 0 0,-2 0 0,-1 1 0,-2-1 16,0 1-16,-2 2 0,-1 0 15,1 1-15,-1 1 16,-1 0-16,-1 1 0,0 1 16,0 0-16,2 3 0,0 0 15,0 0-15,2 1 0,0-1 16,0 1-16,1 0 0,2-3 0,0 2 0,2-1 16,0-1-16,1-3 0,4 2 15,-1-4-15,1 1 0,2-3 16,-1 1-16,1-2 0,-1 0 0,0-1 15,-1 0-15,-1-1 0,1 3 16,-2-2-16,-1 0 0,-2 0 16,-2 0-16,-1 0 15,2 1-15,0 1 0</inkml:trace>
  <inkml:trace contextRef="#ctx0" brushRef="#br2" timeOffset="373940.4564">30208 8002 0,'0'0'0,"0"0"16,0 0-16,0 0 0,0 0 15,0 0-15,-28 7 0,28-7 16,0 0-16,0 0 0,-25 13 16,25-13-16,0 0 0,-17 17 15,12-8-15,-1-1 0,1 0 0,-1 2 16,1 0-16,0 0 0,1 1 0,0 1 15,1 2-15,1-2 0,0 0 16,1 0-16,1-1 0,1 0 16,1 1-16,1-1 0,1 1 15,-1-1-15,1-1 0,2 1 0,0-2 16,2-1-16,1 0 0,1 0 16,1 0-1,0-2-15,0 0 16,1-1-16,0-2 0,-1 0 0,0 0 15,1-1-15,2-2 0,-1 1 16,0-1-16,4-1 0,-1-1 16,-3-2-16,1 1 0,1-4 15,-1 0-15,-1 1 0,-1 0 0,-2 0 16,-2-1-16,0-1 16,-1 0-16,0-1 0,0-2 0,-1 3 0,0 1 0,-1-3 15,-2 0 1,0 1-16,1-1 0,-3-5 15,-2 2-15,-1 1 0,0 1 16,-1-3-16,0 0 0,-2 2 0,1 1 16,-3 0-16,-2-1 0,1-1 0,-2 1 0,-1 2 15,-3 0-15,1 1 0,0 1 16,-3 2-16,1 2 16,-3 2-16,0-1 0,-3 2 0,-3 1 15,6 1-15,1-1 0,4 2 16</inkml:trace>
  <inkml:trace contextRef="#ctx0" brushRef="#br2" timeOffset="378178.9007">31279 7290 0,'0'0'0,"0"0"16,0 0-16,0 0 0,0 0 0,0 0 15,0 0-15,0 0 16,0 0-16,0 0 0,0 0 16,0 0-16,0 0 0,0 0 15,-25-5-15,25 5 0,0 0 0,0 0 0,-15 19 16,15-19-16,0 0 0,-12 15 16,12-15-16,0 0 0,-13 21 0,11-15 15,0-1-15,1 2 0,0-2 16,1 1-16,0 0 15,1-2-15,1 0 0,1-2 16,2 1 0,-1-1-16,1 0 0,-1-1 0,3-2 15,-1-1-15,1 2 0,2 0 16,0-2-16,-1 0 0,1-1 16,1 0-16,0-1 0,0 1 15,-1-2-15,0 0 0,-2 0 16,0 3-16,0 0 0,-1-3 15,0 0-15,-2 0 0,1 1 0,-2 0 0,-2-1 16,0 2-16,0-1 0,-2 2 16,-1-2-16,-1 2 0,-1-1 15,-1 3-15,-3-2 0,0 2 16,1 0-16,-2 1 0,0 0 16,0 2-16,1-1 0,1 2 0,0 0 15,0 1 1,2-1-16,-1 1 0,2 0 15,0 2-15,-1 0 0,2-3 16,1 1-16,1 0 0,-1 0 16,2-2-16,0 2 0,2-3 0,0 1 15,1-1-15,1 0 16,1-2-16,0-2 0,2 0 16,1-1-16,-3 0 0,0-1 0,0 1 0,2-2 15,-1 1-15,1 0 16,0 0-16,-2-4 0,0 2 15,-1 0-15,-1 1 0,1 0 16,-2-2-16,-1 3 0,-1-3 16,0 0-16,-2 4 0,-1-3 0,-1 3 15,-1 1-15,-2-2 0,-1 1 0,-1 1 0,1 0 16,-1 2-16,0-2 0,0 4 0,0 1 16,-1 0-16,0 2 15,0-2-15,1 5 0,0-2 16,2-2-16,1 1 0,0 1 15,3 1-15,0 0 0,0 0 16,0-1-16,1-2 16,-1 1-16,2-2 0,0 1 15,2-1-15,0 0 0,3-2 16,0-1-16,2-1 0,-1-2 0,2 1 16,-1-1-16,0 0 0,-1 0 15,2-3-15,0-2 0,-1 4 16,0 1-16,-1-2 0,1-1 15,-1 1-15,0 0 0,-2 0 0,0-1 16,0-1-16,-1 3 0,-2-3 0,-2 0 16,-2 2-16,0 1 0,-4 2 15,-2 0-15,0 1 16,-1 0-16,-1 1 0,0 1 16,1-1-16,2 0 0,1 0 0</inkml:trace>
  <inkml:trace contextRef="#ctx0" brushRef="#br0" timeOffset="387371.8401">29886 6591 0,'0'0'0,"0"0"0,0 0 0,0 0 0,22-1 15,-22 1-15,19-3 0,-6 2 0,0-2 16,2 2-16,4-1 16,0 1-16,0-2 0,4 3 15,2 0-15,7-4 0,0 1 0,4 3 16,5-3-16,-2 3 0,-2 0 15,13 0 1,2 3-16,-5-3 0,-3-4 0,13 4 16,0 0-16,-6-3 15,-6-1-15,10 1 0,1 6 16,-6-3-16,-5 1 0,0 1 0,2-2 16,-8-3-16,-2-3 0,-1 5 15,-1 1-15,-4 3 0,-2-2 16,-4 2-16,-1-3 0,-5-3 0,-3-1 15,-4 4-15,-2 4 0,-6-4 0,-4 0 16,-2-1-16,-2 5 16,0-4-16,2 3 0,0-2 15</inkml:trace>
  <inkml:trace contextRef="#ctx0" brushRef="#br0" timeOffset="387726.2857">30000 6808 0,'0'0'0,"0"0"0,0 0 15,0 0-15,0 0 0,0 0 16,28 0-16,-28 0 0,27-3 15,-27 3-15,42-4 16,-19 1-16,2-1 0,3 1 0,5-1 16,10 0-16,1 1 0,1-1 0,2 0 15,9 1-15,-2-2 0,8-1 0,-2 2 16,-5 1-16,-4 0 0,-2 2 16,0 1-16,-6 0 0,-5 0 15,3 4-15,-4-1 0,-8-2 16,-3 2-16,-10-3 0,-3 4 15,-3 3-15,-3 0 16,-2 0-16,0-3 0,-2 2 16</inkml:trace>
  <inkml:trace contextRef="#ctx0" brushRef="#br0" timeOffset="388011.0828">30175 7024 0,'0'0'0,"0"0"0,33-2 16,-10 2-16,2-1 0,13 1 16,4 1-16,9 1 0,1 0 0,2 2 0,1-1 15,7-3-15,-5 0 0,-3 4 16,-2-1-16,0 1 15,-7 3-15,-5 0 0,-4 0 16,-8 0-16,-6 1 0,-11-1 16,-9 0-16,1-1 0,-2-1 0,0-3 15</inkml:trace>
  <inkml:trace contextRef="#ctx0" brushRef="#br0" timeOffset="388242.6812">30124 7306 0,'0'0'0,"0"0"0,0 0 0,25-6 0,-25 6 15,43-6-15,-13 5 0,4-2 16,5 1-16,15-3 16,4 1-16,13-1 0,-2 2 15,11 1-15,-4 5 16,-5 1-16,-3 0 0,0 1 15,-10-1-15,-10-1 0,-8 3 16,-8-3-16,-6 4 0,-6-3 0,-6-1 16,-3 0-16</inkml:trace>
  <inkml:trace contextRef="#ctx0" brushRef="#br0" timeOffset="388728.7266">29920 7490 0,'0'0'0,"0"0"16,0 0-16,0 0 0,0 0 0,-9 22 15,9-22 1,-12 21-16,12-21 0,-17 25 0,6-7 0,0-2 16,-1 2-16,-1 2 0,-3 3 0,-3 5 15,-1-3-15,0 2 0,-1 2 16,2-2-16,3-3 0,-4 5 16,1-1-16,2-2 0,2-2 15,2-3-15,2-1 0,2-4 16,1-3-16,4 1 0,2-2 15,3-4-15,2-1 16,-1-3-16,0-1 0,0 0 16</inkml:trace>
  <inkml:trace contextRef="#ctx0" brushRef="#br0" timeOffset="389029.9727">29871 7937 0,'0'0'0,"0"0"16,0 0-16,0 0 0,-18 22 0,18-22 16,-15 21-1,7-8-15,0 0 0,-2 3 16,-2 0-16,-1 2 0,1-1 0,-5 7 15,-1 1-15,3-2 16,1-1-16,1-2 0,0-2 16,1-1-16,1-3 0,1 0 0,0-1 15,2-2-15,2-1 0,0-3 16,2 0-16,-1-2 0</inkml:trace>
  <inkml:trace contextRef="#ctx0" brushRef="#br0" timeOffset="389277.5829">29795 8297 0,'0'0'0,"0"0"15,0 0-15,0 0 0,0 0 0,-11 28 16,11-28-16,-15 17 0,15-17 16,-22 23-16,7-8 0,0-1 15,-1 1-15,-1 0 0,-3 2 16,-5 4-16,0 1 0,2-3 15,2 0 1,1-3-16,3 2 0,0-1 16,2-3-16,3 0 0,3-2 0,2-1 15,3-2-15,0-1 0,1-1 16,1-3-16</inkml:trace>
  <inkml:trace contextRef="#ctx0" brushRef="#br0" timeOffset="389478.2233">29715 8590 0,'0'0'0,"0"0"16,0 0-1,-21 7-15,21-7 0,-19 9 0,9-3 16,0 1-16,-1 0 0,0 0 15,-1 0-15,2 0 0,2-4 0,2 0 16,-1 2-16,2-3 0</inkml:trace>
  <inkml:trace contextRef="#ctx0" brushRef="#br0" timeOffset="389879.6231">31163 7791 0,'0'0'0,"0"0"0,0 0 0,0 0 0,0 0 16,-16 15-16,16-15 0,-12 18 15,12-18-15,-15 21 0,5-9 16,-1 2-16,0 1 0,-4-2 16,-1 1-16,-1 0 0,2 1 15,-6 5-15,1-1 16,1 0-16,2-2 0,-1-3 0,1 0 0,1-3 0,0-1 15,4-1-15,3-3 0,2 0 16,1-2-16,6-4 0,0 0 16,2 1-16,-2-1 0,3 0 15</inkml:trace>
  <inkml:trace contextRef="#ctx0" brushRef="#br0" timeOffset="390148.981">31227 7981 0,'0'0'0,"0"0"16,0 0-16,-17 14 0,17-14 0,-12 17 0,12-17 16,-18 26-16,7-11 0,-1 4 15,0-1-15,-2 2 0,-2 3 16,-3 6-1,1-1-15,-1-1 0,0 0 0,-1 5 16,4-2-16,1 0 0,3 0 16,2-2-16,3 0 15,0-5-15,3-1 0,0-5 16,1-2-16,1-4 0</inkml:trace>
  <inkml:trace contextRef="#ctx0" brushRef="#br0" timeOffset="390350.4582">31138 8765 0,'0'0'0,"0"0"15,0 0-15,0 0 0,0 0 0,-10 26 16,10-26-16,-8 22 0,3-13 16,1 1-16,-2 1 0,1 0 15,-1 1-15,2 1 16,0 0-16,3 0 15,2-1-15,1-1 0,-2-2 16,0-1-16</inkml:trace>
  <inkml:trace contextRef="#ctx0" brushRef="#br0" timeOffset="390518.6233">31286 9253 0,'0'0'0,"0"0"0,0 0 0,0 0 0,-2 20 16,2-20-16,0 0 0,-7 20 0,7-20 15,-5 16-15,1-6 16,2-4-16,0 0 0,-1 0 16,-1-2-16,2-1 0,0-1 15,2-2-15,-2-6 16,1 1-16,1 2 0,0-1 0</inkml:trace>
  <inkml:trace contextRef="#ctx0" brushRef="#br0" timeOffset="390913.5237">31910 6769 0,'0'0'0,"0"0"0,0 0 31,0 0-31,0 0 0,0 0 0,0 0 16,0 0-16,0 0 0,0 0 16,-15 18-16,15-18 0,-19 14 0,19-14 15,-24 18-15,24-18 0,-28 18 16,14-8-16,-2 1 0,3 0 16,1 0-16,2-4 0</inkml:trace>
  <inkml:trace contextRef="#ctx0" brushRef="#br0" timeOffset="391067.2208">31594 7271 0,'0'0'0,"0"0"15,0 0-15,-9 19 16,9-19-16,-9 18 0,1-7 0,0 3 0,-2 2 16,-1 0-16,-2 4 0,0 0 15,2-2-15,2-4 0</inkml:trace>
  <inkml:trace contextRef="#ctx0" brushRef="#br0" timeOffset="391213.8847">31132 8105 0,'0'0'0,"0"0"0,-7 15 0,3-3 15,-1 1-15,1 4 0,1 4 16,-3 5-16,-1-1 0,2-4 15,0-4-15,1-2 0</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28T23:50:27.606"/>
    </inkml:context>
    <inkml:brush xml:id="br0">
      <inkml:brushProperty name="width" value="0.05292" units="cm"/>
      <inkml:brushProperty name="height" value="0.05292" units="cm"/>
    </inkml:brush>
  </inkml:definitions>
  <inkml:trace contextRef="#ctx0" brushRef="#br0">16904 10313 0,'0'0'0,"0"0"0,0 0 16,20-7-16,-20 7 0,25-3 0,-7 0 15,2 2-15,2 1 0,9-3 16,1 0-16,1-1 0,1 0 0,1 0 16,2 1-16,8 1 0,1-3 15,0 4-15,1-1 0,0 1 16,1-3-16,11 2 0,3 1 15,-1 1-15,-1 0 0,11-4 16,-2 1-16,0 3 0,-2 0 16,9 1-16,0 1 0,-1-2 15,-1 0-15,0 0 0,1-2 16,27 4-16,-10 2 0,-1-1 16,1 1-16,-5 1 0,-2 1 0,-3-3 31,-3 4-31,-3-3 0,-1 0 0,1 0 15,2 2-15,-5-2 0,-3 0 0,-3-1 16,-1-6-16,1 2 0,1-4 0,1 3 16,3 2-16,-5 0 0,-3 0 0,4 0 15,4-3-15,-6 6 16,-2 4-16,1-2 0,3-2 16,-1 0-16,0-2 0,1 5 0,2-2 15,-7 0-15,-5 2 0,1-5 16,-2 2-16,-1-1 0,0 3 15,1-3-15,-1-2 0,-2 2 16,-2 1-16,1 4 0,2 0 16,-5 2-16,-4 2 0,3-5 15,3-3-15,-2 1 0,0 3 0,-2-3 16,1-1-16,-4-2 0,-3-1 16,-4 6-16,0 1 15,-2 0-15,1-2 0,-4-3 16,-2-5-16,-3 4 0,0 3 0,0-2 15,2-2-15,-15 0 0,0 4 16,3-4-16,3 3 0,0-2 16,1 2-16,-4 0 0,1-2 15,-2-1-15,-3 0 0,-1 0 16,-1-1-16,-2-2 0,0 0 16,-1 2-16,0-2 0,-3 0 15,0 2-15,-2-1 0,1 0 16,-2-1-16,-3 3 0,0-3 15,-3 3-15,-3-3 0,-1 2 0,-1-2 16,0 2-16,1 1 0,2-2 16,1 1-16</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28T23:58:02.920"/>
    </inkml:context>
    <inkml:brush xml:id="br0">
      <inkml:brushProperty name="width" value="0.05292" units="cm"/>
      <inkml:brushProperty name="height" value="0.05292" units="cm"/>
      <inkml:brushProperty name="color" value="#FF0000"/>
    </inkml:brush>
  </inkml:definitions>
  <inkml:trace contextRef="#ctx0" brushRef="#br0">1522 18326 0,'0'0'0,"0"0"0,0 0 0,0 0 15,0 0-15,0 0 0,0 0 16,0 0-16,0 0 0,0 0 15,0 0 1,0 0-16,0 0 0,0 0 0,0 0 0,0 0 16,0 0-1,0 0-15,0 0 0,0 0 0,0 0 16,0 0-16,0 0 0,0 0 16,0 0-16,0 0 0,0 0 0,0 0 15,0 0-15,0 0 0,0 0 16,0 0-16,0 0 0,0 0 15,0 0-15,0 0 0,0 0 16,0 0-16,0 0 0,0 0 16,0 0-16,0 0 0,-26-2 15,26 2-15,0 0 0,-13-17 16,13 17-16,0 0 0,-14-19 16,10 15-16,3 1 0,1 0 0,-2 1 15,2 2-15</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28T23:58:09.005"/>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85CD"/>
    </inkml:brush>
    <inkml:brush xml:id="br2">
      <inkml:brushProperty name="width" value="0.05292" units="cm"/>
      <inkml:brushProperty name="height" value="0.05292" units="cm"/>
    </inkml:brush>
  </inkml:definitions>
  <inkml:trace contextRef="#ctx0" brushRef="#br0">1442 18605 0,'0'0'0,"0"0"16,0 0-16,0 0 0,0 0 0,0 0 15,0 0-15,0 0 16,0 0-16,20 9 0,-20-9 15,0 0-15,0 0 0,0 0 0,0 0 16,0 0-16,0 0 0,21-21 16,-21 21-16,0 0 0,14-26 0,-14 26 15,0 0-15,15-19 16</inkml:trace>
  <inkml:trace contextRef="#ctx0" brushRef="#br0" timeOffset="221.1001">1459 18642 0,'0'0'16,"0"0"-16,0 0 0,0 0 0,0 0 16,0 0-16,0 0 15,0 0-15,0 0 0,0 0 16,22-20-16,-22 20 0,12-19 0,-12 19 15,12-20-15,-12 20 0,13-16 16,-13 16-16,0 0 0,17-18 16</inkml:trace>
  <inkml:trace contextRef="#ctx0" brushRef="#br0" timeOffset="428.5662">1522 18535 0,'0'0'0,"0"0"0,0 0 0,0 0 0,0 0 15,0 0-15,0 0 16,0 0-16,0 0 0,0 0 0,0 0 16,0 0-16,0 0 0,0 0 15,0 0-15,0 0 0,0 0 16,0 0-16,0 0 0,0 0 16,0 0-16,0 0 0,16-20 15,-16 20-15,0 0 0,12-23 16,-12 23-16,0 0 0</inkml:trace>
  <inkml:trace contextRef="#ctx0" brushRef="#br0" timeOffset="620.6252">1512 18546 0,'0'0'0,"0"0"0,0 0 16,0 0-16,0 0 0,0 0 15,0 0-15,0 0 0,0 0 16,0 0-16,0 0 0,0 0 15,0 0-15,0 0 0,0 0 16,19-17-16,-19 17 0,0 0 16,0 0-16,16-22 0,-16 22 0,0 0 15,12-21-15,-12 21 0</inkml:trace>
  <inkml:trace contextRef="#ctx0" brushRef="#br0" timeOffset="811.2089">1553 18542 0,'0'0'0,"0"0"0,0 0 15,0 0-15,0 0 0,0 0 16,0 0-16,0 0 0,0 0 0,0 0 16,0 0-16,0 0 0,0 0 15,0 0-15,0 0 0,0 0 16,0 0-16,0 0 0,0 0 16,0 0-16,0 0 0,0 0 15,0 0-15,0 0 0,19-21 0,-19 21 16,0 0-16,0 0 0</inkml:trace>
  <inkml:trace contextRef="#ctx0" brushRef="#br0" timeOffset="1039.7562">1607 18535 0,'0'0'0,"0"0"0,0 0 15,0 0-15,0 0 0,0 0 0,0 0 16,0 0-16,0 0 0,0 0 16,15-24-16,-15 24 0,0 0 15,0 0-15,13-19 0,-13 19 16,0 0-16,0 0 0,12-16 16,-12 16-16,7-7 0,-6 5 15,1-2-15,2 2 0</inkml:trace>
  <inkml:trace contextRef="#ctx0" brushRef="#br0" timeOffset="1434.1546">1657 18669 0,'0'0'0,"0"0"15,0 0-15,0 0 0,0 0 0,0 0 16,0 0-16,0 0 0,0 0 16,0 0-16,0 0 0,0 0 15,0 0-15,0 0 0,0 0 16,0 0-16,0 0 0,0 0 16,0 0-16,0-27 0,0 27 0,4-21 15,-4 21-15,8-22 0,-8 22 16,0 0-16</inkml:trace>
  <inkml:trace contextRef="#ctx0" brushRef="#br0" timeOffset="1698.4727">1525 18558 0,'0'0'0,"0"0"0,0 0 0,0 0 16,0 0-16,0 0 0,0 0 15,0 0-15,0 0 0,0 0 16,0 0-16,0 0 0,0 0 0,0 0 15,0 0-15,0 0 0</inkml:trace>
  <inkml:trace contextRef="#ctx0" brushRef="#br0" timeOffset="19720.4586">24389 6833 0,'0'0'15,"0"0"-15,0 0 0,0 0 16,0 0-16,0 0 0,0 0 15,0 0-15,0 0 0,0 0 0,0 0 16,0 0-16,0 0 0,0 0 16,0 0-16,0 0 0,27-4 15,-27 4-15,0 0 0,30-1 16,-30 1-16,26 0 0,-26 0 16,35 1-16,-17-2 0,2 1 15,2 0-15,0 0 0,1-2 0,8 2 16,1 0-16,1-3 0,0 3 15,1-1-15,1 1 0,0-1 16,1-2-16,11 0 0,-1 3 16,0 0-16,-1 0 0,12 0 15,-1 0-15,-3-3 0,-2 2 16,4-2-16,3 3 0,5-3 16,-7 3-16,4 0 0,2 0 15,-4 0-15,-2 0 0,12 3 16,0-3-16,-9 2 0,-5-2 0,12 1 15,2 3-15,-11-4 0,0 3 16,31 1-16,-3 0 0,-13-4 16,-5 0-16,3 0 0,5 0 15,-5 2-15,-4 2 0,4-3 16,5 3-16,-7-4 0,-7-1 16,9 1-16,4 1 0,-8-1 15,-4 3-15,5 1 0,3-4 16,-3 0-16,-3 2 0,5 0 15,6 4-15,-5-5 0,-4-2 0,7 2 16,5 2-16,-11-3 0,-8 0 16,7-3-16,4-1 0,-2 8 15,-5-1-15,7 1 0,4-1 16,-4-6-16,0-1 0,2 4 16,0 4-16,-11-4 0,-8-1 15,10 2-15,6-1 0,-4 4 16,-2 2-16,4-5 0,4 2 15,-8-1-15,-5 0 0,5-2 0,3 0 16,-5 3-16,-4-3 0,4 3 16,3-2-16,-8-1 0,-4 2 15,1-1-15,2 1 0,-6 0 16,-4-2-16,1 2 0,2-2 16,-4 1-16,-1 3 0,-1-4 15,-2 0-15,-4 0 0,-5 0 0,1 4 16,0-4-16,-4 3 0,-2 1 15,-1-4-15,0 3 16,-5-3-16,-3-3 0,-11 3 0,1 0 16,-2 0-16,0 0 0,0 0 15,2 0-15,-3 0 0,1 0 16,-5 0-16,0 0 0,2 0 16,-2 0-16,2 0 0,-2 0 15,0 0-15,-2 0 0,0-1 16,-2-5-16,0 2 0,0-3 0,-1 3 15,2 0-15,1 1 0</inkml:trace>
  <inkml:trace contextRef="#ctx0" brushRef="#br0" timeOffset="19953.869">30729 6830 0,'0'0'0,"0"0"0,0 0 0,0 0 0,0 0 15,0 0-15,0 0 16,0 0-16,0 0 0,27 0 15,-27 0-15,0 0 0,26 2 0,-26-2 16,25 5-16,-11-1 0,-1 2 16,-1 1-16,0-3 0,-1 3 15,-1-3-15,-1 3 0,-1 0 16,-2 0-16,1-1 0,-3-1 16,0 1-16,-3 2 0,-2 0 15,-8 2-15,-7-3 0,-3 4 0,-5-1 16,-16 1-16,-10 4 15,9-4-15,6-1 0,5-1 0</inkml:trace>
  <inkml:trace contextRef="#ctx0" brushRef="#br0" timeOffset="20950.8432">27578 3193 0,'0'0'0,"0"0"16,0 0-16,0 0 0,0 0 0,0 0 16,0 0-16,0 0 15,0 0-15,0 0 0,0 0 16,0 0-16,0 0 0,5 22 0,-5-22 16,-1 34-16,0-12 0,0 2 15,0 5-15,-2 10 0,0 1 16,0 4-16,-2 5 0,1 11 0,0-2 15,-2 14-15,2 4 0,-1-3 16,1-5-16,-2 17 0,1 2 0,-2 3 16,-1-7-16,2 12 0,0 1 15,-1 16-15,0-10 0,0 3 16,0 3-16,1-9 0,2-6 16,-6 4-1,-3 5-15,-1-7 0,3-6 16,0 12-16,1 6 0,3-9 0,1-8 15,3 8-15,1 7 16,-2-7-16,1-7 0,1 10 0,2 5 16,-1-9-16,0-7 0,1 13 15,1 8-15,-1-13 0,1-7 16,-1 9-16,-1 7 0,-2-9 0,1-7 16,-3 5-16,-2 6 0,-2-9 15,-1-4-15,2 3 0,0 4 16,-1-8-16,-1-4 0,7 1 0,3-1 15,0-5-15,1-5 0,0 4 16,0-1-16,0-7 0,1-4 16,-2 0-16,-1 1 0,-1-6 0,-2-5 15,-1-1-15,2-2 0,1-6 0,1-4 16,-2-4-16,0-3 0,2-6 16,2-3-16,-2-15 0,-1-9 15,0-7-15,-1-8 0,1 4 16,1 3-16,0 2 0</inkml:trace>
  <inkml:trace contextRef="#ctx0" brushRef="#br0" timeOffset="21499.3683">27698 3047 0,'0'0'0,"0"0"15,0 0-15,0 0 0,-17 2 0,9 2 16,-1 1-16,-4 1 0,-1 2 16,-1 1-16,-1 1 0,-1 0 15,-2 2-15,-5 4 16,-1 1-16,2-2 0,0 1 0,-1 0 15,-1-1 1,2-1-16,1-1 0,-3 1 16,3 1-16,2-1 0,2-3 0,4-1 15,3-3-15,2 0 0</inkml:trace>
  <inkml:trace contextRef="#ctx0" brushRef="#br0" timeOffset="21652.7803">27451 3247 0,'0'0'0,"0"0"16,0 0-16,20 15 0,-20-15 0,27 18 15,-8-3-15,0 1 0,-1 2 16,-1-2-16,-3-3 0,-2-1 16</inkml:trace>
  <inkml:trace contextRef="#ctx0" brushRef="#br0" timeOffset="23520.0077">25155 3726 0,'0'0'0,"0"0"0,0 0 15,0 0-15,0 0 0,0 0 16,0 0-16,11 27 0,-11-27 0,11 23 16,-11-23-16,15 34 0,-6-16 15,0 3-15,0 1 16,0 2-16,-1-1 0,6 11 0,0 2 0,0-2 16,1 3-16,2 7 0,1-1 15,-2-1-15,1-4 0,0 6 16,-1 1-16,3 5 0,0-3 0,3 0 15,2 3-15,-1-5 0,-2-4 16,3 10-16,1 2 0,-3-5 16,-1-5-16,5 5 15,3-3-15,-7-5 0,-2 2 0,4 9 16,0 1-16,-3-7 0,-1-6 16,3 3-16,4 2 0,-4-4 15,-5-2-15,4 2 0,2 3 16,-2-4-16,0-3 0,3 6 0,0 2 15,-6-10-15,-1-2 16,0 2-16,0 1 0,1-1 16,1-1-16,0 0 0,0 3 15,-4-4-15,0-3 0,0 2 16,2 4-16,-2-6 0,1-1 0,4 1 16,4 3-16,-3-6 0,-3-1 15,0-1-15,1 1 0,-2-3 16,1-1-16,3 0 0,3 0 0,-6-3 15,-2 1-15,-2 2 0,1-3 16,1 3-16,2-3 0,1 0 16,1 4-16,-2-4 0,-2-1 0,1 1 15,-2 0-15,-1-4 0,0-3 16,4 3-16,2 1 16,-1-1-16,-2 2 15,0-1-15,-1-1 0,-1-2 16,0-2-16,1 1 0,2 3 15,-1-4-15,-2-3 0,2 1 0,-1-1 16,-2-2-16,-2 2 0,1 0 16,2 0-16,-1 0 0,0 0 15,0-1-15,2-1 0,-1-1 16,1 2-16,-2 1 0,-1-1 0,1-1 16,0-1-16,2 3 0,-1-3 15,-2 2-15,-1-3 0,0-2 16,1 3-16,0-1 0,-2-2 0,0 1 15,0-1-15,1 2 0,0-3 16,2 0-16,0-3 0,1 3 16,-1 0-1,0-1-15,1-2 0,-2-1 0,-1 0 16,1-2-16,0 2 16,0 1-16,2-2 0,0-1 15,3-1-15,-1 0 0,-2 0 0,2 0 16,0-1-16,0 1 0,2-3 0,1 1 15,2-4-15,-2-1 16,-1 0-16,5-5 0,1-2 0,-2 3 0,-1 1 16,2-1-16,0-1 15,-2-1-15,-2 2 0,1-1 0,1-5 16,0 2-16,2 0 0,2-6 16,1-3-16,-3 2 0,-2 0 15,4-2-15,3-2 0,-3 4 16,-2 0-16,2-3 15,0-2-15,1 1 0,-1 0 16,3-6-16,0 0 0,-2 1 16,-3 4-16,4-4 0,3-1 15,-5 4-15,-1 1 0,2-7 16,0 0-16,-4 5 0,2 2 0,3-7 16,1-2-16,-2 4 15,-2-1-15,3 0 0,1-3 0,-3 3 16,-1 3-16,1-3 0,2-3 0,-1 3 15,0 2-15,13-19 0,-4 4 16,-16 23-16,0-2 0,16-20 16,0 3-16,-6 3 0,-3 6 0,-4-1 15,-1 1-15,2 4 16,1 2-16,0-4 0,1-2 0,-6 4 0,-4 3 0,2-1 16,1-3-1,-6 16 1,4 0-16,7-15 0,0-1 15,-13 17-15,-3-2 0,5-4 0,1 0 0,-1-2 16,1 0-16,0 3 0,2 0 16,-2 4-16,0 5 0,-3-4 15,-1-1-15,-4 2 0,0 1 16,0-1-16,-1-1 0,1 5 16,-2 0-16,2 3 0,0 1 15,-2 2-15,0 1 0,-1 0 16,-1 0-16,-1 2 0,1 1 15,-1 1-15,0 0 0,-1 0 16,0 2-16,-1 2 0,-1-4 0,-1 2 0,-1 1 16,-3 2-16,-2 4 0,1 0 15,-1 2-15,1-1 0,2-1 16,0-1-16</inkml:trace>
  <inkml:trace contextRef="#ctx0" brushRef="#br0" timeOffset="28736.8947">29972 8480 0,'0'0'15,"0"0"-15,0 0 0,0 0 0,0 0 16,0 0-16,0 0 0,0 0 0,0 0 15,0 0-15,0 0 0,-6 25 0,6-25 16,-5 19-16,5-19 16,-10 24-16,10-24 0,-15 27 15,6-11-15,1-2 0,-1 0 0,1 0 16,3 2-16,-1-2 0,2 1 16,0-2-16,1 1 0,1-2 0,0-1 15,2-1-15,1-1 0,1-1 16,2-3-16,3 0 0,2-3 15,0 0-15,-1-1 0,3-4 16,3-1-16,-1 0 0,0-2 0,6-1 16,1-2-16,-3-1 15,0-1-15,-2-2 16,1 0-16,-2 1 0,-1-1 16,0 1-16,-2-1 0,-1 0 15,-3 1-15,0 0 0,-2 2 16,1 0-16,-2 1 0,0 0 15,-1 0-15,-2 2 0,0 0 0,-1 2 16,0 2-16,0 0 0,-1 0 16,-1 3-16,-2 2 0,1 2 0,0 1 0,-2 2 15,1 0-15,0 2 16,-1 0-16,0 4 0,-1 3 16,2 0-16,0 1 0,-1 8 15,-1 1-15,1 2 0,1 1 0,-2 0 16,0 2-16,1-2 0,-1 0 15,1 8 1,-1 3-16,1-3 0,-1-1 16,0-1-16,0-1 0,0-2 15,-1-3-15,-3 5 0,-1-1 16,1-5-16,1-4 0,-1-1 0,-1-2 16,-1-2-16,-1-3 0,-5-4 15,-1-1-15,1-5 0,0 0 16,0-2-16,-2-3 0,-1-1 0,-1-1 15,-3-4-15,1-1 0,2-3 16,3 1-16,4 1 0,3 1 0,2 1 16</inkml:trace>
  <inkml:trace contextRef="#ctx0" brushRef="#br0" timeOffset="28921.9665">30369 8701 0,'0'0'0,"0"0"15,18-2-15,-6 1 0,1 1 0,3 0 16,4 1-16,4 1 0,-1 2 0,1-2 16,-2 0-16,-1 1 0,-2 1 15,2 0-15,-4-1 0,-4 0 16</inkml:trace>
  <inkml:trace contextRef="#ctx0" brushRef="#br0" timeOffset="29107.0318">30341 8931 0,'0'0'0,"0"0"15,0 0-15,0 0 0,26 0 0,-26 0 16,25 2-16,-25-2 0,33 0 15,-14-1-15,2 1 16,-1-1-16,1 1 0,-2-1 16,-3 1-16,-2 0 0</inkml:trace>
  <inkml:trace contextRef="#ctx0" brushRef="#br0" timeOffset="29311.0207">30913 8824 0,'0'0'0,"0"0"0,0 0 15,22 1-15,-22-1 0,24 1 16,-8-2-16,1 1 0,-1 1 0,2-1 31,1 1-31,-2-2 0,1-2 0,1 1 16,-3 0-16,-3 0 0</inkml:trace>
  <inkml:trace contextRef="#ctx0" brushRef="#br0" timeOffset="29639.5933">31350 8720 0,'0'0'0,"0"0"16,0 0-16,0 0 0,0 0 0,27 4 15,-27-4-15,0 0 16,25 7-16,-16-3 0,1 1 15,-2 1-15,1 1 0,-1 2 16,-1 2-16,-3-2 0,-1 0 0,-3 3 16,-2 0-16,-2-1 0,-2 0 0,-3 0 15,-3 1-15,-1 0 0,-1-1 16,-6 4-16,-1-1 0,2 1 16,3-1-16,0-2 0,3 0 15,2-1-15,2 0 0,4-1 16,2-1-16,4-1 0,4-2 15,7 0-15,6-1 16,0-2-16,2-2 0,6 1 16,3 1-16,0-3 0,0 0 0,6-3 15,0-1-15,-6 1 16,-6 1-16,-4 0 0</inkml:trace>
  <inkml:trace contextRef="#ctx0" brushRef="#br0" timeOffset="29793.3407">31819 8935 0,'0'0'15,"0"0"-15,0 0 0,0 0 16,0 0-16,0 0 0,0 0 16,0 0-16,0 0 15,0 0-15</inkml:trace>
  <inkml:trace contextRef="#ctx0" brushRef="#br1" timeOffset="37049.4058">25303 8585 0,'0'0'0,"0"0"0,0 0 15,0 0-15,0 0 0,-8 26 16,8-26-16,-7 26 0,7-26 0,-5 31 16,0-9-16,1 0 15,-1 1-15,-2 2 0,-2 6 16,-3 6-16,0 1 0,-4 12 16,0 2-1,0-3-15,2-4 0,-3 10 0,1 1 16,1-4-16,2-2 0,-3 8 15,-2-1-15,2-9 0,1-6 0,3-2 16,1-1-16,2-7 16,3-4-16,-1-1 0,1-3 15,2-3-15,1-2 0,1-5 16,0-5-16,1-3 0,0-1 0,3-8 0,3-7 16,-1-4-16,0-2 0,-2 3 15,0 4-15,0 1 0</inkml:trace>
  <inkml:trace contextRef="#ctx0" brushRef="#br1" timeOffset="37381.3828">25251 8699 0,'0'0'0,"0"0"16,0 0-16,0 0 0,0 0 0,23-5 0,-23 5 16,29-2-16,-29 2 0,34 0 15,-14 2-15,1 1 0,-1 1 0,1 3 16,0 1-16,4 4 16,-5 0-16,-4 2 0,-3 2 15,-3 0-15,-3-1 16,-7 0-16,-7 4 0,-4-1 0,-3 0 0,-3 0 0,-1-1 15,-7 1-15,1-2 0,1 0 16,1-2-16,3-4 0,4-4 0,1-3 16,3-2-16,4-2 15,2-2-15,2 1 0,0-1 0,0 1 16</inkml:trace>
  <inkml:trace contextRef="#ctx0" brushRef="#br1" timeOffset="38105.6007">25641 7902 0,'0'0'0,"0"0"16,0 0-16,0 0 0,0 0 0,0 0 15,0 0-15,0 0 0,0 0 16,-23-3-16,23 3 0,0 0 15,-19 14-15,19-14 16,-13 20-16,13-20 0,-12 23 0,7-12 0,3 0 16,1 0-16,1 0 0,0 0 15,1 0-15,1-2 0,2 0 0,-1-3 16,1-1-16,1 0 0,-1-2 16,2-2-16,-1 1 15,2-4-15,0 0 0,0-1 0,1-3 16,1 1-16,0-4 0,-1 2 0,1-3 15,-1 0-15,-1 0 0,-2 0 16,0 0-16,-2-1 0,-1 0 0,-1 0 16,-1 1-16,-2 1 0,-1 0 15,-3 1-15,-1 1 0,0 1 16,-2 2-16,-1 0 0,0 1 16,-1 2-1,-1 1-15,1 2 0,0 2 16,0-1-16,1 1 0,-2 2 0,1-1 15,5-1-15,2 1 0,2 1 16,1 1-16,1-3 0,0 1 0,2-1 16,0 0-16,1-2 0,1-1 15,-2 1-15,1 0 0,0-1 16,1-2-16,-1 0 0,1 0 16,1 0-16,-1 1 0,0-1 15,-1-1-15,-1-1 0,0 1 0,0-1 16,1 1-16,-2-1 0,0 1 15,-1 0-15,0 2 0,-3-4 16,-3 2-16,2 0 0,0 1 16,1 0-16</inkml:trace>
  <inkml:trace contextRef="#ctx0" brushRef="#br1" timeOffset="39257.7594">25494 8135 0,'0'0'0,"0"0"0,0 0 0,0 0 15,0 0-15,0 0 0,0 0 16,0 0-16,0 0 0,0 0 16,0 0-16,0 0 0,0 0 15,0 0-15,0 0 0,0 0 0,0 0 0,0 0 16,0 0-16,0 0 0,0 0 15,0 0-15,0 0 0,0 0 16,0 0-16,0 0 0,0 0 16,0 0-16,0 0 0,0 0 15,0 0-15,0 0 0,0 0 16,0 0 0,0 0-16,0 0 0,0 0 0,0 0 15,0 0-15,-25-7 0,25 7 16,0 0-16,0 0 0,0 0 15,-23 13-15,23-13 0,0 0 16,0 0-16,0 0 0,-20 6 16,20-6-16,0 0 0,0 0 15,0 0-15,0 0 0,0 0 0,0 0 0,0 0 16,0 0-16,0 0 0,0 0 16,0 0-16,0 0 0,0 0 15,0 0-15,0 0 0,0 0 16,0 0-16,0 0 0,0 0 15,0 0-15,20-12 0,-20 12 0,0 0 16,0 0-16,21-10 0,-21 10 0,0 0 16,0 0-16,23-6 0,-23 6 15,0 0-15</inkml:trace>
  <inkml:trace contextRef="#ctx0" brushRef="#br1" timeOffset="40244.4193">25585 8098 0,'0'0'0,"0"0"0,0 0 15,0 0-15,0 0 0,0 0 0,0 0 16,0 0-16,0 0 0,0 0 0,0 0 16,0 0-16,0 0 0,0 0 15,0 0-15,0 0 0,0 0 0,0 0 16,0 0-16,0 0 16,0 0-16,0 0 0,0 0 15,0 0-15,0 0 0,0 0 0,0 0 16,-29 1-16,29-1 0,0 0 0,0 0 15,0 0-15,0 0 0,-24 9 16,24-9-16,0 0 0,0 0 16,0 0-16,0 0 0,-23 2 15,23-2-15,-7 0 0,4 2 16,3-2-16,0 0 16,-7 0-16,7 0 15,0 0-15,0 0 0,0 0 0,-6-2 16,6 2-16,0 0 0,-4-4 15,4 4-15,0 0 0,-1-5 16,1 5-16,2-6 0,-2 6 16,4-4-16,-4 4 0,5-5 15,0 2-15,1 0 0,2-1 0,0 0 0,-1-2 16,1 0-16,1 1 0,0-3 16,1 0-1,0-1-15,3-1 0,2 2 0,1-2 0,0-1 16,1-1-16,0-2 15,2 0-15,1 0 0,8-7 16,1-1-16,-2 2 0,-2 1 0,3-1 0,3-2 16,5-2-16,-1 1 0,1-2 0,-1-1 15,0 3-15,2 1 0,7-6 16,1-2-16,-3 1 0,-2 1 0,0 0 16,2 2-16,3-3 15,-2 1-15,2-1 0,0-3 16,-1 5-16,-1 0 15,1-1-15,0-1 0,4-3 16,-4 3-16,4-2 0,5 0 16,-8 4-16,-4-1 0,4-1 15,2-3-15,-5 3 0,-4 1 0,24-15 16,-1-1-16,-10 10 16,-7 7-16,7-7 0,4-2 15,-7 4-15,-6 4 0,5-1 0,5 0 0,-2 0 16,-2 1-16,-3 0 0,-1-1 15,1 4-15,0-1 0,2-2 16,1 0-16,-7 3 0,-2 1 16,3-3-16,2-3 0,-3 1 15,-1 0-15,-1 0 0,2 0 16,-1 5-16,-2 2 16,1-3-16,1-3 0,-2 4 15,0 4-15,3-5 0,2-3 16,-7 4-16,-3 2 0,1 0 15,2-3-15,-3 0 0,-3 2 16,7 0-16,3-2 0,-10 3 16,-4 1-16,7 0 0,4 1 15,-16 7-15,1-3 0,8-3 0,3 0 0,-5 4 16,-1-1-16,0 1 0,-1-4 16,1 3-16,-1 0 0,5-2 15,2-2-15,-4 2 0,-4 0 16,2 4-16,1 0 0,-3 3 15,-1-3-15,-1 1 0,0-1 16,-2 2-16,-1 0 0,0-2 16,1-1-16,-6 3 15,-3 3-15,-3 3 0</inkml:trace>
  <inkml:trace contextRef="#ctx0" brushRef="#br1" timeOffset="42306.5107">25720 4992 0,'0'0'0,"0"0"0,0 0 15,0 0-15,0 0 0,0 0 16,0 0-16,0 0 0,0 0 15,0 0-15,-23-3 0,23 3 16,0 0-16,0 0 0,0 0 16,0 0-16,0 0 0,0 0 0,-23-6 15,23 6-15,0 0 16,0 0-16,0 0 0,0 0 16,0 0-16,0 0 0,-15-18 15,15 18-15,0 0 0,0 0 0,0 0 16,0 0-16,0 0 0,0 0 15,0 0-15,0-24 0,0 24 16,0 0-16,0 0 0,0 0 16,0 0-16,0 0 0,0 0 15,0 0-15,0 0 0,0 0 16,0 0-16,0 0 0,26 2 16,-26-2-16,0 0 0,0 0 0,0 0 15,9 20-15,-9-20 0,0 0 16,7 25-16,-7-25 0,3 19 15,-3-19-15,3 23 0,-3-23 0,5 27 16,-5-27-16,6 29 0,-2-13 16,-2 1-16,0 1 0,0 0 0,2 2 15,-1 1-15,0 5 0,0 1 16,1 2-16,0 1 0,-1 1 16,1-1-16,-2-2 0,0 3 15,0 8-15,2-1 0,-2 1 0,-1 0 16,0-2-16,0 1 0,-1 0 15,-1-1-15,0 6 0,0 0 0,0 0 16,0 0-16,1-1 0,0-3 16,0 1-16,-1-1 15,0 0-15,-1 0 0,2 5 0,0 2 16,0-3 0,0-1-16,0-2 0,-1 2 15,1-3-15,0-2 0,0 6 16,-1 0-16,0-1 0,1-6 0,-1 0 15,1 2-15,-1-4 0,1 4 16,-1-1-16,0 5 0,0-6 16,1 0-16,-2-1 0,0 1 15,1-2-15,1 0 0,-2 1 0,-1 0 16,-1-1-16,1 0 0,1 1 16,0-1-16,-3 0 0,0-3 0,-2-1 15,0 0-15,2-1 0,1 1 16,-3 0-16,0-1 0,3-3 15,3 0-15,0-2 0,1 0 16,-3-4 0,1-1-16,0 2 0,0-1 15,1 1-15,1 1 0,0-2 16,-1 0-16,0-1 0,-1-2 0,1 0 16,-1 1-16,1-4 0,0-2 15,1 1-15,2 1 0,-2-1 16,0-2-16,0-1 0,-1-2 15,1 1-15,-1 0 0,1-3 0,0 0 16,0 0-16,0-1 0,0 0 16,0-1-16,0-1 0,0 1 0,0-1 15,0-3-15,1 2 0,-1-2 16,-1 2-16,1-2 0,0 0 16,0 3-16,0-3 0,0 0 15,0 0 1,0 0-16,0 0 0,-1-3 15,1 3-15</inkml:trace>
  <inkml:trace contextRef="#ctx0" brushRef="#br1" timeOffset="43573.0704">25615 4769 0,'0'0'16,"0"0"-16,0 0 0,0 0 16,0 0-16,0 0 0,0 0 0,0 0 0,13 21 15,-13-21-15,0 0 16,6 20-16,-6-20 0,0 0 0,9 26 15,-5-16-15,-1-1 0,0 0 16,1 2-16,-2-1 0,0-1 16,1 1-16,2 0 0,-1 1 15,0-1 1,1 1-16,-1 0 0,0-1 16,-1-1-16,0 0 0,1 0 15,-1 1-15,-1-2 0,0 0 0,0-1 16,1 1-16,-1 1 0,0-2 15,0 0-15,0-1 16</inkml:trace>
  <inkml:trace contextRef="#ctx0" brushRef="#br1" timeOffset="44460.6478">25462 4540 0,'0'0'0,"0"0"15,0 0-15,0 0 0,0 0 0,0 0 16,0 0-16,0 0 0,0 0 0,0 0 15,0 0-15,0 0 0,-17-15 16,17 15-16,0 0 16,0 0-16,0 0 0,0 0 0,0 0 0,0 0 15,0 0-15,0 0 0,0 0 16,0 0-16,0 0 0,0 0 16,0 0-16,0 0 0,0 0 0,0 0 15,11 24-15,-11-24 0,0 0 16,5 25-16,-5-25 0,6 20 15,-6-20 1,8 21-16,-8-21 0,11 27 16,-6-13-16,2 1 0,-1 0 15,1 1-15,0 0 0,0-1 16,1 0-16,0 1 0,-2 1 16,3 5-16,0 0 0,-1 0 0,-1-2 15,2 0-15,1 0 16,-1 2-16,0-2 0,0 2 0,1 1 15,-2-1-15,2 0 0,0 0 0,0 1 0,-1-1 16,-1 2-16,-1 4 0,1-2 16,-1 0-16,-1 1 0,0-1 15,-2 2-15,1-1 0,-2-2 0,1 2 16,1-5-16,0 2 0,2 2 16,0-1-16,0-2 0,1-1 15,0 0-15,1-1 0,1 4 16,-2-1-16,0-1 0,-1-3 15,-2-5-15,0 0 0</inkml:trace>
  <inkml:trace contextRef="#ctx0" brushRef="#br1" timeOffset="45801.947">25532 4496 0,'0'0'0,"0"0"0,0 0 0,0 0 16,0 0-16,0 0 0,10 26 15,-10-26 1,6 18-16,-6-18 0,8 28 16,-3-11-16,-1 2 0,-1 1 0,1 2 15,-1 1-15,0 4 0,1 6 16,-2 0-16,-1 0 0,0-1 16,0 10-16,0 2 0,0-3 15,1-1-15,1 2 16,-2 2-16,1 0 0,1-3 0,1 11 0,-2 0 15,1-4-15,0-2 0,2 8 0,-2-1 16,2-2-16,-1-5 0,0 4 16,0 2-16,-2-5 0,0-3 15,1 6-15,2 0 0,-2-1 16,0-3-16,1 0 0,-2-2 16,3-1-16,2-1 15,2 4-15,1 0 0,-4-6 16,0-1-16,1 4 0,-1 1 15,-1-5-15,-3-2 0,1 1 16,0 7-16,0-5 0,-2-1 16,-1 0-16,0 1 0,-1-2 15,0-5-15,-1 6 0,1 4 16,-2-5-16,-1-4 0,0 3 0,1 0 16,1-1-16,0-4 0,-1 4 0,2 3 15,0-5-15,0-3 0,1 4 16,0-2-16,0 0 0,1-2 15,-1 1-15,1 4 0,0-10 16,0-1-16,-1 4 0,0 3 16,2-2-16,0-3 0,-2 0 0,-1 1 15,1-5-15,0-1 0,0 1 0,0 0 16,0 1-16,0 1 0,0-2 16,0 2-16,0-7 0,0-1 0,2 1 15,1-1-15,-1-3 16,-1-1-16,1-1 0,-1 0 15,0-3-15,0-1 16,0 0-16,0 1 16,0-3-16,1-1 0,-2-1 0,0-1 15,0-1-15,0 0 0,0-2 16,0 0-16,0 0 0,2-6 0,-1 1 16,1-4-16,0 2 15,0 2-15,-1-1 0</inkml:trace>
  <inkml:trace contextRef="#ctx0" brushRef="#br1" timeOffset="46365.4395">25176 4907 0,'0'0'0,"0"0"15,0 0-15,0 0 0,0 0 0,-25 25 16,25-25-16,-18 28 0,7-11 16,-4 2-16,-1 1 0,-2 1 15,-1 0-15,-7 10 0,-3-1 16,2-1-16,1-2 0,-2 5 16,1-1-16,5-4 0,2-5 0,3 3 15,1-2-15,3-3 0,3-3 16,2-4-16,2-4 0,0-1 0,2-2 0,4-6 15,0-9-15,2 1 0,1-1 0,4-4 16,2-3-16,-2 2 16,0 3-16,-1 0 0</inkml:trace>
  <inkml:trace contextRef="#ctx0" brushRef="#br1" timeOffset="46603.4868">25104 4917 0,'0'0'16,"0"0"-16,0 0 0,0 0 0,2 25 15,-2-25-15,6 26 0,-3-11 16,0 2-16,1 3 0,-1 2 0,0 0 16,1 0-16,-1 7 0,-1 0 15,-1 1-15,0-3 0,-1 0 16,-1 0-16,-2-2 0,-1-1 0,-4 0 15,0-2-15,1-3 0,2-7 16,1 1-16</inkml:trace>
  <inkml:trace contextRef="#ctx0" brushRef="#br1" timeOffset="46750.7173">24953 5287 0,'0'0'0,"0"0"0,0 0 16,30-8-16,-30 8 0,43-8 0,-10 3 0,3 0 16,5 1-16,16 0 0,4-1 15,1 1-15,-11 2 0,-11-1 0</inkml:trace>
  <inkml:trace contextRef="#ctx0" brushRef="#br1" timeOffset="47335.9177">28963 6308 0,'0'0'0,"0"0"0,-13 11 0,6-4 16,-1 0-16,-2 4 0,-1-1 0,-3 8 0,-1 0 16,0 0-16,0 3 0,-2 1 15,2-4-15,-1 3 0,1-3 16,-3 6-16,3-4 0,0 0 16,2-3-16,2-2 0,3-3 0,2-2 15,0-3 1,2-1-16,0-4 0,4-2 15,-1-2-15,4-4 0,0 0 0,-1 1 0,0-1 0,0 2 16</inkml:trace>
  <inkml:trace contextRef="#ctx0" brushRef="#br1" timeOffset="47752.4563">28915 6309 0,'0'0'0,"0"0"15,0 0-15,0 0 0,20-12 16,-20 12-16,21-3 0,-7 2 15,3-1-15,0 5 0,3 0 16,0 2-16,0 1 0,2 5 16,-2 0-16,-2 3 0,-3 0 0,-4 1 15,-4 2-15,-5 0 0,-3-2 16,-4 0-16,-2-1 0,-5 0 0,-5-2 16,-1 1-16,-2 1 0,2-2 15,-1 2-15,-3-3 0,0 0 16,3-1-16,4-1 0,3-4 15,2 2-15,4-1 0,4-2 0,2 0 16,3-1-16,4 1 0,3-3 16,4 2-1,4 1-15,3-1 0,2 0 16,0 0-16,0 2 0,-2-1 16,-2 0-16,-3 2 0,-1-2 15,-4 3-15,-2-3 0,-5 2 16,-3-1-16,-4 1 0,-4 2 0,-7-1 15,-8 0-15,-4 0 0,-2-1 16,-4 1-16,-4-2 0,-7 5 0,2-3 16,-2 0-16,-2-3 0,4 3 15,7-3-15,9-1 0</inkml:trace>
  <inkml:trace contextRef="#ctx0" brushRef="#br1" timeOffset="48826.079">25587 4783 0,'0'0'0,"0"0"15,0 0-15,0 0 0,22 11 0,-22-11 16,27 12-16,-12-6 0,2 1 16,1 3-16,3 1 15,2 0-15,2 0 0,7 5 0,1 1 16,0 0-1,0-1-15,8 5 0,1 4 16,-3-3-16,0 0 0,7 4 16,-1-1-16,0 0 0,-1-2 15,0 2-15,0 1 0,-2-2 0,-3 1 16,10 4-16,0 2 16,-4-7-16,-3-1 0,-2 2 0,0 2 15,-1-1-15,-2-1 0,6 4 0,0 1 16,-3-1-16,-1 0 0,-2-2 15,1 3-15,-4-5 0,-3 0 16,5 2-16,5 3 0,-5-5 16,-3-2-16,1 4 0,2 2 15,-5-6-15,-3 1 0,3 0 0,3-1 16,-4 0 0,-2-1-16,0 3 0,1 0 15,-3-4-15,-1-6 0,2 3 16,4 3-16,-4-3 0,-4-1 0,2 1 15,2 0-15,-3-3 16,0-1-16,0 0 0,0 0 16,-2-2-16,-2-1 0,0 2 0,1 1 15,-1 0-15,-1-2 0,-1 1 0,0-4 16,-4 1-16,-2-2 0,0 1 16,0 2-16,-1-4 0,-1-2 15,0 1-15,-1-2 0,-3-1 0,0 1 16,0 0-16,1 2 15,-3-3-15,1-2 0,-2 2 0,-1-2 16,1 0-16,-3-1 0,2 2 0,-2-2 16,0 0-16,1 3 0,-1-3 15,2 0-15,-2 0 0,0 0 0,0 0 16,0-3-16,0 3 0,-2-3 16,2 3-16,-3-4 15,0 1-15,0 2 0,-2-1 0,-2-2 16,1 1-1,2 2-15,0-3 0</inkml:trace>
  <inkml:trace contextRef="#ctx0" brushRef="#br1" timeOffset="49527.5776">27336 5790 0,'0'0'15,"0"0"-15,0 0 0,0 0 0,0 0 16,0 0-16,0 0 15,0 0-15,0 0 0,0 0 0,-23-3 16,23 3-16,0 0 0,-23 14 16,23-14-16,-18 14 0,10-5 15,1 0-15,0 0 0,0 1 0,2 0 0,0 0 16,2-1-16,1 0 0,0 0 16,2 0-16,0 0 15,1 0-15,1-5 0,4 3 0,1-4 16,2 1-16,1-3 0,1 1 15,2-2-15,1 0 0,-2 0 16,1-3-16,0-3 0,0 1 0,-1 1 0,2-3 16,-2-3-16,-3 4 0,0 1 15,-1-4-15,0 4 0,-2-2 16,-2 0-16,-2 3 0,-2-2 16,-1 2-16,-1-1 0,-4 2 31,-1 0-31,-2 2 0,0 1 15,-1 1-15,-1 2 0,1 0 0,0-2 0,0 3 16,0 0-16,2 2 16,-1-2-16,1 2 0,2-2 0,2 0 15,0 0-15,1 2 0,3-2 16,0 1-16,0-1 0,2-2 16,0 1-16,1-3 0,1-3 15,1 3-15,0 0 0,1-2 0,-1 1 16,1-3-16,-1 1 0,0 0 0,-1 1 15,1-5-15,-2 2 0,0-1 16,-1-1-16,0 0 0,-1-3 16,-2 2-16,-2-2 0,0-1 15,-2 4-15,-1-4 0,1 0 0,-1 4 16,2-3 0,0 3-16</inkml:trace>
  <inkml:trace contextRef="#ctx0" brushRef="#br1" timeOffset="49790.747">27682 5160 0,'0'0'0,"0"0"16,0 0-16,37-8 0,-22 7 0,4 0 15,2-2-15,9 0 0,2 1 16,0 0 0,1 1-16,0 1 0,-1 1 0,5 0 15,-2-1-15,-5 2 0,-4 0 16,-4 1-16,-4 0 16,-4-1-16,-4 0 0,-2 0 15,-1-1-15,-1 0 0</inkml:trace>
  <inkml:trace contextRef="#ctx0" brushRef="#br1" timeOffset="50060.5245">27819 5376 0,'0'0'0,"0"0"16,0 0-16,-5 21 0,5-21 15,-6 24-15,3-8 0,-2 0 0,0 0 0,-1 2 16,0 3-16,-2 5 0,0 0 15,-1-2-15,1 0 0,0-1 16,1-1-16,2-1 0,-1-1 16,2-2-16,-1-1 0,2-1 15,0-3-15,1 1 0,-1-6 16,1 2 0,1-3-16,0-1 0,0-1 0,1-5 15,0 0-15,1-4 0,1 1 16,0-3-16,-1 3 0,1 1 15</inkml:trace>
  <inkml:trace contextRef="#ctx0" brushRef="#br1" timeOffset="50229.9172">27788 5460 0,'0'0'0,"0"0"0,0 0 0,0 0 15,31-11-15,-31 11 0,34-3 16,-15 1-16,1-2 0,2 2 15,1 0-15,0 1 0,0 1 0,5 1 16,-3 0 0,-3 1-16,-3-1 0,-3 0 15</inkml:trace>
  <inkml:trace contextRef="#ctx0" brushRef="#br1" timeOffset="50400.2245">28052 5464 0,'0'0'0,"0"0"0,0 0 16,0 0-16,0 0 0,0 0 0,0 0 16,0 0-16,0 0 0,0 0 15</inkml:trace>
  <inkml:trace contextRef="#ctx0" brushRef="#br1" timeOffset="64824.9672">5327 7244 0,'0'0'0,"0"0"0,0 0 15,0 0-15,20-4 0,-11 2 16,3 0-16,1-1 0,3 3 0,-1-1 15,1 0-15,0 0 0,3 0 0,4-2 16,5 1-16,-3 0 0,2 2 16,1-1-16,2-3 0,2 2 15,-1 2-15,2-3 0,0-1 16,9 3-16,2 0 0,-2 0 16,2-3-16,0 2 0,-1 0 0,10 2 31,-1-3-31,-1 2 0,-3-5 0,3 5 15,2-2-15,0 1 0,1 1 16,4-3-16,0 0 0,0 4 16,2 2-16,1-4 0,4-1 15,3 3-15,-6 0 0,0-2 16,-1-3-16,1 5 0,0 0 0,30 0 16,-6 0-16,-11-4 0,-5 1 0,-3-5 15,-1 1-15,-1 3 0,-2 1 16,5 3-16,5 4 0,-4-4 15,0-1-15,0-4 0,2 0 16,-1 5-16,0 3 0,-2-6 16,-2-4-16,-2 6 0,-1 2 0,2-1 15,3-1-15,-3-2 0,-1 0 0,-1-1 16,-1 1-16,1 3 0,1 2 16,-2-2-16,-1 0 0,-1-2 15,0 2-15,0-1 0,0-2 16,-6 1-16,-3 2 0,4-2 15,2 1-15,-4 2 0,-3 3 0,-1 0 16,1-2 0,1-1-16,-1 1 0,-2 0 15,-3-2-15,1 5 0,2 0 16,-6-5-16,-5-3 0,-1 3 0,-3 5 16,2-7-16,2-1 15,0 6-15,-2 3 0,-1-5 16,0-4-16,-16 5 0,1 1 0,3-1 15,2-2-15,-1 4 0,-2-1 0,-3 1 16,-3-4-16,-4-2 0,-1 0 0,0-1 16,-1-1-16,-2 0 0,-1 1 15,-1 3-15,-1-1 16,-2-2-16,1 0 0,-1 2 0,0-2 16,-2 3-16,2-3 0,-2 3 15,0 0 1,-2 0-16,-2 3 0,-3-3 15,-1 2-15,2-2 0,0 1 0,2-1 16</inkml:trace>
  <inkml:trace contextRef="#ctx0" brushRef="#br1" timeOffset="65827.5374">5390 7460 0,'0'0'0,"0"0"16,0 0-16,23 0 0,-23 0 15,31 3-15,-12-1 16,3-2-16,-2 0 0,14 0 0,4-2 16,-1 1-16,2-3 0,11 4 0,8 0 0,-5-3 15,-3-1-15,17-2 0,2-1 16,-5 1-16,-1 0 0,14 0 15,5 1-15,3 4 0,-9-1 0,42-2 16,-5-3-16,-17 3 0,-12-3 16,6 4-16,6-1 15,-10 2-15,-5 1 16,6 0-16,7-2 0,-11 1 16,-5 0-16,11-3 0,8 0 15,-9 3-15,-8 3 0,12-2 0,9-1 16,-11 1-16,-6-2 0,13 0 15,11 0-15,-13 2 0,-9 1 16,8 3-16,6 2 0,-9-5 16,-7-4-16,8 4 0,6 3 0,-12 0 0,-8 0 15,8-1-15,7-2 16,-12 1-16,-6-1 0,8 2 0,7 5 16,-14-3-16,-9 0 0,8 1 15,5-1-15,-10 1 0,-8 0 0,3-3 16,2-4-1,-14 4-15,-10 2 0,5-1 0,5 1 0,-10-3 16,-6 0-16,1-7 0,3 1 16,-11 3-16,-8 4 0,2 0 0,2 1 15,-4-1-15,-3-4 0,-2 2 16,-3 0-16,-4 5 0,-2 2 16,-6-10-16,-2-6 15,0 9-15,0 2 0,-3-2 16,-4-2-16,-2 2 0,-2-2 15,4 2-15,1-1 16,2 1-16</inkml:trace>
  <inkml:trace contextRef="#ctx0" brushRef="#br0" timeOffset="89753.4208">3523 8169 0,'0'0'0,"0"0"16,0 0-16,0 0 0,0 0 0,0 0 16,0 0-16,0 0 0,0 0 15,0 0-15,0 0 0,0 0 0,-20 19 0,20-19 16,-21 18-16,21-18 15,-19 25-15,19-25 0,-26 34 16,13-18-16,-2 1 0,-8 8 0,3 1 16,0 1-16,1-1 0,0-1 15,-1 1-15,-4 4 0,1 0 16,1-1 0,1-1-16,3-3 0,3-3 0,3-2 15,-2-1-15,6-2 16,-2-1-16,3-2 0,-1 0 15,4-3-15,-2-4 0,3 0 0,2 0 16,1-5-16,0-2 0,3-5 16,2-4-16,-2 2 0,0 1 0,0 2 15</inkml:trace>
  <inkml:trace contextRef="#ctx0" brushRef="#br0" timeOffset="90085.4176">3495 8185 0,'0'0'0,"0"0"0,0 0 15,0 0-15,0 0 0,5 24 16,-5-24-16,7 21 0,-7-21 0,4 30 15,-2-11-15,0 0 0,2 2 0,-3 2 16,1 4-16,1-2 0,-1 2 16,0 7-16,-2-1 0,0 1 15,0-3-15,0 7 0,0-2 16,0-1-16,0-2 0,0-5 16,0-3-16,0-4 0,0-3 15,0-1-15,0-2 0,0-3 0,0-5 0,-4-3 16,1-2-16,-2-3 0,1-3 0,1 1 15,1 0-15,1 1 16</inkml:trace>
  <inkml:trace contextRef="#ctx0" brushRef="#br0" timeOffset="90301.8527">3220 8571 0,'0'0'16,"0"0"-16,0 0 0,0 0 0,0 0 16,34-6-16,-34 6 15,39-7-15,-18 4 0,4 2 0,2 2 0,-1-2 16,-2-1-16,9-1 0,-3 0 16,-2 0-16,-6 1 0,-4 0 15</inkml:trace>
  <inkml:trace contextRef="#ctx0" brushRef="#br0" timeOffset="90618.3013">3766 8320 0,'0'0'0,"0"0"0,0 0 16,0 0-16,0 0 0,0 0 0,-3 33 16,3-33-16,-4 25 0,4-25 15,-6 34-15,1-15 0,2 0 0,-2 2 16,2 3-16,-3-1 0,0 0 16,-1 5-16,2 0 15,0-2-15,2-1 0,0-4 0,0 0 0,0-3 16,1-3-16,1 0 0,-2-1 15,3-4-15,0-5 0,0-5 16,0 0-16,0-4 0,0-7 0,0 4 16,0-1-16,0 2 0</inkml:trace>
  <inkml:trace contextRef="#ctx0" brushRef="#br0" timeOffset="91203.8736">3742 8299 0,'0'0'16,"0"0"-16,0 0 0,0 0 15,0 0-15,25-14 0,-25 14 0,27-4 0,-27 4 0,31-2 16,-12 1-16,0 2 0,1 0 16,-2 2-16,1 1 0,3 3 15,-4 1-15,-4 3 0,-2-1 16,-2 2-16,-5 0 0,-3 1 0,-4 0 15,-3-2-15,-5 0 0,-2 2 16,-3 0 0,-1-1-16,0-1 0,-3 0 15,-5 0-15,2-1 0,0-3 0,-3 2 16,3-2-16,4 0 16,0-1-16,5-3 0,0-1 15,4 0-15,0 2 0,4-3 16,0 1-16,3-2 0,0 0 15,3-2-15,4-3 0,0 1 0,1 0 0,2 1 16,3-2-16,1 2 0,1 0 0,6 1 16,2 2-16,-4 0 15,-1 0-15,0 2 0,-1 2 16,0 1-16,-1 0 0,-1 3 0,-1 1 16,-2 0-16,-1 1 0,-4 1 15,-4 0 1,-1 1-16,-1-1 0,-3 1 15,-4 1-15,2 0 0,-3-2 0,-1 0 16,-6 2-16,3-2 16,-2 0-16,-1-1 0,0 0 15,1-2-15,2-3 0,1 0 0,1 0 16,2-1-16,3 0 0,-3-2 16,1-3-16,2-2 0,1 0 0,4-4 15,1-2-15,3 5 0,6 4 0,-2 0 16,-3 0-16,2 0 0</inkml:trace>
  <inkml:trace contextRef="#ctx0" brushRef="#br0" timeOffset="91342.3607">4333 8375 0,'0'0'0,"0"0"0,0 0 0,0 0 15,0 0-15,0 0 0,0 0 0,0 0 16,17 25-16,-17-25 0,0 0 16,0 0-16</inkml:trace>
  <inkml:trace contextRef="#ctx0" brushRef="#br0" timeOffset="91489.3786">4277 8599 0,'0'0'0,"0"0"15,0 0-15,0 0 0,0 0 0,0 0 16,29 12-16,-29-12 0,0 0 0,22 20 16,-22-20-16,0 0 0</inkml:trace>
  <inkml:trace contextRef="#ctx0" brushRef="#br0" timeOffset="93426.4921">6358 8216 0,'0'0'0,"0"0"0,0 0 15,0 0-15,0 0 0,0 0 16,0 0-16,0 0 0,9 24 16,-9-24-16,-3 22 0,3-22 0,-7 28 0,2-14 15,0 2-15,0-1 16,2 1-16,-4-1 0,0 1 0,2-1 16,1-2-16,-2 1 0,0 0 15,1-1-15,0-2 0,2-1 16,1-2-16,1-1 0,1 2 15,0-4 1,3 0-16,0-2 0,1 0 0,1-3 16,3-3-16,0 0 0,1-1 15,2-2-15,0-2 0,1 0 16,0 0-16,4-5 0,2-2 16,-5 1-16,2 0 0,1 0 15,0-1-15,-1 0 0,-2 2 16,2-1-16,0 1 0,-2 0 0,-1 1 0,-1 1 15,-1 0-15,-2 0 0,-1 1 16,-2 2-16,1 1 0,-2 2 16,-1 0-16,0 0 0,-1 2 15,-1 1-15,-1 2 0,0 0 16,0 0-16,0 0 0,-1 4 0,-1 1 16,-2 1-16,1 0 15,0 2-15,-1 1 0,0 1 0,0 2 0,-1 1 16,1 2-16,-1 3 0,2 0 15,-2 1-15,-2 7 0,0 2 16,0-1-16,0 0 0,0 3 16,0 1-16,0-1 0,0-2 0,-1 10 31,-2-1-31,1 0 0,0-2 0,-1-2 16,0-2-16,-2-2 0,-1-3 15,-5 3-15,0-4 16,4-3-16,2-3 0,1-2 15,1-2-15,2-4 0,1 0 0,-2-2 16,-1-2-16,0-3 0,1-1 16,-6-2-16,-3-2 0,1-1 0,1 0 0,-1-3 15,2-3-15,0 3 0,-1-1 16,-4-5-16,-1-2 0,3-3 16,0 0-16,1 0 0,3-2 15,2 0-15,3 0 0,1 2 16,3 4-16,0 2 0</inkml:trace>
  <inkml:trace contextRef="#ctx0" brushRef="#br0" timeOffset="93664.5449">6837 8367 0,'0'0'0,"0"0"16,0 0-16,39-2 0,-25 1 0,6 0 16,3 0-16,4 1 0,0 0 0,-3 2 15,-3 0-15,-3 1 16,-3-1-16,-4 1 0,-2 0 16,0 0-16,-5-1 0,2-1 0</inkml:trace>
  <inkml:trace contextRef="#ctx0" brushRef="#br0" timeOffset="93827.3433">6742 8574 0,'0'0'0,"0"0"0,0 0 15,0 0-15,0 0 16,20-4-16,-20 4 0,34-2 16,-13 0-16,4 0 0,4 1 15,1 0-15,-1-1 0,11 0 16,0 1-16,0-1 0,-6-1 0,2 0 15,-6 1-15,-6 0 0</inkml:trace>
  <inkml:trace contextRef="#ctx0" brushRef="#br0" timeOffset="94282.3739">7644 7903 0,'0'0'0,"0"0"15,0 0-15,0 0 0,0 0 0,-10 20 16,10-20-16,-6 28 16,6-28-16,-9 36 0,2-14 15,1 2-15,-1-1 0,-2 11 16,-2 4-16,0-2 0,0-1 0,-2 10 16,-1-1-1,1-1-15,1-2 0,0 9 16,1 0-16,2-7 0,2-6 0,-1-1 15,-1-1-15,1-5 16,1-3-16,0-1 0,3-3 16,-1-4-16,3-3 0,0-3 0,1-2 15,0-3-15,-1-2 0,2-9 16,2-5-16,-1 3 0,0 0 0,0 1 16</inkml:trace>
  <inkml:trace contextRef="#ctx0" brushRef="#br0" timeOffset="94583.4091">7815 8222 0,'0'0'0,"0"0"16,0 0-16,0 0 0,-23 4 0,23-4 15,-29 5-15,29-5 0,-34 9 16,15-4-16,1 3 0,-1 0 15,-1 1 1,-4 4-16,1-1 0,2 0 16,1 0-16,3 1 0,4 0 15,2-1-15,2 0 0,4 0 16,2 1-16,3-1 0,4-1 0,3 0 16,5 1-16,1-2 0,1-2 15,5 1-15,2 0 0,0-2 16,0-4-16,1-1 0,2-3 0,-1 1 0,-2-1 15,-7 0-15</inkml:trace>
  <inkml:trace contextRef="#ctx0" brushRef="#br0" timeOffset="94931.4323">7947 8253 0,'0'0'0,"0"0"0,0 0 0,0 0 16,31-4-16,-31 4 0,32-1 15,-14 0-15,0 1 0,1 0 16,2 2-16,-1-1 0,-1 0 0,3 3 0,-2 0 16,-4 1-16,-1 1 0,-3 2 15,-2 1-15,-4 0 0,-1-1 16,-5 2-16,-5 1 0,-1-1 15,-4 0-15,-3 0 0,-5 0 16,-1 0-16,1 2 0,-5-1 16,-1 1-1,1-1-15,0-1 0,-5 2 16,3 0-16,2-1 0,2 1 0,3-3 16,3 0-16,3-4 0,2 0 15,5-4-15,5-1 0,0 0 16,0 0-16,0 0 0</inkml:trace>
  <inkml:trace contextRef="#ctx0" brushRef="#br0" timeOffset="95254.5375">8403 8206 0,'0'0'0,"0"0"0,0 0 0,0 0 0,-27 5 15,27-5-15,-24 6 0,11-1 16,0 1-16,-2 0 0,0 4 16,-2-2-16,1 3 0,-1 0 15,1 3-15,-3 1 0,2 0 0,4 0 16,0 1-16,4-1 16,0-1-16,4 1 15,3 0-15,2-1 0,2-2 16,3 2-16,4-3 0,1 1 15,2-2-15,-1 0 0,4-2 16,-1-1-16,0-1 0,4-2 16,2-1-16,-1-3 0,-2-3 0,-3 2 15,-1-1-15,-2 1 0</inkml:trace>
  <inkml:trace contextRef="#ctx0" brushRef="#br0" timeOffset="95486.4365">8596 8349 0,'0'0'0,"0"0"15,0 0-15,24-3 0,-24 3 16,30-2-16,-10 1 0,2 0 16,1 1-16,2 0 0,3-1 15,6 1-15,-1 1 0,2 0 16,2 0-16,3 0 0,-3 0 15,-4 1-15,-1 2 0,-4-1 0,-3-1 16,-5-3-16,-5-2 0,-1-1 0,-5 2 0,0 0 16</inkml:trace>
  <inkml:trace contextRef="#ctx0" brushRef="#br0" timeOffset="95787.4602">8966 8215 0,'0'0'0,"0"0"0,0 0 16,0 0-16,0 0 0,0 0 0,-5 24 16,5-24-1,0 0-15,-8 29 0,8-29 16,-8 29-16,5-13 0,0 0 15,1 2-15,-3 0 0,2-1 0,0 0 16,-1 1-16,1-2 0,1-1 16,0 4-16,-1 0 0,1-2 15,1-2-15,0-6 0,1-2 16,1-5-16,-1-2 0,2 1 0,-2-1 16,2 0-16</inkml:trace>
  <inkml:trace contextRef="#ctx0" brushRef="#br0" timeOffset="96552.169">9428 7977 0,'0'0'16,"0"0"-16,0 0 0,0 0 0,5 21 0,-5-21 0,0 0 16,-2 32-16,2-32 0,-4 32 15,1-14-15,0 1 0,-1 2 16,0 3-16,0 1 0,-3 6 16,0-1-16,0-1 0,-1-1 15,0-1-15,-1 0 0,1-2 16,-1 2-1,-1 2-15,1-4 0,0-3 0,1-2 16,1-1-16,0-2 0,2-3 16,0-2-16,2-5 0,0 0 15,0-3-15,1-2 0,0-1 16,2-1-16,-2-2 0,2-1 16,0 0-16,0-2 0,1-1 15,1-1-15,1-2 0,1-1 0,0 0 0,2-1 16,0 0-16,2 0 0,2-4 15,0 1-15,0-1 0,1 1 0,0-1 16,0 2-16,1-1 16,1 1-16,0 1 0,1 2 15,-1 1-15,1 0 0,1 2 16,0 0-16,-1 2 0,0 0 0,-1 1 0,0 3 16,1 1-16,1 1 0,0 3 15,-2 1-15,1 0 0,-1 2 16,-2 1-16,-1 2 0,-1 0 15,-3 2-15,0 0 0,-3 1 16,-1 0-16,-1 1 0,-3 1 0,-1 1 16,-3-3-1,-1 0-15,-3-1 0,-1 0 16,0-1-16,0 0 0,-2 0 16,0-1-16,0-1 0,-1 0 15,-2-1-15,1-1 0,-1-2 16,1 0-16,2-1 0,1 0 15,1-2-15,1-1 0,0 0 0,1-1 16,0-1-16,1 0 0,1-1 0,-1-2 16,1 2-16,0-1 0,0-1 15,1 1-15,2-2 0,1 0 0,0-1 16,2 1-16,1 0 0,1-1 16,1 1-16,-1 1 0,0 0 15</inkml:trace>
  <inkml:trace contextRef="#ctx0" brushRef="#br0" timeOffset="96705.6828">9776 8441 0,'0'0'0,"0"0"0,0 0 0,0 0 0,0 0 0,0 0 16,0 0-16,0 0 0,0 0 15,0 0-15,-26 0 0,26 0 16</inkml:trace>
  <inkml:trace contextRef="#ctx0" brushRef="#br0" timeOffset="104228.0824">5747 8626 0,'0'0'0,"0"0"0,0 0 15,0 0-15,0 0 0,-24 21 0,24-21 16,0 0-16,-14 25 0,11-12 16,0 2-1,3 2-15,-2 0 0,4 2 16,-1 2-16,2 0 0,0 1 15,2 8-15,2 1 0,0-1 0,-1 1 16,1 1-16,-2 3 16,1 3-16,-4-4 0,-4 0 15,-4-1-15,0-4 0,-5-2 16,-2-2-16,-4 0 0,-2-4 0,-2 0 0,-6 2 0,-3-2 16,4-5-16,0-1 0,-1-3 15,0-2-15,4-4 0,3-2 16,5-2-16,3-2 0,4 0 15,-1-1-15,4-3 0,0-1 16,2 0-16,1-2 0,2 1 16,2 1-1,1 1-15,2-1 0,2 1 16,2 1-16,1 2 0,1 1 16,0-1-16,2-1 0,-1 3 0,2 2 15,-2 4-15,2 2 16,0 2-16,1 1 0,-1 3 15,2 2-15,-5 4 0,0 0 0,-1 3 16,-2 2-16,2 6 0,-3-2 0,-1 4 16,0 2-16,1 1 0,-4-3 0,0 8 15,-1 0-15,1-1 0,-2-2 16,-1-1-16,0 2 0,0-5 16,1-3-16,-1 1 0,0-2 15,0-2-15,0-3 0,0-2 16,2-2-1,-1-2-15,1-2 0,5-4 16,0-6-16,1-5 0,3-3 0,-3-2 16,-1 2-16,-1 0 0</inkml:trace>
  <inkml:trace contextRef="#ctx0" brushRef="#br0" timeOffset="104581.5469">6205 9750 0,'0'0'0,"0"0"0,0 0 0,23-2 16,-23 2-16,26 3 0,-26-3 0,37 4 0,-18-1 16,1 1-16,2 3 15,-1-2-15,0 3 0,3 4 16,-2 4-16,-3-3 0,-6 1 0,-4 0 15,-8 2-15,-1 0 0,-1 0 0,-10 0 16,-4 4-16,-2-2 0,-2-2 16,-5 4-1,-2 1-15,2-5 0,1 0 16,-1-2-16,-1 1 16,6-1-16,2-4 0,2-2 15,4-1-15,2-4 0,3 1 0,1-3 16,4-1-16,2-4 0,5-2 15,-1 4-15,-2-3 0,0 3 16</inkml:trace>
  <inkml:trace contextRef="#ctx0" brushRef="#br0" timeOffset="104860.4863">6681 9680 0,'0'0'0,"0"0"16,0 0-16,0 0 0,-23 16 0,23-16 16,-24 18-16,24-18 0,-27 21 15,12-8-15,0 4 0,0 0 16,3 1-16,-5 5 0,1 1 16,3-1-16,2 1 0,2-1 15,4 2-15,1-4 0,3-1 0,1 5 16,3-2-16,3-1 0,1-3 0,4-1 15,3-1-15,1-4 0,2 0 16,2-6-16,1-1 0,1-1 16,-1-3-16,-2 1 0,-4-1 15,-3 0-15</inkml:trace>
  <inkml:trace contextRef="#ctx0" brushRef="#br0" timeOffset="105246.161">6876 9526 0,'0'0'0,"0"0"16,0 0-16,0 0 0,28-6 15,-28 6-15,28 0 0,-12 0 16,1 1-16,2 1 0,0 2 15,-1 0-15,-1 0 0,1 4 16,-1-1-16,-3 2 0,-2-2 0,-4 3 0,-2-2 16,-5 3-16,-1 0 0,-6-1 15,-4 0-15,-2-3 0,-2 1 16,0-1-16,-1 1 0,1-1 16,3 0-16,2 1 0,2-3 15,1-1-15,-2 0 0,4 0 16,0 2-1,2-2-15,2 1 0,3-3 0,4-1 16,4 1-16,3 0 0,4 0 16,2-1-16,4 3 0,-1 0 0,-2 1 15,-5-2-15,-2 0 16</inkml:trace>
  <inkml:trace contextRef="#ctx0" brushRef="#br0" timeOffset="105446.4926">7088 9895 0,'0'0'0,"0"0"0,0 0 0,36-6 0,-11 5 0,4 1 16,4 0-16,7 0 0,-2 0 15,1 4-15,0-1 0,3 1 16,-6 0-16,-8-2 0,-5 0 0,-4 1 15</inkml:trace>
  <inkml:trace contextRef="#ctx0" brushRef="#br0" timeOffset="105631.6882">7054 10133 0,'0'0'0,"0"0"0,0 0 15,32 2-15,-32-2 0,47 0 16,-16 1-16,4 1 0,2-1 0,15 2 16,3 1-16,8-1 0,-6-3 15,-3 0-15,-11 0 0,-10 0 0</inkml:trace>
  <inkml:trace contextRef="#ctx0" brushRef="#br0" timeOffset="106148.9407">8149 9912 0,'0'0'0,"0"0"0,0 0 16,0 0-16,0 0 0,-6-25 0,6 25 15,0 0-15,-15-23 0,8 17 0,-2 1 16,-2 0-16,0 1 0,-1 2 15,-2-2-15,2 3 0,0 2 0,1 0 16,0 0-16,1 2 16,1 2-16,2 2 0,0 0 15,1 1-15,1 2 0,2 2 16,2 1-16,-2 2 16,6 1-16,-1 6 0,3 1 15,2-1-15,2 3 0,-1 0 16,2 0-16,0-4 0,-1 4 0,0-5 15,-5 0-15,1 4 0,-3-2 16,-3-6-16,-1 0 16,-3-7-16,-1 0 0,-3-2 0,-1-2 15,-3-1-15,1-2 0,-5-4 0,0 0 16,1-1-16,-2-1 0,3-3 16,-1 0-16,3-1 0,2-2 0,2 1 15,2 0-15,1-2 0,3-2 16,3 1-16,5-2 0,2 0 15,4 1-15,3-1 0,5-2 16,3 1-16,5 1 0,3-3 0,1 2 16,0 1-16,1 3 0,-3-1 15,0 0-15,-9 4 0,-1-1 0,-3 4 16</inkml:trace>
  <inkml:trace contextRef="#ctx0" brushRef="#br0" timeOffset="107067.5151">8453 9756 0,'0'0'0,"0"0"16,0 0-16,0 0 0,0 0 0,0 0 15,0 0-15,0 0 0,0 0 0,0 0 16,2 27-16,-2-27 0,0 0 15,-7 31-15,7-31 16,-8 28-16,4-12 0,-2-1 0,0 1 16,0 0-16,0 0 0,0 1 15,1 0-15,0-1 0,2-2 0,0 4 32,2-4-32,1-3 0,0-1 0,1-2 15,2-1-15,0 0 0,2-4 16,0 1-16,2-4 0,2 0 15,1-3-15,1 0 0,2-2 16,0-1-16,0-1 0,4-5 16,-1 0-16,-1-2 0,-1 1 15,0-1-15,1-1 0,-2 1 0,-1 0 0,0-2 16,0 2-16,-1 1 0,-1 0 16,-1 2-16,0-1 0,-2 2 15,-2 2-15,-1 1 0,1 4 16,-2-3-16,-1 2 0,-2 4 15,-2-1-15,0 1 0,-1 3 0,-2 3 32,0 1-32,-2 2 0,2 0 0,-1 4 15,-3 3-15,0 7 0,2 0 16,-1 4-16,0 0 0,-1 3 16,1-1-16,-6 11 0,-1 1 15,1-1-15,0 0 0,1 2 16,-1 1-16,-2 7 0,2-7 0,0 3 15,-3 1-15,3-5 0,-2-2 0,-3 6 16,-2-3-16,2-4 0,1-3 16,2 0-16,-1-4 0,4-4 15,1-5-15,1 0 0,-2-1 16,4-7-16,0-1 0,2-4 16,1-5-16,2 1 0,1-2 0,-2-5 15,-3-5-15,2-1 0,-3-3 0,2-2 16,-2-2-16,1-1 0,2-2 15,-1-4-15,0-1 0,3 0 16,1 1-16,0-4 0,3-3 16,2 3-16,1 2 0,2-4 15,2 1-15,1-2 0,1 0 0,4-5 16,1 1 0,0 3-16,1 1 0,6-1 15,1 0-15,1 1 0,1 3 0,2 2 16,1 0-16,1 3 15,-1 1-15,3 1 0,2 1 16,-3 1-16,-4 3 0,0 1 16,1 2-16,-2 2 0,-1 1 0,-2 0 15,-1 0-15,-3 3 0,-5 2 0,-1 1 16,-1-1-16,-4 4 0,0-2 0,0 1 16,1 0-16,-2 1 15,0 1-15,-4 1 0,-1-1 16,0 1-16,0-3 0,0 1 0</inkml:trace>
  <inkml:trace contextRef="#ctx0" brushRef="#br0" timeOffset="107236.3881">9114 10114 0,'0'0'0,"0"0"0,0 0 0,0 0 16,0 0-16,0 0 0,0 0 16,0 0-16,0 0 0,0 0 0</inkml:trace>
  <inkml:trace contextRef="#ctx0" brushRef="#br0" timeOffset="117054.6948">4152 11453 0,'0'0'0,"0"0"16,0 0-16,0 0 0,24-7 0,-24 7 15,29-5 1,-11 4-16,0 1 0,3 0 16,-1 0-16,1 1 0,1 0 15,1 2-15,1-2 0,5 4 16,-7-1-16,0 1 0,-3 5 16,-4-2-16,0 2 0,-4 1 15,-4 3-15,-1-1 0,-3 0 0,-3 1 16,-6-1-16,-3 2 0,-3-2 0,-5 3 15,-2-2-15,-1 2 0,2 0 16,-11 2-16,-4 2 0,7-4 16,0-2-16,4 0 0,2-3 15,3 1-15,0-2 0,3-2 16,3-2-16,0-1 0,3 0 0,5-3 16,3-2-16,1-5 0,4 2 0,-1 0 15,-2 0-15,1 1 0</inkml:trace>
  <inkml:trace contextRef="#ctx0" brushRef="#br0" timeOffset="117355.5346">4698 11367 0,'0'0'15,"0"0"-15,0 0 0,-19 11 16,19-11-16,-24 11 0,8-1 0,0 1 16,-1-1-16,-2 3 0,1 0 0,-4 8 15,0 0-15,1 1 0,3 3 16,4-4-16,0 1 0,4-1 0,4 1 16,0-2-16,5-1 0,4 2 31,7-1-31,-1-1 0,2-2 0,3-3 15,1-1-15,3-3 0,0-3 16,4 1-16,-1-2 0,0-2 16,-1-2-16,-2 0 0,-6-1 15,-1 0-15</inkml:trace>
  <inkml:trace contextRef="#ctx0" brushRef="#br0" timeOffset="117803.7505">4990 11003 0,'0'0'0,"0"0"16,0 0-16,22-4 0,-22 4 0,24 0 15,-8 0-15,0 0 0,1 3 16,-2 1-16,-2 0 16,0-1-16,-4 1 0,1 3 0,-2 0 15,-4 0-15,-1 0 0,-6 0 16,-4 0-16,-4 1 0,-2 0 0,-6 4 16,0 0-16,-1-4 0,-1 2 0,1-3 15,2 0-15,1-1 0,3-1 16,3 2-16,2-1 15,1-1-15,3-1 0,-1 2 0,5-2 16,1 0-16,1-1 0,8 1 16,1-1-16,2-2 0,1 2 0,4-3 15,4 3-15,-1 1 0,1-1 16,-3 1-16,2-3 0,-1 4 16,0-3-16,-4 1 0,-2 0 0,-1-2 15</inkml:trace>
  <inkml:trace contextRef="#ctx0" brushRef="#br0" timeOffset="122875.2064">5236 11608 0,'0'0'0,"0"0"0,0 0 0,0 0 15,0 0-15,0 0 0,0 0 32,0 0-32,0 0 0,0 0 0,0 0 0,0 0 0,0 0 0,0 0 31,0 0-31,31-9 0,-31 9 0,32 0 15,-10 0-15,0-1 0,3-1 16,2 0-16,2 0 0,10-2 16,-3 1-16,-5 1 0,-3 0 15,-6 2-15</inkml:trace>
  <inkml:trace contextRef="#ctx0" brushRef="#br0" timeOffset="123514.5396">6291 11503 0,'0'0'0,"0"0"16,0 0-16,0 0 0,0 0 0,-2-23 16,2 23-16,-4-21 0,-1 11 15,-2 1-15,0-3 0,-2 4 0,-1 0 16,-3 1-16,-2 1 0,-1 1 16,-2 3-1,-7-2-15,-2 1 0,3 1 0,2 3 0,1 0 16,0 3-16,5 2 0,-1-2 0,5 5 15,2 0-15,5 2 0,1 0 16,4-1 0,4 4-16,-1-3 0,2 4 15,5 1-15,5 3 0,1-1 16,4 3-16,-1-3 0,0 4 16,3-1-16,-3 0 0,0-1 15,-3 2-15,-3-1 0,-1 0 0,-3-1 16,-4-2-16,-4 2 15,-2-3-15,-5-4 0,-4 3 0,-2-4 0,1-1 0,-8-3 16,-5 0-16,0-2 16,2-2-16,-3-3 0,-4-2 15,4-2-15,3-2 0,1 1 16,2-2-16,4-1 0,2-2 0,3-4 16,3-2-1,4-4-15,6-1 0,7 3 0,5-5 0,1 4 0,-1-3 16,4 1-16,3 1 0,3 1 15,2 2-15,4-4 16,-3 4-16,-1 0 0,0 2 0,0-1 16,-2 4-16,-5 1 0,-3 4 15,-6 0-15</inkml:trace>
  <inkml:trace contextRef="#ctx0" brushRef="#br0" timeOffset="124393.8979">6654 11038 0,'0'0'0,"0"0"15,0 0-15,0 0 0,0 0 0,0 0 16,0 0 0,-8 26-16,8-26 0,-4 23 0,4-23 15,-10 29-15,4-11 0,0 4 16,-2 3-16,0 0 0,2 0 16,-6 11-16,-1-1 0,2 2 15,0 5-15,-1 5 0,1 1 16,-1-2-16,0-3 0,-1-2 15,-1 2-15,-3 0 0,1-4 0,2-3 16,1-2-16,2-4 0,1-5 0,3-3 16,4-4-16,-4-6 0,3-3 15,1-5-15,-1-1 0,4-3 16,-1-5-16,2-2 0,2-4 16,1-1-16,1-4 0,1 0 15,-1-5-15,4-3 0,3-4 16,3-3-16,-4 4 0,1 0 15,1-1-15,1-1 0,-2 4 0,2-5 16,0 3-16,-1 8 0,2 2 16,2 1-16,1-1 15,-6 4-15,-2 2 0,0 2 16,1 2-16,-3 2 16,1 3-16,2 0 0,0 4 15,0 0-15,-1 1 0,0 4 16,1 2-16,-3 0 0,1 2 0,-3 3 15,-2 1-15,-2-1 0,-2 4 16,-3 1-16,-5-3 16,4-1-16,-3-1 0,-3 4 0,-2-4 15,0 0-15,2 0 0,-5-4 0,-2 0 16,2-4-16,-3-1 0,2 0 16,-1-5-16,5 2 0,2 0 0,-1-2 15,1-2-15,2 0 0,2-1 16,0-1-16,3-1 15,0 1-15,-2-1 0,3 1 0,1 1 16,1-1 0,0 4-16,2 0 0,0-1 15,2 0-15,0 0 0,1 1 16,3 0-16,0 1 0,1 1 0,2 3 16,1 1-16,0-1 0,-1 0 15,1 1-15,1 1 16,2 0-16,-4 0 0,6 4 0,2 1 15,-3-1-15,-2-1 0,0-2 0,-2 1 16,-1-2-16,-1-1 0,-1-3 16,-2-3-16,-2 0 0,0 0 0,-3-2 15,-1 0-15,0-1 0,-1 3 16,2-3-16</inkml:trace>
  <inkml:trace contextRef="#ctx0" brushRef="#br0" timeOffset="124678.7255">7024 11476 0,'0'0'0,"0"0"0,0 0 0,27 1 16,-27-1-16,27 1 0,-27-1 16,35 3-16,-17-1 0,2 3 0,0-1 15,-2 2-15,-3-1 0,2 2 16,-4 2-16,-2 0 0,-1 0 15,-7 2-15,-2 4 0,-2-4 0,-2 3 16,-6 0-16,-4 1 0,-3-1 16,0 1-16,-4-1 0,-1 0 15,-1 2-15,1-3 0,-2 4 0,1-2 16,4-1-16,3-2 0,3-4 0,3-1 16,1-4-16,1-2 15,3 0-15,1-1 0,-2 0 0</inkml:trace>
  <inkml:trace contextRef="#ctx0" brushRef="#br0" timeOffset="124995.2483">7543 11410 0,'0'0'0,"0"0"16,0 0-16,0 0 0,0 0 0,0 0 15,-29 7-15,29-7 0,-19 11 0,5-1 16,-1-3-16,0 1 0,1-1 16,0 2-16,-3 0 0,3 2 15,0 1-15,2 2 16,2-1-16,2 1 0,1-1 0,0 4 16,4 0-16,0-3 0,3 0 15,3 0 1,3-3-16,0 1 0,1-1 0,3 0 15,2 0-15,0-2 0,1-2 16,0-2-16,3-3 0,-2 3 16,2-3-16,-2 1 0,-4-1 15,0 0-15</inkml:trace>
  <inkml:trace contextRef="#ctx0" brushRef="#br0" timeOffset="125195.8834">7685 11567 0,'0'0'0,"0"0"0,0 0 15,23-3-15,-23 3 0,26-4 0,-26 4 0,36 0 16,-16 0-16,3 0 16,2-1-16,1 1 0,-1 1 0,8-1 15,1 5-15,-4-3 0,-6-2 16,-3 3-16</inkml:trace>
  <inkml:trace contextRef="#ctx0" brushRef="#br0" timeOffset="125797.8051">8806 11571 0,'0'0'0,"0"0"0,0 0 0,15-15 0,-15 15 16,0 0-16,13-21 0,-10 10 15,2 2-15,-5-3 0,0 1 16,-2-1-16,-3-1 0,-3 2 16,-1-3-16,-1 3 0,0 1 0,-7-1 15,-2 0 1,0 0-16,-2 0 0,1 1 15,1 3-15,2 0 0,3-1 16,-1 5-16,1 3 0,2 3 16,1-2-16,1 4 0,3 0 15,1 2-15,2 0 0,3 4 16,2 3-16,2 1 0,1-1 0,3 3 16,1-2-16,2 3 0,-3 3 0,7-1 15,2 2-15,-1-3 0,-2-1 16,0 7-16,-1-1 0,-3-1 15,-1-2-15,-5-3 0,-2 1 16,-2-3-16,-1-5 0,-6 0 16,-5 0-16,1-3 0,0 1 0,-6-1 15,-2-3 1,-2-1-16,-2-4 0,-2 0 16,1-2-16,3-2 0,2 0 0,1-2 15,2-1-15,2-1 0,4-1 16,5-1-16,2 0 15,3 0-15,2-1 0,4 4 16,1 0-16,4-1 0,3-2 16,3 0-16,4 0 0,1 2 0,0 1 0,9-1 15,2 1 1,1 0-16,1 0 0,-4 3 0,-4 1 16,-5 1-16,-3 0 15,-4 0-15</inkml:trace>
  <inkml:trace contextRef="#ctx0" brushRef="#br0" timeOffset="126484.5166">9216 11121 0,'0'0'0,"0"0"0,0 0 15,0 0-15,0 0 0,0 0 0,0 0 16,-7 27-16,7-27 0,-7 23 16,7-23-16,-11 34 0,5-15 0,-1 2 15,3 1-15,-4 0 0,1 3 0,-3 9 16,1 2-16,0 0 15,0-3-15,1 4 0,0 1 16,0 3-16,-1-4 0,0-3 0,1-3 16,1-3-16,-1 2 0,0-3 15,1-2 1,1-3-16,1-4 0,-1-3 16,0-2-16,3-2 0,1-4 15,1-4-15,1-3 0,0 0 0,1-3 16,2-4-1,2-4-15,0-3 0,3-1 16,-2 1-16,1 0 0,0-1 0,-1 1 16,2-1-16,2 2 0,-1-2 15,2 1-15,0-1 0,0 3 0,0 0 16,1 1-16,-1 1 0,0 2 16,-1-2-16,0 5 15,0-1-15,-4 2 0,3 1 0,1 3 16,-2 0-16,1 4 0,-1-1 15,0 4 1,0 2-16,-1 0 0,-2 3 0,-1 1 16,-1 0-16,-2 1 0,-2 0 15,-2 1-15,-1-1 0,-1-2 16,-2 3-16,-1 0 0,-1-2 16,-2-1-16,-2-2 0,-1 0 15,-1-2-15,1-1 0,0-1 16,-1-2-16,2-2 0,1-2 0,1 0 15,1-2-15,1 0 0,2-3 16,0-1-16,1-4 0,2 4 16,1-1-16,-1 1 0</inkml:trace>
  <inkml:trace contextRef="#ctx0" brushRef="#br0" timeOffset="126668.7452">9510 11583 0,'0'0'0,"0"0"15,0 0-15,31 0 0,-12 0 0,3 0 16,2 2 0,8-2-16,0 3 0,-2 1 0,-2-1 15,3 1 1,-4 0-16,-5-1 0,-3 1 16,-4 0-16,-2-1 0,-3 0 0</inkml:trace>
  <inkml:trace contextRef="#ctx0" brushRef="#br0" timeOffset="126838.2139">9525 11788 0,'0'0'0,"0"0"0,0 0 16,21 4-16,-21-4 0,32 6 16,-10-3-16,2 0 0,0-2 0,2 1 15,3 1-15,7-2 16,1-2-16,-6 1 15,-5-1 1,-4 0-16</inkml:trace>
  <inkml:trace contextRef="#ctx0" brushRef="#br0" timeOffset="127292.1888">10337 11633 0,'0'0'16,"0"0"-16,0 0 0,0 0 0,0 0 16,0 0-16,0 0 0,-23 14 15,23-14-15,-18 9 0,6-1 16,0 2-16,1 1 0,-3 0 16,-2 1-16,1 0 0,0-1 0,-1 7 15,0 2-15,3-1 0,2-1 0,1 0 16,1 2-16,3-3 0,1 0 0,3-1 15,2 0-15,2-2 16,2-1-16,2-2 0,4-1 16,0-2-16,0 0 0,2-3 15,4-1 1,-1 0-16,1-1 0,2-3 16,4-2-16,-2-1 0,-2-3 0,0 1 15,-1-3-15,1 0 0,-2-3 16,3-3-16,-1-2 15,-4-2-15,-1 4 0,-4-3 0,-2-2 16,-3 2-16,-1 1 0,-4-1 16,-2-1-16,-1 4 0,-3 0 0,-2-1 0,-2-1 15,1 4-15,0 1 0,-4 3 16,-4 0-16,0 1 0,-1 1 16,3 0-16,4 2 0,2 0 15</inkml:trace>
  <inkml:trace contextRef="#ctx0" brushRef="#br0" timeOffset="132356.3947">3740 11651 0,'0'0'0,"0"0"0,0 0 0,0 0 15,0 0-15,0 0 0,0 0 16,0 0 0,0 0-16,0 0 0,0 0 15,0 0-15</inkml:trace>
  <inkml:trace contextRef="#ctx0" brushRef="#br0" timeOffset="132519.2829">3734 11673 0,'0'0'15,"0"0"-15,0 0 0,0 0 0,0 0 16,0 0-16,0 0 0,0 0 16</inkml:trace>
  <inkml:trace contextRef="#ctx0" brushRef="#br0" timeOffset="133845.4815">4433 12693 0,'0'0'0,"0"0"0,0 0 15,0 0-15,0 0 0,0 0 0,0 0 16,0 0-16,0 0 0,0 0 16,-24 10-16,24-10 0,-22 16 0,22-16 15,-37 26-15,15-11 0,0 0 0,-7 4 16,-1 0-16,1 0 0,0 1 16,1 0-16,-3 1 0,-3 1 15,2-2-15,3-1 0,4-2 16,2-1-16,5 0 0,2-3 15,3-1-15,3-1 0,0-3 0,4-1 0,0-1 32,3-2-32,1 0 0,2 0 15,2-1-15,2-2 0,4-1 0,0-1 16,3-2-16,2 0 0,2 1 16,2-2-16,2 2 15,-3-1-15,2-2 0,-1 3 0,4 2 16,-2-1-16,3-1 0,0 1 15,0 1-15,0 2 0,2 0 16,4 1-16,1 3 0,-2 1 0,-3-2 16,1-1-1,0 0-15,1 1 0,0 2 0,-4-1 0,-2-1 16,-3 0-16,-3-3 0,-1 0 16,-4 0-16,-1-1 15,-2-1-15,0-2 0,-1-1 0,-1-1 16,0-1-16,2-2 0,-3-2 0,-1-4 15,-2-3 1,-1-1-16,-1-2 0,0 0 16,-2 1-16,-2-1 0,-1 1 0,-2-3 15,-1-3 1,-2 1-16,2 2 0,-4-6 16,0 1-16,1 3 0,0 2 0,2-1 15,1 1-15,1 1 0,2 2 16,0 2-16,2 2 15,1 0-15,-1 0 0,4 3 16,1 3-16,3 2 0,0 0 0,1 1 16,-1 1-16,-1 0 0</inkml:trace>
  <inkml:trace contextRef="#ctx0" brushRef="#br0" timeOffset="134108.81">4792 12703 0,'0'0'16,"0"0"-16,0 0 0,24 0 0,-24 0 15,27 0 1,-7 0-16,1 0 0,0 1 15,2 1-15,2-1 0,9 0 0,-1 0 16,-2 0-16,-2 0 16,0-1-16,-4 1 0,1-1 0,-6 2 15,-3-2-15</inkml:trace>
  <inkml:trace contextRef="#ctx0" brushRef="#br0" timeOffset="134293.844">4792 12896 0,'0'0'16,"0"0"-16,0 0 0,29-2 0,-29 2 15,32-1 1,-7 0-16,1 0 0,3 0 16,11 0-16,4-2 0,1 2 15,-1-1-15,1 0 0,-9 0 16,-6 1-16</inkml:trace>
  <inkml:trace contextRef="#ctx0" brushRef="#br0" timeOffset="136669.9168">6247 12496 0,'0'0'0,"0"0"16,0 0-16,0 0 0,-28 11 0,28-11 31,-26 20-31,8-8 0,-2 2 16,0 2-16,-3 3 0,-6 5 16,0 1-16,-2 3 0,0 0 0,-2 8 15,2-1-15,-1 4 16,0 2-1,4-2-15,6-1 0,3 1 0,3-7 16,10-3-16,6-3 0,1-4 0,3-2 16,6-5-16,2-4 0,2-4 0,1-3 15,5-4-15,3-1 0,-2-3 16,-1-3-16,7-6 16,0-3-16,-4 3 0,0-1 0,3 0 15,-3 3-15,-3-5 0,-4-4 16,-4 1-16,-2 0 0,-3 4 0,-2 3 15,-4 0-15,-2-1 0,-3 2 0,-3 0 16,-4 0 0,-3-1-16,-3 3 0,-5 2 15,2 2-15,1-1 0,-3 3 16,-3 1-16,4 1 0,3 1 16,2-1-1,3 1-15,3-2 0</inkml:trace>
  <inkml:trace contextRef="#ctx0" brushRef="#br0" timeOffset="137086.4327">6803 12610 0,'0'0'15,"0"0"-15,0 0 0,0 0 16,-22 11-16,22-11 0,-29 12 16,29-12-16,-34 16 15,13-7-15,-2-1 0,-1 1 16,-1 2-16,-5 2 0,4 2 16,1-3-16,3-1 0,3 1 15,2 0-15,5 0 0,1 0 0,5-1 16,4-1-16,2-1 15,5 0-15,3-2 0,3 0 16,3 0-16,2 0 0,3-1 0,3-1 0,0 0 16,1-3-16,8 0 0,1 1 15,-3 0-15,-1 0 0,-3 1 16,-2 0-16,-2-1 16,-2-1-16,-3 1 0,-2-2 0,-3-1 15,-1 0-15,-6-2 0,-1-3 16,-3 0-16,-1-2 0,-1 1 0,1 2 0,1-1 15</inkml:trace>
  <inkml:trace contextRef="#ctx0" brushRef="#br0" timeOffset="137355.7392">6737 12706 0,'0'0'0,"0"0"16,0 0-16,-12 19 0,12-19 0,-7 20 16,0-7-16,2 2 15,-1 1-15,2 1 0,-3 1 16,1 5-16,-1 0 0,1-1 0,1 1 0,1-2 16,-1-1-16,2-1 0,1 1 15,-1-3 1,3-1-16,0-3 0,0-1 15,0-4-15,3-1 0,1-5 16,3-4-16,-2 1 0,0-1 0,-2 1 0</inkml:trace>
  <inkml:trace contextRef="#ctx0" brushRef="#br0" timeOffset="137703.6484">7285 12489 0,'0'0'0,"0"0"16,0 0-16,0 20 0,0-20 0,0 24 16,0-5-1,-1 3-15,1 2 0,-4 3 0,2 4 16,-2 7-16,-1-1 15,0 4-15,-1 0 0,-3 10 16,3-2-16,-1-1 0,-3-1 16,0 5-16,3-4 0,-1-5 15,1-2-15,2-5 0,1-2 0,1-4 16,1-1-16,0-6 16,-2-3-16,3-5 0,1-3 15,4-5-15,0-4 0,0-1 16,-2-1-16,0 0 15</inkml:trace>
  <inkml:trace contextRef="#ctx0" brushRef="#br0" timeOffset="137973.1493">7524 12808 0,'0'0'15,"0"0"-15,0 0 0,0 0 0,-28 10 0,28-10 16,-21 14-16,21-14 16,-27 18-1,11-7-15,0 1 16,0 0-16,3 0 0,1 0 0,2 1 16,-1 4-16,2-1 0,4-1 15,3 0-15,3 0 0,3-1 16,6 0-16,4-2 0,1-1 0,0-4 0,4 0 15,3-2-15,0-2 0,0-2 16,-3 0-16,-3-1 0,-3 1 16</inkml:trace>
  <inkml:trace contextRef="#ctx0" brushRef="#br0" timeOffset="138347.1332">7729 12486 0,'0'0'0,"0"0"0,0 0 16,0 0-16,25 4 0,-25-4 15,20 8-15,-20-8 0,26 11 0,-14-5 16,0 0-16,-4 2 0,-2 1 0,-2-1 15,-3 1-15,-4 0 0,-1 1 16,-3-1-16,-1 1 0,-3-1 16,-2 0-16,-2 2 0,-1-2 15,0-1-15,2 1 0,2-1 16,1-2-16,2 1 16,2-1-16,3 0 0,2-2 0,5-1 31,6 1-31,2-2 0,2 1 0,8 0 15,4 0-15,1-2 0,-1 1 0,-3 0 16,-4-1-16,-3 0 16</inkml:trace>
  <inkml:trace contextRef="#ctx0" brushRef="#br0" timeOffset="138674.6599">7910 13008 0,'0'0'31,"0"0"-31,0 0 0,24-1 0,-24 1 16,32 1-16,-12 2 0,3-2 16,4 1-16,1 1 0,1 0 15,6 0-15,-2-3 0,9 2 16,2 1-16,-4 1 0,-2 0 16,-3 0-16,-2 0 0,-7-3 0,-5-1 15,-3 0-15,-4 0 0,-3 0 0</inkml:trace>
  <inkml:trace contextRef="#ctx0" brushRef="#br0" timeOffset="138975.2913">8294 12862 0,'0'0'0,"0"0"0,0 0 15,0 0-15,-8 23 0,8-23 0,-4 21 16,1-8-16,1 0 0,-1 4 16,2 1-16,-4 0 0,1-2 0,0 7 15,-1-1-15,2-1 16,0-2-16,0 1 0,2-1 15,0-4-15,0-4 0,0-1 16,1-2-16,0 0 0</inkml:trace>
  <inkml:trace contextRef="#ctx0" brushRef="#br0" timeOffset="139592.6154">8906 12836 0,'0'0'16,"0"0"-16,0 0 0,0 0 0,23 14 15,-23-14-15,25 13 16,-12-4-16,1 1 0,-3 1 16,-1 3-16,-3-2 0,0 1 0,-5-1 15,-3 1-15,-3-1 0,-3 1 16,-6 1 0,-4 1-16,-1-1 0,-2-2 0,-5 1 15,-1-2-15,1 1 16,1 0-16,-3-2 0,0-3 15,4-1-15,3-2 0,4 0 16,2-2-16,3 0 0,3 0 0,3-2 16,3 0-16,2 0 0,1-3 15,5 1-15,3-1 0,2 0 0,2 0 16,3 0-16,6 0 16,1 1-16,-1 1 0,0 1 0,0 1 15,-1 2-15,-1 1 0,0 2 16,4 3-16,-6 0 15,0-1-15,1 3 0,-4 3 0,-3-2 16,0 1-16,-6 3 0,-2 2 0,-4-5 16,-3 0-16,-4-1 0,-5 0 15,0 0-15,-1-1 0,-4 4 16,1 0-16,3-3 0,-1 0 16,-1-1-16,1-1 0,0-2 0,3-2 15,0-2-15,0-1 0,4-5 16,-1-2-16,2 0 15,1 0 1,0 2-16</inkml:trace>
  <inkml:trace contextRef="#ctx0" brushRef="#br0" timeOffset="139909.2738">9248 12994 0,'0'0'15,"0"0"-15,0 0 0,26 3 0,-26-3 16,25 3-16,-25-3 0,28 7 16,-15-2-16,-1 2 15,-1 2-15,-3 0 0,-2 2 16,-3 0 0,-2 0-16,-5 1 0,-5 1 15,-2 0-15,-1 0 0,-6 3 16,-1 0-16,2-1 0,0-1 0,2 1 15,-1-1-15,2 1 0,0-1 16,0 1-16,4-2 0,6-3 16,2-3-16,5 0 0,5-1 15,1-1-15,2 0 0,8-2 0,8-2 16,-2-1-16,0-1 0,7-3 0,1-3 16,-7 2-16,-4 1 0,-4 0 15</inkml:trace>
  <inkml:trace contextRef="#ctx0" brushRef="#br0" timeOffset="140579.9691">9728 12678 0,'0'0'0,"0"0"0,0 0 0,0 0 0,0 0 0,5 26 16,-5-26-16,1 24 16,-1-24-16,-1 36 0,-1-13 15,-1 0-15,1 0 0,-1 2 0,-2 0 16,0 9-16,-2 0 0,0 1 16,-2 1-16,-2 3 0,0-2 15,0-3-15,0-1 0,1-5 0,1-3 16,0-1-16,1-1 15,2-4-15,0-3 0,2-3 0,1-3 16,0-2-16,2-1 0,0-5 16,1-2-16,0-3 0,0-2 0,1-2 15,1-1-15,1-2 16,0-1-16,2-2 16,3 1-16,0-2 0,0-1 15,-1 0-15,2-1 16,0 2-16,0 0 0,0 1 0,-1 0 15,1 0-15,0 1 0,0 1 16,0 0-16,2 3 0,2 2 0,0 0 16,-1 2-16,2 3 0,0 3 15,-1 1-15,-1 1 0,-1 3 16,0 3-16,-1-1 0,-2 0 0,-1 1 31,-1 3-31,0 0 0,-3-2 0,-1 2 16,-2 3-16,-1-3 0,-1-1 15,-5 1-15,-4 0 0,-1-2 16,-1-2-16,-1 1 0,-2-1 16,1-2-16,0-3 0,-1 0 15,-3 1-15,1-1 0,1-2 16,-1-1-16,1-1 0,1 0 16,3 0-16,1-1 0,2-1 15,2 1-15,1-3 0,3 1 16,2-1-16,4-1 0,5-1 0,5-1 15,4-1-15,-1 1 0,-3 1 0,-2 1 16</inkml:trace>
  <inkml:trace contextRef="#ctx0" brushRef="#br0" timeOffset="141165.4727">10358 12997 0,'0'0'0,"0"0"0,0 0 0,0 0 16,0 0-16,0 0 0,30 14 15,-30-14-15,29 12 0,-29-12 0,38 16 16,-17-8-16,0 1 0,1 0 0,1 1 16,5 3-16,-2 0 0,2 0 31,2 0-31,-4 0 0,-2-1 15,-2 0-15,-3-2 0,-2-1 0,-3 0 16,-3-2-16,-2 0 0,-1-2 16,-3 1-16,-3 1 0,-2 0 15,-3-2-15,-4 0 0,-3 0 16,-3-1-16,0 0 0,-1 0 0,-5 1 16,-3-1-1,-4 0-15,-1 1 0,2 0 16,0 1-16,-6 0 0,1 0 0,2 1 15,3-3-15,3 3 0,2 0 0,3 0 16,3-2-16,2 2 0,1 0 16,1 0-16,2 0 0,3-2 15,1 1-15,1-2 0,1 0 0,2 1 16,1-1-16,2 0 0,2-1 16,-1-1-16,-1 1 15,1-2-15</inkml:trace>
  <inkml:trace contextRef="#ctx0" brushRef="#br0" timeOffset="141697.878">11283 13200 0,'0'0'0,"0"0"16,0 0-16,0 0 0,0 0 0,0 0 16,0 0-16,0 0 0,0 0 15,0 0-15,0 0 0,-26 7 0,26-7 0,-18 10 16,18-10-16,-19 16 0,11-8 16,-2 1-16,-1 2 0,0-1 0,1 2 15,-1 1-15,0 1 16,1 1-16,1 0 0,1 1 15,2 0-15,0-2 0,3-1 0,1 3 16,2 1 0,2-4-16,1-1 0,3-1 15,1-1-15,1-2 0,1 0 16,2 0-16,2-2 0,1-1 0,2-3 16,0 0-16,3-1 0,-2-1 15,-1 0-15,0-3 0,-1-1 16,1 0-16,-1 0 0,0-2 15,2 1-15,-2-3 0,0-1 0,-3-1 16,-1 0-16,-2 1 0,-2-1 16,-1-2-1,-3-1 1,-4-2-16,-4-1 0,-2 1 0,-1 1 16,-2-1-16,-2-1 0,-1 2 15,0 1-15,-6 0 0,-3 0 16,0 1-16,0 0 0,0 0 15,4 2-15,4 1 0</inkml:trace>
  <inkml:trace contextRef="#ctx0" brushRef="#br0" timeOffset="143550.8198">3561 13637 0,'0'0'0,"0"0"16,0 0-16,0 0 0,0 0 0,0 0 15,0 0-15,0 0 0,22 18 0,-22-18 16,0 0-16,34 10 0,-34-10 16,25 8-16,-8-4 15,-2-1-15,1 2 0,-5-2 0,0 0 16,-1-1-16</inkml:trace>
  <inkml:trace contextRef="#ctx0" brushRef="#br0" timeOffset="143974.2781">3342 14091 0,'0'0'0,"0"0"15,0 0-15,19-9 0,-19 9 0,19-11 16,-4 2-16,2 1 0,2 0 16,-1-2-16,1 0 0,-2 1 15,-1-1-15,5 0 0,1 3 16,0-1-16,0 2 0,-2 2 16,-1 1-16,-6-1 0,-1 2 0,-2 5 0,-1 4 15,-4 2-15,-1 3 16,-4 1-16,-4 2 0,0-1 0,0 1 0,-5 3 15,1 2-15,-1 0 16,-1 0-16,2 2 0,1-3 16,-3 3-16,2-4 0,4-2 15,-2 0 1,3-4-16,2-1 0,-1-3 16,1-2-16,1-2 0,0 0 0,4-6 15,5-6-15,2-2 16,3-3-16,2-3 0,0-3 0,3-3 15,-2-1-15,5-9 0,0-3 16,-5 7-16,-2 6 0,-3 4 16</inkml:trace>
  <inkml:trace contextRef="#ctx0" brushRef="#br0" timeOffset="144723.1709">4111 13541 0,'0'0'0,"0"0"0,0 0 15,0 0-15,0 0 0,-4 28 0,4-28 16,-7 21-16,7-21 0,-9 29 16,3-13-16,-1 2 0,1 0 0,0 0 15,-1 0-15,-1 0 0,1-1 16,-3 4-16,1-2 0,2-2 0,1-2 15,-2-3-15,4-1 0,-2-4 16,3 0-16,3-4 0,2-1 16,1-3-16,2-3 0,0-1 15,2-1-15,-1-1 0,1-1 0,2-3 16,1-1-16,4-4 0,-1 1 16,3-1-1,-2 0-15,0 0 0,0 1 16,-2 2-16,0 1 0,-1 0 15,0 1-15,-3 0 0,1 1 16,-1 3-16,2 1 0,-3 1 16,2 1-16,-3 2 0,1 1 0,-3 2 15,1 1-15,-2 1 0,0 1 16,1 2-16,-4 3 0,0 2 0,-4 0 0,-2 2 16,0 1-16,0 1 15,-3 0-15,-4 4 0,-1-1 16,-1 1-16,-2-2 0,3 0 15,1 0-15,1-2 0,2 0 0,0-1 16,3-3-16,3-1 16,3-3-16,1 0 0,1 0 0,4-2 0,4 0 15,2-2-15,7-2 16,-3 0-16,2 0 0,2 0 16,-1-1-16,1 1 0,0-1 0,-4 1 15,2 1 1,-6 0-16,0-1 0,-5 1 0,1 0 15,-4 3 1,-3 2-16,-4 0 0,-4 2 16,-3 2-16,-4 2 0,-4 1 15,-3 2-15,-3 0 0,-4 2 16,1-3-16,3-2 0,-8 1 16,-1 1-16,3-5 0,3 1 0,4-3 15,3-2-15,5-2 0,0-2 16,1-4-16,1-5 0,5-2 0,3 0 0,1-3 15,3-3-15,0-4 16,2-4-16,0 5 16,0 3-16,0 3 0</inkml:trace>
  <inkml:trace contextRef="#ctx0" brushRef="#br0" timeOffset="144939.3818">3931 13851 0,'0'0'0,"0"0"16,0 0-1,0 0-15,0 0 0,0 0 16,0 0-16,0 0 0,11 25 0,-11-25 15,0 0-15,13 32 0,-4-18 16,1 3-16,-2 2 16,3 2-16,-1 0 0,2 1 0,1 0 15,4 10-15,2-4 0,2 3 16,1 0-16,-3 0 0,1 1 0,6 5 16,0-2-16,3-3 0,-3-5 0,0-2 15,-1-2-15,-4-5 0,-5-3 16,-2-3-16</inkml:trace>
  <inkml:trace contextRef="#ctx0" brushRef="#br0" timeOffset="145307.6638">5193 13736 0,'0'0'0,"0"0"0,0 0 16,0 0-16,0 0 0,-11 29 0,11-29 16,-15 28-16,8-12 0,-7 3 15,0 4-15,0 1 0,-1 1 0,-4 11 16,-2 2-16,1-2 0,-3-2 0,-4 9 15,2-2-15,3-2 16,3-4-16,-2 7 0,2-3 16,4-7-16,3-5 0,2-6 0,1-4 15,2-3-15,2-6 0,4-5 16,1-3-16,0-4 0,3 0 0,0-8 31,4-7-31,-1 4 0,-2 4 16,-1 0-16</inkml:trace>
  <inkml:trace contextRef="#ctx0" brushRef="#br0" timeOffset="145578.4893">5156 13741 0,'0'0'15,"0"0"-15,0 0 0,1 20 0,-1-20 16,4 25-16,-4-25 15,4 38-15,-2-18 0,1 5 16,0 4-16,2 7 0,-1-1 0,1 3 16,1 1-16,1 4 15,0-3-15,-2 0 0,-1-3 0,0-1 0,2-2 16,-3 2-16,3-4 16,-2-5-16,-2-4 0,-2-5 15,-3-3-15,-3-5 0,0-5 0,-4 0 16,1-5-16,-1 1 0,4 2 31,0-3-31</inkml:trace>
  <inkml:trace contextRef="#ctx0" brushRef="#br0" timeOffset="145779.2582">4902 14145 0,'0'0'0,"0"0"0,0 0 15,29-1-15,-29 1 0,34-4 0,-12 3 16,2 0-16,1 0 0,5-1 16,3 2-16,7-2 0,-3-3 15,-5 3 1,-5-2-16,-4 1 0</inkml:trace>
  <inkml:trace contextRef="#ctx0" brushRef="#br0" timeOffset="146079.7953">5741 13796 0,'0'0'0,"0"0"0,0 0 15,0 0-15,-24 22 0,24-22 16,-19 26-16,7-12 0,-2 0 0,0 3 15,-1 2-15,-1 4 16,2 1-16,-3 9 0,4 0 16,-1-1-16,3 0 15,0 7-15,3-1 0,3-2 16,0-3-16,5 0 0,0-1 16,3-4-16,4-1 0,1-7 15,4-3-15,2-2 0,-1-1 0,3-7 16,-1-3-16,-1-4 15,-3-2-15,-3-1 0,0 2 16,-2-1-16</inkml:trace>
  <inkml:trace contextRef="#ctx0" brushRef="#br0" timeOffset="146396.1595">5793 13950 0,'0'0'15,"0"0"-15,0 0 0,0 0 0,24 3 16,-24-3-16,23 4 0,-23-4 16,33 8-16,-16-2 0,-2 1 15,1 0-15,-2 2 0,-1 1 16,-1 2-16,-3 0 0,0 1 0,-6 0 16,-2 0-1,-2 5-15,-5 0 0,-5-1 16,-6 2-16,1-3 0,-3 0 15,-3 0-15,0-2 16,0 0-16,1 1 0,-4 0 0,3-1 0,4-4 0,2-3 16,4-2-16,3-3 15,6-2-15,2-4 0,1 1 0,0 0 16,0 1-16</inkml:trace>
  <inkml:trace contextRef="#ctx0" brushRef="#br0" timeOffset="146665.8146">6190 13908 0,'0'0'0,"0"0"16,0 0-16,0 0 0,0 0 0,-30 13 16,30-13-16,-29 13 0,13-3 15,-1 1-15,1 5 16,0-1-16,1 0 0,-4 5 0,1 0 15,2 0-15,0 0 0,3 0 16,3-1-16,0 0 0,5 0 0,1-1 16,1 0-1,3-2-15,3 0 0,3-2 16,1-1-16,0-1 0,2-1 0,3-4 16,4 0-16,1-3 0,3-4 15,-3 0-15,-4 0 0,-1 1 16</inkml:trace>
  <inkml:trace contextRef="#ctx0" brushRef="#br0" timeOffset="146875.4343">6324 14219 0,'0'0'0,"0"0"16,0 0-16,0 0 0,0 0 0,0 22 15,0-22-15,0 0 0,0 22 16,0-22-16,0 0 16,1 22-16,0-17 0,1 1 15,-1-1-15,0-2 0</inkml:trace>
  <inkml:trace contextRef="#ctx0" brushRef="#br0" timeOffset="147198.7373">7033 13928 0,'0'0'0,"0"0"0,0 0 16,0 0-16,4 23 0,-4-23 0,4 27 15,-4-27-15,2 33 0,-2-14 16,4 0-16,-3 1 0,1-1 0,1 1 16,0 4-16,2 2 0,-1-1 15,0 0-15,0 0 16,1 0-16,1-6 0,1 0 16,-1 0-16,3-8 15,2-2-15,-2 0 0,-1-2 0,-1-2 31</inkml:trace>
  <inkml:trace contextRef="#ctx0" brushRef="#br0" timeOffset="147499.6612">7295 14047 0,'0'0'0,"0"0"15,0 0-15,0 0 0,-11 20 0,11-20 16,-18 23-16,18-23 16,-24 30-16,9-12 0,0 2 15,-2 2-15,1 2 0,-8 9 16,-3 3-16,2-1 0,2 1 0,-5 8 0,2 1 0,0-6 16,3-2-16,-6 8 0,1-5 15,5-4-15,2-4 0,3-3 16,4-3-16,3-3 0,1-5 0,3-4 15,2-6-15,1-2 0,4-6 16,0-6-16,4-4 0,-1 2 16,-1 0-16,0 3 15</inkml:trace>
  <inkml:trace contextRef="#ctx0" brushRef="#br0" timeOffset="147762.8135">7424 14279 0,'0'0'0,"0"0"16,0 0-16,-4 22 0,4-22 0,-4 25 16,4-25-16,-11 30 0,6-15 15,-2-1-15,-1 2 0,1 2 16,-1-3-16,-2 5 15,1-2-15,1-2 16,2-1-16,0-3 0,1-5 16,1 0-16,1-3 0,3-4 0,0 0 15,-1-7-15,2-4 0,0 4 16,-1-2-16,0 2 0</inkml:trace>
  <inkml:trace contextRef="#ctx0" brushRef="#br0" timeOffset="148071.0661">7774 13961 0,'0'0'16,"0"0"-16,0 0 0,20 18 0,-20-18 15,26 21-15,-10-7 0,1 3 16,-2 2-16,3 8 0,-3 1 0,-3 0 0,-2-4 0,-3 9 15,-5 0-15,-2-1 0,-1-2 16,-8 2 0,-5 2-16,-1-2 15,0-3-15,-2-4 0,1-2 0,-1 1 16,4-3-16,3-4 16,2-1-16,7-7 0,4-5 15,3-1-15,5-2 0,-2 2 16,-2-3-16,-2 0 0</inkml:trace>
  <inkml:trace contextRef="#ctx0" brushRef="#br0" timeOffset="148402.057">9126 14033 0,'0'0'0,"0"0"0,0 0 0,-9 22 16,6-13-16,-1 4 0,-1 4 15,1 1-15,-2-1 0,-1 10 0,-1 2 16,0-1-16,2 1 0,-2 2 15,0 1-15,2-2 16,-1 0-16,-1 2 0,1-1 0,0-4 16,3-3-16,-1-2 15,2-4-15,1-3 0,-1-2 0,1-6 16,-1-7 0,1 1-16,2-1 0,-3 3 15</inkml:trace>
  <inkml:trace contextRef="#ctx0" brushRef="#br0" timeOffset="148934.9277">9114 13975 0,'0'0'0,"0"0"0,0 0 15,22 3-15,-22-3 0,23 9 16,-23-9-16,28 17 0,-13-7 0,2 2 15,1 0-15,-2 1 0,0 1 16,0 6-16,-3-1 0,-4 1 0,-4 0 16,-7-2-16,-4-4 0,-3 2 15,-2 0-15,-4-2 0,-6 1 16,-1-4-16,-3 1 0,-2 1 16,1 1-16,2-6 0,1-1 0,3-1 15,2-2-15,4 1 16,2-2-16,3-1 15,4 0-15,0-2 0,2-1 16,5-1-16,4 0 0,2-2 16,3 1-16,6-1 0,5 4 15,1-3-15,1 2 0,2 0 16,0 1-16,1 1 0,-1 3 0,4 3 16,-1-3-16,-5 4 0,-4 2 15,-3-1-15,-1 3 0,-5-1 0,-2-1 16,-6 1-16,-3 2 0,-3-1 15,-3 1-15,-5-1 0,-4-1 16,-3 0-16,-1-1 0,-7 3 16,-2 0-16,1-1 0,-1-2 15,1 0-15,0 0 0,5-3 16,2 0-16,3-6 16,1 0-16,4-2 0,3 0 15,6 3-15,5 5 0,-1-1 16,0-3-16,0 1 0</inkml:trace>
  <inkml:trace contextRef="#ctx0" brushRef="#br0" timeOffset="149266.9358">9813 14003 0,'0'0'0,"0"0"16,0 0-16,-22 16 0,22-16 0,-18 18 15,6-5-15,0 1 0,-1 3 16,-1 3-16,-2 0 0,-1 7 16,1 1-16,2 6 15,2 2-15,1 1 0,2-4 16,1 7-16,3-2 0,1-4 0,3-4 15,4 2-15,2 0 0,-2-9 0,1-2 16,3-2-16,4 0 16,0-6-16,2-4 0,-1-2 0,0-5 15,1-4-15,1-5 0,-3 3 16,-2-1-16,-1 1 0</inkml:trace>
  <inkml:trace contextRef="#ctx0" brushRef="#br0" timeOffset="149567.9429">10054 14233 0,'0'0'0,"0"0"0,0 0 15,10 15-15,-10-15 0,13 23 16,-4-7-16,1 1 0,0 1 15,2 6-15,0 2 0,-1-1 0,-1 1 16,-1-1-16,-2 0 0,0-1 16,-2 1-16,2 2 15,-1 0-15,-3-6 0,0-3 0,0 0 0,0-4 16,-1-3-16,0 0 0,-1-7 16,0-1-16,-1-3 0,3-3 0,-2-4 15,0-5 1,0 2-16,0 3 0,0-1 0</inkml:trace>
  <inkml:trace contextRef="#ctx0" brushRef="#br0" timeOffset="149806.5261">10261 14321 0,'0'0'0,"0"0"16,0 0-16,0 0 0,-15 19 15,15-19-15,-15 18 0,15-18 0,-20 22 16,7-8-16,-2 0 0,-1 2 16,1 0-16,1-1 0,0 2 15,-2 1-15,0 1 0,2-2 16,1-2-16,2-1 0,2-2 0,2 0 16,3-4-16,-1-1 0,2-3 15,1 2 1</inkml:trace>
  <inkml:trace contextRef="#ctx0" brushRef="#br0" timeOffset="150085.3627">10410 14549 0,'0'0'0,"0"0"16,0 0-16,0 0 0,24-2 0,-24 2 16,0 0-16,30 0 0,-21 0 0,0 2 15,-2 3-15,0-4 0,0 2 0,-2 2 16,-1 1-16,-1 1 15,-2 0-15,-2 1 0,-3 2 16,-1-3-16,-2 2 0,0 0 16,-3 2-16,0-3 0,0 1 0,2-1 15,1-1-15,1 0 0,0-3 16,3 3-16,1-2 0,3 0 0,2-1 16,5 0-16,4-1 0,1-2 15,3 1-15,2-5 0,3 3 16,3-4-16,-5 1 0,-2 3 15</inkml:trace>
  <inkml:trace contextRef="#ctx0" brushRef="#br0" timeOffset="150370.7564">11010 14252 0,'0'0'0,"0"0"0,0 0 0,6 19 15,-6-19-15,9 21 16,-2-5-16,1 0 0,-1 4 0,3-2 16,1 3-16,2 4 0,1-2 15,-2-1 1,-1-2-16,-1-1 0,-1-1 0,-2-2 15,0-2 1,0-3-16,-2 0 0,-1-4 0,1-4 16,-1-1-16,1-3 0,-2 1 0,0 0 15,0 0-15</inkml:trace>
  <inkml:trace contextRef="#ctx0" brushRef="#br0" timeOffset="150687.4881">11303 14367 0,'0'0'0,"0"0"0,0 0 0,-4 21 0,4-21 16,-6 24-16,2-10 0,-4 2 16,-2 2-16,-2 5 15,-2 6-15,-5 0 16,-2 4-16,-4 6 0,1-1 0,-3 5 15,0 0-15,4-3 0,2-5 16,-6 8 0,-2-3-16,5-5 0,3-4 0,2-5 15,3 2-15,2-7 16,4-3-16,3-6 0,1-2 16,2-2-16,0-2 0,6-9 15,2-8-15,-2 4 0,0 3 0,1 0 16</inkml:trace>
  <inkml:trace contextRef="#ctx0" brushRef="#br0" timeOffset="150994.5471">11379 14640 0,'0'0'16,"0"0"-16,0 0 0,0 0 0,23-7 15,-23 7 1,22 2-16,-22-2 0,21 5 0,-12-1 15,0-1-15,-1 4 16,-3 0-16,0 1 0,-2 2 16,-1-2-16,-1 2 0,-3 1 0,-2 0 15,-2-1-15,1 1 0,-1 0 16,0 3-16,-1-3 0,0 0 16,1 3-16,0 0 0,4-3 0,2 1 0,4 1 15,5-2-15,1 2 16,1-4-16,5 1 0,3 0 15,1-2-15,1-1 0,1-4 16,1-3-16,-1-3 0,-1-1 0,0 0 16,-3-1-16,-4 3 0</inkml:trace>
  <inkml:trace contextRef="#ctx0" brushRef="#br0" timeOffset="151241.6153">11924 14362 0,'0'0'15,"0"0"-15,0 0 0,14 14 0,-14-14 16,14 20-16,-6-1 16,2 0-16,0 1 0,1 9 15,-1 3-15,-2-3 0,-3 3 16,-2 4-16,-4 3 15,-3 4-15,0 0 0,-4-1 0,-3 1 0,-8 5 16,-3-3-16,-2-2 0,-1 0 16,5-11-16,4-4 0,4-9 0</inkml:trace>
  <inkml:trace contextRef="#ctx0" brushRef="#br0" timeOffset="152334.1602">4831 15015 0,'0'0'0,"0"0"0,-22 5 15,9 1-15,1 1 0,-2 0 0,2 5 16,-3 5-16,2-2 0,-1 2 16,6-2-16,-1 5 0,3-1 0,4 6 15,3 3-15,1-2 16,2 2-16,2 6 0,1-1 0,-1-3 15,3 0-15,-2 0 0,2 2 16,-3 0-16,-2 0 0,-3-3 16,-2 0-16,-5 3 0,-3-5 0,-2-2 31,-3-2-31,0-6 0,-5-2 0,-6-1 16,-1 0-16,7-6 0,1-2 15,2-2-15,3 0 0,1-4 16,2 0-16,-1-1 0,3-2 15,2-1-15,2 1 0,1-1 16,3-1-16,1 0 0,2 1 0,3 3 16,-2 2-16,3-1 0,1 2 0,2 3 15,-1 4-15,4 0 0,-3 2 16,2 6-16,3 0 0,-3 4 16,1 2-16,-3 4 0,0 4 15,0 8-15,-1 0 0,0 7 16,-5 1-16,2 2 0,-2-1 0,1 9 15,-1-2 1,2 2-16,-3-1 0,1 6 16,0-3-16,-2-9 0,0-4 15,-2 1-15,3 1 0,1-1 16,-1-7-16,0-10 0,-2-4 16,2-7-16,-1-3 0,-1-4 0,1-3 0,-1-4 0,1-2 15,2-8-15,0-6 16,1-6-16,-1-4 0,1 5 15,-1 3-15,-3 3 16</inkml:trace>
  <inkml:trace contextRef="#ctx0" brushRef="#br0" timeOffset="152644.9489">5453 15247 0,'0'0'16,"0"0"-16,0 0 0,17 25 0,-17-25 16,18 24-16,-7-9 0,1 3 15,3 0-15,1 7 0,3 3 16,0-2-16,-5 3 0,5 7 15,-1 3-15,-3-4 16,-2-3-16,-1-3 0,-1-4 0,-3 0 16,-1-5-16,-1-2 0,-1-3 0,-1-4 15,-1-1-15,1-5 0,-3-3 16,-1-2-16,2 1 0,-2-1 16</inkml:trace>
  <inkml:trace contextRef="#ctx0" brushRef="#br0" timeOffset="152929.8536">5849 15276 0,'0'0'0,"0"0"15,0 0-15,0 0 0,0 0 0,-12 29 16,12-29-16,-16 25 0,5-11 0,-3 3 0,-3 2 15,1-2-15,-2 5 0,-5 6 16,-1 3-16,1-2 0,-3 0 16,1 3-16,0-3 0,4 0 15,2-4-15,1 0 0,3-2 16,-1-5-16,5-3 0,4-3 16,3-2-16,4-3 0,4-3 0,-1 0 15,-1 0-15,0-3 0</inkml:trace>
  <inkml:trace contextRef="#ctx0" brushRef="#br0" timeOffset="153130.5968">5946 15662 0,'0'0'15,"0"0"-15,0 0 0,0 0 16,-3 27-16,3-27 0,-6 23 15,6-23-15,-6 24 0,1-11 16,2 3-16,-2-1 0,2-1 0,0 0 16,-1-3-16,4 1 0,0 0 0,0-4 15,0 1-15,0-1 16</inkml:trace>
  <inkml:trace contextRef="#ctx0" brushRef="#br0" timeOffset="153346.6033">6340 15560 0,'0'0'0,"0"0"0,0 0 0,33 2 0,-33-2 16,35 0-1,-10 3-15,1 0 0,-2-2 0,9 3 16,2-1-16,0 1 0,-1 2 15,-6-5-15,-2-1 0,-1 0 16,-5 0 0,-2 0-16</inkml:trace>
  <inkml:trace contextRef="#ctx0" brushRef="#br0" timeOffset="153616.3308">6611 15380 0,'0'0'0,"0"0"0,0 0 0,0 0 0,0 0 0,-3 24 16,3-24-16,-4 22 0,4-22 15,-3 25 1,0-8-16,-1 1 0,0 1 0,2 1 16,0 1-16,-1-2 15,1 1-15,-2 3 0,-1 1 16,2-2-16,-1-3 0,1 1 15,2-3-15,0-4 0,0-3 16,4-1-16,4-4 0,0-1 0,-4 0 0,1-1 16</inkml:trace>
  <inkml:trace contextRef="#ctx0" brushRef="#br0" timeOffset="153932.5888">7040 15447 0,'0'0'0,"0"0"0,0 0 16,19 18-16,-19-18 0,19 22 16,-5-1-16,0-3 0,0 3 15,7 8-15,2 3 16,-2 2-16,-1 0 0,-3-5 0,-3-1 15,1 6-15,-2 0 0,-2-5 16,-2-4-16,-3-4 0,-2 0 16,-2-6-16,0-1 0,-1-5 15,-1-2-15,-1-2 0,-1-2 0,0-4 16,-1-4-16,1 1 0,1-3 16,1-7-1,0-6-15,0 4 0,0 2 0,0 3 16</inkml:trace>
  <inkml:trace contextRef="#ctx0" brushRef="#br0" timeOffset="154148.8438">7360 15479 0,'0'0'0,"0"0"16,0 0-16,0 0 0,0 0 0,0 0 0,0 0 16,0 0-16,0 0 0,0 0 15,0 0-15,-21 17 0,21-17 0,-16 19 16,16-19-16,-21 28 0,9-14 15,-1 0-15,-1 0 0,-2 1 16,2 0-16,-2 3 0,2 0 16,-2 3-16,0-3 0,2-1 0,1-2 15,2-4-15,1 0 0,3-2 16,-1-2-16,3 0 0</inkml:trace>
  <inkml:trace contextRef="#ctx0" brushRef="#br0" timeOffset="154434.2845">7536 15708 0,'0'0'0,"0"0"15,0 0-15,0 0 0,0 0 16,23 3-16,-23-3 0,0 0 16,20 12-16,-20-12 0,0 0 15,14 17-15,-10-10 0,-2 0 16,-1 1-16,-1-1 0,-1 3 0,-1-2 0,-2 3 15,1-1-15,0-1 0,-3 3 16,3-2-16,0 1 0,1 1 16,0-1-16,2-1 0,3 1 15,1 1-15,3-1 0,0 1 16,3-1-16,1 0 0,3 1 16,0 0-16,5 1 15,-4-1-15,-1-2 0,-1-2 16,-4-1-16</inkml:trace>
  <inkml:trace contextRef="#ctx0" brushRef="#br0" timeOffset="154936.0154">5836 16274 0,'0'0'16,"0"0"-16,0 0 0,0 0 0,0 0 0,0 0 16,0 0-16,0 0 0,0 0 15,0 0-15,0 0 0,0 0 16,0 0-16,0 0 0,14 25 16,-14-25-16,14 27 0,-4-9 15,2 3-15,-1 1 0,0 1 0,-2 3 16,1 1-16,3 8 0,-3-2 0,3 3 15,-4 0-15,4 5 0,-4-5 16,0-2-16,-2-1 0,-4-3 16,1-4-16,-1-2 0,0-2 15,-1-4-15,2-3 0,-4-4 16,1-3-16,1-5 0,-2-3 0,0-5 16,3-3-1,-1 1-15,1 1 0,-1 2 16</inkml:trace>
  <inkml:trace contextRef="#ctx0" brushRef="#br0" timeOffset="155167.9841">6169 16392 0,'0'0'0,"0"0"16,0 0-16,0 0 0,0 0 0,0 0 15,-17 17-15,17-17 16,-22 21-16,8-7 0,-3 2 15,2-1-15,-1 0 0,-3 5 16,-1 1-16,-2 1 0,-3-1 0,2-1 16,1-1-1,2-2-15,3-2 0,-4 0 16,1-1-16,4-3 16,4-4-16,3-1 0,4-2 15,-2 0-15</inkml:trace>
  <inkml:trace contextRef="#ctx0" brushRef="#br0" timeOffset="155365.8671">6311 16587 0,'0'0'16,"0"0"-16,0 0 0,-3 19 15,3-19-15,-5 21 16,5-21-16,-5 29 0,1-13 0,-1 0 0,-2 2 0,1 0 31,-1 1-31,0 1 0,2-2 0,1-2 0,1-3 0,1-2 16,1-2-16,-1 0 0</inkml:trace>
  <inkml:trace contextRef="#ctx0" brushRef="#br0" timeOffset="155684.3131">6833 16456 0,'0'0'0,"0"0"0,0 0 0,0 0 16,0 0-16,21 23 0,-21-23 15,19 24-15,-9-9 0,0 1 16,1 2-16,0 0 0,0 2 0,4 8 15,-1 2-15,-1 2 16,0 1-16,-3 1 0,-2-2 16,1 4-1,-2-4-15,-1-2 0,-1-1 0,-1-3 16,1-3-16,-2-4 16,-3-1-16,0-4 0,-1-3 0,-1-5 15,0-3-15,2-3 0,-2 3 16,2-3-16</inkml:trace>
  <inkml:trace contextRef="#ctx0" brushRef="#br0" timeOffset="155922.7928">7072 16503 0,'0'0'0,"0"0"0,0 0 0,0 0 16,0 0-16,0 0 15,0 0-15,-7 24 0,7-24 16,-15 17-16,15-17 16,-21 25-16,11-12 0,-2 3 15,-3 1-15,1-1 0,0 0 0,-7 7 16,-1 2-16,2-1 0,2-3 16,0-1-16,-1 0 0,1-3 15,3-2-15,-1-2 0,4-3 16,2-1-16</inkml:trace>
  <inkml:trace contextRef="#ctx0" brushRef="#br0" timeOffset="156208.215">7275 16772 0,'0'0'0,"0"0"0,0 0 15,0 0-15,20 10 0,-20-10 0,0 0 16,15 17-16,-15-17 0,0 0 15,3 25-15,-6-16 0,-1 0 16,-3 1-16,-3 0 0,-1 1 16,-2 1-1,-1 0-15,-1 0 0,2 1 16,1-2-16,-1 3 0,2-1 16,1 0-16,2-2 0,6-1 15,4-1-15,3-2 16,6 0-16,6-1 0,5-3 0,5-2 15,2-1-15,-3 0 0,-4 0 16,-6 0-16</inkml:trace>
  <inkml:trace contextRef="#ctx0" brushRef="#br0" timeOffset="156488.4725">7942 15678 0,'0'0'0,"0"0"0,0 0 0,0 0 0,33-11 16,-33 11-16,42 0 15,-20 1-15,1 0 0,1 1 16,0 0-16,3 5 0,-2 0 0,-2 0 16,-5-2-16,-3 0 0</inkml:trace>
  <inkml:trace contextRef="#ctx0" brushRef="#br0" timeOffset="156671.2493">7972 15937 0,'0'0'16,"0"0"-16,0 0 15,24 3-15,-24-3 0,28 4 16,-12-1-16,3-1 0,2 2 0,1-1 16,0-1-16,2 0 0,-3 0 15,-3 0-15</inkml:trace>
  <inkml:trace contextRef="#ctx0" brushRef="#br0" timeOffset="157025.7654">7917 16776 0,'0'0'0,"0"0"0,0 0 15,25-3-15,-25 3 0,42-1 16,-16 1-16,1 1 0,0 0 0,5 1 16,0-2-16,0 1 0,-1 1 15,1 0-15,-6 0 0,-6-1 16</inkml:trace>
  <inkml:trace contextRef="#ctx0" brushRef="#br0" timeOffset="157204.2433">7899 16917 0,'0'0'0,"0"0"0,0 0 0,0 0 0,0 0 16,25 12-16,-25-12 0,31 8 16,-10-5-16,2 0 0,4 2 15,0-1-15,3 0 0,6 2 16,2 1-16,-6-1 0,-6-1 15,-2-1-15</inkml:trace>
  <inkml:trace contextRef="#ctx0" brushRef="#br0" timeOffset="160336.3727">9200 15608 0,'0'0'0,"0"0"0,0 0 15,0 0-15,0 0 16,-3-28-16,3 28 15,-8-23-15,8 23 0,-12-21 16,4 8-16,-1 4 0,1 0 16,-2-2-16,0 4 0,-2-1 15,-2 1-15,-1 3 0,-3 1 16,1 0-16,-1 3 0,-2 0 16,3 3-16,1 1 0,3 3 0,2 0 0,2 0 15,2 4-15,2 3 0,3 1 16,1 2-16,3 1 0,2 3 15,3-2-15,2-1 0,1 3 16,1 0-16,1 3 0,0-1 16,1 5-16,-2-1 0,-1 0 15,-1 1 1,-4-4-16,0-1 0,-3-2 16,-1-3-16,-3-1 0,-2-2 0,-6-1 15,-5-3-15,-2-1 0,-3-2 16,0-4-16,-1-1 0,-2 1 15,0-1-15,-2-3 0,2-1 16,3-2-16,3-1 0,2-2 16,4 1-16,0-1 0,4-1 0,3-1 15,4-2-15,7 0 0,5-1 16,0 0-16,-1 2 0,8-5 16,3 1-16,2-1 0,3 0 15,0 3-15,2 2 0,-1 1 16,-1 0-16,3 1 0,2 0 15,-7 3-15,-3-1 0,-6 0 0</inkml:trace>
  <inkml:trace contextRef="#ctx0" brushRef="#br0" timeOffset="160699.8456">9632 15269 0,'0'0'0,"0"0"0,0 0 16,0 0-16,0 0 0,-1 29 0,1-29 0,-3 25 15,3-25-15,-8 32 0,3-11 16,-1 0-16,1 1 0,-1 6 15,1 3-15,-2 7 0,1 1 16,-1 3-16,-1 1 0,-2 7 0,0-3 16,-2 9-16,0-3 15,1-2 1,1-1-16,0-4 0,0-2 16,1-6-16,2-5 0,-1-1 0,0 0 15,3-9-15,1-4 0,3-9 16,2-3-16,1-1 0,-1-3 0,0 1 15</inkml:trace>
  <inkml:trace contextRef="#ctx0" brushRef="#br0" timeOffset="161016.3999">9892 15701 0,'0'0'15,"0"0"1,0 0-16,0 0 0,0 0 0,0 0 16,0 0-16,-26 0 0,26 0 0,-28 4 15,28-4-15,-36 10 0,18-3 16,-3 1-16,-3-1 16,2 2-16,1-1 0,-3 5 15,3 3-15,2-2 0,4-3 0,3 3 16,3-1-16,2 1 0,3 1 0,5 0 15,5-2-15,4 1 16,3-1-16,2 1 0,3 0 0,1-1 16,0-1-16,7 3 15,0-1-15,-4-2 0,-4-2 0,-4-2 16</inkml:trace>
  <inkml:trace contextRef="#ctx0" brushRef="#br0" timeOffset="161475.8491">8756 16702 0,'0'0'0,"0"0"16,0 0-16,0 0 0,0 0 0,0 0 15,28 7-15,-28-7 0,26 4 0,-26-4 16,34 5-16,-14-2 15,2 0-15,2 2 0,4 2 0,-4-1 0,-2 0 16,-5-2-16</inkml:trace>
  <inkml:trace contextRef="#ctx0" brushRef="#br0" timeOffset="162045.5469">9712 16836 0,'0'0'0,"0"0"0,0 0 16,-2-22-16,2 22 0,-6-17 16,6 17-16,-10-21 0,4 11 15,-4-1-15,-4-1 16,1 0-16,0 0 0,-5-3 0,1 2 15,-1 1-15,0 1 0,1 2 16,-1 3-16,3 2 0,0 2 16,2 3-16,1 2 0,2 1 15,1 1-15,2 2 16,1 3-16,3 1 0,2 1 16,2 3-16,2 2 15,3 2-15,0 0 0,3 3 0,2 1 16,0 1-16,0-2 0,1 7 15,0 0-15,-2-3 0,0-2 0,-1 0 16,-1 0-16,-4-3 16,-3-3-16,-2-2 0,-2-2 0,-5-1 15,-2 0-15,-4-4 0,-4-3 16,1-2-16,-1-1 0,0-2 0,-1-1 16,1-2-16,-1-3 0,-1-1 15,-1-3-15,2 1 0,3-2 16,2 0-16,1-1 0,5 2 15,1 0-15,4 0 0,3-1 0,3 1 16,4-1-16,4 0 0,3-1 16,0 1-16,1 0 0,6-1 0,4 0 15,0 3-15,2 0 0,1 0 16,2 0-16,0 1 0,0 0 16,0-1-16,-1-3 0,-4 2 0,-6 2 15,-3 2 1</inkml:trace>
  <inkml:trace contextRef="#ctx0" brushRef="#br0" timeOffset="162728.9129">10048 16514 0,'0'0'0,"0"0"0,0 0 0,0 0 0,0 0 16,0 0-16,-3 27 16,3-27-16,0 0 0,-7 34 0,3-16 15,-2-1 1,1 0-16,-3 3 0,-1 3 16,0 2-16,1 0 0,-3 10 15,1 0-15,0-1 0,0 0 0,0 7 16,1 0-16,1-4 15,2-2-15,-1-3 0,2-1 16,-1-4-16,2-3 0,-2 2 16,1-2-16,0-8 0,1-4 0,1-3 15,1-2-15,0-2 16,0-3-16,-1-4 0,-1-4 16,1 1-16,0-1 0,1-2 0,-1-2 15,2 0-15,1 1 0,1-4 16,3-4-16,-1 2 0,0 0 15,2 2-15,-1 0 0,2 1 0,-1-1 0,4 0 0,1-1 16,1 3-16,0 2 0,1 0 16,1 2-16,1-2 0,-2 1 0,0 3 15,1 2-15,-1 3 16,-1 1-16,1 2 0,2 3 16,-1 0-16,-1 1 0,1 0 15,0 1 1,0 3-16,-2 1 0,-3 3 0,-1 1 15,-1-1-15,-2-1 0,-3 0 0,-2 0 16,-2-2-16,-3-1 0,-3 1 16,-3-1-16,1-1 0,0-2 0,-1 0 15,-1-2 1,-2 1-16,1-1 0,-2-1 16,-2 0-16,1-2 0,3-2 0,1-1 15,0-1 1,2-1-16,1 0 0,0 0 0,1-1 0,0 0 0,0-1 0,1-2 15,1 1-15,1-2 0,3-1 16,0 1-16,0 1 0,1 1 31</inkml:trace>
  <inkml:trace contextRef="#ctx0" brushRef="#br0" timeOffset="162909.4775">10543 16983 0,'0'0'0,"0"0"16,0 0-16,0 0 0,0 0 0,0 0 16,0 0-16,0 0 0</inkml:trace>
  <inkml:trace contextRef="#ctx0" brushRef="#br0" timeOffset="179340.7687">26287 8549 0,'0'0'0,"0"0"0,0 0 0,0 0 15,0 0-15,0 0 0,0 0 16,0 0-16,0 0 0,-27 2 0,27-2 16,0 0-16,-27 12 0,27-12 15,-28 17-15,12-7 0,2 0 0,-2 2 16,-1 2-16,-1 0 0,0 1 15,-6 7-15,-2 3 16,3 0-16,3-1 0,-2 6 0,2 3 16,3-5-1,3-4-15,2 4 0,1 1 16,3-3-16,1-2 0,4 2 16,2 1-16,2-2 0,0-5 0,3 0 15,1 0-15,1-3 16,0-1-16,4-1 0,2 0 15,0-2-15,2-1 0,1 1 16,2-2-16,-4-3 0,-2 1 0,-2-4 16</inkml:trace>
  <inkml:trace contextRef="#ctx0" brushRef="#br0" timeOffset="179779.9428">26233 8791 0,'0'0'0,"0"0"0,0 0 15,0 0-15,0 0 0,20-10 0,-20 10 16,25-4-16,-25 4 0,31-1 0,-13 1 15,0 1-15,0 0 0,2 2 16,0 1-16,-1 1 0,-2-1 16,3 3-16,-2 0 0,-4 2 15,-2 2-15,-3 0 0,-2-1 16,-4 2-16,-3-1 0,-4 1 0,-5-1 16,-2 1-16,-2 0 0,-4-1 15,-2 0-15,1 0 0,-2 0 0,-1 1 16,-2 1-16,2-3 0,2-3 15,-3 3-15,1 0 0,3-2 16,3-1-16,2-2 0,3-1 16,3 0-1,2-3-15,2-2 0,3-4 0,5-1 16,3-1-16,-3 2 0,1 0 16,-2 1-16</inkml:trace>
  <inkml:trace contextRef="#ctx0" brushRef="#br0" timeOffset="180081.2475">26749 8697 0,'0'0'0,"0"0"0,0 0 0,0 0 15,0 0-15,0 0 0,-28 15 16,28-15-16,-23 10 15,23-10-15,-30 16 0,14-5 16,2 2-16,-3-1 0,0 2 16,-1 0-16,2 0 0,-5 4 15,2 2-15,2-2 0,3 0 0,1 0 16,2-2-16,1 1 16,2-2-16,4 0 0,3 0 15,3-2-15,2 0 0,4-1 0,2-2 0,1-2 16,1-1-16,-1-1 0,-2-2 15,-1 0-15</inkml:trace>
  <inkml:trace contextRef="#ctx0" brushRef="#br0" timeOffset="180498.1662">26733 8940 0,'0'0'0,"0"0"0,0 0 16,0 0-16,0 0 15,-20 13-15,20-13 0,0 0 16,-25 17-16,16-10 0,0 2 16,0-1-16,1 0 0,2 0 15,0 1-15,2-1 0,1 1 16,1 0-16,2-1 0,3-1 15,0-2-15,3 0 0,0-1 16,2-1-16,1 0 0,1-3 0,0 0 0,-1-2 16,1 2-16,1-2 0,2-2 15,-2 1-15,0-3 0,0 2 16,-1 0-16,-2-2 0,0 0 0,-2 0 16,-2-1-16,-1 1 15,0-1-15,-3 2 0,-3-2 16,-1 3-16,-2-1 15,0 1-15,-3 0 16,1 0-16,0 0 0,1 0 0,-2 1 16,2 0-16,2 2 0,0 0 15,1 0-15,1 0 0</inkml:trace>
  <inkml:trace contextRef="#ctx0" brushRef="#br0" timeOffset="181485.4508">27710 8782 0,'0'0'16,"0"0"-16,0 0 0,0 0 0,0 0 15,0 0-15,0 0 16,0 0-16,0 0 0,-7 23 15,7-23-15,0 0 0,-6 27 0,6-27 16,-10 22-16,5-10 0,1 0 0,1 1 16,-1 1-16,1-2 0,1 1 0,0-2 15,0 1-15,2-1 0,0-1 16,2-1-16,1-1 16,0-1-16,2-1 0,0 0 0,2-1 15,0 0-15,2-1 0,1-2 16,1-1-1,0-2-15,-1-1 0,1-2 16,1 0-16,-1 0 0,0-2 0,0 1 16,-1-1-16,0-2 0,0 1 15,0-2-15,0 1 0,-1 0 16,-1-3-16,1-2 0,0 2 16,-2 3-16,-2 1 0,0 0 15,-1-1-15,0 1 0,-2 2 0,0 0 16,0 2-16,0 0 0,1 0 0,-3 3 15,1-3-15,-1 3 0,-4 1 16,1 2-16,-1 2 16,-1 1-16,0 1 0,-1 2 0,0 2 15,-1 1-15,0-1 0,-1 3 16,-2 4 0,0 0-16,0 2 0,-3 7 15,-1 1-15,2 1 0,0-1 0,0-1 16,0 4-16,0 2 0,1-1 15,0 2-15,1 1 0,0-2 16,0-3-16,-1 1 0,0 1 16,-1-5-16,0-1 0,-1 3 15,2-2-15,0-4 0,-1-7 0,2 1 0,1-2 16,3-4-16,-1 0 0,0-8 16,-1-3-16,-2-1 0,-1-1 15,-1-3 1,-2-2-16,5-1 0,0-1 0,-1-1 15,-1-3-15,1 0 0,1-2 16,1-2-16,3-2 16,1 5-16,2-1 0,1-4 0,2-1 15,0 4-15,2 2 0,2-4 16,4 0-16,0 5 0,1-1 16,4-2-16,1 3 0,0 3 15,2 1-15,8-2 0,1 2 16,0 1-16,-1 0 0,4 1 15,3 1-15,-3 3 0,-1-1 0,-1 3 0,2 1 16,-2-1-16,-2-2 0,-4 2 16,-5 0-16,-2-1 0</inkml:trace>
  <inkml:trace contextRef="#ctx0" brushRef="#br0" timeOffset="181886.7122">28196 9207 0,'0'0'15,"0"0"-15,0 0 0,0 0 0,0 0 16,0 0 0,0 0-16,0 0 0,-19 19 15,19-19-15,0 0 0,-23 15 16,23-15-16,-17 14 0,17-14 15,-17 12-15,10-5 0,2 0 16,2-1-16,-1 0 0,2-1 16,1 1-16,1 1 0,2-1 15,2 0-15,1 0 0,3-1 0,-1-1 0,1-2 16,1-1-16,1 1 0,0-1 16,0 0-16,0-1 0,0 0 15,0-1-15,1 0 0,-1-1 16,-1-1-16,0-1 0,-1 0 15,-1 0-15,-1-1 0,-1 0 16,-2-1-16,-2 0 16,-2-1-16,-2 0 0,-3-2 15,0-1-15,-2 2 0,1-3 16,1-1-16,0 1 0,1 2 16,0 1-16</inkml:trace>
  <inkml:trace contextRef="#ctx0" brushRef="#br0" timeOffset="182234.5738">28635 9066 0,'0'0'0,"0"0"0,0 0 0,11 17 0,-11-17 0,0 0 16,13 27-16,-8-15 15,-2 0-15,-1 3 0,-1 1 16,-1-1-16,-1 2 0,-3 5 16,-4 0-16,0-1 0,0-2 0,-5 1 15,-2-1-15,0-1 0,-1-2 16,0 1 0,-2 0-16,0-2 0,1 0 15,-6 1-15,-1-3 0,3-2 16,2-2-16,-1-1 0,1 0 15,-1 0-15,-1-3 0,-1 0 16,-1-2-16,4-1 0,5 0 0,2-1 16</inkml:trace>
  <inkml:trace contextRef="#ctx0" brushRef="#br0" timeOffset="182572.8698">27012 9280 0,'0'0'0,"0"0"15,0 0-15,0 0 16,0 0-16,0 0 0,0 0 15,0 0-15,-23 13 0,23-13 0</inkml:trace>
  <inkml:trace contextRef="#ctx0" brushRef="#br0" timeOffset="194743.6496">25771 4753 0,'0'0'16,"0"0"-16,0 0 0,0 0 0,0 0 0,0 0 15,0 0-15,0 0 0,10-20 0,-10 20 16,0 0-16,0 0 16,0 0-16,0 0 0,0 0 15,-1-21-15,1 21 0,0 0 16,0 0-16,0 0 0,0 0 0,-25-6 16,25 6-1,0 0-15,-27 0 0,27 0 16,-23 0-16,11 1 0,1 1 15,0 0-15,0 1 16,0 1-16,1-2 0,0 3 16,-1 0-16,1 1 0,0 0 0,0 1 0,0 1 15,1-1-15,2 0 0,-1 0 16,-1 1-16,1 0 0,2-2 0,1 2 16,2 1-16,1-1 0,0 0 0,1 1 15,-1-1-15,2-1 16,2 1-16,0-1 0,1 0 15,2-1-15,0 0 0,2-1 16,0 1-16,0-1 0,0-2 0,0 2 31,2 0-31,0-3 0,1 0 0,1 0 16,1 1-16,0-1 0,0 0 0,0-2 16,1 0-16,-2 0 15,-1-1-15,-2 0 0,1-1 16,-1-1-16,0 1 0,-1-1 15,1 0-15,-1-1 0,-2 1 0,0-1 16,-1 0-16,-1 1 0,1-2 0,-2 1 16,-2-2-16,0 0 0,0 1 0,-1-1 15,0 1-15,-2-1 16,2 0-16,-2 0 0,-1-2 16,-1 3-16,1-2 0,-3 1 15,-3 1-15,1-1 0,2 1 0,-2-1 16,-1-1-16,-1 3 0,0-1 0,0 2 15,0 1-15,1 1 0,0 1 0,0 0 16,0 2-16,1-1 16,2 0-16,0 1 0</inkml:trace>
  <inkml:trace contextRef="#ctx0" brushRef="#br0" timeOffset="195784.1198">28186 6272 0,'0'0'0,"0"0"0,0 0 15,0 0-15,0 0 0,-27 4 16,27-4-16,-27 4 0,13-1 0,0 1 16,-2 3-1,1-3-15,-1 2 0,-4 2 16,1 0-16,1-1 0,1 2 16,2-2-16,1-2 15,1 1-15,4 2 0,0-1 0,0 1 16,2 1-16,3-1 0,2-1 15,2 0-15,0 0 0,1-3 0,3 3 16,4 0-16,1-1 0,2-1 0,3-2 16,0 4-16,1-3 0,-1 0 15,2-2-15,0-1 16,-1 3-16,1-1 0,0-3 0,1 0 16,-3 0-16,0-3 0,-3-1 15,-1 1-15,-2-1 0,0 0 0,0 1 31,0-1-31,-2-3 0,0 3 0,-2-3 16,-1 1-16,0 2 0,-2-3 16,-1 2-16,-1-1 0,-2-1 15,0 3-15,-6-3 0,-4 0 16,-2 0-16,-3 0 0,-1-1 16,3 2-16,2 2 0</inkml:trace>
  <inkml:trace contextRef="#ctx0" brushRef="#br0" timeOffset="196448.8393">25537 8095 0,'0'0'0,"0"0"0,0 0 15,0 0-15,0 0 0,0 0 16,0 0-16,0 0 0,0 0 0,0 0 15,0 0-15,0 0 0</inkml:trace>
  <inkml:trace contextRef="#ctx0" brushRef="#br0" timeOffset="196617.4656">25611 8188 0,'0'0'0,"0"0"0,0 0 16,0 0-16,0 0 0,0 0 15,0 0-15,0 0 0</inkml:trace>
  <inkml:trace contextRef="#ctx0" brushRef="#br0" timeOffset="197158.7538">25720 4972 0,'0'0'16,"0"0"-16,0 0 0,0 0 0,0 0 0,0 0 16,0 0-16,0 0 15</inkml:trace>
  <inkml:trace contextRef="#ctx0" brushRef="#br0" timeOffset="209817.7618">13771 8956 0,'0'0'0,"0"0"0,0 0 16,0 0-16,0 0 0,0 0 0,0 0 15,0 0-15,0 0 0,0 0 0,0 0 16,-26 10-16,26-10 0,-22 12 16,22-12-16,-27 21 0,14-10 0,-1 4 15,-2 2-15,0 0 16,-2 0-16,-5 6 0,-2 4 16,3-3-16,3 1 0,-1 0 0,-1 0 15,-5 4 1,2-1-16,1-1 0,0-1 15,3-2-15,3-2 0,3-1 16,2 1-16,1-2 0,1-1 0,1-4 16,1 0-16,3-2 15,1-2-15,0-1 0,1-3 16,1-3-16,0-2 0,2-2 0,0 0 16,2-6-16,0 0 0,1-2 0,2-4 15,-1 2-15,-1 2 0,1 0 16</inkml:trace>
  <inkml:trace contextRef="#ctx0" brushRef="#br0" timeOffset="210149.672">13672 8987 0,'0'0'0,"0"0"0,0 0 16,0 0-16,0 0 0,0 0 0,17 18 16,-17-18-16,9 22 0,-9-22 0,9 29 15,-4-12-15,-2 0 0,0 5 16,-1 3-16,1-2 0,-1 1 0,-2 7 16,-1 1-16,1-3 0,0-1 15,0 0-15,1-2 16,-1-2-16,0-1 0,1 1 0,0-1 15,0-7-15,0-1 0,0-2 0,0-1 16,0-1-16,-1-4 0,-2-3 16,-1-4-16,-1-3 0,-1-3 0,-3-1 15,-1-3-15,1 2 0,1 3 16,2-1-16</inkml:trace>
  <inkml:trace contextRef="#ctx0" brushRef="#br0" timeOffset="210319.1263">13450 9322 0,'0'0'16,"0"0"-16,0 0 0,0 0 0,0 0 15,0 0-15,0 0 0,0 0 16,27-18-16,-27 18 0,29-10 16,-29 10-16,36-7 0,-15 4 0,3 0 15,-2 0-15,-1-1 0,2-1 16,-3 1-16,-4 1 0</inkml:trace>
  <inkml:trace contextRef="#ctx0" brushRef="#br0" timeOffset="210689.3051">13986 9026 0,'0'0'0,"0"0"0,0 0 16,0 0-16,0 0 0,0 0 0,-9 25 15,9-25-15,-7 21 0,7-21 0,-9 34 16,4-13-16,1-2 0,-2 4 16,0 3-16,-1 0 0,1 2 0,-4 10 15,0 3-15,1-3 16,1-2-16,-2 9 0,0 0 15,0-4 1,2-2-16,-3 6 0,1-3 16,1-3-16,1-2 0,1-6 15,2 1-15,1-6 0,-1-3 0,2-1 16,1-1-16,-1-4 0,2-3 16,-1-4-16,0-2 0,1-3 15,0-3-15,0-4 0,-2-5 16,1 1-16,1 3 0,0-1 0</inkml:trace>
  <inkml:trace contextRef="#ctx0" brushRef="#br0" timeOffset="211090.7381">13943 9064 0,'0'0'0,"0"0"15,0 0-15,0 0 0,0 0 0,22-15 16,-22 15-16,0 0 16,29-8-16,-18 7 0,1 2 15,-1 1-15,0 1 16,1 2-16,1 1 16,0 1-16,-2 0 0,0 4 0,-1 1 15,-3-1-15,0-1 0,-2 4 16,0 1-16,-3-2 0,-1 0 15,-3 1-15,-3 0 0,1 0 16,-1-1-16,-3-1 0,-2 0 16,-1-1-16,-1 0 0,-3 0 0,0-1 0,0-2 15,-1 0-15,1-1 0,-1 1 16,2-1-16,1-3 0,-2 0 16,2-2-16,1 0 0,1-1 0,1 0 15,2 0-15,1-2 0,-1-2 16,6-1-16,3-3 15,2 0-15,3-1 0,-1 1 16,-1 1-16,0 1 16</inkml:trace>
  <inkml:trace contextRef="#ctx0" brushRef="#br0" timeOffset="211253.6408">14431 9061 0,'0'0'16,"0"0"-16,0 0 0,0 0 0,0 0 16,0 0-16,24 13 15,-24-13-15,0 0 0,19 22 0,-19-22 16,0 0-16</inkml:trace>
  <inkml:trace contextRef="#ctx0" brushRef="#br0" timeOffset="211407.0814">14347 9298 0,'0'0'0,"0"0"16,0 0-16,0 0 0,0 0 0,0 0 16,0 0-16,23 11 0,-23-11 0,0 0 15</inkml:trace>
  <inkml:trace contextRef="#ctx0" brushRef="#br0" timeOffset="212495.1496">13178 10428 0,'0'0'0,"0"0"0,0 0 0,0 0 16,0 0-16,-11 28 0,11-28 16,-7 26-16,7-26 0,-8 36 0,3-12 15,-1-2-15,0 3 0,-4 7 16,-1 1-16,0-2 0,0-3 0,1 0 16,0-2-16,-1 6 0,2-4 0,1-2 31,1-5-31,0-2 0,2-2 0,0-6 15,3 0-15,0-5 16,-1-2-16,3 0 0,0-4 0,5-5 16,0-2-16,0 0 0,-2 1 15,0 2-15</inkml:trace>
  <inkml:trace contextRef="#ctx0" brushRef="#br0" timeOffset="213027.9485">13256 10406 0,'0'0'0,"0"0"0,0 0 15,0 0-15,0 0 0,0 0 16,0 0-16,29 7 0,-29-7 0,21 8 16,-21-8-16,25 14 0,-14-4 15,-1-1-15,-1 4 16,-3-3-16,-1 1 0,-3 0 0,-1 1 0,-3 1 15,-1-2-15,-4 1 0,-3 1 16,0-2-16,0 0 0,-5 4 16,-3 1-16,-1-5 0,1 0 0,-1-3 15,1 2-15,3-3 0,2-1 16,2-2-16,1-2 0,2 0 16,1 1-1,2-2-15,0-1 0,3 0 16,1-4-16,4 1 0,3 2 15,3-3-15,1-2 0,2 2 16,2 0-16,2-2 0,0 3 16,6 2-16,1-3 0,-1 4 15,-2 1-15,-1 2 0,-1 1 16,-3 3-16,-1-4 0,-1 5 0,-4-1 0,-1 3 16,-1-2-16,-4 2 0,-1 2 15,-2 1-15,-2-2 0,-4 3 16,-4 0-16,-3 1 0,0-5 0,-1 4 15,-2-3-15,2 0 0,1 0 16,2-4-16,1 0 0,1 0 16,0-3-1,3 2-15,1-5 0,3-1 16,2 0-16,2-4 0,4-4 16,-2 2-16,-1-1 0,1 3 0</inkml:trace>
  <inkml:trace contextRef="#ctx0" brushRef="#br0" timeOffset="213382.1159">13814 10514 0,'0'0'0,"0"0"0,0 0 15,0 0-15,0 0 0,0 0 16,6 32-16,-6-32 0,0 28 0,0-28 15,-3 39-15,0-14 0,-1-3 16,-2 6-16,0 4 0,-2 8 0,0-1 16,-3 11-16,-1-3 15,1-1-15,0-3 0,-3 7 0,0-3 16,2-4-16,1-4 0,1-1 16,0-2-1,3-4-15,1-6 16,2-1-16,-1 0 0,1-7 15,1-4-15,0-1 0,1-5 16,1 1-16,0-3 0,2-3 0,1-3 16,2-5-16,-1-4 0,1-6 15,1-3-15,-2 4 0,-1 3 16,0 1-16</inkml:trace>
  <inkml:trace contextRef="#ctx0" brushRef="#br0" timeOffset="213761.356">13775 10503 0,'0'0'0,"0"0"0,0 0 16,0 0-16,21-11 0,-21 11 0,25-4 15,-25 4-15,26-3 0,-11 3 16,-1 0-16,0 3 0,2 1 15,-1 0-15,0 3 0,0 3 16,-1-2-16,2 5 0,-2 0 0,-3 1 0,-2 0 16,-3 1-16,-1 1 0,-2 2 15,-2-3-15,-3 2 0,-3-2 16,-2-1-16,-1-2 0,-2 1 16,-1 1-16,1-3 0,0 0 15,0-1-15,-1-3 0,0 1 16,1-1-16,1-1 15,-1-2-15,0-1 0,0-2 16,1 2-16,0-2 0,1-2 16,2-2-16,0-1 0,2 0 15,2-2-15,2-2 0,0 1 16,0 0-16,0 3 0</inkml:trace>
  <inkml:trace contextRef="#ctx0" brushRef="#br0" timeOffset="213930.5684">14416 10563 0,'0'0'0,"0"0"0,0 0 0,0 0 0,0 0 16,32 0-16,-32 0 0,28 12 15,-28-12-15,23 13 0,-14-9 16,-2 0-16</inkml:trace>
  <inkml:trace contextRef="#ctx0" brushRef="#br0" timeOffset="214077.6715">14401 10753 0,'0'0'15,"0"0"-15,0 0 0,0 0 16,0 0-16,0 0 0,0 0 15,17 21-15,-17-21 0,0 0 0</inkml:trace>
  <inkml:trace contextRef="#ctx0" brushRef="#br2" timeOffset="228507.0605">7781 13809 0,'0'0'0,"0"0"16,0 0-16,-17-13 0,7 5 0,-4-2 15,-4-3-15,-2 0 16,-3 1-16,-10-7 0,-1 1 0,-8-1 0,-2-1 16,-12-4-16,-1 0 0,-11-3 15,3 0-15,-3 4 0,-3 1 16,-10-1-16,4 3 0,-24-2 15,-5 2 1,-5 3-16,-4 1 0,20 6 0,16 4 16,-33 1-16,11 3 0,11 2 0,3 2 0,0 3 15,-2 1-15,8 4 0,5 1 0,-8 4 16,0 3-16,5-1 16,6-3-16,-9 7 15,-9 5-15,11 2 0,9 1 16,10 0-16,5 1 0,4-1 0,0-2 15,6 6 1,2 3-16,4-4 0,2-2 16,5-1-16,1 0 0,6-2 15,2-1-15,5 8 0,3 2 16,1-2-16,0-2 0,5 0 16,4 0-16,2 0 0,0 2 0,6-2 15,3 2-15,2-2 0,3-2 16,4 4-16,6 1 15,-5-11-15,4-1 0,-1 1 16,4 4-16,4-6 0,4-3 0,5 8 16,5 3-16,2-2 15,1-3-15,1 0 0,1 1 0,3-3 16,1-1-16,28 10 0,-1-6 16,-7-2-16,-5-3 0,14 1 15,10 3-15,4 0 16,2 3-16,-26-13 0,-17-4 0,19 2 15,17-2 1,-11-1-16,-4-2 0,5-1 0,5 1 16,-13-1-16,-9-4 0,16-2 15,12 3-15,-9 1 0,-8 0 16,4-2-16,-1-3 0,-4-1 0,-5-5 0,5 5 16,5-1-16,-11 1 0,-8-2 0,11-4 15,6-1-15,-9 1 0,-5 0 16,5 0-16,3-3 15,-7 2-15,-5 1 0,-2-7 16,-1 0-16,-5-1 0,-6 2 0,3-3 16,2-4-16,-5 5 0,-5 4 0,-3-10 15,-1-4-15,-5 1 0,-5 2 0,1 0 16,1-3-16,-4 3 16,-4 4-16,-4-10 0,-2-3 15,-3 3-15,0 3 0,-3-2 16,0-5-16,-4 15 0,0-1 0,0-4 15,0-3 1,0 4-16,-2-1 0,-2-6 16,1-1-16,-1 1 0,-1 6 0,-4-3 15,-3-3-15,0 4 0,-1-2 16,-7-1-16,-5 0 0,-1 0 16,1 2-16,-7-5 0,-5-1 15,7 4-15,0 3 16,-10-6-16,-5-1 0,7 4 0,5 2 0,-7-3 0,-7 0 15,6 3-15,5 1 0,-9-1 16,-6 1-16,4 3 16,1 4-16,-29-6 0,-1 3 15,7 2-15,3 0 0,21 5 16,14 5-16,9 2 0</inkml:trace>
  <inkml:trace contextRef="#ctx0" brushRef="#br2" timeOffset="237658.632">16141 9020 0,'0'0'0,"0"0"0,0 0 16,0 0-16,22-2 0,-22 2 15,0 0-15,29-2 0,-29 2 0,24 2 16,-11 0-16,0-1 0,1 1 15,-2 0-15,0 1 0,0 0 16,-1 1-16,-1 2 0,-1 0 0,0 1 16,-2-2-16,-1 2 0,-2 1 15,0 1-15,-2 0 0,-2 0 16,-1 1-16,-3-2 0,0 0 0,-4 3 16,-3 0-16,-1-1 0,-2 0 15,-5 5-15,-1 2 16,0-1-16,0-2 0,-2 0 15,-2 0-15,2-3 16,3 0-16,1-1 0,0-1 16,1 0-16,3-2 0,1 0 15,2-2-15,2-1 0,2-2 0,2-1 16,1-1-16,2-1 0,2-1 16,4-5-16,2-3 0,0 1 15,-1 1-15,0 2 0</inkml:trace>
  <inkml:trace contextRef="#ctx0" brushRef="#br2" timeOffset="238037.4013">16545 8902 0,'0'0'15,"0"0"-15,0 0 0,0 0 0,0 0 16,0 0-16,-21 14 0,21-14 15,-18 12-15,18-12 0,-25 17 16,11-6-16,1 0 0,-1 0 16,-1 3-1,1 2-15,0 0 0,-4 6 0,0 1 16,2-2-16,0 0 16,3-1-16,1 1 0,1-2 15,2 0-15,3-1 0,0 0 16,3-3-16,1 0 0,2-1 15,1-1-15,1-1 0,0 1 0,3-4 16,1 2-16,1-1 0,0-2 0,1-1 0,1 0 16,0-1-16,0-3 0,1-1 15,1-2-15,0-3 0,-1-2 16,-2 2-16,0-1 0,-1 1 0</inkml:trace>
  <inkml:trace contextRef="#ctx0" brushRef="#br2" timeOffset="238275.9192">16656 9167 0,'0'0'0,"0"0"15,0 0-15,0 0 0,0 0 0,4 23 16,-4-23-16,0 20 0,0-20 0,-1 21 15,1-21-15,-4 21 0,2-11 16,-1 0-16,0 2 0,0-1 16,-1 2-16,2-1 0,0 1 15,0-2-15,1-2 0,0 0 16,1-1-16,1-2 16,1-4-16,0 0 0,0 1 15,1-2-15</inkml:trace>
  <inkml:trace contextRef="#ctx0" brushRef="#br2" timeOffset="238643.8661">16879 9067 0,'0'0'0,"0"0"0,0 0 15,0 0-15,22-8 0,-22 8 16,20-5-16,-20 5 0,23-5 0,-11 3 15,0 1-15,0 1 0,1 2 16,1 2-16,-1 0 0,-1 0 0,-1 1 0,-1 0 16,-1 1-16,-3 1 15,0 1-15,-2 3 0,0 1 16,-4-2-16,-3-1 0,-1 1 16,-4 2-16,-1-1 0,1 2 0,-7 2 15,-2-1-15,-1-1 0,0 0 16,1 0-1,-2 0-15,1-1 0,2-1 0,0-3 16,2-1-16,1 0 0,1 0 0,3-3 16,3-3-16,1 1 15,-1 0-15,6-7 0,4-5 16,-2 1-16,0 3 0,0-1 0</inkml:trace>
  <inkml:trace contextRef="#ctx0" brushRef="#br2" timeOffset="238982.573">17246 8990 0,'0'0'16,"0"0"-16,0 0 0,0 0 0,0 0 16,0 0-1,0 0-15,-24 2 0,24-2 0,0 0 16,-24 14-16,24-14 15,-17 19-15,17-19 0,-23 23 16,11-9-16,-1 0 0,0-2 16,0 0-16,1 1 0,1 1 15,2 0-15,1 1 0,2 0 0,0-1 16,-1 2-16,2-2 0,3-1 0,3-1 16,2-1-16,2-3 0,-1 0 15,1 1-15,3-1 0,1-1 16,0-1-16,1 0 0,3 0 15,1 0-15,2-4 0,-1 0 16,0-4-16,-1 1 0,-2-1 0,-1 1 16,-2 0-1</inkml:trace>
  <inkml:trace contextRef="#ctx0" brushRef="#br2" timeOffset="239230.1549">17485 9058 0,'0'0'0,"0"0"16,0 0-16,22-6 0,-22 6 0,26-5 15,-9 2-15,1 1 0,0-2 16,-1 2-1,2 0-15,0 1 0,-1 0 0,6 0 16,-4 1-16,-2-1 0,-4-1 16,-1 1-16,-3 0 0,-2 0 15</inkml:trace>
  <inkml:trace contextRef="#ctx0" brushRef="#br2" timeOffset="239414.5811">17472 9212 0,'0'0'0,"0"0"0,0 0 0,0 0 0,0 0 0,34-6 0,-34 6 15,35-3-15,-35 3 0,40-1 16,-16 1-16,1-2 0,-1-1 0,2 0 16,-4 0-16,-3 0 0</inkml:trace>
  <inkml:trace contextRef="#ctx0" brushRef="#br2" timeOffset="240216.8557">18363 8984 0,'0'0'0,"0"0"16,0 0-16,0 0 0,0 0 0,-1-23 16,1 23-16,0 0 15,-6-24-15,6 24 0,-8-18 16,2 9-16,0 1 15,0 1-15,-3 0 16,0 1-16,-1 1 0,-2 0 0,-1 0 16,0 1-16,1 2 15,-1 0-15,1 1 0,0-1 0,1 1 16,0 1-16,1 3 0,0 0 16,0 2-16,2 1 0,0 2 15,1 1-15,2 0 0,0 0 0,2 1 16,1 2-16,1-1 0,2 1 0,1 1 15,0 0-15,1 1 0,3 6 16,1-2-16,-1 1 0,1-1 16,2 0-16,1 1 0,-2-1 15,0-2-15,-1 1 0,-2-1 16,0 0-16,-2-2 0,-2 0 0,-1-1 0,-1 0 16,-1-2-16,-3-1 0,-1-2 15,-2 2-15,0-2 0,-1-1 16,1 0-16,-2-1 0,0-4 15,-2 1-15,-2-2 0,1-1 16,1-1-16,1-2 0,0-1 16,1-1-1,1 1-15,2-1 0,0-2 16,1-1-16,2 0 0,2-2 0,1 0 16,1 2-16,1 1 0,3-3 15,3-2-15,-1 3 0,3 1 16,3-4-16,3 0 0,-1 1 0,0 1 15,4-2-15,3 0 16,0 0-16,1 0 0,-1 3 0,0-1 0,0 0 16,-1 0-16,4 0 0,-1 0 15,-6 2-15,-3 3 0,3-2 16,-2 0-16,-5 3 0,-1-2 0,-2 2 16,-1-1-16,-2 2 15,0 0-15,-3 0 0,-2 0 0,-5 2 16,-3 1-1,1 0-15,-3-1 0,1-1 16,1 2-16,1-1 0</inkml:trace>
  <inkml:trace contextRef="#ctx0" brushRef="#br2" timeOffset="241188.8882">18757 9122 0,'0'0'0,"0"0"0,0 0 16,0 0-16,0 0 0,0 0 0,0 0 15,0 0-15,0 0 0,0 0 16,27-7-16,-27 7 0,0 0 16,30-2-16,-30 2 15,31-2-15,-17 1 0,3-1 16,1-1-16,1 1 16,1 1-16,2 0 0,1-1 15,0 1-15,-1-2 0,12 2 16,2-1-16,-2 0 0,-1 0 0,11 2 15,3 0-15,-5-1 0,-5 0 16,4 0-16,3 1 16,-4 0-16,-5 0 0,11 1 0,2 0 15,-6 1-15,-5 0 0,6 0 0,3-2 16,-4 0-16,-4 0 0,10-1 16,4 1-16,-9 0 0,-5 0 15,4 3-15,3 1 0,-7-1 16,-5-3-16,4 0 0,0-1 0,-5 0 15,-3 1-15,0-1 16,0 1-16,-3-1 16,-3 1-16,1 0 0,2 0 15,-3 0-15,-3-2 0,-3 1 16,0 1-16,-6-2 0,-2 0 0,-2 0 16,1 1-16,-2 1 0,-2 0 15,-4 0-15,0 0 0,-2 0 16,-3 1-16,3-1 0,0 0 15,0 0-15</inkml:trace>
  <inkml:trace contextRef="#ctx0" brushRef="#br2" timeOffset="241721.6618">19415 9258 0,'0'0'0,"0"0"15,0 0-15,0 0 0,0 0 16,0 0-16,0 0 0,30 6 16,-30-6-16,22 1 0,-22-1 0,28 2 15,-14 1-15,0 0 0,0 2 16,1-1-16,-1 0 0,0 1 15,1-2-15,-3 2 0,-1 0 16,-2 0-16,-2 1 0,-1 0 16,-3 0-16,-4 1 0,-3 1 15,-2 0-15,0 0 0,-5 0 0,-4 0 16,-1 0-16,-2 0 0,-7 4 16,-3 2-16,1-4 0,1-1 0,-5 3 15,2-1-15,3-2 0,5-1 16,4-2-16,2 0 0,4-2 15,3-1-15,2 1 0,0 0 16,4-2-16,1 2 16,5-2-16,5 0 0,2 0 0,1-1 0,5-1 15,3-1-15,1-1 0,0 0 0,4 1 16,3-1-16,-3 0 0,-3 1 0,5-2 16,-2-1-1,-3 2-15,-1 1 0,-5-1 0,-1 2 16,-5-1-16,-4 0 15,-1-4-15,-2-2 16,-1 2-16,0-1 0,0 2 0</inkml:trace>
  <inkml:trace contextRef="#ctx0" brushRef="#br2" timeOffset="242485.9464">18955 8500 0,'0'0'0,"0"0"16,0 0-16,0 0 0,0 0 0,0 0 16,0 0-16,0 0 0,0 0 0,0 0 15,-3 31-15,3-31 0,-7 21 0,7-21 16,-10 28-16,5-14 0,-2 0 16,1-1-16,-1-1 0,0 0 0,2 2 15,-1-1-15,1 0 16,0-1-16,2-2 0,1 0 15,1-3-15,0 2 0,1-3 0,2 0 16,2-3 0,2-1-16,0-1 0,2-3 15,0-1-15,1-2 0,-1-1 16,1 1-16,1-2 0,1 1 0,1-1 16,0-1-16,2-2 15,1-2-15,1 1 0,-3-2 16,-1-1-16,-1 3 0,-2 0 0,-1 0 15,-2-1-15,1 1 0,-2 1 0,0 2 16,-1 2-16,-1-1 0,0 3 16,-2 0-16,0 1 0,0 0 0,-1 3 15,0 0-15,0 0 16,0 5-16,-1-2 0,-1 3 0,-1 2 16,1 1-16,0 2 0,-1 1 15,-2 2 1,1-1-16,-1 2 0,1 0 15,0 2-15,-3 6 0,-1 1 0,3-1 16,-1 1-16,1-4 16,-1 0-16,1 1 0,-1 1 0,2-2 0,-1-2 0,1 0 15,-2 0-15,1-2 0,-1 0 0,0-1 16,-2-2 0,0-2-16,1 0 0,-3-1 15,-1-1-15,0 0 0,0-2 16,-3-2-16,0-2 0,0-1 0,-1-2 15,2-2-15,1-2 16,2-3-16,2-1 0,2 1 0,0 1 16,2 0-16</inkml:trace>
  <inkml:trace contextRef="#ctx0" brushRef="#br2" timeOffset="242686.5971">19363 8688 0,'0'0'0,"0"0"16,17-3 0,-5 1-16,1 0 0,8 1 15,4-1-15,0 2 0,-2-1 16,0 0-16,0-1 0,-2 2 0,0 0 16,-2-1-16,-5-2 0,-4 2 15,-2-1-15,-2 1 0</inkml:trace>
  <inkml:trace contextRef="#ctx0" brushRef="#br2" timeOffset="242940.1883">19460 8616 0,'0'0'0,"0"0"0,0 0 16,0 0-16,0 0 0,0 23 16,0-23-16,-1 22 0,1-22 0,-4 23 15,0-7-15,1-1 0,0-1 16,-2 3-16,1 2 0,0-1 16,-1 0-16,0 1 0,0-2 0,3-2 15,0-2-15,2-4 0,2-3 16,-1-2-16,0 0 0,0-2 0</inkml:trace>
  <inkml:trace contextRef="#ctx0" brushRef="#br2" timeOffset="244243.8542">20040 8406 0,'0'0'15,"0"0"-15,0 0 0,0 0 0,0 0 16,0 0-16,0 0 16,0 0-16,0 0 0,-13 28 0,13-28 0,0 0 15,-13 26-15,13-26 16,-13 21-16,6-8 0,0-2 0,2 0 16,-1 1-16,1-2 0,0 0 15,1 0-15,1 0 0,0 0 16,1-1-16,1 0 0,0-1 15,1-1-15,1-1 0,1-1 0,2-2 0,0 0 16,0 0-16,3-2 0,2-1 16,0 0-16,0-2 0,-1-1 15,2-1-15,-1 0 0,0-2 0,0 1 16,1-1-16,0-1 0,-2 2 16,2-2-16,0 0 15,0 1-15,0 0 0,0 0 16,0-1-16,-1 1 15,-2 0-15,0 1 0,0-1 16,-2 2-16,1-1 0,-2 2 16,-1 0-16,1 0 0,-2 1 15,0 2-15,-2 0 0,2 3 16,0 1-16,-2 1 0,-2 2 16,0 1-16,0-1 0,-1 4 0,-2 3 0,0 0 15,-1 0-15,0 4 0,-2 1 16,-1 5-16,0 1 0,0 1 15,0 1-15,-1-3 16,0-2-16,-4 7 0,1 2 0,0-4 0,0-2 16,0-2-16,-1-4 15,3-1-15,1-1 0,-1-2 16,0-2-16,2-3 0,2-2 16,-1-2-1,0-2-15,3-2 0,-1-1 0,-1-1 0,-2-1 0,0-1 16,1-3-16,2 1 15,-1 0-15,1-1 0,2 0 0,1-1 16,1-3-16,0 0 0,1 1 16,2-2-16,3-1 0,-1 2 15,0-1-15,4-2 0,1 0 16,0 0-16,1 1 0,3-1 16,3-1-16,0 1 0,2 1 0,-1-1 15,2-1-15,-2 4 0,0-1 16,-1 0-16,2-1 15,-3 4-15,-1 1 0,3 0 0,0-1 0,0 0 16,-2 1-16,-1-1 0,0 1 16,-3 0-16,-2 1 0,0 0 0</inkml:trace>
  <inkml:trace contextRef="#ctx0" brushRef="#br2" timeOffset="244497.866">20370 8760 0,'0'0'0,"0"0"16,0 0-16,0 0 0,0 0 0,-1 26 15,1-26-15,0 0 0,-9 23 16,9-23-16,0 0 0,-11 24 16,7-18-16,-1 0 0,1 1 0,-1 0 15,1-1-15,1 0 0,-1-1 16,1-1-16,1 0 0,0-1 0,-1-1 15,1 0-15,1 1 0,-1-2 16,-1-1-16,0-2 16,1-1-16,0 0 0,1 0 15,0 1-15</inkml:trace>
  <inkml:trace contextRef="#ctx0" brushRef="#br2" timeOffset="247199.221">15699 10606 0,'0'0'0,"0"0"16,0 0-16,0 0 0,0 0 0,0 0 31,0 0-31,0 0 0,0 0 0,0 0 16,0 0-16,29-3 0,-29 3 15,29-4-15,-29 4 16,41-2-16,-19 2 0,3-1 0,3 1 16,-2 0-16,0 0 0,7 1 15,-1 2-15,-5 0 0,-1 0 0,0 1 16,-3 3-16,-7-3 0,-3 3 0,-4 0 16,-5 3-16,-3-1 15,-3 1-15,-8 3 0,-6-1 0,-3 2 16,-1-1-16,-11 6 0,-4-1 15,1 0-15,2-1 0,-9 2 16,-1 1-16,7-4 0,5 0 0,4-1 31,2-3-31,5 0 0,1-3 16,4-2-16,1 0 0,5-4 0,0 1 16,8-4-16,2 0 0,5-4 15,2 1-15,4-5 0,4-2 16,0-1-16,2 0 0,-1 0 15,-2 1-15,-4 3 0</inkml:trace>
  <inkml:trace contextRef="#ctx0" brushRef="#br2" timeOffset="247537.7852">16340 10461 0,'0'0'0,"0"0"16,0 0-16,0 0 0,0 0 0,0 0 16,-27 13-16,27-13 0,-19 15 15,19-15-15,-21 22 0,10-9 0,0-2 16,-1 3-16,-1 4 16,1-3-16,0 2 15,-3 5-15,2 0 0,1 1 16,1-4-16,3 2 0,1 0 15,2-2-15,1-1 0,1 2 16,3-2-16,3-2 0,0-2 16,3 2-16,3-4 0,0 2 0,0-3 15,3-3-15,4 1 0,0-4 16,1 1-16,1-6 0,2-6 16,-3 2-16,-4 0 0,-2 1 0</inkml:trace>
  <inkml:trace contextRef="#ctx0" brushRef="#br2" timeOffset="247901.5362">16507 10717 0,'0'0'0,"0"0"0,0 0 16,0 0-16,24-6 0,-24 6 0,26-1 15,-26 1-15,28 0 0,-13 1 16,-2 1-16,-1 1 0,-1 2 0,-2-2 16,-1 1-16,-3 2 0,-1-1 15,-1 2-15,-4 0 16,-3 0-16,0 4 0,-5-1 0,-3 0 16,-1-2-16,-1 0 0,-1 2 15,0 1-15,0-1 0,2 1 0,2 0 16,1-1-1,2-2-15,2-1 0,2 1 16,3 1-16,2-4 0,3 1 0,2-3 16,5 1-16,3-3 0,1-1 15,7 0-15,1 0 16,-1 2-16,0-1 0,-3-1 0,-3 0 16,-3 0-16</inkml:trace>
  <inkml:trace contextRef="#ctx0" brushRef="#br2" timeOffset="248302.629">16887 10571 0,'0'0'0,"0"0"0,0 0 0,0 0 15,28-4-15,-28 4 0,33-4 16,-14 4-16,0 1 0,0 3 16,2-1-1,-2 0-15,-1 0 0,4 1 16,-1 1-16,-4 1 0,-1 1 0,-3 0 16,-2 4-16,-3 0 0,-3-1 15,-5 4-15,-3-3 0,-4 0 16,-1 0-16,-7 3 15,-3 3-15,-2-2 0,-1 3 0,-7 0 16,-2 0-16,2-3 0,0-1 0,1 0 16,-1 1-16,5-2 0,4 1 0,4-3 15,1-6-15,5 1 0,1-2 16,6-2-16,5-4 0,6-1 16,4-5-16,-4 4 0,-1 0 15,-2 0-15</inkml:trace>
  <inkml:trace contextRef="#ctx0" brushRef="#br2" timeOffset="248603.4582">17322 10535 0,'0'0'0,"0"0"0,0 0 15,0 0-15,-23 14 0,23-14 0,-20 14 16,20-14-16,-23 19 0,12-6 16,0-2-16,1 1 0,1 1 0,0-1 15,0 2-15,1 3 16,1 1-16,2 0 0,2 1 0,2 0 0,1-3 16,1 1-16,2-2 0,2-2 15,2-1-15,0-1 0,2 2 16,2-2-16,2-3 0,2-1 15,1 0-15,0-3 0,-1 2 16,-2-1-16,-2-2 0,-1 0 16</inkml:trace>
  <inkml:trace contextRef="#ctx0" brushRef="#br2" timeOffset="248810.5297">17726 10589 0,'0'0'0,"0"0"15,22-3-15,-8 2 0,1 1 0,5 0 16,3 0-16,5 0 16,-2 3-16,1-2 0,-1 5 0,-4-5 15,-3 2-15,-2 0 0</inkml:trace>
  <inkml:trace contextRef="#ctx0" brushRef="#br2" timeOffset="248973.3527">17648 10788 0,'0'0'0,"0"0"0,0 0 0,0 0 0,0 0 16,37 8-16,-37-8 0,39 3 15,-15-2-15,2 1 0,4-1 16,-5-1-16,-3 0 0,-2 0 16</inkml:trace>
  <inkml:trace contextRef="#ctx0" brushRef="#br2" timeOffset="249728.474">18630 10588 0,'0'0'0,"0"0"15,0 0-15,0 0 0,0 0 0,3-25 16,-3 25-16,0 0 16,0-28-16,-1 20 0,-1-5 0,-2 5 31,0-2-31,-4 2 0,0-1 15,-2 1-15,0 0 0,-2 1 0,-1 0 16,1 1-16,1 1 0,-1-1 16,0 2-16,0 3 0,0-1 15,0 2-15,-2 2 0,2-1 0,1 2 16,1 4-16,1 0 0,3 1 16,0-1-16,3 4 0,1 3 15,2 3-15,1-2 0,2 3 0,3 4 16,0-1-16,2-2 0,0 2 15,1 3-15,-1-3 0,1-3 16,5 7-16,1 0 0,-3-3 16,-1-1-16,-2 1 0,-1-1 0,-3-2 15,0-2-15,-5 1 16,-4-4-16,-2 0 16,-2 0-16,-3-4 0,-3-1 15,-1-3-15,-1-2 0,-7 0 16,-4-1-16,3-3 0,2 0 0,0-3 15,0-4-15,3 2 0,1-2 16,1-3-16,0-1 16,4 1-16,2-1 0,4-3 0,4 0 15,2 2-15,3-2 0,5-3 0,3-1 16,-1 6-16,2-1 0,6-5 16,3 4-16,1-1 0,1 1 0,1 0 15,1 0-15,-1 2 16,0-1-16,-1 3 0,1 1 15,-1 0-15,-1 4 0,-1-1 0,-2 2 16,0 3-16,-3-2 0,-1 2 0,-3-2 16,-3 3-16</inkml:trace>
  <inkml:trace contextRef="#ctx0" brushRef="#br2" timeOffset="250384.1638">19051 10786 0,'0'0'0,"0"0"15,0 0-15,0 0 0,0 0 16,27-1-16,-27 1 0,0 0 16,32 0-16,-32 0 0,34 0 15,-16 0-15,1 0 0,4 0 0,4 1 16,-1-1-16,1-1 0,9 1 16,3 0-16,-2 0 0,0 0 0,11 0 15,3 0-15,-5 3 0,-2-2 16,5 1-16,3-1 0,6-1 15,-3 3-15,1-2 0,2 2 16,-3 1-16,-1-1 16,10-3-16,-1 0 0,-7 3 15,-5-2-15,11 2 0,0 1 16,-10 0-16,-8 3 0,4-5 16,1-4-16,-8 5 0,-6 1 15,2-1-15,0-5 0,-4 4 0,-4-2 16,-5 1-16,-3 2 15,-5 0-15,-4-2 0,-1 1 16,0-1-16,-2-1 0,-2 4 0,-2-2 16,-3-1-16,-4-1 0,-4 1 0,-4-1 15,-4 0-15,3-1 0,2 1 16,2 0-16</inkml:trace>
  <inkml:trace contextRef="#ctx0" brushRef="#br2" timeOffset="250831.1801">19704 11045 0,'0'0'0,"0"0"0,0 0 16,0 0-16,0 0 0,32 8 15,-32-8-15,33 4 0,-13-1 0,1 3 16,2-1-16,1 1 0,2-2 0,4 4 16,0-1-16,-4 2 15,-3 0-15,-3-2 0,-3 3 0,-4-2 16,-3 2-16,-5 1 0,-5 0 16,-5 0-16,-2 1 0,-9 0 15,-6-1-15,-2 2 0,-3-1 16,-7 2-16,-1 0 15,3-2-15,2 2 0,3-2 0,0 0 16,5-1-16,4-3 16,5 2-16,4-3 15,4 3-15,2-3 0,7-2 0,6 1 16,3-3-16,3-1 0,7-2 16,8 0-16,-2-1 0,0 0 15,3-1-15,3 1 0,-4-2 16,-3-4-16,-1 0 0,-3-2 15,-7-3-15,-4-1 0,-2 1 0,-2 5 0,-2 1 16</inkml:trace>
  <inkml:trace contextRef="#ctx0" brushRef="#br2" timeOffset="251580.431">19377 9992 0,'0'0'16,"0"0"-16,0 0 0,0 0 0,0 0 16,-1 25-16,1-25 0,-3 21 15,3-21-15,-9 25 0,2-10 0,-1-1 0,0 0 16,0-1-16,0 3 16,0-4-16,1 4 0,1-4 15,0 2-15,1 0 0,0 0 0,1 2 16,2-4-16,-1-1 15,2-3-15,1-2 0,2 0 0,2-3 16,0 0 0,3-2-16,2-1 0,-1-2 15,2-1-15,2-1 0,2 0 16,-2-3-16,0 2 0,3-4 16,1-2-16,0 1 0,1-1 15,-1-2-15,1 1 0,-2 1 16,0 0-16,-1 1 0,-1-1 15,-2 1-15,-1 2 0,-1 1 0,-1-3 0,0 4 16,-2 1 0,0 1-16,-2 4 0,-1-3 0,1 3 0,-1 1 0,0 1 15,1 2-15,-2-1 0,-1 1 16,0 0-16,-1 2 0,0 2 16,0 2-16,-1 3 0,0-1 0,-1 3 31,-2-1-31,1 4 0,-1-2 15,-2 3-15,-3 3 0,-1 3 0,0 0 0,-1-4 0,0-1 16,0 0-16,0 1 0,0-3 16,0 0-16,0 0 15,0-1-15,-1-2 0,0-1 16,0-3-16,-1-1 0,0-3 16,0-2-16,-1 2 0,0 0 15,-2-3-15,2-1 0,1-3 16,-1 0-16,1 0 0,2 0 0,2 0 15,2 0-15</inkml:trace>
  <inkml:trace contextRef="#ctx0" brushRef="#br2" timeOffset="251795.7673">19805 10224 0,'0'0'0,"0"0"15,0 0-15,33-3 0,-19 3 0,2 0 16,4 1-16,5-1 16,2 0-16,-3 0 15,-1 2-15,-2-2 0,-1 0 0,0 1 16,0 0-16,-3-1 0,-1 0 16,-4-1-16,-2-2 0,-1 1 15,-2 1-15,-1-1 0</inkml:trace>
  <inkml:trace contextRef="#ctx0" brushRef="#br2" timeOffset="252049.3533">19956 10151 0,'0'0'16,"0"0"-16,0 0 0,0 0 0,0 0 15,-10 24-15,10-24 0,0 0 16,-6 28-16,4-18 0,-2 1 16,1 3-16,1 1 0,-1-1 15,-1 2-15,1-2 0,0-1 0,-1 1 16,1 0-16,1-3 16,2-2-16,0 0 0,1 1 0,1-5 15,0 1-15,1-2 0,-1-1 0,-1-1 16</inkml:trace>
  <inkml:trace contextRef="#ctx0" brushRef="#br2" timeOffset="252782.5312">20421 10070 0,'0'0'0,"0"0"16,0 0-16,0 0 16,0 0-16,0 0 0,-4 22 15,4-22-15,0 0 0,-5 22 16,5-22-16,-6 22 0,6-22 16,-6 24-16,4-13 0,-1 3 15,1-4-15,1 3 0,1 0 16,0-1-16,1 0 0,0-4 15,0 2-15,2-3 0,-1 1 0,0-3 0,0 0 16,1-1-16,2-1 0,0-2 16,2-1-16,1 0 0,-1 0 15,2-4-15,1 0 0,0-1 16,-1 0-16,1 1 0,1-5 16,-1 2-16,0-1 0,0 0 15,0-1 1,-2 0-16,1 0 0,2-3 15,0 1-15,-2 1 0,0 2 0,0-2 16,-2 2-16,-2 1 0,-1 1 16,1 1-16,-1-2 0,-1 4 15,1-1-15,-2 0 0,-2 4 16,2-3-16,-2 3 0,0 0 16,0 0-16,0 0 0,-3 1 0,0 2 0,-1 4 15,1-2-15,0 1 0,-1 4 16,0-1-16,-1 0 0,1 2 15,0 3-15,-1-2 0,1 1 16,0 2-16,0 2 0,0-2 16,-2 9-16,2-2 0,-2-1 15,1 2 1,-1 0-16,2-4 0,-2 2 0,1 1 16,-1-1-16,1 0 0,-1-3 15,2 0-15,-2 0 0,0 0 16,-2-1-16,0-2 0,2 0 0,-1-1 15,0 0-15,0-3 16,0-1-16,2 1 0,-1-4 16,2 0-16,-1-3 0,1 2 0,-1-5 0,1 2 15,-2-3-15,1 0 0,1-3 16,0 2-16,1-2 0,0 0 0,0 2 16</inkml:trace>
  <inkml:trace contextRef="#ctx0" brushRef="#br2" timeOffset="253099.0184">20839 10488 0,'0'0'15,"0"0"-15,0 0 0,0 0 16,25 2-16,-16 0 0,1 1 0,-1 1 16,-1-3-16,0 2 0,0 3 15,-2-2 1,-1 0-16,-3 3 0,-3 0 15,-1 0-15,-2 0 0,-2-3 16,-3 3-16,-1-3 0,-1 3 0,-1-3 16,-1 3-16,1 0 15,1-3-15,-4 4 0,3 1 16,1-2-16,2-3 0,3 0 0,1 0 16,4 0-16,1 2 0,4-3 0,4 1 15,2-1-15,2 1 0,1-1 16,2-2-16,0 2 0,2-2 0,4 2 15,-1-3-15,-2 0 0,0 1 16,-4 1-16,-2-2 16,-1 0-16</inkml:trace>
  <inkml:trace contextRef="#ctx0" brushRef="#br2" timeOffset="254352.4848">15736 8955 0,'0'0'0,"0"0"0,0 0 16,0 0-16,0 0 0,-27-9 0,14 9 16,0 2-16,-1 0 0,0 3 15,0-1-15,2 2 0,1 0 0,0 2 16,1 1-16,1 4 15,2 1-15,-1 6 16,4 2-16,0 1 0,2-2 16,2 5-16,0 0 15,2 2-15,2 1 0,1 6 0,1-2 16,-2-1-16,-1-1 0,-2 0 16,-2 2-16,-2-3 0,-1 0 15,-3-3-15,-1 1 0,-3-3 16,-3 2-16,-7 2 0,-2-1 0,1-4 15,1-1-15,0-3 0,0-1 0,1-4 16,1-6-16,2-1 16,1-2-16,4-4 0,2-2 0,4 0 15,0 0-15,2-1 0,0 1 16,2-1-16,1-2 0,1 3 0,1-4 16,1 3-16,2 0 0,0 0 15,2 0-15,0 1 0,2 1 0,-2 1 16,1 0-16,0 2 0,-1 1 15,1 2-15,0 2 0,-1 2 16,2 1-16,2 4 0,0 1 16,0 6-16,0 2 0,-2 2 15,0 0-15,-2 3 16,-3 4-16,-1 7 0,-1-2 16,-1 4-16,-1 0 0,-1 1 15,-1-3-15,-3 10 0,-2-1 16,2-1-16,1-5 0,0 7 15,0-2-15,1-7 0,1-3 0,1-3 16,0 3-16,1-6 16,1-4-16,0-1 0,1 0 0,2-5 0,-1-3 15,0 1-15,1-2 0,0-5 16,0-3-16,0-1 0,2-3 16,-3 0-16,-1-3 0,0 0 15,-1-1-15,0 1 0,0-4 0,0 2 16,0-2-16,0 0 0,2-2 15,-1-12 1,0-8-16,1 3 0,-1 2 0,0 3 16</inkml:trace>
  <inkml:trace contextRef="#ctx0" brushRef="#br2" timeOffset="320267.9199">32252 14069 0,'0'0'0,"0"0"0,0 0 16,0 0-16,0 0 0,0 0 16,0 0-16,0 0 0,0 0 0,0 0 15,0 0-15,-19 18 0,19-18 16,0 0-16</inkml:trace>
  <inkml:trace contextRef="#ctx0" brushRef="#br2" timeOffset="355351.9735">5967 10567 0,'0'0'0,"0"0"0,0 0 15,0 0-15,0 0 0,0 0 0,0 0 16,0 0-16,0 0 0,0 0 16,0 0-16,11-18 0,-11 18 0,0 0 15,35-3-15,-35 3 0,39-4 16,-12 4-16,8-3 15,0 2-15,2-2 0,17-1 0,3 1 16,10-1-16,-6 0 0,18-2 16,3 3-16,-4-2 0,-5 1 0,15 1 15,13 3-15,-9 1 0,-9 1 0,40-1 16,-6-1-16,-16-3 0,-10 2 16,6-2-16,3 3 15,-15 3-15,-10 1 0,7 0 16,4 0-16,-10 2 0,-7 1 0,2 0 15,1 0 1,-13-5-16,-6 0 0,4 2 0,5 3 16,-12 0-16,-7-3 0,-6 0 15,-3-4-15,-7-1 0,-5-3 16,1 4-16,1 0 0,-7 0 0,-4 1 16,-5-2-16,0-2 0,-5 3 15,0 0 1,-3 0-16,-4 3 0,2-2 0,2-1 0,-14 3 0,-4-6 15,-2 2-15,-2 1 0,5-3 16,4 3-16,3 0 0</inkml:trace>
  <inkml:trace contextRef="#ctx0" brushRef="#br2" timeOffset="355954.9162">6010 10748 0,'0'0'0,"0"0"0,0 0 16,0 0-16,31-2 0,-31 2 0,35 0 15,-16 0-15,2 0 0,5 0 16,3 0-16,1 0 0,3 0 15,13 2-15,3-1 0,9 0 16,-1 1-16,7-1 0,6-1 16,10 1-16,-1 1 0,15-1 0,2 2 15,-4-2-15,-5 2 0,18 0 0,0 1 16,29 3-16,-19-4 0,-3 4 16,0-3-16,-20 0 0,-12 2 15,1-2-15,3 0 0,-11 0 16,-7 0-16,4 2 0,0-3 0,-6 1 15,-4 0-15,-9-4 0,-3 0 0,-7 0 16,-5-4-16,-6 3 0,-5-1 16,-6 2-16,-4 0 0,-1 0 15,0-1 1,-7 2-16,-5 3 0,-2-1 0,-2-2 16,2-2-16,1-6 0,-5 7 15,-1 0-15,-6 3 0,-4 1 16,-3-1-16,-5-2 0,4 2 0,4-3 15,4 3-15</inkml:trace>
  <inkml:trace contextRef="#ctx0" brushRef="#br1" timeOffset="441755.3369">14929 11982 0,'0'0'0,"0"0"15,0 0-15,0 0 0,0 0 0,0 0 16,0 0-16,0 0 0,0 0 15,8 25 1,-8-25-16,0 0 0,2 32 0,-2-32 16,-2 29-16,-1-13 15,1 0-15,0 1 0,-1 1 16,1-1-16,-1 0 0,1 0 16,0 1-16,1-1 0,0 0 0,0 2 15,1-2-15,0-1 0,1 0 16,1-5-16,2-2 0,1-2 0,0-2 0,4-1 15,2-1-15,0-2 16,1-1-16,4-3 0,-2-1 16,0-1-16,1-1 0,-1-1 15,2-3-15,-2 0 0,-1-1 0,0 0 16,1 0-16,-2-2 0,0-1 16,-1-1-1,0-2-15,-2 1 0,0 1 0,-2 1 16,0-1-16,-2 2 15,1 0-15,-2 1 0,1 1 0,-2 0 16,0 1-16,0 0 0,-1 1 0,0 2 0,-1 1 0,0 2 16,0 1-16,-1 3 15,0 0-15,0 0 16,0 3-16,0 1 0,0 1 0,-1 3 16,0 0-16,0 3 0,-1 0 15,0 5 1,-2 2-16,1 0 0,-2 2 15,-2 9-15,-1 2 0,-1 1 0,0-2 16,-1 10-16,3 0 0,-2 0 0,0 0 16,0 1-16,2 2 0,-2 6 0,0-1 0,1 1 15,2-2-15,-1-3 0,1-2 16,0 8-16,-2-1 16,2-7-16,0-5 0,-1-3 0,0 0 15,1-2-15,1-2 0,-2-3 16,-1-4-1,2-5-15,0-1 0,2-5 16,0-2-16,-1-6 0,-2-4 16,-2-2-16,-2-4 0,3 0 15,-2-1-15,0-2 0,0-2 16,0-3-16,0 0 0,-1-3 16,-1-2-16,0 0 0,0-1 15,-1 0-15,1-2 0,1 0 16,2 0-16,0-2 0,-1 0 0,2 1 0,2 0 15,2 0-15,2-2 16,2 3-16,2 0 0,0-1 0,2 1 16,2 0-1,3 1-15,2 2 0,2 1 16,0 0-16,1 1 0,1 0 16,2 3-16,0 0 0,2 2 0,1 2 15,2 0-15,-2 0 0,-1 0 16,-2 1-16,0 1 0,1 1 15,3 2-15,-1 0 16,-1 2-16,-2 1 0,-2 2 0,-2 0 16,-1 1-16,-2-1 0,-2 1 15,-1 0-15</inkml:trace>
  <inkml:trace contextRef="#ctx0" brushRef="#br1" timeOffset="442219.3856">15433 12410 0,'0'0'0,"0"0"0,0 0 16,0 0-16,0 0 0,0 0 15,0 0-15,-14 25 0,14-25 0,-14 18 16,14-18-16,-15 19 0,7-8 15,2 0 1,0 0 0,2 1-16,0 3 0,2-3 0,0 0 15,1-1-15,2-1 0,0-1 16,1-1-16,2 0 0,0-3 16,0-1-16,1-1 0,1-2 15,2-1-15,1-1 0,0-1 0,1-1 16,1-2-16,-1 1 0,0-2 0,-1 1 15,1-3-15,-1 0 0,-1 0 16,-1-1-16,-2-1 0,1-1 16,-2 1-16,0-4 0,0-1 15,-3 5-15,-1 0 0,-3-2 16,-4 0-16,0 4 16,0 0-16,-4 0 15,0 1-15,-1 1 0,1 1 16,2 2-16,0 0 0,1 0 15,1 1-15,3 0 0,0 0 16,0 0-16</inkml:trace>
  <inkml:trace contextRef="#ctx0" brushRef="#br1" timeOffset="442520.1359">15833 12214 0,'0'0'16,"0"0"-16,0 0 0,20-6 0,-20 6 15,25-5-15,-7 4 16,0 0-16,0 0 0,2 0 0,2 1 0,0 1 16,0 0-16,5 2 0,-3 1 15,-4-1-15,-3 0 0,-3 0 16,-2-1-16,-2 0 0</inkml:trace>
  <inkml:trace contextRef="#ctx0" brushRef="#br1" timeOffset="442689.5243">15854 12412 0,'0'0'16,"0"0"-16,0 0 0,0 0 15,26 2-15,-26-2 0,30-1 0,-30 1 16,39 1-16,-16-1 0,4 0 16,-1 0-1,2 0-15,1 0 0,-3 0 0,-5 0 16</inkml:trace>
  <inkml:trace contextRef="#ctx0" brushRef="#br1" timeOffset="443623.6239">16624 12247 0,'0'0'16,"0"0"-16,0 0 0,0 0 0,23-4 16,-23 4-16,24-2 0,-8 1 15,1 0-15,3 1 16,2 0-16,3 1 0,1-1 0,13 0 15,3 0-15,1 1 16,2 0-16,15-1 0,4 0 0,-5 1 0,-5 2 16,11-1-16,-1 0 0,9 1 0,-3-1 15,-1 2-15,-2 2 0,-5-3 16,-5 1-16,7-1 0,-1 1 16,-7 1-16,-3 1 0,-5-1 15,-1-1-15,-3 0 0,-1 0 16,-5 1-16,-1 0 15,-6 0-15,-5 0 0,0 0 16,-1-1-16,-6 0 16,-4 0-16,-8 1 0,-4-2 0,-1 1 15,0-2-15,-2-2 0</inkml:trace>
  <inkml:trace contextRef="#ctx0" brushRef="#br1" timeOffset="444325.8751">17513 12671 0,'0'0'0,"0"0"0,0 0 15,0 0-15,0 0 0,6-24 16,-6 24-16,3-18 0,-3 18 0,0 0 16,1-27-1,-4 17-15,0 0 0,-2-1 16,-3 1-16,-1 0 0,-1 0 16,-2 1-16,-2-2 15,-1 3-15,1 0 0,-3-1 0,2 2 16,1 3-16,0 2 0,2 2 15,1 2-15,1 1 0,2-1 16,1 2-16,1 2 0,2 2 0,1 2 16,1 4-16,2 3 15,2-3-15,1 4 0,3 6 0,0 2 16,1 1-16,0-2 0,1 3 16,0 0-16,1 6 0,0-1 0,-3-1 15,0 0-15,-2-3 0,-2-2 16,-3 1-1,-3 1 1,-4-2-16,-1-2 0,0-5 0,1-4 16,-3-2-16,-3-4 15,-1-2-15,-2-3 0,-1-4 0,-3-4 16,2-3-16,1-1 0,-2-3 16,-2-4-1,1-2-15,3-2 0,2 0 0,4 0 0,3-3 16,3-3-16,1 5 0,3 5 0,6-6 15,6-3-15,0 1 0,1 1 16,4-1-16,1 0 16,1 3-16,0 1 0,9-3 15,2 3-15,-2 0 0,-3 2 0,3 3 16,3 2 0,-5 1-16,-2 3 0,-2 0 15,-2-1-15,-4 2 0,-2 1 0,-3-2 16,-2 1-16,-4 0 15,-1 1-15,1 1 0,-2 1 16,0 1-16</inkml:trace>
  <inkml:trace contextRef="#ctx0" brushRef="#br1" timeOffset="444737.1404">16978 11542 0,'0'0'0,"0"0"15,0 0-15,0 0 0,0 0 0,22 7 16,-22-7-16,21 17 15,-21-17-15,23 19 0,-9-7 0,-1 1 16,-2 3-16,-2 3 0,1 3 16,0 3-16,-1 0 0,-2 0 15,-2 0-15,0 0 0,-1-2 0,-1 4 16,-1 0-16,-1-7 0,-1-3 16,-3 5-16,0-1 15,1-2-15,1-2 0,-3-6 0,0-2 0,2-3 0,1-1 16,-1-3-16,-1-1 15,1-3-15,-1-1 0,2-4 16,1-3-16,0-1 16,0-1-16,0 1 0,0 2 15,0 2-15</inkml:trace>
  <inkml:trace contextRef="#ctx0" brushRef="#br1" timeOffset="445028.0432">17314 11649 0,'0'0'0,"0"0"0,0 0 15,0 0-15,-17 21 0,17-21 16,-20 22-16,8-8 0,-2-3 0,0 3 16,-3 4-1,0-1-15,-1 2 0,-6 3 16,-1 0-16,0-2 0,2-1 0,-4 3 15,0 0-15,4-3 0,3-1 16,1-2-16,3-1 0,0-2 0,2-2 0,5-2 16,5-4-16,-1-1 0,1 0 0,4-4 15,8-5-15,2-1 0,3-2 16,-2 1-16,-1 1 16,-2 2-16</inkml:trace>
  <inkml:trace contextRef="#ctx0" brushRef="#br1" timeOffset="445244.4045">17338 11943 0,'0'0'16,"0"0"-16,0 0 0,0 0 0,0 0 16,0 28-16,0-28 0,-2 18 15,2-18-15,-2 20 0,1-10 0,-1-1 0,1 1 16,-2-1-16,1-1 15,1-2-15,0-1 0,0-2 16,1-3-16,0 0 0,0 0 0,1-2 16,-1 2-16,0-4 15</inkml:trace>
  <inkml:trace contextRef="#ctx0" brushRef="#br1" timeOffset="445567.3111">17646 11685 0,'0'0'15,"0"0"-15,0 0 0,0 0 0,0 0 0,21 14 16,-21-14-16,19 11 0,-19-11 0,22 14 16,-11-3-16,-1 2 0,0-1 15,0 2-15,-1 2 16,-1 1-16,0 0 0,1 5 15,-1-1-15,-3 0 0,0-1 16,-1 0-16,-1-1 16,1-1-16,-1-1 0,-1-1 15,-1 0-15,-1-3 0,0-1 16,0-2-16,0-2 0,0-2 16,0-1-16,0-2 15,0-3-15,0 0 0,0 0 16,-1-4-16,0 0 0,0-1 15,0 2-15,0 0 0</inkml:trace>
  <inkml:trace contextRef="#ctx0" brushRef="#br1" timeOffset="445846.1305">17934 11760 0,'0'0'0,"0"0"15,0 0-15,0 0 0,-23 12 0,23-12 16,-21 12-16,21-12 16,-26 19-16,11-8 0,-3 1 15,1 0-15,-1 1 0,-4 1 16,1-2-16,1 1 16,2-1-16,-1 1 15,0 0-15,4-2 0,0-1 0,2-2 16,1-1-16,1-2 0,2 0 15,4-2-15,2 1 0,3-4 16,0 0-16,-1-3 0,1 3 16,0 0-16</inkml:trace>
  <inkml:trace contextRef="#ctx0" brushRef="#br1" timeOffset="446176.6859">18041 11917 0,'0'0'15,"0"0"-15,0 0 0,0 0 0,26 6 16,-18-3 0,0 2-16,0-1 15,-2 1-15,0 1 0,-1 0 0,-1 1 16,-2-2-16,-2 2 0,-1 0 0,-3 0 16,0 0-16,-3 0 0,-2 0 15,1 0-15,-2-2 0,0 1 16,1-1-16,0 1 0,1-1 15,2 0-15,0 0 0,1-1 16,0 0-16,2-1 0,0 0 0,1-1 16,0 0-16,6 1 15,3-2-15,3 0 0,4 0 0,0 0 16,1-1-16,2 1 0,2 0 0,6-2 16,2-1-1,-5 0-15,-4 1 16,-1-1-16</inkml:trace>
  <inkml:trace contextRef="#ctx0" brushRef="#br1" timeOffset="460418.2031">14887 13819 0,'0'0'0,"0"0"15,0 0-15,0 0 0,0 0 0,0 0 16,13 20 0,-13-20-16,12 18 0,-3-6 15,1 3-15,0 0 0,1 0 0,0 2 16,1 2-16,3 6 16,-2 0-16,-1 1 0,0-1 15,-1 0-15,-1-4 0,-1 1 16,-1-1-16,-2-1 0,1-3 15,-1 0-15,0-2 0,-2-1 0,0 0 0,-2 0 16,0-3-16,0-1 0,2-2 16,-2-1-16,-1-2 0,0-3 15,-1-2-15,0 0 0,1-6 16,-1 1-16,1-5 0,0 4 16,0 1-16,1-2 0</inkml:trace>
  <inkml:trace contextRef="#ctx0" brushRef="#br1" timeOffset="460697.1361">15239 13859 0,'0'0'0,"0"0"0,0 0 0,0 0 15,0 0-15,0 0 0,-19 25 16,19-25-16,-21 17 0,21-17 15,-29 27-15,14-11 0,0 1 0,-4 2 16,-2 1 0,-2 2-16,-2 3 15,-2 4-15,2-2 0,-1-2 0,0-2 0,-3 4 16,4-2-16,2-1 0,2 0 16,4-4-16,3-1 0,6-4 15,6 0-15,4-6 0,5-3 16,-2-1-16,0-1 15,-2-2-15</inkml:trace>
  <inkml:trace contextRef="#ctx0" brushRef="#br1" timeOffset="461120.2594">15394 14226 0,'0'0'15,"0"0"-15,0 0 0,0 0 0,0 0 0,0 0 16,0 0-16,0 0 0,-15 21 0,15-21 16,0 0-16,-19 23 15,19-23-15,-13 20 0,9-11 16,-1 1-16,1 1 0,0-1 16,2 0-16,1-2 0,0 2 0,2-3 31,2-3-31,1 1 0,-1-1 0,3-2 15,0-1 1,3-1-16,1-1 0,-1 0 0,0 0 0,-1-4 16,2 1-1,-1-3-15,0 0 0,0-1 0,0-2 16,-1 2-16,0 0 0,1-4 0,-1-1 16,-4 4-16,-1-2 0,1 0 15,-3 0-15,-1 2 0,-1 1 0,-3 0 16,0-2-16,-2 1 0,-1 1 15,-1 0-15,0 1 0,1-1 16,-1 2-16,1-2 0,2 1 16,0 1-16,1 1 0,1 0 15</inkml:trace>
  <inkml:trace contextRef="#ctx0" brushRef="#br1" timeOffset="461320.5958">15735 14009 0,'0'0'16,"0"0"-16,0 0 0,38-1 15,-38 1-15,40 5 16,-11 1-16,0-2 0,-1 1 0,7 2 16,-3 0-16,-4 1 0,-1-1 15,-3-2-15,-6-2 0,-4-1 16,-3 0-16,-2-1 0</inkml:trace>
  <inkml:trace contextRef="#ctx0" brushRef="#br1" timeOffset="461488.642">15716 14187 0,'0'0'16,"0"0"-16,0 0 0,0 0 16,0 0-16,26 7 0,-26-7 15,37 7 1,-15-4-16,4 2 0,2 1 0,2 0 0,1 1 15,9 2-15,-1-2 0,-1 0 16,-2-3-16,1 1 0,-8-1 16,-4-1-16</inkml:trace>
  <inkml:trace contextRef="#ctx0" brushRef="#br1" timeOffset="468859.606">16624 14315 0,'0'0'0,"0"0"0,0 0 16,0 0-16,0 0 0,0 0 15,26-12-15,-26 12 0,0 0 0,28-9 16,-28 9-16,33-9 0,-16 7 0,-1 0 15,2 1-15,3-1 0,2 0 16,3-1-16,4 1 0,10 0 16,2-1-16,0 1 0,1 0 15,10 0-15,-1 1 0,4 0 16,0 1-16,8-4 16,-5 3-16,1 1 0,-1 0 15,12 1-15,-3 0 0,-1-1 16,-3 3-16,-6-3 0,-3 0 0,9 2 15,1 0-15,-6 3 16,-4 1-16,-2-3 0,-2-3 16,0 0-16,-1 2 0,-4 3 0,-1 2 15,-1-3-15,-1-2 0,-4 0 0,-3 1 16,-2-2-16,-2 0 0,-3-1 16,-1-1-16,-5 1 0,-3 1 15,-6 0-15,-2 0 0,-3 0 16,-2 1-16,-3-2 0,0 2 15,-4-2-15,0 0 0,-7 0 16,-2 2 0,-6-4-16,-6 0 0,4 2 0,4-2 15,2 1-15</inkml:trace>
  <inkml:trace contextRef="#ctx0" brushRef="#br1" timeOffset="469327.083">17198 14576 0,'0'0'0,"0"0"0,0 0 0,0 0 0,0 0 0,36 0 16,-36 0-16,35 3 15,-14-3-15,3 2 0,4 1 16,-1 0-16,2 1 0,9 2 0,0 2 16,-4 2-16,-4 1 0,2 3 15,-4 0-15,-7 1 0,-5-5 16,-7 5 0,-7 4-16,-3-1 15,-3 0-15,-13 1 0,-9 0 0,-1-1 16,2 0-16,-10 6 0,-5 2 15,7-2-15,4-2 0,5-1 16,3 0-16,5-3 0,3 0 0,5-3 16,6-1-16,2 0 15,4 0-15,8-3 0,6 0 0,0-3 0,1-2 0,8 1 16,5 0-16,-4-4 0,1-2 16,3-4-16,-3-1 15,-4-3-15,-6 3 16,-1-6-16,-2-4 15,-8-1-15,-3 1 0,-1 2 0,0 2 16,-2 3-16</inkml:trace>
  <inkml:trace contextRef="#ctx0" brushRef="#br1" timeOffset="469692.0099">16916 13574 0,'0'0'0,"0"0"16,0 0-16,0 0 0,0 0 15,23 12 1,-23-12-16,22 14 0,-22-14 0,25 17 15,-10-1-15,0 2 0,1 0 16,-1 2-16,1-1 16,-3 1-16,-1 0 0,1 6 0,-2-1 15,-2-3-15,-1-3 0,-1-2 16,-2 0-16,0-4 0,-2 0 16,-1-5-16,-1-4 15,-1-4-15,0-4 0,0 0 16,0 1-16,0 1 15</inkml:trace>
  <inkml:trace contextRef="#ctx0" brushRef="#br1" timeOffset="469961.8052">17238 13530 0,'0'0'0,"0"0"16,0 0-16,0 0 0,-16 25 15,16-25-15,-17 25 0,7-9 16,-1 2 0,-3 0-16,-5 4 0,0-1 0,1 0 15,-8 7-15,1 0 16,-1 0-16,2-2 0,-3 4 0,1-2 16,5-6-16,3-1 0,2-2 15,4 0-15,2-3 0,2-3 16,4-5-16,2-4 15,6-7-15,5-5 0,-1 2 0,-2 1 0,0 1 16</inkml:trace>
  <inkml:trace contextRef="#ctx0" brushRef="#br1" timeOffset="470195.5525">17326 13861 0,'0'0'15,"0"0"-15,0 0 0,0 0 16,-2 26-16,2-26 0,-2 24 16,2-24-16,-3 25 0,0-11 0,1 2 15,0-1-15,0 0 16,0 0-16,-1-1 0,1 0 16,0-2-16,2-3 0,0-4 0,1-1 0,-1-4 0,2 0 31,-2 0-31,3 1 0</inkml:trace>
  <inkml:trace contextRef="#ctx0" brushRef="#br1" timeOffset="470378.477">17669 13756 0,'0'0'0,"0"0"0,0 0 0,31-3 15,-31 3-15,40-2 16,-11 3-16,0 0 15,2 0-15,-3 1 0,-4 0 0,5-2 32,-2-1-32,-5-2 15,-4-1-15,-3 1 0,-1 0 0,-3 1 16</inkml:trace>
  <inkml:trace contextRef="#ctx0" brushRef="#br1" timeOffset="470679.4536">17868 13500 0,'0'0'0,"0"0"16,0 0-16,0 0 0,0 0 0,1 25 16,-1-25-16,0 22 0,0-22 15,-3 28 1,0-9-16,1 1 0,0 1 0,-1 1 15,-1 1 1,1 2-16,0 0 16,-1 5-16,1-5 0,1-1 0,0-3 15,0-1-15,0-4 0,1-2 16,0-1-16,0-3 0,0-1 16,1-4-16,0-5 0,3-2 0,0-4 0,-1 0 15,0 2-15,-1-1 0</inkml:trace>
  <inkml:trace contextRef="#ctx0" brushRef="#br1" timeOffset="470980.4491">18223 13587 0,'0'0'0,"0"0"16,0 0-16,0 0 0,18 21 0,-18-21 15,14 24-15,-8-10 0,1 2 16,0 2 0,-1 4-16,0 1 0,-1 2 0,3 5 0,0-2 15,0 0-15,-1-3 0,2 7 16,0-3-16,-1-2 0,-2-2 0,0-3 16,-1-3-16,0-2 0,-1-3 15,-2-5-15,0-1 16,0-2-16,-1-4 0,-1-2 0,0-2 15,0-3-15,0-4 0,-3-2 0,-1-4 16,1 3-16,-1 2 0,2 0 16</inkml:trace>
  <inkml:trace contextRef="#ctx0" brushRef="#br1" timeOffset="471212.4076">18329 13642 0,'0'0'0,"0"0"0,0 0 0,0 0 16,0 0-16,-7 27 0,7-27 15,-6 21-15,6-21 0,-12 25 16,5-11-16,-2 1 0,-1 1 16,0-1-16,0 1 0,-1 0 0,0-1 15,1 0-15,0-2 0,-1 3 0,2-3 16,2-2-16,0-1 15,2-2-15,0-1 0,3-3 0,0 1 16,0-2-16</inkml:trace>
  <inkml:trace contextRef="#ctx0" brushRef="#br1" timeOffset="471513.2537">18539 13857 0,'0'0'0,"0"0"0,0 0 0,0 0 0,20 7 15,-20-7-15,0 0 0,19 10 16,-19-10-16,10 11 16,-6-4-16,0 0 0,-2 1 0,-1 0 15,-1 0-15,-1 0 0,-1 0 16,-2 2-16,-1-1 0,-1 2 16,2-2-16,-2 1 15,0 0-15,0-1 0,2 0 16,1 0-16,0 1 0,2-3 0,1 0 15,4-2-15,2 1 0,3-1 0,1 0 0,4 1 32,4-4-32,2-1 0,1-2 0,-3-1 0,-1 2 31,-3 0-31</inkml:trace>
  <inkml:trace contextRef="#ctx0" brushRef="#br1" timeOffset="537090.9895">14250 11797 0,'0'0'0,"0"0"16,0 0-16,0 0 0,0 0 0,-12-23 15,12 23-15,-17-13 0,7 6 16,-3 1-16,-1-2 16,-1 3-16,1-2 15,-4 3-15,-3 2 16,1 1-16,2 1 0,-6 2 15,4 2-15,2 0 0,2 4 0,4 1 0,2 4 32,3 0-32,0 2 0,4 4 0,3 6 15,1-2-15,2 0 0,4 11 16,3 2-16,0 2 0,1-3 0,2 15 16,1 2-16,-3-4 0,-2-3 15,-6 3-15,-3 3 16,-3 2-16,-2-4 0,-10-1 0,-6 1 15,0-7-15,0-5 0,-12 4 16,-6-2-16,4-8 0,5-4 0,-5-3 16,0-1-16,4-7 0,4-4 15,2-2-15,3-3 16,7-2-16,3-2 0,4-4 0,1-2 16,3-2-16,0-1 0,1-3 15,2-3-15,2 1 0,2 1 0,1-1 16,1-2-16,2 2 0,1-1 15,1 1-15,1 1 16,2 0-16,1 2 0,0 1 0,2 0 0,-3 1 16,-1 2-16,2 4 0,1 1 15,1 2-15,-1 3 0,4 1 16,3 4-16,-2 2 0,0 0 0,0 6 16,1 5-16,-2 1 0,1 1 15,-1 5-15,-1 4 0,-2-2 16,-3 0-16,1 16 15,-2 5-15,-3-2 16,-3-3-16,-3 12 0,-5 2 16,-1-5-16,0-5 0,-8 12 15,-1 2-15,-1-9 0,0-6 0,-5 27 16,3-3-16,3-14 0,2-9 16,-2 0-16,-1-1 15,1-5-15,4-5 0,2-3 0,2-2 0,2-5 16,0-2-16,5 0 0,4-1 15,0-4-15,3-3 0,4 2 16,4-1-16,-8-10 16,1-3-16,2 1 0,1 0 15,-1-2-15,1 0 0,-1-2 0,1 2 16,-2-4-16,-2-1 0,-2-3 0,0 1 0,-3 2 16,-1-4-16,1 1 0,-2-2 15,-2 1-15,2 0 0,-2 0 16,2-4-16,-2 4 0,0 0 15,0-2-15</inkml:trace>
  <inkml:trace contextRef="#ctx0" brushRef="#br1" timeOffset="545016.9512">19101 12340 0,'0'0'0,"0"0"15,0 0-15,0 0 0,0 0 0,29-6 16,-29 6-16,30 0 0,-30 0 16,33 1-16,-14 0 15,2 1-15,1-1 0,0 1 16,1 0-16,5 4 15,-3-1-15,1 1 0,-1-1 16,-2 0-16,-2 0 0,-6-1 16,-5-1-16,-1 0 0,-1 0 0,-1-1 15</inkml:trace>
  <inkml:trace contextRef="#ctx0" brushRef="#br1" timeOffset="545201.9857">19086 12665 0,'0'0'0,"0"0"0,0 0 0,0 0 15,0 0-15,30-4 0,-30 4 16,34-2-16,-34 2 0,42-2 0,-13 1 31,-2 0-31,1 1 0,6 1 0,0 0 16,-5 0-16,-5 0 0,-3 0 15</inkml:trace>
  <inkml:trace contextRef="#ctx0" brushRef="#br1" timeOffset="546637.6182">20219 12562 0,'0'0'0,"0"0"0,0 0 0,0 0 15,0 0-15,23-4 16,-23 4-16,32 0 0,-32 0 0,46 0 15,-16 2-15,9-4 16,6 1-16,8-1 0,-5 0 0,17 0 16,4 0-16,-5 0 0,-4 2 15,20 0 1,18 2-16,-7-1 0,-3-2 0,2 1 16,-7 1-16,-15 0 0,-11-1 15,24 2-15,-7 1 0,-8 4 16,-4 3-16,-19-5 0,-12-5 0,-6 1 15,-2 1-15,-9 1 0,-5 2 0,-4-2 16,-5-3 0,-2 0-16,-3-2 0,3 1 15,0 0-15,2 1 0</inkml:trace>
  <inkml:trace contextRef="#ctx0" brushRef="#br1" timeOffset="547376.9662">21196 13001 0,'0'0'0,"0"0"0,0 0 0,0 0 16,0 0-16,0 0 16,4-26-16,-4 26 15,0 0-15,-2-22 0,2 22 16,0 0-16,-22-24 0,9 16 0,-3 2 16,1 0-16,-2 1 0,-1 1 15,-3 0-15,-1 0 16,-2 1-16,2 1 0,1 2 15,-1 0-15,4 0 0,1 2 0,4-1 0,2 1 16,2 0-16,4 2 0,2-1 16,3 3-16,1 2 0,3-1 15,1 3-15,4-1 0,2 0 0,6 5 16,1 1-16,1 2 0,-1-1 16,1 4-16,0 2 15,0-1-15,-1-3 0,3 4 0,-3 0 0,-2-3 16,-3-1-16,-2 0 0,-2 0 15,-2-3-15,-3 0 0,-3-2 16,-3-2-16,-2-2 0,-2-1 0,-4-2 16,-3-1-16,0-1 0,-1 0 15,-2-2-15,-3-1 0,0-2 16,-1-1 0,1-2-16,0-1 0,1-1 15,3-1-15,0 0 0,1 0 16,1-1-16,1-1 0,1-1 15,1-1-15,2 1 0,3 0 0,0-2 16,2-1-16,2 1 0,1 0 16,3-2-16,4 0 15,4-1-15,3 0 0,0 2 16,2 1-16,1 1 0,3 2 16,-1 1-16,0 1 0,2-1 15,-2 1 1,-1 1-16,-1 1 0,-2 0 0,-2 1 15,-3 1-15,-1 2 0,-1-1 16,-3 1-16,0-1 0,-2-1 16,0 2-16,0 1 0,-3 0 0,-3 0 15,1 0-15,2 0 0,-2 0 16</inkml:trace>
  <inkml:trace contextRef="#ctx0" brushRef="#br1" timeOffset="547847.5764">20246 12118 0,'0'0'0,"0"0"0,0 0 0,0 0 16,0 0-16,0 0 0,0 0 15,0 0-15,0 0 16,24-12-16,-24 12 0,35-6 0,-35 6 16,41-5-16,-13 3 15,4 2-15,4 0 0,7 1 16,-4-1-16,0 2 0,-2-1 15,1 2-15,-7-3 0,-6 1 0</inkml:trace>
  <inkml:trace contextRef="#ctx0" brushRef="#br1" timeOffset="548380.2815">21164 11980 0,'0'0'0,"0"0"16,0 0-16,0 0 0,0 0 0,0 0 15,-8-22-15,8 22 0,0 0 16,-23-20-16,10 14 0,-3 0 16,0 1-16,-4 2 15,-2 0 1,1 2-16,2 0 0,-3 0 0,1 2 15,4 1-15,1 1 0,4 1 16,3 0-16,4 1 0,1 1 0,3 3 16,2 1-16,4 0 0,3 2 15,3 0-15,3 1 16,1 2-16,2 1 0,-1 2 0,0 2 16,-2-2-16,0 2 0,0-1 0,-3 0 15,0 4-15,-2-1 0,-6-1 16,-4-2-16,-2-1 0,-3 0 0,-4-2 15,-4-3-15,-5-1 16,-2 1-16,0-4 0,0 0 16,0-3-16,1-2 0,2-3 0,0-1 15,0-1-15,3 1 0,1-2 0,0-1 16,4-1-16,4-2 0,5-1 16,2-1-16,3-2 0,3-1 0,3-1 15,2-1-15,2-1 16,3 1-16,3-1 0,2-1 0,4-4 15,-1 1-15,1 1 0,-2 0 32,0 1-32,1 0 0,-6 3 15,-3 3-15,-3 1 0</inkml:trace>
  <inkml:trace contextRef="#ctx0" brushRef="#br1" timeOffset="549013.1157">21399 11728 0,'0'0'16,"0"0"-16,0 0 0,0 0 16,0 0-16,5 28 0,-5-28 15,1 23-15,-1-23 0,-1 34 16,0-14-16,-1 0 0,0 1 0,0 4 15,-2 2-15,0 6 16,-1-1-16,0 3 0,-1 2 0,1-1 16,-1-3-16,-1 7 0,-2-3 15,1-4-15,0-3 0,1-3 16,-1-3-16,1-3 0,3-2 16,0-3-16,0-2 0,2-1 0,0-5 0,0-2 15,1-1-15,1-5 0,-3-1 16,3-2-16,0-1 0,1 0 15,2-1-15,-1-2 0,0-1 16,2-3-16,3 0 0,0-2 16,0 0-16,1-1 0,1 0 0,0 0 15,0 0 1,2 1-16,0 0 0,1 1 16,0 0-16,0 1 15,0 1-15,0 0 0,0 1 16,1 2-16,-2 0 0,0 3 15,-1 1-15,-1 1 0,1 3 0,-1 2 16,0 2-16,-1 0 0,-1 3 16,0-1-16,-1 1 0,-1 1 0,0 0 0,-3 2 15,-2 0-15,-1-4 0,-2 1 16,0 0-16,0 1 0,-3-1 16,0 0-16,-2-1 0,-1 0 15,-2 0-15,-1-2 0,-3 1 16,-1-1-16,2-2 0,1 0 0,-1-2 15,2-1-15,1-1 0,0-1 16,0-1-16,1-1 0,4 0 0,0-1 16,3 1-16,2-3 0,2 0 15,2-2-15,-1 0 16,0 2-16,1 2 0</inkml:trace>
  <inkml:trace contextRef="#ctx0" brushRef="#br1" timeOffset="549452.0946">22205 12573 0,'0'0'0,"0"0"0,0 0 16,36-1-16,-36 1 16,39 3-16,-12 0 15,1 0-15,0 2 0,5 1 16,-2 2-16,-5-2 0,-3-1 0,0 1 15,-4-2-15,-3-1 0</inkml:trace>
  <inkml:trace contextRef="#ctx0" brushRef="#br1" timeOffset="549630.5889">22160 12773 0,'0'0'0,"0"0"0,0 0 0,29 0 15,-29 0-15,42 2 16,-14-1-16,2 1 0,2-1 16,11 2-16,2 1 0,0 0 0,-7-1 15,-9 0-15</inkml:trace>
  <inkml:trace contextRef="#ctx0" brushRef="#br1" timeOffset="550084.6874">22976 12736 0,'0'0'0,"0"0"0,0 0 16,0 0-16,38-2 0,-16 3 16,6 0-16,0 2 0,0 0 0,13 2 15,3 3-15,-2-2 16,-2 1-16,5 1 0,-2 2 0,-4-4 0,-4-2 15,-2 0-15,-8-1 0,-5-1 16</inkml:trace>
  <inkml:trace contextRef="#ctx0" brushRef="#br1" timeOffset="550870.7102">23819 12403 0,'0'0'0,"0"0"16,0 0-16,0 0 0,0 0 16,0 0-16,0 0 15,0 0-15,17 22 0,-17-22 16,5 27-16,-5-27 0,2 34 15,-4-15-15,0 1 0,0 2 16,-1 2-16,-1 1 0,1 3 16,-1 7-16,-1-1 0,0 2 0,-2 2 15,-1-1-15,1 1 16,-1 3-16,1-5 0,1-2 0,0-4 16,2-2-16,0-4 15,1-4-15,0-3 0,1-2 0,1-1 16,-1-4-16,1-1 0,0-4 15,1-2-15,0-3 16,1-4-16,0-1 0,1-2 16,1-2-16,1-1 15,1-1-15,-1-2 0,1 0 0,0-1 16,1 0-16,-1-2 0,1 1 16,-1-1-16,1-1 0,0 2 15,3 0-15,1 2 0,1 1 16,1 1-16,0-1 0,0 0 15,1 1-15,-1 1 0,-1 2 0,0 1 16,0 3-16,-1 2 0,0 0 16,0 1-16,1 1 0,0 4 0,1 1 15,0 1-15,0 1 0,-1 3 16,0 1-16,0 2 16,-3 1-16,-3 1 0,0-1 0,-2-1 15,-4 2-15,-4 1 0,0 0 16,-2-1-16,-1-1 0,-4 1 15,1-2-15,0 0 0,-1-1 16,-2 0-16,0-2 0,-1-1 16,-1 0-1,-2-1-15,2-2 0,1-4 0,2 0 16,0 0-16,1-1 0,1-1 16,0-2-16,0-1 0,1 1 15,0-2-15,1-1 0,0-2 16,1 0-16,1 2 0,0-4 15,1 1-15,2-2 0,1 2 0,2-1 16,2-1-16,0 2 0,-1 1 16,0 2-16</inkml:trace>
  <inkml:trace contextRef="#ctx0" brushRef="#br1" timeOffset="551049.1994">24616 13026 0,'0'0'0,"0"0"0,0 0 16,0 0-16,0 0 0,0 0 16,0 0-16,0 0 0,0 0 15,0 0-15</inkml:trace>
  <inkml:trace contextRef="#ctx0" brushRef="#br1" timeOffset="553256.4853">24359 9608 0,'0'0'15,"0"0"-15,25 0 0,-6 0 16,4 1-16,13 2 0,7 2 15,5-2-15,2 0 0,23 3 0,9 3 16,12 2-16,-4 0 0,21 7 0,3-2 16,7 4-16,-8-2 0,55 12 15,-5 0-15,-23-3 0,-16 1 0,2 0 16,2 0-16,-12-3 0,-9 0 16,3 3-16,2 1 0,-9-2 15,-9-4-15,3 0 0,2 1 16,-13-5-16,-9-1 15,0-2-15,2 2 16,-14-3-16,-8 0 0,1-4 0,1-6 16,-11-1-16,-6 1 0,-1-3 15,0-1-15,-8 1 16,-7-4-16,1 4 0,-1-2 16,-2 0-16,-2 0 0,-5 0 0,-3-3 15,-6 3-15,-1-2 0,-3 0 0,1-3 16,-3 3-16,0-1 0,-2 2 15,0-4-15,-1 3 0,-1-1 0,-8-4 16,-5-3-16,-3 2 0,-3-2 16,5 2-16,4 4 0,2-2 15</inkml:trace>
  <inkml:trace contextRef="#ctx0" brushRef="#br1" timeOffset="554714.2878">17093 2239 0,'0'0'0,"-15"0"0,-7 3 15,-9-3-15,-2 4 0,-21 3 16,-10 6-16,-10 5 0,4 1 0,-24 9 16,-7 4-16,-1 1 15,14-5-15,-43 25 0,7 1 0,25-7 0,17-1 0,-3 4 16,-2 3-1,15-6-15,9-4 0,-1 9 16,-1 3-16,15-8 0,11-8 0,1 9 16,0 7-16,5-8 0,3-3 0,6 4 15,4 4-15,6-8 16,3-6-16,5 7 16,5 5-16,4-6 0,2-1 0,8-2 15,7 0-15,0-7 16,0-5-16,11 5 0,8 5 15,-4-8-15,-4-5 0,12 5 0,9 1 16,-5-9-16,-5-6 0,10 4 16,5 1-16,-2-4 0,-1-4 15,11-3-15,9 0 0,-8-4 0,-4-3 0,18-1 16,13-2-16,-9-3 0,-7-3 16,12 1-16,8-1 15,3-9-15,1-7 0,-7-1 16,-6 1-16,-11 2 15,-6 0-15,7-9 16,6-5-16,-16 5 0,-9 6 0,-2-7 0,0-5 0,1-2 0,-2-2 16,0-1-16,0 0 0,-6-3 15,-5-1-15,-3-3 0,-1 0 16,-7 1-16,-4 2 0,-6-6 16,-3-2-16,-3 2 0,-3 0 0,-5 1 15,-2 1-15,-9 0 16,-6 0-16,-3-2 15,-2 3-15,-2 5 0,-2 0 16,-3-4-16,-6-3 0,-3 3 16,-3 3-16,-6 2 0,-3 2 15,-10 3-15,-4 3 0,-8 3 16,-4-3-16,-2 9 0,-1 0 16,-6 5-16,-3 2 0,0 3 15,-1 5-15,-9 2 0,-6 2 0,1 11 0,-1 5 16,-1 7-16,0 4 0,1-1 15,3 2-15,28-9 0,20-4 16,13-4-16</inkml:trace>
  <inkml:trace contextRef="#ctx0" brushRef="#br1" timeOffset="557795.19">13971 15458 0,'0'0'0,"0"0"0,0 0 16,0 0-16,0 0 0,0 0 15,0 24-15,0-24 0,0 0 0,7 25 16,-7-25 0,15 19-16,-4-8 0,-1-4 0,-1 2 0,-2-2 0</inkml:trace>
  <inkml:trace contextRef="#ctx0" brushRef="#br1" timeOffset="557979.9935">14843 15569 0,'0'0'0,"0"0"0,0 0 0,0 0 0,0 0 16,21 17-16,-21-17 15,0 0-15,26 12 0,-26-12 16,0 0-16,24 7 0</inkml:trace>
  <inkml:trace contextRef="#ctx0" brushRef="#br1" timeOffset="558142.372">14427 16126 0,'0'0'0,"0"0"0,0 0 16,0 0-16,0 0 0,23 23 15,-23-23-15,36 5 16,-36-5-16,26 4 0</inkml:trace>
  <inkml:trace contextRef="#ctx0" brushRef="#br1" timeOffset="558882.6134">15778 15462 0,'0'0'0,"0"0"0,0 0 15,0 0-15,0 0 0,0 0 0,0 0 16,0 0-16,-8 32 0,8-32 16,-4 36-16,1-15 15,-1 0-15,2 1 0,0 3 0,1 0 16,1 3-16,0 4 0,0 0 15,0-3-15,1-2 0,2-4 16,2 1-16,0-5 0,2-1 16,2-4-16,2-3 0,0-4 0,0 0 0,1-4 15,2-2-15,0-3 0,2-3 16,0-3-16,2-2 0,-1-3 16,-2-3-16,-1 1 0,0-2 0,0-6 15,-2 0-15,-1 1 0,-2 1 16,-1 1-16,-2 0 0,-1-1 15,-2 3 1,0 1-16,0 1 0,-1 3 16,-1-1-16,-1 6 0,0-2 0,0 6 15,-1 1-15,1 3 16,-4 3-16,1 4 0,-1 1 16,-1 6-16,2 0 0,-1 8 15,-1 2-15,1 1 0,-1 2 0,1 4 16,-2 4-16,0 10 0,-1 3 0,-1 6 15,0 3-15,-2 7 0,-1 1 0,-1 6 16,-1-1-16,2-4 0,1-2 16,-2 4-16,1-6 0,-2-6 15,-1-6-15,-5 4 0,-1 1 16,-1-10-16,0-6 0,3-9 16,0-6-1,-1-2-15,0-3 0,-7-4 16,-5-4-16,2-6 0,2-3 15,-6-7-15,-5-3 0,6 0 16,0-3-16,-5-5 0,-4-4 16,3-4-16,3-3 0,-1-7 15,2 0-15,9 10 0,8 6 0,3 5 16</inkml:trace>
  <inkml:trace contextRef="#ctx0" brushRef="#br1" timeOffset="559344.5407">16185 16061 0,'0'0'0,"0"0"0,0 0 16,-19 14-16,19-14 0,-20 14 0,6-2 31,1 0-31,0 1 0,0 1 0,1 1 16,-2 3-16,1-3 0,3 1 15,4 0-15,2 1 0,2 1 16,3-2-16,3-2 0,4-2 16,3-1-16,4-4 0,5 0 15,0-2-15,-1-1 0,2-2 0,2-2 16,-1 0-16,-1-2 0,3-1 0,-2-2 15,-3-1-15,-2 0 0,-3-2 16,-1-1-16,-3-1 0,-1 0 16,-2-2-16,-2 1 0,-2-1 15,0 0-15,-5-2 0,-1-2 16,-2 1-16,-3 2 0,-6-1 16,-7-1-1,0 1-15,1 3 0,-4 0 16,-1-1-16,0 3 0,-2 1 0,4 1 15,2 1-15,5-2 0,3 0 16,2 2-16,2-1 16,1 3-16</inkml:trace>
  <inkml:trace contextRef="#ctx0" brushRef="#br1" timeOffset="559584.9996">16590 15864 0,'0'0'0,"0"0"15,0 0-15,24-4 0,-24 4 0,28-5 16,-9 1-16,2 2 0,1 0 16,0-1-16,1 1 0,-1 0 15,0-1-15,3 2 0,-1 1 16,-4-1-16,-6-1 0,-1 2 15,-4-1-15,0 0 0</inkml:trace>
  <inkml:trace contextRef="#ctx0" brushRef="#br1" timeOffset="559732.2645">16615 16110 0,'0'0'0,"0"0"0,0 0 16,22 5-16,-22-5 0,30 7 15,-5-3-15,3 1 0,-1-3 0,11 0 16,1-1-16,-6-1 0,-6 0 16,-4 0-16</inkml:trace>
  <inkml:trace contextRef="#ctx0" brushRef="#br1" timeOffset="559932.9318">17481 15983 0,'0'0'0,"0"0"0,25-2 16,-8 2-16,1 0 0,9 2 0,3 0 0,-1-1 16,1-2-16,4-3 0,-3-2 15,-5 0-15,-7 2 0,-2 2 16</inkml:trace>
  <inkml:trace contextRef="#ctx0" brushRef="#br1" timeOffset="560534.8152">18059 15622 0,'0'0'0,"0"0"0,0 0 16,0 0-16,-5 22 0,5-22 0,-4 27 0,0-11 16,1 2-16,-1 5 0,-1 3 15,1 0-15,-1 1 0,1 10 16,1 2-16,-1-3 0,2 0 16,-1 8-16,1 1 0,1-6 15,0-3-15,-1 3 0,0-5 16,0-4-16,0-6 15,0-5-15,1-2 16,-1-7-16,1-1 0,-1-5 0,-1-2 16,-1-1-16,1-2 0,-1-3 15,-2-3-15,2 1 0,1-1 16,0-2-16,2-3 0,1-2 16,0 1-16,2-5 15,2-2-15,0 1 0,2 1 0,1-2 0,2 3 16,2 0-16,1 1 0,4-1 0,0 2 15,0 4-15,-1 1 0,0 3 16,-2 1-16,-2 4 0,1 3 16,1 2-16,2 2 0,-1 2 15,0 3-15,-1 0 16,0 2-16,-2 1 0,-1 1 0,-4 2 0,-1 1 16,-2 1-16,-2 1 0,-3-3 15,-3-1-15,-2 2 0,-4 1 0,-4 3 16,0-1-1,-1-2-15,0-4 0,-4 0 16,-3-1-16,1-4 0,1 0 16,2-4-16,1-2 0,3-4 15,1-2-15,2-4 0,0-4 0,5 0 16,1-2-16,2 4 0,1 0 16,-1 3-16</inkml:trace>
  <inkml:trace contextRef="#ctx0" brushRef="#br1" timeOffset="560704.3234">18529 15907 0,'0'0'0,"0"0"0,25 1 0,-7 2 16,3 0-16,8 2 0,2-1 16,1 2-16,1-2 0,5 3 15,-3 0-15,-7-1 0,-3-1 0,-5 0 16,-4-1-1,-3-2-15</inkml:trace>
  <inkml:trace contextRef="#ctx0" brushRef="#br1" timeOffset="560867.2252">18499 16205 0,'0'0'0,"0"0"0,0 0 0,23 5 16,-23-5-16,32 5 0,-12-1 15,2-1-15,2 1 0,2-1 16,2 1-16,1-1 0,0-2 16,3 0-16,-4 0 0,-5 0 15</inkml:trace>
  <inkml:trace contextRef="#ctx0" brushRef="#br1" timeOffset="561105.7926">19250 16157 0,'0'0'15,"0"0"-15,0 0 0,0 0 0,25-8 0,-25 8 16,35-2-1,-35 2-15,38 1 0,-17 0 0,2 1 16,0 1-16,1-1 0,3 0 0,-5 2 16,-4-1-16</inkml:trace>
  <inkml:trace contextRef="#ctx0" brushRef="#br1" timeOffset="564918.0045">19785 15969 0,'0'0'0,"0"0"0,0 0 16,0 0-16,0 0 0,0 0 0,0 0 15,0 0-15,0 0 0,21-18 16,-21 18-16,24-7 0,-24 7 0,32-4 15,-10 4-15,1-1 16,2 1-16,3 1 0,3 1 16,6 3-16,-2 1 0,-2 2 0,-2 2 15,-1 0-15,0 1 0,2 5 16,-5 1-16,-5-2 0,-4-1 0,-5 2 16,-4 1-1,-5 1-15,-7 0 0,-6 1 16,-4 1-16,-4-1 0,-4-1 0,-5 0 15,-3 0-15,-5 1 0,-1-1 16,-8 3-16,0-1 0,1 0 0,3-2 0,0-2 16,1 0-16,9-3 15,5-1-15,5 0 0,3-2 0,6-3 16,3 0-16,1 0 0,4-2 16,2 1-16,2-2 0,7-1 15,5 0 1,3-2-16,1-2 0,5 1 0,0 1 15,4-3-15,5-2 0,5 3 16,3 2-16,0-2 0,-2 0 16,8 1-16,1 0 0,0 1 15,-1-1-15,3 1 0,1-1 16,-5 1-16,-10 0 0,-10-1 16</inkml:trace>
  <inkml:trace contextRef="#ctx0" brushRef="#br1" timeOffset="565341.6689">21336 15998 0,'0'0'0,"0"0"16,0 0-16,30-9 0,-30 9 0,42-8 16,-11 6-16,3-1 15,3 1-15,15 1 0,2 1 16,9 0-16,-4 2 0,13 2 0,-1 2 16,-6-1-16,-5 2 15,7 1-15,-6 2 0,-11-1 0,-8-2 16,-9 2-16,-7-2 0,-8-1 0,-6-1 0,-3 0 15,-2-1-15,-2-2 16</inkml:trace>
  <inkml:trace contextRef="#ctx0" brushRef="#br1" timeOffset="565604.5696">21272 16238 0,'0'0'0,"0"0"16,0 0-16,23 2 0,-23-2 0,34 0 16,-3-2-16,3 2 15,4 0-15,18 0 16,7 0-16,-2 2 16,-3 0-16,18 1 0,16 1 15,-7 0-15,-5 0 0,-3 1 16,-13-2-16,-5-1 0,-11-5 15,-12 1-15,-11 0 0,-7 0 16</inkml:trace>
  <inkml:trace contextRef="#ctx0" brushRef="#br1" timeOffset="565905.6399">22180 15769 0,'0'0'0,"0"0"15,0 0-15,0 0 0,30 9 0,-30-9 16,34 9-16,-15 1 0,2-1 16,2 4-16,4 1 0,4 4 15,-1 3-15,-2 1 0,0 1 16,-3 0-16,-2 4 0,-2 4 0,-5 0 15,-9-2-15,-5-2 0,-7 1 16,-4 1-16,-5-4 0,-4-2 0,-4 1 16,-4-1-16,-3 1 0,2-4 15,1-3-15,3-4 0,2-4 16,2-6-16,5 1 0,3-1 16,2-1-16</inkml:trace>
  <inkml:trace contextRef="#ctx0" brushRef="#br1" timeOffset="566509.3113">23423 15633 0,'0'0'0,"0"0"0,0 0 0,3 22 16,-3-10-16,-3 6 0,1 7 16,-2 1-16,-2 2 0,-1 12 0,-3 4 0,-1 8 15,0-3-15,-3 14 0,2 1 16,1-7-16,1-3 0,-4 3 16,-3-4-16,5-6 0,3-5 0,-2-2 15,-2-1-15,2-10 0,1-8 16,4-5-16,0-3 15,2-4-15,0-2 16,2-2-16,2-5 0,0 0 16,0 0-16,2-9 0,3-5 15,0-1-15,2-1 0,1-3 16,-1-1-16,2-1 0,0 0 16,0-3-16,1-3 0,-1 2 15,-1 2-15,6-4 0,1 0 16,1 3-16,-1 3 0,3 1 0,1 2 0,-2 3 15,-2 4-15,0 3 0,-1 2 16,-2 3-16,-1 0 0,4 6 16,1 4-16,-1 0 0,-3 4 0,1 1 15,0 2-15,-2-1 0,-2 0 16,-4 2-16,-2 3 16,-7 0-16,-2 0 0,-5 0 15,-3 2-15,0-3 16,0-1-16,-8-2 0,-6-2 15,1-2-15,0-2 0,-3-2 16,-3-2-16,1-1 0,1 0 0,-3-2 16,3-3-16,4-2 0,3-1 0,5 0 15,3 2-15,5 1 16</inkml:trace>
  <inkml:trace contextRef="#ctx0" brushRef="#br1" timeOffset="566664.3088">23944 16165 0,'0'0'0,"11"4"16,3 0-16,3 2 0,1 1 0,10 5 15,6 1-15,5 4 16,-3 0-16,-6 1 0,-5 0 31,-4-4-31,-4-1 0,-4-4 0</inkml:trace>
  <inkml:trace contextRef="#ctx0" brushRef="#br1" timeOffset="566836.2256">23824 16476 0,'0'0'0,"0"0"16,0 0-16,32 5 0,-32-5 0,46 11 31,-10-4-31,4 0 15,3 0-15,7 0 0,-6-2 0,0 1 16,-8-2-16,-7 0 0</inkml:trace>
  <inkml:trace contextRef="#ctx0" brushRef="#br1" timeOffset="567453.72">24578 16200 0,'0'0'0,"0"0"0,0 0 15,0 0-15,24-10 0,-24 10 16,31-2-16,-13 1 0,1-1 16,4 4-1,3 1-15,8 4 0,-1 1 16,-3-1-16,-3-1 0,5 5 0,-1 3 0,-5-2 15,-3-2-15,-3 5 0,-3 4 16,-4-1-16,-3 0 0,-5-1 0,-3 0 16,-4 1-16,-3 1 0,-5 3 15,-3 1-15,0-2 16,1-1-16,-4 0 0,-3 0 0,-1-1 16,0-3-1,0 2-15,2 0 0,1 0 16,2-1-16,0-1 0,1 0 0,1-1 15,0-2-15,2 0 0,0-1 16,2 0-16,1-2 0,1-1 16,2-2-16,3-1 0,2-1 0,0-2 15,1 0-15,2 1 16,3-1-16,1 1 0,3 0 0,1 0 0,1 0 16,4 0-16,1-1 0,2-1 15,1 0 1,0 0-16,-1-1 0,1 0 0,0 0 15,3 0-15,-1 0 16,-1 0-16,0 1 0,-3 0 16,0 0-16,-2 0 0,0 0 0,-2-2 15,1 0-15,0-1 0,0 0 16,0 0-16,-2 1 0,-1 0 16,-1 0-16,0-1 0,-1 0 15,-1-1-15,-1 0 0,-2-3 16,0-2-16,-2 3 0,-1 0 0,1 0 15</inkml:trace>
  <inkml:trace contextRef="#ctx0" brushRef="#br1" timeOffset="567607.4411">25608 16741 0,'0'0'0,"0"0"0,0 0 15,0 0-15,0 0 0,24-3 16,-24 3-16,0 0 0,23-1 0,-23 1 0,0 0 15,0 0-15,0 0 0,22 0 16,-22 0-16,0 0 0</inkml:trace>
  <inkml:trace contextRef="#ctx0" brushRef="#br1" timeOffset="570416.6101">26367 11046 0,'0'0'0,"0"0"16,0 0-16,0 0 0,0 0 0,0 0 15,0 0-15,0 0 0,0 0 0,0 0 16,0 0-16,0 0 0,0 0 16,0 0-16,0 0 0,7 18 0</inkml:trace>
  <inkml:trace contextRef="#ctx0" brushRef="#br1" timeOffset="570585.718">25941 11424 0,'0'0'15,"0"0"-15,0 0 0,0 0 16,17 18-16,-17-18 0,25 9 15,-25-9-15,32 7 0,-17-5 0,-1 2 0,-3-1 16</inkml:trace>
  <inkml:trace contextRef="#ctx0" brushRef="#br1" timeOffset="570748.5668">26605 11635 0,'0'0'15,"0"0"-15,0 0 0,0 0 16,0 0-16,15 14 0,-15-14 16,0 0-16,0 0 0,0 0 0</inkml:trace>
  <inkml:trace contextRef="#ctx0" brushRef="#br1" timeOffset="571388.0231">27401 11023 0,'0'0'15,"0"0"-15,0 0 0,0 0 0,0 0 0,1 30 16,-1-30-16,-1 25 0,1-25 15,-5 32-15,1-14 0,0 0 16,-1 2-16,1-1 16,0 2-16,-2 4 15,2 0-15,-1-4 0,2 0 16,2-5-16,1 1 0,2-3 16,1-3-16,3 0 0,1-1 0,4-4 15,4-4-15,2-2 0,0 0 16,1-7-16,-2-4 0,2 3 15,1-2-15,1 0 0,-1-3 0,1-3 16,-1 0-16,2-7 0,-2 1 16,-4 1-16,-2 0 0,0 3 15,-2-4-15,-2 3 0,-1 2 0,-1 0 16,-2 2-16,0 3 0,-1-1 16,-1 3-16,0 2 0,-2 4 31,-1 1-31,0 3 15,-5 4-15,2 2 0,0-1 0,-2 6 0,1 2 16,-2 2-16,0 6 0,-2 1 16,0 5-16,0 1 0,-1 2 15,-5 9-15,1 1 0,0 3 16,1 0-16,-1 12 0,-1-3 16,1 0-16,-1-4 0,-3 4 0,0 1 0,-5 3 15,0-4-15,0-2 16,-1-2-16,0-5 0,-1-6 15,-6 5-15,0-3 16,4-8-16,1-6 0,-3-3 16,-2-4-16,-1-8 15,-5-6-15,7-6 0,5-3 0,6 2 0,5 0 0,3 1 16</inkml:trace>
  <inkml:trace contextRef="#ctx0" brushRef="#br1" timeOffset="571588.7032">27984 11246 0,'0'0'0,"15"-1"16,7 1-16,8 0 0,2 1 0,11 2 15,4 4-15,4 1 0,-6 2 0,-9 1 16,-5-4-16,-10 2 15,-9-4-15,-2-1 0,-2 0 0,-3-1 0</inkml:trace>
  <inkml:trace contextRef="#ctx0" brushRef="#br1" timeOffset="571773.3059">28010 11453 0,'0'0'0,"0"0"15,0 0-15,30 5 0,-16-3 0,8 0 16,3-1-16,5 0 16,3-1-16,2-4 0,3 2 15,-5-4-15,-3-4 0,1 2 0,-6 1 16,-5 1-16</inkml:trace>
  <inkml:trace contextRef="#ctx0" brushRef="#br1" timeOffset="572089.8295">28852 10945 0,'0'0'0,"0"0"0,0 0 0,-6 26 16,2-13-16,-1 5 0,-3 4 15,-2 7-15,-1-1 0,-2 7 16,-1 2 0,-3 9-16,3 1 0,2-1 0,1 1 15,-2 3-15,4 1 0,0-6 16,1 1-16,1-6 0,3-5 16,0 5-16,1-5 0,1-6 15,1-6-15,2-7 0,2-2 16,4-11-16,4-5 0,-3 2 15,-2-1-15,0-1 0</inkml:trace>
  <inkml:trace contextRef="#ctx0" brushRef="#br1" timeOffset="572375.1088">29119 11278 0,'0'0'0,"0"0"0,0 0 0,0 0 16,0 0-16,-35-4 0,35 4 16,-39 7-16,18 0 0,-1 0 15,-2 1-15,2 3 0,2-1 0,-2 5 16,3 4-16,5-3 16,3 2-16,3 0 0,4-1 0,4 0 0,3-1 15,6 2-15,5-1 16,2-2-16,1-1 0,5 3 0,0-3 15,1-4-15,0-4 0,-5 0 16,-2-2 0,-4-1-16</inkml:trace>
  <inkml:trace contextRef="#ctx0" brushRef="#br1" timeOffset="572652.2656">29311 11321 0,'0'0'0,"0"0"0,0 0 16,33-1-16,-19 0 0,2 1 0,0 0 16,2 1-16,0 0 0,4 2 0,1 1 15,-2 3-15,-2 0 0,-4 0 16,-3 2-16,-4 0 0,-4 2 16,-6 0-16,-6 3 0,-1-3 15,-3-1-15,-4 1 0,-4 2 16,-2-1-16,-1-1 0,-5 6 15,4-3-15,0-1 0,1 0 0,1-2 16,1-1 0,4-3-16,4-3 0,5 0 0,4-3 0,7-6 31,7-6-31,-2 4 0,-2 0 0,0 0 0</inkml:trace>
  <inkml:trace contextRef="#ctx0" brushRef="#br1" timeOffset="572923.4789">29770 11270 0,'0'0'16,"0"0"-16,0 0 0,0 0 0,-24 19 0,24-19 15,-23 17-15,23-17 0,-24 21 0,12-9 16,0 2-16,0 0 0,0 0 15,1 1-15,0 3 16,1-1-16,1 1 0,-1 4 0,3-1 16,3 0-16,3-3 0,3-2 31,4 0-31,1-5 0,4 0 16,-1-4-16,0-3 0,-1-1 15,-2-1-15,-2 0 0</inkml:trace>
  <inkml:trace contextRef="#ctx0" brushRef="#br1" timeOffset="573123.7855">30077 11410 0,'0'0'0,"13"0"16,6 2-16,9 1 15,6-1-15,8 4 0,-2-1 0,9 1 16,2 1-1,-3-2-15,-4 0 0,2-3 0,-4 1 0,-6-3 0,-4-3 0,-7 2 16,-6-2-16,-3 3 16</inkml:trace>
  <inkml:trace contextRef="#ctx0" brushRef="#br1" timeOffset="573377.4538">30466 11241 0,'0'0'16,"0"0"-16,0 0 0,0 0 0,-6 23 15,6-23-15,-6 27 0,1-13 16,1 0-16,-1 2 0,0 2 16,-2 0-16,-1 2 0,0 5 0,0 0 15,0 1 1,2-2-16,0 1 15,2 0-15,-1-3 0,1-4 0,2-2 16,0-3-16,4-2 0,2-6 16,-1 0-16,1-1 0,-2-1 15</inkml:trace>
  <inkml:trace contextRef="#ctx0" brushRef="#br1" timeOffset="573778.7902">30993 11296 0,'0'0'0,"0"0"0,16-4 0,-5 1 0,1 3 0,4 0 15,2 0-15,4 2 0,1-1 16,-1 3-16,-1 1 0,0 0 16,0 3-16,0-1 0,-2 3 15,-1 1-15,-4 0 0,-1 3 16,-4 2-16,-4-3 0,-5 1 15,-3 0 1,-3 0-16,-1-1 0,1 3 0,-4-2 16,-2 1-16,-1 1 0,-2-1 15,-2 3-15,-1-3 16,3-1-16,0 0 0,3-3 16,2 0-16,3-4 0,2 0 15,1 2-15,1-3 0,4 1 0,3-1 16,5 0-16,5 1 0,1 0 0,3 0 15,3-3-15,2 1 0,0-2 16,2 1-16,-1-2 0,0 0 0,5 1 16,-2-3-16,0-3 0,-2 0 15,-1-2-15,-2-1 0,-1-1 16,0-5-16,-4 2 0,-4 3 16,-2 0-16</inkml:trace>
  <inkml:trace contextRef="#ctx0" brushRef="#br1" timeOffset="573941.7302">32219 11531 0,'0'0'16,"0"0"-16,0 0 0,0 0 0,0 0 15,0 0-15,0 0 0,0 0 16,0 0-16,0 0 0,0 0 15,0 0-15</inkml:trace>
  <inkml:trace contextRef="#ctx0" brushRef="#br1" timeOffset="576063.6789">26637 13005 0,'0'0'16,"0"0"-16,37-5 0,-10 1 15,4 1-15,15-1 0,6 0 0,13 0 16,1 0-16,11 1 0,-3 1 0,1-1 15,-11 0-15,-8-1 0,-5 0 16,-9 1-16,-7-1 0,-7-1 16,-6-2-16,-6-1 0,-3-2 0,-6 1 15,-3 0-15,-7-1 0,-2 0 16,-9-2-16,-7-1 16,-1-3-1,-2-1-15,0-2 0,-1-1 16,2 3-16,1 4 0,2 3 15,1 3-15,4 0 0,1 2 0,4 0 16,3 2-16,2 1 0,2 0 16,0 3-16,-1 2 15,2 5-15,1 3 16,1 0-16,0 2 0,0 4 0,1 4 0,0-1 0,1 1 16,1 10-16,0 6 15,-1 0-15,0 0 0,1 9 16,-1 5-16,-2-6 0,-1-2 0,-4 2 15,-1 2 1,1-4-16,1-3 0,-2 7 0,1-1 16,0-6-16,1-5 0,0-2 15,-1-1-15,1-6 16,0-4-16,0-3 16,0-1-16,0-6 0,2-5 0,-1-2 15,-1-4-15,-2-2 0,-2-4 0,-2-3 16,-1-3-16,-1-1 0,0-3 15,-1-2-15,1-2 0,-1-1 16,2 2-16,0-1 0,0 0 0,2 1 16,2 0-16,0-1 0,2-1 15,1 2-15,3 2 0,3 0 16,3 1-16,3 0 0,3 1 0,7 0 16,7 0-1,5 1-15,7 1 0,-5 2 16,-3 2-16,-2 2 0,0 2 0,-6 0 0,-4 1 15,-1 0-15,-5 2 16,-6 1-16,-2 1 0,-14 1 0,-11 1 16,-3 1-16,-4-1 0,-10 2 15,-10 1-15,-1 0 0,0-1 0,-23 6 16,-8 2-16,-3 2 16,6-2-16,-10 4 15,2 3-15,13-2 16,9 0-16,-15 8 0,14-2 0,18-8 15,12-2-15,11-2 0,6 0 16,7-1-16,6 0 0,11 3 16,10 1-16,-3-6 0,3-3 15,12 3-15,11 2 0,-7-2 0,0 0 16,13 4-16,10 1 0,-1 1 0,0-1 16,18 8-16,6 3 0,-9-5 15,-9-3-15,37 14 0,-2 1 16,-14-4-16,-12-5 0,1 2 15,-1 2-15,-11-5 0,-7-3 0,-2 2 16,-1 1-16,-11-6 0,-9-4 16,-1-2-1,-3-1-15,-7-3 0,-6-1 16,-8-3-16,-3-2 0,-6-5 16,1-5-16,-12-8 0,-9-11 15,1-1-15,0 1 0,8 8 16,3 6-16,6 4 0</inkml:trace>
  <inkml:trace contextRef="#ctx0" brushRef="#br1" timeOffset="576217.375">26556 13117 0,'0'0'0,"0"0"16,0 0-16,0 0 0,0 0 0,0 0 0,30 8 15,-30-8-15,38 12 0,-21-6 16,-1-1-16,-3 0 0</inkml:trace>
  <inkml:trace contextRef="#ctx0" brushRef="#br1" timeOffset="577782.5979">29038 12935 0,'0'0'0,"0"0"16,0 0-16,-29 24 0,16-14 0,-6 7 16,-4 7-16,-8 7 15,-1 3-15,-1 6 0,-1 4 0,-4 9 0,5-1 16,-2 12-16,4-1 0,0 7 15,6-2-15,7 8 16,9-1-16,6-5 16,5-6-16,7-1 0,4-1 15,4 1-15,-1-4 0,12 8 16,2-12-16,-1-16 0,1-13 0,-10-7 16,-6-7-16,-4-3 0</inkml:trace>
  <inkml:trace contextRef="#ctx0" brushRef="#br1" timeOffset="578214.8552">29432 13465 0,'0'0'0,"0"0"16,0 0-16,0 0 0,-25 14 0,25-14 16,-23 20-16,23-20 15,-24 24-15,13-9 0,0 2 16,1 2-16,1-1 0,1 6 0,4 2 16,1-5-16,3 0 0,4-4 15,1 0-15,4-3 0,1-2 0,7-3 31,4-1-31,-3-1 0,0-3 0,5 0 16,0-3-16,-1-1 0,-1-1 16,-2-4-16,0-6 15,-4 1-15,-3 0 0,-3-4 16,-1-2-16,-5-1 0,-2 3 0,-7-4 16,-7-1-16,-1-1 0,-2 2 15,-9 0-15,-6-2 0,2 4 0,0 3 0,-7 0 16,-1 0-16,9 3 0,6 2 15,4 2-15</inkml:trace>
  <inkml:trace contextRef="#ctx0" brushRef="#br1" timeOffset="578400.0644">29901 13760 0,'0'0'0,"0"0"0,0 0 16,0 0-16,0 0 0,15 26 16,-15-26-16,6 18 0,-4-10 15,0-2-15,1 0 0,0-5 0,0-2 0,1 1 16,-2 0-16,0-2 0</inkml:trace>
  <inkml:trace contextRef="#ctx0" brushRef="#br1" timeOffset="578731.8368">30492 13492 0,'0'0'0,"0"0"0,23-2 16,-7 2-16,1 0 0,3 2 16,3-1-16,5 3 0,-2 2 15,-1 0-15,-2 2 0,-3 0 16,-3 2-16,-3-1 0,-3 1 15,-5 1-15,-3 1 0,-4 3 0,-3 1 0,-5 0 16,-3-3-16,-5 3 0,-2-1 16,-6 4-16,0 0 0,-1-2 15,-3-1-15,2-1 0,3 0 16,3 0-16,4 1 0,2 0 0,4 0 16,2-1-16,4-1 15,3 0-15,2-2 0,11 2 0,7 2 0,6-1 16,2 0-16,5-2 0,4-2 15,-2-3-15,-1-4 0,9-4 16,1-4-16,-9 1 0,-8 1 16,-5 0-16</inkml:trace>
  <inkml:trace contextRef="#ctx0" brushRef="#br1" timeOffset="579104.2242">31150 13250 0,'0'0'0,"0"0"0,0 0 16,31 12-16,-31-12 0,29 23 0,-8-2 16,0 1-16,0 3 0,6 11 15,1 3 1,3 11-16,-2 1 0,-1 12 0,-4 5 0,-7-8 0,-7-5 15,-8 8-15,-8-2 0,-3-5 16,-2-4 0,-9 3-16,-3-4 0,-5-9 15,-2-5-15,-3 0 0,-2-1 16,1-3-16,1-3 0,-1 0 16,-1-3-1,2-3-15,2-3 0,4-4 0,0-2 0,5-5 16,4-4-16,4-1 0,4-3 15,5-4-15,2-2 0,0 1 0,1 0 0,2 3 16</inkml:trace>
  <inkml:trace contextRef="#ctx0" brushRef="#br1" timeOffset="579270.654">31757 14622 0,'0'0'0,"0"0"16,0 0-16,0 0 0,0 0 0,0 0 16,0 0-16,0 0 0,-18 15 15,18-15-15,0 0 16,0 0-16</inkml:trace>
  <inkml:trace contextRef="#ctx0" brushRef="#br0" timeOffset="594046.5408">16136 9763 0,'0'0'0,"0"0"15,0 0-15,0 0 0,0 0 0,0 0 16,0 0-1,0 0-15,0 0 16,0 0-16,0 0 0,0 0 0,0 0 16,0 0-16,0 0 0,0 0 15,0 0-15,21-18 0,-21 18 16,24-3-16,-24 3 0,29-3 0,-29 3 16,39-2-1,-18 0-15,3 2 0,4 0 0,-1-2 0,2 0 16,11 1-16,3-3 0,-3 2 0,-1 0 0,11 1 15,2 0-15,-3 0 16,-1-1-16,11 1 0,3 2 16,-4-1-16,-3-2 0,12 3 15,-2 0-15,-7 0 0,-4-1 0,6 1 16,4-1-16,-1 1 0,-3 1 16,13 0-1,0-1-15,-7-1 0,-4 1 0,31 1 16,-2 1-16,-11 1 15,-5 0-15,1 1 0,2 0 0,-9 0 16,-6-1-16,6-1 0,5 1 16,-8-2-16,-5 1 0,4 0 15,5 2-15,-3-2 0,0-2 16,5 2-16,4-3 0,-8 4 0,-6 3 0,6 0 16,6 0-16,-10-5 15,-5 0-15,5 1 0,3-3 16,-3 3-16,-3-1 0,3 0 15,1 2-15,-8 0 0,-5 2 0,4-4 16,2-2-16,-2 2 16,-3 2-16,-1 0 15,4 1-15,-7 0 0,-1 2 16,-2-4-16,-1-3 0,-5 0 16,-4 1-16,-3 0 0,-2 1 15,0-1-15,-1 0 0,-4 1 16,0-1-16,-8 0 0,-4-2 0,-2 1 15,1 0-15,-6 0 16,-1 0-16,2 0 0,1-1 0,-4-1 0,0 0 16,-3 2-16,-2 0 0,2 0 0,-2 0 0,0 0 31,0 0-31,0 0 0,-2 0 16,-5 2-16,-1 1 0,-1 1 15,-1-1-15,1 0 0,1 0 16,2 0-16</inkml:trace>
  <inkml:trace contextRef="#ctx0" brushRef="#br2" timeOffset="599856.8884">13306 5892 0,'0'0'0,"0"0"0,0 0 15,0 0-15,0 0 0,0 0 0,0 0 16,0 0-16,18 18 0,-18-18 15,0 0-15,28 13 0,-28-13 16,0 0-16,27 8 0,-21-6 16</inkml:trace>
  <inkml:trace contextRef="#ctx0" brushRef="#br2" timeOffset="600041.8903">14056 5805 0,'0'0'0,"0"0"15,0 0-15,0 0 0,0 0 16,0 0-16,0 0 0,0 0 0,0 0 16,8 25-16</inkml:trace>
  <inkml:trace contextRef="#ctx0" brushRef="#br2" timeOffset="600211.4055">13746 6147 0,'0'0'0,"0"0"15,0 0-15,0 0 0,0 0 0,0 0 16,31 11-16,-31-11 0,24 8 0,-24-8 15,21 7-15,-12-3 0</inkml:trace>
  <inkml:trace contextRef="#ctx0" brushRef="#br2" timeOffset="603003.9264">14831 5669 0,'0'0'0,"0"0"0,0 0 16,0 0-16,0 0 0,0 0 0,0 0 16,-12 30-16,12-30 15,-9 27-15,1-6 0,2-3 16,-1 1-16,0 0 0,0 2 0,-1 2 15,0-1-15,-1 3 0,2 0 16,0-4-16,1-1 0,2-3 0,2 0 16,1-5-16,1-1 0,1 1 15,1-1-15,1-4 0,2-2 0,1-3 16,3-1-16,0-1 0,2-1 16,5-2-16,1-4 0,0 0 15,-2-4-15,2 0 0,-1-3 16,0 3-1,-1-3-15,1 0 0,0 1 16,1-1-16,-2-2 0,-1 1 16,0-2-16,-3 2 0,-1 1 0,-2-2 15,0 3-15,-1 3 0,-2-1 16,0 4-16,-1 0 0,-1 0 16,1 3-16,-2-1 0,-2 5 15,0 0-15,0 0 0,0 5 0,-1 2 16,-1 0-16,-1 4 0,0 0 15,0 3-15,-3 0 0,0 4 0,-3 7 16,0 0-16,-1 2 0,0 0 16,-1 2-16,-1 2 0,-2 5 15,0-3-15,0 2 0,0 0 16,-2-2-16,-1-1 0,-1 0 0,0-3 16,-3 6-16,3-2 0,-1-1 15,1-3-15,1-1 0,0-3 0,1-4 16,-1-2-16,3-2 0,0-2 15,3-1-15,1-4 0,4-2 16,-1-5-16,4-6 0,2-4 16,1 3-16,0-3 15,0 4-15</inkml:trace>
  <inkml:trace contextRef="#ctx0" brushRef="#br2" timeOffset="603204.5447">15430 5937 0,'0'0'0,"8"-2"15,6 0-15,0-2 0,1 1 0,11-1 16,4 1-16,-3 1 0,1 0 16,2 2-16,-4 0 15,-4 0-15,-3 4 0,-7-1 0,-5 4 16,-2-3-16,-1 1 0,0-1 15</inkml:trace>
  <inkml:trace contextRef="#ctx0" brushRef="#br2" timeOffset="603360.4954">15325 6170 0,'0'0'15,"0"0"-15,0 0 0,0 0 16,31-2-16,-31 2 0,38-7 0,-15 4 15,3-1-15,4 1 0,3 0 16,8-1-16,-2 0 0,-6 1 16,-5-1-16,-4 1 0</inkml:trace>
  <inkml:trace contextRef="#ctx0" brushRef="#br2" timeOffset="603589.8441">16039 6013 0,'0'0'0,"0"0"0,0 0 16,26-9-16,-26 9 15,37-7-15,-8 0 0,2 1 16,2 1-16,15-2 0,5 1 16,10 0-16,-3 2 0,14-5 15,0-1-15,-12 3 0,-6 7 16,2 1-16,3 1 0,-3-2 15,-9 0-15,-13-3 0,-10 3 0,-6-1 16</inkml:trace>
  <inkml:trace contextRef="#ctx0" brushRef="#br2" timeOffset="604138.5122">16581 6176 0,'0'0'0,"0"0"0,0 0 16,0 0-16,0 0 0,11-18 0,-11 18 16,0 0-16,0 0 0,5-21 15,-5 21-15,-7-11 0,1 7 0,-2 1 16,0-1-16,-1 1 0,0 0 15,-1 2-15,-1 2 0,0 1 16,1-1-16,0 5 0,1-2 16,2 3-16,0 1 0,3 2 15,1-1-15,3 3 0,3-1 0,0 3 16,1 1 0,2 0-16,-1 2 0,2 1 15,0 4-15,-1-4 0,0-1 0,-2 1 16,1-1-16,-2-2 15,-1 0-15,-3 2 0,-2-2 16,-4-1-16,-2 0 0,-5-6 0,-6 1 16,1-2-16,1-2 0,-5 2 15,0-3-15,0-2 0,1-1 0,-2-2 16,2-1-16,3-2 0,5 0 0,3-3 16,3 0-16,6 0 0,2-1 15,6-6-15,5 1 16,3 1-16,1-2 0,12-4 15,3 0-15,1-3 0,0 1 0,1 1 16,1 1-16,-3-2 0,-4 1 0,2-3 16,-3-3-16,-5 7 0,-4 4 0,-4 3 15</inkml:trace>
  <inkml:trace contextRef="#ctx0" brushRef="#br2" timeOffset="604470.8215">16364 5574 0,'0'0'0,"0"0"0,0 0 0,23-12 15,-11 8-15,2 1 0,3 2 0,-1 0 16,1 0-16,5 2 0,1 2 0,-2 3 15,-2 1-15,-4 4 0,-3 3 16,-2 0-16,-3-1 0,-6 3 16,-4 0-16,-3 1 0,-2 0 0,-3 1 15,-3 1-15,-1-1 16,-3-2-16,-6 4 16,-2 0-16,4-3 15,1-2-15,2-1 0,0 0 0,2-2 16,3-1-16,2-2 0,3-2 15,5-5-15,4-2 0,-3 2 16,3-2-16,0 0 0</inkml:trace>
  <inkml:trace contextRef="#ctx0" brushRef="#br2" timeOffset="604740.5995">16830 5482 0,'0'0'0,"0"0"0,0 0 15,0 0-15,0 0 0,0 0 16,-25 10-16,25-10 0,-21 12 0,21-12 0,-26 17 16,26-17-16,-26 19 0,12-6 15,-2 1-15,2 0 0,1 1 16,-2 6-16,2-1 0,4 1 16,3-1-16,2-3 0,3 0 15,3-5-15,2-2 0,2 1 16,3-1-1,1 0-15,1-2 0,3-2 0,4-1 16,-1-2-16,-3-3 0,-2 0 16,-1 3-16,-2-3 0</inkml:trace>
  <inkml:trace contextRef="#ctx0" brushRef="#br2" timeOffset="605056.7474">17108 5376 0,'0'0'0,"0"0"0,0 0 15,0 0-15,25-2 0,-17 3 16,0 2 0,0 0-16,-2 3 0,0 1 0,-2 1 15,-2-1-15,-1-1 0,-3 3 16,-1 2-16,-4 0 0,-3-1 15,-1 3-15,-1-3 0,0 1 16,0 0-16,-1 0 0,2 0 16,1-1-16,1-1 0,2 0 15,2-5-15,5 3 0,3 0 0,4-3 0,4-1 16,3 1-16,3-1 0,8 0 16,6 3-16,-2-3 0,-1-2 0,1 0 15,-6 1-15,-4 0 16</inkml:trace>
  <inkml:trace contextRef="#ctx0" brushRef="#br2" timeOffset="606097.0606">18537 5551 0,'0'0'15,"0"0"-15,0 0 0,0 0 0,-3 20 0,3-20 16,-7 20-16,7-20 0,-12 29 16,4-13-16,1 2 15,-2 0-15,0-2 0,0 1 0,1-1 16,0 3-16,0-1 0,1-2 15,2 0-15,2-5 0,0 0 16,2-4 0,2 0-16,2-4 0,0-1 0,0 0 15,2-2-15,0-2 0,2 0 16,3-3-16,2 0 0,0-2 16,0-3-16,3-2 0,1-2 15,-2 0-15,1-1 0,-2-2 16,-1 3-16,-1-1 0,-1 1 15,-1-1-15,-2 3 0,0 1 0,-1 2 0,-1 0 16,-1 1-16,0 2 0,-1 1 16,-1 2-16,-2 3 0,0 0 15,2-1-15,-3 5 0,0 3 16,-1 0-16,0 3 0,0 5 16,-1-1-16,1 4 0,0 2 0,-2 6 15,-1 5-15,0-1 0,-1-1 0,1 4 16,-1 2-16,-2 7 0,1-2 15,-3 3-15,-1-3 0,-1-1 16,0-1-16,-4 6 0,0 2 16,-2-4-16,0-5 0,-1-2 15,-1 0-15,-3-6 0,0-3 16,2-2 0,2-2-16,-2-4 0,0-4 0,-3-4 15,0-5-15,1-2 0,0-2 16,3-2-16,1-3 0,2-3 15,0 0-15,4-7 0,2 0 16,4 2-16,3-4 0,4-2 16,3-2-16,3-4 0,1-1 0,7-3 15,4 2-15,7-6 0,0 0 0,1-2 16,1 1-16,4 4 0,4 4 16,-1 0-16,-1 1 0,0 1 15,0 2-15,4 0 0,-3 3 16,-6 3-16,-4 5 0,-3 2 15,-1-2-15,-7 3 0,-3 0 0,-2 4 16</inkml:trace>
  <inkml:trace contextRef="#ctx0" brushRef="#br2" timeOffset="606498.4618">19005 5359 0,'0'0'16,"0"0"-16,0 0 0,0 0 15,-15 19-15,15-19 0,-12 19 0,12-19 16,-14 32-16,4-10 0,-1 1 16,1-2-16,1-3 0,2-2 15</inkml:trace>
  <inkml:trace contextRef="#ctx0" brushRef="#br2" timeOffset="606799.4209">19007 5790 0,'0'0'0,"0"0"0,0 0 16,36-3-16,-36 3 0,36-3 0,-10 3 15,1 1-15,-1 1 0,7 2 16,0 2-16,-5-1 0,-4 1 16,1 1-16,-5-3 0,-3 0 0</inkml:trace>
  <inkml:trace contextRef="#ctx0" brushRef="#br2" timeOffset="606962.2749">18966 6015 0,'0'0'0,"0"0"15,0 0-15,35-3 0,-18 3 0,3-1 16,3 1-16,1 1 0,1-1 0,1 0 15,-3 0-15,-4 1 16</inkml:trace>
  <inkml:trace contextRef="#ctx0" brushRef="#br2" timeOffset="608936.9788">19611 5888 0,'0'0'15,"0"0"-15,0 0 0,0 0 0,0 0 16,0 0-16,34-1 0,-34 1 0,32-6 0,-8 2 15,4 0 1,0 1-16,-1 2 0,12-3 0,3 1 16,-2 1-16,-4 0 0,8-2 15,0 2-15,-5 1 0,-3 1 16,-4 0 0,-3 1-16,-4 1 0,-4-1 0,-4 3 0,-5-1 0,-2 0 0,-3 1 15,0-4-15</inkml:trace>
  <inkml:trace contextRef="#ctx0" brushRef="#br2" timeOffset="609337.3947">19988 5959 0,'0'0'0,"0"0"16,0 0-16,-15 14 0,15-14 0,-15 17 15,3-6 1,-2 0-16,-2 0 0,-3 2 16,-2-1-16,0 2 0,1 0 0,-6 4 0,-2 0 31,4-1-31,2-2 0,-1-1 0,4 1 0,6-5 16,2 0-16,2-2 15,2-1-15,3 0 0,2 0 0,4-3 0,5-1 16,4-3-16,4 0 0,4-2 15,3 0-15,3-1 16,1 0-16,4 0 0,3-2 16,7-1-16,-1 2 0,-3 0 15,-2-3-15,-4 0 0,-5 1 16,3 1-16,-3 2 0,-7 0 0,-3 2 16,-3-2-16,-3-1 15,-3 4-15,-4-3 0,-2 3 16,-6-1-16,1-2 0,-1-1 0,1 1 0,1-1 15,0 1-15</inkml:trace>
  <inkml:trace contextRef="#ctx0" brushRef="#br2" timeOffset="609638.4748">19964 5990 0,'0'0'16,"0"0"-16,0 0 0,-11 21 0,11-21 15,-9 18-15,9-18 0,-12 26 0,4-9 16,0-1-16,-1 4 0,-1-2 0,0 0 16,-3 7-16,1 3 0,-1-3 15,1 0-15,1-2 0,1 1 16,2-3-16,0 1 0,0-4 15,1-1-15,2-1 0,1-3 0,-1 1 16,2-6-16,0 2 0,-1-6 16,1-1-16,0-3 0,0-1 0,1-4 15,1 4-15,0-3 0,0 2 16</inkml:trace>
  <inkml:trace contextRef="#ctx0" brushRef="#br2" timeOffset="609916.7727">20077 5323 0,'0'0'0,"0"0"15,0 0-15,0 0 0,0 0 0,0 0 16,0 23-16,0-23 0,0 23 0,0-23 16,-1 33-16,-1-15 0,0-1 15,-1 3-15,-2 1 0,0 2 16,-2-3-16,-1 10 0,-1-1 16,1-1-16,1-7 0,2-2 15</inkml:trace>
  <inkml:trace contextRef="#ctx0" brushRef="#br2" timeOffset="610271.2478">20559 5660 0,'0'0'15,"0"0"-15,0 0 0,31 1 0,-31-1 16,31 4-16,-14-4 0,-1 5 0,1 1 16,5 1-16,0 2 15,-2 0-15,-2 2 0,-5 0 16,-2 1-16,-5 1 0,-3 2 0,-7 0 0,-3-1 16,-3 2-16,-1 0 0,-6 0 15,-4-1-15,-1 0 0,0-2 16,-4 3-16,0 0 0,2-2 15,0 1-15,3-5 0,2-2 16,5-1-16,3-3 0,3 2 16,2-5-16,6-1 15,5-4-15,5-3 0,4-2 16,-3 3-16,-1-1 0,-1 4 16</inkml:trace>
  <inkml:trace contextRef="#ctx0" brushRef="#br2" timeOffset="610587.9119">21050 5586 0,'0'0'0,"0"0"0,0 0 16,0 0-16,0 0 0,-32 10 16,32-10-16,-25 15 0,11-5 0,-2 2 15,0-1-15,-2 3 0,-1 0 16,1 4-1,0-2-15,-3 5 0,1-1 16,2-2-16,3 2 0,2-2 16,2 1-16,2-1 0,1 1 15,3-2-15,1-3 0,2 0 16,2 1-16,4-3 0,2 1 0,5-1 16,3-1-16,2-2 0,0 1 15,2-2-15,0 2 0,2-2 0,2-1 16,0-2-16,1-3 0,-3 1 15,-4-3-15,-3 1 0</inkml:trace>
  <inkml:trace contextRef="#ctx0" brushRef="#br2" timeOffset="616204.3992">12883 7144 0,'0'0'0,"0"0"15,0 0-15,0 0 0,0 0 0,0 0 16,0 0-16,0 0 0,0 0 0,0 0 31,0 0-31,26 13 0,-26-13 0,0 0 16,18 15-16,-18-15 0,0 0 15,0 0-15</inkml:trace>
  <inkml:trace contextRef="#ctx0" brushRef="#br2" timeOffset="616373.3506">12594 7460 0,'0'0'0,"0"0"16,0 0-16,0 0 0,0 0 15,0 0-15,0 0 0,0 0 16,26 0-16,-26 0 0,28 2 16,-28-2-16,27 1 0,-27-1 0</inkml:trace>
  <inkml:trace contextRef="#ctx0" brushRef="#br2" timeOffset="616539.3">13135 7440 0,'0'0'0,"0"0"16,0 0-16,0 0 0,0 0 0,0 0 15,0 0-15,0 0 0,25 11 16,-25-11-16,0 0 16,33 9-16,-33-9 0,0 0 0</inkml:trace>
  <inkml:trace contextRef="#ctx0" brushRef="#br2" timeOffset="616874.2173">13931 7043 0,'0'0'15,"0"0"-15,0 0 0,0 0 0,0 0 16,-15 19-16,15-19 0,-24 20 16,24-20-16,-28 26 0,12-8 15,-1 2-15,-2-1 0,-1 3 16,-1-2-16,-4 6 0,2 1 0,1 0 0,2-1 16,-5 3-16,1-4 0,3-4 15,4-3-15,1 0 0,3-2 16,2-3-16,2-1 0,2-2 15,3-2-15,5-4 0,5-4 16,0-2-16,3-2 0,-1-1 16,-3 2-16,1 0 0</inkml:trace>
  <inkml:trace contextRef="#ctx0" brushRef="#br2" timeOffset="617121.7893">13972 7062 0,'0'0'0,"0"0"0,0 0 0,0 0 15,0 0-15,-5 30 0,5-30 16,-3 26-16,3-26 0,-3 33 0,1-12 16,-1-1-16,1-1 0,1 2 15,0-2-15,-1 6 0,0-2 16,-1-3-16,2 1 0,0-3 0,0-1 0,0-4 15,0 0-15,-1-1 16,-1-2-16,-1-3 0,-2-6 0,2 1 16,1 0-16,-1-1 0</inkml:trace>
  <inkml:trace contextRef="#ctx0" brushRef="#br2" timeOffset="617291.2011">13695 7324 0,'0'0'0,"0"0"0,0 0 16,0 0-16,32-9 0,-32 9 15,36-7-15,-14 3 0,2-1 16,0 0-16,2 0 0,-3 1 0,-3 0 0,-2-1 16</inkml:trace>
  <inkml:trace contextRef="#ctx0" brushRef="#br2" timeOffset="617591.8386">14299 7131 0,'0'0'0,"0"0"15,0 0-15,0 0 0,-12 31 0,12-31 16,-12 32-16,4-12 0,-2 1 15,-2 5-15,-2 3 16,-5 9-16,0 1 0,1 1 0,-1 1 0,-3 8 0,1-6 16,-4 11-16,1-6 0,3-5 15,2-5-15,1-2 0,3-3 16,2-3-16,3-5 0,2-3 16,1-3-16,2-4 0,1-6 0,1-1 15,1-3-15,2-5 0,3-1 16,1-7-16,2-6 0,-2 2 15,0 2-15,-2 3 0</inkml:trace>
  <inkml:trace contextRef="#ctx0" brushRef="#br2" timeOffset="617923.6515">14293 7133 0,'0'0'0,"0"0"0,0 0 0,0 0 16,25-14-16,-15 13 0,2 0 16,0-1-16,0 2 0,2 0 15,0 4-15,0-1 0,2 5 0,-3-1 16,-2 3-16,-3 1 0,-3 3 0,-3 4 16,-3 0-16,-2 0 0,-3 0 15,-1 0-15,-3-1 0,-2-2 16,-3-1-16,-1 1 0,-3-1 15,1-2-15,2-3 0,-3 3 16,2-3-16,3-3 0,1-1 0,0-1 16,0 0-1,2-1-15,1 0 0,2-2 16,2-1-16,5-4 0,5-1 0,-1-1 16,0 1-16,-1 1 15</inkml:trace>
  <inkml:trace contextRef="#ctx0" brushRef="#br2" timeOffset="618061.3036">14782 7122 0,'0'0'0,"0"0"16,0 0-16,0 0 0,0 0 0,0 0 16,0 0-16,20 20 0,-20-20 15,0 0-15,0 0 0,12 23 16</inkml:trace>
  <inkml:trace contextRef="#ctx0" brushRef="#br2" timeOffset="618177.3183">14723 7362 0,'0'0'0,"0"0"16,0 0-16,0 0 0,0 0 0,34 2 16,-34-2-1,36 5-15,-36-5 0,28 4 16</inkml:trace>
  <inkml:trace contextRef="#ctx0" brushRef="#br2" timeOffset="619010.4219">16129 6951 0,'0'0'0,"0"0"16,0 0-16,0 0 0,0 0 15,0 0-15,-1 25 0,1-25 16,0 0-1,-11 32-15,11-32 16,-14 32-16,8-14 0,-1 0 0,1 0 16,-1-1-16,1 1 0,1-1 15,0-1-15,0 2 0,1-1 0,0-2 16,2-1-16,0-3 0,1-1 16,1-6-16,1 1 15,2-3-15,3-2 0,0 0 0,2-3 0,2-1 16,1-3-16,1-1 0,0-2 15,0-1-15,0 0 0,4-6 16,-1 2-16,0-1 0,-2-1 0,-1 0 16,0 2-16,-1 0 0,-2 2 15,-1-1-15,-3 0 0,0 3 16,-2 3-16,0 0 0,1 1 0,-1 2 16,-1-2-16,-2 5 0,-2-3 15,0 5-15,-2 0 0,1 5 16,0 0-16,-1-1 0,1 6 15,-1 0-15,-1 2 0,1 2 0,0 2 16,-2 4-16,1 5 0,-1-2 16,-1 2-1,1 2-15,-2 1 0,-2 1 16,-1-1-16,-5 6 0,-2 1 16,0-2-16,0-1 0,-2-2 15,0-1-15,-3 0 0,-2-1 0,-4 1 16,-1-2-16,0-3 0,1-3 15,1-2-15,-2-1 0,5-3 16,1-4-16,5-3 0,2-1 0,3-3 16,2-1-16,3-8 0,2-6 15,2 2-15,0 3 0,2 1 16</inkml:trace>
  <inkml:trace contextRef="#ctx0" brushRef="#br2" timeOffset="619179.7934">16451 7157 0,'0'0'0,"7"-1"16,6 0-16,1 0 0,1 0 0,9-1 16,2 2-16,0 3 15,1 1-15,-2-1 0,0-3 0,-4 0 0,-4 0 16,-2 0-16</inkml:trace>
  <inkml:trace contextRef="#ctx0" brushRef="#br2" timeOffset="619797.2037">17095 6967 0,'0'0'0,"0"0"0,0 0 16,0 0-16,0 0 0,0 0 0,0 0 15,0 0-15,0 0 0,16 16 0,-16-16 16,4 25-16,-4-25 0,-3 28 16,3-28-16,-8 31 0,3-15 15,-1 5-15,-3-3 0,1 2 16,1-4-16,0 5 0,1-6 15,1 1-15,0-4 0,2-1 16,1 0-16,0-4 0,0 0 0,4-4 16,2 0-16,1-2 0,3-3 0,2-1 15,2-2-15,0-1 0,0-3 16,5-2-16,1-3 0,-2 0 16,1 3-16,-1 0 0,1-3 15,-3 3-15,-1-3 0,0 3 16,-2 0-1,-3 0-15,0 1 0,-1 2 0,-3-1 16,1 1-16,-2 3 0,-1 0 16,-1 4-16,-1 1 0,0 0 15,0 0-15,-2 4 0,0 0 16,-2 5-16,1 0 0,0 1 16,-2 4-16,1-3 0,-3 11 0,1 1 15,-2-3-15,1 1 0,0 3 0,-3 2 16,1 1-16,0 0 0,-3 7 15,-1 0-15,-3 0 0,0-2 0,-4 2 16,-3-1-16,2-2 16,2-2-16,-4 5 0,-1-1 15,2-6-15,1-2 0,0-5 16,1-1-16,3-3 16,5-3-16,1-3 0,1-2 15,4-5-15,1-1 0,2 0 16,0-1-16,0 1 0</inkml:trace>
  <inkml:trace contextRef="#ctx0" brushRef="#br2" timeOffset="620060.4497">17417 7292 0,'0'0'0,"0"0"16,0 0-16,0 0 0,0 0 0,0 0 15,0 0-15,-4 25 0,4-25 16,-7 20-16,7-20 0,-11 31 0,5-16 0,0 1 16,-1 0-16,1 0 15,1 0-15,1-2 0,-1-1 16,2 0-16,0-3 0,1-3 0,2-3 16,0-1-16,0-1 0,0 0 15</inkml:trace>
  <inkml:trace contextRef="#ctx0" brushRef="#br2" timeOffset="620214.2258">17809 7133 0,'0'0'0,"0"0"16,0 0-16,29-5 0,-14 3 15,2 2-15,2 0 0,0 4 0,-1-1 16,5 1-16,-1-1 0,-3 1 0,-3-1 15,-3-1-15</inkml:trace>
  <inkml:trace contextRef="#ctx0" brushRef="#br2" timeOffset="620383.7186">17818 7315 0,'0'0'0,"0"0"16,0 0-16,0 0 0,0 0 0,0 0 15,23-5-15,-23 5 0,31-5 16,-31 5-16,43-1 0,-17 1 16,0 0-16,2 0 0,0-3 15,4 3-15,-5 0 0,-5 0 0</inkml:trace>
  <inkml:trace contextRef="#ctx0" brushRef="#br2" timeOffset="620800.8517">18642 7176 0,'0'0'0,"0"0"0,0 0 16,35-2-16,-19 0 0,5 2 0,3 0 15,8 0-15,0-3 0,2 3 16,2 0-16,0-1 0,-2-2 16,4 3-16,0 0 0,-5 0 15,-3 3-15,-3-2 0,-1-1 16,-5 0-16,-4 0 16,-3-2-16,-4 0 0,-2 1 15,-1-1-15,-2 1 0</inkml:trace>
  <inkml:trace contextRef="#ctx0" brushRef="#br2" timeOffset="621101.796">18925 7251 0,'0'0'0,"0"0"0,0 0 16,0 0-16,-22 17 0,22-17 15,-23 15-15,10-5 0,1 1 16,-4 0-16,-1 2 0,-1-1 0,2-1 15,-4 3-15,2 1 16,1-3-16,3-1 16,3-1-16,1-1 0,2-2 15,2-3-15,3 3 0,1-4 16,5-1-16,2 0 0,4-1 16,3 2-16,1-3 0,2 0 15,8 0-15,3 0 0,-1 0 16,-1 0-16,-1-1 0,-1 0 15,-1 0-15,0 0 0,-2-1 0,-2-1 0,-1-2 16,-3 1-16,-2 1 0,-1-1 16,-1 3-16</inkml:trace>
  <inkml:trace contextRef="#ctx0" brushRef="#br2" timeOffset="621386.8723">18962 7313 0,'0'0'15,"0"0"-15,0 0 0,0 0 16,0 0-16,0 0 0,0 0 16,0 0-16,-10 20 0,10-20 0,-13 24 15,13-24-15,-19 24 0,9-8 16,-1 2 0,0 2-16,-1 0 0,0-1 15,-1 2-15,-1 4 0,0 2 16,-1-2-16,0 0 15,2-3-15,1-3 0,0-1 0,0-1 16,3-3-16,1-2 0,1-2 16,2-4-16,0 0 0,1-3 15,1 1-15,-1-1 0,2-1 0</inkml:trace>
  <inkml:trace contextRef="#ctx0" brushRef="#br2" timeOffset="621640.9543">19112 6741 0,'0'0'0,"0"0"16,0 0-16,0 0 0,0 0 0,-15 30 15,15-30-15,-17 29 0,7-14 0,0 6 16,-1 1-16,1 0 0,1 3 0,-1 3 31,2-3-31,3-3 0,-1-5 0,2 0 16</inkml:trace>
  <inkml:trace contextRef="#ctx0" brushRef="#br2" timeOffset="621988.9054">19325 7004 0,'0'0'0,"0"0"0,0 0 15,23-7-15,-23 7 0,24-7 0,-9 0 16,1 4-16,0-1 0,5 0 16,0 1-16,-1 1 0,-1 0 0,-3 2 15,0 0-15,-2 2 0,-1 2 0,0 1 16,-2 2-16,-1 2 0,-3-4 15,0 6-15,-2 0 16,0 3-16,-2 0 0,-2 1 0,-1-1 16,0 0-16,0 0 0,0 4 15,-1 0-15,0 4 0,0-4 0,0-1 16,0 1-16,0-2 0,-1-3 0,1 1 16,0-3-16,0 0 0,0-2 15,0-2-15,0-2 0,1 2 16,0-4-16,0-3 0,0 0 15,2-4-15,0-2 0,0 3 16,1-2-16,-2 2 16</inkml:trace>
  <inkml:trace contextRef="#ctx0" brushRef="#br2" timeOffset="622236.3935">19822 6940 0,'0'0'0,"0"0"15,0 0-15,0 0 0,0 0 0,0 0 0,0 0 16,-27 18-16,27-18 0,-19 17 16,19-17-16,-28 22 0,13-9 15,-2-1-15,-1 3 16,1 2-16,0-2 0,-6 6 0,0 0 16,1-2-16,1-2 0,1 1 15,1 0 1,3-4-16,0 1 0,3-3 15,1 0-15,2-1 0,2-3 0,3 0 16,0 0-16,4-3 0,1 0 16,0-1-16,0 0 0,0-3 15</inkml:trace>
  <inkml:trace contextRef="#ctx0" brushRef="#br2" timeOffset="622452.6691">19917 7185 0,'0'0'0,"0"0"0,0 0 16,0 0-16,0 0 0,-5 23 15,5-23-15,0 0 0,-11 29 0,11-29 0,-12 26 16,6-13-16,-2 0 0,0-1 16,0 2-16,2-1 0,0-1 0,4-2 15,2 0-15,0-1 16,0-2-16,0 0 0</inkml:trace>
  <inkml:trace contextRef="#ctx0" brushRef="#br2" timeOffset="622791.8401">20486 6887 0,'0'0'0,"0"0"0,0 0 0,0 0 16,0 0-16,-21 10 0,21-10 15,-20 18-15,20-18 0,-27 21 16,11-9-16,-1 5 0,0-2 0,0 3 16,2 3-16,-4 4 15,1 0-15,2 3 16,-1 3-16,4-2 0,2 0 15,0 6-15,2-3 0,3-3 16,0-3-16,4-1 0,2 0 16,2-3-16,1-1 0,3-5 15,0-2-15,1-2 0,0-2 0,3-5 0,3-5 16,-2 2-16,-2 0 0,-3-1 16</inkml:trace>
  <inkml:trace contextRef="#ctx0" brushRef="#br2" timeOffset="623107.6882">20581 7055 0,'0'0'0,"0"0"0,0 0 0,0 0 16,0 0-16,0 0 0,23-15 15,-23 15-15,0 0 0,26-4 0,-15 4 16,-1 1-16,0 1 0,0 3 15,0 4-15,-1 0 0,0 3 16,-1 1-16,1-1 0,-1 1 16,0 3-16,-1 3 0,0 3 15,-1-1-15,-2-3 0,-2 3 16,0-2-16,-1-2 0,-1 3 16,-1-4-16,0 1 0,0-4 15,0-2-15,-1 1 0,0-4 16,1-1-16,-1 0 0,1-4 0,1-3 15,0 0-15,0 0 0,-1-3 0,1 3 16,0-3-16</inkml:trace>
  <inkml:trace contextRef="#ctx0" brushRef="#br2" timeOffset="623376.6882">20936 7036 0,'0'0'0,"0"0"16,0 0-16,0 0 0,0 0 0,-19 15 16,19-15-16,-23 16 0,23-16 15,-33 23-15,13-8 16,-1-1-16,-1 2 0,-8 4 0,-1 1 16,4-1-16,2-2 0,2 0 0,1 0 15,-3 1 1,3 0-16,3-2 0,4-3 15,0-2-15,2-3 0,4 2 0,5-2 16,2-4-16,0 3 0,6-6 16,2-2-16,0 0 0,-2 0 15,0 0-15</inkml:trace>
  <inkml:trace contextRef="#ctx0" brushRef="#br2" timeOffset="623539.8833">20984 7248 0,'0'0'16,"0"0"-16,0 0 0,21-6 0,-21 6 0,22-2 16,-5 2-16,-1 0 0,2 0 0,1 3 15,2-2-15,-2 3 0,0-1 16,5 0-16,0-2 0,-5 0 16,-2 1-16,-3-2 0</inkml:trace>
  <inkml:trace contextRef="#ctx0" brushRef="#br2" timeOffset="623840.8502">21555 7055 0,'0'0'16,"0"0"-16,0 0 0,0 0 0,20 17 15,-20-17-15,13 18 0,-13-18 16,14 25-16,-8-9 0,1 2 16,-2 0-16,1 1 15,-2 0-15,0 0 0,-1 5 0,0-3 16,0 0-16,-1 1 0,-1-4 16,0-1-16,0-2 0,0-1 0,0-2 0,0-2 15,-1-1-15,0-1 0,1 0 16,1-1-16,-1-4 0,-1-3 15,2 3-15,-2-3 0,2 2 0</inkml:trace>
  <inkml:trace contextRef="#ctx0" brushRef="#br2" timeOffset="624141.7479">21792 7129 0,'0'0'0,"0"0"0,0 0 16,0 0-16,-26 8 0,26-8 0,-21 14 15,8-7-15,-1 4 0,-4 3 0,-2 0 16,1 0-16,1 1 0,-6 3 16,1 0-16,1 0 0,0-1 15,2-1-15,2 1 0,1-3 16,2 0-16,1-3 0,2 0 15,2-2 1,1 0-16,3-2 0,0 0 16,4-2-16,2 0 0,4-2 0,5-2 15,-1-1-15,-1 0 0,-2 0 16</inkml:trace>
  <inkml:trace contextRef="#ctx0" brushRef="#br2" timeOffset="624342.3642">21879 7324 0,'0'0'0,"0"0"16,0 0-16,0 0 0,0 0 15,0 0-15,-7 23 0,7-23 16,0 0-16,-9 28 0,9-28 16,-12 21-16,5-10 0,0-1 0,-1 2 0,1-3 15,2 0-15,0 0 0,1-2 16,1 1-16,0-3 0,2-2 15,1-3-15,0 0 0,0 0 0,0 0 16</inkml:trace>
  <inkml:trace contextRef="#ctx0" brushRef="#br2" timeOffset="624674.6149">22342 7097 0,'0'0'16,"0"0"-16,0 0 0,0 0 0,13 18 0,-13-18 15,8 22-15,-5-8 0,-1 4 0,-2 0 16,-1 3-16,-1 1 0,0-1 16,-4 8-16,-1-1 15,0-3-15,-2 0 0,-2-2 16,-2 0-16,-1-2 0,1-3 0,-2 4 15,-1-4 1,3 0-16,2-4 0,1-2 16,1-4-16,3-1 0,0-1 15,2-2-15,-1 1 0,2-2 16,1 0-16,1 1 0,0-2 16,1-2-16,0 0 0,2-4 0,-2 4 15,1-2-15</inkml:trace>
  <inkml:trace contextRef="#ctx0" brushRef="#br1" timeOffset="632118.2287">15120 5411 0,'0'0'15,"0"0"-15,0 0 0,-20-17 0,11 9 16,-4 1-16,-4-1 16,0 1-16,-2 0 0,-11-1 15,-4-1-15,0 2 0,1 2 0,-16-1 16,-5 3-16,1 0 0,1 2 15,-17 5-15,-5 3 0,6 1 0,4 2 0,-20 4 16,-5 3-16,0 2 0,12-1 16,-40 16-16,6-2 15,17-2-15,14-5 0,-4 9 16,-1 7-16,12-9 0,9-3 16,-6 5-1,-5 3-15,11 1 16,7-1-16,-16 11 0,-15 11 15,20-5-15,12-6 0,8-3 0,8-2 0,2 0 0,3 0 0,1 3 16,-1 0-16,9 0 0,5-3 16,2 0-16,1-1 0,4-4 15,4 1-15,3 6 0,0 1 16,2-6-16,1-7 0,3 6 16,2 3-16,3-2 0,-1-4 15,3 6-15,2 1 0,3 0 16,1-5-16,4-4 0,0 0 15,9 0-15,3 1 0,0-1 16,-2-1-16,2 0 0,2 0 0,4-3 16,3-3-16,0 1 0,-2 1 15,5 6 1,3 5-16,-3-7 0,0-5 16,4 1-16,4-1 0,1-2 15,3 0-15,0-2 0,1-3 16,1 1-16,1 2 0,7-3 15,5-1-15,-5 0 0,-4-1 0,4 0 16,2 0-16,0-2 0,1-3 16,7 2-16,4 0 0,-1-3 0,0-1 15,0-2-15,1 0 0,2-1 16,2-2-16,2 2 0,2 1 16,-1 0-16,-2 1 0,3-4 15,2-2-15,-3 1 0,-3-2 0,2 2 16,1-1-16,4 4 0,3-1 15,2-4-15,-1-4 0,-2-1 0,-2 1 16,5 0-16,5 0 0,-2 1 16,-2-1-16,1 1 0,0 1 15,-3 1-15,-3 0 0,-2-1 16,0-2-16,2 0 0,2 0 0,1 4 31,3 2-31,-8 1 0,-3-3 0,1 0 16,2 0-16,1-1 0,-3 0 0,5 0 15,1-1-15,-2-2 0,-2-2 16,5 2-16,0 0 16,1 2-16,-1 0 0,0-1 0,-1-1 15,-3 3-15,-1 0 0,3 2 16,1 1-16,-3-1 0,-1-3 16,4 1-16,3-2 0,-1 2 0,-2-2 15,-1-1-15,0-1 0,-4 3 16,-4 0-16,5 0 0,2-1 15,-1-1-15,-1-3 0,-2 1 16,0-2-16,-3 0 0,-2 0 0,2-2 16,0-1-16,-4 1 0,-2-2 15,4-1 1,2 0-16,-1-1 0,-1 0 0,3-1 16,1-2-16,0 0 0,0-2 15,4-4-15,3-3 16,-3 6-16,-2 7 0,-3-7 15,-3-2-15,-6 1 0,-4 0 0,-5-1 16,-3-4-16,-4-4 0,-5-4 16,4 1-16,0 1 0,-8-3 0,-4-1 0,1-5 15,0-1-15,-9-1 0,-5-4 16,3 2-16,2 1 16,-5 1-16,-1 0 0,-3 0 0,-2 0 15,2-3-15,-1 1 0,-1-2 16,0-3-1,-10 0-15,-6-1 0,-5 0 16,-1-4-16,-3 3 0,-2 1 0,-2-4 16,-4-5-16,-5 1 15,-6-1-15,-5 0 0,-6 2 0,3 0 16,-1 1-16,-4-4 16,-3-1-16,-4 2 0,-2 5 0,-5-3 15,-6 1-15,3-1 0,-1 1 16,-7-1-16,-6 1 0,-3 1 0,-3-2 0,-5-1 15,-3-4-15,2 9 16,1 4-16,-5 3 0,-4 2 16,3 3-16,1 0 0,-4 1 0,-3-1 0,-3-1 15,0 3-15,-4 4 0,-2 3 16,1 5-16,2 2 0,-10 3 16,-9 1-16,7-1 0,2-1 0,-1 1 15,-2 3-15,3 4 0,4 3 16,-5 0-16,-4 1 15,3 2-15,2-2 0,4 4 16,1 2-16,1 0 0,2 0 0,-6 0 16,-1 1-16,3 2 0,3 2 15,0-2 1,0-1-16,6 4 0,3 3 16,-2-1-16,-3-1 0,4 3 15,1 1-15,-3-1 0,-3-1 0,5 1 16,3 0-16,-3 2 0,-2 2 15,5-2-15,4-2 0,-1 0 16,1 1-16,3-2 0,5 2 16,-7 4-16,-1 3 0,5-7 0,3-6 0,3 3 15,-1 3-15,1-2 0,-1 1 16,1 0-16,-1-1 0,3 3 16,2 1-16,0-1 15,0 0-15,4 1 0,3-1 0,-5 0 16,-3 0-16,4 0 0,4-1 15,2-1 1,4-1-16,-4 1 0,0 0 0,-1-1 16,-2 1-16,3-1 0,2 2 15,1-1-15,0 3 16,1-5-16,1-1 0,4 1 0,3 2 16,2-3-16,1 0 0,2-2 15,0-3-15,3 1 0,0-1 0,1-3 16,0 0-16,4 3 0,2 1 0,-6 0 15,-4 2-15,5 0 0,2 4 16,9-4-16,-7 3 0,-2-1 16,-1 1-16,9-2 0,7-1 15,5 0-15</inkml:trace>
  <inkml:trace contextRef="#ctx0" brushRef="#br0" timeOffset="677523.9646">21679 7958 0,'0'0'16,"0"0"-16,0 0 15,0 0-15,0 0 0,30 3 0,-30-3 16,23 1-16,-23-1 0,32 1 16,-15-1-16,2 2 0,1-1 15,2 0-15,3-1 16,1 0-16,0 1 0,11-1 15,1 0-15,2 0 0,1 0 16,11 1-16,-1 1 0,2-2 16,1-2-16,10 0 0,0 2 15,-2 0-15,-2 0 0,4 0 16,2 0-16,9 0 0,-5-1 16,12-2-16,-3-1 0,-3 1 0,-3 2 0,33 4 15,-8 1-15,-10-2 0,-6-2 0,4 1 16,2 0-16,-5-2 15,-5-1-15,4 0 0,2 0 16,0 2-16,-1 2 0,9-1 16,5 0-16,-11-1 15,-9 0-15,1 1 0,2 2 16,0 1-16,1 1 0,8-7 0,6-3 0,-13 6 16,-9 3-16,9 2 0,6-1 0,-6 0 15,-4-2-15,3 0 0,1 0 16,0 2-16,-2-1 0,3 4 15,1-1-15,-4-1 0,-2 0 16,5-1-16,6 0 16,-9-1-16,-5 3 0,0-3 15,1 1-15,-2-1 0,-2 0 16,1 2-16,2 3 0,-2-1 16,1-2-16,5 1 0,2 0 15,-6 0-15,-5-3 0,0 3 16,2 2-16,-1-1 0,-1-1 0,2-2 15,2-1-15,-5 2 0,0-1 0,2 1 16,4 1-16,-9-1 0,-6-2 0,2 0 16,1 2-16,-1-2 0,1-1 15,0 2 1,0 0-16,-6-2 0,-3 1 16,-2 2-16,-1 2 0,-4-5 15,0-2-15,-3 1 0,-2-1 16,-4 0-16,-2 1 0,-3-2 15,0 0-15,-8-2 0,-4-2 0,-1 0 16,0-1-16,-6 6 16,-4 3-16,-7-2 0,2-1 0,-2-1 15,1 0-15,-4 0 0,-3-5 16,1 3-16,0 1 0,2 1 16</inkml:trace>
  <inkml:trace contextRef="#ctx0" brushRef="#br0" timeOffset="678890.1924">27256 5926 0,'0'0'16,"0"0"-16,0 0 0,0 0 0,0 0 15,0 0-15,0 0 0,0 0 0,0 0 16,0 0 0,0 0-16,12-22 0,-12 22 15,0 0-15,0 0 0,0 0 16,0 0-16,0 0 0,0 0 16,0 0-16,0 0 0,0 0 15,0 0-15,0 0 0,-19 25 0,19-25 16,-10 18-16,10-18 0,-12 25 15,12-25-15,-16 29 0,8-15 0,-2 1 16,-2 2-16,-3-1 0,1 1 16,0 1-16,-6 6 0,0 1 15,-1 0-15,-1 4 0,-2-1 16,-2-2-16,-2 9 0,0-2 16,-1 3-16,-2 2 0,4-2 0,3 0 15,-4 7 1,2-4-16,0 0 0,3-2 15,-2 1-15,-2 2 0,2-4 16,2-1-16,-3 10 0,1-1 16,1-2-16,1-2 0,-3-1 15,-1-3-15,3 0 0,3 0 0,-2 3 16,-2 0-16,1-5 0,1-4 16,-4 6-16,3 0 0,2-2 0,2 0 0,-1-3 15,-1-1-15,4-4 16,1-1-16,-2 2 0,0-2 15,4 0-15,1-1 0,1 0 0,1-1 16,0-1-16,0-3 0,-2 1 16,-2-3-16,3-1 0,1-2 15,2 0 1,1 1-16,1-1 0,2-1 16,-1-2-16,0-2 0,2 0 15,-1-1-15,2-2 0,1 0 16,0 0-16,1-2 0,0 0 0,1-2 15,1-2-15,-1 4 0,1-4 16,-1 4-16,1-4 0,0 0 16,0 2-16,0-2 0,0 0 0,0 0 15,0 0-15,0 0 0,0 0 16,0-4-16,0 2 0,0-1 16,0 0-16,0 0 0,0 0 0,0 0 15,0 0-15,0-1 0,1 1 16,0-1-16,-1 0 0,0-1 15,0 0-15,1-1 0,0-1 0,1 1 0,1-2 16,-1 0-16,1 0 16,1-1-16,0 2 0,-1 0 0,-1 1 15</inkml:trace>
  <inkml:trace contextRef="#ctx0" brushRef="#br0" timeOffset="681350.7251">27167 5949 0,'0'0'0,"0"0"16,0 0-16,0 0 0,0 0 0,0 0 0,-23 17 15,23-17-15,-20 18 16,20-18-16,-20 22 0,7-6 0,-3-1 16,-2 2-16,0 1 0,-7 7 15,-3 4 1,1 0-16,-1 3 0,-7 7 15,-1 0-15,0 0 0,2-3 16,-9 7-16,-1 3 0,4-3 16,4-1-16,-7 8 0,-1 1 15,4-5-15,3-2 0,-7 9 16,-1 0-16,8-4 0,4-4 0,-2 3 16,-2 0-16,5-5 0,4-4 0,-12 25 15,5-5-15,1-9 0,2-6 16,-2-4-16,-1 1 0,7-7 0,7-2 15,-5 2-15,-3 2 0,6-4 16,3-4-16,2 0 0,1 1 16,8-14-16,2 0 0,-1 3 15,0 3-15,0-3 0,1-5 16,-2-2-16,0-1 0,1-2 16,1 0-16,1 0 0,3 0 0,-1-4 0,2 0 15,0-2-15,0 0 16,2-2-16,0 0 0,2-4 0,1-1 15,3-1-15,2 1 0,-2-3 16,3-3-16,0-1 0,1-2 16,4-1-16,4-4 0,0 1 15,2-1-15,6-8 16,0-4-16,1 1 0,-1 1 16,3-4-16,2-2 0,3-5 15,-2 3-15,3-4 0,3-1 16,-4 3-16,-3 0 0,9-7 15,3-4-15,-5 7 0,-4 3 16,9-9-16,1-1 0,-4 5 16,-5 1-16,5 1 0,2-1 0,-5 2 0,-1 3 15,12-20-15,-5 3 0,-5 10 16,-3 7-16,-2-1 0,0 1 16,-1 3-16,-1 1 0,0 0 15,0-4-15,-7 9 0,-4 2 16,0 0-16,1 1 0,1-1 15,1 0-15,-1 3 16,0 3-16,-12 9 0,-1-2 16,1 0-16,1-1 0,-1 4 15,-2 1-15,0 0 0,1-5 16,-2 7-16,-2 0 0,-1 4 16,0 1-16,-2 1 0,-2 3 15,0-3-15,-2 3 0,0 4 16,-1 2-16,-2 3 0,-3 0 0,0 5 0,1 0 15,-4 4-15,-3 0 0,-1 3 16,-3-3-16,-3 7 0,-1 0 16,0 0-16,0 1 0,-3 3 15,-4 5-15,-6 4 0,0 0 0,-3 4 16,0-2-16,0 3 0,3 2 16,-8 6-16,-1 0 0,3 1 0,3-2 15,-4 8-15,2 2 0,0-3 16,1 1-16,-15 20 0,6-13 15,3-2-15,0-5 0,6-2 16,2-1-16,2-5 0,0-4 0,2 1 16,2 1-16,0 0 15,0 2-15,1-7 16,1-4-16,3-4 0,4-4 16,1 0-16,1-1 0,-3-3 15,0-4-15,1-1 0,1-4 16,7-3-16,3-4 0,3 0 15,1-3-15,4-5 0,1-3 0,2 0 16,0 0-16,0 0 0,-1-3 16,1-3-16,0-4 0,2-3 0,1-2 15,4-2-15,4-2 0,2-2 16,4-2-16,5-7 0,1-4 16,2-2-16,2-1 0,2-2 15,3 0-15,-1-1 0,-1 0 0,5-8 16,1-2-16,-3 0 0,0 1 15,6-6 1,2 4-16,-1 0 0,-1 2 16,1-2-16,2-2 0,2-2 15,-2 3-15,12-14 0,-2 4 16,-3 8-16,-2 1 0,-4 6 16,-3 1-16,0 3 0,0 0 0,1 0 15,0 1-15,-7 2 0,-3 1 16,-3 4-16,-3 1 0,-2-1 0,0 3 0,-1 0 15,0 6-15,-2 2 16,-2 5-16,-4-6 16,-3-3-16,-2 4 0,-2 2 0,-4 9 15,0 1-15,-1 2 0,2 2 16,0 1-16,3-1 0,-3 2 16,1 0-16,-3 4 15,-2 2-15,0 0 0,0 0 0,-5 2 16,1 3-16,0 0 15,0 5 1,-5 7-16,-4 5 0,-3 0 16,-4 2-16,2 1 0,2-3 0,-5 6 15,-5 4-15,-3 7 0,-1-3 16,-4 4-16,-4 6 0,2-3 0,0-4 0,-9 15 16,-1 2-16,2-4 15,1-2-15,-8 10 0,0 1 16,-13 20-16,10-13 0,-2 4 0,-1 7 15,6-15-15,6-7 0,-2 4 16,2 3-16,8-10 0,5-8 16,0 4-16,-1 7 0,1-7 0,0-4 0,0 1 15,1 0-15,9-7 0,5-5 16,-6-3-16,-3 0 16,6-4-16,4-3 0,2-2 15,1-1-15,4-7 0,2-4 0,4-5 16,2-3-16,1-3 0,0 0 15,0 0 1,1-5-16,-1-1 0,1-1 0,1-6 16,1-4-16,1 1 15,2 0-15,6-5 0,4-5 16,2-2-16,1-2 0,2-6 16,2-4-16,0 1 0,0 1 0,8-11 15,2-5-15,-4 5 0,-2 2 16,9-7-16,1-2 0,-4 1 0,-3 1 0,3-2 15,3-1-15,4-2 0,-2 7 16,9-19-16,-3 3 16,0 7-16,1 7 0,1-2 0,0 3 15,-3 5-15,-2 1 0,1-2 16,0 3-16,-2 3 0,-1 5 16,-2 2-1,0-1-15,-5 5 0,-2 3 0,-4 0 16,-2 1-16,-4 3 0,-2 4 15,1-1-15,0 1 0,-5 3 16,-6 2-16,2 3 0,0-3 16,-6 9-16,-2 2 0,0-2 15,0 3-15,-2 1 0,0 3 0,-2 0 16,2 0-16,-2 3 0,0 1 0,-4 4 16,-2 5-16,1-4 15,-1 4-15,-3 1 0,-2 4 0,1 0 16,-1 0-16,-2 4 15,-4 2-15,-1 1 0,-1 0 0,-5 7 16,-2 7-16,0-3 0,-1 0 0,-2-1 16,-1 1-16,4 0 0,1-4 0,-6 7 31,-2 1-31,3-5 0,2-2 16,2-1-16,2 0 0,2-4 15,3-3-15,0 0 0,1 1 16,2-3-16,4-4 0,2-1 15,2-3-15,3-2 0,3-3 0,0-3 16,2-3-16,0 1 0</inkml:trace>
  <inkml:trace contextRef="#ctx0" brushRef="#br0" timeOffset="681729.4519">27608 6026 0,'0'0'15,"0"0"-15,0 0 16,0 0-16,-14 21 0,14-21 0,0 0 16,-21 29-16,21-29 0,-21 25 0,9-13 0,-1 1 15,-3 2-15,2-1 0,1 1 16,0 1-16,-1-1 16,-2 6-16,1-3 0,2-4 0,0 1 15,1-1-15,1-2 0,1 1 16,1-3-16,1-2 0,1-1 0,-3-2 15,-1-2-15,2 0 16,1 0-16,2-2 0</inkml:trace>
  <inkml:trace contextRef="#ctx0" brushRef="#br0" timeOffset="681898.79">27089 6234 0,'0'0'0,"0"0"15,0 0-15,0 0 0,0 0 0,0 0 16,0 0-16,0 0 0,30 9 0,-30-9 16,35 8-16,-14-1 0,2 0 15,1 4-15,2 0 16,-1 0-16,1 2 0,1-2 0,-4-1 16,-3-2-16</inkml:trace>
  <inkml:trace contextRef="#ctx0" brushRef="#br1" timeOffset="755521.2478">25381 7951 0,'0'0'0,"0"0"15,0 0-15,0 0 0,0 0 0,0 0 16,0 0-16,0 0 0,0 0 16,0 0-16,0 0 15,0 0-15,0 0 0,0 0 0,0 0 16,0 0-16</inkml:trace>
  <inkml:trace contextRef="#ctx0" brushRef="#br1" timeOffset="755707.8673">25419 8108 0,'0'0'0,"0"0"15,0 0-15,0 0 0,0 0 0,0 0 16,0 0-16,0 0 15,0 0-15,-1-25 0,1 25 0,0 0 16</inkml:trace>
  <inkml:trace contextRef="#ctx0" brushRef="#br1" timeOffset="755892.4507">25437 8023 0,'0'0'0,"0"0"15,0 0-15,0 0 0,0 0 0,0 0 16,0 0-16,0 0 0,0 0 0,0 0 16,0 0-16,0 0 0,0 0 0,14-18 15,-14 18-15,0 0 0</inkml:trace>
  <inkml:trace contextRef="#ctx0" brushRef="#br1" timeOffset="765187.5565">27323 8202 0,'0'0'16,"0"0"-16,0 0 0,0 0 0,0 0 15,0 0-15,0 0 16,0 0-16,0 0 0,0 0 0,0 0 16,0 0-16,0 0 0,0 0 15,0 0-15,0 0 0,0 0 16,0 0-16,0 0 0,0 0 16,0 0-16,0 0 0,0 0 0,0 0 0,0 0 15,0 0-15</inkml:trace>
  <inkml:trace contextRef="#ctx0" brushRef="#br1" timeOffset="765356.9516">27215 8231 0,'0'0'15,"0"0"-15,0 0 16,0 0-16,0 0 0,0 0 0,0 0 15,0 0-15,0 0 0,0 0 16,0 0-16,0 0 0,0 0 0,0 0 0,0 0 0,0 0 16</inkml:trace>
  <inkml:trace contextRef="#ctx0" brushRef="#br1" timeOffset="765541.5853">27157 8140 0,'0'0'0,"0"0"16,0 0-16,0 0 0,0 0 0,0 0 15,0 0-15,0 0 0,0 0 0,0 0 16,0 0-16,0 0 16,-14-24-16,14 24 0,0 0 15,0 0-15</inkml:trace>
  <inkml:trace contextRef="#ctx0" brushRef="#br1" timeOffset="784461.2002">19287 14203 0,'0'0'15,"0"0"-15,0 0 0,0 0 16,0 0-16,23-6 0,-23 6 16,37-3-16,-37 3 0,44-4 0,-16 3 15,1-1-15,0 2 0,9 2 16,2-1-16,-4 3 0,-3 1 0,7 0 16,-1-1-16,-7 0 15,-5-1-15,-5 1 0,-4-1 0,-4-1 16</inkml:trace>
  <inkml:trace contextRef="#ctx0" brushRef="#br1" timeOffset="784624.0642">19279 14435 0,'0'0'0,"0"0"0,0 0 16,26 2-16,-26-2 0,35 5 0,-9-3 15,3 1-15,2-2 0,14 2 16,5 0-16,-2 1 0,1-2 0,-1 0 16,-8 1-16,-8-1 0</inkml:trace>
  <inkml:trace contextRef="#ctx0" brushRef="#br1" timeOffset="785056.6649">20716 14202 0,'0'0'0,"0"0"16,0 0-16,0 0 0,-24 10 0,24-10 0,-29 9 15,29-9-15,-36 9 0,13-2 16,-4 0-16,1 2 0,-1 0 0,-9 5 31,-3 0-31,4 0 0,3-1 0,-2 3 16,3-1-16,5-3 16,3-1-16,7-1 0,3 1 15,4-2-15,3-2 0,6 0 0,3 0 16,2-1-16,3 3 0,6-2 15,6-2-15,1 1 0,1-1 16,4 2-16,5-2 0,6 2 0,-2-1 0,0-1 16,1-1-16,-2-1 0,0 1 15,-4 0-15,-4-1 0,-2-1 16,-1 0-16,-5-5 0,-1-3 16,-6 0-16,-3-4 0,-3 2 15,1 2-15,-2 2 0</inkml:trace>
  <inkml:trace contextRef="#ctx0" brushRef="#br1" timeOffset="785347.5032">20597 14187 0,'0'0'0,"0"0"16,0 0-16,0 0 0,0 0 15,-7 28-15,7-28 0,-4 23 16,1-8-16,-1 4 0,0 3 16,0-1-16,0 1 0,-1 6 15,-1 1-15,1-1 0,0 1 0,0-1 16,-1 1-16,2 0 0,1-1 16,-1 4-16,2-3 0,1-3 0,0-2 0,1-6 31,1 0-31,1-4 0,0-4 15,3-9-15,0-2 0,1-2 0,-2 0 16,0 2-16</inkml:trace>
  <inkml:trace contextRef="#ctx0" brushRef="#br1" timeOffset="785665.005">21175 14092 0,'0'0'0,"0"0"0,0 0 0,0 0 16,0 0-16,-1 30 0,1-30 0,-3 30 16,3-30-16,-6 40 0,3-13 15,-3 1-15,0 1 0,-3 10 16,0 4-16,1-4 0,1 1 0,-1 11 15,0 1-15,1-2 0,1 0 16,-1 4-16,2-4 0,0-4 0,2-3 16,-1 0-16,-1-4 0,2-10 15,1-4-15,1-6 16,1-3-16,1-8 0,0-2 0,0-2 31,0-1-31,-1-2 0</inkml:trace>
  <inkml:trace contextRef="#ctx0" brushRef="#br1" timeOffset="785981.733">21496 14409 0,'0'0'16,"0"0"-16,0 0 0,0 0 0,-29-4 0,29 4 15,-27-1-15,27 1 0,-35 0 16,16 1-16,-3 2 16,1 1-1,1-1-15,-6 4 0,2 1 16,2 3-16,2 1 0,4 0 16,2 2-16,4 1 0,4-4 0,5 6 15,4 1-15,3 0 0,0 1 16,6 1-16,5-2 0,7 4 15,3-3-15,1-2 0,3 0 16,2-6-16,1-1 0,-6-5 0,-5 1 16,-4-2-16</inkml:trace>
  <inkml:trace contextRef="#ctx0" brushRef="#br1" timeOffset="786144.617">21904 14672 0,'0'0'0,"0"0"0,0 0 16,0 0-16,0 0 0,0 0 15,0 0-15,0 0 16,0 0-16,0 0 0,3 22 0,-3-22 16</inkml:trace>
  <inkml:trace contextRef="#ctx0" brushRef="#br1" timeOffset="817184.0864">20200 14851 0,'0'0'0,"0"0"0,0 0 15,0 0-15,0 0 0,0 0 16,0 0-16,18 18 0,-18-18 0,19 18 16,-19-18-16,33 28 0,-14-10 15,6 0-15,3 3 0,2 1 16,1 0-16,12 6 0,2 0 16,8 1-16,-2-1 0,8 4 15,1-3-15,0 0 0,-2-1 16,0-6-16,0-4 0,4 0 15,-6-5-15,2-5 0,1-4 0,-6-1 0,-4-3 0,10-3 16,-1-4-16,-5-1 0,-4-2 0,4-12 16,2-6-1,-7 3-15,-3 0 0,-4-4 0,-3-6 16,-6 2-16,-4 0 0,10-27 16,-6-4-16,-8 4 0,-4 6 15,-7 0 1,-4-3-16,-7 0 0,-4 0 0,-5-1 15,-3-2-15,-6 3 0,-5 0 16,-1 1-16,-2-1 0,-4 4 16,-1 3-16,-7-1 15,-6 0-15,0 3 0,1 3 0,-5 1 16,-5 0-16,-4 6 0,-4 4 16,-4 1-16,-3 2 0,5 5 0,4 3 0,-3 7 15,-2 5-15,-2 4 0,-2 2 16,-5 2-16,-3-1 15,13 5-15,9 5 0,-11 9 16,-8 7-16,-3 7 16,-2 4-16,16-7 0,14-5 0,1 15 31,2 9-31,4-2 0,4-1 16,7 1-16,6 3 0,8 0 0,4-2 15,3 7-15,4 3 16,5 8-16,5 6 0,0-14 15,2-10-15,6 4 0,1 3 16,2-2-16,0-2 0,7-4 16,5 0-16,-8-7 0,-5-4 0,4 1 15,1 2-15,0-6 0,-1-2 0,-4-5 16,-3 0-16,-4-5 0,-1-10 16,-3-2-16,1-2 0,-4-3 15,0 0-15,-1 0 0,-2 0 16,2-1-16</inkml:trace>
  <inkml:trace contextRef="#ctx0" brushRef="#br1" timeOffset="818657.8499">22703 13233 0,'0'0'0,"0"0"0,0 0 16,20 18-16,-20-18 0,22 17 16,-7-6-16,2 3 0,4 3 15,10 6-15,3 3 0,-1-3 16,0-1-16,12 2 0,0-1 15,2-1-15,3-2 0,10 4 0,1 1 16,-5-5-16,-4-2 0,10 1 16,1-3-16,-6-5 0,-4-7 0,-1-2 15,-1-1-15,4-3 0,-2-1 0,-5-6 16,-3-3-16,-2-3 16,-1-2-16,-2-1 0,0-4 0,-7-1 15,-3 0-15,-1-6 16,1-3-16,-3-2 0,-2-1 0,-6-6 31,-4-6-31,-4-2 0,-2-3 16,-3 0-16,-4-1 0,-2 2 0,-1 1 15,-6-10-15,-4-1 0,-8-13 16,-1 9-16,-5 8 0,-3 3 16,2 3-16,1 2 0,-11-1 15,-4 3-15,-1 3 0,2 3 16,-6 2-16,-5 3 0,2 0 0,0 3 0,-2 1 15,-2 4-15,-2 7 0,-1 6 16,1 0-16,0 3 0,2 2 16,2 4-16,-4 5 0,-3 2 15,6 3-15,6 3 0,-3 3 16,-1 4-16,1-1 0,3 0 0,-1 9 31,-3 3-31,6 2 0,5 0 0,1 2 16,2 2-16,3 3 0,3 3 15,2 0-15,0 3 0,3 6 16,1 6-16,5-5 0,4 0 16,4-4-16,3 0 0,3 5 15,2 1-15,1-3 0,2-3 0,3 1 0,4-1 16,1-4-16,1-3 0,4 5 16,4 4-16,1-7 0,2-7 15,3 0-15,1-2 0,-13-10 16,0 3-16,1-5 0,3 0 15,-4-2-15,-1-1 0,1-1 16,1-3-16,-3-2 0,-1-2 0,0-1 16,-1-1-16,-3-1 0,0 1 0,-1-3 15,0-1-15,1 0 0,-2 0 16,-1 0-16</inkml:trace>
  <inkml:trace contextRef="#ctx0" brushRef="#br1" timeOffset="818843.0226">23403 13445 0,'0'0'0,"0"0"0,0 0 0,0 0 0,0 0 15,0 0-15,0 0 0,0 0 16</inkml:trace>
  <inkml:trace contextRef="#ctx0" brushRef="#br1" timeOffset="885296.4843">26659 5305 0,'0'0'0,"0"0"16,0 0-16,0 0 0,0 0 0,0 0 15,0 0-15,0 0 0,-10-20 0,10 20 16,0 0-16,0 0 0,0 0 15,0 0-15,0 0 0,0 0 16,0 0-16,-20-6 0,20 6 16,0 0-16,-13 17 0,13-17 15,0 0-15,-17 26 0,17-26 0,-8 22 16,3-11-16,2 3 0,0-4 0,0 2 16,1 1-16,0 0 0,1-2 15,0 0-15,1 1 0,0-3 16,0 0-16,1-1 0,1 0 15,0-1-15,2-2 0,1 1 16,3-1-16,-1-3 0,2 0 0,2-2 16,1-1-1,0 0-15,-1-3 0,-2-1 16,1 0-16,0-1 0,-1-1 16,1 0-16,-1-4 0,-4 3 15,0 0-15,-1-4 0,-2 1 16,0-1-16,-2 1 0,-3-1 15,0 2-15,-3 1 0,0 0 0,-6 0 16,-5 1-16,2 2 0,-1 2 0,0 3 16,-1 1-16,1 1 0,-1 0 0,2 3 15,0 1-15,3 0 16,1-2-16,2 0 0</inkml:trace>
  <inkml:trace contextRef="#ctx0" brushRef="#br1" timeOffset="886722.3254">25468 4810 0,'0'0'0,"0"0"0,0 0 16,0 0-16,0 0 0,-7-21 0,7 21 15,0 0-15,-3-12 0,2 10 16,1 2-16,0 0 0,0 0 16,2 0-16,0 4 0,1 3 15,-1 0-15,2 3 0,2 3 16,-1 2-1,1 0-15,0 6 0,2 5 0,-1 0 16,-1 2-16,4 10 0,1 3 16,-1-1-16,1-1 0,2 15 15,2 2-15,0-2 0,1-2 0,5 12 16,1 2-16,1 7 16,-2-5-16,2 1 0,1 0 15,4 4-15,-2-6 0,3 12 0,-2 1 16,2 11-16,-7-11 0,2 3 0,1 3 15,-1-11-15,-1-7 0,0 3 16,0 1 0,-4-8-16,-4-1 0,2 5 0,3 4 15,1-8-15,-1-6 0,1 2 16,1 0-16,-5-5 0,-1 0 16,3 1-16,2 2 15,-2-6-15,0-7 0,1 1 0,0 1 16,-2-3-16,-4-2 0,-1-2 15,-1-1-15,-1-5 0,-1-6 16,0 0-16,1-1 0,-2-1 16,-1-3-16,0-1 0,1-3 0,-1-4 0,-1-3 15,-2-1-15,1-2 16,-5-6-16,0 1 0,0-2 0,-1-2 16,0 3-16,0-3 0,0 0 15,0-3-15,0-1 0,-2-1 0,0-4 16,-3-2-16,2 1 0,1 3 15,-1 0-15</inkml:trace>
  <inkml:trace contextRef="#ctx0" brushRef="#br1" timeOffset="887571.4227">28287 6094 0,'0'0'15,"0"0"-15,0 0 0,0 0 0,0 0 0,0 0 16,0 0-16,-14 25 16,14-25-16,-22 22 0,5-5 15,-2 1-15,-1-1 0,-1 2 0,-2 2 16,-10 9-16,-2 1 0,-10 11 15,1-1-15,-1 4 0,-1-1 16,-10 12-16,-1 2 16,-4 6-16,3-4 0,-1 2 15,-3 5-15,-4 4 0,3-6 16,-22 27-16,11-13 0,7-4 16,4-7-16,3-4 0,3-3 15,5-4-15,5-2 0,-1-3 16,1-1-16,5-4 0,4-2 0,1-4 15,2-2-15,2-1 0,2-2 0,7-3 16,4-3-16,2-4 0,2-3 16,-2-7-16,0-4 0,7-2 15,6-1-15,0-3 0,2 0 16,3-6-16,-2 1 0,2-1 16,-2 0-16,2 0 0,0 0 0,0 0 15,-1-3-15,1 0 0,0 1 0,0-3 16,0 0-16,1-2 0,0-2 15,1 0-15,1 0 0,3 0 16,0 1-16,3-2 0,2-1 16,-1-2-16,1 1 0,1-2 15,2-1 1,0 0-16,0 0 0,2 0 0,0-2 16,4-3-16,-1 0 0,-3 1 15,0-1-15,-2 1 0,-1-3 16,-3 5-16,-1 2 0,-2 4 15</inkml:trace>
  <inkml:trace contextRef="#ctx0" brushRef="#br1" timeOffset="890696.9742">26505 5394 0,'0'0'16,"0"0"-16,0 0 0,0 0 0,0 0 16,9 32-16,-9-32 15,9 28-15,-4-10 0,-1 6 0,1 4 16,-1 1-16,0 1 0,1 13 16,-1 7-16,-1-4 15,1 1-15,-1 17 0,-1 2 16,1 7-16,-1-4 0,0 16 0,0 4 15,-1-10-15,-1-8 0,-1 16 16,0 1-16,1-9 0,0-8 16,-1 36-16,0-7 0,0-14 15,-1-8-15,-3-2 0,0 4 0,0-14 0,2-9 16,1 1-16,-2 0 16,1-6-16,0-5 0,-3-4 0,1-1 15,0-8-15,3-6 0,-1-4 16,-1-1-16,2-9 0,0-3 15,1-5-15,1-3 0,0-3 16,-1-2-16,1-2 16,0-1-16,1-2 15,1-4-15,-1-6 0,0-8 16,0 3-16,1-3 0,0-4 0,2-7 16,1 1-16,-1 0 0,-1-6 15,2-5-15,-1-8 0,-1 2 0,0-4 16,-1-3-16,0 4 15,0 3-15,-1-14 0,0-4 0,1 3 0,0 6 16,2-32-16,3 8 0,-2 13 16,1 11-16,2-10 0,0-1 15,2 2-15,0 5 0,-1 1 16,0 3-16,1 5 0,2 6 0,0 2 16,0-5-16,-4 4 15,-4 1-15,-1 2 16,-2 6-16,-2 5 0,-2 1 15,2 0-15,0 1 0,-1 5 16,-1 6-16,0 1 0,1 3 16,-1 4-16,0 5 0,0 6 15,2 1-15,1 2 0,-2 2 16,1 3-16,0 2 0,-1 1 16,-1 4-16,0 5 0,-1 7 0,0-1 0,2 4 0,0 5 15,1 5-15,0 4 16,-1 3-16,-2 7 0,0 6 15,-2 9-15,0-5 0,0 7 16,1 5-16,-3 11 0,0-5 16,-2 42-16,2-7 0,1-15 0,1-12 15,3 2-15,1 6 0,0-11 0,-1-5 16,1 5-16,1 3 16,-1-9-16,0-9 0,-3 5 0,-1 2 15,-2-11-15,0-7 0,1-2 16,-2 0-16,2-9 0,2-4 0,-1-8 15,1-8-15,1-6 0,3-5 16,1-6 0,1-3-16,-1-5 0,0-2 15,0-8-15,0-4 0,-1-1 16,-1-2-16,3-9 0,3-8 16,0 3-16,0-2 0,1-8 15,-1-7-15,2-2 0,0-2 0,1-13 16,-1-3-16,1 5 15,0 4-15,-2-9 0,-2-7 0,1-27 0,-1 13 16,-1 1-16,0 1 0,1 7 16,-1 9-16,1-9 0,1-3 15,1 6-15,2 7 0,-2-4 16,2-2-16,-1 9 0,2 2 0,1-1 16,0-1-16,-5 7 0,-1 6 15,3-3 1,1 0-16,-4 5 0,-2 5 0,-5-1 15,-4-1-15,2 8 0,2 2 16,1 6-16,0 1 16,0 4-16,0 3 0,-3 5 0,1 4 15,3 4-15,0 5 0,2 1 16,3 2-16,-3 2 0,0 0 16,-1 4-16,1 6 0,0 3 0,0 1 15,0 3-15,0 3 0,0 2 16,-2 3-16,0 7 0,1 7 15,-1 1-15,0 0 0,0 5 16,-2 6-16,1 7 0,1-2 0,-2 6 16,1 6-16,0-2 0,0 0 15,-1 15 1,1 8-16,0 22 0,0-11 16,-2-8-16,-2-2 0,1-5 15,-1-3-15,3 1 0,-1-1 16,0-7-16,-1-4 0,0-1 15,-1 1-15,-1-13 0,0-7 0,3 1 16,1 4-16,-1-12 0,1-8 16,-2-5-16,-1-3 0,3-9 0,3-5 0,-1-5 15,0-1-15,1-5 16,1-3-16,-2-11 0,1-10 16,0 5-16,-1-2 0,1-4 0,0-5 15,1-2-15,1-2 16,0-10-16,1-7 15,0 2-15,1-1 0,0-7 0,1-4 0,1-9 0,-1 0 0,2-2 16,-1-5-16,-1 9 16,-1 1-16,2-35 0,3 5 15,0 9-15,0 10 0,-3 0 16,-2-3-16,2 12 0,-1 6 0,3-1 16,1 0-16,-1 2 0,0 4 15,-4-4 1,-1-2-16,1 8 0,-1 6 0,-1 3 15,0 1-15,0 7 0,1 6 16,-1 3-16,1 3 16,-1 4-16,-1 4 0,0 5 0,1-1 15,-1 6-15,0 1 0,1 8 16,1 2-16,-1 3 0,1 1 0,3 7 16,1 1-16,-1 1 0,0 0 0,0 11 15,-1 4-15,-1 3 16,0 3-16,-2 7 0,0 7 0,-2 8 15,-3 0-15,1 3 0,1 7 16,-1 5-16,0-1 0,-1 6 16,-2 5-16,-1 32 0,-1-15 15,3 0 1,0 2-16,2-13 0,-1-6 0,0 4 16,1 2-16,-2-9 0,0-7 15,-1 0-15,1 2 16,-3-10-16,-1-6 0,3-1 0,0-1 15,2-9-15,0-5 0,2-8 16,0-4-16,1-10 0,0-7 16,1-5-16,1-3 0,-1-6 0,0-3 0,1-8 15,-1-8-15,0-3 0,1-1 16,0-4-16,1-9 0,0-2 16,-1-1-16,1-10 0,0-6 15,0 0-15,2 0 0,-1-10 16,0-6-16,2 4 0,0 2 0,3-40 15,-2 2-15,0 14 0,-2 7 0,0-6 16,-1-4-16,0 10 0,2 7 16,-2-10-16,0 0 0,1 7 15,-2 7-15,1-3 0,0 0 16,1 4-16,0 2 0,-2 4 16,-1-3-16,2 10 0,0 4 0,1 0 31,1 3-31,-1 5 0,0 3 0,-2 8 15,-1 4-15,0 2 0,1 5 16,0 3-16,1 1 0,-3 9 16,0 5-16,0 2 0,0 5 15,-2-1-15,1 3 0,0 7 16,0 2-16,-1 4 0,1 4 16,-4 9-16,0 8 0,-1-7 0,1-1 0,-2 16 15,1 8-15,-1-3 0,0 3 16,-3 11-16,-1 3 0,0-2 15,0-1-15,-3 38 0,3-3 16,2-10-16,3-7 0,1-3 16,3 2-16,0-8 0,0-7 0,-1 6 15,1 4 1,-1-8-16,0 1 0,0-3 16,1 1-16,0-13 0,1-11 15,-2 2-15,-2-1 0,3-8 0,1-5 16,0-7-16,-2-4 15,3-6-15,2-6 0,0-6 16,0-5-16,-3-3 0,-1-3 0,2-15 16,1-11-16,-1 9 0,0-3 0,1-6 15,1-6-15,-1-3 0,0-1 16,-1-14-16,0-5 0,0 1 16,1 0-16,-1-6 0,2-6 15,-1 0-15,0 2 0,2-37 0,0 6 16,3 14-16,0 11 0,-2-4 15,-2-3 1,1 7-16,3 4 0,-3-1 16,0 1-16,1 4 0,-1 9 15,1-3-15,0 0 0,-2 5 0,-1 7 16,-2 1-16,-2-1 16,0 9-16,1 4 0,1 4 15,0-2-15,0 11 0,1 5 0,-2 4 16,0 3-16,0 3 0,2 5 0,-3 7 15,-2 6-15,2-2 0,2 6 0,-2 3 16,-4 6-16,2 8 16,-1 2-16,1 7 0,-1 6 15,0 0-15,-2 0 16,1 11-16,2 9 0,-1-2 0,1-1 0,-1 19 16,1 4-16,-2 28 0,2-14 0,-4 0 15,-3 1-15,2-12 0,1-7 16,-1 3-16,-1 3 0,-1-12 15,-1-8-15,-2-1 0,1 0 16,1-8-16,2-3 0,3-4 16,1-2-16,2-9 0,0-6 0,0-4 15,-1-5 1,0-6-16,-1-6 0,5-3 16,2-3-16,2-5 0,3-2 15,5-10-15,4-11 0,-9 13 0,0 1 16,-2 2-16</inkml:trace>
  <inkml:trace contextRef="#ctx0" brushRef="#br1" timeOffset="901498.3428">18975 13906 0,'0'0'0,"0"0"16,0 0-16,0 0 0,-7-24 16,7 24-16,0 0 0,-23-22 15,11 11-15,-3-1 0,-2-1 0,-4-3 16,-3-3-1,-3 0-15,-1-1 0,-13-5 16,-3 1-16,-4-2 0,-2-2 16,-9-5-16,4 2 0,-6 1 15,-3 0-15,-12-2 16,1 3-16,-12-4 16,0 0-16,-2 0 0,-2 0 15,-6 1-15,9 5 0,-2 6 16,-1 4-16,-23-8 0,18 3 0,0 6 0,1 4 15,3 4-15,2 2 0,-3-1 16,0-1-16,-1 3 16,1-1-16,9 3 0,7 2 15,-14-3-15,-10 0 16,12 4-16,7 3 0,1 5 16,-1 4-1,-6 5-15,-5 4 0,14-3 16,11-1-16,-1-1 0,1 0 15,4 0-15,2 1 0,-3 6 16,-2 1 0,15 4-16,11 4 0,0-2 0,2 0 15,3 1-15,6 0 0,-6-1 16,-1 2-16,-2 8 0,1 5 16,9-5-16,7-4 0,-2 3 15,-3 0-15,5-2 0,3-2 16,6 8-16,4 8 15,4 5-15,3-1 0,4-9 16,3-4-16,5-1 16,4 4-1,3-13-15,4 5 0,-4-8 16,-1 1-16,11 16 0,-2-1 16,-7-20-16,2 2 0,7 1 15,5 4-15,3-1 0,3 1 16,7 5-16,7-1 15,5 3-15,5 1 16,-1-5-16,0-2 0,9 2 0,5 1 16,35 11-16,-7-7 15,-12-5-15,-6-3 0,5-4 16,5 1-16,-3-1 16,-2-2-16,18 8 15,14 3-15,-3-5 0,-2 1 16,-20-6-16,-15-6 0,9 5 0,6 3 31,-7-8-31,-3-7 0,-2-4 0,-2-5 16,0-5-1,-1 0-15,-2-1 0,-3-2 0,11-4 16,8-7-16,-3-4 16,-2-1-16,-18-2 15,-13 0-15,8-1 16,6 1-16,2-5 0,3-5 15,-15 3-15,-11 3 0,-3-7 16,-3-1-16,-5 1 0,-2 4 16,1-5-16,-1-6 15,7-11-15,2-7 16,-10 8-16,-8 5 0,0 4 0,-1-1 16,-4-9-16,-1-7 31,-7 9-31,-6 2 0,-1-4 15,-2-7-15,-3-7 16,-3-4-16,-3 10 16,-1 10-16,-4 4 15,-1 3-15,-5-6 0,-4-5 16,4 17-16,0-3 16,-3 7-16,-3 2 0,-5-1 15,-2 0-15,-5-2 16,0 0-16,-9-3 0,-6-2 15,-10-2-15,-7-1 16,-2 8-16,0 4 0,-11 4 0,-8 0 16,17 5-16,20 7 15,14 2-15</inkml:trace>
  <inkml:trace contextRef="#ctx0" brushRef="#br1" timeOffset="903774.5388">16837 15065 0,'0'0'0,"0"0"0,0 0 16,0 0-16,0 0 15,0 0-15,0 0 0,0 0 0,0 0 16,0 0-16,0 0 0,0 0 0,0 0 15,0 0-15,0 0 0,0 0 16,0 0-16,0 0 0,0 0 0,0 0 16,9 22-16,-9-22 15,0 0-15,0 0 0,0 0 16,0 0-16</inkml:trace>
  <inkml:trace contextRef="#ctx0" brushRef="#br1" timeOffset="903974.571">16821 15176 0,'0'0'0,"0"0"16,0 0-16,0 0 15,0 0 1,0 0-16,0 0 0,0 0 15,0 0-15,0 0 0,0 0 0,0 0 16,0 0-16,0 0 16</inkml:trace>
  <inkml:trace contextRef="#ctx0" brushRef="#br1" timeOffset="904153.106">16714 15219 0,'0'0'0,"0"0"16,0 0-16,0 0 0,0 0 16,0 0-16,0 0 0,0 0 15,0 0-15,0 0 0,16-18 16,-16 18-16</inkml:trace>
  <inkml:trace contextRef="#ctx0" brushRef="#br1" timeOffset="904306.9108">16666 15261 0,'0'0'16,"0"0"-16,0 0 15,0 0-15,0 0 0,0 0 16,0 0 0,0 0-16,0 0 0,0 0 15,0 0-15,0 0 0,0 0 0,0 0 16</inkml:trace>
  <inkml:trace contextRef="#ctx0" brushRef="#br1" timeOffset="911379.1228">26687 6208 0,'0'0'0,"0"0"0,0 0 16,0 0-16,0 0 0,0 0 16,0 0-16,4-21 0,-4 21 0,0 0 15,0 0-15,0 0 0,0 0 0,-3-19 16,3 19-16,0 0 0,0 0 15,-20-3-15,20 3 0,-20 1 16,20-1-16,-23 6 0,23-6 16,-27 7-16,14-2 0,-1 1 15,-3 1-15,2 0 0,-1 1 0,1-1 16,-1 3 0,1 1-16,0 1 15,-4 4-15,0-1 0,3 0 0,2-1 16,0 0-16,0 3 0,0-2 15,2-1-15,2 1 0,3-1 16,-1 0-16,1 0 0,4 0 16,2 0-16,1-2 0,2-1 15,1-1-15,3 1 0,-1 0 0,2-4 0,2 0 16,2-3-16,0 2 0,1-2 0,2-1 16,3-2-16,-1-1 15,1-3-15,1-1 0,0 0 16,-1 1-16,-1-4 0,3 0 15,2-1-15,-1 1 0,-2-3 0,-1-1 16,0-1-16,-2-1 0,0 2 0,-2-3 16,-1 3-16,-1-3 0,-2-1 0,-1 1 15,-2-1-15,0 1 16,-2-3-16,-1 2 0,-2 2 16,1 1-16,-2-2 0,-3 3 0,-1-3 15,-2 3-15,0-2 0,-4 2 16,-2 0-1,-1 1-15,-2 2 0,0 0 16,-1 1-16,1 0 0,-2 0 16,-1 3-16,-2-1 0,0 3 15,1-2-15,0 1 0,2 4 16,-1 2-16,2-3 0,-2 4 0,-1 2 16,3-2-16,1 0 0,1 2 15,-1 2 1,1-1-16,2 0 0,1-2 0,1 0 15,3 0-15,0 1 0,1-1 16,1 4-16,0-1 0,2-1 0,1 0 16,1 0-16,2 1 0,2-1 0,2 3 0,-2-3 15,0 0-15</inkml:trace>
  <inkml:trace contextRef="#ctx0" brushRef="#br1" timeOffset="911814.6771">26570 5289 0,'0'0'0,"0"0"0,0 0 16,0 0-16,0 0 0,0 0 0,0 0 16,0 0-16,0 0 0,0 0 15,14 30-15,-14-30 0,5 27 0,-5-27 0,5 23 16,-3-16-16</inkml:trace>
  <inkml:trace contextRef="#ctx0" brushRef="#br1" timeOffset="912100.1455">26361 8305 0,'0'0'0,"0"0"16,0 0 0,0 0-16</inkml:trace>
  <inkml:trace contextRef="#ctx0" brushRef="#br1" timeOffset="917178.2081">26522 6300 0,'0'0'0,"0"0"16,0 0-16,0 0 0,0 0 0,0 0 16,0 0-16,0 0 0,0 0 15,0 0-15,0 0 16,0 0-16</inkml:trace>
  <inkml:trace contextRef="#ctx0" brushRef="#br1" timeOffset="917379.4333">26520 6376 0,'0'0'0,"0"0"0,0 0 0,0 0 15,0 0-15,0 0 0,0 0 16,0 0-16</inkml:trace>
  <inkml:trace contextRef="#ctx0" brushRef="#br1" timeOffset="917516.1507">26457 6386 0,'0'0'0,"0"0"0,0 0 0,0 0 15,0 0-15,0 0 0,0 0 16,0 0-16</inkml:trace>
  <inkml:trace contextRef="#ctx0" brushRef="#br1" timeOffset="917660.6818">26538 6451 0,'0'0'0,"0"0"0,0 0 16,0 0-16,0 0 0,0 0 0,0 0 0,0 0 0</inkml:trace>
  <inkml:trace contextRef="#ctx0" brushRef="#br1" timeOffset="917831.9326">26548 6458 0,'0'0'0,"0"0"16,0 0-16,0 0 0,0 0 0,0 0 0,0 0 0,0 0 15</inkml:trace>
  <inkml:trace contextRef="#ctx0" brushRef="#br1" timeOffset="917983.8379">26576 6387 0,'0'0'0,"0"0"0,0 0 15,0 0-15,0 0 0,0 0 16,0 0-16,0 0 0,-24 7 0,24-7 0,0 0 16,0 0-16</inkml:trace>
  <inkml:trace contextRef="#ctx0" brushRef="#br1" timeOffset="919283.1458">26401 6269 0,'0'0'0,"0"0"15,0 0-15,0 0 0,0 0 0,0 0 16,0 0-16,0 0 0</inkml:trace>
  <inkml:trace contextRef="#ctx0" brushRef="#br1" timeOffset="919715.1178">26581 5347 0,'0'0'15,"0"0"-15,0 0 0,0 0 0,0 0 16,0 0-16,0 0 15,0 0-15,0 0 0,0 0 0</inkml:trace>
  <inkml:trace contextRef="#ctx0" brushRef="#br1" timeOffset="931318.4752">14223 9689 0,'0'0'0,"0"0"0,0 0 0,0 0 16,0 0-16,0 0 0,0 0 0,0 0 15,0 0 1,0 0-16,0 0 0,-5-23 15,5 23-15,0 0 0</inkml:trace>
  <inkml:trace contextRef="#ctx0" brushRef="#br1" timeOffset="931525.6554">14258 9658 0,'0'0'0,"0"0"15,0 0 1,0 0-16,0 0 0,0 0 16,0 0-16,0 0 0,0 0 0,-3-26 15,3 26-15,0 0 16,0 0-16,-6-23 0</inkml:trace>
  <inkml:trace contextRef="#ctx0" brushRef="#br1" timeOffset="931710.4509">14225 9596 0,'0'0'16,"0"0"-16,0 0 0,0 0 0,0 0 16,0 0-1,0 0-15,0 0 16,0 0-16,0 0 0,0 0 0,0 0 15,0 0-15,0 0 0,-15-18 16,15 18-16</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29T00:14:47.935"/>
    </inkml:context>
    <inkml:brush xml:id="br0">
      <inkml:brushProperty name="width" value="0.05292" units="cm"/>
      <inkml:brushProperty name="height" value="0.05292" units="cm"/>
      <inkml:brushProperty name="color" value="#0085CD"/>
    </inkml:brush>
  </inkml:definitions>
  <inkml:trace contextRef="#ctx0" brushRef="#br0">20324 9465 0,'0'0'0,"0"0"0,0 0 0,0 0 0,0 0 16,0 0-16,0 0 15,0 0-15,-26 21 0,26-21 0,-22 21 16,22-21 0,-30 29-16,12-10 0,-3 4 15,-2 2-15,-3 0 0,-8 7 16,0 5-16,-7 5 0,4-2 0,-2 1 16,-1 1-16,-2 6 0,6-3 15,0-1-15,-1-4 16,0 4-16,4-3 0,4-5 0,5-4 15,4-3-15,3-1 0,2-5 0,1 1 16,2-6-16,4 0 0,1-4 16,3-2-16,0-6 0,2 1 0,4-7 15,4-4-15,0-3 0,2-4 16,4-6-16,3-1 0,-3 3 16,-2 4-16,-3 1 0</inkml:trace>
  <inkml:trace contextRef="#ctx0" brushRef="#br0" timeOffset="332.1045">20318 9507 0,'0'0'0,"0"0"0,0 0 16,0 0-16,13 20 0,-13-20 16,9 26-16,-4-8 0,-1 2 0,0 6 15,1 3-15,-2 1 0,-1 0 0,1 10 16,-2 3-16,0 6 0,0-2 16,-1-2-16,0 1 15,-2 2-15,-2-5 0,1-4 0,0-1 16,-2-6-16,1-2 0,1-4 15,-1 0-15,2-6 0,0-6 0,-6 0 32,-4-3-32,-1-7 0,-2-3 0,6 1 15,1-2-15,1 0 0</inkml:trace>
  <inkml:trace contextRef="#ctx0" brushRef="#br0" timeOffset="516.661">19846 9889 0,'0'0'0,"0"0"15,0 0-15,0 0 0,32-2 0,-32 2 16,50-2 0,-18 2-16,3 0 0,3 0 0,-7 0 15,-3 0-15</inkml:trace>
  <inkml:trace contextRef="#ctx0" brushRef="#br0" timeOffset="864.0253">21000 9437 0,'0'0'15,"0"0"1,0 0-16,-30 15 0,30-15 0,-29 25 16,9-5-16,0 2 0,2-1 15,-5 12-15,1 5 0,-2 7 16,5-4-16,3 4 0,3 2 15,2 6-15,3-7 0,3 3 16,2 1-16,2-6 0,1-4 0,6 6 16,2-3-16,0-8 0,2-6 0,3-4 15,4-3-15,-2-4 0,1-4 16,-5-4-16,-2-2 0,-3-3 16</inkml:trace>
  <inkml:trace contextRef="#ctx0" brushRef="#br0" timeOffset="1179.7648">21163 9655 0,'0'0'0,"0"0"0,0 0 15,17 9-15,-17-9 0,23 17 0,-6-4 16,1 1-16,1 1 0,-2 4 16,1 2-16,3 8 0,-1-2 15,1 9-15,-4 1 0,-2-5 16,-4-2-16,-4-1 0,-1-1 16,-2-4-16,0-2 0,-2-1 0,-2-3 0,0-1 15,0-2-15,0-4 0,0-1 16,-1-3-16,0-3 0,1-4 15,0-7-15,-2-2 0,1 0 0,0 0 16,0 2-16,0 1 0</inkml:trace>
  <inkml:trace contextRef="#ctx0" brushRef="#br0" timeOffset="1402.5651">21587 9708 0,'0'0'0,"0"0"16,0 0-16,0 0 0,0 0 0,-19 13 16,19-13-16,-25 21 0,25-21 0,-31 22 15,13-5-15,-1-2 0,-1 1 16,-6 7-16,-2-2 0,2 1 16,1-1-16,2 0 0,1 1 15,-2 3-15,3-4 0,4-1 16,4-4-16,3-5 0,4-2 0,1 0 15,1-4-15,0 0 0</inkml:trace>
  <inkml:trace contextRef="#ctx0" brushRef="#br0" timeOffset="1581.0481">21859 9903 0,'0'0'0,"0"0"0,0 0 0,0 0 15,0 0-15,0 0 0,0 0 16,1 23-16,-1-23 0,0 20 16,0-20-16,2 29 0,-2-29 0,4 25 15,-3-15-15,1 0 0</inkml:trace>
  <inkml:trace contextRef="#ctx0" brushRef="#br0" timeOffset="1897.2458">22868 9606 0,'0'0'15,"0"0"-15,0 0 0,0 0 0,15 18 16,-15-18-16,17 29 16,-17-29-16,18 33 0,-8-14 0,-1 4 0,0 0 15,0-1-15,1 8 0,-1 2 16,-2-3-16,0-1 0,-2-1 16,1-2-16,-2-2 0,1-4 0,-1 1 15,1-5-15,-2-5 0,0-1 0,-1 0 16</inkml:trace>
  <inkml:trace contextRef="#ctx0" brushRef="#br0" timeOffset="2204.8921">23247 9646 0,'0'0'16,"0"0"-16,0 0 0,-15 17 0,15-17 16,-18 23-16,6-5 15,-1 2-15,-3 0 0,-8 10 0,-4 4 16,2 0-16,-1-1 0,-9 12 16,-3 2-16,0 3 0,5-4 0,-4 1 15,-2-1-15,1 1 0,6-5 0,4-6 16,4 1-16,4-8 0,4-5 15,2-3-15,0 0 0,5-6 16,3-1-16,7-10 0,5-5 16,3-6-16,2-3 0,-3 3 15,-1 1 1,-2 1-16</inkml:trace>
  <inkml:trace contextRef="#ctx0" brushRef="#br0" timeOffset="2462.1415">23355 10005 0,'0'0'16,"0"0"-16,0 0 0,-7 23 0,7-23 16,-9 28-16,3-6 0,-1-1 15,1-2 1,-4 9-16,-1 1 0,0-1 15,0-3-15,-1 3 0,0-3 16,1-3-16,1-3 0,2-3 0,2-5 16,2-4-16,2 0 0,2-14 15,1-7-15,0 1 0,0 4 0,-1-1 0</inkml:trace>
  <inkml:trace contextRef="#ctx0" brushRef="#br0" timeOffset="2805.955">23775 9491 0,'0'0'0,"0"0"0,0 0 0,20 16 0,-20-16 0,29 26 15,-9-8-15,-2 2 16,1 1-16,3 11 0,-2 2 15,-3-1-15,-3 1 0,-2 4 16,-5 0-16,-4-4 0,-3-1 0,-3-1 16,-3 0-16,-3-1 0,-2-2 15,-6 1-15,-4-2 16,2-7-16,1-3 0,4-1 16,1-4-16,2-1 0,2-3 0,3-2 15,3-3-15,0 1 0,1-4 16,2-1-16,0 0 0,0 0 15,2-1-15,7-4 0,5 1 16,-2 1-16,-2 1 0,-1-2 16</inkml:trace>
  <inkml:trace contextRef="#ctx0" brushRef="#br0" timeOffset="3406.5818">25754 9503 0,'0'0'0,"0"0"15,0 0-15,-10 28 0,4-15 0,-2 5 16,0 5-16,-2 2 0,0 2 15,-3 10-15,0 3 0,3-1 16,3 0-16,-2 11 0,1-2 16,2-3-16,0-6 0,2 4 0,0-2 15,2-5-15,1-5 0,0-5 16,0-6-16,0-3 16,1-6-16,2-4 0,1 0 15,4-7-15,3-7 0,2-5 16,3-7-16,-3 0 0,-2-4 15,-2 4-15,-1 5 0,-2 3 16</inkml:trace>
  <inkml:trace contextRef="#ctx0" brushRef="#br0" timeOffset="3908.1282">25717 9332 0,'0'0'0,"0"0"0,0 0 0,0 0 0,0 0 0,21-2 15,-21 2-15,31 7 16,-12-3-16,1 5 0,1 3 16,1 2-16,1 1 0,4 7 0,-1 2 15,-4-2-15,-3 1 0,-5 0 16,-3 0-16,-6 2 0,-2 0 16,-8 3-1,-6-1-15,-3-2 0,-4-2 0,-5-1 16,-6 0-16,1-2 15,-1 0-15,0-3 0,2-3 16,-5 0-16,2-4 0,7-2 16,4-1-16,5-4 0,3 1 0,4-4 15,3 2-15,2-4 0,3 0 16,5-3-16,6 0 0,0-1 0,3 0 0,5 0 16,3-1-16,8 0 15,1-2-15,2 5 0,2 0 0,-3 1 16,-1 3-16,-5 0 0,-4 0 15,-4 4-15,-5 1 0,-4 4 16,-5 3-16,-7-1 0,-7 0 16,-7 2-16,-7 2 0,-7 0 0,-5 0 0,-5 2 15,-3 2-15,-6-1 0,4 0 16,4 0-16,5-2 16,6 0-16,5-2 0,3 0 0,5-6 15,11-4-15,6-4 0,9-6 16,9-5-16,-2 2 0,-4 2 15,-3 2-15</inkml:trace>
  <inkml:trace contextRef="#ctx0" brushRef="#br0" timeOffset="4251.7857">26809 9220 0,'0'0'0,"0"0"0,0 0 15,-23 17-15,23-17 0,-26 18 0,7-3 16,-2 2-16,-1 4 0,-8 9 16,0 5-1,1 0-15,1 1 0,-4 11 16,2 1-16,5 0 0,2-3 0,4 8 15,3-3-15,4-3 16,3-6-16,3 6 0,2-2 16,4-7-16,3-9 0,2-1 0,4-7 15,3-1-15,3-1 0,4-7 16,4-5-16,-3-6 0,1-2 16,3-5-16,4-3 0,-7-1 0,-5 4 15,-2 1-15</inkml:trace>
  <inkml:trace contextRef="#ctx0" brushRef="#br0" timeOffset="4540.7817">26911 9484 0,'0'0'0,"0"0"0,0 0 31,0 0-31,0 0 0,24 17 0,-24-17 15,26 23-15,-26-23 0,28 32 0,-13-10 16,1 1-16,-1 0 0,5 10 16,-1 1-16,-2-1 0,-1-2 0,-1 6 15,-3 0-15,-3-4 0,-2-3 16,-3-2-16,-2 1 16,-1-4-16,-1-3 0,-2-1 15,-2-3-15,2-4 0,0-5 0,2-3 16,0-1-16,-2-4 0,-1-2 0,0-8 15,-1-9-15,2 4 0,0 0 0,0 3 16</inkml:trace>
  <inkml:trace contextRef="#ctx0" brushRef="#br0" timeOffset="4757.1086">27230 9613 0,'0'0'0,"0"0"16,0 0-16,0 0 0,0 0 0,-22 25 16,8-10-16,-3 1 0,0 1 15,-2 0-15,-2 4 16,0-2-16,-1 1 0,-6 4 0,1 0 0,4-2 0,2-2 16,1 2-16,3-1 15,6-5-15,5-3 0,0-3 0,2-1 16,0-2-16</inkml:trace>
  <inkml:trace contextRef="#ctx0" brushRef="#br0" timeOffset="5026.9653">27576 9786 0,'0'0'0,"0"0"15,0 0-15,0 0 0,0 0 0,0 0 16,0 0-16,17 21 0,-17-21 15,4 21-15,-4-21 0,-3 25 16,3-25-16,-10 21 0,10-21 0,-11 25 16,6-12-16,-1-1 0,1 0 15,0-2-15,1-1 0,0 0 0,2 1 16,2-3-16,2 1 0,9-3 16,9-2-16,5-1 0,3 0 15,16-4-15,7-2 0,-1-3 16,-2-1-16,2-1 0,-10 2 0,-8 1 0</inkml:trace>
  <inkml:trace contextRef="#ctx0" brushRef="#br0" timeOffset="5312.3546">29030 9613 0,'0'0'0,"0"0"0,0 0 15,3 24-15,-3-24 0,6 29 16,-2-9-16,1 2 0,-1 1 0,3 8 0,-1 2 16,1-4-16,-1-2 0,2 7 15,0 0-15,0-4 0,-1-5 16,0-4-16,-1-2 0,1-4 15,-1-5-15,1 0 0,2-6 16,-1-1-16,1-3 0,-2 0 16,0 0-1,-1 0-15</inkml:trace>
  <inkml:trace contextRef="#ctx0" brushRef="#br0" timeOffset="5631.499">29421 9618 0,'0'0'0,"0"0"15,0 0-15,-11 16 0,11-16 0,-18 26 16,4-5-16,-1 1 0,-3 0 16,-9 13-16,-5 3 0,1-1 15,1-2-15,-10 12 0,-8 10 16,4-3-16,4-6 0,-7 11 0,-1-2 15,7-7-15,6-9 0,-6 7 16,2-1-16,6-10 0,6-6 0,4 0 16,3-2-16,5-6 15,4-5-15,1-5 0,1-2 32,3-5-32,3-4 0,3-2 0,6-2 15,0-4-15,4-2 0,-2 1 0,-2 0 16,-1 4-16</inkml:trace>
  <inkml:trace contextRef="#ctx0" brushRef="#br0" timeOffset="5929.3658">29517 9917 0,'0'0'0,"0"0"15,0 0-15,0 0 0,22 2 16,-22-2-16,19 12 0,-9-1 15,-1 0-15,-1 3 0,-2 2 16,0 0-16,-2-1 0,-1 2 16,0 1-1,-1 2-15,0-1 0,-1-1 0,0 0 16,0-4-16,0 1 0,1-1 16,-1-5-16,1 0 0,1-2 15,6 0-15,5 0 0,2-3 0,2-1 16,8-1-16,0 0 15,2-6-15,-1-3 0,1-6 16,1-4-16,-1-1 0,-4 3 0,-6 3 0</inkml:trace>
  <inkml:trace contextRef="#ctx0" brushRef="#br0" timeOffset="6176.6807">30171 9570 0,'0'0'0,"0"0"0,0 0 16,0 0-16,0 0 0,0 0 16,15 18-16,-15-18 0,13 25 0,-8-7 15,1 4-15,-1 3 16,1 0-16,-4 2 0,-1 4 0,-3 8 0,-1 0 0,-7 7 16,-5 0-16,1-1 15,0-1-15,-6-3 0,-4-1 16,-7 6-16,-1-1 0,-2-5 15,-3 0-15,-4-2 0,2-6 16,9-7-16,8-7 0,5-4 0</inkml:trace>
  <inkml:trace contextRef="#ctx0" brushRef="#br0" timeOffset="7117.1106">23031 10818 0,'0'0'0,"0"0"15,0 0-15,0 0 0,-8 25 0,8-25 16,-5 35-16,1-14 0,1 4 0,-1 3 16,-2 4-16,-1 8 0,1 3 0,-5 9 15,-2 2-15,0-6 0,2-2 16,-4 8-16,0 3 0,1-7 16,3-5-16,0-3 0,0-1 15,1-5-15,2-5 0,-4 1 16,3-4-1,1-8-15,2-3 0,1-4 16,0-4-16,0-2 0,-1-5 16,0-5-16,-3-6 0,2-2 15,2-2-15,-1-3 0,1-2 16,0 4-16,2 3 0,1 1 16</inkml:trace>
  <inkml:trace contextRef="#ctx0" brushRef="#br0" timeOffset="7364.6732">22637 11449 0,'0'0'0,"0"0"16,0 0-16,0 0 0,0 0 16,0 0-16,9 24 0,-9-24 15,8 23-15,-3-9 0,1 2 16,1 0-16,2 2 16,1 3-16,1-3 0,0 4 15,0-2-15,1 3 0,-1-3 16,-1-1-16,-1 0 0,0-3 15,0-5-15,-1 1 0,-2-3 16,2-3-16,1-1 16,3-5-16,3-2 0,4-3 0,3-4 15,1-2-15,0-2 0,2-2 0,0-1 0,-2 2 16,-1-1-16,0 1 0,-4 1 16,-4 4-16</inkml:trace>
  <inkml:trace contextRef="#ctx0" brushRef="#br0" timeOffset="7765.7542">22004 12564 0,'0'0'0,"0"0"0,0 0 0,22-3 15,-22 3-15,43-3 0,-9 2 16,7-1-16,4 0 0,22-1 0,4 0 15,15 2-15,-2 0 0,22 2 16,20 3 0,4 1-16,4 2 0,-8 1 0,-22 0 0,37 10 15,-16 1-15,-25-2 0,-19-2 16,-7 3 0,-6 0-16,-15-4 0,-10-4 15,-11-3-15,-8-5 0,-8-1 16,-4 0-16,-4 0 0</inkml:trace>
  <inkml:trace contextRef="#ctx0" brushRef="#br0" timeOffset="8335.9656">23100 12832 0,'0'0'0,"0"0"16,0 0-16,0 0 0,0 0 0,0 0 15,-6-21-15,6 21 16,0 0-16,0 0 0,-2-25 0,2 25 0,0 0 16,0-22-16,-2 15 0,0 0 15,-1 2-15,-4 0 0,-3 1 16,-2 1-16,-1 1 0,-4 3 16,-2 1-16,0 1 0,0 2 0,-3 4 15,2 4-15,3 2 16,1 0-16,4 4 15,3 3-15,3 1 16,1 2-16,6 4 0,6 4 0,3 6 16,1-1-16,3 0 0,3 1 15,1 4-15,0-3 0,-1-1 16,-1 1-16,-4-2 0,-2-3 0,-4-2 16,-4-4-16,-3-2 15,-2-3-15,-4-2 0,-2-4 0,-4-3 16,-5-4-16,-7-5 0,-6-3 0,-3-6 15,-3-4-15,0-2 0,-1-2 16,3-2-16,1-1 0,0-6 16,0-6-1,6-1-15,6-4 0,7 4 16,3 2-16,7-6 16,6-1-16,8 3 0,5 4 15,9-6-15,7-3 0,2 6 16,1 5-16,6-1 0,3-2 15,-1 5-15,-2 3 0,5-2 16,-2-1-16,-6 3 0,-6 4 0,1-2 16,0 0-16,-5-1 0,-7 1 15,-4 3-15,-4 5 0,-4 1 0</inkml:trace>
  <inkml:trace contextRef="#ctx0" brushRef="#br0" timeOffset="8683.0964">22994 11881 0,'0'0'0,"0"0"0,0 0 0,19 17 16,-19-17-16,22 23 15,-5-6-15,-1 2 0,1-2 16,1 8-16,1 2 0,3 8 16,-2 3-16,-2-2 0,-1 2 15,-2 3-15,-3-5 0,-3-1 16,-2-2-16,-2 2 16,-1-5-16,-2-2 0,-5-3 0,3-9 0,0-3 15,-1-2-15,0-4 0,-3-2 0,-4-3 16,1-9-16,2-6 15,3-4-15,3-1 0,0 2 16,0 3-16,0 2 0</inkml:trace>
  <inkml:trace contextRef="#ctx0" brushRef="#br0" timeOffset="8968.5053">23401 11924 0,'0'0'0,"0"0"0,0 0 16,0 0-16,-26 14 0,26-14 15,-27 18-15,10-7 0,-4 1 0,-2 3 0,-2 2 16,-5 4-16,-1 1 0,0-2 16,0 0-16,-4 5 0,2-2 15,-2-1-15,1-3 0,4-1 0,4-1 16,4-3-16,3-2 15,4-2-15,2-1 0,1-3 0,4 0 16,1 0 0,2-4-16,2-2 0,3 0 15,0-7-15,4 0 0,-1 1 16,-1 0-16,0 2 0</inkml:trace>
  <inkml:trace contextRef="#ctx0" brushRef="#br0" timeOffset="9322.9042">23612 11761 0,'0'0'0,"0"0"16,0 0-16,0 0 0,27-5 0,-15 7 15,3 1-15,-1 2 0,1 0 0,-2 2 16,-1 0-16,-1 0 15,-1 0-15,-2 2 0,-3 3 16,-1-1-16,-3-2 0,-4 4 0,-3-1 16,-3-1-16,-2-1 0,-2 0 15,-3 0-15,1-1 0,-1 0 16,1-1 0,0 0-16,0-2 0,2 0 0,2 0 15,1-2-15,2 1 0,3-1 16,2-1-16,1 0 15,7 1-15,5 1 0,9 1 0,6 1 16,2-2-16,2 1 0,5 0 16,6-2-16,0 1 0,-8-1 15,-6-1-15</inkml:trace>
  <inkml:trace contextRef="#ctx0" brushRef="#br0" timeOffset="9485.8083">24620 11993 0,'0'0'0,"0"0"0,0 0 15,0 0-15,0 0 0,0 0 16,0 0-16,0 0 0,0 0 0,0 0 16,0 0-16,-6 23 0</inkml:trace>
  <inkml:trace contextRef="#ctx0" brushRef="#br0" timeOffset="11749.7413">9221 12003 0,'0'0'0,"0"0"16,0 0-16,0 0 0,0 0 0,0 0 15,0 0-15,0 0 0,0 0 0,30-13 16,-30 13-16,40-4 0,-18 3 16,4-1-16,4 1 0,1 0 15,2 1 1,11 0-16,1 0 0,1 0 0,1 0 15,12 4-15,3 0 16,-8 0-16,-5 1 0,4-1 16,-5 0-16,0 1 0,-2 1 0,0 0 15,-5 1-15,-10-3 0,-4-1 16,0 0-16,-3 1 16,-2-1-16,-1-1 0,-3-1 0,-4 0 0,-2-1 15,-2 2-15,-3-2 0,-2 0 16,0 0-16,-2 0 0,-1 0 15,0 1-15,-2-1 0,3 0 0,-3 0 16,2 0-16,-2 0 0,0 0 16,-2 0-16,-2-1 0,-1 0 15,-4 0-15,-4 2 0,-4 1 16,-2-1-16,0 1 0,-3-1 31,4 1-31,3-1 0</inkml:trace>
  <inkml:trace contextRef="#ctx0" brushRef="#br0" timeOffset="12598.5821">15291 11649 0,'0'0'0,"0"0"16,0 0-16,0 0 0,28-3 0,-28 3 15,33 3 1,-12-1-16,3 1 0,2-1 0,4 2 0,7 1 15,1 1-15,1 2 0,3-2 16,7 5-16,-4-1 0,1-2 16,1 1-1,-4-1-15,-4 0 0,7 1 16,-3-1-16,-5 1 0,-4-2 0,-2 0 16,-1 0-16,-4-3 15,-4-2-15,-3 2 0,-3-1 16,-3-1-16,-3 1 0,-4-2 0,0 0 15,-1 0-15,-3-1 0,-1 1 16,-2-1-16,0 3 0,-1 0 16,-5 0-16,-2 4 0,-5-2 15,-1 0-15,2 0 0,2-2 16,2 0-16</inkml:trace>
  <inkml:trace contextRef="#ctx0" brushRef="#br0" timeOffset="12898.7027">11625 12618 0,'0'0'0,"0"0"15,0 0-15,0 0 0,0 0 16,0 0-16,0 0 15,0 0-15,0 0 0,0 0 0</inkml:trace>
  <inkml:trace contextRef="#ctx0" brushRef="#br0" timeOffset="27842.4171">12070 14801 0,'0'0'0,"0"0"15,0 0-15,14 18 0,-9-11 0,1 0 16,1-3-16,-2-1 0,1 1 0,-2-4 16,-1-1-1,-1-5-15,0-2 0,-2-2 16,-2-5-16,1 1 0,0 3 0,0 1 16</inkml:trace>
  <inkml:trace contextRef="#ctx0" brushRef="#br0" timeOffset="28043.1431">12125 14876 0,'0'0'0,"0"0"16,0 0-16,0 0 0,0 0 0,0 0 15,0 0-15,0 0 0,0 0 0,5-18 16,-5 18-16,2-21 0,-2 21 0,0 0 15</inkml:trace>
  <inkml:trace contextRef="#ctx0" brushRef="#br0" timeOffset="28212.6005">12072 14923 0,'0'0'0,"0"0"0,0 0 0,0 0 16,0 0-16,0 0 0,0 0 0,0 0 16,0 0-16,0 0 0,-1-30 15,1 30-15,0 0 0,0-28 16</inkml:trace>
  <inkml:trace contextRef="#ctx0" brushRef="#br0" timeOffset="28389.6817">12119 14840 0,'0'0'0,"0"0"0,0 0 16,0 0-16,0 0 0,0 0 15,0 0-15,0 0 16,0 0-16,0 0 0,0 0 16,0 0-16,0 0 0,-22 21 15,22-21-15,0 0 0,-19 23 16,19-23-16,0 0 0,-12 21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18181C-C744-4CB4-9546-BD96C8CA40C4}" type="datetimeFigureOut">
              <a:rPr lang="zh-CN" altLang="en-US" smtClean="0"/>
              <a:t>2025/12/29</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D7F588-7F48-4419-A943-E4BFEBDD09B0}" type="slidenum">
              <a:rPr lang="zh-CN" altLang="en-US" smtClean="0"/>
              <a:t>‹#›</a:t>
            </a:fld>
            <a:endParaRPr lang="zh-CN" altLang="en-US"/>
          </a:p>
        </p:txBody>
      </p:sp>
    </p:spTree>
    <p:extLst>
      <p:ext uri="{BB962C8B-B14F-4D97-AF65-F5344CB8AC3E}">
        <p14:creationId xmlns:p14="http://schemas.microsoft.com/office/powerpoint/2010/main" val="1650789405"/>
      </p:ext>
    </p:extLst>
  </p:cSld>
  <p:clrMap bg1="lt1" tx1="dk1" bg2="lt2" tx2="dk2" accent1="accent1" accent2="accent2" accent3="accent3" accent4="accent4" accent5="accent5" accent6="accent6" hlink="hlink" folHlink="folHlink"/>
  <p:notesStyle>
    <a:lvl1pPr marL="0" algn="l" defTabSz="1088502" rtl="0" eaLnBrk="1" latinLnBrk="0" hangingPunct="1">
      <a:defRPr sz="1400" kern="1200">
        <a:solidFill>
          <a:schemeClr val="tx1"/>
        </a:solidFill>
        <a:latin typeface="+mn-lt"/>
        <a:ea typeface="+mn-ea"/>
        <a:cs typeface="+mn-cs"/>
      </a:defRPr>
    </a:lvl1pPr>
    <a:lvl2pPr marL="544251" algn="l" defTabSz="1088502" rtl="0" eaLnBrk="1" latinLnBrk="0" hangingPunct="1">
      <a:defRPr sz="1400" kern="1200">
        <a:solidFill>
          <a:schemeClr val="tx1"/>
        </a:solidFill>
        <a:latin typeface="+mn-lt"/>
        <a:ea typeface="+mn-ea"/>
        <a:cs typeface="+mn-cs"/>
      </a:defRPr>
    </a:lvl2pPr>
    <a:lvl3pPr marL="1088502" algn="l" defTabSz="1088502" rtl="0" eaLnBrk="1" latinLnBrk="0" hangingPunct="1">
      <a:defRPr sz="1400" kern="1200">
        <a:solidFill>
          <a:schemeClr val="tx1"/>
        </a:solidFill>
        <a:latin typeface="+mn-lt"/>
        <a:ea typeface="+mn-ea"/>
        <a:cs typeface="+mn-cs"/>
      </a:defRPr>
    </a:lvl3pPr>
    <a:lvl4pPr marL="1632753" algn="l" defTabSz="1088502" rtl="0" eaLnBrk="1" latinLnBrk="0" hangingPunct="1">
      <a:defRPr sz="1400" kern="1200">
        <a:solidFill>
          <a:schemeClr val="tx1"/>
        </a:solidFill>
        <a:latin typeface="+mn-lt"/>
        <a:ea typeface="+mn-ea"/>
        <a:cs typeface="+mn-cs"/>
      </a:defRPr>
    </a:lvl4pPr>
    <a:lvl5pPr marL="2177004" algn="l" defTabSz="1088502" rtl="0" eaLnBrk="1" latinLnBrk="0" hangingPunct="1">
      <a:defRPr sz="1400" kern="1200">
        <a:solidFill>
          <a:schemeClr val="tx1"/>
        </a:solidFill>
        <a:latin typeface="+mn-lt"/>
        <a:ea typeface="+mn-ea"/>
        <a:cs typeface="+mn-cs"/>
      </a:defRPr>
    </a:lvl5pPr>
    <a:lvl6pPr marL="2721254" algn="l" defTabSz="1088502" rtl="0" eaLnBrk="1" latinLnBrk="0" hangingPunct="1">
      <a:defRPr sz="1400" kern="1200">
        <a:solidFill>
          <a:schemeClr val="tx1"/>
        </a:solidFill>
        <a:latin typeface="+mn-lt"/>
        <a:ea typeface="+mn-ea"/>
        <a:cs typeface="+mn-cs"/>
      </a:defRPr>
    </a:lvl6pPr>
    <a:lvl7pPr marL="3265505" algn="l" defTabSz="1088502" rtl="0" eaLnBrk="1" latinLnBrk="0" hangingPunct="1">
      <a:defRPr sz="1400" kern="1200">
        <a:solidFill>
          <a:schemeClr val="tx1"/>
        </a:solidFill>
        <a:latin typeface="+mn-lt"/>
        <a:ea typeface="+mn-ea"/>
        <a:cs typeface="+mn-cs"/>
      </a:defRPr>
    </a:lvl7pPr>
    <a:lvl8pPr marL="3809756" algn="l" defTabSz="1088502" rtl="0" eaLnBrk="1" latinLnBrk="0" hangingPunct="1">
      <a:defRPr sz="1400" kern="1200">
        <a:solidFill>
          <a:schemeClr val="tx1"/>
        </a:solidFill>
        <a:latin typeface="+mn-lt"/>
        <a:ea typeface="+mn-ea"/>
        <a:cs typeface="+mn-cs"/>
      </a:defRPr>
    </a:lvl8pPr>
    <a:lvl9pPr marL="4354007" algn="l" defTabSz="108850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57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1157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1844FBAB-EFB2-4BDA-9A4E-F394C865AB06}" type="slidenum">
              <a:rPr lang="zh-CN" altLang="en-US">
                <a:latin typeface="Calibri" panose="020F0502020204030204" pitchFamily="34" charset="0"/>
                <a:ea typeface="宋体" panose="02010600030101010101" pitchFamily="2" charset="-122"/>
              </a:rPr>
              <a:t>2</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290236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57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1157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1844FBAB-EFB2-4BDA-9A4E-F394C865AB06}" type="slidenum">
              <a:rPr lang="zh-CN" altLang="en-US">
                <a:latin typeface="Calibri" panose="020F0502020204030204" pitchFamily="34" charset="0"/>
                <a:ea typeface="宋体" panose="02010600030101010101" pitchFamily="2" charset="-122"/>
              </a:rPr>
              <a:t>4</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798070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57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1157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1844FBAB-EFB2-4BDA-9A4E-F394C865AB06}" type="slidenum">
              <a:rPr lang="zh-CN" altLang="en-US">
                <a:latin typeface="Calibri" panose="020F0502020204030204" pitchFamily="34" charset="0"/>
                <a:ea typeface="宋体" panose="02010600030101010101" pitchFamily="2" charset="-122"/>
              </a:rPr>
              <a:t>5</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84166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57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1157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1844FBAB-EFB2-4BDA-9A4E-F394C865AB06}" type="slidenum">
              <a:rPr lang="zh-CN" altLang="en-US">
                <a:latin typeface="Calibri" panose="020F0502020204030204" pitchFamily="34" charset="0"/>
                <a:ea typeface="宋体" panose="02010600030101010101" pitchFamily="2" charset="-122"/>
              </a:rPr>
              <a:t>6</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603892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solidFill>
                  <a:prstClr val="black"/>
                </a:solidFill>
              </a:rPr>
              <a:t>7</a:t>
            </a:fld>
            <a:endParaRPr lang="zh-CN" altLang="en-US">
              <a:solidFill>
                <a:prstClr val="black"/>
              </a:solidFill>
            </a:endParaRPr>
          </a:p>
        </p:txBody>
      </p:sp>
    </p:spTree>
    <p:extLst>
      <p:ext uri="{BB962C8B-B14F-4D97-AF65-F5344CB8AC3E}">
        <p14:creationId xmlns:p14="http://schemas.microsoft.com/office/powerpoint/2010/main" val="3850008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10" Type="http://schemas.openxmlformats.org/officeDocument/2006/relationships/slide" Target="../slides/slide7.xml"/><Relationship Id="rId4" Type="http://schemas.openxmlformats.org/officeDocument/2006/relationships/tags" Target="../tags/tag6.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 Target="../slides/slide7.xml"/><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tags" Target="../tags/tag17.xml"/><Relationship Id="rId7"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tags" Target="../tags/tag23.xml"/><Relationship Id="rId7"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tags" Target="../tags/tag29.xml"/><Relationship Id="rId7"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tags" Target="../tags/tag35.xml"/><Relationship Id="rId7"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image" Target="../media/image2.TIF"/></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37.xml"/><Relationship Id="rId13" Type="http://schemas.openxmlformats.org/officeDocument/2006/relationships/slide" Target="../slides/slide44.xml"/><Relationship Id="rId18" Type="http://schemas.openxmlformats.org/officeDocument/2006/relationships/slide" Target="../slides/slide55.xml"/><Relationship Id="rId3" Type="http://schemas.openxmlformats.org/officeDocument/2006/relationships/tags" Target="../tags/tag41.xml"/><Relationship Id="rId21" Type="http://schemas.openxmlformats.org/officeDocument/2006/relationships/slide" Target="../slides/slide61.xml"/><Relationship Id="rId7" Type="http://schemas.openxmlformats.org/officeDocument/2006/relationships/slide" Target="../slides/slide36.xml"/><Relationship Id="rId12" Type="http://schemas.openxmlformats.org/officeDocument/2006/relationships/slide" Target="../slides/slide42.xml"/><Relationship Id="rId17" Type="http://schemas.openxmlformats.org/officeDocument/2006/relationships/slide" Target="../slides/slide54.xml"/><Relationship Id="rId2" Type="http://schemas.openxmlformats.org/officeDocument/2006/relationships/tags" Target="../tags/tag40.xml"/><Relationship Id="rId16" Type="http://schemas.openxmlformats.org/officeDocument/2006/relationships/slide" Target="../slides/slide50.xml"/><Relationship Id="rId20" Type="http://schemas.openxmlformats.org/officeDocument/2006/relationships/slide" Target="../slides/slide58.xml"/><Relationship Id="rId1" Type="http://schemas.openxmlformats.org/officeDocument/2006/relationships/tags" Target="../tags/tag39.xml"/><Relationship Id="rId6" Type="http://schemas.openxmlformats.org/officeDocument/2006/relationships/slide" Target="../slides/slide35.xml"/><Relationship Id="rId11" Type="http://schemas.openxmlformats.org/officeDocument/2006/relationships/slide" Target="../slides/slide41.xml"/><Relationship Id="rId5" Type="http://schemas.openxmlformats.org/officeDocument/2006/relationships/slideMaster" Target="../slideMasters/slideMaster1.xml"/><Relationship Id="rId15" Type="http://schemas.openxmlformats.org/officeDocument/2006/relationships/slide" Target="../slides/slide48.xml"/><Relationship Id="rId10" Type="http://schemas.openxmlformats.org/officeDocument/2006/relationships/slide" Target="../slides/slide39.xml"/><Relationship Id="rId19" Type="http://schemas.openxmlformats.org/officeDocument/2006/relationships/slide" Target="../slides/slide56.xml"/><Relationship Id="rId4" Type="http://schemas.openxmlformats.org/officeDocument/2006/relationships/tags" Target="../tags/tag42.xml"/><Relationship Id="rId9" Type="http://schemas.openxmlformats.org/officeDocument/2006/relationships/slide" Target="../slides/slide38.xml"/><Relationship Id="rId14" Type="http://schemas.openxmlformats.org/officeDocument/2006/relationships/slide" Target="../slides/slide46.xml"/><Relationship Id="rId22" Type="http://schemas.openxmlformats.org/officeDocument/2006/relationships/slide" Target="../slides/slide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descr="516932"/>
          <p:cNvPicPr>
            <a:picLocks noChangeAspect="1"/>
          </p:cNvPicPr>
          <p:nvPr userDrawn="1"/>
        </p:nvPicPr>
        <p:blipFill>
          <a:blip r:embed="rId4"/>
          <a:stretch>
            <a:fillRect/>
          </a:stretch>
        </p:blipFill>
        <p:spPr>
          <a:xfrm>
            <a:off x="-33020" y="0"/>
            <a:ext cx="12224385" cy="6858000"/>
          </a:xfrm>
          <a:prstGeom prst="rect">
            <a:avLst/>
          </a:prstGeom>
        </p:spPr>
      </p:pic>
      <p:sp>
        <p:nvSpPr>
          <p:cNvPr id="8" name="矩形 7"/>
          <p:cNvSpPr/>
          <p:nvPr userDrawn="1">
            <p:custDataLst>
              <p:tags r:id="rId1"/>
            </p:custDataLst>
          </p:nvPr>
        </p:nvSpPr>
        <p:spPr>
          <a:xfrm>
            <a:off x="-33020" y="4782185"/>
            <a:ext cx="12223750" cy="4248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9" name="矩形 8"/>
          <p:cNvSpPr/>
          <p:nvPr userDrawn="1">
            <p:custDataLst>
              <p:tags r:id="rId2"/>
            </p:custDataLst>
          </p:nvPr>
        </p:nvSpPr>
        <p:spPr>
          <a:xfrm>
            <a:off x="-33020" y="5173345"/>
            <a:ext cx="12223750" cy="1684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Tree>
    <p:extLst>
      <p:ext uri="{BB962C8B-B14F-4D97-AF65-F5344CB8AC3E}">
        <p14:creationId xmlns:p14="http://schemas.microsoft.com/office/powerpoint/2010/main" val="23386028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descr="wx_article_20180823171050_1DOC9u"/>
          <p:cNvPicPr>
            <a:picLocks noChangeAspect="1"/>
          </p:cNvPicPr>
          <p:nvPr userDrawn="1"/>
        </p:nvPicPr>
        <p:blipFill>
          <a:blip r:embed="rId2"/>
          <a:stretch>
            <a:fillRect/>
          </a:stretch>
        </p:blipFill>
        <p:spPr>
          <a:xfrm>
            <a:off x="-33020" y="0"/>
            <a:ext cx="12223750" cy="6858000"/>
          </a:xfrm>
          <a:prstGeom prst="rect">
            <a:avLst/>
          </a:prstGeom>
        </p:spPr>
      </p:pic>
      <p:sp>
        <p:nvSpPr>
          <p:cNvPr id="8" name="矩形 7"/>
          <p:cNvSpPr/>
          <p:nvPr userDrawn="1"/>
        </p:nvSpPr>
        <p:spPr>
          <a:xfrm>
            <a:off x="-25400" y="-13938"/>
            <a:ext cx="12231683" cy="6883724"/>
          </a:xfrm>
          <a:prstGeom prst="rect">
            <a:avLst/>
          </a:prstGeom>
          <a:solidFill>
            <a:srgbClr val="548235">
              <a:alpha val="55000"/>
            </a:srgbClr>
          </a:solidFill>
          <a:ln>
            <a:noFill/>
          </a:ln>
        </p:spPr>
        <p:txBody>
          <a:bodyPr wrap="square">
            <a:noAutofit/>
          </a:bodyPr>
          <a:lstStyle/>
          <a:p>
            <a:pPr algn="ctr">
              <a:lnSpc>
                <a:spcPct val="100000"/>
              </a:lnSpc>
            </a:pP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0" name="文本框 7"/>
          <p:cNvSpPr txBox="1"/>
          <p:nvPr userDrawn="1"/>
        </p:nvSpPr>
        <p:spPr>
          <a:xfrm>
            <a:off x="3071095" y="2781945"/>
            <a:ext cx="6038064" cy="830137"/>
          </a:xfrm>
          <a:prstGeom prst="rect">
            <a:avLst/>
          </a:prstGeom>
          <a:noFill/>
        </p:spPr>
        <p:txBody>
          <a:bodyPr wrap="square" rtlCol="0">
            <a:spAutoFit/>
          </a:bodyPr>
          <a:lstStyle/>
          <a:p>
            <a:pPr algn="ctr"/>
            <a:r>
              <a:rPr lang="zh-CN" sz="4800" b="1">
                <a:solidFill>
                  <a:schemeClr val="bg1"/>
                </a:solidFill>
                <a:latin typeface="微软雅黑" panose="020B0503020204020204" pitchFamily="34" charset="-122"/>
                <a:ea typeface="微软雅黑" panose="020B0503020204020204" pitchFamily="34" charset="-122"/>
              </a:rPr>
              <a:t>本课结束</a:t>
            </a:r>
          </a:p>
        </p:txBody>
      </p:sp>
    </p:spTree>
    <p:extLst>
      <p:ext uri="{BB962C8B-B14F-4D97-AF65-F5344CB8AC3E}">
        <p14:creationId xmlns:p14="http://schemas.microsoft.com/office/powerpoint/2010/main" val="33190238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标题和内容">
    <p:bg>
      <p:bgPr>
        <a:solidFill>
          <a:schemeClr val="bg1"/>
        </a:solidFill>
        <a:effectLst/>
      </p:bgPr>
    </p:bg>
    <p:spTree>
      <p:nvGrpSpPr>
        <p:cNvPr id="1" name=""/>
        <p:cNvGrpSpPr/>
        <p:nvPr/>
      </p:nvGrpSpPr>
      <p:grpSpPr>
        <a:xfrm>
          <a:off x="0" y="0"/>
          <a:ext cx="0" cy="0"/>
          <a:chOff x="0" y="0"/>
          <a:chExt cx="0" cy="0"/>
        </a:xfrm>
      </p:grpSpPr>
      <p:pic>
        <p:nvPicPr>
          <p:cNvPr id="5" name="图片 4" descr="wx_article_20180823171050_1DOC9u"/>
          <p:cNvPicPr>
            <a:picLocks noChangeAspect="1"/>
          </p:cNvPicPr>
          <p:nvPr userDrawn="1"/>
        </p:nvPicPr>
        <p:blipFill>
          <a:blip r:embed="rId4"/>
          <a:stretch>
            <a:fillRect/>
          </a:stretch>
        </p:blipFill>
        <p:spPr>
          <a:xfrm>
            <a:off x="-33020" y="0"/>
            <a:ext cx="12223750" cy="6858000"/>
          </a:xfrm>
          <a:prstGeom prst="rect">
            <a:avLst/>
          </a:prstGeom>
        </p:spPr>
      </p:pic>
      <p:sp>
        <p:nvSpPr>
          <p:cNvPr id="10" name="矩形 9"/>
          <p:cNvSpPr/>
          <p:nvPr userDrawn="1">
            <p:custDataLst>
              <p:tags r:id="rId1"/>
            </p:custDataLst>
          </p:nvPr>
        </p:nvSpPr>
        <p:spPr>
          <a:xfrm>
            <a:off x="-33016" y="4783293"/>
            <a:ext cx="12222159" cy="4249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4" name="矩形 13"/>
          <p:cNvSpPr/>
          <p:nvPr userDrawn="1">
            <p:custDataLst>
              <p:tags r:id="rId2"/>
            </p:custDataLst>
          </p:nvPr>
        </p:nvSpPr>
        <p:spPr>
          <a:xfrm>
            <a:off x="-33016" y="5174543"/>
            <a:ext cx="12222159" cy="1685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Tree>
    <p:extLst>
      <p:ext uri="{BB962C8B-B14F-4D97-AF65-F5344CB8AC3E}">
        <p14:creationId xmlns:p14="http://schemas.microsoft.com/office/powerpoint/2010/main" val="284789779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4_内容与标题">
    <p:bg>
      <p:bgPr>
        <a:solidFill>
          <a:schemeClr val="bg1"/>
        </a:solidFill>
        <a:effectLst/>
      </p:bgPr>
    </p:bg>
    <p:spTree>
      <p:nvGrpSpPr>
        <p:cNvPr id="1" name=""/>
        <p:cNvGrpSpPr/>
        <p:nvPr/>
      </p:nvGrpSpPr>
      <p:grpSpPr>
        <a:xfrm>
          <a:off x="0" y="0"/>
          <a:ext cx="0" cy="0"/>
          <a:chOff x="0" y="0"/>
          <a:chExt cx="0" cy="0"/>
        </a:xfrm>
      </p:grpSpPr>
      <p:sp>
        <p:nvSpPr>
          <p:cNvPr id="7" name="动作按钮: 后退或前一项 6">
            <a:hlinkClick r:id="" action="ppaction://hlinkshowjump?jump=previousslide"/>
          </p:cNvPr>
          <p:cNvSpPr/>
          <p:nvPr userDrawn="1">
            <p:custDataLst>
              <p:tags r:id="rId1"/>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动作按钮: 前进或下一项 7">
            <a:hlinkClick r:id="" action="ppaction://hlinkshowjump?jump=nextslide"/>
          </p:cNvPr>
          <p:cNvSpPr/>
          <p:nvPr userDrawn="1">
            <p:custDataLst>
              <p:tags r:id="rId2"/>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结束 8">
            <a:hlinkClick r:id="" action="ppaction://hlinkshowjump?jump=endshow"/>
          </p:cNvPr>
          <p:cNvSpPr/>
          <p:nvPr userDrawn="1">
            <p:custDataLst>
              <p:tags r:id="rId3"/>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a:hlinkClick r:id="rId10" action="ppaction://hlinksldjump"/>
          </p:cNvPr>
          <p:cNvSpPr/>
          <p:nvPr userDrawn="1">
            <p:custDataLst>
              <p:tags r:id="rId4"/>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
        <p:nvSpPr>
          <p:cNvPr id="17" name="矩形 16"/>
          <p:cNvSpPr/>
          <p:nvPr userDrawn="1">
            <p:custDataLst>
              <p:tags r:id="rId5"/>
            </p:custDataLst>
          </p:nvPr>
        </p:nvSpPr>
        <p:spPr>
          <a:xfrm>
            <a:off x="0" y="1914333"/>
            <a:ext cx="12190413" cy="4379974"/>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4" name="矩形 13"/>
          <p:cNvSpPr/>
          <p:nvPr userDrawn="1">
            <p:custDataLst>
              <p:tags r:id="rId6"/>
            </p:custDataLst>
          </p:nvPr>
        </p:nvSpPr>
        <p:spPr>
          <a:xfrm>
            <a:off x="833619" y="-20959"/>
            <a:ext cx="2605066" cy="1720613"/>
          </a:xfrm>
          <a:prstGeom prst="rect">
            <a:avLst/>
          </a:pr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矩形 14"/>
          <p:cNvSpPr/>
          <p:nvPr userDrawn="1">
            <p:custDataLst>
              <p:tags r:id="rId7"/>
            </p:custDataLst>
          </p:nvPr>
        </p:nvSpPr>
        <p:spPr>
          <a:xfrm>
            <a:off x="834253" y="389345"/>
            <a:ext cx="2604431" cy="13109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矩形 15"/>
          <p:cNvSpPr/>
          <p:nvPr userDrawn="1">
            <p:custDataLst>
              <p:tags r:id="rId8"/>
            </p:custDataLst>
          </p:nvPr>
        </p:nvSpPr>
        <p:spPr>
          <a:xfrm>
            <a:off x="956157" y="746966"/>
            <a:ext cx="2360623" cy="896828"/>
          </a:xfrm>
          <a:prstGeom prst="rect">
            <a:avLst/>
          </a:prstGeom>
          <a:effectLst>
            <a:outerShdw blurRad="50800" dist="38100" dir="2700000" algn="tl" rotWithShape="0">
              <a:prstClr val="black">
                <a:alpha val="40000"/>
              </a:prstClr>
            </a:outerShdw>
          </a:effectLst>
        </p:spPr>
        <p:txBody>
          <a:bodyPr>
            <a:noAutofit/>
          </a:bodyPr>
          <a:lstStyle/>
          <a:p>
            <a:pPr algn="ctr" fontAlgn="auto">
              <a:spcBef>
                <a:spcPts val="0"/>
              </a:spcBef>
              <a:spcAft>
                <a:spcPts val="0"/>
              </a:spcAft>
              <a:defRPr/>
            </a:pPr>
            <a:r>
              <a:rPr lang="zh-CN" altLang="en-US" sz="4000" b="1" dirty="0" smtClean="0">
                <a:solidFill>
                  <a:schemeClr val="tx1">
                    <a:lumMod val="75000"/>
                    <a:lumOff val="25000"/>
                  </a:schemeClr>
                </a:solidFill>
                <a:latin typeface="微软雅黑" panose="020B0503020204020204" pitchFamily="34" charset="-122"/>
                <a:ea typeface="微软雅黑" panose="020B0503020204020204" pitchFamily="34" charset="-122"/>
              </a:rPr>
              <a:t>课标</a:t>
            </a:r>
            <a:r>
              <a:rPr lang="zh-CN" altLang="zh-CN" sz="4000" b="1" dirty="0" smtClean="0">
                <a:solidFill>
                  <a:schemeClr val="tx1">
                    <a:lumMod val="75000"/>
                    <a:lumOff val="25000"/>
                  </a:schemeClr>
                </a:solidFill>
                <a:latin typeface="微软雅黑" panose="020B0503020204020204" pitchFamily="34" charset="-122"/>
                <a:ea typeface="微软雅黑" panose="020B0503020204020204" pitchFamily="34" charset="-122"/>
              </a:rPr>
              <a:t>要求</a:t>
            </a:r>
            <a:endParaRPr lang="zh-CN" altLang="zh-CN" sz="4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4428512"/>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内容与标题">
    <p:bg>
      <p:bgPr>
        <a:solidFill>
          <a:schemeClr val="bg1"/>
        </a:solidFill>
        <a:effectLst/>
      </p:bgPr>
    </p:bg>
    <p:spTree>
      <p:nvGrpSpPr>
        <p:cNvPr id="1" name=""/>
        <p:cNvGrpSpPr/>
        <p:nvPr/>
      </p:nvGrpSpPr>
      <p:grpSpPr>
        <a:xfrm>
          <a:off x="0" y="0"/>
          <a:ext cx="0" cy="0"/>
          <a:chOff x="0" y="0"/>
          <a:chExt cx="0" cy="0"/>
        </a:xfrm>
      </p:grpSpPr>
      <p:sp>
        <p:nvSpPr>
          <p:cNvPr id="7" name="动作按钮: 后退或前一项 6">
            <a:hlinkClick r:id="" action="ppaction://hlinkshowjump?jump=previousslide"/>
          </p:cNvPr>
          <p:cNvSpPr/>
          <p:nvPr userDrawn="1">
            <p:custDataLst>
              <p:tags r:id="rId1"/>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动作按钮: 前进或下一项 7">
            <a:hlinkClick r:id="" action="ppaction://hlinkshowjump?jump=nextslide"/>
          </p:cNvPr>
          <p:cNvSpPr/>
          <p:nvPr userDrawn="1">
            <p:custDataLst>
              <p:tags r:id="rId2"/>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结束 8">
            <a:hlinkClick r:id="" action="ppaction://hlinkshowjump?jump=endshow"/>
          </p:cNvPr>
          <p:cNvSpPr/>
          <p:nvPr userDrawn="1">
            <p:custDataLst>
              <p:tags r:id="rId3"/>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a:hlinkClick r:id="rId6" action="ppaction://hlinksldjump"/>
          </p:cNvPr>
          <p:cNvSpPr/>
          <p:nvPr userDrawn="1">
            <p:custDataLst>
              <p:tags r:id="rId4"/>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2167016870"/>
      </p:ext>
    </p:extLst>
  </p:cSld>
  <p:clrMapOvr>
    <a:masterClrMapping/>
  </p:clrMapOvr>
  <p:transition spd="slow"/>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635" y="1"/>
            <a:ext cx="12189778" cy="628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24126" y="167679"/>
            <a:ext cx="1751737" cy="461117"/>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8" name="动作按钮: 后退或前一项 7">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前进或下一项 8">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结束 9">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156320694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635" y="1"/>
            <a:ext cx="12189778" cy="628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24127" y="167679"/>
            <a:ext cx="2231354" cy="461117"/>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8" name="动作按钮: 后退或前一项 7">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前进或下一项 8">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结束 9">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274631429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1993640" y="0"/>
            <a:ext cx="10196773" cy="8256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0" y="0"/>
            <a:ext cx="2797658" cy="825691"/>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8" name="更多2018年PPT下载：http://www.ppt20.com/u/739134/"/>
          <p:cNvSpPr>
            <a:spLocks noChangeArrowheads="1"/>
          </p:cNvSpPr>
          <p:nvPr userDrawn="1"/>
        </p:nvSpPr>
        <p:spPr bwMode="auto">
          <a:xfrm>
            <a:off x="263491" y="188639"/>
            <a:ext cx="2520622" cy="52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知识梳理</a:t>
            </a:r>
          </a:p>
        </p:txBody>
      </p:sp>
      <p:sp>
        <p:nvSpPr>
          <p:cNvPr id="9" name="动作按钮: 后退或前一项 8">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前进或下一项 9">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动作按钮: 结束 10">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60358650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1993640" y="0"/>
            <a:ext cx="10196773" cy="8256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0" y="0"/>
            <a:ext cx="2797658" cy="825691"/>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9" name="动作按钮: 后退或前一项 8">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前进或下一项 9">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动作按钮: 结束 10">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
        <p:nvSpPr>
          <p:cNvPr id="13" name="更多2018年PPT下载：http://www.ppt20.com/u/739134/"/>
          <p:cNvSpPr>
            <a:spLocks noChangeArrowheads="1"/>
          </p:cNvSpPr>
          <p:nvPr userDrawn="1"/>
        </p:nvSpPr>
        <p:spPr bwMode="auto">
          <a:xfrm>
            <a:off x="233015" y="170219"/>
            <a:ext cx="2520622" cy="52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zh-CN" sz="2800" b="1" dirty="0">
                <a:solidFill>
                  <a:schemeClr val="bg1"/>
                </a:solidFill>
                <a:latin typeface="微软雅黑" panose="020B0503020204020204" pitchFamily="34" charset="-122"/>
                <a:ea typeface="微软雅黑" panose="020B0503020204020204" pitchFamily="34" charset="-122"/>
              </a:rPr>
              <a:t>诊断自测</a:t>
            </a:r>
          </a:p>
        </p:txBody>
      </p:sp>
      <p:sp>
        <p:nvSpPr>
          <p:cNvPr id="2" name="矩形 1"/>
          <p:cNvSpPr/>
          <p:nvPr userDrawn="1"/>
        </p:nvSpPr>
        <p:spPr>
          <a:xfrm>
            <a:off x="4318926" y="189389"/>
            <a:ext cx="4673074" cy="523220"/>
          </a:xfrm>
          <a:prstGeom prst="rect">
            <a:avLst/>
          </a:prstGeom>
        </p:spPr>
        <p:txBody>
          <a:bodyPr wrap="none">
            <a:spAutoFit/>
          </a:bodyPr>
          <a:lstStyle/>
          <a:p>
            <a:r>
              <a:rPr lang="zh-CN" altLang="en-US" sz="2800" dirty="0" smtClean="0">
                <a:solidFill>
                  <a:schemeClr val="tx1"/>
                </a:solidFill>
              </a:rPr>
              <a:t>概念思考辨析</a:t>
            </a:r>
            <a:r>
              <a:rPr lang="en-US" altLang="zh-CN" sz="2800" dirty="0" smtClean="0">
                <a:solidFill>
                  <a:schemeClr val="tx1"/>
                </a:solidFill>
              </a:rPr>
              <a:t>+</a:t>
            </a:r>
            <a:r>
              <a:rPr lang="zh-CN" altLang="en-US" sz="2800" dirty="0" smtClean="0">
                <a:solidFill>
                  <a:schemeClr val="tx1"/>
                </a:solidFill>
              </a:rPr>
              <a:t>教材经典改编</a:t>
            </a:r>
            <a:endParaRPr lang="zh-CN" altLang="en-US" sz="2800" dirty="0">
              <a:solidFill>
                <a:schemeClr val="tx1"/>
              </a:solidFill>
            </a:endParaRPr>
          </a:p>
        </p:txBody>
      </p:sp>
      <p:pic>
        <p:nvPicPr>
          <p:cNvPr id="14" name="image2.jpeg"/>
          <p:cNvPicPr/>
          <p:nvPr userDrawn="1"/>
        </p:nvPicPr>
        <p:blipFill>
          <a:blip r:embed="rId9">
            <a:clrChange>
              <a:clrFrom>
                <a:srgbClr val="FFFFFF"/>
              </a:clrFrom>
              <a:clrTo>
                <a:srgbClr val="FFFFFF">
                  <a:alpha val="0"/>
                </a:srgbClr>
              </a:clrTo>
            </a:clrChange>
          </a:blip>
          <a:stretch>
            <a:fillRect/>
          </a:stretch>
        </p:blipFill>
        <p:spPr>
          <a:xfrm>
            <a:off x="3175338" y="303585"/>
            <a:ext cx="1046212" cy="303344"/>
          </a:xfrm>
          <a:prstGeom prst="rect">
            <a:avLst/>
          </a:prstGeom>
        </p:spPr>
      </p:pic>
    </p:spTree>
    <p:extLst>
      <p:ext uri="{BB962C8B-B14F-4D97-AF65-F5344CB8AC3E}">
        <p14:creationId xmlns:p14="http://schemas.microsoft.com/office/powerpoint/2010/main" val="107637842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10" name="Rectangle 21">
            <a:hlinkClick r:id="rId6" action="ppaction://hlinksldjump"/>
          </p:cNvPr>
          <p:cNvSpPr>
            <a:spLocks noChangeArrowheads="1"/>
          </p:cNvSpPr>
          <p:nvPr userDrawn="1"/>
        </p:nvSpPr>
        <p:spPr bwMode="auto">
          <a:xfrm>
            <a:off x="2258719" y="6418161"/>
            <a:ext cx="246030" cy="323925"/>
          </a:xfrm>
          <a:prstGeom prst="rect">
            <a:avLst/>
          </a:prstGeom>
          <a:noFill/>
          <a:ln>
            <a:noFill/>
          </a:ln>
          <a:effectLst/>
        </p:spPr>
        <p:txBody>
          <a:bodyPr wrap="none" lIns="102364" tIns="51181" rIns="102364" bIns="51181" anchor="ctr"/>
          <a:lstStyle/>
          <a:p>
            <a:pPr algn="ctr" defTabSz="768350"/>
            <a:r>
              <a:rPr lang="en-US" altLang="zh-CN" sz="1400" dirty="0">
                <a:latin typeface="Broadway" panose="04040905080B02020502" pitchFamily="82" charset="0"/>
                <a:ea typeface="楷体" panose="02010609060101010101" charset="-122"/>
                <a:cs typeface="经典繁仿黑"/>
              </a:rPr>
              <a:t>1</a:t>
            </a:r>
          </a:p>
        </p:txBody>
      </p:sp>
      <p:sp>
        <p:nvSpPr>
          <p:cNvPr id="11" name="Rectangle 21">
            <a:hlinkClick r:id="rId7" action="ppaction://hlinksldjump"/>
          </p:cNvPr>
          <p:cNvSpPr>
            <a:spLocks noChangeArrowheads="1"/>
          </p:cNvSpPr>
          <p:nvPr userDrawn="1"/>
        </p:nvSpPr>
        <p:spPr bwMode="auto">
          <a:xfrm>
            <a:off x="2555543" y="6418161"/>
            <a:ext cx="246031" cy="323925"/>
          </a:xfrm>
          <a:prstGeom prst="rect">
            <a:avLst/>
          </a:prstGeom>
          <a:noFill/>
          <a:ln>
            <a:noFill/>
          </a:ln>
          <a:effectLst/>
        </p:spPr>
        <p:txBody>
          <a:bodyPr wrap="none" lIns="102364" tIns="51181" rIns="102364" bIns="51181" anchor="ctr"/>
          <a:lstStyle/>
          <a:p>
            <a:pPr algn="ctr" defTabSz="768350"/>
            <a:r>
              <a:rPr lang="en-US" altLang="zh-CN" sz="1400" dirty="0">
                <a:latin typeface="Broadway" panose="04040905080B02020502" pitchFamily="82" charset="0"/>
                <a:ea typeface="楷体" panose="02010609060101010101" charset="-122"/>
                <a:cs typeface="经典繁仿黑"/>
              </a:rPr>
              <a:t>2</a:t>
            </a:r>
          </a:p>
        </p:txBody>
      </p:sp>
      <p:sp>
        <p:nvSpPr>
          <p:cNvPr id="12" name="Rectangle 21">
            <a:hlinkClick r:id="rId8" action="ppaction://hlinksldjump"/>
          </p:cNvPr>
          <p:cNvSpPr>
            <a:spLocks noChangeArrowheads="1"/>
          </p:cNvSpPr>
          <p:nvPr userDrawn="1"/>
        </p:nvSpPr>
        <p:spPr bwMode="auto">
          <a:xfrm>
            <a:off x="2853954" y="6418161"/>
            <a:ext cx="244443" cy="323925"/>
          </a:xfrm>
          <a:prstGeom prst="rect">
            <a:avLst/>
          </a:prstGeom>
          <a:noFill/>
          <a:ln>
            <a:noFill/>
          </a:ln>
          <a:effectLst/>
        </p:spPr>
        <p:txBody>
          <a:bodyPr wrap="none" lIns="102364" tIns="51181" rIns="102364" bIns="51181" anchor="ctr"/>
          <a:lstStyle/>
          <a:p>
            <a:pPr algn="ctr" defTabSz="768350"/>
            <a:r>
              <a:rPr lang="en-US" altLang="zh-CN" sz="1400">
                <a:solidFill>
                  <a:srgbClr val="000000"/>
                </a:solidFill>
                <a:latin typeface="Broadway" panose="04040905080B02020502" pitchFamily="82" charset="0"/>
                <a:ea typeface="楷体" panose="02010609060101010101" charset="-122"/>
                <a:cs typeface="经典繁仿黑"/>
              </a:rPr>
              <a:t>3</a:t>
            </a:r>
          </a:p>
        </p:txBody>
      </p:sp>
      <p:sp>
        <p:nvSpPr>
          <p:cNvPr id="13" name="Rectangle 21">
            <a:hlinkClick r:id="rId9" action="ppaction://hlinksldjump"/>
          </p:cNvPr>
          <p:cNvSpPr>
            <a:spLocks noChangeArrowheads="1"/>
          </p:cNvSpPr>
          <p:nvPr userDrawn="1"/>
        </p:nvSpPr>
        <p:spPr bwMode="auto">
          <a:xfrm>
            <a:off x="3150778"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4</a:t>
            </a:r>
          </a:p>
        </p:txBody>
      </p:sp>
      <p:sp>
        <p:nvSpPr>
          <p:cNvPr id="14" name="Rectangle 21">
            <a:hlinkClick r:id="rId10" action="ppaction://hlinksldjump"/>
          </p:cNvPr>
          <p:cNvSpPr>
            <a:spLocks noChangeArrowheads="1"/>
          </p:cNvSpPr>
          <p:nvPr userDrawn="1"/>
        </p:nvSpPr>
        <p:spPr bwMode="auto">
          <a:xfrm>
            <a:off x="3447602"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5</a:t>
            </a:r>
          </a:p>
        </p:txBody>
      </p:sp>
      <p:sp>
        <p:nvSpPr>
          <p:cNvPr id="15" name="Rectangle 21">
            <a:hlinkClick r:id="rId11" action="ppaction://hlinksldjump"/>
          </p:cNvPr>
          <p:cNvSpPr>
            <a:spLocks noChangeArrowheads="1"/>
          </p:cNvSpPr>
          <p:nvPr userDrawn="1"/>
        </p:nvSpPr>
        <p:spPr bwMode="auto">
          <a:xfrm>
            <a:off x="3744426"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6</a:t>
            </a:r>
          </a:p>
        </p:txBody>
      </p:sp>
      <p:sp>
        <p:nvSpPr>
          <p:cNvPr id="16" name="Rectangle 21">
            <a:hlinkClick r:id="rId12" action="ppaction://hlinksldjump"/>
          </p:cNvPr>
          <p:cNvSpPr>
            <a:spLocks noChangeArrowheads="1"/>
          </p:cNvSpPr>
          <p:nvPr userDrawn="1"/>
        </p:nvSpPr>
        <p:spPr bwMode="auto">
          <a:xfrm>
            <a:off x="4041249"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7</a:t>
            </a:r>
          </a:p>
        </p:txBody>
      </p:sp>
      <p:sp>
        <p:nvSpPr>
          <p:cNvPr id="17" name="Rectangle 21">
            <a:hlinkClick r:id="rId13" action="ppaction://hlinksldjump"/>
          </p:cNvPr>
          <p:cNvSpPr>
            <a:spLocks noChangeArrowheads="1"/>
          </p:cNvSpPr>
          <p:nvPr userDrawn="1"/>
        </p:nvSpPr>
        <p:spPr bwMode="auto">
          <a:xfrm>
            <a:off x="4338074"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8</a:t>
            </a:r>
          </a:p>
        </p:txBody>
      </p:sp>
      <p:sp>
        <p:nvSpPr>
          <p:cNvPr id="18" name="Rectangle 21">
            <a:hlinkClick r:id="rId14" action="ppaction://hlinksldjump"/>
          </p:cNvPr>
          <p:cNvSpPr>
            <a:spLocks noChangeArrowheads="1"/>
          </p:cNvSpPr>
          <p:nvPr userDrawn="1"/>
        </p:nvSpPr>
        <p:spPr bwMode="auto">
          <a:xfrm>
            <a:off x="4634897" y="6418161"/>
            <a:ext cx="244443" cy="323925"/>
          </a:xfrm>
          <a:prstGeom prst="rect">
            <a:avLst/>
          </a:prstGeom>
          <a:noFill/>
          <a:ln>
            <a:noFill/>
          </a:ln>
          <a:effectLst/>
        </p:spPr>
        <p:txBody>
          <a:bodyPr wrap="none" lIns="102364" tIns="51181" rIns="102364" bIns="51181" anchor="ctr"/>
          <a:lstStyle/>
          <a:p>
            <a:pPr algn="ctr" defTabSz="768350"/>
            <a:r>
              <a:rPr lang="en-US" altLang="zh-CN" sz="1400">
                <a:solidFill>
                  <a:srgbClr val="000000"/>
                </a:solidFill>
                <a:latin typeface="Broadway" panose="04040905080B02020502" pitchFamily="82" charset="0"/>
                <a:ea typeface="楷体" panose="02010609060101010101" charset="-122"/>
                <a:cs typeface="经典繁仿黑"/>
              </a:rPr>
              <a:t>9</a:t>
            </a:r>
          </a:p>
        </p:txBody>
      </p:sp>
      <p:sp>
        <p:nvSpPr>
          <p:cNvPr id="19" name="Rectangle 21">
            <a:hlinkClick r:id="rId15" action="ppaction://hlinksldjump"/>
          </p:cNvPr>
          <p:cNvSpPr>
            <a:spLocks noChangeArrowheads="1"/>
          </p:cNvSpPr>
          <p:nvPr userDrawn="1"/>
        </p:nvSpPr>
        <p:spPr bwMode="auto">
          <a:xfrm>
            <a:off x="493172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10</a:t>
            </a:r>
          </a:p>
        </p:txBody>
      </p:sp>
      <p:sp>
        <p:nvSpPr>
          <p:cNvPr id="20" name="Rectangle 21">
            <a:hlinkClick r:id="rId16" action="ppaction://hlinksldjump"/>
          </p:cNvPr>
          <p:cNvSpPr>
            <a:spLocks noChangeArrowheads="1"/>
          </p:cNvSpPr>
          <p:nvPr userDrawn="1"/>
        </p:nvSpPr>
        <p:spPr bwMode="auto">
          <a:xfrm>
            <a:off x="527775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11</a:t>
            </a:r>
          </a:p>
        </p:txBody>
      </p:sp>
      <p:sp>
        <p:nvSpPr>
          <p:cNvPr id="21" name="Rectangle 21">
            <a:hlinkClick r:id="rId17" action="ppaction://hlinksldjump"/>
          </p:cNvPr>
          <p:cNvSpPr>
            <a:spLocks noChangeArrowheads="1"/>
          </p:cNvSpPr>
          <p:nvPr userDrawn="1"/>
        </p:nvSpPr>
        <p:spPr bwMode="auto">
          <a:xfrm>
            <a:off x="562378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12</a:t>
            </a:r>
          </a:p>
        </p:txBody>
      </p:sp>
      <p:sp>
        <p:nvSpPr>
          <p:cNvPr id="22" name="Rectangle 21">
            <a:hlinkClick r:id="rId18" action="ppaction://hlinksldjump"/>
          </p:cNvPr>
          <p:cNvSpPr>
            <a:spLocks noChangeArrowheads="1"/>
          </p:cNvSpPr>
          <p:nvPr userDrawn="1"/>
        </p:nvSpPr>
        <p:spPr bwMode="auto">
          <a:xfrm>
            <a:off x="596981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13</a:t>
            </a:r>
          </a:p>
        </p:txBody>
      </p:sp>
      <p:sp>
        <p:nvSpPr>
          <p:cNvPr id="23" name="Rectangle 21">
            <a:hlinkClick r:id="rId19" action="ppaction://hlinksldjump"/>
          </p:cNvPr>
          <p:cNvSpPr>
            <a:spLocks noChangeArrowheads="1"/>
          </p:cNvSpPr>
          <p:nvPr userDrawn="1"/>
        </p:nvSpPr>
        <p:spPr bwMode="auto">
          <a:xfrm>
            <a:off x="631584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14</a:t>
            </a:r>
          </a:p>
        </p:txBody>
      </p:sp>
      <p:sp>
        <p:nvSpPr>
          <p:cNvPr id="24" name="Rectangle 21">
            <a:hlinkClick r:id="rId20" action="ppaction://hlinksldjump"/>
          </p:cNvPr>
          <p:cNvSpPr>
            <a:spLocks noChangeArrowheads="1"/>
          </p:cNvSpPr>
          <p:nvPr userDrawn="1"/>
        </p:nvSpPr>
        <p:spPr bwMode="auto">
          <a:xfrm>
            <a:off x="666187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15</a:t>
            </a:r>
          </a:p>
        </p:txBody>
      </p:sp>
      <p:sp>
        <p:nvSpPr>
          <p:cNvPr id="25" name="Rectangle 21">
            <a:hlinkClick r:id="rId21" action="ppaction://hlinksldjump"/>
          </p:cNvPr>
          <p:cNvSpPr>
            <a:spLocks noChangeArrowheads="1"/>
          </p:cNvSpPr>
          <p:nvPr userDrawn="1"/>
        </p:nvSpPr>
        <p:spPr bwMode="auto">
          <a:xfrm>
            <a:off x="700790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16</a:t>
            </a:r>
          </a:p>
        </p:txBody>
      </p:sp>
      <p:sp>
        <p:nvSpPr>
          <p:cNvPr id="26" name="动作按钮: 后退或前一项 25">
            <a:hlinkClick r:id="" action="ppaction://hlinkshowjump?jump=previousslide"/>
          </p:cNvPr>
          <p:cNvSpPr/>
          <p:nvPr userDrawn="1">
            <p:custDataLst>
              <p:tags r:id="rId1"/>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动作按钮: 前进或下一项 26">
            <a:hlinkClick r:id="" action="ppaction://hlinkshowjump?jump=nextslide"/>
          </p:cNvPr>
          <p:cNvSpPr/>
          <p:nvPr userDrawn="1">
            <p:custDataLst>
              <p:tags r:id="rId2"/>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动作按钮: 结束 27">
            <a:hlinkClick r:id="" action="ppaction://hlinkshowjump?jump=endshow"/>
          </p:cNvPr>
          <p:cNvSpPr/>
          <p:nvPr userDrawn="1">
            <p:custDataLst>
              <p:tags r:id="rId3"/>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a:hlinkClick r:id="rId22" action="ppaction://hlinksldjump"/>
          </p:cNvPr>
          <p:cNvSpPr/>
          <p:nvPr userDrawn="1">
            <p:custDataLst>
              <p:tags r:id="rId4"/>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389553208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内容与标题">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0492477"/>
      </p:ext>
    </p:extLst>
  </p:cSld>
  <p:clrMapOvr>
    <a:masterClrMapping/>
  </p:clrMapOvr>
  <p:transition spd="slow"/>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51596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60" r:id="rId10"/>
    <p:sldLayoutId id="2147483661" r:id="rId11"/>
  </p:sldLayoutIdLst>
  <p:timing>
    <p:tnLst>
      <p:par>
        <p:cTn id="1" dur="indefinite" restart="never" nodeType="tmRoot"/>
      </p:par>
    </p:tnLst>
  </p:timing>
  <p:txStyles>
    <p:titleStyle>
      <a:lvl1pPr algn="ctr" defTabSz="1088502" rtl="0" eaLnBrk="1" latinLnBrk="0" hangingPunct="1">
        <a:spcBef>
          <a:spcPct val="0"/>
        </a:spcBef>
        <a:buNone/>
        <a:defRPr sz="5200" kern="1200">
          <a:solidFill>
            <a:schemeClr val="tx1"/>
          </a:solidFill>
          <a:latin typeface="+mj-lt"/>
          <a:ea typeface="+mj-ea"/>
          <a:cs typeface="+mj-cs"/>
        </a:defRPr>
      </a:lvl1pPr>
    </p:titleStyle>
    <p:bodyStyle>
      <a:lvl1pPr marL="408188" indent="-408188" algn="l" defTabSz="1088502"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4408" indent="-340157" algn="l" defTabSz="1088502"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0627" indent="-272125" algn="l" defTabSz="1088502"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04878"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9129"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zh-CN"/>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3.xml"/><Relationship Id="rId1" Type="http://schemas.openxmlformats.org/officeDocument/2006/relationships/tags" Target="../tags/tag54.xml"/></Relationships>
</file>

<file path=ppt/slides/_rels/slide11.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Layout" Target="../slideLayouts/slideLayout3.xml"/><Relationship Id="rId4" Type="http://schemas.openxmlformats.org/officeDocument/2006/relationships/tags" Target="../tags/tag5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13.emf"/><Relationship Id="rId5" Type="http://schemas.openxmlformats.org/officeDocument/2006/relationships/customXml" Target="../ink/ink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14.emf"/><Relationship Id="rId5" Type="http://schemas.openxmlformats.org/officeDocument/2006/relationships/customXml" Target="../ink/ink8.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3.xml"/><Relationship Id="rId1" Type="http://schemas.openxmlformats.org/officeDocument/2006/relationships/tags" Target="../tags/tag65.xml"/><Relationship Id="rId5" Type="http://schemas.openxmlformats.org/officeDocument/2006/relationships/image" Target="../media/image15.emf"/><Relationship Id="rId4" Type="http://schemas.openxmlformats.org/officeDocument/2006/relationships/customXml" Target="../ink/ink9.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66.xml"/></Relationships>
</file>

<file path=ppt/slides/_rels/slide17.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slideLayout" Target="../slideLayouts/slideLayout3.xml"/><Relationship Id="rId4" Type="http://schemas.openxmlformats.org/officeDocument/2006/relationships/tags" Target="../tags/tag70.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16.emf"/><Relationship Id="rId5" Type="http://schemas.openxmlformats.org/officeDocument/2006/relationships/customXml" Target="../ink/ink10.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3.xml"/><Relationship Id="rId1" Type="http://schemas.openxmlformats.org/officeDocument/2006/relationships/tags" Target="../tags/tag73.xml"/></Relationships>
</file>

<file path=ppt/slides/_rels/slide2.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5.emf"/><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customXml" Target="../ink/ink1.xml"/><Relationship Id="rId5" Type="http://schemas.openxmlformats.org/officeDocument/2006/relationships/notesSlide" Target="../notesSlides/notesSlide1.xml"/><Relationship Id="rId4"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17.emf"/><Relationship Id="rId5" Type="http://schemas.openxmlformats.org/officeDocument/2006/relationships/customXml" Target="../ink/ink11.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3.xml"/><Relationship Id="rId7" Type="http://schemas.openxmlformats.org/officeDocument/2006/relationships/image" Target="../media/image25.pn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220.png"/><Relationship Id="rId5" Type="http://schemas.openxmlformats.org/officeDocument/2006/relationships/tags" Target="../tags/tag80.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3.xml"/><Relationship Id="rId1" Type="http://schemas.openxmlformats.org/officeDocument/2006/relationships/tags" Target="../tags/tag81.xml"/></Relationships>
</file>

<file path=ppt/slides/_rels/slide24.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slideLayout" Target="../slideLayouts/slideLayout3.xml"/><Relationship Id="rId4" Type="http://schemas.openxmlformats.org/officeDocument/2006/relationships/tags" Target="../tags/tag85.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3.xml"/><Relationship Id="rId1" Type="http://schemas.openxmlformats.org/officeDocument/2006/relationships/tags" Target="../tags/tag8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3.xml"/><Relationship Id="rId1" Type="http://schemas.openxmlformats.org/officeDocument/2006/relationships/tags" Target="../tags/tag87.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4.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27.TIF"/><Relationship Id="rId5" Type="http://schemas.openxmlformats.org/officeDocument/2006/relationships/image" Target="../media/image32.png"/><Relationship Id="rId4" Type="http://schemas.openxmlformats.org/officeDocument/2006/relationships/tags" Target="../tags/tag89.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5.png"/><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3.xml"/><Relationship Id="rId1" Type="http://schemas.openxmlformats.org/officeDocument/2006/relationships/tags" Target="../tags/tag90.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3.xml"/><Relationship Id="rId1" Type="http://schemas.openxmlformats.org/officeDocument/2006/relationships/tags" Target="../tags/tag91.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3.xml"/><Relationship Id="rId1" Type="http://schemas.openxmlformats.org/officeDocument/2006/relationships/tags" Target="../tags/tag9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3.xml"/><Relationship Id="rId1" Type="http://schemas.openxmlformats.org/officeDocument/2006/relationships/tags" Target="../tags/tag93.xml"/></Relationships>
</file>

<file path=ppt/slides/_rels/slide34.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slideLayout" Target="../slideLayouts/slideLayout3.xml"/><Relationship Id="rId4" Type="http://schemas.openxmlformats.org/officeDocument/2006/relationships/tags" Target="../tags/tag97.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99.xml"/><Relationship Id="rId1" Type="http://schemas.openxmlformats.org/officeDocument/2006/relationships/tags" Target="../tags/tag98.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01.xml"/><Relationship Id="rId1" Type="http://schemas.openxmlformats.org/officeDocument/2006/relationships/tags" Target="../tags/tag100.xml"/><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03.xml"/><Relationship Id="rId1" Type="http://schemas.openxmlformats.org/officeDocument/2006/relationships/tags" Target="../tags/tag102.xml"/><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05.xml"/><Relationship Id="rId1" Type="http://schemas.openxmlformats.org/officeDocument/2006/relationships/tags" Target="../tags/tag104.xml"/><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image" Target="../media/image43.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8.xml"/><Relationship Id="rId1" Type="http://schemas.openxmlformats.org/officeDocument/2006/relationships/tags" Target="../tags/tag108.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10.xml"/><Relationship Id="rId1" Type="http://schemas.openxmlformats.org/officeDocument/2006/relationships/tags" Target="../tags/tag109.xml"/><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8.xml"/><Relationship Id="rId1" Type="http://schemas.openxmlformats.org/officeDocument/2006/relationships/tags" Target="../tags/tag111.xml"/><Relationship Id="rId5" Type="http://schemas.openxmlformats.org/officeDocument/2006/relationships/image" Target="../media/image53.png"/><Relationship Id="rId4" Type="http://schemas.openxmlformats.org/officeDocument/2006/relationships/image" Target="../media/image47.png"/></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8.xml"/><Relationship Id="rId1" Type="http://schemas.openxmlformats.org/officeDocument/2006/relationships/tags" Target="../tags/tag112.xml"/><Relationship Id="rId5" Type="http://schemas.openxmlformats.org/officeDocument/2006/relationships/image" Target="../media/image56.png"/><Relationship Id="rId4" Type="http://schemas.openxmlformats.org/officeDocument/2006/relationships/image" Target="../media/image48.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14.xml"/><Relationship Id="rId1" Type="http://schemas.openxmlformats.org/officeDocument/2006/relationships/tags" Target="../tags/tag113.xml"/><Relationship Id="rId4" Type="http://schemas.openxmlformats.org/officeDocument/2006/relationships/image" Target="../media/image57.png"/></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8.xml"/><Relationship Id="rId1" Type="http://schemas.openxmlformats.org/officeDocument/2006/relationships/tags" Target="../tags/tag115.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1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17.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19.xml"/><Relationship Id="rId1" Type="http://schemas.openxmlformats.org/officeDocument/2006/relationships/tags" Target="../tags/tag118.xml"/><Relationship Id="rId4" Type="http://schemas.openxmlformats.org/officeDocument/2006/relationships/image" Target="../media/image59.png"/></Relationships>
</file>

<file path=ppt/slides/_rels/slide4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8.xml"/><Relationship Id="rId1" Type="http://schemas.openxmlformats.org/officeDocument/2006/relationships/tags" Target="../tags/tag120.xml"/></Relationships>
</file>

<file path=ppt/slides/_rels/slide5.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emf"/><Relationship Id="rId4" Type="http://schemas.openxmlformats.org/officeDocument/2006/relationships/customXml" Target="../ink/ink3.xml"/></Relationships>
</file>

<file path=ppt/slides/_rels/slide5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8.xml"/><Relationship Id="rId1" Type="http://schemas.openxmlformats.org/officeDocument/2006/relationships/tags" Target="../tags/tag121.xml"/></Relationships>
</file>

<file path=ppt/slides/_rels/slide5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8.xml"/><Relationship Id="rId1" Type="http://schemas.openxmlformats.org/officeDocument/2006/relationships/tags" Target="../tags/tag122.xml"/></Relationships>
</file>

<file path=ppt/slides/_rels/slide5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8.xml"/><Relationship Id="rId1" Type="http://schemas.openxmlformats.org/officeDocument/2006/relationships/tags" Target="../tags/tag123.xml"/></Relationships>
</file>

<file path=ppt/slides/_rels/slide5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8.xml"/><Relationship Id="rId1" Type="http://schemas.openxmlformats.org/officeDocument/2006/relationships/tags" Target="../tags/tag124.xml"/></Relationships>
</file>

<file path=ppt/slides/_rels/slide54.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8.xml"/><Relationship Id="rId7" Type="http://schemas.openxmlformats.org/officeDocument/2006/relationships/image" Target="../media/image55.png"/><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image" Target="../media/image52.png"/><Relationship Id="rId5" Type="http://schemas.openxmlformats.org/officeDocument/2006/relationships/tags" Target="../tags/tag126.xml"/><Relationship Id="rId4" Type="http://schemas.openxmlformats.org/officeDocument/2006/relationships/image" Target="../media/image65.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image" Target="../media/image66.png"/><Relationship Id="rId5" Type="http://schemas.openxmlformats.org/officeDocument/2006/relationships/image" Target="../media/image69.png"/><Relationship Id="rId4" Type="http://schemas.openxmlformats.org/officeDocument/2006/relationships/tags" Target="../tags/tag128.xml"/></Relationships>
</file>

<file path=ppt/slides/_rels/slide5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slideLayout" Target="../slideLayouts/slideLayout8.xml"/><Relationship Id="rId7" Type="http://schemas.openxmlformats.org/officeDocument/2006/relationships/image" Target="../media/image73.png"/><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image" Target="../media/image72.png"/><Relationship Id="rId5" Type="http://schemas.openxmlformats.org/officeDocument/2006/relationships/tags" Target="../tags/tag130.xml"/><Relationship Id="rId4" Type="http://schemas.openxmlformats.org/officeDocument/2006/relationships/image" Target="../media/image71.png"/></Relationships>
</file>

<file path=ppt/slides/_rels/slide5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slideLayout" Target="../slideLayouts/slideLayout8.xml"/><Relationship Id="rId1" Type="http://schemas.openxmlformats.org/officeDocument/2006/relationships/tags" Target="../tags/tag131.xml"/></Relationships>
</file>

<file path=ppt/slides/_rels/slide5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70.pn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8.xml"/><Relationship Id="rId1" Type="http://schemas.openxmlformats.org/officeDocument/2006/relationships/tags" Target="../tags/tag13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emf"/><Relationship Id="rId5" Type="http://schemas.openxmlformats.org/officeDocument/2006/relationships/customXml" Target="../ink/ink4.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slideLayout" Target="../slideLayouts/slideLayout8.xml"/><Relationship Id="rId1" Type="http://schemas.openxmlformats.org/officeDocument/2006/relationships/tags" Target="../tags/tag133.xml"/></Relationships>
</file>

<file path=ppt/slides/_rels/slide6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slideLayout" Target="../slideLayouts/slideLayout8.xml"/><Relationship Id="rId1" Type="http://schemas.openxmlformats.org/officeDocument/2006/relationships/tags" Target="../tags/tag134.xml"/></Relationships>
</file>

<file path=ppt/slides/_rels/slide6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slideLayout" Target="../slideLayouts/slideLayout8.xml"/><Relationship Id="rId1" Type="http://schemas.openxmlformats.org/officeDocument/2006/relationships/tags" Target="../tags/tag135.xml"/></Relationships>
</file>

<file path=ppt/slides/_rels/slide6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slideLayout" Target="../slideLayouts/slideLayout8.xml"/><Relationship Id="rId1" Type="http://schemas.openxmlformats.org/officeDocument/2006/relationships/tags" Target="../tags/tag136.xml"/></Relationships>
</file>

<file path=ppt/slides/_rels/slide6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slideLayout" Target="../slideLayouts/slideLayout8.xml"/><Relationship Id="rId1" Type="http://schemas.openxmlformats.org/officeDocument/2006/relationships/tags" Target="../tags/tag137.xml"/></Relationships>
</file>

<file path=ppt/slides/_rels/slide6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slideLayout" Target="../slideLayouts/slideLayout8.xml"/><Relationship Id="rId1" Type="http://schemas.openxmlformats.org/officeDocument/2006/relationships/tags" Target="../tags/tag13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11.emf"/><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customXml" Target="../ink/ink5.xml"/><Relationship Id="rId5" Type="http://schemas.openxmlformats.org/officeDocument/2006/relationships/image" Target="../media/image10.png"/><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ags" Target="../tags/tag53.xml"/><Relationship Id="rId5" Type="http://schemas.openxmlformats.org/officeDocument/2006/relationships/image" Target="../media/image12.emf"/><Relationship Id="rId4" Type="http://schemas.openxmlformats.org/officeDocument/2006/relationships/customXml" Target="../ink/ink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864335" y="4763921"/>
            <a:ext cx="6238063" cy="463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1300"/>
              </a:spcBef>
              <a:spcAft>
                <a:spcPts val="1300"/>
              </a:spcAft>
              <a:defRPr/>
            </a:pPr>
            <a:r>
              <a:rPr lang="zh-CN" altLang="en-US" sz="20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第八章　平面解析几何</a:t>
            </a:r>
          </a:p>
        </p:txBody>
      </p:sp>
      <p:sp>
        <p:nvSpPr>
          <p:cNvPr id="8" name="文本框 5"/>
          <p:cNvSpPr txBox="1"/>
          <p:nvPr/>
        </p:nvSpPr>
        <p:spPr>
          <a:xfrm>
            <a:off x="218759" y="5158030"/>
            <a:ext cx="11899676" cy="830997"/>
          </a:xfrm>
          <a:prstGeom prst="rect">
            <a:avLst/>
          </a:prstGeom>
          <a:noFill/>
        </p:spPr>
        <p:txBody>
          <a:bodyPr wrap="square">
            <a:spAutoFit/>
            <a:scene3d>
              <a:camera prst="orthographicFront"/>
              <a:lightRig rig="threePt" dir="t"/>
            </a:scene3d>
            <a:sp3d contourW="12700"/>
          </a:bodyPr>
          <a:lstStyle/>
          <a:p>
            <a:pPr algn="r" fontAlgn="auto">
              <a:lnSpc>
                <a:spcPct val="100000"/>
              </a:lnSpc>
              <a:spcBef>
                <a:spcPts val="1400"/>
              </a:spcBef>
              <a:spcAft>
                <a:spcPts val="1450"/>
              </a:spcAft>
              <a:defRPr/>
            </a:pPr>
            <a:r>
              <a:rPr lang="zh-CN" altLang="en-US" sz="4800" b="1" spc="-13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a:t>
            </a:r>
            <a:r>
              <a:rPr lang="en-US" altLang="zh-CN" sz="4800" b="1" spc="-13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a:t>
            </a:r>
            <a:r>
              <a:rPr lang="zh-CN" altLang="en-US" sz="4800" b="1" spc="-13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节　圆锥曲线的切线与光学性质</a:t>
            </a:r>
          </a:p>
        </p:txBody>
      </p:sp>
      <p:grpSp>
        <p:nvGrpSpPr>
          <p:cNvPr id="9" name="组合 8"/>
          <p:cNvGrpSpPr/>
          <p:nvPr/>
        </p:nvGrpSpPr>
        <p:grpSpPr>
          <a:xfrm>
            <a:off x="9356777" y="0"/>
            <a:ext cx="2398083" cy="1329998"/>
            <a:chOff x="14872" y="0"/>
            <a:chExt cx="3777" cy="2094"/>
          </a:xfrm>
        </p:grpSpPr>
        <p:pic>
          <p:nvPicPr>
            <p:cNvPr id="11" name="图片 11" descr="创新设计字体-01"/>
            <p:cNvPicPr>
              <a:picLocks noChangeAspect="1"/>
            </p:cNvPicPr>
            <p:nvPr>
              <p:custDataLst>
                <p:tags r:id="rId1"/>
              </p:custDataLst>
            </p:nvPr>
          </p:nvPicPr>
          <p:blipFill>
            <a:blip r:embed="rId4" cstate="print">
              <a:biLevel thresh="50000"/>
              <a:grayscl/>
              <a:extLst>
                <a:ext uri="{28A0092B-C50C-407E-A947-70E740481C1C}">
                  <a14:useLocalDpi xmlns:a14="http://schemas.microsoft.com/office/drawing/2010/main" val="0"/>
                </a:ext>
              </a:extLst>
            </a:blip>
            <a:srcRect/>
            <a:stretch>
              <a:fillRect/>
            </a:stretch>
          </p:blipFill>
          <p:spPr bwMode="auto">
            <a:xfrm>
              <a:off x="14872" y="0"/>
              <a:ext cx="2151" cy="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3"/>
            <p:cNvSpPr txBox="1">
              <a:spLocks noChangeArrowheads="1"/>
            </p:cNvSpPr>
            <p:nvPr>
              <p:custDataLst>
                <p:tags r:id="rId2"/>
              </p:custDataLst>
            </p:nvPr>
          </p:nvSpPr>
          <p:spPr bwMode="auto">
            <a:xfrm>
              <a:off x="16421" y="851"/>
              <a:ext cx="2229" cy="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en-US" altLang="zh-CN" sz="1600">
                  <a:solidFill>
                    <a:srgbClr val="000000"/>
                  </a:solidFill>
                  <a:latin typeface="微软雅黑 Light" panose="020B0502040204020203" charset="-122"/>
                  <a:ea typeface="微软雅黑 Light" panose="020B0502040204020203" charset="-122"/>
                  <a:cs typeface="微软雅黑" panose="020B0503020204020204" pitchFamily="34" charset="-122"/>
                </a:rPr>
                <a:t>INNOVATIVE </a:t>
              </a:r>
            </a:p>
            <a:p>
              <a:r>
                <a:rPr lang="en-US" altLang="zh-CN" sz="1600">
                  <a:solidFill>
                    <a:srgbClr val="000000"/>
                  </a:solidFill>
                  <a:latin typeface="微软雅黑 Light" panose="020B0502040204020203" charset="-122"/>
                  <a:ea typeface="微软雅黑 Light" panose="020B0502040204020203" charset="-122"/>
                  <a:cs typeface="微软雅黑" panose="020B0503020204020204" pitchFamily="34" charset="-122"/>
                </a:rPr>
                <a:t>DESIGN</a:t>
              </a:r>
            </a:p>
          </p:txBody>
        </p:sp>
      </p:grpSp>
    </p:spTree>
    <p:extLst>
      <p:ext uri="{BB962C8B-B14F-4D97-AF65-F5344CB8AC3E}">
        <p14:creationId xmlns:p14="http://schemas.microsoft.com/office/powerpoint/2010/main" val="492546360"/>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0"/>
            <a:ext cx="12190413" cy="629430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5" name="矩形 4"/>
              <p:cNvSpPr/>
              <p:nvPr/>
            </p:nvSpPr>
            <p:spPr>
              <a:xfrm>
                <a:off x="269382" y="752072"/>
                <a:ext cx="11589417" cy="2352567"/>
              </a:xfrm>
              <a:prstGeom prst="rect">
                <a:avLst/>
              </a:prstGeom>
            </p:spPr>
            <p:txBody>
              <a:bodyPr wrap="square">
                <a:spAutoFit/>
              </a:bodyPr>
              <a:lstStyle/>
              <a:p>
                <a:pPr>
                  <a:lnSpc>
                    <a:spcPct val="120000"/>
                  </a:lnSpc>
                  <a:spcAft>
                    <a:spcPts val="0"/>
                  </a:spcAft>
                  <a:tabLst>
                    <a:tab pos="2970530" algn="l"/>
                  </a:tabLst>
                </a:pPr>
                <a:r>
                  <a:rPr lang="zh-CN" altLang="zh-CN" sz="2600" b="1" smtClean="0">
                    <a:effectLst/>
                    <a:latin typeface="Times New Roman" panose="02020603050405020304" pitchFamily="18" charset="0"/>
                    <a:ea typeface="黑体" panose="02010609060101010101" pitchFamily="49" charset="-122"/>
                    <a:cs typeface="Times New Roman" panose="02020603050405020304" pitchFamily="18" charset="0"/>
                  </a:rPr>
                  <a:t>法</a:t>
                </a:r>
                <a:r>
                  <a:rPr lang="zh-CN" altLang="zh-CN" sz="2600" b="1">
                    <a:effectLst/>
                    <a:latin typeface="Times New Roman" panose="02020603050405020304" pitchFamily="18" charset="0"/>
                    <a:ea typeface="黑体" panose="02010609060101010101" pitchFamily="49" charset="-122"/>
                    <a:cs typeface="Times New Roman" panose="02020603050405020304" pitchFamily="18" charset="0"/>
                  </a:rPr>
                  <a:t>三</a:t>
                </a:r>
                <a:r>
                  <a:rPr lang="zh-CN" altLang="zh-CN" sz="2600" b="1">
                    <a:latin typeface="Times New Roman" panose="02020603050405020304" pitchFamily="18" charset="0"/>
                    <a:cs typeface="Times New Roman" panose="02020603050405020304" pitchFamily="18" charset="0"/>
                  </a:rPr>
                  <a:t>　由</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𝒚</m:t>
                            </m:r>
                          </m:e>
                          <m:sup>
                            <m:r>
                              <a:rPr lang="en-US" altLang="zh-CN" sz="2600" b="1" i="1">
                                <a:latin typeface="Cambria Math" panose="02040503050406030204" pitchFamily="18" charset="0"/>
                                <a:cs typeface="Times New Roman" panose="02020603050405020304" pitchFamily="18" charset="0"/>
                              </a:rPr>
                              <m:t>𝟐</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的切线为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𝟎</m:t>
                            </m:r>
                          </m:sub>
                        </m:sSub>
                        <m:r>
                          <a:rPr lang="en-US" altLang="zh-CN" sz="2600" b="1" i="1">
                            <a:latin typeface="Cambria Math" panose="02040503050406030204" pitchFamily="18" charset="0"/>
                            <a:cs typeface="Times New Roman" panose="02020603050405020304" pitchFamily="18" charset="0"/>
                          </a:rPr>
                          <m:t>𝒙</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𝒚</m:t>
                            </m:r>
                          </m:e>
                          <m:sub>
                            <m:r>
                              <a:rPr lang="en-US" altLang="zh-CN" sz="2600" b="1" i="1">
                                <a:latin typeface="Cambria Math" panose="02040503050406030204" pitchFamily="18" charset="0"/>
                                <a:cs typeface="Times New Roman" panose="02020603050405020304" pitchFamily="18" charset="0"/>
                              </a:rPr>
                              <m:t>𝟎</m:t>
                            </m:r>
                          </m:sub>
                        </m:sSub>
                        <m:r>
                          <a:rPr lang="en-US" altLang="zh-CN" sz="2600" b="1" i="1">
                            <a:latin typeface="Cambria Math" panose="02040503050406030204" pitchFamily="18" charset="0"/>
                            <a:cs typeface="Times New Roman" panose="02020603050405020304" pitchFamily="18" charset="0"/>
                          </a:rPr>
                          <m:t>𝒚</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得过</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e>
                    </m:d>
                    <m:r>
                      <a:rPr lang="zh-CN" altLang="zh-CN" sz="2600" b="1">
                        <a:latin typeface="Cambria Math" panose="02040503050406030204" pitchFamily="18" charset="0"/>
                        <a:cs typeface="Times New Roman" panose="02020603050405020304" pitchFamily="18" charset="0"/>
                      </a:rPr>
                      <m:t>的切线方程为</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整理得</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4=0.</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269382" y="752072"/>
                <a:ext cx="11589417" cy="2352567"/>
              </a:xfrm>
              <a:prstGeom prst="rect">
                <a:avLst/>
              </a:prstGeom>
              <a:blipFill rotWithShape="0">
                <a:blip r:embed="rId3"/>
                <a:stretch>
                  <a:fillRect l="-947" b="-285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660252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blinds(horizontal)">
                                      <p:cBhvr>
                                        <p:cTn id="1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2153148"/>
            <a:ext cx="12190413" cy="4141159"/>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6" name="矩形 15"/>
          <p:cNvSpPr/>
          <p:nvPr>
            <p:custDataLst>
              <p:tags r:id="rId2"/>
            </p:custDataLst>
          </p:nvPr>
        </p:nvSpPr>
        <p:spPr>
          <a:xfrm>
            <a:off x="-635" y="1340161"/>
            <a:ext cx="1959355"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custDataLst>
              <p:tags r:id="rId3"/>
            </p:custDataLst>
          </p:nvPr>
        </p:nvSpPr>
        <p:spPr>
          <a:xfrm>
            <a:off x="437459" y="1422729"/>
            <a:ext cx="152824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矩形 17"/>
          <p:cNvSpPr/>
          <p:nvPr>
            <p:custDataLst>
              <p:tags r:id="rId4"/>
            </p:custDataLst>
          </p:nvPr>
        </p:nvSpPr>
        <p:spPr>
          <a:xfrm>
            <a:off x="558727" y="1441149"/>
            <a:ext cx="1363802"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en-US" sz="2200" b="1" dirty="0" smtClean="0">
                <a:solidFill>
                  <a:schemeClr val="tx1">
                    <a:lumMod val="75000"/>
                    <a:lumOff val="25000"/>
                  </a:schemeClr>
                </a:solidFill>
                <a:latin typeface="微软雅黑" panose="020B0503020204020204" pitchFamily="34" charset="-122"/>
                <a:ea typeface="微软雅黑" panose="020B0503020204020204" pitchFamily="34" charset="-122"/>
              </a:rPr>
              <a:t>思维建模</a:t>
            </a:r>
            <a:endPar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269382" y="2179648"/>
            <a:ext cx="11589417" cy="3024611"/>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求切线的两种情况</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在曲线上某点的切线</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用几何法</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圆</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、联立方程组法、导数法以及结论法可进行求解</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其中结论适用于小题</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解答时需要证明</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过曲线上某点的切线</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一般用联立方程组</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判别式法来求斜率</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但需讨论斜率的存在与否</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1754022"/>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2306424"/>
            <a:ext cx="12190413" cy="3970967"/>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8" name="矩形 7"/>
              <p:cNvSpPr/>
              <p:nvPr/>
            </p:nvSpPr>
            <p:spPr>
              <a:xfrm>
                <a:off x="269382" y="621443"/>
                <a:ext cx="11589417" cy="1569532"/>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训练</a:t>
                </a:r>
                <a:r>
                  <a:rPr lang="en-US" altLang="zh-CN" sz="2600" b="1">
                    <a:solidFill>
                      <a:srgbClr val="0000FF"/>
                    </a:solidFill>
                    <a:latin typeface="Times New Roman" panose="02020603050405020304" pitchFamily="18" charset="0"/>
                    <a:cs typeface="Times New Roman" panose="02020603050405020304" pitchFamily="18" charset="0"/>
                  </a:rPr>
                  <a:t>1</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(1)(2025·</a:t>
                </a:r>
                <a:r>
                  <a:rPr lang="zh-CN" altLang="zh-CN" sz="2600" b="1">
                    <a:latin typeface="Times New Roman" panose="02020603050405020304" pitchFamily="18" charset="0"/>
                    <a:cs typeface="Times New Roman" panose="02020603050405020304" pitchFamily="18" charset="0"/>
                  </a:rPr>
                  <a:t>青岛调研</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圆</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r</a:t>
                </a:r>
                <a:r>
                  <a:rPr lang="en-US" altLang="zh-CN" sz="2600" b="1" baseline="30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在点</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处的切线方程为</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0</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0</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r</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类似地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可以求得椭圆</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𝟖</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𝒚</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在点</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处的切线方程为</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269382" y="621443"/>
                <a:ext cx="11589417" cy="1569532"/>
              </a:xfrm>
              <a:prstGeom prst="rect">
                <a:avLst/>
              </a:prstGeom>
              <a:blipFill rotWithShape="0">
                <a:blip r:embed="rId4"/>
                <a:stretch>
                  <a:fillRect l="-947" r="-526" b="-3113"/>
                </a:stretch>
              </a:blipFill>
            </p:spPr>
            <p:txBody>
              <a:bodyPr/>
              <a:lstStyle/>
              <a:p>
                <a:r>
                  <a:rPr lang="zh-CN" altLang="en-US">
                    <a:noFill/>
                  </a:rPr>
                  <a:t> </a:t>
                </a:r>
              </a:p>
            </p:txBody>
          </p:sp>
        </mc:Fallback>
      </mc:AlternateContent>
      <p:sp>
        <p:nvSpPr>
          <p:cNvPr id="10" name="矩形 9"/>
          <p:cNvSpPr/>
          <p:nvPr>
            <p:custDataLst>
              <p:tags r:id="rId2"/>
            </p:custDataLst>
          </p:nvPr>
        </p:nvSpPr>
        <p:spPr>
          <a:xfrm>
            <a:off x="8141049" y="1371124"/>
            <a:ext cx="1548822" cy="623953"/>
          </a:xfrm>
          <a:prstGeom prst="rect">
            <a:avLst/>
          </a:prstGeom>
        </p:spPr>
        <p:txBody>
          <a:bodyPr wrap="none">
            <a:spAutoFit/>
          </a:bodyPr>
          <a:lstStyle/>
          <a:p>
            <a:pPr>
              <a:lnSpc>
                <a:spcPct val="150000"/>
              </a:lnSpc>
              <a:spcAft>
                <a:spcPts val="0"/>
              </a:spcAft>
              <a:tabLst>
                <a:tab pos="2970530" algn="l"/>
              </a:tabLst>
            </a:pPr>
            <a:r>
              <a:rPr lang="en-US" altLang="zh-CN" sz="2600" b="1" i="1">
                <a:solidFill>
                  <a:srgbClr val="C00000"/>
                </a:solidFill>
                <a:latin typeface="Times New Roman" panose="02020603050405020304" pitchFamily="18" charset="0"/>
                <a:cs typeface="Times New Roman" panose="02020603050405020304" pitchFamily="18" charset="0"/>
              </a:rPr>
              <a:t>x</a:t>
            </a:r>
            <a:r>
              <a:rPr lang="en-US" altLang="zh-CN" sz="2600" b="1">
                <a:solidFill>
                  <a:srgbClr val="C00000"/>
                </a:solidFill>
                <a:latin typeface="Times New Roman" panose="02020603050405020304" pitchFamily="18" charset="0"/>
                <a:cs typeface="Times New Roman" panose="02020603050405020304" pitchFamily="18" charset="0"/>
              </a:rPr>
              <a:t>+2</a:t>
            </a:r>
            <a:r>
              <a:rPr lang="en-US" altLang="zh-CN" sz="2600" b="1" i="1">
                <a:solidFill>
                  <a:srgbClr val="C00000"/>
                </a:solidFill>
                <a:latin typeface="Times New Roman" panose="02020603050405020304" pitchFamily="18" charset="0"/>
                <a:cs typeface="Times New Roman" panose="02020603050405020304" pitchFamily="18" charset="0"/>
              </a:rPr>
              <a:t>y</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4=0</a:t>
            </a:r>
            <a:endParaRPr lang="zh-CN" altLang="zh-CN" sz="260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矩形 4"/>
              <p:cNvSpPr/>
              <p:nvPr/>
            </p:nvSpPr>
            <p:spPr>
              <a:xfrm>
                <a:off x="612282" y="2216116"/>
                <a:ext cx="11589417" cy="2526141"/>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r</a:t>
                </a:r>
                <a:r>
                  <a:rPr lang="en-US" altLang="zh-CN" sz="2600" b="1" baseline="30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在点</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处的切线方程为</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0</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0</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r</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类比得到</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𝒚</m:t>
                            </m:r>
                          </m:e>
                          <m:sup>
                            <m:r>
                              <a:rPr lang="en-US" altLang="zh-CN" sz="2600" b="1" i="1">
                                <a:latin typeface="Cambria Math" panose="02040503050406030204" pitchFamily="18" charset="0"/>
                                <a:cs typeface="Times New Roman" panose="02020603050405020304" pitchFamily="18" charset="0"/>
                              </a:rPr>
                              <m:t>𝟐</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在点</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处的切线方程为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𝟎</m:t>
                            </m:r>
                          </m:sub>
                        </m:sSub>
                        <m:r>
                          <a:rPr lang="en-US" altLang="zh-CN" sz="2600" b="1" i="1">
                            <a:latin typeface="Cambria Math" panose="02040503050406030204" pitchFamily="18" charset="0"/>
                            <a:cs typeface="Times New Roman" panose="02020603050405020304" pitchFamily="18" charset="0"/>
                          </a:rPr>
                          <m:t>𝒙</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𝒚</m:t>
                            </m:r>
                          </m:e>
                          <m:sub>
                            <m:r>
                              <a:rPr lang="en-US" altLang="zh-CN" sz="2600" b="1" i="1">
                                <a:latin typeface="Cambria Math" panose="02040503050406030204" pitchFamily="18" charset="0"/>
                                <a:cs typeface="Times New Roman" panose="02020603050405020304" pitchFamily="18" charset="0"/>
                              </a:rPr>
                              <m:t>𝟎</m:t>
                            </m:r>
                          </m:sub>
                        </m:sSub>
                        <m:r>
                          <a:rPr lang="en-US" altLang="zh-CN" sz="2600" b="1" i="1">
                            <a:latin typeface="Cambria Math" panose="02040503050406030204" pitchFamily="18" charset="0"/>
                            <a:cs typeface="Times New Roman" panose="02020603050405020304" pitchFamily="18" charset="0"/>
                          </a:rPr>
                          <m:t>𝒚</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故椭圆</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𝟖</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𝒚</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在点</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处的切线方程为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𝟖</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4=0.</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612282" y="2216116"/>
                <a:ext cx="11589417" cy="2526141"/>
              </a:xfrm>
              <a:prstGeom prst="rect">
                <a:avLst/>
              </a:prstGeom>
              <a:blipFill rotWithShape="0">
                <a:blip r:embed="rId5"/>
                <a:stretch>
                  <a:fillRect l="-946" b="-169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9571359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1413571"/>
            <a:ext cx="12190413" cy="488073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9" name="矩形 8"/>
          <p:cNvSpPr/>
          <p:nvPr/>
        </p:nvSpPr>
        <p:spPr>
          <a:xfrm>
            <a:off x="269382" y="606929"/>
            <a:ext cx="11589417" cy="623953"/>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过点</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作抛物线</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的切线</a:t>
            </a:r>
            <a:r>
              <a:rPr lang="en-US" altLang="zh-CN" sz="2600" b="1" i="1">
                <a:latin typeface="Times New Roman" panose="02020603050405020304" pitchFamily="18" charset="0"/>
                <a:cs typeface="Times New Roman" panose="02020603050405020304" pitchFamily="18" charset="0"/>
              </a:rPr>
              <a:t>l</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切线</a:t>
            </a:r>
            <a:r>
              <a:rPr lang="en-US" altLang="zh-CN" sz="2600" b="1" i="1">
                <a:latin typeface="Times New Roman" panose="02020603050405020304" pitchFamily="18" charset="0"/>
                <a:cs typeface="Times New Roman" panose="02020603050405020304" pitchFamily="18" charset="0"/>
              </a:rPr>
              <a:t>l</a:t>
            </a:r>
            <a:r>
              <a:rPr lang="zh-CN" altLang="zh-CN" sz="2600" b="1">
                <a:latin typeface="Times New Roman" panose="02020603050405020304" pitchFamily="18" charset="0"/>
                <a:cs typeface="Times New Roman" panose="02020603050405020304" pitchFamily="18" charset="0"/>
              </a:rPr>
              <a:t>在</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轴上的截距为</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p:sp>
        <p:nvSpPr>
          <p:cNvPr id="12" name="矩形 11"/>
          <p:cNvSpPr/>
          <p:nvPr>
            <p:custDataLst>
              <p:tags r:id="rId2"/>
            </p:custDataLst>
          </p:nvPr>
        </p:nvSpPr>
        <p:spPr>
          <a:xfrm>
            <a:off x="8992232" y="518444"/>
            <a:ext cx="686406" cy="623953"/>
          </a:xfrm>
          <a:prstGeom prst="rect">
            <a:avLst/>
          </a:prstGeom>
        </p:spPr>
        <p:txBody>
          <a:bodyPr wrap="none">
            <a:spAutoFit/>
          </a:bodyPr>
          <a:lstStyle/>
          <a:p>
            <a:pPr>
              <a:lnSpc>
                <a:spcPct val="150000"/>
              </a:lnSpc>
              <a:spcAft>
                <a:spcPts val="0"/>
              </a:spcAft>
              <a:tabLst>
                <a:tab pos="2970530" algn="l"/>
              </a:tabLst>
            </a:pPr>
            <a:r>
              <a:rPr lang="zh-CN" altLang="zh-CN" sz="2600" b="1">
                <a:solidFill>
                  <a:srgbClr val="C00000"/>
                </a:solidFill>
                <a:latin typeface="Times New Roman" panose="02020603050405020304" pitchFamily="18" charset="0"/>
                <a:cs typeface="Times New Roman" panose="02020603050405020304" pitchFamily="18" charset="0"/>
              </a:rPr>
              <a:t>　</a:t>
            </a:r>
            <a:r>
              <a:rPr lang="en-US" altLang="zh-CN" sz="2600" b="1">
                <a:solidFill>
                  <a:srgbClr val="C00000"/>
                </a:solidFill>
                <a:latin typeface="Times New Roman" panose="02020603050405020304" pitchFamily="18" charset="0"/>
                <a:cs typeface="Times New Roman" panose="02020603050405020304" pitchFamily="18" charset="0"/>
              </a:rPr>
              <a:t>1</a:t>
            </a:r>
            <a:endParaRPr lang="zh-CN" altLang="zh-CN" sz="260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矩形 4"/>
              <p:cNvSpPr/>
              <p:nvPr/>
            </p:nvSpPr>
            <p:spPr>
              <a:xfrm>
                <a:off x="421782" y="1510951"/>
                <a:ext cx="11589417" cy="4167872"/>
              </a:xfrm>
              <a:prstGeom prst="rect">
                <a:avLst/>
              </a:prstGeom>
            </p:spPr>
            <p:txBody>
              <a:bodyPr wrap="square">
                <a:spAutoFit/>
              </a:bodyPr>
              <a:lstStyle/>
              <a:p>
                <a:pPr>
                  <a:lnSpc>
                    <a:spcPct val="150000"/>
                  </a:lnSpc>
                  <a:spcAft>
                    <a:spcPts val="0"/>
                  </a:spcAft>
                  <a:tabLst>
                    <a:tab pos="2970530" algn="l"/>
                  </a:tabLst>
                </a:pP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设切线斜率为</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则切线方程为</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spcAft>
                    <a:spcPts val="0"/>
                  </a:spcAft>
                  <a:tabLst>
                    <a:tab pos="2970530" algn="l"/>
                  </a:tabLst>
                </a:pPr>
                <a:r>
                  <a:rPr lang="zh-CN" altLang="zh-CN" sz="2600" b="1">
                    <a:latin typeface="Times New Roman" panose="02020603050405020304" pitchFamily="18" charset="0"/>
                    <a:cs typeface="Times New Roman" panose="02020603050405020304" pitchFamily="18" charset="0"/>
                  </a:rPr>
                  <a:t>联立方程</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𝒚</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𝒌</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e>
                          </m:mr>
                          <m:mr>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𝒚</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r>
                                <a:rPr lang="en-US" altLang="zh-CN" sz="2600" b="1" i="1" smtClean="0">
                                  <a:latin typeface="Cambria Math" panose="02040503050406030204" pitchFamily="18" charset="0"/>
                                  <a:cs typeface="Times New Roman" panose="02020603050405020304" pitchFamily="18" charset="0"/>
                                </a:rPr>
                                <m:t>                 </m:t>
                              </m:r>
                            </m:e>
                          </m:mr>
                        </m:m>
                        <m:r>
                          <a:rPr lang="en-US" altLang="zh-CN" sz="2600" b="1" i="1" smtClean="0">
                            <a:latin typeface="Cambria Math" panose="02040503050406030204" pitchFamily="18" charset="0"/>
                            <a:cs typeface="Times New Roman" panose="02020603050405020304" pitchFamily="18" charset="0"/>
                          </a:rPr>
                          <m:t> </m:t>
                        </m:r>
                      </m:e>
                    </m:d>
                  </m:oMath>
                </a14:m>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可得</a:t>
                </a:r>
                <a:r>
                  <a:rPr lang="en-US" altLang="zh-CN" sz="2600" b="1" i="1">
                    <a:latin typeface="Times New Roman" panose="02020603050405020304" pitchFamily="18" charset="0"/>
                    <a:cs typeface="Times New Roman" panose="02020603050405020304" pitchFamily="18" charset="0"/>
                  </a:rPr>
                  <a:t>ky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+4=0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Δ</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+4)=0</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解</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即切线方程为</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取</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a:t>
                </a:r>
                <a:r>
                  <a:rPr lang="zh-CN" altLang="zh-CN" sz="2600" b="1">
                    <a:latin typeface="Times New Roman" panose="02020603050405020304" pitchFamily="18" charset="0"/>
                    <a:cs typeface="Times New Roman" panose="02020603050405020304" pitchFamily="18" charset="0"/>
                  </a:rPr>
                  <a:t>切线</a:t>
                </a:r>
                <a:r>
                  <a:rPr lang="en-US" altLang="zh-CN" sz="2600" b="1" i="1">
                    <a:latin typeface="Times New Roman" panose="02020603050405020304" pitchFamily="18" charset="0"/>
                    <a:cs typeface="Times New Roman" panose="02020603050405020304" pitchFamily="18" charset="0"/>
                  </a:rPr>
                  <a:t>l</a:t>
                </a:r>
                <a:r>
                  <a:rPr lang="zh-CN" altLang="zh-CN" sz="2600" b="1">
                    <a:latin typeface="Times New Roman" panose="02020603050405020304" pitchFamily="18" charset="0"/>
                    <a:cs typeface="Times New Roman" panose="02020603050405020304" pitchFamily="18" charset="0"/>
                  </a:rPr>
                  <a:t>在</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轴上的截距为</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421782" y="1510951"/>
                <a:ext cx="11589417" cy="4167872"/>
              </a:xfrm>
              <a:prstGeom prst="rect">
                <a:avLst/>
              </a:prstGeom>
              <a:blipFill rotWithShape="0">
                <a:blip r:embed="rId4"/>
                <a:stretch>
                  <a:fillRect l="-947" b="-1023"/>
                </a:stretch>
              </a:blipFill>
            </p:spPr>
            <p:txBody>
              <a:bodyPr/>
              <a:lstStyle/>
              <a:p>
                <a:r>
                  <a:rPr lang="zh-CN" altLang="en-US">
                    <a:noFill/>
                  </a:rPr>
                  <a:t> </a:t>
                </a:r>
              </a:p>
            </p:txBody>
          </p:sp>
        </mc:Fallback>
      </mc:AlternateContent>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526320" y="6579360"/>
              <a:ext cx="21960" cy="18360"/>
            </p14:xfrm>
          </p:contentPart>
        </mc:Choice>
        <mc:Fallback>
          <p:pic>
            <p:nvPicPr>
              <p:cNvPr id="2" name="墨迹 1"/>
              <p:cNvPicPr/>
              <p:nvPr/>
            </p:nvPicPr>
            <p:blipFill>
              <a:blip r:embed="rId6"/>
              <a:stretch>
                <a:fillRect/>
              </a:stretch>
            </p:blipFill>
            <p:spPr>
              <a:xfrm>
                <a:off x="516960" y="6570000"/>
                <a:ext cx="40680" cy="37080"/>
              </a:xfrm>
              <a:prstGeom prst="rect">
                <a:avLst/>
              </a:prstGeom>
            </p:spPr>
          </p:pic>
        </mc:Fallback>
      </mc:AlternateContent>
    </p:spTree>
    <p:extLst>
      <p:ext uri="{BB962C8B-B14F-4D97-AF65-F5344CB8AC3E}">
        <p14:creationId xmlns:p14="http://schemas.microsoft.com/office/powerpoint/2010/main" val="162084211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linds(horizontal)">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2672491"/>
            <a:ext cx="12190413" cy="356322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8" name="矩形 7"/>
          <p:cNvSpPr/>
          <p:nvPr>
            <p:custDataLst>
              <p:tags r:id="rId2"/>
            </p:custDataLst>
          </p:nvPr>
        </p:nvSpPr>
        <p:spPr bwMode="auto">
          <a:xfrm>
            <a:off x="251427" y="14638"/>
            <a:ext cx="11653111" cy="664862"/>
          </a:xfrm>
          <a:prstGeom prst="rect">
            <a:avLst/>
          </a:prstGeom>
        </p:spPr>
        <p:txBody>
          <a:bodyPr wrap="square">
            <a:spAutoFit/>
          </a:bodyPr>
          <a:lstStyle/>
          <a:p>
            <a:pPr>
              <a:lnSpc>
                <a:spcPct val="150000"/>
              </a:lnSpc>
              <a:spcAft>
                <a:spcPts val="0"/>
              </a:spcAft>
              <a:tabLst>
                <a:tab pos="2970530" algn="l"/>
              </a:tabLst>
            </a:pP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题型二</a:t>
            </a:r>
            <a:r>
              <a:rPr lang="zh-CN" altLang="zh-CN" sz="2800" b="1">
                <a:latin typeface="Times New Roman" panose="02020603050405020304" pitchFamily="18" charset="0"/>
                <a:cs typeface="Times New Roman" panose="02020603050405020304" pitchFamily="18" charset="0"/>
              </a:rPr>
              <a:t>　</a:t>
            </a: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切点弦问题</a:t>
            </a:r>
            <a:endParaRPr lang="zh-CN" altLang="zh-CN" sz="120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矩形 11"/>
              <p:cNvSpPr/>
              <p:nvPr/>
            </p:nvSpPr>
            <p:spPr>
              <a:xfrm>
                <a:off x="269382" y="781100"/>
                <a:ext cx="11589417" cy="4692375"/>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a:solidFill>
                      <a:srgbClr val="0000FF"/>
                    </a:solidFill>
                    <a:latin typeface="Times New Roman" panose="02020603050405020304" pitchFamily="18" charset="0"/>
                    <a:cs typeface="Times New Roman" panose="02020603050405020304" pitchFamily="18" charset="0"/>
                  </a:rPr>
                  <a:t>2</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(2025·</a:t>
                </a:r>
                <a:r>
                  <a:rPr lang="zh-CN" altLang="zh-CN" sz="2600" b="1">
                    <a:latin typeface="Times New Roman" panose="02020603050405020304" pitchFamily="18" charset="0"/>
                    <a:cs typeface="Times New Roman" panose="02020603050405020304" pitchFamily="18" charset="0"/>
                  </a:rPr>
                  <a:t>成都诊断</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已知点</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是直线</a:t>
                </a:r>
                <a:r>
                  <a:rPr lang="en-US" altLang="zh-CN" sz="2600" b="1" i="1">
                    <a:latin typeface="Times New Roman" panose="02020603050405020304" pitchFamily="18" charset="0"/>
                    <a:cs typeface="Times New Roman" panose="02020603050405020304" pitchFamily="18" charset="0"/>
                  </a:rPr>
                  <a:t>l</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上一个动点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过点</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作轨迹</a:t>
                </a:r>
                <a:r>
                  <a:rPr lang="en-US" altLang="zh-CN" sz="2600" b="1" i="1">
                    <a:latin typeface="Times New Roman" panose="02020603050405020304" pitchFamily="18" charset="0"/>
                    <a:cs typeface="Times New Roman" panose="02020603050405020304" pitchFamily="18" charset="0"/>
                  </a:rPr>
                  <a:t>E</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=8</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的两条切线</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焦点为</a:t>
                </a:r>
                <a:r>
                  <a:rPr lang="en-US" altLang="zh-CN" sz="2600" b="1" i="1">
                    <a:latin typeface="Times New Roman" panose="02020603050405020304" pitchFamily="18" charset="0"/>
                    <a:cs typeface="Times New Roman" panose="02020603050405020304" pitchFamily="18" charset="0"/>
                  </a:rPr>
                  <a:t>F</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切点分别为</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求证</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直线</a:t>
                </a:r>
                <a:r>
                  <a:rPr lang="en-US" altLang="zh-CN" sz="2600" b="1" i="1">
                    <a:latin typeface="Times New Roman" panose="02020603050405020304" pitchFamily="18" charset="0"/>
                    <a:cs typeface="Times New Roman" panose="02020603050405020304" pitchFamily="18" charset="0"/>
                  </a:rPr>
                  <a:t>AB</a:t>
                </a:r>
                <a:r>
                  <a:rPr lang="zh-CN" altLang="zh-CN" sz="2600" b="1">
                    <a:latin typeface="Times New Roman" panose="02020603050405020304" pitchFamily="18" charset="0"/>
                    <a:cs typeface="Times New Roman" panose="02020603050405020304" pitchFamily="18" charset="0"/>
                  </a:rPr>
                  <a:t>过定点</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证明</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=8</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𝟖</m:t>
                        </m:r>
                      </m:den>
                    </m:f>
                  </m:oMath>
                </a14:m>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A</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𝟖</m:t>
                            </m:r>
                          </m:den>
                        </m:f>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up>
                            <m:r>
                              <a:rPr lang="en-US" altLang="zh-CN" sz="2600" b="1" i="1">
                                <a:latin typeface="Cambria Math" panose="02040503050406030204" pitchFamily="18" charset="0"/>
                                <a:cs typeface="Times New Roman" panose="02020603050405020304" pitchFamily="18" charset="0"/>
                              </a:rPr>
                              <m:t>𝟐</m:t>
                            </m:r>
                          </m:sup>
                        </m:sSubSup>
                      </m:e>
                    </m:d>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Sub>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𝟖</m:t>
                            </m:r>
                          </m:den>
                        </m:f>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up>
                            <m:r>
                              <a:rPr lang="en-US" altLang="zh-CN" sz="2600" b="1" i="1">
                                <a:latin typeface="Cambria Math" panose="02040503050406030204" pitchFamily="18" charset="0"/>
                                <a:cs typeface="Times New Roman" panose="02020603050405020304" pitchFamily="18" charset="0"/>
                              </a:rPr>
                              <m:t>𝟐</m:t>
                            </m:r>
                          </m:sup>
                        </m:sSubSup>
                      </m:e>
                    </m:d>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其中</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则</a:t>
                </a:r>
                <a:r>
                  <a:rPr lang="zh-CN" altLang="zh-CN" sz="2600" b="1">
                    <a:latin typeface="Times New Roman" panose="02020603050405020304" pitchFamily="18" charset="0"/>
                    <a:cs typeface="Times New Roman" panose="02020603050405020304" pitchFamily="18" charset="0"/>
                  </a:rPr>
                  <a:t>切线</a:t>
                </a:r>
                <a:r>
                  <a:rPr lang="en-US" altLang="zh-CN" sz="2600" b="1" i="1">
                    <a:latin typeface="Times New Roman" panose="02020603050405020304" pitchFamily="18" charset="0"/>
                    <a:cs typeface="Times New Roman" panose="02020603050405020304" pitchFamily="18" charset="0"/>
                  </a:rPr>
                  <a:t>PA</a:t>
                </a:r>
                <a:r>
                  <a:rPr lang="zh-CN" altLang="zh-CN" sz="2600" b="1">
                    <a:latin typeface="Times New Roman" panose="02020603050405020304" pitchFamily="18" charset="0"/>
                    <a:cs typeface="Times New Roman" panose="02020603050405020304" pitchFamily="18" charset="0"/>
                  </a:rPr>
                  <a:t>的方程为</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𝟖</m:t>
                        </m:r>
                      </m:den>
                    </m:f>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up>
                        <m:r>
                          <a:rPr lang="en-US" altLang="zh-CN" sz="2600" b="1" i="1">
                            <a:latin typeface="Cambria Math" panose="02040503050406030204" pitchFamily="18" charset="0"/>
                            <a:cs typeface="Times New Roman" panose="02020603050405020304" pitchFamily="18" charset="0"/>
                          </a:rPr>
                          <m:t>𝟐</m:t>
                        </m:r>
                      </m:sup>
                    </m:sSubSup>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𝟖</m:t>
                        </m:r>
                      </m:den>
                    </m:f>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up>
                        <m:r>
                          <a:rPr lang="en-US" altLang="zh-CN" sz="2600" b="1" i="1">
                            <a:latin typeface="Cambria Math" panose="02040503050406030204" pitchFamily="18" charset="0"/>
                            <a:cs typeface="Times New Roman" panose="02020603050405020304" pitchFamily="18" charset="0"/>
                          </a:rPr>
                          <m:t>𝟐</m:t>
                        </m:r>
                      </m:sup>
                    </m:sSubSup>
                  </m:oMath>
                </a14:m>
                <a:r>
                  <a:rPr lang="en-US" altLang="zh-CN" sz="2600" b="1" smtClean="0">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2" name="矩形 11"/>
              <p:cNvSpPr>
                <a:spLocks noRot="1" noChangeAspect="1" noMove="1" noResize="1" noEditPoints="1" noAdjustHandles="1" noChangeArrowheads="1" noChangeShapeType="1" noTextEdit="1"/>
              </p:cNvSpPr>
              <p:nvPr/>
            </p:nvSpPr>
            <p:spPr>
              <a:xfrm>
                <a:off x="269382" y="781100"/>
                <a:ext cx="11589417" cy="4692375"/>
              </a:xfrm>
              <a:prstGeom prst="rect">
                <a:avLst/>
              </a:prstGeom>
              <a:blipFill rotWithShape="0">
                <a:blip r:embed="rId4"/>
                <a:stretch>
                  <a:fillRect l="-947"/>
                </a:stretch>
              </a:blipFill>
            </p:spPr>
            <p:txBody>
              <a:bodyPr/>
              <a:lstStyle/>
              <a:p>
                <a:r>
                  <a:rPr lang="zh-CN" altLang="en-US">
                    <a:noFill/>
                  </a:rPr>
                  <a:t> </a:t>
                </a:r>
              </a:p>
            </p:txBody>
          </p:sp>
        </mc:Fallback>
      </mc:AlternateContent>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519120" y="806040"/>
              <a:ext cx="11091960" cy="5915160"/>
            </p14:xfrm>
          </p:contentPart>
        </mc:Choice>
        <mc:Fallback>
          <p:pic>
            <p:nvPicPr>
              <p:cNvPr id="2" name="墨迹 1"/>
              <p:cNvPicPr/>
              <p:nvPr/>
            </p:nvPicPr>
            <p:blipFill>
              <a:blip r:embed="rId6"/>
              <a:stretch>
                <a:fillRect/>
              </a:stretch>
            </p:blipFill>
            <p:spPr>
              <a:xfrm>
                <a:off x="509760" y="796680"/>
                <a:ext cx="11110680" cy="5933880"/>
              </a:xfrm>
              <a:prstGeom prst="rect">
                <a:avLst/>
              </a:prstGeom>
            </p:spPr>
          </p:pic>
        </mc:Fallback>
      </mc:AlternateContent>
    </p:spTree>
    <p:extLst>
      <p:ext uri="{BB962C8B-B14F-4D97-AF65-F5344CB8AC3E}">
        <p14:creationId xmlns:p14="http://schemas.microsoft.com/office/powerpoint/2010/main" val="3791880673"/>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blinds(horizontal)">
                                      <p:cBhvr>
                                        <p:cTn id="7" dur="500"/>
                                        <p:tgtEl>
                                          <p:spTgt spid="1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blinds(horizontal)">
                                      <p:cBhvr>
                                        <p:cTn id="12" dur="500"/>
                                        <p:tgtEl>
                                          <p:spTgt spid="1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linds(horizont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blinds(horizontal)">
                                      <p:cBhvr>
                                        <p:cTn id="22"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1"/>
            </p:custDataLst>
          </p:nvPr>
        </p:nvSpPr>
        <p:spPr>
          <a:xfrm>
            <a:off x="0" y="23776"/>
            <a:ext cx="12190413" cy="624278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5" name="矩形 4"/>
              <p:cNvSpPr/>
              <p:nvPr/>
            </p:nvSpPr>
            <p:spPr>
              <a:xfrm>
                <a:off x="269382" y="781100"/>
                <a:ext cx="11589417" cy="5055808"/>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同理</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切线</a:t>
                </a:r>
                <a:r>
                  <a:rPr lang="en-US" altLang="zh-CN" sz="2600" b="1" i="1">
                    <a:latin typeface="Times New Roman" panose="02020603050405020304" pitchFamily="18" charset="0"/>
                    <a:cs typeface="Times New Roman" panose="02020603050405020304" pitchFamily="18" charset="0"/>
                  </a:rPr>
                  <a:t>PB</a:t>
                </a:r>
                <a:r>
                  <a:rPr lang="zh-CN" altLang="zh-CN" sz="2600" b="1">
                    <a:latin typeface="Times New Roman" panose="02020603050405020304" pitchFamily="18" charset="0"/>
                    <a:cs typeface="Times New Roman" panose="02020603050405020304" pitchFamily="18" charset="0"/>
                  </a:rPr>
                  <a:t>的方程为</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𝟖</m:t>
                        </m:r>
                      </m:den>
                    </m:f>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up>
                        <m:r>
                          <a:rPr lang="en-US" altLang="zh-CN" sz="2600" b="1" i="1">
                            <a:latin typeface="Cambria Math" panose="02040503050406030204" pitchFamily="18" charset="0"/>
                            <a:cs typeface="Times New Roman" panose="02020603050405020304" pitchFamily="18" charset="0"/>
                          </a:rPr>
                          <m:t>𝟐</m:t>
                        </m:r>
                      </m:sup>
                    </m:sSubSup>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由</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𝒚</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𝟖</m:t>
                                  </m:r>
                                </m:den>
                              </m:f>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up>
                                  <m:r>
                                    <a:rPr lang="en-US" altLang="zh-CN" sz="2600" b="1" i="1">
                                      <a:latin typeface="Cambria Math" panose="02040503050406030204" pitchFamily="18" charset="0"/>
                                      <a:cs typeface="Times New Roman" panose="02020603050405020304" pitchFamily="18" charset="0"/>
                                    </a:rPr>
                                    <m:t>𝟐</m:t>
                                  </m:r>
                                </m:sup>
                              </m:sSubSup>
                              <m:r>
                                <a:rPr lang="en-US" altLang="zh-CN" sz="2600" b="1">
                                  <a:latin typeface="Cambria Math" panose="02040503050406030204" pitchFamily="18" charset="0"/>
                                  <a:cs typeface="Times New Roman" panose="02020603050405020304" pitchFamily="18" charset="0"/>
                                </a:rPr>
                                <m:t>,</m:t>
                              </m:r>
                            </m:e>
                          </m:mr>
                          <m:mr>
                            <m:e>
                              <m:r>
                                <a:rPr lang="en-US" altLang="zh-CN" sz="2600" b="1" i="1">
                                  <a:latin typeface="Cambria Math" panose="02040503050406030204" pitchFamily="18" charset="0"/>
                                  <a:cs typeface="Times New Roman" panose="02020603050405020304" pitchFamily="18" charset="0"/>
                                </a:rPr>
                                <m:t>𝒚</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Sub>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𝟖</m:t>
                                  </m:r>
                                </m:den>
                              </m:f>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up>
                                  <m:r>
                                    <a:rPr lang="en-US" altLang="zh-CN" sz="2600" b="1" i="1">
                                      <a:latin typeface="Cambria Math" panose="02040503050406030204" pitchFamily="18" charset="0"/>
                                      <a:cs typeface="Times New Roman" panose="02020603050405020304" pitchFamily="18" charset="0"/>
                                    </a:rPr>
                                    <m:t>𝟐</m:t>
                                  </m:r>
                                </m:sup>
                              </m:sSubSup>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r>
                      <a:rPr lang="zh-CN" altLang="zh-CN" sz="2600" b="1">
                        <a:latin typeface="Cambria Math" panose="02040503050406030204" pitchFamily="18" charset="0"/>
                        <a:cs typeface="Times New Roman" panose="02020603050405020304" pitchFamily="18" charset="0"/>
                      </a:rPr>
                      <m:t>解得</m:t>
                    </m:r>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Sub>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e>
                          </m:mr>
                          <m:mr>
                            <m:e>
                              <m:r>
                                <a:rPr lang="en-US" altLang="zh-CN" sz="2600" b="1" i="1">
                                  <a:latin typeface="Cambria Math" panose="02040503050406030204" pitchFamily="18" charset="0"/>
                                  <a:cs typeface="Times New Roman" panose="02020603050405020304" pitchFamily="18" charset="0"/>
                                </a:rPr>
                                <m:t>𝒚</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Sub>
                                </m:num>
                                <m:den>
                                  <m:r>
                                    <a:rPr lang="en-US" altLang="zh-CN" sz="2600" b="1" i="1">
                                      <a:latin typeface="Cambria Math" panose="02040503050406030204" pitchFamily="18" charset="0"/>
                                      <a:cs typeface="Times New Roman" panose="02020603050405020304" pitchFamily="18" charset="0"/>
                                    </a:rPr>
                                    <m:t>𝟖</m:t>
                                  </m:r>
                                </m:den>
                              </m:f>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
                      </m:e>
                    </m:d>
                  </m:oMath>
                </a14:m>
                <a:r>
                  <a:rPr lang="zh-CN" altLang="zh-CN" sz="2600" b="1">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𝒕</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Sub>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r>
                            <m:e>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Sub>
                                </m:num>
                                <m:den>
                                  <m:r>
                                    <a:rPr lang="en-US" altLang="zh-CN" sz="2600" b="1" i="1">
                                      <a:latin typeface="Cambria Math" panose="02040503050406030204" pitchFamily="18" charset="0"/>
                                      <a:cs typeface="Times New Roman" panose="02020603050405020304" pitchFamily="18" charset="0"/>
                                    </a:rPr>
                                    <m:t>𝟖</m:t>
                                  </m:r>
                                </m:den>
                              </m:f>
                              <m:r>
                                <a:rPr lang="en-US" altLang="zh-CN" sz="2600" b="1">
                                  <a:latin typeface="Cambria Math" panose="02040503050406030204" pitchFamily="18" charset="0"/>
                                  <a:cs typeface="Times New Roman" panose="02020603050405020304" pitchFamily="18" charset="0"/>
                                </a:rPr>
                                <m:t>,</m:t>
                              </m:r>
                            </m:e>
                          </m:mr>
                        </m:m>
                      </m:e>
                    </m:d>
                    <m:r>
                      <a:rPr lang="zh-CN" altLang="zh-CN" sz="2600" b="1">
                        <a:latin typeface="Cambria Math" panose="02040503050406030204" pitchFamily="18" charset="0"/>
                        <a:cs typeface="Times New Roman" panose="02020603050405020304" pitchFamily="18" charset="0"/>
                      </a:rPr>
                      <m:t>即</m:t>
                    </m:r>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𝒕</m:t>
                              </m:r>
                              <m:r>
                                <a:rPr lang="en-US" altLang="zh-CN" sz="2600" b="1">
                                  <a:latin typeface="Cambria Math" panose="02040503050406030204" pitchFamily="18" charset="0"/>
                                  <a:cs typeface="Times New Roman" panose="02020603050405020304" pitchFamily="18" charset="0"/>
                                </a:rPr>
                                <m:t>,</m:t>
                              </m:r>
                            </m:e>
                          </m:mr>
                          <m:mr>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𝟏𝟔</m:t>
                              </m:r>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oMath>
                </a14:m>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zh-CN" altLang="zh-CN" sz="2600" b="1">
                    <a:latin typeface="Times New Roman" panose="02020603050405020304" pitchFamily="18" charset="0"/>
                    <a:cs typeface="Times New Roman" panose="02020603050405020304" pitchFamily="18" charset="0"/>
                  </a:rPr>
                  <a:t>直线</a:t>
                </a:r>
                <a:r>
                  <a:rPr lang="en-US" altLang="zh-CN" sz="2600" b="1" i="1">
                    <a:latin typeface="Times New Roman" panose="02020603050405020304" pitchFamily="18" charset="0"/>
                    <a:cs typeface="Times New Roman" panose="02020603050405020304" pitchFamily="18" charset="0"/>
                  </a:rPr>
                  <a:t>AB</a:t>
                </a:r>
                <a:r>
                  <a:rPr lang="zh-CN" altLang="zh-CN" sz="2600" b="1">
                    <a:latin typeface="Times New Roman" panose="02020603050405020304" pitchFamily="18" charset="0"/>
                    <a:cs typeface="Times New Roman" panose="02020603050405020304" pitchFamily="18" charset="0"/>
                  </a:rPr>
                  <a:t>的方程</a:t>
                </a:r>
                <a:r>
                  <a:rPr lang="zh-CN" altLang="zh-CN" sz="2600" b="1" smtClean="0">
                    <a:latin typeface="Times New Roman" panose="02020603050405020304" pitchFamily="18" charset="0"/>
                    <a:cs typeface="Times New Roman" panose="02020603050405020304" pitchFamily="18" charset="0"/>
                  </a:rPr>
                  <a:t>为</a:t>
                </a:r>
                <a:r>
                  <a:rPr lang="en-US" altLang="zh-CN" sz="2600" b="1" i="1" smtClean="0">
                    <a:latin typeface="Times New Roman" panose="02020603050405020304" pitchFamily="18" charset="0"/>
                    <a:cs typeface="Times New Roman" panose="02020603050405020304" pitchFamily="18" charset="0"/>
                  </a:rPr>
                  <a:t>y</a:t>
                </a:r>
                <a:r>
                  <a:rPr lang="en-US" altLang="zh-CN" sz="2600" b="1" smtClean="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𝟖</m:t>
                        </m:r>
                      </m:den>
                    </m:f>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up>
                        <m:r>
                          <a:rPr lang="en-US" altLang="zh-CN" sz="2600" b="1" i="1">
                            <a:latin typeface="Cambria Math" panose="02040503050406030204" pitchFamily="18" charset="0"/>
                            <a:cs typeface="Times New Roman" panose="02020603050405020304" pitchFamily="18" charset="0"/>
                          </a:rPr>
                          <m:t>𝟐</m:t>
                        </m:r>
                      </m:sup>
                    </m:sSubSup>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𝟖</m:t>
                            </m:r>
                          </m:den>
                        </m:f>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up>
                            <m:r>
                              <a:rPr lang="en-US" altLang="zh-CN" sz="2600" b="1" i="1">
                                <a:latin typeface="Cambria Math" panose="02040503050406030204" pitchFamily="18" charset="0"/>
                                <a:cs typeface="Times New Roman" panose="02020603050405020304" pitchFamily="18" charset="0"/>
                              </a:rPr>
                              <m:t>𝟐</m:t>
                            </m:r>
                          </m:sup>
                        </m:sSubSup>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𝟖</m:t>
                            </m:r>
                          </m:den>
                        </m:f>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up>
                            <m:r>
                              <a:rPr lang="en-US" altLang="zh-CN" sz="2600" b="1" i="1">
                                <a:latin typeface="Cambria Math" panose="02040503050406030204" pitchFamily="18" charset="0"/>
                                <a:cs typeface="Times New Roman" panose="02020603050405020304" pitchFamily="18" charset="0"/>
                              </a:rPr>
                              <m:t>𝟐</m:t>
                            </m:r>
                          </m:sup>
                        </m:sSubSup>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Sub>
                        <m:r>
                          <a:rPr lang="en-US" altLang="zh-CN" sz="2600" b="1" i="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化简得</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Sub>
                      </m:num>
                      <m:den>
                        <m:r>
                          <a:rPr lang="en-US" altLang="zh-CN" sz="2600" b="1" i="1">
                            <a:latin typeface="Cambria Math" panose="02040503050406030204" pitchFamily="18" charset="0"/>
                            <a:cs typeface="Times New Roman" panose="02020603050405020304" pitchFamily="18" charset="0"/>
                          </a:rPr>
                          <m:t>𝟖</m:t>
                        </m:r>
                      </m:den>
                    </m:f>
                  </m:oMath>
                </a14:m>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Sub>
                      </m:num>
                      <m:den>
                        <m:r>
                          <a:rPr lang="en-US" altLang="zh-CN" sz="2600" b="1" i="1">
                            <a:latin typeface="Cambria Math" panose="02040503050406030204" pitchFamily="18" charset="0"/>
                            <a:cs typeface="Times New Roman" panose="02020603050405020304" pitchFamily="18" charset="0"/>
                          </a:rPr>
                          <m:t>𝟖</m:t>
                        </m:r>
                      </m:den>
                    </m:f>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𝒕</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故直线</a:t>
                </a:r>
                <a:r>
                  <a:rPr lang="en-US" altLang="zh-CN" sz="2600" b="1" i="1">
                    <a:latin typeface="Times New Roman" panose="02020603050405020304" pitchFamily="18" charset="0"/>
                    <a:cs typeface="Times New Roman" panose="02020603050405020304" pitchFamily="18" charset="0"/>
                  </a:rPr>
                  <a:t>AB</a:t>
                </a:r>
                <a:r>
                  <a:rPr lang="zh-CN" altLang="zh-CN" sz="2600" b="1">
                    <a:latin typeface="Times New Roman" panose="02020603050405020304" pitchFamily="18" charset="0"/>
                    <a:cs typeface="Times New Roman" panose="02020603050405020304" pitchFamily="18" charset="0"/>
                  </a:rPr>
                  <a:t>过定点</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269382" y="781100"/>
                <a:ext cx="11589417" cy="5055808"/>
              </a:xfrm>
              <a:prstGeom prst="rect">
                <a:avLst/>
              </a:prstGeom>
              <a:blipFill rotWithShape="0">
                <a:blip r:embed="rId3"/>
                <a:stretch>
                  <a:fillRect l="-947" b="-2171"/>
                </a:stretch>
              </a:blipFill>
            </p:spPr>
            <p:txBody>
              <a:bodyPr/>
              <a:lstStyle/>
              <a:p>
                <a:r>
                  <a:rPr lang="zh-CN" altLang="en-US">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3319560" y="3319200"/>
              <a:ext cx="7561440" cy="2053440"/>
            </p14:xfrm>
          </p:contentPart>
        </mc:Choice>
        <mc:Fallback>
          <p:pic>
            <p:nvPicPr>
              <p:cNvPr id="2" name="墨迹 1"/>
              <p:cNvPicPr/>
              <p:nvPr/>
            </p:nvPicPr>
            <p:blipFill>
              <a:blip r:embed="rId5"/>
              <a:stretch>
                <a:fillRect/>
              </a:stretch>
            </p:blipFill>
            <p:spPr>
              <a:xfrm>
                <a:off x="3310200" y="3309840"/>
                <a:ext cx="7580160" cy="2072160"/>
              </a:xfrm>
              <a:prstGeom prst="rect">
                <a:avLst/>
              </a:prstGeom>
            </p:spPr>
          </p:pic>
        </mc:Fallback>
      </mc:AlternateContent>
    </p:spTree>
    <p:extLst>
      <p:ext uri="{BB962C8B-B14F-4D97-AF65-F5344CB8AC3E}">
        <p14:creationId xmlns:p14="http://schemas.microsoft.com/office/powerpoint/2010/main" val="5603668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1376468"/>
            <a:ext cx="12190413" cy="4929545"/>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7" name="矩形 6"/>
              <p:cNvSpPr/>
              <p:nvPr/>
            </p:nvSpPr>
            <p:spPr>
              <a:xfrm>
                <a:off x="269382" y="621443"/>
                <a:ext cx="11589417" cy="5399555"/>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PFA</a:t>
                </a:r>
                <a:r>
                  <a:rPr lang="en-US" altLang="zh-CN" sz="2600" b="1">
                    <a:latin typeface="Times New Roman" panose="02020603050405020304" pitchFamily="18" charset="0"/>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PFB</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证明</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知直线</a:t>
                </a:r>
                <a:r>
                  <a:rPr lang="en-US" altLang="zh-CN" sz="2600" b="1" i="1">
                    <a:latin typeface="Times New Roman" panose="02020603050405020304" pitchFamily="18" charset="0"/>
                    <a:cs typeface="Times New Roman" panose="02020603050405020304" pitchFamily="18" charset="0"/>
                  </a:rPr>
                  <a:t>AB</a:t>
                </a:r>
                <a:r>
                  <a:rPr lang="zh-CN" altLang="zh-CN" sz="2600" b="1">
                    <a:latin typeface="Times New Roman" panose="02020603050405020304" pitchFamily="18" charset="0"/>
                    <a:cs typeface="Times New Roman" panose="02020603050405020304" pitchFamily="18" charset="0"/>
                  </a:rPr>
                  <a:t>的斜率为</a:t>
                </a:r>
                <a:r>
                  <a:rPr lang="en-US" altLang="zh-CN" sz="2600" b="1" i="1">
                    <a:latin typeface="Times New Roman" panose="02020603050405020304" pitchFamily="18" charset="0"/>
                    <a:cs typeface="Times New Roman" panose="02020603050405020304" pitchFamily="18" charset="0"/>
                  </a:rPr>
                  <a:t>k</a:t>
                </a:r>
                <a:r>
                  <a:rPr lang="en-US" altLang="zh-CN" sz="2600" b="1" i="1" baseline="-25000">
                    <a:latin typeface="Times New Roman" panose="02020603050405020304" pitchFamily="18" charset="0"/>
                    <a:cs typeface="Times New Roman" panose="02020603050405020304" pitchFamily="18" charset="0"/>
                  </a:rPr>
                  <a:t>AB</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𝒕</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①</a:t>
                </a:r>
                <a:r>
                  <a:rPr lang="zh-CN" altLang="zh-CN" sz="2600" b="1">
                    <a:latin typeface="Times New Roman" panose="02020603050405020304" pitchFamily="18" charset="0"/>
                    <a:cs typeface="Times New Roman" panose="02020603050405020304" pitchFamily="18" charset="0"/>
                  </a:rPr>
                  <a:t>当直线</a:t>
                </a:r>
                <a:r>
                  <a:rPr lang="en-US" altLang="zh-CN" sz="2600" b="1" i="1">
                    <a:latin typeface="Times New Roman" panose="02020603050405020304" pitchFamily="18" charset="0"/>
                    <a:cs typeface="Times New Roman" panose="02020603050405020304" pitchFamily="18" charset="0"/>
                  </a:rPr>
                  <a:t>PF</a:t>
                </a:r>
                <a:r>
                  <a:rPr lang="zh-CN" altLang="zh-CN" sz="2600" b="1">
                    <a:latin typeface="Times New Roman" panose="02020603050405020304" pitchFamily="18" charset="0"/>
                    <a:cs typeface="Times New Roman" panose="02020603050405020304" pitchFamily="18" charset="0"/>
                  </a:rPr>
                  <a:t>的斜率不存在时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直线</a:t>
                </a:r>
                <a:r>
                  <a:rPr lang="en-US" altLang="zh-CN" sz="2600" b="1" i="1">
                    <a:latin typeface="Times New Roman" panose="02020603050405020304" pitchFamily="18" charset="0"/>
                    <a:cs typeface="Times New Roman" panose="02020603050405020304" pitchFamily="18" charset="0"/>
                  </a:rPr>
                  <a:t>AB</a:t>
                </a:r>
                <a:r>
                  <a:rPr lang="zh-CN" altLang="zh-CN" sz="2600" b="1">
                    <a:latin typeface="Times New Roman" panose="02020603050405020304" pitchFamily="18" charset="0"/>
                    <a:cs typeface="Times New Roman" panose="02020603050405020304" pitchFamily="18" charset="0"/>
                  </a:rPr>
                  <a:t>的方程为</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PF</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AB</a:t>
                </a:r>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PFA</a:t>
                </a:r>
                <a:r>
                  <a:rPr lang="en-US" altLang="zh-CN" sz="2600" b="1">
                    <a:latin typeface="Times New Roman" panose="02020603050405020304" pitchFamily="18" charset="0"/>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PFB</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②</a:t>
                </a:r>
                <a:r>
                  <a:rPr lang="zh-CN" altLang="zh-CN" sz="2600" b="1">
                    <a:latin typeface="Times New Roman" panose="02020603050405020304" pitchFamily="18" charset="0"/>
                    <a:cs typeface="Times New Roman" panose="02020603050405020304" pitchFamily="18" charset="0"/>
                  </a:rPr>
                  <a:t>当直线</a:t>
                </a:r>
                <a:r>
                  <a:rPr lang="en-US" altLang="zh-CN" sz="2600" b="1" i="1">
                    <a:latin typeface="Times New Roman" panose="02020603050405020304" pitchFamily="18" charset="0"/>
                    <a:cs typeface="Times New Roman" panose="02020603050405020304" pitchFamily="18" charset="0"/>
                  </a:rPr>
                  <a:t>PF</a:t>
                </a:r>
                <a:r>
                  <a:rPr lang="zh-CN" altLang="zh-CN" sz="2600" b="1">
                    <a:latin typeface="Times New Roman" panose="02020603050405020304" pitchFamily="18" charset="0"/>
                    <a:cs typeface="Times New Roman" panose="02020603050405020304" pitchFamily="18" charset="0"/>
                  </a:rPr>
                  <a:t>的斜率存在时</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endParaRPr lang="zh-CN" altLang="zh-CN" sz="1150" smtClean="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zh-CN" altLang="zh-CN" sz="2600" b="1">
                    <a:latin typeface="Times New Roman" panose="02020603050405020304" pitchFamily="18" charset="0"/>
                    <a:cs typeface="Times New Roman" panose="02020603050405020304" pitchFamily="18" charset="0"/>
                  </a:rPr>
                  <a:t>直线</a:t>
                </a:r>
                <a:r>
                  <a:rPr lang="en-US" altLang="zh-CN" sz="2600" b="1" i="1">
                    <a:latin typeface="Times New Roman" panose="02020603050405020304" pitchFamily="18" charset="0"/>
                    <a:cs typeface="Times New Roman" panose="02020603050405020304" pitchFamily="18" charset="0"/>
                  </a:rPr>
                  <a:t>PF</a:t>
                </a:r>
                <a:r>
                  <a:rPr lang="zh-CN" altLang="zh-CN" sz="2600" b="1">
                    <a:latin typeface="Times New Roman" panose="02020603050405020304" pitchFamily="18" charset="0"/>
                    <a:cs typeface="Times New Roman" panose="02020603050405020304" pitchFamily="18" charset="0"/>
                  </a:rPr>
                  <a:t>的斜率</a:t>
                </a:r>
                <a:r>
                  <a:rPr lang="en-US" altLang="zh-CN" sz="2600" b="1" i="1">
                    <a:latin typeface="Times New Roman" panose="02020603050405020304" pitchFamily="18" charset="0"/>
                    <a:cs typeface="Times New Roman" panose="02020603050405020304" pitchFamily="18" charset="0"/>
                  </a:rPr>
                  <a:t>k</a:t>
                </a:r>
                <a:r>
                  <a:rPr lang="en-US" altLang="zh-CN" sz="2600" b="1" i="1" baseline="-25000">
                    <a:latin typeface="Times New Roman" panose="02020603050405020304" pitchFamily="18" charset="0"/>
                    <a:cs typeface="Times New Roman" panose="02020603050405020304" pitchFamily="18" charset="0"/>
                  </a:rPr>
                  <a:t>PF</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𝒕</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den>
                    </m:f>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num>
                      <m:den>
                        <m:r>
                          <a:rPr lang="en-US" altLang="zh-CN" sz="2600" b="1" i="1">
                            <a:latin typeface="Cambria Math" panose="02040503050406030204" pitchFamily="18" charset="0"/>
                            <a:cs typeface="Times New Roman" panose="02020603050405020304" pitchFamily="18" charset="0"/>
                          </a:rPr>
                          <m:t>𝒕</m:t>
                        </m:r>
                      </m:den>
                    </m:f>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k</a:t>
                </a:r>
                <a:r>
                  <a:rPr lang="en-US" altLang="zh-CN" sz="2600" b="1" i="1" baseline="-25000">
                    <a:latin typeface="Times New Roman" panose="02020603050405020304" pitchFamily="18" charset="0"/>
                    <a:cs typeface="Times New Roman" panose="02020603050405020304" pitchFamily="18" charset="0"/>
                  </a:rPr>
                  <a:t>AB</a:t>
                </a:r>
                <a:r>
                  <a:rPr lang="en-US" altLang="zh-CN" sz="2600" b="1" i="1">
                    <a:latin typeface="Times New Roman" panose="02020603050405020304" pitchFamily="18" charset="0"/>
                    <a:cs typeface="Times New Roman" panose="02020603050405020304" pitchFamily="18" charset="0"/>
                  </a:rPr>
                  <a:t>·k</a:t>
                </a:r>
                <a:r>
                  <a:rPr lang="en-US" altLang="zh-CN" sz="2600" b="1" i="1" baseline="-25000">
                    <a:latin typeface="Times New Roman" panose="02020603050405020304" pitchFamily="18" charset="0"/>
                    <a:cs typeface="Times New Roman" panose="02020603050405020304" pitchFamily="18" charset="0"/>
                  </a:rPr>
                  <a:t>PF</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𝒕</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i="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num>
                      <m:den>
                        <m:r>
                          <a:rPr lang="en-US" altLang="zh-CN" sz="2600" b="1" i="1">
                            <a:latin typeface="Cambria Math" panose="02040503050406030204" pitchFamily="18" charset="0"/>
                            <a:cs typeface="Times New Roman" panose="02020603050405020304" pitchFamily="18" charset="0"/>
                          </a:rPr>
                          <m:t>𝒕</m:t>
                        </m:r>
                      </m:den>
                    </m:f>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PF</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AB</a:t>
                </a:r>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PFA</a:t>
                </a:r>
                <a:r>
                  <a:rPr lang="en-US" altLang="zh-CN" sz="2600" b="1">
                    <a:latin typeface="Times New Roman" panose="02020603050405020304" pitchFamily="18" charset="0"/>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PFB</a:t>
                </a:r>
                <a:r>
                  <a:rPr lang="en-US" altLang="zh-CN" sz="2600" b="1" smtClean="0">
                    <a:latin typeface="Times New Roman" panose="02020603050405020304" pitchFamily="18" charset="0"/>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综上所述</a:t>
                </a:r>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PFA</a:t>
                </a:r>
                <a:r>
                  <a:rPr lang="en-US" altLang="zh-CN" sz="2600" b="1">
                    <a:latin typeface="Times New Roman" panose="02020603050405020304" pitchFamily="18" charset="0"/>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PFB</a:t>
                </a:r>
                <a:r>
                  <a:rPr lang="zh-CN" altLang="zh-CN" sz="2600" b="1">
                    <a:latin typeface="Times New Roman" panose="02020603050405020304" pitchFamily="18" charset="0"/>
                    <a:cs typeface="Times New Roman" panose="02020603050405020304" pitchFamily="18" charset="0"/>
                  </a:rPr>
                  <a:t>得证</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621443"/>
                <a:ext cx="11589417" cy="5399555"/>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607969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linds(horizontal)">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blinds(horizontal)">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blinds(horizontal)">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blinds(horizontal)">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blinds(horizontal)">
                                      <p:cBhvr>
                                        <p:cTn id="37"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2153148"/>
            <a:ext cx="12190413" cy="4141159"/>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6" name="矩形 15"/>
          <p:cNvSpPr/>
          <p:nvPr>
            <p:custDataLst>
              <p:tags r:id="rId2"/>
            </p:custDataLst>
          </p:nvPr>
        </p:nvSpPr>
        <p:spPr>
          <a:xfrm>
            <a:off x="-635" y="1340161"/>
            <a:ext cx="1959355"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custDataLst>
              <p:tags r:id="rId3"/>
            </p:custDataLst>
          </p:nvPr>
        </p:nvSpPr>
        <p:spPr>
          <a:xfrm>
            <a:off x="437459" y="1422729"/>
            <a:ext cx="152824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矩形 17"/>
          <p:cNvSpPr/>
          <p:nvPr>
            <p:custDataLst>
              <p:tags r:id="rId4"/>
            </p:custDataLst>
          </p:nvPr>
        </p:nvSpPr>
        <p:spPr>
          <a:xfrm>
            <a:off x="558727" y="1441149"/>
            <a:ext cx="1363802"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思维建模</a:t>
            </a:r>
            <a:endPar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454847" y="2207129"/>
            <a:ext cx="11075454" cy="1824282"/>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圆的切点弦方程可由以圆外点为圆心</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切线长为半径的圆与该圆方程相减求得</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切点弦问题常涉及弦方程、弦长、弦过定点以及最值、范围问题</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6603333"/>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3066455"/>
            <a:ext cx="12190413" cy="3203535"/>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7" name="矩形 6"/>
              <p:cNvSpPr/>
              <p:nvPr/>
            </p:nvSpPr>
            <p:spPr>
              <a:xfrm>
                <a:off x="269382" y="621443"/>
                <a:ext cx="11589417" cy="5644815"/>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训练</a:t>
                </a:r>
                <a:r>
                  <a:rPr lang="en-US" altLang="zh-CN" sz="2600" b="1">
                    <a:solidFill>
                      <a:srgbClr val="0000FF"/>
                    </a:solidFill>
                    <a:latin typeface="Times New Roman" panose="02020603050405020304" pitchFamily="18" charset="0"/>
                    <a:cs typeface="Times New Roman" panose="02020603050405020304" pitchFamily="18" charset="0"/>
                  </a:rPr>
                  <a:t>2</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过点</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作圆</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+6=0</a:t>
                </a:r>
                <a:r>
                  <a:rPr lang="zh-CN" altLang="zh-CN" sz="2600" b="1">
                    <a:latin typeface="Times New Roman" panose="02020603050405020304" pitchFamily="18" charset="0"/>
                    <a:cs typeface="Times New Roman" panose="02020603050405020304" pitchFamily="18" charset="0"/>
                  </a:rPr>
                  <a:t>的两条切线</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切点分别为</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则直线</a:t>
                </a:r>
                <a:r>
                  <a:rPr lang="en-US" altLang="zh-CN" sz="2600" b="1" i="1">
                    <a:latin typeface="Times New Roman" panose="02020603050405020304" pitchFamily="18" charset="0"/>
                    <a:cs typeface="Times New Roman" panose="02020603050405020304" pitchFamily="18" charset="0"/>
                  </a:rPr>
                  <a:t>AB</a:t>
                </a:r>
                <a:r>
                  <a:rPr lang="zh-CN" altLang="zh-CN" sz="2600" b="1">
                    <a:latin typeface="Times New Roman" panose="02020603050405020304" pitchFamily="18" charset="0"/>
                    <a:cs typeface="Times New Roman" panose="02020603050405020304" pitchFamily="18" charset="0"/>
                  </a:rPr>
                  <a:t>的方程为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A.2</a:t>
                </a:r>
                <a:r>
                  <a:rPr lang="en-US" altLang="zh-CN" sz="2600" b="1" i="1" smtClean="0">
                    <a:latin typeface="Times New Roman" panose="02020603050405020304" pitchFamily="18" charset="0"/>
                    <a:cs typeface="Times New Roman" panose="02020603050405020304" pitchFamily="18" charset="0"/>
                  </a:rPr>
                  <a:t>x</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y</a:t>
                </a:r>
                <a:r>
                  <a:rPr lang="en-US" altLang="zh-CN" sz="2600" b="1" smtClean="0">
                    <a:latin typeface="Times New Roman" panose="02020603050405020304" pitchFamily="18" charset="0"/>
                    <a:cs typeface="Times New Roman" panose="02020603050405020304" pitchFamily="18" charset="0"/>
                  </a:rPr>
                  <a:t>+3=0</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B.</a:t>
                </a:r>
                <a:r>
                  <a:rPr lang="en-US" altLang="zh-CN" sz="2600" b="1" i="1" smtClean="0">
                    <a:latin typeface="Times New Roman" panose="02020603050405020304" pitchFamily="18" charset="0"/>
                    <a:cs typeface="Times New Roman" panose="02020603050405020304" pitchFamily="18" charset="0"/>
                  </a:rPr>
                  <a:t>x</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7</a:t>
                </a:r>
                <a:r>
                  <a:rPr lang="en-US" altLang="zh-CN" sz="2600" b="1" i="1" smtClean="0">
                    <a:latin typeface="Times New Roman" panose="02020603050405020304" pitchFamily="18" charset="0"/>
                    <a:cs typeface="Times New Roman" panose="02020603050405020304" pitchFamily="18" charset="0"/>
                  </a:rPr>
                  <a:t>y</a:t>
                </a:r>
                <a:r>
                  <a:rPr lang="en-US" altLang="zh-CN" sz="2600" b="1" smtClean="0">
                    <a:latin typeface="Times New Roman" panose="02020603050405020304" pitchFamily="18" charset="0"/>
                    <a:cs typeface="Times New Roman" panose="02020603050405020304" pitchFamily="18" charset="0"/>
                  </a:rPr>
                  <a:t>+18=0</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C.2</a:t>
                </a:r>
                <a:r>
                  <a:rPr lang="en-US" altLang="zh-CN" sz="2600" b="1" i="1" smtClean="0">
                    <a:latin typeface="Times New Roman" panose="02020603050405020304" pitchFamily="18" charset="0"/>
                    <a:cs typeface="Times New Roman" panose="02020603050405020304" pitchFamily="18" charset="0"/>
                  </a:rPr>
                  <a:t>x</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5</a:t>
                </a:r>
                <a:r>
                  <a:rPr lang="en-US" altLang="zh-CN" sz="2600" b="1" i="1" smtClean="0">
                    <a:latin typeface="Times New Roman" panose="02020603050405020304" pitchFamily="18" charset="0"/>
                    <a:cs typeface="Times New Roman" panose="02020603050405020304" pitchFamily="18" charset="0"/>
                  </a:rPr>
                  <a:t>y</a:t>
                </a:r>
                <a:r>
                  <a:rPr lang="en-US" altLang="zh-CN" sz="2600" b="1" smtClean="0">
                    <a:latin typeface="Times New Roman" panose="02020603050405020304" pitchFamily="18" charset="0"/>
                    <a:cs typeface="Times New Roman" panose="02020603050405020304" pitchFamily="18" charset="0"/>
                  </a:rPr>
                  <a:t>+5=0</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a:t>
                </a:r>
                <a:r>
                  <a:rPr lang="en-US" altLang="zh-CN" sz="2600" b="1" i="1" smtClean="0">
                    <a:latin typeface="Times New Roman" panose="02020603050405020304" pitchFamily="18" charset="0"/>
                    <a:cs typeface="Times New Roman" panose="02020603050405020304" pitchFamily="18" charset="0"/>
                  </a:rPr>
                  <a:t>x</a:t>
                </a:r>
                <a:r>
                  <a:rPr lang="en-US" altLang="zh-CN" sz="2600" b="1" smtClean="0">
                    <a:latin typeface="Times New Roman" panose="02020603050405020304" pitchFamily="18" charset="0"/>
                    <a:cs typeface="Times New Roman" panose="02020603050405020304" pitchFamily="18" charset="0"/>
                  </a:rPr>
                  <a:t>+5</a:t>
                </a:r>
                <a:r>
                  <a:rPr lang="en-US" altLang="zh-CN" sz="2600" b="1" i="1" smtClean="0">
                    <a:latin typeface="Times New Roman" panose="02020603050405020304" pitchFamily="18" charset="0"/>
                    <a:cs typeface="Times New Roman" panose="02020603050405020304" pitchFamily="18" charset="0"/>
                  </a:rPr>
                  <a:t>y</a:t>
                </a:r>
                <a:r>
                  <a:rPr lang="en-US" altLang="zh-CN" sz="2600" b="1" smtClean="0">
                    <a:latin typeface="Times New Roman" panose="02020603050405020304" pitchFamily="18" charset="0"/>
                    <a:cs typeface="Times New Roman" panose="02020603050405020304" pitchFamily="18" charset="0"/>
                  </a:rPr>
                  <a:t>+5=0</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根据题意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可知圆</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+6=0</a:t>
                </a:r>
                <a:r>
                  <a:rPr lang="zh-CN" altLang="zh-CN" sz="2600" b="1">
                    <a:latin typeface="Times New Roman" panose="02020603050405020304" pitchFamily="18" charset="0"/>
                    <a:cs typeface="Times New Roman" panose="02020603050405020304" pitchFamily="18" charset="0"/>
                  </a:rPr>
                  <a:t>的圆心为</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半径</a:t>
                </a:r>
                <a:r>
                  <a:rPr lang="en-US" altLang="zh-CN" sz="2600" b="1" i="1">
                    <a:latin typeface="Times New Roman" panose="02020603050405020304" pitchFamily="18" charset="0"/>
                    <a:cs typeface="Times New Roman" panose="02020603050405020304" pitchFamily="18" charset="0"/>
                  </a:rPr>
                  <a:t>r</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过点</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作圆</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+6=0</a:t>
                </a:r>
                <a:r>
                  <a:rPr lang="zh-CN" altLang="zh-CN" sz="2600" b="1">
                    <a:latin typeface="Times New Roman" panose="02020603050405020304" pitchFamily="18" charset="0"/>
                    <a:cs typeface="Times New Roman" panose="02020603050405020304" pitchFamily="18" charset="0"/>
                  </a:rPr>
                  <a:t>的两条切线</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设切点分别为</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而</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MC</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𝟏</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𝟕</m:t>
                            </m:r>
                          </m:e>
                          <m:sup>
                            <m:r>
                              <a:rPr lang="en-US" altLang="zh-CN" sz="2600" b="1" i="1">
                                <a:latin typeface="Cambria Math" panose="02040503050406030204" pitchFamily="18" charset="0"/>
                                <a:cs typeface="Times New Roman" panose="02020603050405020304" pitchFamily="18" charset="0"/>
                              </a:rPr>
                              <m:t>𝟐</m:t>
                            </m:r>
                          </m:sup>
                        </m:sSup>
                      </m:e>
                    </m:rad>
                  </m:oMath>
                </a14:m>
                <a:r>
                  <a:rPr lang="en-US" altLang="zh-CN" sz="2600" b="1">
                    <a:latin typeface="Times New Roman" panose="02020603050405020304" pitchFamily="18" charset="0"/>
                    <a:cs typeface="Times New Roman" panose="02020603050405020304" pitchFamily="18" charset="0"/>
                  </a:rPr>
                  <a:t>=5</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𝑴𝑪</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e>
                    </m:rad>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𝟒𝟔</m:t>
                        </m:r>
                      </m:e>
                    </m:ra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则</a:t>
                </a:r>
                <a:r>
                  <a:rPr lang="zh-CN" altLang="zh-CN" sz="2600" b="1">
                    <a:latin typeface="Times New Roman" panose="02020603050405020304" pitchFamily="18" charset="0"/>
                    <a:cs typeface="Times New Roman" panose="02020603050405020304" pitchFamily="18" charset="0"/>
                  </a:rPr>
                  <a:t>以</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为圆心</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a:t>
                </a:r>
                <a:r>
                  <a:rPr lang="zh-CN" altLang="zh-CN" sz="2600" b="1">
                    <a:latin typeface="Times New Roman" panose="02020603050405020304" pitchFamily="18" charset="0"/>
                    <a:cs typeface="Times New Roman" panose="02020603050405020304" pitchFamily="18" charset="0"/>
                  </a:rPr>
                  <a:t>为半径为圆为</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+4)</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=46</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即</a:t>
                </a:r>
                <a:r>
                  <a:rPr lang="zh-CN" altLang="zh-CN" sz="2600" b="1">
                    <a:latin typeface="Times New Roman" panose="02020603050405020304" pitchFamily="18" charset="0"/>
                    <a:cs typeface="Times New Roman" panose="02020603050405020304" pitchFamily="18" charset="0"/>
                  </a:rPr>
                  <a:t>圆</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+8</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30=0</a:t>
                </a:r>
                <a:r>
                  <a:rPr lang="en-US" altLang="zh-CN" sz="2600" b="1" smtClean="0">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621443"/>
                <a:ext cx="11589417" cy="5644815"/>
              </a:xfrm>
              <a:prstGeom prst="rect">
                <a:avLst/>
              </a:prstGeom>
              <a:blipFill rotWithShape="0">
                <a:blip r:embed="rId4"/>
                <a:stretch>
                  <a:fillRect l="-947" b="-540"/>
                </a:stretch>
              </a:blipFill>
            </p:spPr>
            <p:txBody>
              <a:bodyPr/>
              <a:lstStyle/>
              <a:p>
                <a:r>
                  <a:rPr lang="zh-CN" altLang="en-US">
                    <a:noFill/>
                  </a:rPr>
                  <a:t> </a:t>
                </a:r>
              </a:p>
            </p:txBody>
          </p:sp>
        </mc:Fallback>
      </mc:AlternateContent>
      <p:sp>
        <p:nvSpPr>
          <p:cNvPr id="8" name="矩形 7"/>
          <p:cNvSpPr/>
          <p:nvPr>
            <p:custDataLst>
              <p:tags r:id="rId2"/>
            </p:custDataLst>
          </p:nvPr>
        </p:nvSpPr>
        <p:spPr>
          <a:xfrm>
            <a:off x="3375882" y="1325507"/>
            <a:ext cx="44114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a:t>
            </a:r>
            <a:endParaRPr lang="zh-CN" altLang="en-US" sz="3000" b="1" dirty="0">
              <a:solidFill>
                <a:srgbClr val="C00000"/>
              </a:solidFill>
            </a:endParaRPr>
          </a:p>
        </p:txBody>
      </p:sp>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670320" y="1158480"/>
              <a:ext cx="5871600" cy="734040"/>
            </p14:xfrm>
          </p:contentPart>
        </mc:Choice>
        <mc:Fallback>
          <p:pic>
            <p:nvPicPr>
              <p:cNvPr id="2" name="墨迹 1"/>
              <p:cNvPicPr/>
              <p:nvPr/>
            </p:nvPicPr>
            <p:blipFill>
              <a:blip r:embed="rId6"/>
              <a:stretch>
                <a:fillRect/>
              </a:stretch>
            </p:blipFill>
            <p:spPr>
              <a:xfrm>
                <a:off x="660960" y="1149120"/>
                <a:ext cx="5890320" cy="752760"/>
              </a:xfrm>
              <a:prstGeom prst="rect">
                <a:avLst/>
              </a:prstGeom>
            </p:spPr>
          </p:pic>
        </mc:Fallback>
      </mc:AlternateContent>
    </p:spTree>
    <p:extLst>
      <p:ext uri="{BB962C8B-B14F-4D97-AF65-F5344CB8AC3E}">
        <p14:creationId xmlns:p14="http://schemas.microsoft.com/office/powerpoint/2010/main" val="23938925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blinds(horizontal)">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linds(horizontal)">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blinds(horizontal)">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blinds(horizontal)">
                                      <p:cBhvr>
                                        <p:cTn id="2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18691"/>
            <a:ext cx="12190413" cy="614548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5" name="矩形 4"/>
              <p:cNvSpPr/>
              <p:nvPr/>
            </p:nvSpPr>
            <p:spPr>
              <a:xfrm>
                <a:off x="269382" y="621443"/>
                <a:ext cx="11589417" cy="2963825"/>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AB</a:t>
                </a:r>
                <a:r>
                  <a:rPr lang="zh-CN" altLang="zh-CN" sz="2600" b="1">
                    <a:latin typeface="Times New Roman" panose="02020603050405020304" pitchFamily="18" charset="0"/>
                    <a:cs typeface="Times New Roman" panose="02020603050405020304" pitchFamily="18" charset="0"/>
                  </a:rPr>
                  <a:t>为两圆的公共弦所在的直线</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则有</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𝒚</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𝟔</m:t>
                              </m:r>
                              <m:r>
                                <a:rPr lang="en-US" altLang="zh-CN" sz="2600" b="1" i="1">
                                  <a:latin typeface="Cambria Math" panose="02040503050406030204" pitchFamily="18" charset="0"/>
                                  <a:cs typeface="Times New Roman" panose="02020603050405020304" pitchFamily="18" charset="0"/>
                                </a:rPr>
                                <m:t>𝒚</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𝟔</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e>
                          </m:mr>
                          <m:mr>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𝒚</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𝟖</m:t>
                              </m:r>
                              <m:r>
                                <a:rPr lang="en-US" altLang="zh-CN" sz="2600" b="1" i="1">
                                  <a:latin typeface="Cambria Math" panose="02040503050406030204" pitchFamily="18" charset="0"/>
                                  <a:cs typeface="Times New Roman" panose="02020603050405020304" pitchFamily="18" charset="0"/>
                                </a:rPr>
                                <m:t>𝒚</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𝟑𝟎</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
                        <m:r>
                          <a:rPr lang="en-US" altLang="zh-CN" sz="2600" b="1" i="1" smtClean="0">
                            <a:latin typeface="Cambria Math" panose="02040503050406030204" pitchFamily="18" charset="0"/>
                            <a:cs typeface="Times New Roman" panose="02020603050405020304" pitchFamily="18" charset="0"/>
                          </a:rPr>
                          <m:t> </m:t>
                        </m:r>
                      </m:e>
                    </m:d>
                  </m:oMath>
                </a14:m>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作差变形可得</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7</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+18=0;</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即直线</a:t>
                </a:r>
                <a:r>
                  <a:rPr lang="en-US" altLang="zh-CN" sz="2600" b="1" i="1">
                    <a:latin typeface="Times New Roman" panose="02020603050405020304" pitchFamily="18" charset="0"/>
                    <a:cs typeface="Times New Roman" panose="02020603050405020304" pitchFamily="18" charset="0"/>
                  </a:rPr>
                  <a:t>AB</a:t>
                </a:r>
                <a:r>
                  <a:rPr lang="zh-CN" altLang="zh-CN" sz="2600" b="1">
                    <a:latin typeface="Times New Roman" panose="02020603050405020304" pitchFamily="18" charset="0"/>
                    <a:cs typeface="Times New Roman" panose="02020603050405020304" pitchFamily="18" charset="0"/>
                  </a:rPr>
                  <a:t>的方程为</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7</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+18=0.</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269382" y="621443"/>
                <a:ext cx="11589417" cy="2963825"/>
              </a:xfrm>
              <a:prstGeom prst="rect">
                <a:avLst/>
              </a:prstGeom>
              <a:blipFill rotWithShape="0">
                <a:blip r:embed="rId3"/>
                <a:stretch>
                  <a:fillRect l="-947" b="-185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6347677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133632"/>
            <a:ext cx="12190413" cy="4104512"/>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088502" rtl="0" eaLnBrk="1" latinLnBrk="0" hangingPunct="1">
              <a:defRPr sz="2100" kern="1200">
                <a:solidFill>
                  <a:schemeClr val="lt1"/>
                </a:solidFill>
                <a:latin typeface="+mn-lt"/>
                <a:ea typeface="+mn-ea"/>
                <a:cs typeface="+mn-cs"/>
              </a:defRPr>
            </a:lvl1pPr>
            <a:lvl2pPr marL="544251" algn="l" defTabSz="1088502" rtl="0" eaLnBrk="1" latinLnBrk="0" hangingPunct="1">
              <a:defRPr sz="2100" kern="1200">
                <a:solidFill>
                  <a:schemeClr val="lt1"/>
                </a:solidFill>
                <a:latin typeface="+mn-lt"/>
                <a:ea typeface="+mn-ea"/>
                <a:cs typeface="+mn-cs"/>
              </a:defRPr>
            </a:lvl2pPr>
            <a:lvl3pPr marL="1088502" algn="l" defTabSz="1088502" rtl="0" eaLnBrk="1" latinLnBrk="0" hangingPunct="1">
              <a:defRPr sz="2100" kern="1200">
                <a:solidFill>
                  <a:schemeClr val="lt1"/>
                </a:solidFill>
                <a:latin typeface="+mn-lt"/>
                <a:ea typeface="+mn-ea"/>
                <a:cs typeface="+mn-cs"/>
              </a:defRPr>
            </a:lvl3pPr>
            <a:lvl4pPr marL="1632753" algn="l" defTabSz="1088502" rtl="0" eaLnBrk="1" latinLnBrk="0" hangingPunct="1">
              <a:defRPr sz="2100" kern="1200">
                <a:solidFill>
                  <a:schemeClr val="lt1"/>
                </a:solidFill>
                <a:latin typeface="+mn-lt"/>
                <a:ea typeface="+mn-ea"/>
                <a:cs typeface="+mn-cs"/>
              </a:defRPr>
            </a:lvl4pPr>
            <a:lvl5pPr marL="2177004" algn="l" defTabSz="1088502" rtl="0" eaLnBrk="1" latinLnBrk="0" hangingPunct="1">
              <a:defRPr sz="2100" kern="1200">
                <a:solidFill>
                  <a:schemeClr val="lt1"/>
                </a:solidFill>
                <a:latin typeface="+mn-lt"/>
                <a:ea typeface="+mn-ea"/>
                <a:cs typeface="+mn-cs"/>
              </a:defRPr>
            </a:lvl5pPr>
            <a:lvl6pPr marL="2721254" algn="l" defTabSz="1088502" rtl="0" eaLnBrk="1" latinLnBrk="0" hangingPunct="1">
              <a:defRPr sz="2100" kern="1200">
                <a:solidFill>
                  <a:schemeClr val="lt1"/>
                </a:solidFill>
                <a:latin typeface="+mn-lt"/>
                <a:ea typeface="+mn-ea"/>
                <a:cs typeface="+mn-cs"/>
              </a:defRPr>
            </a:lvl6pPr>
            <a:lvl7pPr marL="3265505" algn="l" defTabSz="1088502" rtl="0" eaLnBrk="1" latinLnBrk="0" hangingPunct="1">
              <a:defRPr sz="2100" kern="1200">
                <a:solidFill>
                  <a:schemeClr val="lt1"/>
                </a:solidFill>
                <a:latin typeface="+mn-lt"/>
                <a:ea typeface="+mn-ea"/>
                <a:cs typeface="+mn-cs"/>
              </a:defRPr>
            </a:lvl7pPr>
            <a:lvl8pPr marL="3809756" algn="l" defTabSz="1088502" rtl="0" eaLnBrk="1" latinLnBrk="0" hangingPunct="1">
              <a:defRPr sz="2100" kern="1200">
                <a:solidFill>
                  <a:schemeClr val="lt1"/>
                </a:solidFill>
                <a:latin typeface="+mn-lt"/>
                <a:ea typeface="+mn-ea"/>
                <a:cs typeface="+mn-cs"/>
              </a:defRPr>
            </a:lvl8pPr>
            <a:lvl9pPr marL="4354007" algn="l" defTabSz="1088502" rtl="0" eaLnBrk="1" latinLnBrk="0" hangingPunct="1">
              <a:defRPr sz="2100" kern="1200">
                <a:solidFill>
                  <a:schemeClr val="lt1"/>
                </a:solidFill>
                <a:latin typeface="+mn-lt"/>
                <a:ea typeface="+mn-ea"/>
                <a:cs typeface="+mn-cs"/>
              </a:defRPr>
            </a:lvl9pPr>
          </a:lstStyle>
          <a:p>
            <a:pPr algn="ctr"/>
            <a:endParaRPr lang="zh-CN" altLang="en-US" dirty="0">
              <a:solidFill>
                <a:schemeClr val="accent6">
                  <a:lumMod val="40000"/>
                  <a:lumOff val="60000"/>
                </a:schemeClr>
              </a:solidFill>
            </a:endParaRPr>
          </a:p>
        </p:txBody>
      </p:sp>
      <p:sp>
        <p:nvSpPr>
          <p:cNvPr id="5" name="矩形 4"/>
          <p:cNvSpPr/>
          <p:nvPr/>
        </p:nvSpPr>
        <p:spPr>
          <a:xfrm>
            <a:off x="269382" y="1446231"/>
            <a:ext cx="11589417" cy="4893647"/>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　</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圆锥曲线的切线问题常用方法有</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1)</a:t>
            </a:r>
            <a:r>
              <a:rPr lang="zh-CN" altLang="zh-CN" sz="2600" b="1" dirty="0">
                <a:latin typeface="Times New Roman" panose="02020603050405020304" pitchFamily="18" charset="0"/>
                <a:cs typeface="Times New Roman" panose="02020603050405020304" pitchFamily="18" charset="0"/>
              </a:rPr>
              <a:t>几何法</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比如求圆的切线</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常用圆心到直线的距离等于半径来解决切线问题</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2)</a:t>
            </a:r>
            <a:r>
              <a:rPr lang="zh-CN" altLang="zh-CN" sz="2600" b="1" dirty="0">
                <a:latin typeface="Times New Roman" panose="02020603050405020304" pitchFamily="18" charset="0"/>
                <a:cs typeface="Times New Roman" panose="02020603050405020304" pitchFamily="18" charset="0"/>
              </a:rPr>
              <a:t>代数法</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比如涉及椭圆的切线问题</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也常常联立直线与椭圆的方程根据</a:t>
            </a:r>
            <a:r>
              <a:rPr lang="en-US" altLang="zh-CN" sz="2600" b="1" i="1" dirty="0">
                <a:latin typeface="Times New Roman" panose="02020603050405020304" pitchFamily="18" charset="0"/>
                <a:cs typeface="Times New Roman" panose="02020603050405020304" pitchFamily="18" charset="0"/>
              </a:rPr>
              <a:t>Δ</a:t>
            </a:r>
            <a:r>
              <a:rPr lang="en-US" altLang="zh-CN" sz="2600" b="1" dirty="0">
                <a:latin typeface="Times New Roman" panose="02020603050405020304" pitchFamily="18" charset="0"/>
                <a:cs typeface="Times New Roman" panose="02020603050405020304" pitchFamily="18" charset="0"/>
              </a:rPr>
              <a:t>=0</a:t>
            </a:r>
            <a:r>
              <a:rPr lang="zh-CN" altLang="zh-CN" sz="2600" b="1" dirty="0">
                <a:latin typeface="Times New Roman" panose="02020603050405020304" pitchFamily="18" charset="0"/>
                <a:cs typeface="Times New Roman" panose="02020603050405020304" pitchFamily="18" charset="0"/>
              </a:rPr>
              <a:t>来求解</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比如涉及抛物线的切线问题</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有时也可以通过求导求解</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3)</a:t>
            </a:r>
            <a:r>
              <a:rPr lang="zh-CN" altLang="zh-CN" sz="2600" b="1" dirty="0">
                <a:latin typeface="Times New Roman" panose="02020603050405020304" pitchFamily="18" charset="0"/>
                <a:cs typeface="Times New Roman" panose="02020603050405020304" pitchFamily="18" charset="0"/>
              </a:rPr>
              <a:t>结论法</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适用于小题</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Calibri" panose="020F0502020204030204" pitchFamily="34" charset="0"/>
                <a:cs typeface="宋体" panose="02010600030101010101" pitchFamily="2" charset="-122"/>
              </a:rPr>
              <a:t>	</a:t>
            </a:r>
            <a:r>
              <a:rPr lang="zh-CN" altLang="zh-CN" sz="2600" b="1" dirty="0" smtClean="0">
                <a:latin typeface="Calibri" panose="020F0502020204030204" pitchFamily="34" charset="0"/>
                <a:cs typeface="宋体" panose="02010600030101010101" pitchFamily="2" charset="-122"/>
              </a:rPr>
              <a:t>①</a:t>
            </a:r>
            <a:r>
              <a:rPr lang="zh-CN" altLang="zh-CN" sz="2600" b="1" dirty="0">
                <a:latin typeface="Times New Roman" panose="02020603050405020304" pitchFamily="18" charset="0"/>
                <a:cs typeface="Times New Roman" panose="02020603050405020304" pitchFamily="18" charset="0"/>
              </a:rPr>
              <a:t>圆</a:t>
            </a:r>
            <a:r>
              <a:rPr lang="en-US" altLang="zh-CN" sz="2600" b="1" i="1" dirty="0" err="1">
                <a:latin typeface="Times New Roman" panose="02020603050405020304" pitchFamily="18" charset="0"/>
                <a:cs typeface="Times New Roman" panose="02020603050405020304" pitchFamily="18" charset="0"/>
              </a:rPr>
              <a:t>x</a:t>
            </a:r>
            <a:r>
              <a:rPr lang="en-US" altLang="zh-CN" sz="2600" b="1" baseline="30000" dirty="0" err="1">
                <a:latin typeface="Times New Roman" panose="02020603050405020304" pitchFamily="18" charset="0"/>
                <a:cs typeface="Times New Roman" panose="02020603050405020304" pitchFamily="18" charset="0"/>
              </a:rPr>
              <a:t>2</a:t>
            </a:r>
            <a:r>
              <a:rPr lang="en-US" altLang="zh-CN" sz="2600" b="1" dirty="0" err="1">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y</a:t>
            </a:r>
            <a:r>
              <a:rPr lang="en-US" altLang="zh-CN" sz="2600" b="1" baseline="30000" dirty="0" err="1">
                <a:latin typeface="Times New Roman" panose="02020603050405020304" pitchFamily="18" charset="0"/>
                <a:cs typeface="Times New Roman" panose="02020603050405020304" pitchFamily="18" charset="0"/>
              </a:rPr>
              <a:t>2</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r</a:t>
            </a:r>
            <a:r>
              <a:rPr lang="en-US" altLang="zh-CN" sz="2600" b="1" baseline="30000" dirty="0" err="1">
                <a:latin typeface="Times New Roman" panose="02020603050405020304" pitchFamily="18" charset="0"/>
                <a:cs typeface="Times New Roman" panose="02020603050405020304" pitchFamily="18" charset="0"/>
              </a:rPr>
              <a:t>2</a:t>
            </a:r>
            <a:r>
              <a:rPr lang="zh-CN" altLang="zh-CN" sz="2600" b="1" dirty="0">
                <a:latin typeface="Times New Roman" panose="02020603050405020304" pitchFamily="18" charset="0"/>
                <a:cs typeface="Times New Roman" panose="02020603050405020304" pitchFamily="18" charset="0"/>
              </a:rPr>
              <a:t>上一点</a:t>
            </a:r>
            <a:r>
              <a:rPr lang="en-US" altLang="zh-CN" sz="2600" b="1" i="1" dirty="0">
                <a:latin typeface="Times New Roman" panose="02020603050405020304" pitchFamily="18" charset="0"/>
                <a:cs typeface="Times New Roman" panose="02020603050405020304" pitchFamily="18" charset="0"/>
              </a:rPr>
              <a:t>P</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baseline="-25000" dirty="0" err="1">
                <a:latin typeface="Times New Roman" panose="02020603050405020304" pitchFamily="18" charset="0"/>
                <a:cs typeface="Times New Roman" panose="02020603050405020304" pitchFamily="18" charset="0"/>
              </a:rPr>
              <a:t>0</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y</a:t>
            </a:r>
            <a:r>
              <a:rPr lang="en-US" altLang="zh-CN" sz="2600" b="1" baseline="-25000" dirty="0" err="1">
                <a:latin typeface="Times New Roman" panose="02020603050405020304" pitchFamily="18" charset="0"/>
                <a:cs typeface="Times New Roman" panose="02020603050405020304" pitchFamily="18" charset="0"/>
              </a:rPr>
              <a:t>0</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处的切线方程是</a:t>
            </a:r>
            <a:r>
              <a:rPr lang="en-US" altLang="zh-CN" sz="2600" b="1" i="1" dirty="0" err="1">
                <a:latin typeface="Times New Roman" panose="02020603050405020304" pitchFamily="18" charset="0"/>
                <a:cs typeface="Times New Roman" panose="02020603050405020304" pitchFamily="18" charset="0"/>
              </a:rPr>
              <a:t>x</a:t>
            </a:r>
            <a:r>
              <a:rPr lang="en-US" altLang="zh-CN" sz="2600" b="1" baseline="-25000" dirty="0" err="1">
                <a:latin typeface="Times New Roman" panose="02020603050405020304" pitchFamily="18" charset="0"/>
                <a:cs typeface="Times New Roman" panose="02020603050405020304" pitchFamily="18" charset="0"/>
              </a:rPr>
              <a:t>0</a:t>
            </a:r>
            <a:r>
              <a:rPr lang="en-US" altLang="zh-CN" sz="2600" b="1" i="1" dirty="0" err="1">
                <a:latin typeface="Times New Roman" panose="02020603050405020304" pitchFamily="18" charset="0"/>
                <a:cs typeface="Times New Roman" panose="02020603050405020304" pitchFamily="18" charset="0"/>
              </a:rPr>
              <a:t>x</a:t>
            </a:r>
            <a:r>
              <a:rPr lang="en-US" altLang="zh-CN" sz="2600" b="1" dirty="0" err="1">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y</a:t>
            </a:r>
            <a:r>
              <a:rPr lang="en-US" altLang="zh-CN" sz="2600" b="1" baseline="-25000" dirty="0" err="1">
                <a:latin typeface="Times New Roman" panose="02020603050405020304" pitchFamily="18" charset="0"/>
                <a:cs typeface="Times New Roman" panose="02020603050405020304" pitchFamily="18" charset="0"/>
              </a:rPr>
              <a:t>0</a:t>
            </a:r>
            <a:r>
              <a:rPr lang="en-US" altLang="zh-CN" sz="2600" b="1" i="1" dirty="0" err="1">
                <a:latin typeface="Times New Roman" panose="02020603050405020304" pitchFamily="18" charset="0"/>
                <a:cs typeface="Times New Roman" panose="02020603050405020304" pitchFamily="18" charset="0"/>
              </a:rPr>
              <a:t>y</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r</a:t>
            </a:r>
            <a:r>
              <a:rPr lang="en-US" altLang="zh-CN" sz="2600" b="1" baseline="30000" dirty="0" err="1">
                <a:latin typeface="Times New Roman" panose="02020603050405020304" pitchFamily="18" charset="0"/>
                <a:cs typeface="Times New Roman" panose="02020603050405020304" pitchFamily="18" charset="0"/>
              </a:rPr>
              <a:t>2</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其外一点</a:t>
            </a:r>
            <a:r>
              <a:rPr lang="en-US" altLang="zh-CN" sz="2600" b="1" i="1" dirty="0">
                <a:latin typeface="Times New Roman" panose="02020603050405020304" pitchFamily="18" charset="0"/>
                <a:cs typeface="Times New Roman" panose="02020603050405020304" pitchFamily="18" charset="0"/>
              </a:rPr>
              <a:t>P</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baseline="-25000" dirty="0" err="1">
                <a:latin typeface="Times New Roman" panose="02020603050405020304" pitchFamily="18" charset="0"/>
                <a:cs typeface="Times New Roman" panose="02020603050405020304" pitchFamily="18" charset="0"/>
              </a:rPr>
              <a:t>0</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y</a:t>
            </a:r>
            <a:r>
              <a:rPr lang="en-US" altLang="zh-CN" sz="2600" b="1" baseline="-25000" dirty="0" err="1">
                <a:latin typeface="Times New Roman" panose="02020603050405020304" pitchFamily="18" charset="0"/>
                <a:cs typeface="Times New Roman" panose="02020603050405020304" pitchFamily="18" charset="0"/>
              </a:rPr>
              <a:t>0</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所引两条切线切点弦方程是</a:t>
            </a:r>
            <a:r>
              <a:rPr lang="en-US" altLang="zh-CN" sz="2600" b="1" i="1" dirty="0" err="1">
                <a:latin typeface="Times New Roman" panose="02020603050405020304" pitchFamily="18" charset="0"/>
                <a:cs typeface="Times New Roman" panose="02020603050405020304" pitchFamily="18" charset="0"/>
              </a:rPr>
              <a:t>x</a:t>
            </a:r>
            <a:r>
              <a:rPr lang="en-US" altLang="zh-CN" sz="2600" b="1" baseline="-25000" dirty="0" err="1">
                <a:latin typeface="Times New Roman" panose="02020603050405020304" pitchFamily="18" charset="0"/>
                <a:cs typeface="Times New Roman" panose="02020603050405020304" pitchFamily="18" charset="0"/>
              </a:rPr>
              <a:t>0</a:t>
            </a:r>
            <a:r>
              <a:rPr lang="en-US" altLang="zh-CN" sz="2600" b="1" i="1" dirty="0" err="1">
                <a:latin typeface="Times New Roman" panose="02020603050405020304" pitchFamily="18" charset="0"/>
                <a:cs typeface="Times New Roman" panose="02020603050405020304" pitchFamily="18" charset="0"/>
              </a:rPr>
              <a:t>x</a:t>
            </a:r>
            <a:r>
              <a:rPr lang="en-US" altLang="zh-CN" sz="2600" b="1" dirty="0" err="1">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y</a:t>
            </a:r>
            <a:r>
              <a:rPr lang="en-US" altLang="zh-CN" sz="2600" b="1" baseline="-25000" dirty="0" err="1">
                <a:latin typeface="Times New Roman" panose="02020603050405020304" pitchFamily="18" charset="0"/>
                <a:cs typeface="Times New Roman" panose="02020603050405020304" pitchFamily="18" charset="0"/>
              </a:rPr>
              <a:t>0</a:t>
            </a:r>
            <a:r>
              <a:rPr lang="en-US" altLang="zh-CN" sz="2600" b="1" i="1" dirty="0" err="1">
                <a:latin typeface="Times New Roman" panose="02020603050405020304" pitchFamily="18" charset="0"/>
                <a:cs typeface="Times New Roman" panose="02020603050405020304" pitchFamily="18" charset="0"/>
              </a:rPr>
              <a:t>y</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r</a:t>
            </a:r>
            <a:r>
              <a:rPr lang="en-US" altLang="zh-CN" sz="2600" b="1" baseline="30000" dirty="0" err="1">
                <a:latin typeface="Times New Roman" panose="02020603050405020304" pitchFamily="18" charset="0"/>
                <a:cs typeface="Times New Roman" panose="02020603050405020304" pitchFamily="18" charset="0"/>
              </a:rPr>
              <a:t>2</a:t>
            </a:r>
            <a:r>
              <a:rPr lang="en-US" altLang="zh-CN" sz="2600" b="1" dirty="0" smtClean="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p:txBody>
      </p:sp>
      <p:sp>
        <p:nvSpPr>
          <p:cNvPr id="4" name="矩形 3"/>
          <p:cNvSpPr/>
          <p:nvPr>
            <p:custDataLst>
              <p:tags r:id="rId1"/>
            </p:custDataLst>
          </p:nvPr>
        </p:nvSpPr>
        <p:spPr>
          <a:xfrm>
            <a:off x="833619" y="145297"/>
            <a:ext cx="2605066" cy="1720613"/>
          </a:xfrm>
          <a:prstGeom prst="rect">
            <a:avLst/>
          </a:pr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5"/>
          <p:cNvSpPr/>
          <p:nvPr>
            <p:custDataLst>
              <p:tags r:id="rId2"/>
            </p:custDataLst>
          </p:nvPr>
        </p:nvSpPr>
        <p:spPr>
          <a:xfrm>
            <a:off x="834253" y="555601"/>
            <a:ext cx="2604431" cy="13109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custDataLst>
              <p:tags r:id="rId3"/>
            </p:custDataLst>
          </p:nvPr>
        </p:nvSpPr>
        <p:spPr>
          <a:xfrm>
            <a:off x="956157" y="913222"/>
            <a:ext cx="2360623" cy="896828"/>
          </a:xfrm>
          <a:prstGeom prst="rect">
            <a:avLst/>
          </a:prstGeom>
          <a:effectLst>
            <a:outerShdw blurRad="50800" dist="38100" dir="2700000" algn="tl" rotWithShape="0">
              <a:prstClr val="black">
                <a:alpha val="40000"/>
              </a:prstClr>
            </a:outerShdw>
          </a:effectLst>
        </p:spPr>
        <p:txBody>
          <a:bodyPr>
            <a:noAutofit/>
          </a:bodyPr>
          <a:lstStyle/>
          <a:p>
            <a:pPr algn="ctr" fontAlgn="auto">
              <a:spcBef>
                <a:spcPts val="0"/>
              </a:spcBef>
              <a:spcAft>
                <a:spcPts val="0"/>
              </a:spcAft>
              <a:defRPr/>
            </a:pPr>
            <a:r>
              <a:rPr lang="zh-CN" altLang="en-US" sz="4000" b="1" dirty="0" smtClean="0">
                <a:solidFill>
                  <a:schemeClr val="tx1">
                    <a:lumMod val="75000"/>
                    <a:lumOff val="25000"/>
                  </a:schemeClr>
                </a:solidFill>
                <a:latin typeface="微软雅黑" panose="020B0503020204020204" pitchFamily="34" charset="-122"/>
                <a:ea typeface="微软雅黑" panose="020B0503020204020204" pitchFamily="34" charset="-122"/>
              </a:rPr>
              <a:t>知识拓展</a:t>
            </a:r>
            <a:endParaRPr lang="zh-CN" altLang="zh-CN" sz="4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p14="http://schemas.microsoft.com/office/powerpoint/2010/main" Requires="p14">
          <p:contentPart p14:bwMode="auto" r:id="rId6">
            <p14:nvContentPartPr>
              <p14:cNvPr id="2" name="墨迹 1"/>
              <p14:cNvContentPartPr/>
              <p14:nvPr/>
            </p14:nvContentPartPr>
            <p14:xfrm>
              <a:off x="3434400" y="5108040"/>
              <a:ext cx="5826240" cy="1116720"/>
            </p14:xfrm>
          </p:contentPart>
        </mc:Choice>
        <mc:Fallback>
          <p:pic>
            <p:nvPicPr>
              <p:cNvPr id="2" name="墨迹 1"/>
              <p:cNvPicPr/>
              <p:nvPr/>
            </p:nvPicPr>
            <p:blipFill>
              <a:blip r:embed="rId7"/>
              <a:stretch>
                <a:fillRect/>
              </a:stretch>
            </p:blipFill>
            <p:spPr>
              <a:xfrm>
                <a:off x="3425040" y="5098680"/>
                <a:ext cx="5844960" cy="1135440"/>
              </a:xfrm>
              <a:prstGeom prst="rect">
                <a:avLst/>
              </a:prstGeom>
            </p:spPr>
          </p:pic>
        </mc:Fallback>
      </mc:AlternateContent>
    </p:spTree>
    <p:extLst>
      <p:ext uri="{BB962C8B-B14F-4D97-AF65-F5344CB8AC3E}">
        <p14:creationId xmlns:p14="http://schemas.microsoft.com/office/powerpoint/2010/main" val="1835534265"/>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custDataLst>
              <p:tags r:id="rId1"/>
            </p:custDataLst>
          </p:nvPr>
        </p:nvSpPr>
        <p:spPr>
          <a:xfrm>
            <a:off x="0" y="2293599"/>
            <a:ext cx="12190413" cy="393149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405416"/>
                <a:ext cx="11589417" cy="5453416"/>
              </a:xfrm>
              <a:prstGeom prst="rect">
                <a:avLst/>
              </a:prstGeom>
            </p:spPr>
            <p:txBody>
              <a:bodyPr wrap="square">
                <a:spAutoFit/>
              </a:bodyPr>
              <a:lstStyle/>
              <a:p>
                <a:pPr>
                  <a:lnSpc>
                    <a:spcPct val="13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(2)(2025·</a:t>
                </a:r>
                <a:r>
                  <a:rPr lang="zh-CN" altLang="zh-CN" sz="2600" b="1">
                    <a:latin typeface="Times New Roman" panose="02020603050405020304" pitchFamily="18" charset="0"/>
                    <a:cs typeface="Times New Roman" panose="02020603050405020304" pitchFamily="18" charset="0"/>
                  </a:rPr>
                  <a:t>杭州调研</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a:t>
                </a:r>
                <a:r>
                  <a:rPr lang="en-US" altLang="zh-CN" sz="2600" b="1" i="1">
                    <a:latin typeface="Times New Roman" panose="02020603050405020304" pitchFamily="18" charset="0"/>
                    <a:cs typeface="Times New Roman" panose="02020603050405020304" pitchFamily="18" charset="0"/>
                  </a:rPr>
                  <a:t>F</a:t>
                </a:r>
                <a:r>
                  <a:rPr lang="zh-CN" altLang="zh-CN" sz="2600" b="1">
                    <a:latin typeface="Times New Roman" panose="02020603050405020304" pitchFamily="18" charset="0"/>
                    <a:cs typeface="Times New Roman" panose="02020603050405020304" pitchFamily="18" charset="0"/>
                  </a:rPr>
                  <a:t>为椭圆</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𝒚</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的右焦点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点</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是直线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上的动点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过点</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作椭圆</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的切线</a:t>
                </a:r>
                <a:r>
                  <a:rPr lang="en-US" altLang="zh-CN" sz="2600" b="1" i="1">
                    <a:latin typeface="Times New Roman" panose="02020603050405020304" pitchFamily="18" charset="0"/>
                    <a:cs typeface="Times New Roman" panose="02020603050405020304" pitchFamily="18" charset="0"/>
                  </a:rPr>
                  <a:t>AM</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AN</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切点分别为</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的值为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A.3</a:t>
                </a:r>
                <a:r>
                  <a:rPr lang="en-US" altLang="zh-CN" sz="2600" b="1">
                    <a:latin typeface="Times New Roman" panose="02020603050405020304" pitchFamily="18" charset="0"/>
                    <a:cs typeface="Times New Roman" panose="02020603050405020304" pitchFamily="18" charset="0"/>
                  </a:rPr>
                  <a:t>	B.2	</a:t>
                </a:r>
                <a:r>
                  <a:rPr lang="en-US" altLang="zh-CN" sz="2600" b="1" smtClean="0">
                    <a:latin typeface="Times New Roman" panose="02020603050405020304" pitchFamily="18" charset="0"/>
                    <a:cs typeface="Times New Roman" panose="02020603050405020304" pitchFamily="18" charset="0"/>
                  </a:rPr>
                  <a:t>	 C.1</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D.0</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由已知可得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1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则切线</a:t>
                </a:r>
                <a:r>
                  <a:rPr lang="en-US" altLang="zh-CN" sz="2600" b="1" i="1">
                    <a:latin typeface="Times New Roman" panose="02020603050405020304" pitchFamily="18" charset="0"/>
                    <a:cs typeface="Times New Roman" panose="02020603050405020304" pitchFamily="18" charset="0"/>
                  </a:rPr>
                  <a:t>AM</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AN</a:t>
                </a:r>
                <a:r>
                  <a:rPr lang="zh-CN" altLang="zh-CN" sz="2600" b="1">
                    <a:latin typeface="Times New Roman" panose="02020603050405020304" pitchFamily="18" charset="0"/>
                    <a:cs typeface="Times New Roman" panose="02020603050405020304" pitchFamily="18" charset="0"/>
                  </a:rPr>
                  <a:t>的方程分别为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𝒚</m:t>
                            </m:r>
                          </m:e>
                          <m:sub>
                            <m:r>
                              <a:rPr lang="en-US" altLang="zh-CN" sz="2600" b="1" i="1">
                                <a:latin typeface="Cambria Math" panose="02040503050406030204" pitchFamily="18" charset="0"/>
                                <a:cs typeface="Times New Roman" panose="02020603050405020304" pitchFamily="18" charset="0"/>
                              </a:rPr>
                              <m:t>𝟏</m:t>
                            </m:r>
                          </m:sub>
                        </m:sSub>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Sub>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𝒚</m:t>
                            </m:r>
                          </m:e>
                          <m:sub>
                            <m:r>
                              <a:rPr lang="en-US" altLang="zh-CN" sz="2600" b="1" i="1">
                                <a:latin typeface="Cambria Math" panose="02040503050406030204" pitchFamily="18" charset="0"/>
                                <a:cs typeface="Times New Roman" panose="02020603050405020304" pitchFamily="18" charset="0"/>
                              </a:rPr>
                              <m:t>𝟐</m:t>
                            </m:r>
                          </m:sub>
                        </m:sSub>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1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因为切线</a:t>
                </a:r>
                <a:r>
                  <a:rPr lang="en-US" altLang="zh-CN" sz="2600" b="1" i="1">
                    <a:latin typeface="Times New Roman" panose="02020603050405020304" pitchFamily="18" charset="0"/>
                    <a:cs typeface="Times New Roman" panose="02020603050405020304" pitchFamily="18" charset="0"/>
                  </a:rPr>
                  <a:t>AM</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AN</a:t>
                </a:r>
                <a:r>
                  <a:rPr lang="zh-CN" altLang="zh-CN" sz="2600" b="1">
                    <a:latin typeface="Times New Roman" panose="02020603050405020304" pitchFamily="18" charset="0"/>
                    <a:cs typeface="Times New Roman" panose="02020603050405020304" pitchFamily="18" charset="0"/>
                  </a:rPr>
                  <a:t>过点</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𝒕</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𝒚</m:t>
                            </m:r>
                          </m:e>
                          <m:sub>
                            <m:r>
                              <a:rPr lang="en-US" altLang="zh-CN" sz="2600" b="1" i="1">
                                <a:latin typeface="Cambria Math" panose="02040503050406030204" pitchFamily="18" charset="0"/>
                                <a:cs typeface="Times New Roman" panose="02020603050405020304" pitchFamily="18" charset="0"/>
                              </a:rPr>
                              <m:t>𝟏</m:t>
                            </m:r>
                          </m:sub>
                        </m:sSub>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𝒕</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𝒚</m:t>
                            </m:r>
                          </m:e>
                          <m:sub>
                            <m:r>
                              <a:rPr lang="en-US" altLang="zh-CN" sz="2600" b="1" i="1">
                                <a:latin typeface="Cambria Math" panose="02040503050406030204" pitchFamily="18" charset="0"/>
                                <a:cs typeface="Times New Roman" panose="02020603050405020304" pitchFamily="18" charset="0"/>
                              </a:rPr>
                              <m:t>𝟐</m:t>
                            </m:r>
                          </m:sub>
                        </m:sSub>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1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所以直线</a:t>
                </a:r>
                <a:r>
                  <a:rPr lang="en-US" altLang="zh-CN" sz="2600" b="1" i="1">
                    <a:latin typeface="Times New Roman" panose="02020603050405020304" pitchFamily="18" charset="0"/>
                    <a:cs typeface="Times New Roman" panose="02020603050405020304" pitchFamily="18" charset="0"/>
                  </a:rPr>
                  <a:t>MN</a:t>
                </a:r>
                <a:r>
                  <a:rPr lang="zh-CN" altLang="zh-CN" sz="2600" b="1">
                    <a:latin typeface="Times New Roman" panose="02020603050405020304" pitchFamily="18" charset="0"/>
                    <a:cs typeface="Times New Roman" panose="02020603050405020304" pitchFamily="18" charset="0"/>
                  </a:rPr>
                  <a:t>的方程为</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𝒕𝒚</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1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1+</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𝒕</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zh-CN" altLang="zh-CN" sz="2600" b="1">
                    <a:latin typeface="Times New Roman" panose="02020603050405020304" pitchFamily="18" charset="0"/>
                    <a:cs typeface="Times New Roman" panose="02020603050405020304" pitchFamily="18" charset="0"/>
                  </a:rPr>
                  <a:t>点</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在直线</a:t>
                </a:r>
                <a:r>
                  <a:rPr lang="en-US" altLang="zh-CN" sz="2600" b="1" i="1">
                    <a:latin typeface="Times New Roman" panose="02020603050405020304" pitchFamily="18" charset="0"/>
                    <a:cs typeface="Times New Roman" panose="02020603050405020304" pitchFamily="18" charset="0"/>
                  </a:rPr>
                  <a:t>MN</a:t>
                </a:r>
                <a:r>
                  <a:rPr lang="zh-CN" altLang="zh-CN" sz="2600" b="1">
                    <a:latin typeface="Times New Roman" panose="02020603050405020304" pitchFamily="18" charset="0"/>
                    <a:cs typeface="Times New Roman" panose="02020603050405020304" pitchFamily="18" charset="0"/>
                  </a:rPr>
                  <a:t>上</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zh-CN" altLang="zh-CN" sz="2600" b="1">
                    <a:latin typeface="Times New Roman" panose="02020603050405020304" pitchFamily="18" charset="0"/>
                    <a:cs typeface="Times New Roman" panose="02020603050405020304" pitchFamily="18" charset="0"/>
                  </a:rPr>
                  <a:t>三点共线</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MN</a:t>
                </a:r>
                <a:r>
                  <a:rPr lang="en-US" altLang="zh-CN" sz="2600" b="1">
                    <a:latin typeface="Times New Roman" panose="02020603050405020304" pitchFamily="18" charset="0"/>
                    <a:cs typeface="Times New Roman" panose="02020603050405020304" pitchFamily="18" charset="0"/>
                  </a:rPr>
                  <a:t>|=0.</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405416"/>
                <a:ext cx="11589417" cy="5453416"/>
              </a:xfrm>
              <a:prstGeom prst="rect">
                <a:avLst/>
              </a:prstGeom>
              <a:blipFill rotWithShape="0">
                <a:blip r:embed="rId4"/>
                <a:stretch>
                  <a:fillRect l="-947" r="-684" b="-1007"/>
                </a:stretch>
              </a:blipFill>
            </p:spPr>
            <p:txBody>
              <a:bodyPr/>
              <a:lstStyle/>
              <a:p>
                <a:r>
                  <a:rPr lang="zh-CN" altLang="en-US">
                    <a:noFill/>
                  </a:rPr>
                  <a:t> </a:t>
                </a:r>
              </a:p>
            </p:txBody>
          </p:sp>
        </mc:Fallback>
      </mc:AlternateContent>
      <p:sp>
        <p:nvSpPr>
          <p:cNvPr id="11" name="矩形 10"/>
          <p:cNvSpPr/>
          <p:nvPr>
            <p:custDataLst>
              <p:tags r:id="rId2"/>
            </p:custDataLst>
          </p:nvPr>
        </p:nvSpPr>
        <p:spPr>
          <a:xfrm>
            <a:off x="10805168" y="1282224"/>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D</a:t>
            </a:r>
            <a:endParaRPr lang="zh-CN" altLang="en-US" sz="3000" b="1" dirty="0">
              <a:solidFill>
                <a:srgbClr val="C00000"/>
              </a:solidFill>
            </a:endParaRPr>
          </a:p>
        </p:txBody>
      </p:sp>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2282040" y="2075400"/>
              <a:ext cx="8692200" cy="3639960"/>
            </p14:xfrm>
          </p:contentPart>
        </mc:Choice>
        <mc:Fallback>
          <p:pic>
            <p:nvPicPr>
              <p:cNvPr id="2" name="墨迹 1"/>
              <p:cNvPicPr/>
              <p:nvPr/>
            </p:nvPicPr>
            <p:blipFill>
              <a:blip r:embed="rId6"/>
              <a:stretch>
                <a:fillRect/>
              </a:stretch>
            </p:blipFill>
            <p:spPr>
              <a:xfrm>
                <a:off x="2272680" y="2066040"/>
                <a:ext cx="8710920" cy="3658680"/>
              </a:xfrm>
              <a:prstGeom prst="rect">
                <a:avLst/>
              </a:prstGeom>
            </p:spPr>
          </p:pic>
        </mc:Fallback>
      </mc:AlternateContent>
    </p:spTree>
    <p:extLst>
      <p:ext uri="{BB962C8B-B14F-4D97-AF65-F5344CB8AC3E}">
        <p14:creationId xmlns:p14="http://schemas.microsoft.com/office/powerpoint/2010/main" val="263409743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blinds(horizontal)">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blinds(horizontal)">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blinds(horizontal)">
                                      <p:cBhvr>
                                        <p:cTn id="27" dur="500"/>
                                        <p:tgtEl>
                                          <p:spTgt spid="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blinds(horizontal)">
                                      <p:cBhvr>
                                        <p:cTn id="32" dur="500"/>
                                        <p:tgtEl>
                                          <p:spTgt spid="1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
                                            <p:txEl>
                                              <p:pRg st="7" end="7"/>
                                            </p:txEl>
                                          </p:spTgt>
                                        </p:tgtEl>
                                        <p:attrNameLst>
                                          <p:attrName>style.visibility</p:attrName>
                                        </p:attrNameLst>
                                      </p:cBhvr>
                                      <p:to>
                                        <p:strVal val="visible"/>
                                      </p:to>
                                    </p:set>
                                    <p:animEffect transition="in" filter="blinds(horizontal)">
                                      <p:cBhvr>
                                        <p:cTn id="37"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custDataLst>
              <p:tags r:id="rId1"/>
            </p:custDataLst>
          </p:nvPr>
        </p:nvSpPr>
        <p:spPr>
          <a:xfrm>
            <a:off x="0" y="4383991"/>
            <a:ext cx="12190413" cy="189842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8" name="矩形 7"/>
          <p:cNvSpPr/>
          <p:nvPr>
            <p:custDataLst>
              <p:tags r:id="rId2"/>
            </p:custDataLst>
          </p:nvPr>
        </p:nvSpPr>
        <p:spPr bwMode="auto">
          <a:xfrm>
            <a:off x="251427" y="1938"/>
            <a:ext cx="11653111" cy="664862"/>
          </a:xfrm>
          <a:prstGeom prst="rect">
            <a:avLst/>
          </a:prstGeom>
        </p:spPr>
        <p:txBody>
          <a:bodyPr wrap="square">
            <a:spAutoFit/>
          </a:bodyPr>
          <a:lstStyle/>
          <a:p>
            <a:pPr>
              <a:lnSpc>
                <a:spcPct val="150000"/>
              </a:lnSpc>
              <a:spcAft>
                <a:spcPts val="0"/>
              </a:spcAft>
              <a:tabLst>
                <a:tab pos="2970530" algn="l"/>
              </a:tabLst>
            </a:pP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题型三</a:t>
            </a:r>
            <a:r>
              <a:rPr lang="zh-CN" altLang="zh-CN" sz="2800" b="1">
                <a:latin typeface="Times New Roman" panose="02020603050405020304" pitchFamily="18" charset="0"/>
                <a:cs typeface="Times New Roman" panose="02020603050405020304" pitchFamily="18" charset="0"/>
              </a:rPr>
              <a:t>　</a:t>
            </a: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光学性质的应用</a:t>
            </a:r>
            <a:endParaRPr lang="zh-CN" altLang="zh-CN" sz="1200">
              <a:latin typeface="Calibri" panose="020F0502020204030204" pitchFamily="34" charset="0"/>
              <a:cs typeface="Times New Roman" panose="02020603050405020304" pitchFamily="18" charset="0"/>
            </a:endParaRPr>
          </a:p>
        </p:txBody>
      </p:sp>
      <p:sp>
        <p:nvSpPr>
          <p:cNvPr id="14" name="矩形 13"/>
          <p:cNvSpPr/>
          <p:nvPr/>
        </p:nvSpPr>
        <p:spPr>
          <a:xfrm>
            <a:off x="269382" y="752072"/>
            <a:ext cx="9017335" cy="3093154"/>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a:solidFill>
                  <a:srgbClr val="0000FF"/>
                </a:solidFill>
                <a:latin typeface="Times New Roman" panose="02020603050405020304" pitchFamily="18" charset="0"/>
                <a:cs typeface="Times New Roman" panose="02020603050405020304" pitchFamily="18" charset="0"/>
              </a:rPr>
              <a:t>3</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(1)(2025·</a:t>
            </a:r>
            <a:r>
              <a:rPr lang="zh-CN" altLang="zh-CN" sz="2600" b="1">
                <a:latin typeface="Times New Roman" panose="02020603050405020304" pitchFamily="18" charset="0"/>
                <a:cs typeface="Times New Roman" panose="02020603050405020304" pitchFamily="18" charset="0"/>
              </a:rPr>
              <a:t>南昌质检</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如图所示</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椭圆具有这样的光学性质</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从椭圆的一个焦点发出的光线</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经椭圆反射后</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反射光经过椭圆的另一个焦点</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已知曲线</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的左、右焦点分别为</a:t>
            </a:r>
            <a:r>
              <a:rPr lang="en-US" altLang="zh-CN" sz="2600" b="1" i="1">
                <a:latin typeface="Times New Roman" panose="02020603050405020304" pitchFamily="18" charset="0"/>
                <a:cs typeface="Times New Roman" panose="02020603050405020304" pitchFamily="18" charset="0"/>
              </a:rPr>
              <a:t>F</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直线</a:t>
            </a:r>
            <a:r>
              <a:rPr lang="en-US" altLang="zh-CN" sz="2600" b="1" i="1">
                <a:latin typeface="Times New Roman" panose="02020603050405020304" pitchFamily="18" charset="0"/>
                <a:cs typeface="Times New Roman" panose="02020603050405020304" pitchFamily="18" charset="0"/>
              </a:rPr>
              <a:t>l</a:t>
            </a:r>
            <a:r>
              <a:rPr lang="zh-CN" altLang="zh-CN" sz="2600" b="1">
                <a:latin typeface="Times New Roman" panose="02020603050405020304" pitchFamily="18" charset="0"/>
                <a:cs typeface="Times New Roman" panose="02020603050405020304" pitchFamily="18" charset="0"/>
              </a:rPr>
              <a:t>与椭圆</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相切于点</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PF</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过点</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与直线</a:t>
            </a:r>
            <a:r>
              <a:rPr lang="en-US" altLang="zh-CN" sz="2600" b="1" i="1">
                <a:latin typeface="Times New Roman" panose="02020603050405020304" pitchFamily="18" charset="0"/>
                <a:cs typeface="Times New Roman" panose="02020603050405020304" pitchFamily="18" charset="0"/>
              </a:rPr>
              <a:t>l</a:t>
            </a:r>
            <a:r>
              <a:rPr lang="zh-CN" altLang="zh-CN" sz="2600" b="1">
                <a:latin typeface="Times New Roman" panose="02020603050405020304" pitchFamily="18" charset="0"/>
                <a:cs typeface="Times New Roman" panose="02020603050405020304" pitchFamily="18" charset="0"/>
              </a:rPr>
              <a:t>垂直的直线</a:t>
            </a:r>
            <a:r>
              <a:rPr lang="en-US" altLang="zh-CN" sz="2600" b="1" i="1">
                <a:latin typeface="Times New Roman" panose="02020603050405020304" pitchFamily="18" charset="0"/>
                <a:cs typeface="Times New Roman" panose="02020603050405020304" pitchFamily="18" charset="0"/>
              </a:rPr>
              <a:t>l'</a:t>
            </a:r>
            <a:r>
              <a:rPr lang="zh-CN" altLang="zh-CN" sz="2600" b="1">
                <a:latin typeface="Times New Roman" panose="02020603050405020304" pitchFamily="18" charset="0"/>
                <a:cs typeface="Times New Roman" panose="02020603050405020304" pitchFamily="18" charset="0"/>
              </a:rPr>
              <a:t>与椭圆的长轴交于点</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baseline="-25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
        <p:nvSpPr>
          <p:cNvPr id="15" name="矩形 14"/>
          <p:cNvSpPr/>
          <p:nvPr>
            <p:custDataLst>
              <p:tags r:id="rId3"/>
            </p:custDataLst>
          </p:nvPr>
        </p:nvSpPr>
        <p:spPr>
          <a:xfrm>
            <a:off x="8573103" y="3251867"/>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C</a:t>
            </a:r>
            <a:endParaRPr lang="zh-CN" altLang="en-US" sz="3000" b="1" dirty="0">
              <a:solidFill>
                <a:srgbClr val="C00000"/>
              </a:solidFill>
            </a:endParaRPr>
          </a:p>
        </p:txBody>
      </p:sp>
      <p:sp>
        <p:nvSpPr>
          <p:cNvPr id="2" name="Rectangle 2"/>
          <p:cNvSpPr>
            <a:spLocks noChangeArrowheads="1"/>
          </p:cNvSpPr>
          <p:nvPr/>
        </p:nvSpPr>
        <p:spPr bwMode="auto">
          <a:xfrm>
            <a:off x="0" y="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2049" name="image20.jpe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47293" y="874446"/>
            <a:ext cx="2857245" cy="1820545"/>
          </a:xfrm>
          <a:prstGeom prst="rect">
            <a:avLst/>
          </a:prstGeom>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114300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mc:AlternateContent xmlns:mc="http://schemas.openxmlformats.org/markup-compatibility/2006" xmlns:a14="http://schemas.microsoft.com/office/drawing/2010/main">
        <mc:Choice Requires="a14">
          <p:sp>
            <p:nvSpPr>
              <p:cNvPr id="9" name="矩形 8"/>
              <p:cNvSpPr/>
              <p:nvPr/>
            </p:nvSpPr>
            <p:spPr>
              <a:xfrm>
                <a:off x="630745" y="3683921"/>
                <a:ext cx="11589417" cy="2594300"/>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zh-CN" altLang="zh-CN" sz="2600" b="1">
                    <a:latin typeface="Calibri" panose="020F0502020204030204" pitchFamily="34" charset="0"/>
                    <a:cs typeface="宋体" panose="02010600030101010101" pitchFamily="2" charset="-122"/>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a:latin typeface="Times New Roman" panose="02020603050405020304" pitchFamily="18" charset="0"/>
                    <a:cs typeface="Times New Roman" panose="02020603050405020304" pitchFamily="18" charset="0"/>
                  </a:rPr>
                  <a:t>	B.1</a:t>
                </a:r>
                <a:r>
                  <a:rPr lang="zh-CN" altLang="zh-CN" sz="2600" b="1">
                    <a:latin typeface="Calibri" panose="020F0502020204030204" pitchFamily="34" charset="0"/>
                    <a:cs typeface="宋体" panose="02010600030101010101" pitchFamily="2" charset="-122"/>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smtClean="0">
                    <a:latin typeface="Times New Roman" panose="02020603050405020304" pitchFamily="18" charset="0"/>
                    <a:cs typeface="Times New Roman" panose="02020603050405020304" pitchFamily="18" charset="0"/>
                  </a:rPr>
                  <a:t>		C.1</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3	</a:t>
                </a:r>
                <a:r>
                  <a:rPr lang="en-US" altLang="zh-CN" sz="2600" b="1" smtClean="0">
                    <a:latin typeface="Times New Roman" panose="02020603050405020304" pitchFamily="18" charset="0"/>
                    <a:cs typeface="Times New Roman" panose="02020603050405020304" pitchFamily="18" charset="0"/>
                  </a:rPr>
                  <a:t>	D.1</a:t>
                </a:r>
                <a:r>
                  <a:rPr lang="zh-CN" altLang="zh-CN" sz="2600" b="1">
                    <a:latin typeface="Calibri" panose="020F0502020204030204" pitchFamily="34" charset="0"/>
                    <a:cs typeface="宋体" panose="02010600030101010101" pitchFamily="2" charset="-122"/>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如题图</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由椭圆的定义</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PF</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PF</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PF</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PF</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spcAft>
                    <a:spcPts val="0"/>
                  </a:spcAft>
                  <a:tabLst>
                    <a:tab pos="2970530" algn="l"/>
                  </a:tabLst>
                </a:pPr>
                <a:r>
                  <a:rPr lang="zh-CN" altLang="zh-CN" sz="2600" b="1">
                    <a:latin typeface="Times New Roman" panose="02020603050405020304" pitchFamily="18" charset="0"/>
                    <a:cs typeface="Times New Roman" panose="02020603050405020304" pitchFamily="18" charset="0"/>
                  </a:rPr>
                  <a:t>根据椭圆的光学性质</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PM</a:t>
                </a:r>
                <a:r>
                  <a:rPr lang="zh-CN" altLang="zh-CN" sz="2600" b="1">
                    <a:latin typeface="Times New Roman" panose="02020603050405020304" pitchFamily="18" charset="0"/>
                    <a:cs typeface="Times New Roman" panose="02020603050405020304" pitchFamily="18" charset="0"/>
                  </a:rPr>
                  <a:t>是</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PF</a:t>
                </a:r>
                <a:r>
                  <a:rPr lang="en-US" altLang="zh-CN" sz="2600" b="1" baseline="-25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的平分线</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𝑭</m:t>
                            </m:r>
                          </m:e>
                          <m:sub>
                            <m:r>
                              <a:rPr lang="en-US" altLang="zh-CN" sz="2600" b="1" i="1">
                                <a:latin typeface="Cambria Math" panose="02040503050406030204" pitchFamily="18" charset="0"/>
                                <a:cs typeface="Times New Roman" panose="02020603050405020304" pitchFamily="18" charset="0"/>
                              </a:rPr>
                              <m:t>𝟏</m:t>
                            </m:r>
                          </m:sub>
                        </m:sSub>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𝑴</m:t>
                            </m:r>
                          </m:e>
                        </m:d>
                      </m:num>
                      <m:den>
                        <m:r>
                          <a:rPr lang="en-US" altLang="zh-CN" sz="2600" b="1" i="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𝑭</m:t>
                            </m:r>
                          </m:e>
                          <m:sub>
                            <m:r>
                              <a:rPr lang="en-US" altLang="zh-CN" sz="2600" b="1" i="1">
                                <a:latin typeface="Cambria Math" panose="02040503050406030204" pitchFamily="18" charset="0"/>
                                <a:cs typeface="Times New Roman" panose="02020603050405020304" pitchFamily="18" charset="0"/>
                              </a:rPr>
                              <m:t>𝟐</m:t>
                            </m:r>
                          </m:sub>
                        </m:sSub>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𝑴</m:t>
                            </m:r>
                          </m:e>
                        </m:d>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𝑷</m:t>
                            </m:r>
                          </m:e>
                        </m:d>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𝑭</m:t>
                            </m:r>
                          </m:e>
                          <m:sub>
                            <m:r>
                              <a:rPr lang="en-US" altLang="zh-CN" sz="2600" b="1" i="1">
                                <a:latin typeface="Cambria Math" panose="02040503050406030204" pitchFamily="18" charset="0"/>
                                <a:cs typeface="Times New Roman" panose="02020603050405020304" pitchFamily="18" charset="0"/>
                              </a:rPr>
                              <m:t>𝟏</m:t>
                            </m:r>
                          </m:sub>
                        </m:sSub>
                        <m:r>
                          <a:rPr lang="en-US" altLang="zh-CN" sz="2600" b="1" i="1">
                            <a:latin typeface="Cambria Math" panose="02040503050406030204" pitchFamily="18" charset="0"/>
                            <a:cs typeface="Times New Roman" panose="02020603050405020304" pitchFamily="18" charset="0"/>
                          </a:rPr>
                          <m:t>|</m:t>
                        </m:r>
                      </m:num>
                      <m:den>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𝑷</m:t>
                            </m:r>
                          </m:e>
                        </m:d>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𝑭</m:t>
                            </m:r>
                          </m:e>
                          <m:sub>
                            <m:r>
                              <a:rPr lang="en-US" altLang="zh-CN" sz="2600" b="1" i="1">
                                <a:latin typeface="Cambria Math" panose="02040503050406030204" pitchFamily="18" charset="0"/>
                                <a:cs typeface="Times New Roman" panose="02020603050405020304" pitchFamily="18" charset="0"/>
                              </a:rPr>
                              <m:t>𝟐</m:t>
                            </m:r>
                          </m:sub>
                        </m:sSub>
                        <m:r>
                          <a:rPr lang="en-US" altLang="zh-CN" sz="2600" b="1" i="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630745" y="3683921"/>
                <a:ext cx="11589417" cy="2594300"/>
              </a:xfrm>
              <a:prstGeom prst="rect">
                <a:avLst/>
              </a:prstGeom>
              <a:blipFill rotWithShape="0">
                <a:blip r:embed="rId6"/>
                <a:stretch>
                  <a:fillRect l="-94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24377585"/>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linds(horizontal)">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3524380"/>
            <a:ext cx="12190413" cy="275614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8" name="矩形 7"/>
              <p:cNvSpPr/>
              <p:nvPr/>
            </p:nvSpPr>
            <p:spPr>
              <a:xfrm>
                <a:off x="269382" y="519716"/>
                <a:ext cx="11589417" cy="2990883"/>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(2)(2025·</a:t>
                </a:r>
                <a:r>
                  <a:rPr lang="zh-CN" altLang="zh-CN" sz="2600" b="1">
                    <a:latin typeface="Times New Roman" panose="02020603050405020304" pitchFamily="18" charset="0"/>
                    <a:cs typeface="Times New Roman" panose="02020603050405020304" pitchFamily="18" charset="0"/>
                  </a:rPr>
                  <a:t>青岛调研</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双曲线的光学性质是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从双曲线的一个焦点发出的光线</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被双曲线反射后</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反射光线的反向延长线交于另一个焦点</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已知双曲线</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𝟏𝟔</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𝒚</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𝟗</m:t>
                        </m:r>
                      </m:den>
                    </m:f>
                  </m:oMath>
                </a14:m>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的左、右焦点分别为</a:t>
                </a:r>
                <a:r>
                  <a:rPr lang="en-US" altLang="zh-CN" sz="2600" b="1" i="1">
                    <a:latin typeface="Times New Roman" panose="02020603050405020304" pitchFamily="18" charset="0"/>
                    <a:cs typeface="Times New Roman" panose="02020603050405020304" pitchFamily="18" charset="0"/>
                  </a:rPr>
                  <a:t>F</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从</a:t>
                </a:r>
                <a:r>
                  <a:rPr lang="en-US" altLang="zh-CN" sz="2600" b="1" i="1">
                    <a:latin typeface="Times New Roman" panose="02020603050405020304" pitchFamily="18" charset="0"/>
                    <a:cs typeface="Times New Roman" panose="02020603050405020304" pitchFamily="18" charset="0"/>
                  </a:rPr>
                  <a:t>F</a:t>
                </a:r>
                <a:r>
                  <a:rPr lang="en-US" altLang="zh-CN" sz="2600" b="1" baseline="-25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发出的光线射向</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上的点</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(8</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后被反射</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则入射</a:t>
                </a:r>
                <a:r>
                  <a:rPr lang="zh-CN" altLang="zh-CN" sz="2600" b="1" smtClean="0">
                    <a:latin typeface="Times New Roman" panose="02020603050405020304" pitchFamily="18" charset="0"/>
                    <a:cs typeface="Times New Roman" panose="02020603050405020304" pitchFamily="18" charset="0"/>
                  </a:rPr>
                  <a:t>光线</a:t>
                </a:r>
                <a:endParaRPr lang="en-US" altLang="zh-CN" sz="2600" b="1" smtClean="0">
                  <a:latin typeface="Times New Roman" panose="02020603050405020304" pitchFamily="18" charset="0"/>
                  <a:cs typeface="Times New Roman" panose="02020603050405020304" pitchFamily="18" charset="0"/>
                </a:endParaRPr>
              </a:p>
              <a:p>
                <a:pPr>
                  <a:lnSpc>
                    <a:spcPct val="22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与</a:t>
                </a:r>
                <a:r>
                  <a:rPr lang="zh-CN" altLang="zh-CN" sz="2600" b="1">
                    <a:latin typeface="Times New Roman" panose="02020603050405020304" pitchFamily="18" charset="0"/>
                    <a:cs typeface="Times New Roman" panose="02020603050405020304" pitchFamily="18" charset="0"/>
                  </a:rPr>
                  <a:t>反射光线的夹角余弦值是</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269382" y="519716"/>
                <a:ext cx="11589417" cy="2990883"/>
              </a:xfrm>
              <a:prstGeom prst="rect">
                <a:avLst/>
              </a:prstGeom>
              <a:blipFill rotWithShape="0">
                <a:blip r:embed="rId4"/>
                <a:stretch>
                  <a:fillRect l="-947" r="-3787" b="-427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custDataLst>
                  <p:tags r:id="rId2"/>
                </p:custDataLst>
              </p:nvPr>
            </p:nvSpPr>
            <p:spPr>
              <a:xfrm>
                <a:off x="4405090" y="2537615"/>
                <a:ext cx="785793" cy="853952"/>
              </a:xfrm>
              <a:prstGeom prst="rect">
                <a:avLst/>
              </a:prstGeom>
            </p:spPr>
            <p:txBody>
              <a:bodyPr wrap="none">
                <a:spAutoFit/>
              </a:bodyPr>
              <a:lstStyle/>
              <a:p>
                <a:pPr>
                  <a:lnSpc>
                    <a:spcPct val="150000"/>
                  </a:lnSpc>
                  <a:spcAft>
                    <a:spcPts val="0"/>
                  </a:spcAft>
                  <a:tabLst>
                    <a:tab pos="2970530" algn="l"/>
                  </a:tabLst>
                </a:pPr>
                <a:r>
                  <a:rPr lang="zh-CN" altLang="zh-CN" sz="2500" b="1">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zh-CN" altLang="zh-CN" sz="25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500" b="1" i="1">
                            <a:solidFill>
                              <a:srgbClr val="C00000"/>
                            </a:solidFill>
                            <a:latin typeface="Cambria Math" panose="02040503050406030204" pitchFamily="18" charset="0"/>
                            <a:cs typeface="Times New Roman" panose="02020603050405020304" pitchFamily="18" charset="0"/>
                          </a:rPr>
                          <m:t>𝟏𝟏</m:t>
                        </m:r>
                      </m:num>
                      <m:den>
                        <m:r>
                          <a:rPr lang="en-US" altLang="zh-CN" sz="2500" b="1" i="1">
                            <a:solidFill>
                              <a:srgbClr val="C00000"/>
                            </a:solidFill>
                            <a:latin typeface="Cambria Math" panose="02040503050406030204" pitchFamily="18" charset="0"/>
                            <a:cs typeface="Times New Roman" panose="02020603050405020304" pitchFamily="18" charset="0"/>
                          </a:rPr>
                          <m:t>𝟏𝟒</m:t>
                        </m:r>
                      </m:den>
                    </m:f>
                  </m:oMath>
                </a14:m>
                <a:endParaRPr lang="zh-CN" altLang="zh-CN" sz="2500">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custDataLst>
                  <p:tags r:id="rId5"/>
                </p:custDataLst>
              </p:nvPr>
            </p:nvSpPr>
            <p:spPr>
              <a:xfrm>
                <a:off x="4405090" y="2537615"/>
                <a:ext cx="785793" cy="853952"/>
              </a:xfrm>
              <a:prstGeom prst="rect">
                <a:avLst/>
              </a:prstGeom>
              <a:blipFill rotWithShape="0">
                <a:blip r:embed="rId6"/>
                <a:stretch>
                  <a:fillRect/>
                </a:stretch>
              </a:blipFill>
            </p:spPr>
            <p:txBody>
              <a:bodyPr/>
              <a:lstStyle/>
              <a:p>
                <a:r>
                  <a:rPr lang="zh-CN" altLang="en-US">
                    <a:noFill/>
                  </a:rPr>
                  <a:t> </a:t>
                </a:r>
              </a:p>
            </p:txBody>
          </p:sp>
        </mc:Fallback>
      </mc:AlternateContent>
      <p:sp>
        <p:nvSpPr>
          <p:cNvPr id="5" name="矩形 4"/>
          <p:cNvSpPr/>
          <p:nvPr/>
        </p:nvSpPr>
        <p:spPr>
          <a:xfrm>
            <a:off x="409082" y="3631722"/>
            <a:ext cx="11589417" cy="623953"/>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如图</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pic>
        <p:nvPicPr>
          <p:cNvPr id="3073" name="image21.jpe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55746" y="3688206"/>
            <a:ext cx="3154253" cy="2428496"/>
          </a:xfrm>
          <a:prstGeom prst="rect">
            <a:avLst/>
          </a:prstGeom>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 name="矩形 10"/>
              <p:cNvSpPr/>
              <p:nvPr/>
            </p:nvSpPr>
            <p:spPr>
              <a:xfrm>
                <a:off x="523382" y="4266329"/>
                <a:ext cx="11589417" cy="1793889"/>
              </a:xfrm>
              <a:prstGeom prst="rect">
                <a:avLst/>
              </a:prstGeom>
            </p:spPr>
            <p:txBody>
              <a:bodyPr wrap="square">
                <a:spAutoFit/>
              </a:bodyPr>
              <a:lstStyle/>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将</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(8</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代入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𝟏𝟔</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𝒚</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𝟗</m:t>
                        </m:r>
                      </m:den>
                    </m:f>
                  </m:oMath>
                </a14:m>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可得</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=±3</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不妨设</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(8</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则</a:t>
                </a:r>
                <a:r>
                  <a:rPr lang="en-US" altLang="zh-CN" sz="2600" b="1" smtClean="0">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PF</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𝟓</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𝟖</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e>
                    </m:rad>
                  </m:oMath>
                </a14:m>
                <a:r>
                  <a:rPr lang="en-US" altLang="zh-CN" sz="2600" b="1">
                    <a:latin typeface="Times New Roman" panose="02020603050405020304" pitchFamily="18" charset="0"/>
                    <a:cs typeface="Times New Roman" panose="02020603050405020304" pitchFamily="18" charset="0"/>
                  </a:rPr>
                  <a:t>=14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523382" y="4266329"/>
                <a:ext cx="11589417" cy="1793889"/>
              </a:xfrm>
              <a:prstGeom prst="rect">
                <a:avLst/>
              </a:prstGeom>
              <a:blipFill rotWithShape="0">
                <a:blip r:embed="rId8"/>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704311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73"/>
                                        </p:tgtEl>
                                        <p:attrNameLst>
                                          <p:attrName>style.visibility</p:attrName>
                                        </p:attrNameLst>
                                      </p:cBhvr>
                                      <p:to>
                                        <p:strVal val="visible"/>
                                      </p:to>
                                    </p:set>
                                    <p:animEffect transition="in" filter="blinds(horizontal)">
                                      <p:cBhvr>
                                        <p:cTn id="17" dur="500"/>
                                        <p:tgtEl>
                                          <p:spTgt spid="307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blinds(horizontal)">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blinds(horizontal)">
                                      <p:cBhvr>
                                        <p:cTn id="2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55898"/>
            <a:ext cx="12190413" cy="626901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634143"/>
                <a:ext cx="11589417" cy="4109395"/>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由双曲线定义</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PF</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PF</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|=8</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PF</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PF</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8=6</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显然</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cos</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PF</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𝑷</m:t>
                            </m:r>
                          </m:e>
                        </m:d>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𝑭</m:t>
                            </m:r>
                          </m:e>
                          <m:sub>
                            <m:r>
                              <a:rPr lang="en-US" altLang="zh-CN" sz="2600" b="1" i="1">
                                <a:latin typeface="Cambria Math" panose="02040503050406030204" pitchFamily="18" charset="0"/>
                                <a:cs typeface="Times New Roman" panose="02020603050405020304" pitchFamily="18" charset="0"/>
                              </a:rPr>
                              <m:t>𝟏</m:t>
                            </m:r>
                          </m:sub>
                        </m:sSub>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𝑷</m:t>
                            </m:r>
                          </m:e>
                        </m:d>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𝑭</m:t>
                            </m:r>
                          </m:e>
                          <m:sub>
                            <m:r>
                              <a:rPr lang="en-US" altLang="zh-CN" sz="2600" b="1" i="1">
                                <a:latin typeface="Cambria Math" panose="02040503050406030204" pitchFamily="18" charset="0"/>
                                <a:cs typeface="Times New Roman" panose="02020603050405020304" pitchFamily="18" charset="0"/>
                              </a:rPr>
                              <m:t>𝟐</m:t>
                            </m:r>
                          </m:sub>
                        </m:sSub>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r>
                          <a:rPr lang="en-US" altLang="zh-CN" sz="2600" b="1" i="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𝑭</m:t>
                            </m:r>
                          </m:e>
                          <m:sub>
                            <m:r>
                              <a:rPr lang="en-US" altLang="zh-CN" sz="2600" b="1" i="1">
                                <a:latin typeface="Cambria Math" panose="02040503050406030204" pitchFamily="18" charset="0"/>
                                <a:cs typeface="Times New Roman" panose="02020603050405020304" pitchFamily="18" charset="0"/>
                              </a:rPr>
                              <m:t>𝟏</m:t>
                            </m:r>
                          </m:sub>
                        </m:s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𝑭</m:t>
                            </m:r>
                          </m:e>
                          <m:sub>
                            <m:r>
                              <a:rPr lang="en-US" altLang="zh-CN" sz="2600" b="1" i="1">
                                <a:latin typeface="Cambria Math" panose="02040503050406030204" pitchFamily="18" charset="0"/>
                                <a:cs typeface="Times New Roman" panose="02020603050405020304" pitchFamily="18" charset="0"/>
                              </a:rPr>
                              <m:t>𝟐</m:t>
                            </m:r>
                          </m:sub>
                        </m:sSub>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𝟐</m:t>
                        </m:r>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𝑷</m:t>
                            </m:r>
                          </m:e>
                        </m:d>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𝑭</m:t>
                            </m:r>
                          </m:e>
                          <m:sub>
                            <m:r>
                              <a:rPr lang="en-US" altLang="zh-CN" sz="2600" b="1" i="1">
                                <a:latin typeface="Cambria Math" panose="02040503050406030204" pitchFamily="18" charset="0"/>
                                <a:cs typeface="Times New Roman" panose="02020603050405020304" pitchFamily="18" charset="0"/>
                              </a:rPr>
                              <m:t>𝟏</m:t>
                            </m:r>
                          </m:sub>
                        </m:sSub>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𝑷</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𝑭</m:t>
                            </m:r>
                          </m:e>
                          <m:sub>
                            <m:r>
                              <a:rPr lang="en-US" altLang="zh-CN" sz="2600" b="1" i="1">
                                <a:latin typeface="Cambria Math" panose="02040503050406030204" pitchFamily="18" charset="0"/>
                                <a:cs typeface="Times New Roman" panose="02020603050405020304" pitchFamily="18" charset="0"/>
                              </a:rPr>
                              <m:t>𝟐</m:t>
                            </m:r>
                          </m:sub>
                        </m:sSub>
                        <m:r>
                          <a:rPr lang="en-US" altLang="zh-CN" sz="2600" b="1" i="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𝟏𝟏</m:t>
                        </m:r>
                      </m:num>
                      <m:den>
                        <m:r>
                          <a:rPr lang="en-US" altLang="zh-CN" sz="2600" b="1" i="1">
                            <a:latin typeface="Cambria Math" panose="02040503050406030204" pitchFamily="18" charset="0"/>
                            <a:cs typeface="Times New Roman" panose="02020603050405020304" pitchFamily="18" charset="0"/>
                          </a:rPr>
                          <m:t>𝟏𝟒</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由题意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反射光线所在的直线即为直线</a:t>
                </a:r>
                <a:r>
                  <a:rPr lang="en-US" altLang="zh-CN" sz="2600" b="1" i="1">
                    <a:latin typeface="Times New Roman" panose="02020603050405020304" pitchFamily="18" charset="0"/>
                    <a:cs typeface="Times New Roman" panose="02020603050405020304" pitchFamily="18" charset="0"/>
                  </a:rPr>
                  <a:t>PF</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所以入射光线与反射光线的夹角余弦值是</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𝟏𝟏</m:t>
                        </m:r>
                      </m:num>
                      <m:den>
                        <m:r>
                          <a:rPr lang="en-US" altLang="zh-CN" sz="2600" b="1" i="1">
                            <a:latin typeface="Cambria Math" panose="02040503050406030204" pitchFamily="18" charset="0"/>
                            <a:cs typeface="Times New Roman" panose="02020603050405020304" pitchFamily="18" charset="0"/>
                          </a:rPr>
                          <m:t>𝟏𝟒</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634143"/>
                <a:ext cx="11589417" cy="4109395"/>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7681956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blinds(horizontal)">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blinds(horizontal)">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blinds(horizontal)">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blinds(horizontal)">
                                      <p:cBhvr>
                                        <p:cTn id="2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2153148"/>
            <a:ext cx="12190413" cy="4141159"/>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6" name="矩形 15"/>
          <p:cNvSpPr/>
          <p:nvPr>
            <p:custDataLst>
              <p:tags r:id="rId2"/>
            </p:custDataLst>
          </p:nvPr>
        </p:nvSpPr>
        <p:spPr>
          <a:xfrm>
            <a:off x="-635" y="1340161"/>
            <a:ext cx="1959355"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custDataLst>
              <p:tags r:id="rId3"/>
            </p:custDataLst>
          </p:nvPr>
        </p:nvSpPr>
        <p:spPr>
          <a:xfrm>
            <a:off x="437459" y="1422729"/>
            <a:ext cx="152824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矩形 17"/>
          <p:cNvSpPr/>
          <p:nvPr>
            <p:custDataLst>
              <p:tags r:id="rId4"/>
            </p:custDataLst>
          </p:nvPr>
        </p:nvSpPr>
        <p:spPr>
          <a:xfrm>
            <a:off x="558727" y="1441149"/>
            <a:ext cx="1363802"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思维建模</a:t>
            </a:r>
            <a:endPar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312447" y="2194429"/>
            <a:ext cx="11615487" cy="1824282"/>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光学性质问题往往与圆锥曲线中的新定义问题或者结合生活情境问题进行考查</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教材中将其作为阅读内容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实际上圆锥曲线的光学性质与切线等问题联系密切</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是高考热点问题</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1510515"/>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矩形 9"/>
              <p:cNvSpPr/>
              <p:nvPr/>
            </p:nvSpPr>
            <p:spPr>
              <a:xfrm>
                <a:off x="269382" y="621443"/>
                <a:ext cx="11589417" cy="3653757"/>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训练</a:t>
                </a:r>
                <a:r>
                  <a:rPr lang="en-US" altLang="zh-CN" sz="2600" b="1">
                    <a:solidFill>
                      <a:srgbClr val="0000FF"/>
                    </a:solidFill>
                    <a:latin typeface="Times New Roman" panose="02020603050405020304" pitchFamily="18" charset="0"/>
                    <a:cs typeface="Times New Roman" panose="02020603050405020304" pitchFamily="18" charset="0"/>
                  </a:rPr>
                  <a:t>3</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(1)(2025·</a:t>
                </a:r>
                <a:r>
                  <a:rPr lang="zh-CN" altLang="zh-CN" sz="2600" b="1">
                    <a:latin typeface="Times New Roman" panose="02020603050405020304" pitchFamily="18" charset="0"/>
                    <a:cs typeface="Times New Roman" panose="02020603050405020304" pitchFamily="18" charset="0"/>
                  </a:rPr>
                  <a:t>石家庄调研</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双曲线有光学性质</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从双曲线一个焦点发出的光线</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被双曲线反射后</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反射光线的反向延长线交于另一个焦点</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已知双曲线</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𝒚</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的左、右焦点分别为</a:t>
                </a:r>
                <a:r>
                  <a:rPr lang="en-US" altLang="zh-CN" sz="2600" b="1" i="1">
                    <a:latin typeface="Times New Roman" panose="02020603050405020304" pitchFamily="18" charset="0"/>
                    <a:cs typeface="Times New Roman" panose="02020603050405020304" pitchFamily="18" charset="0"/>
                  </a:rPr>
                  <a:t>F</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从</a:t>
                </a:r>
                <a:r>
                  <a:rPr lang="en-US" altLang="zh-CN" sz="2600" b="1" i="1">
                    <a:latin typeface="Times New Roman" panose="02020603050405020304" pitchFamily="18" charset="0"/>
                    <a:cs typeface="Times New Roman" panose="02020603050405020304" pitchFamily="18" charset="0"/>
                  </a:rPr>
                  <a:t>F</a:t>
                </a:r>
                <a:r>
                  <a:rPr lang="en-US" altLang="zh-CN" sz="2600" b="1" baseline="-25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发出的光线</a:t>
                </a:r>
                <a:r>
                  <a:rPr lang="en-US" altLang="zh-CN" sz="2600" b="1" i="1">
                    <a:latin typeface="Times New Roman" panose="02020603050405020304" pitchFamily="18" charset="0"/>
                    <a:cs typeface="Times New Roman" panose="02020603050405020304" pitchFamily="18" charset="0"/>
                  </a:rPr>
                  <a:t>F</a:t>
                </a:r>
                <a:r>
                  <a:rPr lang="en-US" altLang="zh-CN" sz="2600" b="1" baseline="-25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被双曲线反射后</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反射光线为</a:t>
                </a:r>
                <a:r>
                  <a:rPr lang="en-US" altLang="zh-CN" sz="2600" b="1" i="1">
                    <a:latin typeface="Times New Roman" panose="02020603050405020304" pitchFamily="18" charset="0"/>
                    <a:cs typeface="Times New Roman" panose="02020603050405020304" pitchFamily="18" charset="0"/>
                  </a:rPr>
                  <a:t>PE</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若双曲线</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在点</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处的切线交</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轴于点</a:t>
                </a:r>
                <a:r>
                  <a:rPr lang="en-US" altLang="zh-CN" sz="2600" b="1" i="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IF</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PF</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baseline="-25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的周长为</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621443"/>
                <a:ext cx="11589417" cy="3653757"/>
              </a:xfrm>
              <a:prstGeom prst="rect">
                <a:avLst/>
              </a:prstGeom>
              <a:blipFill rotWithShape="0">
                <a:blip r:embed="rId3"/>
                <a:stretch>
                  <a:fillRect l="-947" r="-210" b="-3172"/>
                </a:stretch>
              </a:blipFill>
            </p:spPr>
            <p:txBody>
              <a:bodyPr/>
              <a:lstStyle/>
              <a:p>
                <a:r>
                  <a:rPr lang="zh-CN" altLang="en-US">
                    <a:noFill/>
                  </a:rPr>
                  <a:t> </a:t>
                </a:r>
              </a:p>
            </p:txBody>
          </p:sp>
        </mc:Fallback>
      </mc:AlternateContent>
      <p:sp>
        <p:nvSpPr>
          <p:cNvPr id="12" name="矩形 11"/>
          <p:cNvSpPr/>
          <p:nvPr>
            <p:custDataLst>
              <p:tags r:id="rId1"/>
            </p:custDataLst>
          </p:nvPr>
        </p:nvSpPr>
        <p:spPr>
          <a:xfrm>
            <a:off x="1393412" y="3500361"/>
            <a:ext cx="518091" cy="628314"/>
          </a:xfrm>
          <a:prstGeom prst="rect">
            <a:avLst/>
          </a:prstGeom>
        </p:spPr>
        <p:txBody>
          <a:bodyPr wrap="none">
            <a:spAutoFit/>
          </a:bodyPr>
          <a:lstStyle/>
          <a:p>
            <a:pPr>
              <a:lnSpc>
                <a:spcPct val="150000"/>
              </a:lnSpc>
              <a:spcAft>
                <a:spcPts val="0"/>
              </a:spcAft>
              <a:tabLst>
                <a:tab pos="2970530" algn="l"/>
              </a:tabLst>
            </a:pPr>
            <a:r>
              <a:rPr lang="en-US" altLang="zh-CN" sz="2600" b="1">
                <a:solidFill>
                  <a:srgbClr val="C00000"/>
                </a:solidFill>
                <a:latin typeface="Times New Roman" panose="02020603050405020304" pitchFamily="18" charset="0"/>
                <a:cs typeface="Times New Roman" panose="02020603050405020304" pitchFamily="18" charset="0"/>
              </a:rPr>
              <a:t>12</a:t>
            </a:r>
            <a:endParaRPr lang="zh-CN" altLang="zh-CN" sz="260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810285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43964"/>
            <a:ext cx="12190413" cy="614548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7" name="矩形 6"/>
          <p:cNvSpPr/>
          <p:nvPr/>
        </p:nvSpPr>
        <p:spPr>
          <a:xfrm>
            <a:off x="269382" y="621443"/>
            <a:ext cx="11589417" cy="623953"/>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如图</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由双曲线的光学性质可得</a:t>
            </a:r>
            <a:r>
              <a:rPr lang="en-US" altLang="zh-CN" sz="2600" b="1" i="1">
                <a:latin typeface="Times New Roman" panose="02020603050405020304" pitchFamily="18" charset="0"/>
                <a:cs typeface="Times New Roman" panose="02020603050405020304" pitchFamily="18" charset="0"/>
              </a:rPr>
              <a:t>PI</a:t>
            </a:r>
            <a:r>
              <a:rPr lang="zh-CN" altLang="zh-CN" sz="2600" b="1">
                <a:latin typeface="Times New Roman" panose="02020603050405020304" pitchFamily="18" charset="0"/>
                <a:cs typeface="Times New Roman" panose="02020603050405020304" pitchFamily="18" charset="0"/>
              </a:rPr>
              <a:t>是</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PF</a:t>
            </a:r>
            <a:r>
              <a:rPr lang="en-US" altLang="zh-CN" sz="2600" b="1" baseline="-25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的平分线</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
        <p:nvSpPr>
          <p:cNvPr id="2" name="Rectangle 2"/>
          <p:cNvSpPr>
            <a:spLocks noChangeArrowheads="1"/>
          </p:cNvSpPr>
          <p:nvPr/>
        </p:nvSpPr>
        <p:spPr bwMode="auto">
          <a:xfrm>
            <a:off x="0" y="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4097" name="image22.jpe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36507" y="1788315"/>
            <a:ext cx="2376297" cy="2950786"/>
          </a:xfrm>
          <a:prstGeom prst="rect">
            <a:avLst/>
          </a:prstGeom>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1533525"/>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mc:AlternateContent xmlns:mc="http://schemas.openxmlformats.org/markup-compatibility/2006" xmlns:a14="http://schemas.microsoft.com/office/drawing/2010/main">
        <mc:Choice Requires="a14">
          <p:sp>
            <p:nvSpPr>
              <p:cNvPr id="10" name="矩形 9"/>
              <p:cNvSpPr/>
              <p:nvPr/>
            </p:nvSpPr>
            <p:spPr>
              <a:xfrm>
                <a:off x="421782" y="1295480"/>
                <a:ext cx="11589417" cy="4065857"/>
              </a:xfrm>
              <a:prstGeom prst="rect">
                <a:avLst/>
              </a:prstGeom>
            </p:spPr>
            <p:txBody>
              <a:bodyPr wrap="square">
                <a:spAutoFit/>
              </a:bodyPr>
              <a:lstStyle/>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𝑷</m:t>
                            </m:r>
                          </m:e>
                        </m:d>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𝑭</m:t>
                            </m:r>
                          </m:e>
                          <m:sub>
                            <m:r>
                              <a:rPr lang="en-US" altLang="zh-CN" sz="2600" b="1" i="1">
                                <a:latin typeface="Cambria Math" panose="02040503050406030204" pitchFamily="18" charset="0"/>
                                <a:cs typeface="Times New Roman" panose="02020603050405020304" pitchFamily="18" charset="0"/>
                              </a:rPr>
                              <m:t>𝟏</m:t>
                            </m:r>
                          </m:sub>
                        </m:sSub>
                        <m:r>
                          <a:rPr lang="en-US" altLang="zh-CN" sz="2600" b="1" i="1">
                            <a:latin typeface="Cambria Math" panose="02040503050406030204" pitchFamily="18" charset="0"/>
                            <a:cs typeface="Times New Roman" panose="02020603050405020304" pitchFamily="18" charset="0"/>
                          </a:rPr>
                          <m:t>|</m:t>
                        </m:r>
                      </m:num>
                      <m:den>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𝑷</m:t>
                            </m:r>
                          </m:e>
                        </m:d>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𝑭</m:t>
                            </m:r>
                          </m:e>
                          <m:sub>
                            <m:r>
                              <a:rPr lang="en-US" altLang="zh-CN" sz="2600" b="1" i="1">
                                <a:latin typeface="Cambria Math" panose="02040503050406030204" pitchFamily="18" charset="0"/>
                                <a:cs typeface="Times New Roman" panose="02020603050405020304" pitchFamily="18" charset="0"/>
                              </a:rPr>
                              <m:t>𝟐</m:t>
                            </m:r>
                          </m:sub>
                        </m:sSub>
                        <m:r>
                          <a:rPr lang="en-US" altLang="zh-CN" sz="2600" b="1" i="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𝑰</m:t>
                            </m:r>
                          </m:e>
                        </m:d>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𝑭</m:t>
                            </m:r>
                          </m:e>
                          <m:sub>
                            <m:r>
                              <a:rPr lang="en-US" altLang="zh-CN" sz="2600" b="1" i="1">
                                <a:latin typeface="Cambria Math" panose="02040503050406030204" pitchFamily="18" charset="0"/>
                                <a:cs typeface="Times New Roman" panose="02020603050405020304" pitchFamily="18" charset="0"/>
                              </a:rPr>
                              <m:t>𝟏</m:t>
                            </m:r>
                          </m:sub>
                        </m:sSub>
                        <m:r>
                          <a:rPr lang="en-US" altLang="zh-CN" sz="2600" b="1" i="1">
                            <a:latin typeface="Cambria Math" panose="02040503050406030204" pitchFamily="18" charset="0"/>
                            <a:cs typeface="Times New Roman" panose="02020603050405020304" pitchFamily="18" charset="0"/>
                          </a:rPr>
                          <m:t>|</m:t>
                        </m:r>
                      </m:num>
                      <m:den>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𝑰</m:t>
                            </m:r>
                          </m:e>
                        </m:d>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𝑭</m:t>
                            </m:r>
                          </m:e>
                          <m:sub>
                            <m:r>
                              <a:rPr lang="en-US" altLang="zh-CN" sz="2600" b="1" i="1">
                                <a:latin typeface="Cambria Math" panose="02040503050406030204" pitchFamily="18" charset="0"/>
                                <a:cs typeface="Times New Roman" panose="02020603050405020304" pitchFamily="18" charset="0"/>
                              </a:rPr>
                              <m:t>𝟐</m:t>
                            </m:r>
                          </m:sub>
                        </m:sSub>
                        <m:r>
                          <a:rPr lang="en-US" altLang="zh-CN" sz="2600" b="1" i="1">
                            <a:latin typeface="Cambria Math" panose="02040503050406030204" pitchFamily="18" charset="0"/>
                            <a:cs typeface="Times New Roman" panose="02020603050405020304" pitchFamily="18" charset="0"/>
                          </a:rPr>
                          <m:t>|</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由题意</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IF</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IF</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从而</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𝑷</m:t>
                            </m:r>
                          </m:e>
                        </m:d>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𝑭</m:t>
                            </m:r>
                          </m:e>
                          <m:sub>
                            <m:r>
                              <a:rPr lang="en-US" altLang="zh-CN" sz="2600" b="1" i="1">
                                <a:latin typeface="Cambria Math" panose="02040503050406030204" pitchFamily="18" charset="0"/>
                                <a:cs typeface="Times New Roman" panose="02020603050405020304" pitchFamily="18" charset="0"/>
                              </a:rPr>
                              <m:t>𝟏</m:t>
                            </m:r>
                          </m:sub>
                        </m:sSub>
                        <m:r>
                          <a:rPr lang="en-US" altLang="zh-CN" sz="2600" b="1" i="1">
                            <a:latin typeface="Cambria Math" panose="02040503050406030204" pitchFamily="18" charset="0"/>
                            <a:cs typeface="Times New Roman" panose="02020603050405020304" pitchFamily="18" charset="0"/>
                          </a:rPr>
                          <m:t>|</m:t>
                        </m:r>
                      </m:num>
                      <m:den>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𝑷</m:t>
                            </m:r>
                          </m:e>
                        </m:d>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𝑭</m:t>
                            </m:r>
                          </m:e>
                          <m:sub>
                            <m:r>
                              <a:rPr lang="en-US" altLang="zh-CN" sz="2600" b="1" i="1">
                                <a:latin typeface="Cambria Math" panose="02040503050406030204" pitchFamily="18" charset="0"/>
                                <a:cs typeface="Times New Roman" panose="02020603050405020304" pitchFamily="18" charset="0"/>
                              </a:rPr>
                              <m:t>𝟐</m:t>
                            </m:r>
                          </m:sub>
                        </m:sSub>
                        <m:r>
                          <a:rPr lang="en-US" altLang="zh-CN" sz="2600" b="1" i="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𝑰</m:t>
                            </m:r>
                          </m:e>
                        </m:d>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𝑭</m:t>
                            </m:r>
                          </m:e>
                          <m:sub>
                            <m:r>
                              <a:rPr lang="en-US" altLang="zh-CN" sz="2600" b="1" i="1">
                                <a:latin typeface="Cambria Math" panose="02040503050406030204" pitchFamily="18" charset="0"/>
                                <a:cs typeface="Times New Roman" panose="02020603050405020304" pitchFamily="18" charset="0"/>
                              </a:rPr>
                              <m:t>𝟏</m:t>
                            </m:r>
                          </m:sub>
                        </m:sSub>
                        <m:r>
                          <a:rPr lang="en-US" altLang="zh-CN" sz="2600" b="1" i="1">
                            <a:latin typeface="Cambria Math" panose="02040503050406030204" pitchFamily="18" charset="0"/>
                            <a:cs typeface="Times New Roman" panose="02020603050405020304" pitchFamily="18" charset="0"/>
                          </a:rPr>
                          <m:t>|</m:t>
                        </m:r>
                      </m:num>
                      <m:den>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𝑰</m:t>
                            </m:r>
                          </m:e>
                        </m:d>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𝑭</m:t>
                            </m:r>
                          </m:e>
                          <m:sub>
                            <m:r>
                              <a:rPr lang="en-US" altLang="zh-CN" sz="2600" b="1" i="1">
                                <a:latin typeface="Cambria Math" panose="02040503050406030204" pitchFamily="18" charset="0"/>
                                <a:cs typeface="Times New Roman" panose="02020603050405020304" pitchFamily="18" charset="0"/>
                              </a:rPr>
                              <m:t>𝟐</m:t>
                            </m:r>
                          </m:sub>
                        </m:sSub>
                        <m:r>
                          <a:rPr lang="en-US" altLang="zh-CN" sz="2600" b="1" i="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又由双曲线定义</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PF</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PF</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PF</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PF</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从而</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PF</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baseline="-25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的周长为</a:t>
                </a:r>
                <a:r>
                  <a:rPr lang="en-US" altLang="zh-CN" sz="2600" b="1">
                    <a:latin typeface="Times New Roman" panose="02020603050405020304" pitchFamily="18" charset="0"/>
                    <a:cs typeface="Times New Roman" panose="02020603050405020304" pitchFamily="18" charset="0"/>
                  </a:rPr>
                  <a:t>5+3+4=12.</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421782" y="1295480"/>
                <a:ext cx="11589417" cy="4065857"/>
              </a:xfrm>
              <a:prstGeom prst="rect">
                <a:avLst/>
              </a:prstGeom>
              <a:blipFill rotWithShape="0">
                <a:blip r:embed="rId4"/>
                <a:stretch>
                  <a:fillRect l="-947" b="-285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5016006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linds(horizont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linds(horizont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linds(horizontal)">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blinds(horizontal)">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blinds(horizontal)">
                                      <p:cBhvr>
                                        <p:cTn id="32"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3348461"/>
            <a:ext cx="12190413" cy="2866916"/>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6" name="矩形 5"/>
          <p:cNvSpPr/>
          <p:nvPr/>
        </p:nvSpPr>
        <p:spPr>
          <a:xfrm>
            <a:off x="269382" y="621443"/>
            <a:ext cx="11589417" cy="2893100"/>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抛物线有如下光学性质</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从抛物线的焦点</a:t>
            </a:r>
            <a:r>
              <a:rPr lang="en-US" altLang="zh-CN" sz="2600" b="1" i="1">
                <a:latin typeface="Times New Roman" panose="02020603050405020304" pitchFamily="18" charset="0"/>
                <a:cs typeface="Times New Roman" panose="02020603050405020304" pitchFamily="18" charset="0"/>
              </a:rPr>
              <a:t>F</a:t>
            </a:r>
            <a:r>
              <a:rPr lang="zh-CN" altLang="zh-CN" sz="2600" b="1">
                <a:latin typeface="Times New Roman" panose="02020603050405020304" pitchFamily="18" charset="0"/>
                <a:cs typeface="Times New Roman" panose="02020603050405020304" pitchFamily="18" charset="0"/>
              </a:rPr>
              <a:t>发出的光线</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经抛物线反射后</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得到的是一系列的与抛物线对称轴平行</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或重合</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的光线</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若一条平行于</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轴的光线从</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射出</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经抛物线</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上的点</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反射后</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再经抛物线上的另一点</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反射出</a:t>
            </a:r>
            <a:r>
              <a:rPr lang="en-US" altLang="zh-CN" sz="2600" b="1" smtClean="0">
                <a:latin typeface="宋体" panose="02010600030101010101" pitchFamily="2" charset="-122"/>
                <a:cs typeface="Times New Roman" panose="02020603050405020304" pitchFamily="18" charset="0"/>
              </a:rPr>
              <a:t>,</a:t>
            </a:r>
          </a:p>
          <a:p>
            <a:pPr>
              <a:lnSpc>
                <a:spcPct val="2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则</a:t>
            </a:r>
            <a:r>
              <a:rPr lang="zh-CN" altLang="zh-CN" sz="2600" b="1">
                <a:latin typeface="Times New Roman" panose="02020603050405020304" pitchFamily="18" charset="0"/>
                <a:cs typeface="Times New Roman" panose="02020603050405020304" pitchFamily="18" charset="0"/>
              </a:rPr>
              <a:t>直线</a:t>
            </a:r>
            <a:r>
              <a:rPr lang="en-US" altLang="zh-CN" sz="2600" b="1" i="1">
                <a:latin typeface="Times New Roman" panose="02020603050405020304" pitchFamily="18" charset="0"/>
                <a:cs typeface="Times New Roman" panose="02020603050405020304" pitchFamily="18" charset="0"/>
              </a:rPr>
              <a:t>AB</a:t>
            </a:r>
            <a:r>
              <a:rPr lang="zh-CN" altLang="zh-CN" sz="2600" b="1">
                <a:latin typeface="Times New Roman" panose="02020603050405020304" pitchFamily="18" charset="0"/>
                <a:cs typeface="Times New Roman" panose="02020603050405020304" pitchFamily="18" charset="0"/>
              </a:rPr>
              <a:t>的斜率为</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矩形 6"/>
              <p:cNvSpPr/>
              <p:nvPr>
                <p:custDataLst>
                  <p:tags r:id="rId2"/>
                </p:custDataLst>
              </p:nvPr>
            </p:nvSpPr>
            <p:spPr>
              <a:xfrm>
                <a:off x="3164553" y="2302868"/>
                <a:ext cx="833883" cy="885499"/>
              </a:xfrm>
              <a:prstGeom prst="rect">
                <a:avLst/>
              </a:prstGeom>
            </p:spPr>
            <p:txBody>
              <a:bodyPr wrap="none">
                <a:spAutoFit/>
              </a:bodyPr>
              <a:lstStyle/>
              <a:p>
                <a:pPr>
                  <a:lnSpc>
                    <a:spcPct val="150000"/>
                  </a:lnSpc>
                  <a:spcAft>
                    <a:spcPts val="0"/>
                  </a:spcAft>
                  <a:tabLst>
                    <a:tab pos="2970530" algn="l"/>
                  </a:tabLst>
                </a:pPr>
                <a:r>
                  <a:rPr lang="zh-CN" altLang="zh-CN" sz="2600" b="1">
                    <a:solidFill>
                      <a:srgbClr val="C00000"/>
                    </a:solidFill>
                    <a:latin typeface="Times New Roman" panose="02020603050405020304" pitchFamily="18" charset="0"/>
                    <a:cs typeface="Times New Roman" panose="02020603050405020304" pitchFamily="18" charset="0"/>
                  </a:rPr>
                  <a:t>　</a:t>
                </a:r>
                <a:r>
                  <a:rPr lang="en-US" altLang="zh-CN" sz="2600" b="1">
                    <a:solidFill>
                      <a:srgbClr val="C00000"/>
                    </a:solidFill>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rPr>
                          <m:t>𝟒</m:t>
                        </m:r>
                      </m:num>
                      <m:den>
                        <m:r>
                          <a:rPr lang="en-US" altLang="zh-CN" sz="2600" b="1" i="1">
                            <a:solidFill>
                              <a:srgbClr val="C00000"/>
                            </a:solidFill>
                            <a:latin typeface="Cambria Math" panose="02040503050406030204" pitchFamily="18" charset="0"/>
                            <a:cs typeface="Times New Roman" panose="02020603050405020304" pitchFamily="18" charset="0"/>
                          </a:rPr>
                          <m:t>𝟑</m:t>
                        </m:r>
                      </m:den>
                    </m:f>
                  </m:oMath>
                </a14:m>
                <a:endParaRPr lang="zh-CN" altLang="zh-CN" sz="260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custDataLst>
                  <p:tags r:id="rId4"/>
                </p:custDataLst>
              </p:nvPr>
            </p:nvSpPr>
            <p:spPr>
              <a:xfrm>
                <a:off x="3164553" y="2302868"/>
                <a:ext cx="833883" cy="885499"/>
              </a:xfrm>
              <a:prstGeom prst="rect">
                <a:avLst/>
              </a:prstGeom>
              <a:blipFill rotWithShape="0">
                <a:blip r:embed="rId5"/>
                <a:stretch>
                  <a:fillRect b="-4138"/>
                </a:stretch>
              </a:blipFill>
            </p:spPr>
            <p:txBody>
              <a:bodyPr/>
              <a:lstStyle/>
              <a:p>
                <a:r>
                  <a:rPr lang="zh-CN" altLang="en-US">
                    <a:noFill/>
                  </a:rPr>
                  <a:t> </a:t>
                </a:r>
              </a:p>
            </p:txBody>
          </p:sp>
        </mc:Fallback>
      </mc:AlternateContent>
      <p:sp>
        <p:nvSpPr>
          <p:cNvPr id="5" name="矩形 4"/>
          <p:cNvSpPr/>
          <p:nvPr/>
        </p:nvSpPr>
        <p:spPr>
          <a:xfrm>
            <a:off x="313277" y="3326922"/>
            <a:ext cx="11589417" cy="623953"/>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如图</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由题意知</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三点共线</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pic>
        <p:nvPicPr>
          <p:cNvPr id="9" name="image23.jpeg"/>
          <p:cNvPicPr/>
          <p:nvPr/>
        </p:nvPicPr>
        <p:blipFill>
          <a:blip r:embed="rId6">
            <a:clrChange>
              <a:clrFrom>
                <a:srgbClr val="FFFFFF"/>
              </a:clrFrom>
              <a:clrTo>
                <a:srgbClr val="FFFFFF">
                  <a:alpha val="0"/>
                </a:srgbClr>
              </a:clrTo>
            </a:clrChange>
          </a:blip>
          <a:stretch>
            <a:fillRect/>
          </a:stretch>
        </p:blipFill>
        <p:spPr>
          <a:xfrm>
            <a:off x="8836598" y="3326666"/>
            <a:ext cx="2331783" cy="2765986"/>
          </a:xfrm>
          <a:prstGeom prst="rect">
            <a:avLst/>
          </a:prstGeom>
        </p:spPr>
      </p:pic>
      <mc:AlternateContent xmlns:mc="http://schemas.openxmlformats.org/markup-compatibility/2006" xmlns:a14="http://schemas.microsoft.com/office/drawing/2010/main">
        <mc:Choice Requires="a14">
          <p:sp>
            <p:nvSpPr>
              <p:cNvPr id="10" name="矩形 9"/>
              <p:cNvSpPr/>
              <p:nvPr/>
            </p:nvSpPr>
            <p:spPr>
              <a:xfrm>
                <a:off x="465677" y="4065175"/>
                <a:ext cx="11589417" cy="1863587"/>
              </a:xfrm>
              <a:prstGeom prst="rect">
                <a:avLst/>
              </a:prstGeom>
            </p:spPr>
            <p:txBody>
              <a:bodyPr wrap="square">
                <a:spAutoFit/>
              </a:bodyPr>
              <a:lstStyle/>
              <a:p>
                <a:pPr>
                  <a:lnSpc>
                    <a:spcPct val="114000"/>
                  </a:lnSpc>
                  <a:spcAft>
                    <a:spcPts val="0"/>
                  </a:spcAft>
                  <a:tabLst>
                    <a:tab pos="2970530" algn="l"/>
                  </a:tabLst>
                </a:pPr>
                <a14:m>
                  <m:oMath xmlns:m="http://schemas.openxmlformats.org/officeDocument/2006/math">
                    <m:d>
                      <m:dPr>
                        <m:begChr m:val="{"/>
                        <m:endChr m:val=""/>
                        <m:ctrlPr>
                          <a:rPr lang="zh-CN" altLang="zh-CN" sz="2600" b="1" i="1" smtClean="0">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𝒚</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smtClean="0">
                                  <a:latin typeface="Cambria Math" panose="02040503050406030204" pitchFamily="18" charset="0"/>
                                  <a:cs typeface="Times New Roman" panose="02020603050405020304" pitchFamily="18" charset="0"/>
                                </a:rPr>
                                <m:t>      </m:t>
                              </m:r>
                            </m:e>
                          </m:mr>
                          <m:mr>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𝒚</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oMath>
                </a14:m>
                <a:r>
                  <a:rPr lang="zh-CN" altLang="zh-CN" sz="2600" b="1" smtClean="0">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A</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14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所以直线</a:t>
                </a:r>
                <a:r>
                  <a:rPr lang="en-US" altLang="zh-CN" sz="2600" b="1" i="1">
                    <a:latin typeface="Times New Roman" panose="02020603050405020304" pitchFamily="18" charset="0"/>
                    <a:cs typeface="Times New Roman" panose="02020603050405020304" pitchFamily="18" charset="0"/>
                  </a:rPr>
                  <a:t>AB</a:t>
                </a:r>
                <a:r>
                  <a:rPr lang="zh-CN" altLang="zh-CN" sz="2600" b="1">
                    <a:latin typeface="Times New Roman" panose="02020603050405020304" pitchFamily="18" charset="0"/>
                    <a:cs typeface="Times New Roman" panose="02020603050405020304" pitchFamily="18" charset="0"/>
                  </a:rPr>
                  <a:t>的斜率</a:t>
                </a:r>
                <a:r>
                  <a:rPr lang="en-US" altLang="zh-CN" sz="2600" b="1" i="1">
                    <a:latin typeface="Times New Roman" panose="02020603050405020304" pitchFamily="18" charset="0"/>
                    <a:cs typeface="Times New Roman" panose="02020603050405020304" pitchFamily="18" charset="0"/>
                  </a:rPr>
                  <a:t>k</a:t>
                </a:r>
                <a:r>
                  <a:rPr lang="en-US" altLang="zh-CN" sz="2600" b="1" i="1" baseline="-25000">
                    <a:latin typeface="Times New Roman" panose="02020603050405020304" pitchFamily="18" charset="0"/>
                    <a:cs typeface="Times New Roman" panose="02020603050405020304" pitchFamily="18" charset="0"/>
                  </a:rPr>
                  <a:t>AB</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i="1" baseline="-25000">
                    <a:latin typeface="Times New Roman" panose="02020603050405020304" pitchFamily="18" charset="0"/>
                    <a:cs typeface="Times New Roman" panose="02020603050405020304" pitchFamily="18" charset="0"/>
                  </a:rPr>
                  <a:t>AF</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num>
                      <m:den>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465677" y="4065175"/>
                <a:ext cx="11589417" cy="1863587"/>
              </a:xfrm>
              <a:prstGeom prst="rect">
                <a:avLst/>
              </a:prstGeom>
              <a:blipFill rotWithShape="0">
                <a:blip r:embed="rId7"/>
                <a:stretch>
                  <a:fillRect l="-94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7865061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blinds(horizontal)">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blinds(horizontal)">
                                      <p:cBhvr>
                                        <p:cTn id="2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bwMode="auto">
          <a:xfrm>
            <a:off x="263490" y="128300"/>
            <a:ext cx="11641048" cy="522091"/>
          </a:xfrm>
          <a:prstGeom prst="rect">
            <a:avLst/>
          </a:prstGeom>
        </p:spPr>
        <p:txBody>
          <a:bodyPr wrap="square">
            <a:spAutoFit/>
          </a:bodyPr>
          <a:lstStyle/>
          <a:p>
            <a:pPr defTabSz="1219200" fontAlgn="auto">
              <a:spcBef>
                <a:spcPts val="0"/>
              </a:spcBef>
              <a:spcAft>
                <a:spcPts val="0"/>
              </a:spcAft>
              <a:defRPr/>
            </a:pPr>
            <a:r>
              <a:rPr lang="zh-CN" altLang="en-US" sz="2800" b="1" kern="0" smtClean="0">
                <a:latin typeface="微软雅黑" panose="020B0503020204020204" pitchFamily="34" charset="-122"/>
                <a:ea typeface="微软雅黑" panose="020B0503020204020204" pitchFamily="34" charset="-122"/>
              </a:rPr>
              <a:t>拓展视野　  </a:t>
            </a:r>
            <a:r>
              <a:rPr lang="zh-CN" altLang="zh-CN" sz="2800" b="1" smtClean="0">
                <a:latin typeface="Times New Roman" panose="02020603050405020304" pitchFamily="18" charset="0"/>
                <a:ea typeface="微软雅黑" panose="020B0503020204020204" pitchFamily="34" charset="-122"/>
                <a:cs typeface="Times New Roman" panose="02020603050405020304" pitchFamily="18" charset="0"/>
              </a:rPr>
              <a:t>椭圆</a:t>
            </a: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中的蒙日圆</a:t>
            </a:r>
            <a:endParaRPr lang="en-US" altLang="zh-CN" sz="2800" b="1" kern="0" dirty="0">
              <a:solidFill>
                <a:prstClr val="black"/>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3" name="矩形 2"/>
              <p:cNvSpPr/>
              <p:nvPr/>
            </p:nvSpPr>
            <p:spPr>
              <a:xfrm>
                <a:off x="269382" y="642225"/>
                <a:ext cx="11589417" cy="2180725"/>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在椭圆</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𝒚</m:t>
                            </m:r>
                          </m:e>
                          <m:sup>
                            <m:r>
                              <a:rPr lang="en-US" altLang="zh-CN" sz="2600" b="1" i="1">
                                <a:latin typeface="Cambria Math" panose="02040503050406030204" pitchFamily="18" charset="0"/>
                                <a:cs typeface="Times New Roman" panose="02020603050405020304" pitchFamily="18" charset="0"/>
                              </a:rPr>
                              <m:t>𝟐</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&gt;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&gt;0)</a:t>
                </a:r>
                <a:r>
                  <a:rPr lang="zh-CN" altLang="zh-CN" sz="2600" b="1">
                    <a:latin typeface="Times New Roman" panose="02020603050405020304" pitchFamily="18" charset="0"/>
                    <a:cs typeface="Times New Roman" panose="02020603050405020304" pitchFamily="18" charset="0"/>
                  </a:rPr>
                  <a:t>上</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任意两条相互垂直的切线的交点都在同一个圆上</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它的圆心是椭圆的中心</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半径等于椭圆长半轴与短半轴平方和的算术平方根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这个圆叫蒙日圆</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269382" y="642225"/>
                <a:ext cx="11589417" cy="2180725"/>
              </a:xfrm>
              <a:prstGeom prst="rect">
                <a:avLst/>
              </a:prstGeom>
              <a:blipFill rotWithShape="0">
                <a:blip r:embed="rId2"/>
                <a:stretch>
                  <a:fillRect l="-947" r="-53" b="-6145"/>
                </a:stretch>
              </a:blipFill>
            </p:spPr>
            <p:txBody>
              <a:bodyPr/>
              <a:lstStyle/>
              <a:p>
                <a:r>
                  <a:rPr lang="zh-CN" altLang="en-US">
                    <a:noFill/>
                  </a:rPr>
                  <a:t> </a:t>
                </a:r>
              </a:p>
            </p:txBody>
          </p:sp>
        </mc:Fallback>
      </mc:AlternateContent>
      <p:sp>
        <p:nvSpPr>
          <p:cNvPr id="2" name="Rectangle 2"/>
          <p:cNvSpPr>
            <a:spLocks noChangeArrowheads="1"/>
          </p:cNvSpPr>
          <p:nvPr/>
        </p:nvSpPr>
        <p:spPr bwMode="auto">
          <a:xfrm>
            <a:off x="0" y="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5121" name="image25.jpe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87530" y="3007975"/>
            <a:ext cx="2808351" cy="2607755"/>
          </a:xfrm>
          <a:prstGeom prst="rect">
            <a:avLst/>
          </a:prstGeom>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1323975"/>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mc:AlternateContent xmlns:mc="http://schemas.openxmlformats.org/markup-compatibility/2006" xmlns:a14="http://schemas.microsoft.com/office/drawing/2010/main">
        <mc:Choice Requires="a14">
          <p:sp>
            <p:nvSpPr>
              <p:cNvPr id="7" name="矩形 6"/>
              <p:cNvSpPr/>
              <p:nvPr/>
            </p:nvSpPr>
            <p:spPr>
              <a:xfrm>
                <a:off x="325977" y="2765032"/>
                <a:ext cx="7563191" cy="3438795"/>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为蒙日圆上任一点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过点</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作椭圆的两条切线</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交椭圆于点</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O</a:t>
                </a:r>
                <a:r>
                  <a:rPr lang="zh-CN" altLang="zh-CN" sz="2600" b="1">
                    <a:latin typeface="Times New Roman" panose="02020603050405020304" pitchFamily="18" charset="0"/>
                    <a:cs typeface="Times New Roman" panose="02020603050405020304" pitchFamily="18" charset="0"/>
                  </a:rPr>
                  <a:t>为原点</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性质</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PA</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PB</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性质</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k</a:t>
                </a:r>
                <a:r>
                  <a:rPr lang="en-US" altLang="zh-CN" sz="2600" b="1" i="1" baseline="-25000">
                    <a:latin typeface="Times New Roman" panose="02020603050405020304" pitchFamily="18" charset="0"/>
                    <a:cs typeface="Times New Roman" panose="02020603050405020304" pitchFamily="18" charset="0"/>
                  </a:rPr>
                  <a:t>OP</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i="1" baseline="-25000">
                    <a:latin typeface="Times New Roman" panose="02020603050405020304" pitchFamily="18" charset="0"/>
                    <a:cs typeface="Times New Roman" panose="02020603050405020304" pitchFamily="18" charset="0"/>
                  </a:rPr>
                  <a:t>AB</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性质</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k</a:t>
                </a:r>
                <a:r>
                  <a:rPr lang="en-US" altLang="zh-CN" sz="2600" b="1" i="1" baseline="-25000">
                    <a:latin typeface="Times New Roman" panose="02020603050405020304" pitchFamily="18" charset="0"/>
                    <a:cs typeface="Times New Roman" panose="02020603050405020304" pitchFamily="18" charset="0"/>
                  </a:rPr>
                  <a:t>OA</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i="1" baseline="-25000">
                    <a:latin typeface="Times New Roman" panose="02020603050405020304" pitchFamily="18" charset="0"/>
                    <a:cs typeface="Times New Roman" panose="02020603050405020304" pitchFamily="18" charset="0"/>
                  </a:rPr>
                  <a:t>PA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i="1" baseline="-25000">
                    <a:latin typeface="Times New Roman" panose="02020603050405020304" pitchFamily="18" charset="0"/>
                    <a:cs typeface="Times New Roman" panose="02020603050405020304" pitchFamily="18" charset="0"/>
                  </a:rPr>
                  <a:t>OB</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i="1" baseline="-25000">
                    <a:latin typeface="Times New Roman" panose="02020603050405020304" pitchFamily="18" charset="0"/>
                    <a:cs typeface="Times New Roman" panose="02020603050405020304" pitchFamily="18" charset="0"/>
                  </a:rPr>
                  <a:t>PB</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垂径定理的推广</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325977" y="2765032"/>
                <a:ext cx="7563191" cy="3438795"/>
              </a:xfrm>
              <a:prstGeom prst="rect">
                <a:avLst/>
              </a:prstGeom>
              <a:blipFill rotWithShape="0">
                <a:blip r:embed="rId4"/>
                <a:stretch>
                  <a:fillRect l="-1450" r="-145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6866887"/>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矩形 6"/>
              <p:cNvSpPr/>
              <p:nvPr/>
            </p:nvSpPr>
            <p:spPr>
              <a:xfrm>
                <a:off x="269382" y="762033"/>
                <a:ext cx="11589417" cy="2822311"/>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性质</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PO</a:t>
                </a:r>
                <a:r>
                  <a:rPr lang="zh-CN" altLang="zh-CN" sz="2600" b="1">
                    <a:latin typeface="Times New Roman" panose="02020603050405020304" pitchFamily="18" charset="0"/>
                    <a:cs typeface="Times New Roman" panose="02020603050405020304" pitchFamily="18" charset="0"/>
                  </a:rPr>
                  <a:t>平分椭圆的切点弦</a:t>
                </a:r>
                <a:r>
                  <a:rPr lang="en-US" altLang="zh-CN" sz="2600" b="1" i="1">
                    <a:latin typeface="Times New Roman" panose="02020603050405020304" pitchFamily="18" charset="0"/>
                    <a:cs typeface="Times New Roman" panose="02020603050405020304" pitchFamily="18" charset="0"/>
                  </a:rPr>
                  <a:t>AB</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性质</a:t>
                </a:r>
                <a:r>
                  <a:rPr lang="en-US" altLang="zh-CN" sz="2600" b="1">
                    <a:latin typeface="Times New Roman" panose="02020603050405020304" pitchFamily="18" charset="0"/>
                    <a:cs typeface="Times New Roman" panose="02020603050405020304" pitchFamily="18" charset="0"/>
                  </a:rPr>
                  <a:t>5:</a:t>
                </a:r>
                <a:r>
                  <a:rPr lang="zh-CN" altLang="zh-CN" sz="2600" b="1">
                    <a:latin typeface="Times New Roman" panose="02020603050405020304" pitchFamily="18" charset="0"/>
                    <a:cs typeface="Times New Roman" panose="02020603050405020304" pitchFamily="18" charset="0"/>
                  </a:rPr>
                  <a:t>延长</a:t>
                </a:r>
                <a:r>
                  <a:rPr lang="en-US" altLang="zh-CN" sz="2600" b="1" i="1">
                    <a:latin typeface="Times New Roman" panose="02020603050405020304" pitchFamily="18" charset="0"/>
                    <a:cs typeface="Times New Roman" panose="02020603050405020304" pitchFamily="18" charset="0"/>
                  </a:rPr>
                  <a:t>PA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PB</a:t>
                </a:r>
                <a:r>
                  <a:rPr lang="zh-CN" altLang="zh-CN" sz="2600" b="1">
                    <a:latin typeface="Times New Roman" panose="02020603050405020304" pitchFamily="18" charset="0"/>
                    <a:cs typeface="Times New Roman" panose="02020603050405020304" pitchFamily="18" charset="0"/>
                  </a:rPr>
                  <a:t>交蒙日圆</a:t>
                </a:r>
                <a:r>
                  <a:rPr lang="en-US" altLang="zh-CN" sz="2600" b="1" i="1">
                    <a:latin typeface="Times New Roman" panose="02020603050405020304" pitchFamily="18" charset="0"/>
                    <a:cs typeface="Times New Roman" panose="02020603050405020304" pitchFamily="18" charset="0"/>
                  </a:rPr>
                  <a:t>O</a:t>
                </a:r>
                <a:r>
                  <a:rPr lang="zh-CN" altLang="zh-CN" sz="2600" b="1">
                    <a:latin typeface="Times New Roman" panose="02020603050405020304" pitchFamily="18" charset="0"/>
                    <a:cs typeface="Times New Roman" panose="02020603050405020304" pitchFamily="18" charset="0"/>
                  </a:rPr>
                  <a:t>于两点</a:t>
                </a:r>
                <a:r>
                  <a:rPr lang="en-US" altLang="zh-CN" sz="2600" b="1" i="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D</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CD</a:t>
                </a:r>
                <a:r>
                  <a:rPr lang="zh-CN"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AB</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性质</a:t>
                </a:r>
                <a:r>
                  <a:rPr lang="en-US" altLang="zh-CN" sz="2600" b="1">
                    <a:latin typeface="Times New Roman" panose="02020603050405020304" pitchFamily="18" charset="0"/>
                    <a:cs typeface="Times New Roman" panose="02020603050405020304" pitchFamily="18" charset="0"/>
                  </a:rPr>
                  <a:t>6:</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𝑺</m:t>
                            </m:r>
                          </m:e>
                          <m:sub>
                            <m:r>
                              <a:rPr lang="en-US" altLang="zh-CN" sz="2600" b="1">
                                <a:latin typeface="Cambria Math" panose="02040503050406030204" pitchFamily="18" charset="0"/>
                                <a:cs typeface="Times New Roman" panose="02020603050405020304" pitchFamily="18" charset="0"/>
                              </a:rPr>
                              <m:t>△</m:t>
                            </m:r>
                          </m:sub>
                        </m:sSub>
                      </m:e>
                      <m:sub>
                        <m:r>
                          <a:rPr lang="en-US" altLang="zh-CN" sz="2600" b="1" i="1">
                            <a:latin typeface="Cambria Math" panose="02040503050406030204" pitchFamily="18" charset="0"/>
                            <a:cs typeface="Times New Roman" panose="02020603050405020304" pitchFamily="18" charset="0"/>
                          </a:rPr>
                          <m:t>𝑨𝑶𝑩</m:t>
                        </m:r>
                      </m:sub>
                    </m:sSub>
                    <m:r>
                      <a:rPr lang="zh-CN" altLang="zh-CN" sz="2600" b="1">
                        <a:latin typeface="Cambria Math" panose="02040503050406030204" pitchFamily="18" charset="0"/>
                        <a:cs typeface="Times New Roman" panose="02020603050405020304" pitchFamily="18" charset="0"/>
                      </a:rPr>
                      <m:t>的最大值为</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𝒂𝒃</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𝑺</m:t>
                            </m:r>
                          </m:e>
                          <m:sub>
                            <m:r>
                              <a:rPr lang="en-US" altLang="zh-CN" sz="2600" b="1">
                                <a:latin typeface="Cambria Math" panose="02040503050406030204" pitchFamily="18" charset="0"/>
                                <a:cs typeface="Times New Roman" panose="02020603050405020304" pitchFamily="18" charset="0"/>
                              </a:rPr>
                              <m:t>△</m:t>
                            </m:r>
                          </m:sub>
                        </m:sSub>
                      </m:e>
                      <m:sub>
                        <m:r>
                          <a:rPr lang="en-US" altLang="zh-CN" sz="2600" b="1" i="1">
                            <a:latin typeface="Cambria Math" panose="02040503050406030204" pitchFamily="18" charset="0"/>
                            <a:cs typeface="Times New Roman" panose="02020603050405020304" pitchFamily="18" charset="0"/>
                          </a:rPr>
                          <m:t>𝑨𝑶𝑩</m:t>
                        </m:r>
                      </m:sub>
                    </m:sSub>
                    <m:r>
                      <a:rPr lang="zh-CN" altLang="zh-CN" sz="2600" b="1">
                        <a:latin typeface="Cambria Math" panose="02040503050406030204" pitchFamily="18" charset="0"/>
                        <a:cs typeface="Times New Roman" panose="02020603050405020304" pitchFamily="18" charset="0"/>
                      </a:rPr>
                      <m:t>的最小值为</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性质</a:t>
                </a:r>
                <a:r>
                  <a:rPr lang="en-US" altLang="zh-CN" sz="2600" b="1">
                    <a:latin typeface="Times New Roman" panose="02020603050405020304" pitchFamily="18" charset="0"/>
                    <a:cs typeface="Times New Roman" panose="02020603050405020304" pitchFamily="18" charset="0"/>
                  </a:rPr>
                  <a:t>7:</a:t>
                </a:r>
                <a:r>
                  <a:rPr lang="en-US" altLang="zh-CN" sz="2600" b="1" i="1">
                    <a:latin typeface="Times New Roman" panose="02020603050405020304" pitchFamily="18" charset="0"/>
                    <a:cs typeface="Times New Roman" panose="02020603050405020304" pitchFamily="18" charset="0"/>
                  </a:rPr>
                  <a:t>S</a:t>
                </a:r>
                <a:r>
                  <a:rPr lang="zh-CN" altLang="zh-CN" sz="2600" b="1" baseline="-25000">
                    <a:latin typeface="Calibri" panose="020F0502020204030204" pitchFamily="34" charset="0"/>
                    <a:cs typeface="宋体" panose="02010600030101010101" pitchFamily="2" charset="-122"/>
                  </a:rPr>
                  <a:t>△</a:t>
                </a:r>
                <a:r>
                  <a:rPr lang="en-US" altLang="zh-CN" sz="2600" b="1" i="1" baseline="-25000">
                    <a:latin typeface="Times New Roman" panose="02020603050405020304" pitchFamily="18" charset="0"/>
                    <a:cs typeface="Times New Roman" panose="02020603050405020304" pitchFamily="18" charset="0"/>
                  </a:rPr>
                  <a:t>APB</a:t>
                </a:r>
                <a:r>
                  <a:rPr lang="zh-CN" altLang="zh-CN" sz="2600" b="1">
                    <a:latin typeface="Times New Roman" panose="02020603050405020304" pitchFamily="18" charset="0"/>
                    <a:cs typeface="Times New Roman" panose="02020603050405020304" pitchFamily="18" charset="0"/>
                  </a:rPr>
                  <a:t>的最大值为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𝟒</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S</a:t>
                </a:r>
                <a:r>
                  <a:rPr lang="zh-CN" altLang="zh-CN" sz="2600" b="1" baseline="-25000">
                    <a:latin typeface="Calibri" panose="020F0502020204030204" pitchFamily="34" charset="0"/>
                    <a:cs typeface="宋体" panose="02010600030101010101" pitchFamily="2" charset="-122"/>
                  </a:rPr>
                  <a:t>△</a:t>
                </a:r>
                <a:r>
                  <a:rPr lang="en-US" altLang="zh-CN" sz="2600" b="1" i="1" baseline="-25000">
                    <a:latin typeface="Times New Roman" panose="02020603050405020304" pitchFamily="18" charset="0"/>
                    <a:cs typeface="Times New Roman" panose="02020603050405020304" pitchFamily="18" charset="0"/>
                  </a:rPr>
                  <a:t>APB</a:t>
                </a:r>
                <a:r>
                  <a:rPr lang="zh-CN" altLang="zh-CN" sz="2600" b="1">
                    <a:latin typeface="Times New Roman" panose="02020603050405020304" pitchFamily="18" charset="0"/>
                    <a:cs typeface="Times New Roman" panose="02020603050405020304" pitchFamily="18" charset="0"/>
                  </a:rPr>
                  <a:t>的最小值为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𝟒</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762033"/>
                <a:ext cx="11589417" cy="2822311"/>
              </a:xfrm>
              <a:prstGeom prst="rect">
                <a:avLst/>
              </a:prstGeom>
              <a:blipFill rotWithShape="0">
                <a:blip r:embed="rId2"/>
                <a:stretch>
                  <a:fillRect l="-947" b="-43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65801291"/>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269382" y="380016"/>
                <a:ext cx="11589417" cy="5636351"/>
              </a:xfrm>
              <a:prstGeom prst="rect">
                <a:avLst/>
              </a:prstGeom>
            </p:spPr>
            <p:txBody>
              <a:bodyPr wrap="square">
                <a:spAutoFit/>
              </a:bodyPr>
              <a:lstStyle/>
              <a:p>
                <a:pPr>
                  <a:lnSpc>
                    <a:spcPct val="150000"/>
                  </a:lnSpc>
                  <a:spcAft>
                    <a:spcPts val="0"/>
                  </a:spcAft>
                  <a:tabLst>
                    <a:tab pos="2970530" algn="l"/>
                  </a:tabLst>
                </a:pPr>
                <a:r>
                  <a:rPr lang="zh-CN" altLang="zh-CN" sz="2600" b="1" smtClean="0">
                    <a:latin typeface="Calibri" panose="020F0502020204030204" pitchFamily="34" charset="0"/>
                    <a:cs typeface="宋体" panose="02010600030101010101" pitchFamily="2" charset="-122"/>
                  </a:rPr>
                  <a:t>②</a:t>
                </a:r>
                <a:r>
                  <a:rPr lang="zh-CN" altLang="zh-CN" sz="2600" b="1">
                    <a:latin typeface="Times New Roman" panose="02020603050405020304" pitchFamily="18" charset="0"/>
                    <a:cs typeface="Times New Roman" panose="02020603050405020304" pitchFamily="18" charset="0"/>
                  </a:rPr>
                  <a:t>椭圆</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𝒚</m:t>
                            </m:r>
                          </m:e>
                          <m:sup>
                            <m:r>
                              <a:rPr lang="en-US" altLang="zh-CN" sz="2600" b="1" i="1">
                                <a:latin typeface="Cambria Math" panose="02040503050406030204" pitchFamily="18" charset="0"/>
                                <a:cs typeface="Times New Roman" panose="02020603050405020304" pitchFamily="18" charset="0"/>
                              </a:rPr>
                              <m:t>𝟐</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&gt;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&gt;0)</a:t>
                </a:r>
                <a:r>
                  <a:rPr lang="zh-CN" altLang="zh-CN" sz="2600" b="1">
                    <a:latin typeface="Times New Roman" panose="02020603050405020304" pitchFamily="18" charset="0"/>
                    <a:cs typeface="Times New Roman" panose="02020603050405020304" pitchFamily="18" charset="0"/>
                  </a:rPr>
                  <a:t>上一点</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处的切线方程是</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𝟎</m:t>
                            </m:r>
                          </m:sub>
                        </m:sSub>
                        <m:r>
                          <a:rPr lang="en-US" altLang="zh-CN" sz="2600" b="1" i="1">
                            <a:latin typeface="Cambria Math" panose="02040503050406030204" pitchFamily="18" charset="0"/>
                            <a:cs typeface="Times New Roman" panose="02020603050405020304" pitchFamily="18" charset="0"/>
                          </a:rPr>
                          <m:t>𝒙</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𝒚</m:t>
                            </m:r>
                          </m:e>
                          <m:sub>
                            <m:r>
                              <a:rPr lang="en-US" altLang="zh-CN" sz="2600" b="1" i="1">
                                <a:latin typeface="Cambria Math" panose="02040503050406030204" pitchFamily="18" charset="0"/>
                                <a:cs typeface="Times New Roman" panose="02020603050405020304" pitchFamily="18" charset="0"/>
                              </a:rPr>
                              <m:t>𝟎</m:t>
                            </m:r>
                          </m:sub>
                        </m:sSub>
                        <m:r>
                          <a:rPr lang="en-US" altLang="zh-CN" sz="2600" b="1" i="1">
                            <a:latin typeface="Cambria Math" panose="02040503050406030204" pitchFamily="18" charset="0"/>
                            <a:cs typeface="Times New Roman" panose="02020603050405020304" pitchFamily="18" charset="0"/>
                          </a:rPr>
                          <m:t>𝒚</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其外一点</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所引两条切线切点弦方程是</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𝟎</m:t>
                            </m:r>
                          </m:sub>
                        </m:sSub>
                        <m:r>
                          <a:rPr lang="en-US" altLang="zh-CN" sz="2600" b="1" i="1">
                            <a:latin typeface="Cambria Math" panose="02040503050406030204" pitchFamily="18" charset="0"/>
                            <a:cs typeface="Times New Roman" panose="02020603050405020304" pitchFamily="18" charset="0"/>
                          </a:rPr>
                          <m:t>𝒙</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𝒚</m:t>
                            </m:r>
                          </m:e>
                          <m:sub>
                            <m:r>
                              <a:rPr lang="en-US" altLang="zh-CN" sz="2600" b="1" i="1">
                                <a:latin typeface="Cambria Math" panose="02040503050406030204" pitchFamily="18" charset="0"/>
                                <a:cs typeface="Times New Roman" panose="02020603050405020304" pitchFamily="18" charset="0"/>
                              </a:rPr>
                              <m:t>𝟎</m:t>
                            </m:r>
                          </m:sub>
                        </m:sSub>
                        <m:r>
                          <a:rPr lang="en-US" altLang="zh-CN" sz="2600" b="1" i="1">
                            <a:latin typeface="Cambria Math" panose="02040503050406030204" pitchFamily="18" charset="0"/>
                            <a:cs typeface="Times New Roman" panose="02020603050405020304" pitchFamily="18" charset="0"/>
                          </a:rPr>
                          <m:t>𝒚</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smtClean="0">
                    <a:latin typeface="Calibri" panose="020F0502020204030204" pitchFamily="34" charset="0"/>
                    <a:cs typeface="宋体" panose="02010600030101010101" pitchFamily="2" charset="-122"/>
                  </a:rPr>
                  <a:t>③</a:t>
                </a:r>
                <a:r>
                  <a:rPr lang="zh-CN" altLang="zh-CN" sz="2600" b="1">
                    <a:latin typeface="Times New Roman" panose="02020603050405020304" pitchFamily="18" charset="0"/>
                    <a:cs typeface="Times New Roman" panose="02020603050405020304" pitchFamily="18" charset="0"/>
                  </a:rPr>
                  <a:t>双曲线</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𝒚</m:t>
                            </m:r>
                          </m:e>
                          <m:sup>
                            <m:r>
                              <a:rPr lang="en-US" altLang="zh-CN" sz="2600" b="1" i="1">
                                <a:latin typeface="Cambria Math" panose="02040503050406030204" pitchFamily="18" charset="0"/>
                                <a:cs typeface="Times New Roman" panose="02020603050405020304" pitchFamily="18" charset="0"/>
                              </a:rPr>
                              <m:t>𝟐</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&gt;0)</a:t>
                </a:r>
                <a:r>
                  <a:rPr lang="zh-CN" altLang="zh-CN" sz="2600" b="1">
                    <a:latin typeface="Times New Roman" panose="02020603050405020304" pitchFamily="18" charset="0"/>
                    <a:cs typeface="Times New Roman" panose="02020603050405020304" pitchFamily="18" charset="0"/>
                  </a:rPr>
                  <a:t>上一点</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处的切线方程是</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𝟎</m:t>
                            </m:r>
                          </m:sub>
                        </m:sSub>
                        <m:r>
                          <a:rPr lang="en-US" altLang="zh-CN" sz="2600" b="1" i="1">
                            <a:latin typeface="Cambria Math" panose="02040503050406030204" pitchFamily="18" charset="0"/>
                            <a:cs typeface="Times New Roman" panose="02020603050405020304" pitchFamily="18" charset="0"/>
                          </a:rPr>
                          <m:t>𝒙</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𝒚</m:t>
                            </m:r>
                          </m:e>
                          <m:sub>
                            <m:r>
                              <a:rPr lang="en-US" altLang="zh-CN" sz="2600" b="1" i="1">
                                <a:latin typeface="Cambria Math" panose="02040503050406030204" pitchFamily="18" charset="0"/>
                                <a:cs typeface="Times New Roman" panose="02020603050405020304" pitchFamily="18" charset="0"/>
                              </a:rPr>
                              <m:t>𝟎</m:t>
                            </m:r>
                          </m:sub>
                        </m:sSub>
                        <m:r>
                          <a:rPr lang="en-US" altLang="zh-CN" sz="2600" b="1" i="1">
                            <a:latin typeface="Cambria Math" panose="02040503050406030204" pitchFamily="18" charset="0"/>
                            <a:cs typeface="Times New Roman" panose="02020603050405020304" pitchFamily="18" charset="0"/>
                          </a:rPr>
                          <m:t>𝒚</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其外一点</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所引两条切线切点弦方程是</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𝟎</m:t>
                            </m:r>
                          </m:sub>
                        </m:sSub>
                        <m:r>
                          <a:rPr lang="en-US" altLang="zh-CN" sz="2600" b="1" i="1">
                            <a:latin typeface="Cambria Math" panose="02040503050406030204" pitchFamily="18" charset="0"/>
                            <a:cs typeface="Times New Roman" panose="02020603050405020304" pitchFamily="18" charset="0"/>
                          </a:rPr>
                          <m:t>𝒙</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𝒚</m:t>
                            </m:r>
                          </m:e>
                          <m:sub>
                            <m:r>
                              <a:rPr lang="en-US" altLang="zh-CN" sz="2600" b="1" i="1">
                                <a:latin typeface="Cambria Math" panose="02040503050406030204" pitchFamily="18" charset="0"/>
                                <a:cs typeface="Times New Roman" panose="02020603050405020304" pitchFamily="18" charset="0"/>
                              </a:rPr>
                              <m:t>𝟎</m:t>
                            </m:r>
                          </m:sub>
                        </m:sSub>
                        <m:r>
                          <a:rPr lang="en-US" altLang="zh-CN" sz="2600" b="1" i="1">
                            <a:latin typeface="Cambria Math" panose="02040503050406030204" pitchFamily="18" charset="0"/>
                            <a:cs typeface="Times New Roman" panose="02020603050405020304" pitchFamily="18" charset="0"/>
                          </a:rPr>
                          <m:t>𝒚</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④</a:t>
                </a:r>
                <a:r>
                  <a:rPr lang="zh-CN" altLang="zh-CN" sz="2600" b="1">
                    <a:latin typeface="Times New Roman" panose="02020603050405020304" pitchFamily="18" charset="0"/>
                    <a:cs typeface="Times New Roman" panose="02020603050405020304" pitchFamily="18" charset="0"/>
                  </a:rPr>
                  <a:t>抛物线</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px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&gt;0)</a:t>
                </a:r>
                <a:r>
                  <a:rPr lang="zh-CN" altLang="zh-CN" sz="2600" b="1">
                    <a:latin typeface="Times New Roman" panose="02020603050405020304" pitchFamily="18" charset="0"/>
                    <a:cs typeface="Times New Roman" panose="02020603050405020304" pitchFamily="18" charset="0"/>
                  </a:rPr>
                  <a:t>上一点</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处的切线方程是</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0</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其外一点</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所引两条切线方程是</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0</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注</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替换的规则是</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0</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0</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𝟎</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𝒚</m:t>
                            </m:r>
                          </m:e>
                          <m:sub>
                            <m:r>
                              <a:rPr lang="en-US" altLang="zh-CN" sz="2600" b="1" i="1">
                                <a:latin typeface="Cambria Math" panose="02040503050406030204" pitchFamily="18" charset="0"/>
                                <a:cs typeface="Times New Roman" panose="02020603050405020304" pitchFamily="18" charset="0"/>
                              </a:rPr>
                              <m:t>𝟎</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269382" y="380016"/>
                <a:ext cx="11589417" cy="5636351"/>
              </a:xfrm>
              <a:prstGeom prst="rect">
                <a:avLst/>
              </a:prstGeom>
              <a:blipFill rotWithShape="0">
                <a:blip r:embed="rId2"/>
                <a:stretch>
                  <a:fillRect l="-947" r="-894"/>
                </a:stretch>
              </a:blipFill>
            </p:spPr>
            <p:txBody>
              <a:bodyPr/>
              <a:lstStyle/>
              <a:p>
                <a:r>
                  <a:rPr lang="zh-CN" alt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3" name="墨迹 2"/>
              <p14:cNvContentPartPr/>
              <p14:nvPr/>
            </p14:nvContentPartPr>
            <p14:xfrm>
              <a:off x="2752560" y="759960"/>
              <a:ext cx="7243560" cy="5212800"/>
            </p14:xfrm>
          </p:contentPart>
        </mc:Choice>
        <mc:Fallback>
          <p:pic>
            <p:nvPicPr>
              <p:cNvPr id="3" name="墨迹 2"/>
              <p:cNvPicPr/>
              <p:nvPr/>
            </p:nvPicPr>
            <p:blipFill>
              <a:blip r:embed="rId4"/>
              <a:stretch>
                <a:fillRect/>
              </a:stretch>
            </p:blipFill>
            <p:spPr>
              <a:xfrm>
                <a:off x="2743200" y="750600"/>
                <a:ext cx="7262280" cy="5231520"/>
              </a:xfrm>
              <a:prstGeom prst="rect">
                <a:avLst/>
              </a:prstGeom>
            </p:spPr>
          </p:pic>
        </mc:Fallback>
      </mc:AlternateContent>
    </p:spTree>
    <p:extLst>
      <p:ext uri="{BB962C8B-B14F-4D97-AF65-F5344CB8AC3E}">
        <p14:creationId xmlns:p14="http://schemas.microsoft.com/office/powerpoint/2010/main" val="2710465462"/>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4240915"/>
            <a:ext cx="12190413" cy="194995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6" name="矩形 5"/>
              <p:cNvSpPr/>
              <p:nvPr/>
            </p:nvSpPr>
            <p:spPr>
              <a:xfrm>
                <a:off x="269382" y="621443"/>
                <a:ext cx="11589417" cy="5361532"/>
              </a:xfrm>
              <a:prstGeom prst="rect">
                <a:avLst/>
              </a:prstGeom>
            </p:spPr>
            <p:txBody>
              <a:bodyPr wrap="square">
                <a:spAutoFit/>
              </a:bodyPr>
              <a:lstStyle/>
              <a:p>
                <a:pPr marL="355600" indent="-355600">
                  <a:lnSpc>
                    <a:spcPct val="130000"/>
                  </a:lnSpc>
                  <a:spcAft>
                    <a:spcPts val="0"/>
                  </a:spcAft>
                  <a:tabLst>
                    <a:tab pos="2970530" algn="l"/>
                  </a:tabLst>
                </a:pPr>
                <a:r>
                  <a:rPr lang="zh-CN" altLang="zh-CN" sz="2600" b="1"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典例</a:t>
                </a:r>
                <a:r>
                  <a:rPr lang="zh-CN" altLang="zh-CN" sz="2600" b="1" dirty="0">
                    <a:solidFill>
                      <a:srgbClr val="0000FF"/>
                    </a:solidFill>
                    <a:latin typeface="Calibri" panose="020F0502020204030204" pitchFamily="34" charset="0"/>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(2025·</a:t>
                </a:r>
                <a:r>
                  <a:rPr lang="zh-CN" altLang="zh-CN" sz="2600" b="1" dirty="0">
                    <a:latin typeface="Times New Roman" panose="02020603050405020304" pitchFamily="18" charset="0"/>
                    <a:cs typeface="Times New Roman" panose="02020603050405020304" pitchFamily="18" charset="0"/>
                  </a:rPr>
                  <a:t>济南质检节选</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法国著名数学家加斯帕尔</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蒙日在研究圆锥曲线时发现</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椭圆的任意两条互相垂直的切线的交点</a:t>
                </a:r>
                <a:r>
                  <a:rPr lang="en-US" altLang="zh-CN" sz="2600" b="1" i="1" dirty="0">
                    <a:latin typeface="Times New Roman" panose="02020603050405020304" pitchFamily="18" charset="0"/>
                    <a:cs typeface="Times New Roman" panose="02020603050405020304" pitchFamily="18" charset="0"/>
                  </a:rPr>
                  <a:t>Q</a:t>
                </a:r>
                <a:r>
                  <a:rPr lang="zh-CN" altLang="zh-CN" sz="2600" b="1" dirty="0">
                    <a:latin typeface="Times New Roman" panose="02020603050405020304" pitchFamily="18" charset="0"/>
                    <a:cs typeface="Times New Roman" panose="02020603050405020304" pitchFamily="18" charset="0"/>
                  </a:rPr>
                  <a:t>的轨迹是以椭圆的中心为圆心</a:t>
                </a:r>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e>
                    </m:rad>
                  </m:oMath>
                </a14:m>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a</a:t>
                </a:r>
                <a:r>
                  <a:rPr lang="zh-CN" altLang="zh-CN" sz="2600" b="1" dirty="0">
                    <a:latin typeface="Times New Roman" panose="02020603050405020304" pitchFamily="18" charset="0"/>
                    <a:cs typeface="Times New Roman" panose="02020603050405020304" pitchFamily="18" charset="0"/>
                  </a:rPr>
                  <a:t>为椭圆的长半轴长</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b</a:t>
                </a:r>
                <a:r>
                  <a:rPr lang="zh-CN" altLang="zh-CN" sz="2600" b="1" dirty="0">
                    <a:latin typeface="Times New Roman" panose="02020603050405020304" pitchFamily="18" charset="0"/>
                    <a:cs typeface="Times New Roman" panose="02020603050405020304" pitchFamily="18" charset="0"/>
                  </a:rPr>
                  <a:t>为椭圆的短半轴长</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为半径的圆</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这个圆被称为蒙日圆</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已知椭圆</a:t>
                </a:r>
                <a:r>
                  <a:rPr lang="en-US" altLang="zh-CN" sz="2600" b="1" i="1" dirty="0">
                    <a:latin typeface="Times New Roman" panose="02020603050405020304" pitchFamily="18" charset="0"/>
                    <a:cs typeface="Times New Roman" panose="02020603050405020304" pitchFamily="18" charset="0"/>
                  </a:rPr>
                  <a:t>C</a:t>
                </a:r>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𝒚</m:t>
                            </m:r>
                          </m:e>
                          <m:sup>
                            <m:r>
                              <a:rPr lang="en-US" altLang="zh-CN" sz="2600" b="1" i="1">
                                <a:latin typeface="Cambria Math" panose="02040503050406030204" pitchFamily="18" charset="0"/>
                                <a:cs typeface="Times New Roman" panose="02020603050405020304" pitchFamily="18" charset="0"/>
                              </a:rPr>
                              <m:t>𝟐</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dirty="0">
                    <a:latin typeface="Times New Roman" panose="02020603050405020304" pitchFamily="18" charset="0"/>
                    <a:cs typeface="Times New Roman" panose="02020603050405020304" pitchFamily="18" charset="0"/>
                  </a:rPr>
                  <a:t>=1(</a:t>
                </a:r>
                <a:r>
                  <a:rPr lang="en-US" altLang="zh-CN" sz="2600" b="1" i="1" dirty="0">
                    <a:latin typeface="Times New Roman" panose="02020603050405020304" pitchFamily="18" charset="0"/>
                    <a:cs typeface="Times New Roman" panose="02020603050405020304" pitchFamily="18" charset="0"/>
                  </a:rPr>
                  <a:t>a</a:t>
                </a:r>
                <a:r>
                  <a:rPr lang="en-US" altLang="zh-CN" sz="2600" b="1" dirty="0">
                    <a:latin typeface="Times New Roman" panose="02020603050405020304" pitchFamily="18" charset="0"/>
                    <a:cs typeface="Times New Roman" panose="02020603050405020304" pitchFamily="18" charset="0"/>
                  </a:rPr>
                  <a:t>&gt;</a:t>
                </a:r>
                <a:r>
                  <a:rPr lang="en-US" altLang="zh-CN" sz="2600" b="1" i="1" dirty="0">
                    <a:latin typeface="Times New Roman" panose="02020603050405020304" pitchFamily="18" charset="0"/>
                    <a:cs typeface="Times New Roman" panose="02020603050405020304" pitchFamily="18" charset="0"/>
                  </a:rPr>
                  <a:t>b</a:t>
                </a:r>
                <a:r>
                  <a:rPr lang="en-US" altLang="zh-CN" sz="2600" b="1" dirty="0">
                    <a:latin typeface="Times New Roman" panose="02020603050405020304" pitchFamily="18" charset="0"/>
                    <a:cs typeface="Times New Roman" panose="02020603050405020304" pitchFamily="18" charset="0"/>
                  </a:rPr>
                  <a:t>&gt;0)</a:t>
                </a:r>
                <a:r>
                  <a:rPr lang="zh-CN" altLang="zh-CN" sz="2600" b="1" dirty="0">
                    <a:latin typeface="Times New Roman" panose="02020603050405020304" pitchFamily="18" charset="0"/>
                    <a:cs typeface="Times New Roman" panose="02020603050405020304" pitchFamily="18" charset="0"/>
                  </a:rPr>
                  <a:t>过点</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且短轴的一个端点到焦点的距离为</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3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1)</a:t>
                </a:r>
                <a:r>
                  <a:rPr lang="zh-CN" altLang="zh-CN" sz="2600" b="1" dirty="0">
                    <a:latin typeface="Times New Roman" panose="02020603050405020304" pitchFamily="18" charset="0"/>
                    <a:cs typeface="Times New Roman" panose="02020603050405020304" pitchFamily="18" charset="0"/>
                  </a:rPr>
                  <a:t>求椭圆</a:t>
                </a:r>
                <a:r>
                  <a:rPr lang="en-US" altLang="zh-CN" sz="2600" b="1" i="1" dirty="0">
                    <a:latin typeface="Times New Roman" panose="02020603050405020304" pitchFamily="18" charset="0"/>
                    <a:cs typeface="Times New Roman" panose="02020603050405020304" pitchFamily="18" charset="0"/>
                  </a:rPr>
                  <a:t>C</a:t>
                </a:r>
                <a:r>
                  <a:rPr lang="zh-CN" altLang="zh-CN" sz="2600" b="1" dirty="0">
                    <a:latin typeface="Times New Roman" panose="02020603050405020304" pitchFamily="18" charset="0"/>
                    <a:cs typeface="Times New Roman" panose="02020603050405020304" pitchFamily="18" charset="0"/>
                  </a:rPr>
                  <a:t>的蒙日圆的方程</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spcAft>
                    <a:spcPts val="0"/>
                  </a:spcAft>
                  <a:tabLst>
                    <a:tab pos="2970530" algn="l"/>
                  </a:tabLst>
                </a:pPr>
                <a:r>
                  <a:rPr lang="en-US" altLang="zh-CN" sz="2600" b="1" dirty="0"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dirty="0"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dirty="0">
                    <a:solidFill>
                      <a:srgbClr val="0000FF"/>
                    </a:solidFill>
                    <a:latin typeface="Times New Roman" panose="02020603050405020304" pitchFamily="18" charset="0"/>
                    <a:cs typeface="Times New Roman" panose="02020603050405020304" pitchFamily="18" charset="0"/>
                  </a:rPr>
                  <a:t>　</a:t>
                </a:r>
                <a:r>
                  <a:rPr lang="zh-CN" altLang="zh-CN" sz="2600" b="1" dirty="0" smtClean="0">
                    <a:latin typeface="Times New Roman" panose="02020603050405020304" pitchFamily="18" charset="0"/>
                    <a:cs typeface="Times New Roman" panose="02020603050405020304" pitchFamily="18" charset="0"/>
                  </a:rPr>
                  <a:t>依</a:t>
                </a:r>
                <a:r>
                  <a:rPr lang="zh-CN" altLang="zh-CN" sz="2600" b="1" dirty="0">
                    <a:latin typeface="Times New Roman" panose="02020603050405020304" pitchFamily="18" charset="0"/>
                    <a:cs typeface="Times New Roman" panose="02020603050405020304" pitchFamily="18" charset="0"/>
                  </a:rPr>
                  <a:t>题意</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结合</a:t>
                </a:r>
                <a:r>
                  <a:rPr lang="en-US" altLang="zh-CN" sz="2600" b="1" i="1" dirty="0" err="1">
                    <a:latin typeface="Times New Roman" panose="02020603050405020304" pitchFamily="18" charset="0"/>
                    <a:cs typeface="Times New Roman" panose="02020603050405020304" pitchFamily="18" charset="0"/>
                  </a:rPr>
                  <a:t>a</a:t>
                </a:r>
                <a:r>
                  <a:rPr lang="en-US" altLang="zh-CN" sz="2600" b="1" baseline="30000" dirty="0" err="1">
                    <a:latin typeface="Times New Roman" panose="02020603050405020304" pitchFamily="18" charset="0"/>
                    <a:cs typeface="Times New Roman" panose="02020603050405020304" pitchFamily="18" charset="0"/>
                  </a:rPr>
                  <a:t>2</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b</a:t>
                </a:r>
                <a:r>
                  <a:rPr lang="en-US" altLang="zh-CN" sz="2600" b="1" baseline="30000" dirty="0" err="1">
                    <a:latin typeface="Times New Roman" panose="02020603050405020304" pitchFamily="18" charset="0"/>
                    <a:cs typeface="Times New Roman" panose="02020603050405020304" pitchFamily="18" charset="0"/>
                  </a:rPr>
                  <a:t>2</a:t>
                </a:r>
                <a:r>
                  <a:rPr lang="en-US" altLang="zh-CN" sz="2600" b="1" dirty="0" err="1">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c</a:t>
                </a:r>
                <a:r>
                  <a:rPr lang="en-US" altLang="zh-CN" sz="2600" b="1" baseline="30000" dirty="0" err="1">
                    <a:latin typeface="Times New Roman" panose="02020603050405020304" pitchFamily="18" charset="0"/>
                    <a:cs typeface="Times New Roman" panose="02020603050405020304" pitchFamily="18" charset="0"/>
                  </a:rPr>
                  <a:t>2</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c</a:t>
                </a:r>
                <a:r>
                  <a:rPr lang="zh-CN" altLang="zh-CN" sz="2600" b="1" dirty="0">
                    <a:latin typeface="Times New Roman" panose="02020603050405020304" pitchFamily="18" charset="0"/>
                    <a:cs typeface="Times New Roman" panose="02020603050405020304" pitchFamily="18" charset="0"/>
                  </a:rPr>
                  <a:t>为椭圆</a:t>
                </a:r>
                <a:r>
                  <a:rPr lang="en-US" altLang="zh-CN" sz="2600" b="1" i="1" dirty="0">
                    <a:latin typeface="Times New Roman" panose="02020603050405020304" pitchFamily="18" charset="0"/>
                    <a:cs typeface="Times New Roman" panose="02020603050405020304" pitchFamily="18" charset="0"/>
                  </a:rPr>
                  <a:t>C</a:t>
                </a:r>
                <a:r>
                  <a:rPr lang="zh-CN" altLang="zh-CN" sz="2600" b="1" dirty="0">
                    <a:latin typeface="Times New Roman" panose="02020603050405020304" pitchFamily="18" charset="0"/>
                    <a:cs typeface="Times New Roman" panose="02020603050405020304" pitchFamily="18" charset="0"/>
                  </a:rPr>
                  <a:t>的半焦距</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知</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a</a:t>
                </a:r>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dirty="0" smtClean="0">
                    <a:latin typeface="宋体" panose="02010600030101010101" pitchFamily="2" charset="-122"/>
                    <a:cs typeface="Times New Roman" panose="02020603050405020304" pitchFamily="18" charset="0"/>
                  </a:rPr>
                  <a:t>,</a:t>
                </a:r>
                <a:r>
                  <a:rPr lang="zh-CN" altLang="zh-CN" sz="2600" b="1" dirty="0" smtClean="0">
                    <a:latin typeface="Times New Roman" panose="02020603050405020304" pitchFamily="18" charset="0"/>
                    <a:cs typeface="Times New Roman" panose="02020603050405020304" pitchFamily="18" charset="0"/>
                  </a:rPr>
                  <a:t>则</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𝟐</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dirty="0">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3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t>
                </a:r>
                <a:r>
                  <a:rPr lang="zh-CN" altLang="zh-CN" sz="2600" b="1" dirty="0" smtClean="0">
                    <a:latin typeface="Times New Roman" panose="02020603050405020304" pitchFamily="18" charset="0"/>
                    <a:cs typeface="Times New Roman" panose="02020603050405020304" pitchFamily="18" charset="0"/>
                  </a:rPr>
                  <a:t>解</a:t>
                </a:r>
                <a:r>
                  <a:rPr lang="zh-CN" altLang="zh-CN" sz="2600" b="1" dirty="0">
                    <a:latin typeface="Times New Roman" panose="02020603050405020304" pitchFamily="18" charset="0"/>
                    <a:cs typeface="Times New Roman" panose="02020603050405020304" pitchFamily="18" charset="0"/>
                  </a:rPr>
                  <a:t>得</a:t>
                </a:r>
                <a:r>
                  <a:rPr lang="en-US" altLang="zh-CN" sz="2600" b="1" i="1" dirty="0" err="1">
                    <a:latin typeface="Times New Roman" panose="02020603050405020304" pitchFamily="18" charset="0"/>
                    <a:cs typeface="Times New Roman" panose="02020603050405020304" pitchFamily="18" charset="0"/>
                  </a:rPr>
                  <a:t>b</a:t>
                </a:r>
                <a:r>
                  <a:rPr lang="en-US" altLang="zh-CN" sz="2600" b="1" baseline="30000" dirty="0" err="1">
                    <a:latin typeface="Times New Roman" panose="02020603050405020304" pitchFamily="18" charset="0"/>
                    <a:cs typeface="Times New Roman" panose="02020603050405020304" pitchFamily="18" charset="0"/>
                  </a:rPr>
                  <a:t>2</a:t>
                </a:r>
                <a:r>
                  <a:rPr lang="en-US" altLang="zh-CN" sz="2600" b="1" dirty="0">
                    <a:latin typeface="Times New Roman" panose="02020603050405020304" pitchFamily="18" charset="0"/>
                    <a:cs typeface="Times New Roman" panose="02020603050405020304" pitchFamily="18" charset="0"/>
                  </a:rPr>
                  <a:t>=1</a:t>
                </a:r>
                <a:r>
                  <a:rPr lang="en-US" altLang="zh-CN" sz="2600" b="1" dirty="0" smtClean="0">
                    <a:latin typeface="宋体" panose="02010600030101010101" pitchFamily="2" charset="-122"/>
                    <a:cs typeface="Times New Roman" panose="02020603050405020304" pitchFamily="18" charset="0"/>
                  </a:rPr>
                  <a:t>,</a:t>
                </a:r>
                <a:r>
                  <a:rPr lang="zh-CN" altLang="zh-CN" sz="2600" b="1" dirty="0" smtClean="0">
                    <a:latin typeface="Times New Roman" panose="02020603050405020304" pitchFamily="18" charset="0"/>
                    <a:cs typeface="Times New Roman" panose="02020603050405020304" pitchFamily="18" charset="0"/>
                  </a:rPr>
                  <a:t>所以</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e>
                    </m:rad>
                  </m:oMath>
                </a14:m>
                <a:r>
                  <a:rPr lang="en-US" altLang="zh-CN" sz="2600" b="1" dirty="0">
                    <a:latin typeface="Times New Roman" panose="02020603050405020304" pitchFamily="18" charset="0"/>
                    <a:cs typeface="Times New Roman" panose="02020603050405020304" pitchFamily="18" charset="0"/>
                  </a:rPr>
                  <a:t>=2</a:t>
                </a:r>
                <a:r>
                  <a:rPr lang="en-US" altLang="zh-CN" sz="2600" b="1" dirty="0" smtClean="0">
                    <a:latin typeface="宋体" panose="02010600030101010101" pitchFamily="2" charset="-122"/>
                    <a:cs typeface="Times New Roman" panose="02020603050405020304" pitchFamily="18" charset="0"/>
                  </a:rPr>
                  <a:t>,</a:t>
                </a:r>
                <a:r>
                  <a:rPr lang="zh-CN" altLang="zh-CN" sz="2600" b="1" dirty="0" smtClean="0">
                    <a:latin typeface="Times New Roman" panose="02020603050405020304" pitchFamily="18" charset="0"/>
                    <a:cs typeface="Times New Roman" panose="02020603050405020304" pitchFamily="18" charset="0"/>
                  </a:rPr>
                  <a:t>所以</a:t>
                </a:r>
                <a:r>
                  <a:rPr lang="zh-CN" altLang="zh-CN" sz="2600" b="1" dirty="0">
                    <a:latin typeface="Times New Roman" panose="02020603050405020304" pitchFamily="18" charset="0"/>
                    <a:cs typeface="Times New Roman" panose="02020603050405020304" pitchFamily="18" charset="0"/>
                  </a:rPr>
                  <a:t>椭圆</a:t>
                </a:r>
                <a:r>
                  <a:rPr lang="en-US" altLang="zh-CN" sz="2600" b="1" i="1" dirty="0">
                    <a:latin typeface="Times New Roman" panose="02020603050405020304" pitchFamily="18" charset="0"/>
                    <a:cs typeface="Times New Roman" panose="02020603050405020304" pitchFamily="18" charset="0"/>
                  </a:rPr>
                  <a:t>C</a:t>
                </a:r>
                <a:r>
                  <a:rPr lang="zh-CN" altLang="zh-CN" sz="2600" b="1" dirty="0">
                    <a:latin typeface="Times New Roman" panose="02020603050405020304" pitchFamily="18" charset="0"/>
                    <a:cs typeface="Times New Roman" panose="02020603050405020304" pitchFamily="18" charset="0"/>
                  </a:rPr>
                  <a:t>的蒙日圆的方程为</a:t>
                </a:r>
                <a:r>
                  <a:rPr lang="en-US" altLang="zh-CN" sz="2600" b="1" i="1" dirty="0" err="1">
                    <a:latin typeface="Times New Roman" panose="02020603050405020304" pitchFamily="18" charset="0"/>
                    <a:cs typeface="Times New Roman" panose="02020603050405020304" pitchFamily="18" charset="0"/>
                  </a:rPr>
                  <a:t>x</a:t>
                </a:r>
                <a:r>
                  <a:rPr lang="en-US" altLang="zh-CN" sz="2600" b="1" baseline="30000" dirty="0" err="1">
                    <a:latin typeface="Times New Roman" panose="02020603050405020304" pitchFamily="18" charset="0"/>
                    <a:cs typeface="Times New Roman" panose="02020603050405020304" pitchFamily="18" charset="0"/>
                  </a:rPr>
                  <a:t>2</a:t>
                </a:r>
                <a:r>
                  <a:rPr lang="en-US" altLang="zh-CN" sz="2600" b="1" dirty="0" err="1">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y</a:t>
                </a:r>
                <a:r>
                  <a:rPr lang="en-US" altLang="zh-CN" sz="2600" b="1" baseline="30000" dirty="0" err="1">
                    <a:latin typeface="Times New Roman" panose="02020603050405020304" pitchFamily="18" charset="0"/>
                    <a:cs typeface="Times New Roman" panose="02020603050405020304" pitchFamily="18" charset="0"/>
                  </a:rPr>
                  <a:t>2</a:t>
                </a:r>
                <a:r>
                  <a:rPr lang="en-US" altLang="zh-CN" sz="2600" b="1" dirty="0">
                    <a:latin typeface="Times New Roman" panose="02020603050405020304" pitchFamily="18" charset="0"/>
                    <a:cs typeface="Times New Roman" panose="02020603050405020304" pitchFamily="18" charset="0"/>
                  </a:rPr>
                  <a:t>=4.</a:t>
                </a:r>
                <a:endParaRPr lang="zh-CN" altLang="zh-CN" sz="1150" dirty="0">
                  <a:latin typeface="Calibri" panose="020F0502020204030204" pitchFamily="34" charset="0"/>
                  <a:cs typeface="Times New Roman" panose="0202060305040502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269382" y="621443"/>
                <a:ext cx="11589417" cy="5361532"/>
              </a:xfrm>
              <a:prstGeom prst="rect">
                <a:avLst/>
              </a:prstGeom>
              <a:blipFill rotWithShape="0">
                <a:blip r:embed="rId3"/>
                <a:stretch>
                  <a:fillRect l="-947" t="-114" r="-184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604018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linds(horizontal)">
                                      <p:cBhvr>
                                        <p:cTn id="1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1859442"/>
            <a:ext cx="12190413" cy="436788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7" name="矩形 6"/>
              <p:cNvSpPr/>
              <p:nvPr/>
            </p:nvSpPr>
            <p:spPr>
              <a:xfrm>
                <a:off x="269382" y="621443"/>
                <a:ext cx="11589417" cy="5305748"/>
              </a:xfrm>
              <a:prstGeom prst="rect">
                <a:avLst/>
              </a:prstGeom>
            </p:spPr>
            <p:txBody>
              <a:bodyPr wrap="square">
                <a:spAutoFit/>
              </a:bodyPr>
              <a:lstStyle/>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若斜率为</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的直线</a:t>
                </a:r>
                <a:r>
                  <a:rPr lang="en-US" altLang="zh-CN" sz="2600" b="1" i="1">
                    <a:latin typeface="Times New Roman" panose="02020603050405020304" pitchFamily="18" charset="0"/>
                    <a:cs typeface="Times New Roman" panose="02020603050405020304" pitchFamily="18" charset="0"/>
                  </a:rPr>
                  <a:t>l</a:t>
                </a:r>
                <a:r>
                  <a:rPr lang="zh-CN" altLang="zh-CN" sz="2600" b="1">
                    <a:latin typeface="Times New Roman" panose="02020603050405020304" pitchFamily="18" charset="0"/>
                    <a:cs typeface="Times New Roman" panose="02020603050405020304" pitchFamily="18" charset="0"/>
                  </a:rPr>
                  <a:t>与椭圆</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相切</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且与椭圆</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的蒙日圆相交于</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两点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求</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OMN</a:t>
                </a:r>
                <a:r>
                  <a:rPr lang="zh-CN" altLang="zh-CN" sz="2600" b="1">
                    <a:latin typeface="Times New Roman" panose="02020603050405020304" pitchFamily="18" charset="0"/>
                    <a:cs typeface="Times New Roman" panose="02020603050405020304" pitchFamily="18" charset="0"/>
                  </a:rPr>
                  <a:t>的面积</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O</a:t>
                </a:r>
                <a:r>
                  <a:rPr lang="zh-CN" altLang="zh-CN" sz="2600" b="1">
                    <a:latin typeface="Times New Roman" panose="02020603050405020304" pitchFamily="18" charset="0"/>
                    <a:cs typeface="Times New Roman" panose="02020603050405020304" pitchFamily="18" charset="0"/>
                  </a:rPr>
                  <a:t>为坐标原点</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10000"/>
                  </a:lnSpc>
                  <a:spcAft>
                    <a:spcPts val="0"/>
                  </a:spcAft>
                  <a:tabLst>
                    <a:tab pos="2970530" algn="l"/>
                  </a:tabLst>
                </a:pPr>
                <a:r>
                  <a:rPr lang="zh-CN" altLang="zh-CN" sz="2600" b="1">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知</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椭圆</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的方程为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a:lnSpc>
                    <a:spcPct val="11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设直线</a:t>
                </a:r>
                <a:r>
                  <a:rPr lang="en-US" altLang="zh-CN" sz="2600" b="1" i="1">
                    <a:latin typeface="Times New Roman" panose="02020603050405020304" pitchFamily="18" charset="0"/>
                    <a:cs typeface="Times New Roman" panose="02020603050405020304" pitchFamily="18" charset="0"/>
                  </a:rPr>
                  <a:t>l</a:t>
                </a:r>
                <a:r>
                  <a:rPr lang="zh-CN" altLang="zh-CN" sz="2600" b="1">
                    <a:latin typeface="Times New Roman" panose="02020603050405020304" pitchFamily="18" charset="0"/>
                    <a:cs typeface="Times New Roman" panose="02020603050405020304" pitchFamily="18" charset="0"/>
                  </a:rPr>
                  <a:t>的方程为</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由</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𝒚</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𝒎</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𝟑</m:t>
                                  </m:r>
                                </m:den>
                              </m:f>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𝒚</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oMath>
                </a14:m>
                <a:endParaRPr lang="en-US" altLang="zh-CN" sz="2600" b="1" smtClean="0">
                  <a:latin typeface="Times New Roman" panose="02020603050405020304" pitchFamily="18" charset="0"/>
                  <a:cs typeface="Times New Roman" panose="02020603050405020304" pitchFamily="18" charset="0"/>
                </a:endParaRPr>
              </a:p>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消</a:t>
                </a:r>
                <a:r>
                  <a:rPr lang="zh-CN" altLang="zh-CN" sz="2600" b="1">
                    <a:latin typeface="Times New Roman" panose="02020603050405020304" pitchFamily="18" charset="0"/>
                    <a:cs typeface="Times New Roman" panose="02020603050405020304" pitchFamily="18" charset="0"/>
                  </a:rPr>
                  <a:t>去</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并整理得</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4</a:t>
                </a:r>
                <a:r>
                  <a:rPr lang="en-US" altLang="zh-CN" sz="2600" b="1" i="1" smtClean="0">
                    <a:latin typeface="Times New Roman" panose="02020603050405020304" pitchFamily="18" charset="0"/>
                    <a:cs typeface="Times New Roman" panose="02020603050405020304" pitchFamily="18" charset="0"/>
                  </a:rPr>
                  <a:t>x</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smtClean="0">
                    <a:latin typeface="Times New Roman" panose="02020603050405020304" pitchFamily="18" charset="0"/>
                    <a:cs typeface="Times New Roman" panose="02020603050405020304" pitchFamily="18" charset="0"/>
                  </a:rPr>
                  <a:t>+6</a:t>
                </a:r>
                <a:r>
                  <a:rPr lang="en-US" altLang="zh-CN" sz="2600" b="1" i="1" smtClean="0">
                    <a:latin typeface="Times New Roman" panose="02020603050405020304" pitchFamily="18" charset="0"/>
                    <a:cs typeface="Times New Roman" panose="02020603050405020304" pitchFamily="18" charset="0"/>
                  </a:rPr>
                  <a:t>mx</a:t>
                </a:r>
                <a:r>
                  <a:rPr lang="en-US" altLang="zh-CN" sz="2600" b="1" smtClean="0">
                    <a:latin typeface="Times New Roman" panose="02020603050405020304" pitchFamily="18" charset="0"/>
                    <a:cs typeface="Times New Roman" panose="02020603050405020304" pitchFamily="18" charset="0"/>
                  </a:rPr>
                  <a:t>+3(</a:t>
                </a:r>
                <a:r>
                  <a:rPr lang="en-US" altLang="zh-CN" sz="2600" b="1" i="1" smtClean="0">
                    <a:latin typeface="Times New Roman" panose="02020603050405020304" pitchFamily="18" charset="0"/>
                    <a:cs typeface="Times New Roman" panose="02020603050405020304" pitchFamily="18" charset="0"/>
                  </a:rPr>
                  <a:t>m</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)=0</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Δ</a:t>
                </a:r>
                <a:r>
                  <a:rPr lang="en-US" altLang="zh-CN" sz="2600" b="1">
                    <a:latin typeface="Times New Roman" panose="02020603050405020304" pitchFamily="18" charset="0"/>
                    <a:cs typeface="Times New Roman" panose="02020603050405020304" pitchFamily="18" charset="0"/>
                  </a:rPr>
                  <a:t>=36</a:t>
                </a:r>
                <a:r>
                  <a:rPr lang="en-US" altLang="zh-CN" sz="2600" b="1" i="1">
                    <a:latin typeface="Times New Roman" panose="02020603050405020304" pitchFamily="18" charset="0"/>
                    <a:cs typeface="Times New Roman" panose="02020603050405020304" pitchFamily="18" charset="0"/>
                  </a:rPr>
                  <a:t>m</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16(3</a:t>
                </a:r>
                <a:r>
                  <a:rPr lang="en-US" altLang="zh-CN" sz="2600" b="1" i="1">
                    <a:latin typeface="Times New Roman" panose="02020603050405020304" pitchFamily="18" charset="0"/>
                    <a:cs typeface="Times New Roman" panose="02020603050405020304" pitchFamily="18" charset="0"/>
                  </a:rPr>
                  <a:t>m</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3)=0</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m</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1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所以坐标原点</a:t>
                </a:r>
                <a:r>
                  <a:rPr lang="en-US" altLang="zh-CN" sz="2600" b="1" i="1">
                    <a:latin typeface="Times New Roman" panose="02020603050405020304" pitchFamily="18" charset="0"/>
                    <a:cs typeface="Times New Roman" panose="02020603050405020304" pitchFamily="18" charset="0"/>
                  </a:rPr>
                  <a:t>O</a:t>
                </a:r>
                <a:r>
                  <a:rPr lang="zh-CN" altLang="zh-CN" sz="2600" b="1">
                    <a:latin typeface="Times New Roman" panose="02020603050405020304" pitchFamily="18" charset="0"/>
                    <a:cs typeface="Times New Roman" panose="02020603050405020304" pitchFamily="18" charset="0"/>
                  </a:rPr>
                  <a:t>到直线</a:t>
                </a:r>
                <a:r>
                  <a:rPr lang="en-US" altLang="zh-CN" sz="2600" b="1" i="1">
                    <a:latin typeface="Times New Roman" panose="02020603050405020304" pitchFamily="18" charset="0"/>
                    <a:cs typeface="Times New Roman" panose="02020603050405020304" pitchFamily="18" charset="0"/>
                  </a:rPr>
                  <a:t>l</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的距离</a:t>
                </a:r>
                <a:r>
                  <a:rPr lang="en-US" altLang="zh-CN" sz="2600" b="1" i="1">
                    <a:latin typeface="Times New Roman" panose="02020603050405020304" pitchFamily="18" charset="0"/>
                    <a:cs typeface="Times New Roman" panose="02020603050405020304" pitchFamily="18" charset="0"/>
                  </a:rPr>
                  <a:t>d</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𝒎</m:t>
                            </m:r>
                          </m:e>
                        </m:d>
                      </m:num>
                      <m:den>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1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MN</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𝟐</m:t>
                            </m:r>
                          </m:sup>
                        </m:sSup>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e>
                    </m:rad>
                  </m:oMath>
                </a14:m>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S</a:t>
                </a:r>
                <a:r>
                  <a:rPr lang="zh-CN" altLang="zh-CN" sz="2600" b="1" baseline="-25000">
                    <a:latin typeface="Calibri" panose="020F0502020204030204" pitchFamily="34" charset="0"/>
                    <a:cs typeface="宋体" panose="02010600030101010101" pitchFamily="2" charset="-122"/>
                  </a:rPr>
                  <a:t>△</a:t>
                </a:r>
                <a:r>
                  <a:rPr lang="en-US" altLang="zh-CN" sz="2600" b="1" i="1" baseline="-25000">
                    <a:latin typeface="Times New Roman" panose="02020603050405020304" pitchFamily="18" charset="0"/>
                    <a:cs typeface="Times New Roman" panose="02020603050405020304" pitchFamily="18" charset="0"/>
                  </a:rPr>
                  <a:t>OMN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·d</a:t>
                </a:r>
                <a:r>
                  <a:rPr lang="en-US" altLang="zh-CN" sz="2600" b="1">
                    <a:latin typeface="Times New Roman" panose="02020603050405020304" pitchFamily="18" charset="0"/>
                    <a:cs typeface="Times New Roman" panose="02020603050405020304" pitchFamily="18" charset="0"/>
                  </a:rPr>
                  <a:t>=2.</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621443"/>
                <a:ext cx="11589417" cy="5305748"/>
              </a:xfrm>
              <a:prstGeom prst="rect">
                <a:avLst/>
              </a:prstGeom>
              <a:blipFill rotWithShape="0">
                <a:blip r:embed="rId3"/>
                <a:stretch>
                  <a:fillRect l="-947" r="-26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3913914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linds(horizontal)">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blinds(horizontal)">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blinds(horizontal)">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矩形 6"/>
              <p:cNvSpPr/>
              <p:nvPr/>
            </p:nvSpPr>
            <p:spPr>
              <a:xfrm>
                <a:off x="269382" y="621443"/>
                <a:ext cx="11589417" cy="4416337"/>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训练</a:t>
                </a:r>
                <a:r>
                  <a:rPr lang="zh-CN" altLang="zh-CN" sz="2600" b="1">
                    <a:solidFill>
                      <a:srgbClr val="0000FF"/>
                    </a:solidFill>
                    <a:latin typeface="Calibri" panose="020F0502020204030204" pitchFamily="34"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画法几何的创始人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法国数学家加斯帕尔</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蒙日发现</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与椭圆相切的两条垂直切线的交点的轨迹是以椭圆中心为圆心的圆</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我们通常把这个圆称为该椭圆的蒙日圆</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已知椭圆</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𝒚</m:t>
                            </m:r>
                          </m:e>
                          <m:sup>
                            <m:r>
                              <a:rPr lang="en-US" altLang="zh-CN" sz="2600" b="1" i="1">
                                <a:latin typeface="Cambria Math" panose="02040503050406030204" pitchFamily="18" charset="0"/>
                                <a:cs typeface="Times New Roman" panose="02020603050405020304" pitchFamily="18" charset="0"/>
                              </a:rPr>
                              <m:t>𝟐</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&gt;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&gt;0)</a:t>
                </a:r>
                <a:r>
                  <a:rPr lang="zh-CN" altLang="zh-CN" sz="2600" b="1">
                    <a:latin typeface="Times New Roman" panose="02020603050405020304" pitchFamily="18" charset="0"/>
                    <a:cs typeface="Times New Roman" panose="02020603050405020304" pitchFamily="18" charset="0"/>
                  </a:rPr>
                  <a:t>的蒙日圆方程为</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为蒙日圆上一个动点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过点</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作椭圆</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的两条切线</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与蒙日圆分别交于</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zh-CN" altLang="zh-CN" sz="2600" b="1">
                    <a:latin typeface="Times New Roman" panose="02020603050405020304" pitchFamily="18" charset="0"/>
                    <a:cs typeface="Times New Roman" panose="02020603050405020304" pitchFamily="18" charset="0"/>
                  </a:rPr>
                  <a:t>两点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MPQ</a:t>
                </a:r>
                <a:r>
                  <a:rPr lang="zh-CN" altLang="zh-CN" sz="2600" b="1">
                    <a:latin typeface="Times New Roman" panose="02020603050405020304" pitchFamily="18" charset="0"/>
                    <a:cs typeface="Times New Roman" panose="02020603050405020304" pitchFamily="18" charset="0"/>
                  </a:rPr>
                  <a:t>面积的最大值为</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b</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则椭圆</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的离心率为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𝟔</m:t>
                            </m:r>
                          </m:e>
                        </m:rad>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	B.</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smtClean="0">
                    <a:latin typeface="Times New Roman" panose="02020603050405020304" pitchFamily="18" charset="0"/>
                    <a:cs typeface="Times New Roman" panose="02020603050405020304" pitchFamily="18" charset="0"/>
                  </a:rPr>
                  <a:t>		C</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num>
                      <m:den>
                        <m:r>
                          <a:rPr lang="en-US" altLang="zh-CN" sz="2600" b="1" i="1">
                            <a:latin typeface="Cambria Math" panose="02040503050406030204" pitchFamily="18" charset="0"/>
                            <a:cs typeface="Times New Roman" panose="02020603050405020304" pitchFamily="18" charset="0"/>
                          </a:rPr>
                          <m:t>𝟑</m:t>
                        </m:r>
                      </m:den>
                    </m:f>
                  </m:oMath>
                </a14:m>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621443"/>
                <a:ext cx="11589417" cy="4416337"/>
              </a:xfrm>
              <a:prstGeom prst="rect">
                <a:avLst/>
              </a:prstGeom>
              <a:blipFill rotWithShape="0">
                <a:blip r:embed="rId3"/>
                <a:stretch>
                  <a:fillRect l="-947" r="-947"/>
                </a:stretch>
              </a:blipFill>
            </p:spPr>
            <p:txBody>
              <a:bodyPr/>
              <a:lstStyle/>
              <a:p>
                <a:r>
                  <a:rPr lang="zh-CN" altLang="en-US">
                    <a:noFill/>
                  </a:rPr>
                  <a:t> </a:t>
                </a:r>
              </a:p>
            </p:txBody>
          </p:sp>
        </mc:Fallback>
      </mc:AlternateContent>
      <p:sp>
        <p:nvSpPr>
          <p:cNvPr id="8" name="矩形 7"/>
          <p:cNvSpPr/>
          <p:nvPr>
            <p:custDataLst>
              <p:tags r:id="rId1"/>
            </p:custDataLst>
          </p:nvPr>
        </p:nvSpPr>
        <p:spPr>
          <a:xfrm>
            <a:off x="7772622" y="3460250"/>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a:t>
            </a:r>
            <a:endParaRPr lang="zh-CN" altLang="en-US" sz="3000" b="1" dirty="0">
              <a:solidFill>
                <a:srgbClr val="C00000"/>
              </a:solidFill>
            </a:endParaRPr>
          </a:p>
        </p:txBody>
      </p:sp>
    </p:spTree>
    <p:extLst>
      <p:ext uri="{BB962C8B-B14F-4D97-AF65-F5344CB8AC3E}">
        <p14:creationId xmlns:p14="http://schemas.microsoft.com/office/powerpoint/2010/main" val="3505885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13364"/>
            <a:ext cx="12190413" cy="620694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5" name="矩形 4"/>
              <p:cNvSpPr/>
              <p:nvPr/>
            </p:nvSpPr>
            <p:spPr>
              <a:xfrm>
                <a:off x="269382" y="646843"/>
                <a:ext cx="11589417" cy="5228547"/>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由已知条件可得</a:t>
                </a:r>
                <a:r>
                  <a:rPr lang="en-US" altLang="zh-CN" sz="2600" b="1" i="1">
                    <a:latin typeface="Times New Roman" panose="02020603050405020304" pitchFamily="18" charset="0"/>
                    <a:cs typeface="Times New Roman" panose="02020603050405020304" pitchFamily="18" charset="0"/>
                  </a:rPr>
                  <a:t>MP</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MQ</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PQ</a:t>
                </a:r>
                <a:r>
                  <a:rPr lang="zh-CN" altLang="zh-CN" sz="2600" b="1">
                    <a:latin typeface="Times New Roman" panose="02020603050405020304" pitchFamily="18" charset="0"/>
                    <a:cs typeface="Times New Roman" panose="02020603050405020304" pitchFamily="18" charset="0"/>
                  </a:rPr>
                  <a:t>为圆</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baseline="30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的一条直径</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MP</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MQ</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PQ</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S</a:t>
                </a:r>
                <a:r>
                  <a:rPr lang="zh-CN" altLang="zh-CN" sz="2600" b="1" baseline="-25000">
                    <a:latin typeface="Calibri" panose="020F0502020204030204" pitchFamily="34" charset="0"/>
                    <a:cs typeface="宋体" panose="02010600030101010101" pitchFamily="2" charset="-122"/>
                  </a:rPr>
                  <a:t>△</a:t>
                </a:r>
                <a:r>
                  <a:rPr lang="en-US" altLang="zh-CN" sz="2600" b="1" i="1" baseline="-25000">
                    <a:latin typeface="Times New Roman" panose="02020603050405020304" pitchFamily="18" charset="0"/>
                    <a:cs typeface="Times New Roman" panose="02020603050405020304" pitchFamily="18" charset="0"/>
                  </a:rPr>
                  <a:t>MPQ</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MP</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MQ</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𝑴𝑷</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𝑴𝑸</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当且仅当</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MP</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MQ</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等号成立</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b</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b</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c</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e</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𝟔</m:t>
                            </m:r>
                          </m:e>
                        </m:rad>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269382" y="646843"/>
                <a:ext cx="11589417" cy="5228547"/>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03584080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blinds(horizontal)">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blinds(horizontal)">
                                      <p:cBhvr>
                                        <p:cTn id="3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custDataLst>
              <p:tags r:id="rId1"/>
            </p:custDataLst>
          </p:nvPr>
        </p:nvSpPr>
        <p:spPr>
          <a:xfrm>
            <a:off x="718092" y="1079750"/>
            <a:ext cx="11472321" cy="4097969"/>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13" name="五边形 12"/>
          <p:cNvSpPr/>
          <p:nvPr>
            <p:custDataLst>
              <p:tags r:id="rId2"/>
            </p:custDataLst>
          </p:nvPr>
        </p:nvSpPr>
        <p:spPr>
          <a:xfrm>
            <a:off x="4445" y="1079750"/>
            <a:ext cx="3288237" cy="4097334"/>
          </a:xfrm>
          <a:prstGeom prst="homePlate">
            <a:avLst>
              <a:gd name="adj" fmla="val 59526"/>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4" name="燕尾形 13"/>
          <p:cNvSpPr/>
          <p:nvPr>
            <p:custDataLst>
              <p:tags r:id="rId3"/>
            </p:custDataLst>
          </p:nvPr>
        </p:nvSpPr>
        <p:spPr>
          <a:xfrm>
            <a:off x="1582850" y="1079750"/>
            <a:ext cx="2333321" cy="4097969"/>
          </a:xfrm>
          <a:prstGeom prst="chevron">
            <a:avLst>
              <a:gd name="adj" fmla="val 85127"/>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black"/>
              </a:solidFill>
            </a:endParaRPr>
          </a:p>
        </p:txBody>
      </p:sp>
      <p:sp>
        <p:nvSpPr>
          <p:cNvPr id="18" name="文本框 44"/>
          <p:cNvSpPr txBox="1"/>
          <p:nvPr/>
        </p:nvSpPr>
        <p:spPr>
          <a:xfrm>
            <a:off x="4368165" y="2564765"/>
            <a:ext cx="6515100" cy="829945"/>
          </a:xfrm>
          <a:prstGeom prst="rect">
            <a:avLst/>
          </a:prstGeom>
          <a:noFill/>
        </p:spPr>
        <p:txBody>
          <a:bodyPr wrap="square">
            <a:spAutoFit/>
          </a:bodyPr>
          <a:lstStyle/>
          <a:p>
            <a:pPr algn="l" fontAlgn="auto">
              <a:spcBef>
                <a:spcPts val="0"/>
              </a:spcBef>
              <a:spcAft>
                <a:spcPts val="0"/>
              </a:spcAft>
              <a:defRPr/>
            </a:pPr>
            <a:r>
              <a:rPr lang="zh-CN" altLang="en-US" sz="4800" b="1" spc="300" dirty="0" smtClean="0">
                <a:solidFill>
                  <a:schemeClr val="bg1"/>
                </a:solidFill>
                <a:effectLst/>
                <a:latin typeface="微软雅黑" panose="020B0503020204020204" pitchFamily="34" charset="-122"/>
                <a:ea typeface="微软雅黑" panose="020B0503020204020204" pitchFamily="34" charset="-122"/>
              </a:rPr>
              <a:t>课时对点精练</a:t>
            </a:r>
            <a:endParaRPr lang="zh-CN" altLang="en-US" sz="4800" b="1" spc="300" dirty="0">
              <a:solidFill>
                <a:schemeClr val="bg1"/>
              </a:solidFill>
              <a:effectLst/>
              <a:latin typeface="微软雅黑" panose="020B0503020204020204" pitchFamily="34" charset="-122"/>
              <a:ea typeface="微软雅黑" panose="020B0503020204020204" pitchFamily="34" charset="-122"/>
            </a:endParaRPr>
          </a:p>
        </p:txBody>
      </p:sp>
      <p:sp>
        <p:nvSpPr>
          <p:cNvPr id="20" name="文本框 18"/>
          <p:cNvSpPr txBox="1"/>
          <p:nvPr>
            <p:custDataLst>
              <p:tags r:id="rId4"/>
            </p:custDataLst>
          </p:nvPr>
        </p:nvSpPr>
        <p:spPr>
          <a:xfrm>
            <a:off x="1104900" y="2341880"/>
            <a:ext cx="1929130" cy="1727200"/>
          </a:xfrm>
          <a:prstGeom prst="rect">
            <a:avLst/>
          </a:prstGeom>
          <a:noFill/>
        </p:spPr>
        <p:txBody>
          <a:bodyPr wrap="square" rtlCol="0">
            <a:noAutofit/>
          </a:bodyPr>
          <a:lstStyle/>
          <a:p>
            <a:pPr algn="dist"/>
            <a:endParaRPr kumimoji="1" lang="en-US" altLang="zh-CN" sz="8800" b="1" dirty="0">
              <a:solidFill>
                <a:prstClr val="white"/>
              </a:solidFill>
              <a:latin typeface="微软雅黑" panose="020B0503020204020204" pitchFamily="34" charset="-122"/>
              <a:ea typeface="微软雅黑" panose="020B0503020204020204" pitchFamily="34" charset="-122"/>
            </a:endParaRPr>
          </a:p>
        </p:txBody>
      </p:sp>
      <p:sp>
        <p:nvSpPr>
          <p:cNvPr id="21" name="文本框 10"/>
          <p:cNvSpPr txBox="1"/>
          <p:nvPr/>
        </p:nvSpPr>
        <p:spPr>
          <a:xfrm>
            <a:off x="4375785" y="3428365"/>
            <a:ext cx="4071620" cy="337185"/>
          </a:xfrm>
          <a:prstGeom prst="rect">
            <a:avLst/>
          </a:prstGeom>
          <a:noFill/>
        </p:spPr>
        <p:txBody>
          <a:bodyPr wrap="square">
            <a:spAutoFit/>
          </a:bodyPr>
          <a:lstStyle/>
          <a:p>
            <a:pPr algn="dist" fontAlgn="auto">
              <a:spcBef>
                <a:spcPts val="0"/>
              </a:spcBef>
              <a:spcAft>
                <a:spcPts val="0"/>
              </a:spcAft>
              <a:defRPr/>
            </a:pPr>
            <a:r>
              <a:rPr lang="en-US" altLang="zh-CN" sz="1600" spc="300" dirty="0" err="1" smtClean="0">
                <a:solidFill>
                  <a:schemeClr val="bg1"/>
                </a:solidFill>
                <a:effectLst/>
                <a:latin typeface="微软雅黑" panose="020B0503020204020204" pitchFamily="34" charset="-122"/>
                <a:ea typeface="微软雅黑" panose="020B0503020204020204" pitchFamily="34" charset="-122"/>
              </a:rPr>
              <a:t>KESHIDUIDIANJINGLIAN</a:t>
            </a:r>
            <a:r>
              <a:rPr lang="en-US" altLang="zh-CN" sz="1600" spc="300" dirty="0" smtClean="0">
                <a:solidFill>
                  <a:schemeClr val="bg1"/>
                </a:solidFill>
                <a:effectLst/>
                <a:latin typeface="微软雅黑" panose="020B0503020204020204" pitchFamily="34" charset="-122"/>
                <a:ea typeface="微软雅黑" panose="020B0503020204020204" pitchFamily="34" charset="-122"/>
              </a:rPr>
              <a:t>   </a:t>
            </a:r>
            <a:endParaRPr lang="en-US" altLang="zh-CN" sz="1600" spc="300" dirty="0">
              <a:solidFill>
                <a:schemeClr val="bg1"/>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61862598"/>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custDataLst>
              <p:tags r:id="rId1"/>
            </p:custDataLst>
          </p:nvPr>
        </p:nvSpPr>
        <p:spPr>
          <a:xfrm>
            <a:off x="0" y="2566233"/>
            <a:ext cx="12190413" cy="372671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9" name="矩形 8"/>
              <p:cNvSpPr/>
              <p:nvPr/>
            </p:nvSpPr>
            <p:spPr>
              <a:xfrm>
                <a:off x="269382" y="492501"/>
                <a:ext cx="11589417" cy="5638082"/>
              </a:xfrm>
              <a:prstGeom prst="rect">
                <a:avLst/>
              </a:prstGeom>
            </p:spPr>
            <p:txBody>
              <a:bodyPr wrap="square">
                <a:spAutoFit/>
              </a:bodyPr>
              <a:lstStyle/>
              <a:p>
                <a:pPr marL="355600" indent="-355600">
                  <a:lnSpc>
                    <a:spcPct val="130000"/>
                  </a:lnSpc>
                  <a:spcAft>
                    <a:spcPts val="0"/>
                  </a:spcAft>
                  <a:tabLst>
                    <a:tab pos="2970530" algn="l"/>
                  </a:tabLst>
                </a:pPr>
                <a:r>
                  <a:rPr lang="zh-CN" altLang="zh-CN" sz="2600" b="1" smtClean="0">
                    <a:latin typeface="Times New Roman" panose="02020603050405020304" pitchFamily="18" charset="0"/>
                    <a:ea typeface="黑体" panose="02010609060101010101" pitchFamily="49" charset="-122"/>
                    <a:cs typeface="Times New Roman" panose="02020603050405020304" pitchFamily="18" charset="0"/>
                  </a:rPr>
                  <a:t>一、单选题</a:t>
                </a:r>
                <a:endParaRPr lang="zh-CN" altLang="zh-CN" sz="1150">
                  <a:latin typeface="Calibri" panose="020F0502020204030204" pitchFamily="34" charset="0"/>
                  <a:cs typeface="Times New Roman" panose="02020603050405020304" pitchFamily="18" charset="0"/>
                </a:endParaRPr>
              </a:p>
              <a:p>
                <a:pPr marL="355600" indent="-355600">
                  <a:lnSpc>
                    <a:spcPct val="13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抛物线</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的准线为</a:t>
                </a:r>
                <a:r>
                  <a:rPr lang="en-US" altLang="zh-CN" sz="2600" b="1" i="1">
                    <a:latin typeface="Times New Roman" panose="02020603050405020304" pitchFamily="18" charset="0"/>
                    <a:cs typeface="Times New Roman" panose="02020603050405020304" pitchFamily="18" charset="0"/>
                  </a:rPr>
                  <a:t>l</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l</a:t>
                </a:r>
                <a:r>
                  <a:rPr lang="zh-CN" altLang="zh-CN" sz="2600" b="1">
                    <a:latin typeface="Times New Roman" panose="02020603050405020304" pitchFamily="18" charset="0"/>
                    <a:cs typeface="Times New Roman" panose="02020603050405020304" pitchFamily="18" charset="0"/>
                  </a:rPr>
                  <a:t>与</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轴交于点</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过点</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作抛物线的一条切线</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切点为</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OAB</a:t>
                </a:r>
                <a:r>
                  <a:rPr lang="zh-CN" altLang="zh-CN" sz="2600" b="1">
                    <a:latin typeface="Times New Roman" panose="02020603050405020304" pitchFamily="18" charset="0"/>
                    <a:cs typeface="Times New Roman" panose="02020603050405020304" pitchFamily="18" charset="0"/>
                  </a:rPr>
                  <a:t>的面积为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3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A.1</a:t>
                </a:r>
                <a:r>
                  <a:rPr lang="en-US" altLang="zh-CN" sz="2600" b="1">
                    <a:latin typeface="Times New Roman" panose="02020603050405020304" pitchFamily="18" charset="0"/>
                    <a:cs typeface="Times New Roman" panose="02020603050405020304" pitchFamily="18" charset="0"/>
                  </a:rPr>
                  <a:t>	B.2	</a:t>
                </a:r>
                <a:r>
                  <a:rPr lang="en-US" altLang="zh-CN" sz="2600" b="1" smtClean="0">
                    <a:latin typeface="Times New Roman" panose="02020603050405020304" pitchFamily="18" charset="0"/>
                    <a:cs typeface="Times New Roman" panose="02020603050405020304" pitchFamily="18" charset="0"/>
                  </a:rPr>
                  <a:t>	   C.4</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D.8</a:t>
                </a:r>
                <a:endParaRPr lang="zh-CN" altLang="zh-CN" sz="1150">
                  <a:latin typeface="Calibri" panose="020F0502020204030204" pitchFamily="34" charset="0"/>
                  <a:cs typeface="Times New Roman" panose="02020603050405020304" pitchFamily="18" charset="0"/>
                </a:endParaRPr>
              </a:p>
              <a:p>
                <a:pPr marL="355600" indent="-355600">
                  <a:lnSpc>
                    <a:spcPct val="13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因为抛物线</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的准线为</a:t>
                </a:r>
                <a:r>
                  <a:rPr lang="en-US" altLang="zh-CN" sz="2600" b="1" i="1">
                    <a:latin typeface="Times New Roman" panose="02020603050405020304" pitchFamily="18" charset="0"/>
                    <a:cs typeface="Times New Roman" panose="02020603050405020304" pitchFamily="18" charset="0"/>
                  </a:rPr>
                  <a:t>l</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3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l</a:t>
                </a:r>
                <a:r>
                  <a:rPr lang="zh-CN" altLang="zh-CN" sz="2600" b="1">
                    <a:latin typeface="Times New Roman" panose="02020603050405020304" pitchFamily="18" charset="0"/>
                    <a:cs typeface="Times New Roman" panose="02020603050405020304" pitchFamily="18" charset="0"/>
                  </a:rPr>
                  <a:t>的方程为</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3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设</a:t>
                </a:r>
                <a:r>
                  <a:rPr lang="zh-CN" altLang="zh-CN" sz="2600" b="1">
                    <a:latin typeface="Times New Roman" panose="02020603050405020304" pitchFamily="18" charset="0"/>
                    <a:cs typeface="Times New Roman" panose="02020603050405020304" pitchFamily="18" charset="0"/>
                  </a:rPr>
                  <a:t>过点</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的抛物线的一条切线为</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由</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𝒎𝒚</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mr>
                          <m:mr>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𝒚</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
                        <m:r>
                          <a:rPr lang="en-US" altLang="zh-CN" sz="2600" b="1" i="1" smtClean="0">
                            <a:latin typeface="Cambria Math" panose="02040503050406030204" pitchFamily="18" charset="0"/>
                            <a:cs typeface="Times New Roman" panose="02020603050405020304" pitchFamily="18" charset="0"/>
                          </a:rPr>
                          <m:t> </m:t>
                        </m:r>
                      </m:e>
                    </m:d>
                  </m:oMath>
                </a14:m>
                <a:r>
                  <a:rPr lang="zh-CN" altLang="zh-CN" sz="2600" b="1">
                    <a:latin typeface="Times New Roman" panose="02020603050405020304" pitchFamily="18" charset="0"/>
                    <a:cs typeface="Times New Roman" panose="02020603050405020304" pitchFamily="18" charset="0"/>
                  </a:rPr>
                  <a:t>消</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my</a:t>
                </a:r>
                <a:r>
                  <a:rPr lang="en-US" altLang="zh-CN" sz="2600" b="1">
                    <a:latin typeface="Times New Roman" panose="02020603050405020304" pitchFamily="18" charset="0"/>
                    <a:cs typeface="Times New Roman" panose="02020603050405020304" pitchFamily="18" charset="0"/>
                  </a:rPr>
                  <a:t>+4=0</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Δ</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解得</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3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+4=0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解得</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y</a:t>
                </a:r>
                <a:r>
                  <a:rPr lang="en-US" altLang="zh-CN" sz="2600" b="1" i="1" baseline="-25000">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同</a:t>
                </a:r>
                <a:r>
                  <a:rPr lang="zh-CN" altLang="zh-CN" sz="2600" b="1">
                    <a:latin typeface="Times New Roman" panose="02020603050405020304" pitchFamily="18" charset="0"/>
                    <a:cs typeface="Times New Roman" panose="02020603050405020304" pitchFamily="18" charset="0"/>
                  </a:rPr>
                  <a:t>理当</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&lt;0</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i="1" baseline="-25000">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OAB</a:t>
                </a:r>
                <a:r>
                  <a:rPr lang="zh-CN" altLang="zh-CN" sz="2600" b="1">
                    <a:latin typeface="Times New Roman" panose="02020603050405020304" pitchFamily="18" charset="0"/>
                    <a:cs typeface="Times New Roman" panose="02020603050405020304" pitchFamily="18" charset="0"/>
                  </a:rPr>
                  <a:t>的面积为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2=1.</a:t>
                </a:r>
                <a:endParaRPr lang="zh-CN" altLang="zh-CN" sz="1150">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269382" y="492501"/>
                <a:ext cx="11589417" cy="5638082"/>
              </a:xfrm>
              <a:prstGeom prst="rect">
                <a:avLst/>
              </a:prstGeom>
              <a:blipFill rotWithShape="0">
                <a:blip r:embed="rId4"/>
                <a:stretch>
                  <a:fillRect l="-947" t="-108" b="-216"/>
                </a:stretch>
              </a:blipFill>
            </p:spPr>
            <p:txBody>
              <a:bodyPr/>
              <a:lstStyle/>
              <a:p>
                <a:r>
                  <a:rPr lang="zh-CN" altLang="en-US">
                    <a:noFill/>
                  </a:rPr>
                  <a:t> </a:t>
                </a:r>
              </a:p>
            </p:txBody>
          </p:sp>
        </mc:Fallback>
      </mc:AlternateContent>
      <p:sp>
        <p:nvSpPr>
          <p:cNvPr id="10" name="矩形 9"/>
          <p:cNvSpPr/>
          <p:nvPr>
            <p:custDataLst>
              <p:tags r:id="rId2"/>
            </p:custDataLst>
          </p:nvPr>
        </p:nvSpPr>
        <p:spPr>
          <a:xfrm>
            <a:off x="3998563" y="1574578"/>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a:t>
            </a:r>
            <a:endParaRPr lang="zh-CN" altLang="en-US" sz="3000" b="1" dirty="0">
              <a:solidFill>
                <a:srgbClr val="C00000"/>
              </a:solidFill>
            </a:endParaRPr>
          </a:p>
        </p:txBody>
      </p:sp>
    </p:spTree>
    <p:extLst>
      <p:ext uri="{BB962C8B-B14F-4D97-AF65-F5344CB8AC3E}">
        <p14:creationId xmlns:p14="http://schemas.microsoft.com/office/powerpoint/2010/main" val="2825242826"/>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blinds(horizontal)">
                                      <p:cBhvr>
                                        <p:cTn id="12" dur="5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blinds(horizontal)">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blinds(horizontal)">
                                      <p:cBhvr>
                                        <p:cTn id="22" dur="500"/>
                                        <p:tgtEl>
                                          <p:spTgt spid="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blinds(horizontal)">
                                      <p:cBhvr>
                                        <p:cTn id="27" dur="500"/>
                                        <p:tgtEl>
                                          <p:spTgt spid="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blinds(horizontal)">
                                      <p:cBhvr>
                                        <p:cTn id="32" dur="500"/>
                                        <p:tgtEl>
                                          <p:spTgt spid="9">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xEl>
                                              <p:pRg st="8" end="8"/>
                                            </p:txEl>
                                          </p:spTgt>
                                        </p:tgtEl>
                                        <p:attrNameLst>
                                          <p:attrName>style.visibility</p:attrName>
                                        </p:attrNameLst>
                                      </p:cBhvr>
                                      <p:to>
                                        <p:strVal val="visible"/>
                                      </p:to>
                                    </p:set>
                                    <p:animEffect transition="in" filter="blinds(horizontal)">
                                      <p:cBhvr>
                                        <p:cTn id="37"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custDataLst>
              <p:tags r:id="rId1"/>
            </p:custDataLst>
          </p:nvPr>
        </p:nvSpPr>
        <p:spPr>
          <a:xfrm>
            <a:off x="0" y="3321340"/>
            <a:ext cx="12190413" cy="284426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6" name="矩形 15"/>
              <p:cNvSpPr/>
              <p:nvPr/>
            </p:nvSpPr>
            <p:spPr>
              <a:xfrm>
                <a:off x="269382" y="492501"/>
                <a:ext cx="11589417" cy="5292859"/>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已知过圆锥曲线</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𝒎</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𝒚</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𝒏</m:t>
                        </m:r>
                      </m:den>
                    </m:f>
                  </m:oMath>
                </a14:m>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上一点</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的切线方程为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𝟎</m:t>
                            </m:r>
                          </m:sub>
                        </m:sSub>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𝒎</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𝒚</m:t>
                            </m:r>
                          </m:e>
                          <m:sub>
                            <m:r>
                              <a:rPr lang="en-US" altLang="zh-CN" sz="2600" b="1" i="1">
                                <a:latin typeface="Cambria Math" panose="02040503050406030204" pitchFamily="18" charset="0"/>
                                <a:cs typeface="Times New Roman" panose="02020603050405020304" pitchFamily="18" charset="0"/>
                              </a:rPr>
                              <m:t>𝟎</m:t>
                            </m:r>
                          </m:sub>
                        </m:sSub>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𝒏</m:t>
                        </m:r>
                      </m:den>
                    </m:f>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过椭圆</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𝟏𝟐</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𝒚</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上的点</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作椭圆的切线</a:t>
                </a:r>
                <a:r>
                  <a:rPr lang="en-US" altLang="zh-CN" sz="2600" b="1" i="1">
                    <a:latin typeface="Times New Roman" panose="02020603050405020304" pitchFamily="18" charset="0"/>
                    <a:cs typeface="Times New Roman" panose="02020603050405020304" pitchFamily="18" charset="0"/>
                  </a:rPr>
                  <a:t>l</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则过</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点且与直线</a:t>
                </a:r>
                <a:r>
                  <a:rPr lang="en-US" altLang="zh-CN" sz="2600" b="1" i="1">
                    <a:latin typeface="Times New Roman" panose="02020603050405020304" pitchFamily="18" charset="0"/>
                    <a:cs typeface="Times New Roman" panose="02020603050405020304" pitchFamily="18" charset="0"/>
                  </a:rPr>
                  <a:t>l</a:t>
                </a:r>
                <a:r>
                  <a:rPr lang="zh-CN" altLang="zh-CN" sz="2600" b="1">
                    <a:latin typeface="Times New Roman" panose="02020603050405020304" pitchFamily="18" charset="0"/>
                    <a:cs typeface="Times New Roman" panose="02020603050405020304" pitchFamily="18" charset="0"/>
                  </a:rPr>
                  <a:t>垂直的直线方程为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i="1" smtClean="0">
                    <a:latin typeface="Times New Roman" panose="02020603050405020304" pitchFamily="18" charset="0"/>
                    <a:cs typeface="Times New Roman" panose="02020603050405020304" pitchFamily="18" charset="0"/>
                  </a:rPr>
                  <a:t>x</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y</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3=0</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B.</a:t>
                </a:r>
                <a:r>
                  <a:rPr lang="en-US" altLang="zh-CN" sz="2600" b="1" i="1" smtClean="0">
                    <a:latin typeface="Times New Roman" panose="02020603050405020304" pitchFamily="18" charset="0"/>
                    <a:cs typeface="Times New Roman" panose="02020603050405020304" pitchFamily="18" charset="0"/>
                  </a:rPr>
                  <a:t>x</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y</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2=0</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C.2</a:t>
                </a:r>
                <a:r>
                  <a:rPr lang="en-US" altLang="zh-CN" sz="2600" b="1" i="1" smtClean="0">
                    <a:latin typeface="Times New Roman" panose="02020603050405020304" pitchFamily="18" charset="0"/>
                    <a:cs typeface="Times New Roman" panose="02020603050405020304" pitchFamily="18" charset="0"/>
                  </a:rPr>
                  <a:t>x</a:t>
                </a:r>
                <a:r>
                  <a:rPr lang="en-US" altLang="zh-CN" sz="2600" b="1" smtClean="0">
                    <a:latin typeface="Times New Roman" panose="02020603050405020304" pitchFamily="18" charset="0"/>
                    <a:cs typeface="Times New Roman" panose="02020603050405020304" pitchFamily="18" charset="0"/>
                  </a:rPr>
                  <a:t>+3</a:t>
                </a:r>
                <a:r>
                  <a:rPr lang="en-US" altLang="zh-CN" sz="2600" b="1" i="1" smtClean="0">
                    <a:latin typeface="Times New Roman" panose="02020603050405020304" pitchFamily="18" charset="0"/>
                    <a:cs typeface="Times New Roman" panose="02020603050405020304" pitchFamily="18" charset="0"/>
                  </a:rPr>
                  <a:t>y</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3=0</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D.3</a:t>
                </a:r>
                <a:r>
                  <a:rPr lang="en-US" altLang="zh-CN" sz="2600" b="1" i="1" smtClean="0">
                    <a:latin typeface="Times New Roman" panose="02020603050405020304" pitchFamily="18" charset="0"/>
                    <a:cs typeface="Times New Roman" panose="02020603050405020304" pitchFamily="18" charset="0"/>
                  </a:rPr>
                  <a:t>x</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y</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10=0</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过椭圆</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𝟏𝟐</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𝒚</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上的点</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的切线</a:t>
                </a:r>
                <a:r>
                  <a:rPr lang="en-US" altLang="zh-CN" sz="2600" b="1" i="1">
                    <a:latin typeface="Times New Roman" panose="02020603050405020304" pitchFamily="18" charset="0"/>
                    <a:cs typeface="Times New Roman" panose="02020603050405020304" pitchFamily="18" charset="0"/>
                  </a:rPr>
                  <a:t>l</a:t>
                </a:r>
                <a:r>
                  <a:rPr lang="zh-CN" altLang="zh-CN" sz="2600" b="1">
                    <a:latin typeface="Times New Roman" panose="02020603050405020304" pitchFamily="18" charset="0"/>
                    <a:cs typeface="Times New Roman" panose="02020603050405020304" pitchFamily="18" charset="0"/>
                  </a:rPr>
                  <a:t>的方程为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𝟏𝟐</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𝒚</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切线</a:t>
                </a:r>
                <a:r>
                  <a:rPr lang="en-US" altLang="zh-CN" sz="2600" b="1" i="1">
                    <a:latin typeface="Times New Roman" panose="02020603050405020304" pitchFamily="18" charset="0"/>
                    <a:cs typeface="Times New Roman" panose="02020603050405020304" pitchFamily="18" charset="0"/>
                  </a:rPr>
                  <a:t>l</a:t>
                </a:r>
                <a:r>
                  <a:rPr lang="zh-CN" altLang="zh-CN" sz="2600" b="1">
                    <a:latin typeface="Times New Roman" panose="02020603050405020304" pitchFamily="18" charset="0"/>
                    <a:cs typeface="Times New Roman" panose="02020603050405020304" pitchFamily="18" charset="0"/>
                  </a:rPr>
                  <a:t>的斜率为</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与</a:t>
                </a:r>
                <a:r>
                  <a:rPr lang="zh-CN" altLang="zh-CN" sz="2600" b="1">
                    <a:latin typeface="Times New Roman" panose="02020603050405020304" pitchFamily="18" charset="0"/>
                    <a:cs typeface="Times New Roman" panose="02020603050405020304" pitchFamily="18" charset="0"/>
                  </a:rPr>
                  <a:t>直线</a:t>
                </a:r>
                <a:r>
                  <a:rPr lang="en-US" altLang="zh-CN" sz="2600" b="1" i="1">
                    <a:latin typeface="Times New Roman" panose="02020603050405020304" pitchFamily="18" charset="0"/>
                    <a:cs typeface="Times New Roman" panose="02020603050405020304" pitchFamily="18" charset="0"/>
                  </a:rPr>
                  <a:t>l</a:t>
                </a:r>
                <a:r>
                  <a:rPr lang="zh-CN" altLang="zh-CN" sz="2600" b="1">
                    <a:latin typeface="Times New Roman" panose="02020603050405020304" pitchFamily="18" charset="0"/>
                    <a:cs typeface="Times New Roman" panose="02020603050405020304" pitchFamily="18" charset="0"/>
                  </a:rPr>
                  <a:t>垂直的直线的斜率为</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endParaRPr lang="zh-CN" altLang="zh-CN" sz="1150" smtClean="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过</a:t>
                </a:r>
                <a:r>
                  <a:rPr lang="en-US" altLang="zh-CN" sz="2600" b="1" i="1" smtClean="0">
                    <a:latin typeface="Times New Roman" panose="02020603050405020304" pitchFamily="18" charset="0"/>
                    <a:cs typeface="Times New Roman" panose="02020603050405020304" pitchFamily="18" charset="0"/>
                  </a:rPr>
                  <a:t>A</a:t>
                </a:r>
                <a:r>
                  <a:rPr lang="zh-CN" altLang="zh-CN" sz="2600" b="1" smtClean="0">
                    <a:latin typeface="Times New Roman" panose="02020603050405020304" pitchFamily="18" charset="0"/>
                    <a:cs typeface="Times New Roman" panose="02020603050405020304" pitchFamily="18" charset="0"/>
                  </a:rPr>
                  <a:t>点且与直线</a:t>
                </a:r>
                <a:r>
                  <a:rPr lang="en-US" altLang="zh-CN" sz="2600" b="1" i="1" smtClean="0">
                    <a:latin typeface="Times New Roman" panose="02020603050405020304" pitchFamily="18" charset="0"/>
                    <a:cs typeface="Times New Roman" panose="02020603050405020304" pitchFamily="18" charset="0"/>
                  </a:rPr>
                  <a:t>l</a:t>
                </a:r>
                <a:r>
                  <a:rPr lang="zh-CN" altLang="zh-CN" sz="2600" b="1" smtClean="0">
                    <a:latin typeface="Times New Roman" panose="02020603050405020304" pitchFamily="18" charset="0"/>
                    <a:cs typeface="Times New Roman" panose="02020603050405020304" pitchFamily="18" charset="0"/>
                  </a:rPr>
                  <a:t>垂直的直线方程为</a:t>
                </a:r>
                <a:r>
                  <a:rPr lang="en-US" altLang="zh-CN" sz="2600" b="1" i="1" smtClean="0">
                    <a:latin typeface="Times New Roman" panose="02020603050405020304" pitchFamily="18" charset="0"/>
                    <a:cs typeface="Times New Roman" panose="02020603050405020304" pitchFamily="18" charset="0"/>
                  </a:rPr>
                  <a:t>y</a:t>
                </a:r>
                <a:r>
                  <a:rPr lang="en-US" altLang="zh-CN" sz="2600" b="1" smtClean="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2=0.</a:t>
                </a:r>
                <a:endParaRPr lang="zh-CN" altLang="zh-CN" sz="1150">
                  <a:latin typeface="Calibri" panose="020F0502020204030204" pitchFamily="34" charset="0"/>
                  <a:cs typeface="Times New Roman" panose="02020603050405020304" pitchFamily="18" charset="0"/>
                </a:endParaRPr>
              </a:p>
            </p:txBody>
          </p:sp>
        </mc:Choice>
        <mc:Fallback xmlns="">
          <p:sp>
            <p:nvSpPr>
              <p:cNvPr id="16" name="矩形 15"/>
              <p:cNvSpPr>
                <a:spLocks noRot="1" noChangeAspect="1" noMove="1" noResize="1" noEditPoints="1" noAdjustHandles="1" noChangeArrowheads="1" noChangeShapeType="1" noTextEdit="1"/>
              </p:cNvSpPr>
              <p:nvPr/>
            </p:nvSpPr>
            <p:spPr>
              <a:xfrm>
                <a:off x="269382" y="492501"/>
                <a:ext cx="11589417" cy="5292859"/>
              </a:xfrm>
              <a:prstGeom prst="rect">
                <a:avLst/>
              </a:prstGeom>
              <a:blipFill rotWithShape="0">
                <a:blip r:embed="rId4"/>
                <a:stretch>
                  <a:fillRect l="-947" r="-947" b="-576"/>
                </a:stretch>
              </a:blipFill>
            </p:spPr>
            <p:txBody>
              <a:bodyPr/>
              <a:lstStyle/>
              <a:p>
                <a:r>
                  <a:rPr lang="zh-CN" altLang="en-US">
                    <a:noFill/>
                  </a:rPr>
                  <a:t> </a:t>
                </a:r>
              </a:p>
            </p:txBody>
          </p:sp>
        </mc:Fallback>
      </mc:AlternateContent>
      <p:sp>
        <p:nvSpPr>
          <p:cNvPr id="17" name="矩形 16"/>
          <p:cNvSpPr/>
          <p:nvPr>
            <p:custDataLst>
              <p:tags r:id="rId2"/>
            </p:custDataLst>
          </p:nvPr>
        </p:nvSpPr>
        <p:spPr>
          <a:xfrm>
            <a:off x="10559054" y="1566934"/>
            <a:ext cx="44114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a:t>
            </a:r>
            <a:endParaRPr lang="zh-CN" altLang="en-US" sz="3000" b="1" dirty="0">
              <a:solidFill>
                <a:srgbClr val="C00000"/>
              </a:solidFill>
            </a:endParaRPr>
          </a:p>
        </p:txBody>
      </p:sp>
    </p:spTree>
    <p:extLst>
      <p:ext uri="{BB962C8B-B14F-4D97-AF65-F5344CB8AC3E}">
        <p14:creationId xmlns:p14="http://schemas.microsoft.com/office/powerpoint/2010/main" val="1683369911"/>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xEl>
                                              <p:pRg st="3" end="3"/>
                                            </p:txEl>
                                          </p:spTgt>
                                        </p:tgtEl>
                                        <p:attrNameLst>
                                          <p:attrName>style.visibility</p:attrName>
                                        </p:attrNameLst>
                                      </p:cBhvr>
                                      <p:to>
                                        <p:strVal val="visible"/>
                                      </p:to>
                                    </p:set>
                                    <p:animEffect transition="in" filter="blinds(horizontal)">
                                      <p:cBhvr>
                                        <p:cTn id="12" dur="500"/>
                                        <p:tgtEl>
                                          <p:spTgt spid="1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blinds(horizontal)">
                                      <p:cBhvr>
                                        <p:cTn id="17" dur="500"/>
                                        <p:tgtEl>
                                          <p:spTgt spid="1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
                                            <p:txEl>
                                              <p:pRg st="5" end="5"/>
                                            </p:txEl>
                                          </p:spTgt>
                                        </p:tgtEl>
                                        <p:attrNameLst>
                                          <p:attrName>style.visibility</p:attrName>
                                        </p:attrNameLst>
                                      </p:cBhvr>
                                      <p:to>
                                        <p:strVal val="visible"/>
                                      </p:to>
                                    </p:set>
                                    <p:animEffect transition="in" filter="blinds(horizontal)">
                                      <p:cBhvr>
                                        <p:cTn id="22"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3319819"/>
            <a:ext cx="12190413" cy="2872705"/>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492501"/>
                <a:ext cx="11589417" cy="5328382"/>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3.(2025·</a:t>
                </a:r>
                <a:r>
                  <a:rPr lang="zh-CN" altLang="zh-CN" sz="2600" b="1">
                    <a:latin typeface="Times New Roman" panose="02020603050405020304" pitchFamily="18" charset="0"/>
                    <a:cs typeface="Times New Roman" panose="02020603050405020304" pitchFamily="18" charset="0"/>
                  </a:rPr>
                  <a:t>广州质检</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过双曲线</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𝒚</m:t>
                            </m:r>
                          </m:e>
                          <m:sup>
                            <m:r>
                              <a:rPr lang="en-US" altLang="zh-CN" sz="2600" b="1" i="1">
                                <a:latin typeface="Cambria Math" panose="02040503050406030204" pitchFamily="18" charset="0"/>
                                <a:cs typeface="Times New Roman" panose="02020603050405020304" pitchFamily="18" charset="0"/>
                              </a:rPr>
                              <m:t>𝟐</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&gt;0)</a:t>
                </a:r>
                <a:r>
                  <a:rPr lang="zh-CN" altLang="zh-CN" sz="2600" b="1">
                    <a:latin typeface="Times New Roman" panose="02020603050405020304" pitchFamily="18" charset="0"/>
                    <a:cs typeface="Times New Roman" panose="02020603050405020304" pitchFamily="18" charset="0"/>
                  </a:rPr>
                  <a:t>上一点</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作双曲线</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的切线</a:t>
                </a:r>
                <a:r>
                  <a:rPr lang="en-US" altLang="zh-CN" sz="2600" b="1" i="1">
                    <a:latin typeface="Times New Roman" panose="02020603050405020304" pitchFamily="18" charset="0"/>
                    <a:cs typeface="Times New Roman" panose="02020603050405020304" pitchFamily="18" charset="0"/>
                  </a:rPr>
                  <a:t>l</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若直线</a:t>
                </a:r>
                <a:r>
                  <a:rPr lang="en-US" altLang="zh-CN" sz="2600" b="1" i="1">
                    <a:latin typeface="Times New Roman" panose="02020603050405020304" pitchFamily="18" charset="0"/>
                    <a:cs typeface="Times New Roman" panose="02020603050405020304" pitchFamily="18" charset="0"/>
                  </a:rPr>
                  <a:t>OP</a:t>
                </a:r>
                <a:r>
                  <a:rPr lang="zh-CN" altLang="zh-CN" sz="2600" b="1">
                    <a:latin typeface="Times New Roman" panose="02020603050405020304" pitchFamily="18" charset="0"/>
                    <a:cs typeface="Times New Roman" panose="02020603050405020304" pitchFamily="18" charset="0"/>
                  </a:rPr>
                  <a:t>与直线</a:t>
                </a:r>
                <a:r>
                  <a:rPr lang="en-US" altLang="zh-CN" sz="2600" b="1" i="1">
                    <a:latin typeface="Times New Roman" panose="02020603050405020304" pitchFamily="18" charset="0"/>
                    <a:cs typeface="Times New Roman" panose="02020603050405020304" pitchFamily="18" charset="0"/>
                  </a:rPr>
                  <a:t>l</a:t>
                </a:r>
                <a:r>
                  <a:rPr lang="zh-CN" altLang="zh-CN" sz="2600" b="1">
                    <a:latin typeface="Times New Roman" panose="02020603050405020304" pitchFamily="18" charset="0"/>
                    <a:cs typeface="Times New Roman" panose="02020603050405020304" pitchFamily="18" charset="0"/>
                  </a:rPr>
                  <a:t>的斜率均存在</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且斜率之积为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则双曲线</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的离心率为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𝟐𝟗</m:t>
                            </m:r>
                          </m:e>
                        </m:rad>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Times New Roman" panose="02020603050405020304" pitchFamily="18" charset="0"/>
                    <a:cs typeface="Times New Roman" panose="02020603050405020304" pitchFamily="18" charset="0"/>
                  </a:rPr>
                  <a:t>	B.</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𝟑𝟎</m:t>
                            </m:r>
                          </m:e>
                        </m:rad>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C</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𝟑𝟓</m:t>
                            </m:r>
                          </m:e>
                        </m:rad>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𝟑𝟎</m:t>
                            </m:r>
                          </m:e>
                        </m:rad>
                      </m:num>
                      <m:den>
                        <m:r>
                          <a:rPr lang="en-US" altLang="zh-CN" sz="2600" b="1" i="1">
                            <a:latin typeface="Cambria Math" panose="02040503050406030204" pitchFamily="18" charset="0"/>
                            <a:cs typeface="Times New Roman" panose="02020603050405020304" pitchFamily="18" charset="0"/>
                          </a:rPr>
                          <m:t>𝟓</m:t>
                        </m:r>
                      </m:den>
                    </m:f>
                  </m:oMath>
                </a14:m>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由于双曲线</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在点</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处的切线方程为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𝟎</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𝒚</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𝒚</m:t>
                            </m:r>
                          </m:e>
                          <m:sub>
                            <m:r>
                              <a:rPr lang="en-US" altLang="zh-CN" sz="2600" b="1" i="1">
                                <a:latin typeface="Cambria Math" panose="02040503050406030204" pitchFamily="18" charset="0"/>
                                <a:cs typeface="Times New Roman" panose="02020603050405020304" pitchFamily="18" charset="0"/>
                              </a:rPr>
                              <m:t>𝟎</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故切线</a:t>
                </a:r>
                <a:r>
                  <a:rPr lang="en-US" altLang="zh-CN" sz="2600" b="1" i="1">
                    <a:latin typeface="Times New Roman" panose="02020603050405020304" pitchFamily="18" charset="0"/>
                    <a:cs typeface="Times New Roman" panose="02020603050405020304" pitchFamily="18" charset="0"/>
                  </a:rPr>
                  <a:t>l</a:t>
                </a:r>
                <a:r>
                  <a:rPr lang="zh-CN" altLang="zh-CN" sz="2600" b="1">
                    <a:latin typeface="Times New Roman" panose="02020603050405020304" pitchFamily="18" charset="0"/>
                    <a:cs typeface="Times New Roman" panose="02020603050405020304" pitchFamily="18" charset="0"/>
                  </a:rPr>
                  <a:t>的斜率</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𝟎</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𝒚</m:t>
                            </m:r>
                          </m:e>
                          <m:sub>
                            <m:r>
                              <a:rPr lang="en-US" altLang="zh-CN" sz="2600" b="1" i="1">
                                <a:latin typeface="Cambria Math" panose="02040503050406030204" pitchFamily="18" charset="0"/>
                                <a:cs typeface="Times New Roman" panose="02020603050405020304" pitchFamily="18" charset="0"/>
                              </a:rPr>
                              <m:t>𝟎</m:t>
                            </m:r>
                          </m:sub>
                        </m:sSub>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k·k</a:t>
                </a:r>
                <a:r>
                  <a:rPr lang="en-US" altLang="zh-CN" sz="2600" b="1" i="1" baseline="-25000">
                    <a:latin typeface="Times New Roman" panose="02020603050405020304" pitchFamily="18" charset="0"/>
                    <a:cs typeface="Times New Roman" panose="02020603050405020304" pitchFamily="18" charset="0"/>
                  </a:rPr>
                  <a:t>OP</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𝟎</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𝒚</m:t>
                            </m:r>
                          </m:e>
                          <m:sub>
                            <m:r>
                              <a:rPr lang="en-US" altLang="zh-CN" sz="2600" b="1" i="1">
                                <a:latin typeface="Cambria Math" panose="02040503050406030204" pitchFamily="18" charset="0"/>
                                <a:cs typeface="Times New Roman" panose="02020603050405020304" pitchFamily="18" charset="0"/>
                              </a:rPr>
                              <m:t>𝟎</m:t>
                            </m:r>
                          </m:sub>
                        </m:sSub>
                      </m:den>
                    </m:f>
                  </m:oMath>
                </a14:m>
                <a:r>
                  <a:rPr lang="en-US" altLang="zh-CN" sz="2600" b="1" i="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𝒚</m:t>
                            </m:r>
                          </m:e>
                          <m:sub>
                            <m:r>
                              <a:rPr lang="en-US" altLang="zh-CN" sz="2600" b="1" i="1">
                                <a:latin typeface="Cambria Math" panose="02040503050406030204" pitchFamily="18" charset="0"/>
                                <a:cs typeface="Times New Roman" panose="02020603050405020304" pitchFamily="18" charset="0"/>
                              </a:rPr>
                              <m:t>𝟎</m:t>
                            </m:r>
                          </m:sub>
                        </m:sSub>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𝟎</m:t>
                            </m:r>
                          </m:sub>
                        </m:sSub>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r>
                  <a:rPr lang="zh-CN" altLang="zh-CN" sz="2600" b="1">
                    <a:latin typeface="Times New Roman" panose="02020603050405020304" pitchFamily="18" charset="0"/>
                    <a:cs typeface="Times New Roman" panose="02020603050405020304" pitchFamily="18" charset="0"/>
                  </a:rPr>
                  <a:t>双曲线</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的离心率</a:t>
                </a:r>
                <a:r>
                  <a:rPr lang="en-US" altLang="zh-CN" sz="2600" b="1" i="1">
                    <a:latin typeface="Times New Roman" panose="02020603050405020304" pitchFamily="18" charset="0"/>
                    <a:cs typeface="Times New Roman" panose="02020603050405020304" pitchFamily="18" charset="0"/>
                  </a:rPr>
                  <a:t>e</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𝟓</m:t>
                            </m:r>
                          </m:den>
                        </m:f>
                      </m:e>
                    </m:rad>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𝟑𝟓</m:t>
                            </m:r>
                          </m:e>
                        </m:rad>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492501"/>
                <a:ext cx="11589417" cy="5328382"/>
              </a:xfrm>
              <a:prstGeom prst="rect">
                <a:avLst/>
              </a:prstGeom>
              <a:blipFill rotWithShape="0">
                <a:blip r:embed="rId4"/>
                <a:stretch>
                  <a:fillRect l="-947" r="-684"/>
                </a:stretch>
              </a:blipFill>
            </p:spPr>
            <p:txBody>
              <a:bodyPr/>
              <a:lstStyle/>
              <a:p>
                <a:r>
                  <a:rPr lang="zh-CN" altLang="en-US">
                    <a:noFill/>
                  </a:rPr>
                  <a:t> </a:t>
                </a:r>
              </a:p>
            </p:txBody>
          </p:sp>
        </mc:Fallback>
      </mc:AlternateContent>
      <p:sp>
        <p:nvSpPr>
          <p:cNvPr id="11" name="矩形 10"/>
          <p:cNvSpPr/>
          <p:nvPr>
            <p:custDataLst>
              <p:tags r:id="rId2"/>
            </p:custDataLst>
          </p:nvPr>
        </p:nvSpPr>
        <p:spPr>
          <a:xfrm>
            <a:off x="10470441" y="1706634"/>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C</a:t>
            </a:r>
            <a:endParaRPr lang="zh-CN" altLang="en-US" sz="3000" b="1" dirty="0">
              <a:solidFill>
                <a:srgbClr val="C00000"/>
              </a:solidFill>
            </a:endParaRPr>
          </a:p>
        </p:txBody>
      </p:sp>
    </p:spTree>
    <p:extLst>
      <p:ext uri="{BB962C8B-B14F-4D97-AF65-F5344CB8AC3E}">
        <p14:creationId xmlns:p14="http://schemas.microsoft.com/office/powerpoint/2010/main" val="3307288194"/>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blinds(horizontal)">
                                      <p:cBhvr>
                                        <p:cTn id="1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custDataLst>
              <p:tags r:id="rId1"/>
            </p:custDataLst>
          </p:nvPr>
        </p:nvSpPr>
        <p:spPr>
          <a:xfrm>
            <a:off x="0" y="2773702"/>
            <a:ext cx="12190413" cy="347781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2" name="矩形 11"/>
              <p:cNvSpPr/>
              <p:nvPr/>
            </p:nvSpPr>
            <p:spPr>
              <a:xfrm>
                <a:off x="269382" y="492501"/>
                <a:ext cx="11589417" cy="5463099"/>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已知过点</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可作双曲线</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𝒚</m:t>
                            </m:r>
                          </m:e>
                          <m:sup>
                            <m:r>
                              <a:rPr lang="en-US" altLang="zh-CN" sz="2600" b="1" i="1">
                                <a:latin typeface="Cambria Math" panose="02040503050406030204" pitchFamily="18" charset="0"/>
                                <a:cs typeface="Times New Roman" panose="02020603050405020304" pitchFamily="18" charset="0"/>
                              </a:rPr>
                              <m:t>𝟐</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&gt;0)</a:t>
                </a:r>
                <a:r>
                  <a:rPr lang="zh-CN" altLang="zh-CN" sz="2600" b="1">
                    <a:latin typeface="Times New Roman" panose="02020603050405020304" pitchFamily="18" charset="0"/>
                    <a:cs typeface="Times New Roman" panose="02020603050405020304" pitchFamily="18" charset="0"/>
                  </a:rPr>
                  <a:t>的两条切线</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若两个切点分别在双曲线</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的左、右两支上</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则该双曲线的离心率的取值范围为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𝟓</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	B.(1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𝟓</m:t>
                        </m:r>
                      </m:e>
                    </m:rad>
                  </m:oMath>
                </a14:m>
                <a:r>
                  <a:rPr lang="en-US" altLang="zh-CN" sz="2600" b="1" smtClean="0">
                    <a:latin typeface="Times New Roman" panose="02020603050405020304" pitchFamily="18" charset="0"/>
                    <a:cs typeface="Times New Roman" panose="02020603050405020304" pitchFamily="18" charset="0"/>
                  </a:rPr>
                  <a:t>)		C</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3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要满足题意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点</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必须在渐近线</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𝒃</m:t>
                        </m:r>
                      </m:num>
                      <m:den>
                        <m:r>
                          <a:rPr lang="en-US" altLang="zh-CN" sz="2600" b="1" i="1">
                            <a:latin typeface="Cambria Math" panose="02040503050406030204" pitchFamily="18" charset="0"/>
                            <a:cs typeface="Times New Roman" panose="02020603050405020304" pitchFamily="18" charset="0"/>
                          </a:rPr>
                          <m:t>𝒂</m:t>
                        </m:r>
                      </m:den>
                    </m:f>
                  </m:oMath>
                </a14:m>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与</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轴围成的区域内</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且不能在渐近线及</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轴上</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zh-CN" altLang="zh-CN" sz="2600" b="1">
                    <a:latin typeface="Times New Roman" panose="02020603050405020304" pitchFamily="18" charset="0"/>
                    <a:cs typeface="Times New Roman" panose="02020603050405020304" pitchFamily="18" charset="0"/>
                  </a:rPr>
                  <a:t>必须满足</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𝒃</m:t>
                        </m:r>
                      </m:num>
                      <m:den>
                        <m:r>
                          <a:rPr lang="en-US" altLang="zh-CN" sz="2600" b="1" i="1">
                            <a:latin typeface="Cambria Math" panose="02040503050406030204" pitchFamily="18" charset="0"/>
                            <a:cs typeface="Times New Roman" panose="02020603050405020304" pitchFamily="18" charset="0"/>
                          </a:rPr>
                          <m:t>𝒂</m:t>
                        </m:r>
                      </m:den>
                    </m:f>
                  </m:oMath>
                </a14:m>
                <a:r>
                  <a:rPr lang="en-US" altLang="zh-CN" sz="2600" b="1">
                    <a:latin typeface="Times New Roman" panose="02020603050405020304" pitchFamily="18" charset="0"/>
                    <a:cs typeface="Times New Roman" panose="02020603050405020304" pitchFamily="18" charset="0"/>
                  </a:rPr>
                  <a:t>&lt;2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3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e</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𝒄</m:t>
                        </m:r>
                      </m:num>
                      <m:den>
                        <m:r>
                          <a:rPr lang="en-US" altLang="zh-CN" sz="2600" b="1" i="1">
                            <a:latin typeface="Cambria Math" panose="02040503050406030204" pitchFamily="18" charset="0"/>
                            <a:cs typeface="Times New Roman" panose="02020603050405020304" pitchFamily="18" charset="0"/>
                          </a:rPr>
                          <m:t>𝒂</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den>
                        </m:f>
                      </m:e>
                    </m:rad>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𝒃</m:t>
                                    </m:r>
                                  </m:num>
                                  <m:den>
                                    <m:r>
                                      <a:rPr lang="en-US" altLang="zh-CN" sz="2600" b="1" i="1">
                                        <a:latin typeface="Cambria Math" panose="02040503050406030204" pitchFamily="18" charset="0"/>
                                        <a:cs typeface="Times New Roman" panose="02020603050405020304" pitchFamily="18" charset="0"/>
                                      </a:rPr>
                                      <m:t>𝒂</m:t>
                                    </m:r>
                                  </m:den>
                                </m:f>
                              </m:e>
                            </m:d>
                          </m:e>
                          <m:sup>
                            <m:r>
                              <a:rPr lang="en-US" altLang="zh-CN" sz="2600" b="1" i="1">
                                <a:latin typeface="Cambria Math" panose="02040503050406030204" pitchFamily="18" charset="0"/>
                                <a:cs typeface="Times New Roman" panose="02020603050405020304" pitchFamily="18" charset="0"/>
                              </a:rPr>
                              <m:t>𝟐</m:t>
                            </m:r>
                          </m:sup>
                        </m:sSup>
                      </m:e>
                    </m:rad>
                  </m:oMath>
                </a14:m>
                <a:r>
                  <a:rPr lang="en-US" altLang="zh-CN" sz="2600" b="1">
                    <a:latin typeface="Times New Roman" panose="02020603050405020304" pitchFamily="18" charset="0"/>
                    <a:cs typeface="Times New Roman" panose="02020603050405020304" pitchFamily="18" charset="0"/>
                  </a:rPr>
                  <a:t>&lt;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𝟓</m:t>
                        </m:r>
                      </m:e>
                    </m:ra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3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e</a:t>
                </a:r>
                <a:r>
                  <a:rPr lang="en-US" altLang="zh-CN" sz="2600" b="1">
                    <a:latin typeface="Times New Roman" panose="02020603050405020304" pitchFamily="18" charset="0"/>
                    <a:cs typeface="Times New Roman" panose="02020603050405020304" pitchFamily="18" charset="0"/>
                  </a:rPr>
                  <a:t>&gt;1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1&lt;</a:t>
                </a:r>
                <a:r>
                  <a:rPr lang="en-US" altLang="zh-CN" sz="2600" b="1" i="1">
                    <a:latin typeface="Times New Roman" panose="02020603050405020304" pitchFamily="18" charset="0"/>
                    <a:cs typeface="Times New Roman" panose="02020603050405020304" pitchFamily="18" charset="0"/>
                  </a:rPr>
                  <a:t>e</a:t>
                </a:r>
                <a:r>
                  <a:rPr lang="en-US" altLang="zh-CN" sz="2600" b="1">
                    <a:latin typeface="Times New Roman" panose="02020603050405020304" pitchFamily="18" charset="0"/>
                    <a:cs typeface="Times New Roman" panose="02020603050405020304" pitchFamily="18" charset="0"/>
                  </a:rPr>
                  <a:t>&lt;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𝟓</m:t>
                        </m:r>
                      </m:e>
                    </m:rad>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2" name="矩形 11"/>
              <p:cNvSpPr>
                <a:spLocks noRot="1" noChangeAspect="1" noMove="1" noResize="1" noEditPoints="1" noAdjustHandles="1" noChangeArrowheads="1" noChangeShapeType="1" noTextEdit="1"/>
              </p:cNvSpPr>
              <p:nvPr/>
            </p:nvSpPr>
            <p:spPr>
              <a:xfrm>
                <a:off x="269382" y="492501"/>
                <a:ext cx="11589417" cy="5463099"/>
              </a:xfrm>
              <a:prstGeom prst="rect">
                <a:avLst/>
              </a:prstGeom>
              <a:blipFill rotWithShape="0">
                <a:blip r:embed="rId4"/>
                <a:stretch>
                  <a:fillRect l="-947" r="-684" b="-670"/>
                </a:stretch>
              </a:blipFill>
            </p:spPr>
            <p:txBody>
              <a:bodyPr/>
              <a:lstStyle/>
              <a:p>
                <a:r>
                  <a:rPr lang="zh-CN" altLang="en-US">
                    <a:noFill/>
                  </a:rPr>
                  <a:t> </a:t>
                </a:r>
              </a:p>
            </p:txBody>
          </p:sp>
        </mc:Fallback>
      </mc:AlternateContent>
      <p:sp>
        <p:nvSpPr>
          <p:cNvPr id="13" name="矩形 12"/>
          <p:cNvSpPr/>
          <p:nvPr>
            <p:custDataLst>
              <p:tags r:id="rId2"/>
            </p:custDataLst>
          </p:nvPr>
        </p:nvSpPr>
        <p:spPr>
          <a:xfrm>
            <a:off x="9958292" y="1528707"/>
            <a:ext cx="44114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a:t>
            </a:r>
            <a:endParaRPr lang="zh-CN" altLang="en-US" sz="3000" b="1" dirty="0">
              <a:solidFill>
                <a:srgbClr val="C00000"/>
              </a:solidFill>
            </a:endParaRPr>
          </a:p>
        </p:txBody>
      </p:sp>
    </p:spTree>
    <p:extLst>
      <p:ext uri="{BB962C8B-B14F-4D97-AF65-F5344CB8AC3E}">
        <p14:creationId xmlns:p14="http://schemas.microsoft.com/office/powerpoint/2010/main" val="1246577604"/>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linds(horizont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blinds(horizontal)">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blinds(horizontal)">
                                      <p:cBhvr>
                                        <p:cTn id="2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custDataLst>
              <p:tags r:id="rId1"/>
            </p:custDataLst>
          </p:nvPr>
        </p:nvSpPr>
        <p:spPr>
          <a:xfrm>
            <a:off x="0" y="3497316"/>
            <a:ext cx="12190413" cy="278026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4" name="矩形 13"/>
          <p:cNvSpPr/>
          <p:nvPr/>
        </p:nvSpPr>
        <p:spPr>
          <a:xfrm>
            <a:off x="269382" y="492501"/>
            <a:ext cx="11589417" cy="3093154"/>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5.(2025·</a:t>
            </a:r>
            <a:r>
              <a:rPr lang="zh-CN" altLang="zh-CN" sz="2600" b="1">
                <a:latin typeface="Times New Roman" panose="02020603050405020304" pitchFamily="18" charset="0"/>
                <a:cs typeface="Times New Roman" panose="02020603050405020304" pitchFamily="18" charset="0"/>
              </a:rPr>
              <a:t>温州调研</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抛物线的光学性质</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从焦点出发的光线</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经过抛物线上的一点</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不同于顶点</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反射后</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反射光线平行于抛物线的轴</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现有抛物线</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px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一平行于</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轴的光线射向抛物线</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经抛物线两次反射之后</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又沿着</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轴方向射出</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若两平行线间的距离的最小值为</a:t>
            </a:r>
            <a:r>
              <a:rPr lang="en-US" altLang="zh-CN" sz="2600" b="1">
                <a:latin typeface="Times New Roman" panose="02020603050405020304" pitchFamily="18" charset="0"/>
                <a:cs typeface="Times New Roman" panose="02020603050405020304" pitchFamily="18" charset="0"/>
              </a:rPr>
              <a:t>8</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则抛物线的方程为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i="1" smtClean="0">
                <a:latin typeface="Times New Roman" panose="02020603050405020304" pitchFamily="18" charset="0"/>
                <a:cs typeface="Times New Roman" panose="02020603050405020304" pitchFamily="18" charset="0"/>
              </a:rPr>
              <a:t>y</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smtClean="0">
                <a:latin typeface="Times New Roman" panose="02020603050405020304" pitchFamily="18" charset="0"/>
                <a:cs typeface="Times New Roman" panose="02020603050405020304" pitchFamily="18" charset="0"/>
              </a:rPr>
              <a:t>=2</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B.</a:t>
            </a:r>
            <a:r>
              <a:rPr lang="en-US" altLang="zh-CN" sz="2600" b="1" i="1" smtClean="0">
                <a:latin typeface="Times New Roman" panose="02020603050405020304" pitchFamily="18" charset="0"/>
                <a:cs typeface="Times New Roman" panose="02020603050405020304" pitchFamily="18" charset="0"/>
              </a:rPr>
              <a:t>y</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smtClean="0">
                <a:latin typeface="Times New Roman" panose="02020603050405020304" pitchFamily="18" charset="0"/>
                <a:cs typeface="Times New Roman" panose="02020603050405020304" pitchFamily="18" charset="0"/>
              </a:rPr>
              <a:t>=4</a:t>
            </a:r>
            <a:r>
              <a:rPr lang="en-US" altLang="zh-CN" sz="2600" b="1" i="1" smtClean="0">
                <a:latin typeface="Times New Roman" panose="02020603050405020304" pitchFamily="18" charset="0"/>
                <a:cs typeface="Times New Roman" panose="02020603050405020304" pitchFamily="18" charset="0"/>
              </a:rPr>
              <a:t>x		</a:t>
            </a:r>
            <a:r>
              <a:rPr lang="en-US" altLang="zh-CN" sz="2600" b="1" smtClean="0">
                <a:latin typeface="Times New Roman" panose="02020603050405020304" pitchFamily="18" charset="0"/>
                <a:cs typeface="Times New Roman" panose="02020603050405020304" pitchFamily="18" charset="0"/>
              </a:rPr>
              <a:t>C.</a:t>
            </a:r>
            <a:r>
              <a:rPr lang="en-US" altLang="zh-CN" sz="2600" b="1" i="1" smtClean="0">
                <a:latin typeface="Times New Roman" panose="02020603050405020304" pitchFamily="18" charset="0"/>
                <a:cs typeface="Times New Roman" panose="02020603050405020304" pitchFamily="18" charset="0"/>
              </a:rPr>
              <a:t>y</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smtClean="0">
                <a:latin typeface="Times New Roman" panose="02020603050405020304" pitchFamily="18" charset="0"/>
                <a:cs typeface="Times New Roman" panose="02020603050405020304" pitchFamily="18" charset="0"/>
              </a:rPr>
              <a:t>=8</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a:t>
            </a:r>
            <a:r>
              <a:rPr lang="en-US" altLang="zh-CN" sz="2600" b="1" i="1" smtClean="0">
                <a:latin typeface="Times New Roman" panose="02020603050405020304" pitchFamily="18" charset="0"/>
                <a:cs typeface="Times New Roman" panose="02020603050405020304" pitchFamily="18" charset="0"/>
              </a:rPr>
              <a:t>y</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smtClean="0">
                <a:latin typeface="Times New Roman" panose="02020603050405020304" pitchFamily="18" charset="0"/>
                <a:cs typeface="Times New Roman" panose="02020603050405020304" pitchFamily="18" charset="0"/>
              </a:rPr>
              <a:t>=16</a:t>
            </a:r>
            <a:r>
              <a:rPr lang="en-US" altLang="zh-CN" sz="2600" b="1" i="1" smtClean="0">
                <a:latin typeface="Times New Roman" panose="02020603050405020304" pitchFamily="18" charset="0"/>
                <a:cs typeface="Times New Roman" panose="02020603050405020304" pitchFamily="18" charset="0"/>
              </a:rPr>
              <a:t>x</a:t>
            </a:r>
            <a:endParaRPr lang="zh-CN" altLang="zh-CN" sz="1150">
              <a:latin typeface="Calibri" panose="020F0502020204030204" pitchFamily="34" charset="0"/>
              <a:cs typeface="Times New Roman" panose="02020603050405020304" pitchFamily="18" charset="0"/>
            </a:endParaRPr>
          </a:p>
        </p:txBody>
      </p:sp>
      <p:sp>
        <p:nvSpPr>
          <p:cNvPr id="15" name="矩形 14"/>
          <p:cNvSpPr/>
          <p:nvPr>
            <p:custDataLst>
              <p:tags r:id="rId2"/>
            </p:custDataLst>
          </p:nvPr>
        </p:nvSpPr>
        <p:spPr>
          <a:xfrm>
            <a:off x="8543171" y="2367542"/>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C</a:t>
            </a:r>
            <a:endParaRPr lang="zh-CN" altLang="en-US" sz="3000" b="1" dirty="0">
              <a:solidFill>
                <a:srgbClr val="C00000"/>
              </a:solidFill>
            </a:endParaRPr>
          </a:p>
        </p:txBody>
      </p:sp>
      <p:sp>
        <p:nvSpPr>
          <p:cNvPr id="5" name="矩形 4"/>
          <p:cNvSpPr/>
          <p:nvPr/>
        </p:nvSpPr>
        <p:spPr>
          <a:xfrm>
            <a:off x="554545" y="3555522"/>
            <a:ext cx="11589417" cy="623953"/>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
        <p:nvSpPr>
          <p:cNvPr id="2" name="Rectangle 2"/>
          <p:cNvSpPr>
            <a:spLocks noChangeArrowheads="1"/>
          </p:cNvSpPr>
          <p:nvPr/>
        </p:nvSpPr>
        <p:spPr bwMode="auto">
          <a:xfrm>
            <a:off x="0" y="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6145" name="image27.jpe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05921" y="3564736"/>
            <a:ext cx="2255162" cy="2675242"/>
          </a:xfrm>
          <a:prstGeom prst="rect">
            <a:avLst/>
          </a:prstGeom>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1609725"/>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mc:AlternateContent xmlns:mc="http://schemas.openxmlformats.org/markup-compatibility/2006" xmlns:a14="http://schemas.microsoft.com/office/drawing/2010/main">
        <mc:Choice Requires="a14">
          <p:sp>
            <p:nvSpPr>
              <p:cNvPr id="9" name="矩形 8"/>
              <p:cNvSpPr/>
              <p:nvPr/>
            </p:nvSpPr>
            <p:spPr>
              <a:xfrm>
                <a:off x="478504" y="4128802"/>
                <a:ext cx="11589417" cy="2042290"/>
              </a:xfrm>
              <a:prstGeom prst="rect">
                <a:avLst/>
              </a:prstGeom>
            </p:spPr>
            <p:txBody>
              <a:bodyPr wrap="square">
                <a:spAutoFit/>
              </a:bodyPr>
              <a:lstStyle/>
              <a:p>
                <a:pPr>
                  <a:lnSpc>
                    <a:spcPct val="13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t>
                </a:r>
                <a:r>
                  <a:rPr lang="zh-CN" altLang="zh-CN" sz="2600" b="1" dirty="0" smtClean="0">
                    <a:latin typeface="Times New Roman" panose="02020603050405020304" pitchFamily="18" charset="0"/>
                    <a:cs typeface="Times New Roman" panose="02020603050405020304" pitchFamily="18" charset="0"/>
                  </a:rPr>
                  <a:t>设</a:t>
                </a:r>
                <a:r>
                  <a:rPr lang="zh-CN" altLang="zh-CN" sz="2600" b="1" dirty="0">
                    <a:latin typeface="Times New Roman" panose="02020603050405020304" pitchFamily="18" charset="0"/>
                    <a:cs typeface="Times New Roman" panose="02020603050405020304" pitchFamily="18" charset="0"/>
                  </a:rPr>
                  <a:t>两平行线间的距离为</a:t>
                </a:r>
                <a:r>
                  <a:rPr lang="en-US" altLang="zh-CN" sz="2600" b="1" i="1" dirty="0">
                    <a:latin typeface="Times New Roman" panose="02020603050405020304" pitchFamily="18" charset="0"/>
                    <a:cs typeface="Times New Roman" panose="02020603050405020304" pitchFamily="18" charset="0"/>
                  </a:rPr>
                  <a:t>d</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由题意可知</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d</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y</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y</a:t>
                </a:r>
                <a:r>
                  <a:rPr lang="en-US" altLang="zh-CN" sz="2600" b="1" baseline="-25000" dirty="0" err="1">
                    <a:latin typeface="Times New Roman" panose="02020603050405020304" pitchFamily="18" charset="0"/>
                    <a:cs typeface="Times New Roman" panose="02020603050405020304" pitchFamily="18" charset="0"/>
                  </a:rPr>
                  <a:t>2</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t>
                </a:r>
                <a:r>
                  <a:rPr lang="zh-CN" altLang="zh-CN" sz="2600" b="1" dirty="0" smtClean="0">
                    <a:latin typeface="Times New Roman" panose="02020603050405020304" pitchFamily="18" charset="0"/>
                    <a:cs typeface="Times New Roman" panose="02020603050405020304" pitchFamily="18" charset="0"/>
                  </a:rPr>
                  <a:t>因为</a:t>
                </a:r>
                <a:r>
                  <a:rPr lang="en-US" altLang="zh-CN" sz="2600" b="1" i="1" dirty="0">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e>
                    </m:d>
                  </m:oMath>
                </a14:m>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而直线</a:t>
                </a:r>
                <a:r>
                  <a:rPr lang="en-US" altLang="zh-CN" sz="2600" b="1" i="1" dirty="0">
                    <a:latin typeface="Times New Roman" panose="02020603050405020304" pitchFamily="18" charset="0"/>
                    <a:cs typeface="Times New Roman" panose="02020603050405020304" pitchFamily="18" charset="0"/>
                  </a:rPr>
                  <a:t>PQ</a:t>
                </a:r>
                <a:r>
                  <a:rPr lang="zh-CN" altLang="zh-CN" sz="2600" b="1" dirty="0">
                    <a:latin typeface="Times New Roman" panose="02020603050405020304" pitchFamily="18" charset="0"/>
                    <a:cs typeface="Times New Roman" panose="02020603050405020304" pitchFamily="18" charset="0"/>
                  </a:rPr>
                  <a:t>过点</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t>
                </a:r>
                <a:r>
                  <a:rPr lang="zh-CN" altLang="zh-CN" sz="2600" b="1" dirty="0" smtClean="0">
                    <a:latin typeface="Times New Roman" panose="02020603050405020304" pitchFamily="18" charset="0"/>
                    <a:cs typeface="Times New Roman" panose="02020603050405020304" pitchFamily="18" charset="0"/>
                  </a:rPr>
                  <a:t>则</a:t>
                </a:r>
                <a:r>
                  <a:rPr lang="zh-CN" altLang="zh-CN" sz="2600" b="1" dirty="0">
                    <a:latin typeface="Times New Roman" panose="02020603050405020304" pitchFamily="18" charset="0"/>
                    <a:cs typeface="Times New Roman" panose="02020603050405020304" pitchFamily="18" charset="0"/>
                  </a:rPr>
                  <a:t>设直线</a:t>
                </a:r>
                <a:r>
                  <a:rPr lang="en-US" altLang="zh-CN" sz="2600" b="1" i="1" dirty="0">
                    <a:latin typeface="Times New Roman" panose="02020603050405020304" pitchFamily="18" charset="0"/>
                    <a:cs typeface="Times New Roman" panose="02020603050405020304" pitchFamily="18" charset="0"/>
                  </a:rPr>
                  <a:t>PQ</a:t>
                </a:r>
                <a:r>
                  <a:rPr lang="zh-CN" altLang="zh-CN" sz="2600" b="1" dirty="0">
                    <a:latin typeface="Times New Roman" panose="02020603050405020304" pitchFamily="18" charset="0"/>
                    <a:cs typeface="Times New Roman" panose="02020603050405020304" pitchFamily="18" charset="0"/>
                  </a:rPr>
                  <a:t>的方程为</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my</a:t>
                </a:r>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m</a:t>
                </a:r>
                <a:r>
                  <a:rPr lang="zh-CN" altLang="zh-CN" sz="2600" b="1" dirty="0">
                    <a:latin typeface="Calibri" panose="020F0502020204030204" pitchFamily="34" charset="0"/>
                    <a:cs typeface="宋体" panose="02010600030101010101" pitchFamily="2" charset="-122"/>
                  </a:rPr>
                  <a:t>∈</a:t>
                </a:r>
                <a:r>
                  <a:rPr lang="en-US" altLang="zh-CN" sz="2600" b="1" dirty="0">
                    <a:latin typeface="Times New Roman" panose="02020603050405020304" pitchFamily="18" charset="0"/>
                    <a:cs typeface="Times New Roman" panose="02020603050405020304" pitchFamily="18" charset="0"/>
                  </a:rPr>
                  <a:t>R</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478504" y="4128802"/>
                <a:ext cx="11589417" cy="2042290"/>
              </a:xfrm>
              <a:prstGeom prst="rect">
                <a:avLst/>
              </a:prstGeom>
              <a:blipFill rotWithShape="0">
                <a:blip r:embed="rId5"/>
                <a:stretch>
                  <a:fillRect l="-210" t="-299" b="-268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24109521"/>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5"/>
                                        </p:tgtEl>
                                        <p:attrNameLst>
                                          <p:attrName>style.visibility</p:attrName>
                                        </p:attrNameLst>
                                      </p:cBhvr>
                                      <p:to>
                                        <p:strVal val="visible"/>
                                      </p:to>
                                    </p:set>
                                    <p:animEffect transition="in" filter="blinds(horizontal)">
                                      <p:cBhvr>
                                        <p:cTn id="17" dur="500"/>
                                        <p:tgtEl>
                                          <p:spTgt spid="614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blinds(horizontal)">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blinds(horizontal)">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blinds(horizontal)">
                                      <p:cBhvr>
                                        <p:cTn id="3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矩形 4"/>
              <p:cNvSpPr/>
              <p:nvPr/>
            </p:nvSpPr>
            <p:spPr>
              <a:xfrm>
                <a:off x="269382" y="621443"/>
                <a:ext cx="11589417" cy="5177636"/>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圆锥曲线的光学性质</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抛物线的光学性质</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如图</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所示</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从抛物线的焦点</a:t>
                </a:r>
                <a:r>
                  <a:rPr lang="en-US" altLang="zh-CN" sz="2600" b="1" i="1">
                    <a:latin typeface="Times New Roman" panose="02020603050405020304" pitchFamily="18" charset="0"/>
                    <a:cs typeface="Times New Roman" panose="02020603050405020304" pitchFamily="18" charset="0"/>
                  </a:rPr>
                  <a:t>F</a:t>
                </a:r>
                <a:r>
                  <a:rPr lang="zh-CN" altLang="zh-CN" sz="2600" b="1">
                    <a:latin typeface="Times New Roman" panose="02020603050405020304" pitchFamily="18" charset="0"/>
                    <a:cs typeface="Times New Roman" panose="02020603050405020304" pitchFamily="18" charset="0"/>
                  </a:rPr>
                  <a:t>发出的光线</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被抛物线反射后</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得到的是一系列的与抛物线对称轴平行</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或重合</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的光线</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如图</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所示</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设抛物线在</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处的切线</a:t>
                </a:r>
                <a:r>
                  <a:rPr lang="en-US" altLang="zh-CN" sz="2600" b="1" i="1">
                    <a:latin typeface="Times New Roman" panose="02020603050405020304" pitchFamily="18" charset="0"/>
                    <a:cs typeface="Times New Roman" panose="02020603050405020304" pitchFamily="18" charset="0"/>
                  </a:rPr>
                  <a:t>l</a:t>
                </a:r>
                <a:r>
                  <a:rPr lang="zh-CN" altLang="zh-CN" sz="2600" b="1">
                    <a:latin typeface="Times New Roman" panose="02020603050405020304" pitchFamily="18" charset="0"/>
                    <a:cs typeface="Times New Roman" panose="02020603050405020304" pitchFamily="18" charset="0"/>
                  </a:rPr>
                  <a:t>交对称轴于点</a:t>
                </a:r>
                <a:r>
                  <a:rPr lang="en-US" altLang="zh-CN" sz="2600" b="1" i="1">
                    <a:latin typeface="Times New Roman" panose="02020603050405020304" pitchFamily="18" charset="0"/>
                    <a:cs typeface="Times New Roman" panose="02020603050405020304" pitchFamily="18" charset="0"/>
                  </a:rPr>
                  <a:t>Q</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PM</a:t>
                </a:r>
                <a:r>
                  <a:rPr lang="zh-CN" altLang="zh-CN" sz="2600" b="1">
                    <a:latin typeface="Calibri" panose="020F0502020204030204" pitchFamily="34" charset="0"/>
                    <a:cs typeface="宋体" panose="02010600030101010101" pitchFamily="2" charset="-122"/>
                  </a:rPr>
                  <a:t>⊥</a:t>
                </a:r>
                <a:r>
                  <a:rPr lang="zh-CN" altLang="zh-CN" sz="2600" b="1">
                    <a:latin typeface="Times New Roman" panose="02020603050405020304" pitchFamily="18" charset="0"/>
                    <a:cs typeface="Times New Roman" panose="02020603050405020304" pitchFamily="18" charset="0"/>
                  </a:rPr>
                  <a:t>切线</a:t>
                </a:r>
                <a:r>
                  <a:rPr lang="en-US" altLang="zh-CN" sz="2600" b="1" i="1">
                    <a:latin typeface="Times New Roman" panose="02020603050405020304" pitchFamily="18" charset="0"/>
                    <a:cs typeface="Times New Roman" panose="02020603050405020304" pitchFamily="18" charset="0"/>
                  </a:rPr>
                  <a:t>l</a:t>
                </a:r>
                <a:r>
                  <a:rPr lang="zh-CN" altLang="zh-CN" sz="2600" b="1">
                    <a:latin typeface="Times New Roman" panose="02020603050405020304" pitchFamily="18" charset="0"/>
                    <a:cs typeface="Times New Roman" panose="02020603050405020304" pitchFamily="18" charset="0"/>
                  </a:rPr>
                  <a:t>交对称轴于点</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则焦点</a:t>
                </a:r>
                <a:r>
                  <a:rPr lang="en-US" altLang="zh-CN" sz="2600" b="1" i="1">
                    <a:latin typeface="Times New Roman" panose="02020603050405020304" pitchFamily="18" charset="0"/>
                    <a:cs typeface="Times New Roman" panose="02020603050405020304" pitchFamily="18" charset="0"/>
                  </a:rPr>
                  <a:t>F</a:t>
                </a:r>
                <a:r>
                  <a:rPr lang="zh-CN" altLang="zh-CN" sz="2600" b="1">
                    <a:latin typeface="Times New Roman" panose="02020603050405020304" pitchFamily="18" charset="0"/>
                    <a:cs typeface="Times New Roman" panose="02020603050405020304" pitchFamily="18" charset="0"/>
                  </a:rPr>
                  <a:t>是</a:t>
                </a:r>
                <a:r>
                  <a:rPr lang="en-US" altLang="zh-CN" sz="2600" b="1" i="1">
                    <a:latin typeface="Times New Roman" panose="02020603050405020304" pitchFamily="18" charset="0"/>
                    <a:cs typeface="Times New Roman" panose="02020603050405020304" pitchFamily="18" charset="0"/>
                  </a:rPr>
                  <a:t>QM</a:t>
                </a:r>
                <a:r>
                  <a:rPr lang="zh-CN" altLang="zh-CN" sz="2600" b="1">
                    <a:latin typeface="Times New Roman" panose="02020603050405020304" pitchFamily="18" charset="0"/>
                    <a:cs typeface="Times New Roman" panose="02020603050405020304" pitchFamily="18" charset="0"/>
                  </a:rPr>
                  <a:t>的中点</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椭圆的光学性质</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如图</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所示</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从椭圆的一个焦点发出的光线</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被椭圆反射后</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必定经过另一个焦点</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如图</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所示</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椭圆在点</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处的切线为</a:t>
                </a:r>
                <a:r>
                  <a:rPr lang="en-US" altLang="zh-CN" sz="2600" b="1" i="1">
                    <a:latin typeface="Times New Roman" panose="02020603050405020304" pitchFamily="18" charset="0"/>
                    <a:cs typeface="Times New Roman" panose="02020603050405020304" pitchFamily="18" charset="0"/>
                  </a:rPr>
                  <a:t>l</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直线</a:t>
                </a:r>
                <a:r>
                  <a:rPr lang="en-US" altLang="zh-CN" sz="2600" b="1" i="1">
                    <a:latin typeface="Times New Roman" panose="02020603050405020304" pitchFamily="18" charset="0"/>
                    <a:cs typeface="Times New Roman" panose="02020603050405020304" pitchFamily="18" charset="0"/>
                  </a:rPr>
                  <a:t>PQ</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l</a:t>
                </a:r>
                <a:r>
                  <a:rPr lang="zh-CN" altLang="zh-CN" sz="2600" b="1">
                    <a:latin typeface="Times New Roman" panose="02020603050405020304" pitchFamily="18" charset="0"/>
                    <a:cs typeface="Times New Roman" panose="02020603050405020304" pitchFamily="18" charset="0"/>
                  </a:rPr>
                  <a:t>交直线</a:t>
                </a:r>
                <a:r>
                  <a:rPr lang="en-US" altLang="zh-CN" sz="2600" b="1" i="1">
                    <a:latin typeface="Times New Roman" panose="02020603050405020304" pitchFamily="18" charset="0"/>
                    <a:cs typeface="Times New Roman" panose="02020603050405020304" pitchFamily="18" charset="0"/>
                  </a:rPr>
                  <a:t>F</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baseline="-25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于点</a:t>
                </a:r>
                <a:r>
                  <a:rPr lang="en-US" altLang="zh-CN" sz="2600" b="1" i="1">
                    <a:latin typeface="Times New Roman" panose="02020603050405020304" pitchFamily="18" charset="0"/>
                    <a:cs typeface="Times New Roman" panose="02020603050405020304" pitchFamily="18" charset="0"/>
                  </a:rPr>
                  <a:t>Q</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PQ</a:t>
                </a:r>
                <a:r>
                  <a:rPr lang="zh-CN" altLang="zh-CN" sz="2600" b="1">
                    <a:latin typeface="Times New Roman" panose="02020603050405020304" pitchFamily="18" charset="0"/>
                    <a:cs typeface="Times New Roman" panose="02020603050405020304" pitchFamily="18" charset="0"/>
                  </a:rPr>
                  <a:t>平分</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PF</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由角平分线性质定理</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𝑷</m:t>
                            </m:r>
                          </m:e>
                        </m:d>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𝑭</m:t>
                            </m:r>
                          </m:e>
                          <m:sub>
                            <m:r>
                              <a:rPr lang="en-US" altLang="zh-CN" sz="2600" b="1" i="1">
                                <a:latin typeface="Cambria Math" panose="02040503050406030204" pitchFamily="18" charset="0"/>
                                <a:cs typeface="Times New Roman" panose="02020603050405020304" pitchFamily="18" charset="0"/>
                              </a:rPr>
                              <m:t>𝟏</m:t>
                            </m:r>
                          </m:sub>
                        </m:sSub>
                        <m:r>
                          <a:rPr lang="en-US" altLang="zh-CN" sz="2600" b="1" i="1">
                            <a:latin typeface="Cambria Math" panose="02040503050406030204" pitchFamily="18" charset="0"/>
                            <a:cs typeface="Times New Roman" panose="02020603050405020304" pitchFamily="18" charset="0"/>
                          </a:rPr>
                          <m:t>|</m:t>
                        </m:r>
                      </m:num>
                      <m:den>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𝑷</m:t>
                            </m:r>
                          </m:e>
                        </m:d>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𝑭</m:t>
                            </m:r>
                          </m:e>
                          <m:sub>
                            <m:r>
                              <a:rPr lang="en-US" altLang="zh-CN" sz="2600" b="1" i="1">
                                <a:latin typeface="Cambria Math" panose="02040503050406030204" pitchFamily="18" charset="0"/>
                                <a:cs typeface="Times New Roman" panose="02020603050405020304" pitchFamily="18" charset="0"/>
                              </a:rPr>
                              <m:t>𝟐</m:t>
                            </m:r>
                          </m:sub>
                        </m:sSub>
                        <m:r>
                          <a:rPr lang="en-US" altLang="zh-CN" sz="2600" b="1" i="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𝑸</m:t>
                            </m:r>
                          </m:e>
                        </m:d>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𝑭</m:t>
                            </m:r>
                          </m:e>
                          <m:sub>
                            <m:r>
                              <a:rPr lang="en-US" altLang="zh-CN" sz="2600" b="1" i="1">
                                <a:latin typeface="Cambria Math" panose="02040503050406030204" pitchFamily="18" charset="0"/>
                                <a:cs typeface="Times New Roman" panose="02020603050405020304" pitchFamily="18" charset="0"/>
                              </a:rPr>
                              <m:t>𝟏</m:t>
                            </m:r>
                          </m:sub>
                        </m:sSub>
                        <m:r>
                          <a:rPr lang="en-US" altLang="zh-CN" sz="2600" b="1" i="1">
                            <a:latin typeface="Cambria Math" panose="02040503050406030204" pitchFamily="18" charset="0"/>
                            <a:cs typeface="Times New Roman" panose="02020603050405020304" pitchFamily="18" charset="0"/>
                          </a:rPr>
                          <m:t>|</m:t>
                        </m:r>
                      </m:num>
                      <m:den>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𝑸</m:t>
                            </m:r>
                          </m:e>
                        </m:d>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𝑭</m:t>
                            </m:r>
                          </m:e>
                          <m:sub>
                            <m:r>
                              <a:rPr lang="en-US" altLang="zh-CN" sz="2600" b="1" i="1">
                                <a:latin typeface="Cambria Math" panose="02040503050406030204" pitchFamily="18" charset="0"/>
                                <a:cs typeface="Times New Roman" panose="02020603050405020304" pitchFamily="18" charset="0"/>
                              </a:rPr>
                              <m:t>𝟐</m:t>
                            </m:r>
                          </m:sub>
                        </m:sSub>
                        <m:r>
                          <a:rPr lang="en-US" altLang="zh-CN" sz="2600" b="1" i="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269382" y="621443"/>
                <a:ext cx="11589417" cy="5177636"/>
              </a:xfrm>
              <a:prstGeom prst="rect">
                <a:avLst/>
              </a:prstGeom>
              <a:blipFill rotWithShape="0">
                <a:blip r:embed="rId3"/>
                <a:stretch>
                  <a:fillRect l="-947" r="-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05702099"/>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17594"/>
            <a:ext cx="12190413" cy="6201745"/>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3" name="矩形 2"/>
              <p:cNvSpPr/>
              <p:nvPr/>
            </p:nvSpPr>
            <p:spPr>
              <a:xfrm>
                <a:off x="269382" y="492501"/>
                <a:ext cx="11589417" cy="4068550"/>
              </a:xfrm>
              <a:prstGeom prst="rect">
                <a:avLst/>
              </a:prstGeom>
            </p:spPr>
            <p:txBody>
              <a:bodyPr wrap="square">
                <a:spAutoFit/>
              </a:bodyPr>
              <a:lstStyle/>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因为</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𝒚</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𝒑𝒙</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𝒎𝒚</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oMath>
                </a14:m>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消去</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pmy</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由韦达定理可得</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pm</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d</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𝒚</m:t>
                            </m:r>
                          </m:e>
                          <m:sub>
                            <m:r>
                              <a:rPr lang="en-US" altLang="zh-CN" sz="2600" b="1" i="1">
                                <a:latin typeface="Cambria Math" panose="02040503050406030204" pitchFamily="18" charset="0"/>
                                <a:cs typeface="Times New Roman" panose="02020603050405020304" pitchFamily="18" charset="0"/>
                              </a:rPr>
                              <m:t>𝟏</m:t>
                            </m:r>
                          </m:sub>
                        </m:sSub>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𝒚</m:t>
                            </m:r>
                          </m:e>
                          <m:sub>
                            <m:r>
                              <a:rPr lang="en-US" altLang="zh-CN" sz="2600" b="1" i="1">
                                <a:latin typeface="Cambria Math" panose="02040503050406030204" pitchFamily="18" charset="0"/>
                                <a:cs typeface="Times New Roman" panose="02020603050405020304" pitchFamily="18" charset="0"/>
                              </a:rPr>
                              <m:t>𝟐</m:t>
                            </m:r>
                          </m:sub>
                        </m:sSub>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𝒚</m:t>
                            </m:r>
                          </m:e>
                          <m:sub>
                            <m:r>
                              <a:rPr lang="en-US" altLang="zh-CN" sz="2600" b="1" i="1">
                                <a:latin typeface="Cambria Math" panose="02040503050406030204" pitchFamily="18" charset="0"/>
                                <a:cs typeface="Times New Roman" panose="02020603050405020304" pitchFamily="18" charset="0"/>
                              </a:rPr>
                              <m:t>𝟏</m:t>
                            </m:r>
                          </m:sub>
                        </m:s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𝒚</m:t>
                            </m:r>
                          </m:e>
                          <m:sub>
                            <m:r>
                              <a:rPr lang="en-US" altLang="zh-CN" sz="2600" b="1" i="1">
                                <a:latin typeface="Cambria Math" panose="02040503050406030204" pitchFamily="18" charset="0"/>
                                <a:cs typeface="Times New Roman" panose="02020603050405020304" pitchFamily="18" charset="0"/>
                              </a:rPr>
                              <m:t>𝟐</m:t>
                            </m:r>
                          </m:sub>
                        </m:sSub>
                      </m:e>
                    </m:rad>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𝟒</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𝒑</m:t>
                            </m:r>
                          </m:e>
                          <m:sup>
                            <m:r>
                              <a:rPr lang="en-US" altLang="zh-CN" sz="2600" b="1" i="1">
                                <a:latin typeface="Cambria Math" panose="02040503050406030204" pitchFamily="18" charset="0"/>
                                <a:cs typeface="Times New Roman" panose="02020603050405020304" pitchFamily="18" charset="0"/>
                              </a:rPr>
                              <m:t>𝟐</m:t>
                            </m:r>
                          </m:sup>
                        </m:sSup>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𝒎</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𝒑</m:t>
                            </m:r>
                          </m:e>
                          <m:sup>
                            <m:r>
                              <a:rPr lang="en-US" altLang="zh-CN" sz="2600" b="1" i="1">
                                <a:latin typeface="Cambria Math" panose="02040503050406030204" pitchFamily="18" charset="0"/>
                                <a:cs typeface="Times New Roman" panose="02020603050405020304" pitchFamily="18" charset="0"/>
                              </a:rPr>
                              <m:t>𝟐</m:t>
                            </m:r>
                          </m:sup>
                        </m:sSup>
                      </m:e>
                    </m:rad>
                  </m:oMath>
                </a14:m>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p</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𝒎</m:t>
                            </m:r>
                          </m:e>
                          <m:sup>
                            <m:r>
                              <a:rPr lang="en-US" altLang="zh-CN" sz="2600" b="1" i="1">
                                <a:latin typeface="Cambria Math" panose="02040503050406030204" pitchFamily="18" charset="0"/>
                                <a:cs typeface="Times New Roman" panose="02020603050405020304" pitchFamily="18" charset="0"/>
                              </a:rPr>
                              <m:t>𝟐</m:t>
                            </m:r>
                          </m:sup>
                        </m:sSup>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所以两平行线间的最小距离为</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=8</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故抛物线方程为</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=8</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269382" y="492501"/>
                <a:ext cx="11589417" cy="4068550"/>
              </a:xfrm>
              <a:prstGeom prst="rect">
                <a:avLst/>
              </a:prstGeom>
              <a:blipFill rotWithShape="0">
                <a:blip r:embed="rId3"/>
                <a:stretch>
                  <a:fillRect l="-947" b="-284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26363784"/>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2941182"/>
            <a:ext cx="12190413" cy="330726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492501"/>
                <a:ext cx="11589417" cy="5972469"/>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6.</a:t>
                </a:r>
                <a:r>
                  <a:rPr lang="zh-CN" altLang="zh-CN" sz="2600" b="1">
                    <a:latin typeface="Times New Roman" panose="02020603050405020304" pitchFamily="18" charset="0"/>
                    <a:cs typeface="Times New Roman" panose="02020603050405020304" pitchFamily="18" charset="0"/>
                  </a:rPr>
                  <a:t>已知点</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是椭圆</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𝟗</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𝒚</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上任意一点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则点</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到直线</a:t>
                </a:r>
                <a:r>
                  <a:rPr lang="en-US" altLang="zh-CN" sz="2600" b="1" i="1">
                    <a:latin typeface="Times New Roman" panose="02020603050405020304" pitchFamily="18" charset="0"/>
                    <a:cs typeface="Times New Roman" panose="02020603050405020304" pitchFamily="18" charset="0"/>
                  </a:rPr>
                  <a:t>l</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+5</a:t>
                </a:r>
                <a:r>
                  <a:rPr lang="zh-CN" altLang="zh-CN" sz="2600" b="1">
                    <a:latin typeface="Times New Roman" panose="02020603050405020304" pitchFamily="18" charset="0"/>
                    <a:cs typeface="Times New Roman" panose="02020603050405020304" pitchFamily="18" charset="0"/>
                  </a:rPr>
                  <a:t>的最大距离为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r>
                          <a:rPr lang="en-US" altLang="zh-CN" sz="2600" b="1">
                            <a:latin typeface="Cambria Math" panose="02040503050406030204" pitchFamily="18" charset="0"/>
                            <a:cs typeface="Times New Roman" panose="02020603050405020304" pitchFamily="18" charset="0"/>
                          </a:rPr>
                          <m:t>+</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𝟐𝟔</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	B.</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r>
                          <a:rPr lang="en-US" altLang="zh-CN" sz="2600" b="1" i="1">
                            <a:latin typeface="Cambria Math" panose="02040503050406030204" pitchFamily="18" charset="0"/>
                            <a:cs typeface="Times New Roman" panose="02020603050405020304" pitchFamily="18" charset="0"/>
                          </a:rPr>
                          <m:t>−</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𝟐𝟔</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smtClean="0">
                    <a:latin typeface="Times New Roman" panose="02020603050405020304" pitchFamily="18" charset="0"/>
                    <a:cs typeface="Times New Roman" panose="02020603050405020304" pitchFamily="18" charset="0"/>
                  </a:rPr>
                  <a:t>		C.5</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𝟐𝟔</m:t>
                        </m:r>
                      </m:e>
                    </m:rad>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D.5</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𝟐𝟔</m:t>
                        </m:r>
                      </m:e>
                    </m:rad>
                  </m:oMath>
                </a14:m>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设直线</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与椭圆相切</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由</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𝟗</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𝒚</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𝟒</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mr>
                          <m:mr>
                            <m:e>
                              <m:r>
                                <a:rPr lang="en-US" altLang="zh-CN" sz="2600" b="1" i="1">
                                  <a:latin typeface="Cambria Math" panose="02040503050406030204" pitchFamily="18" charset="0"/>
                                  <a:cs typeface="Times New Roman" panose="02020603050405020304" pitchFamily="18" charset="0"/>
                                </a:rPr>
                                <m:t>𝒚</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𝒎</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
                        <m:r>
                          <a:rPr lang="en-US" altLang="zh-CN" sz="2600" b="1" i="1" smtClean="0">
                            <a:latin typeface="Cambria Math" panose="02040503050406030204" pitchFamily="18" charset="0"/>
                            <a:cs typeface="Times New Roman" panose="02020603050405020304" pitchFamily="18" charset="0"/>
                          </a:rPr>
                          <m:t> </m:t>
                        </m:r>
                      </m:e>
                    </m:d>
                  </m:oMath>
                </a14:m>
                <a:r>
                  <a:rPr lang="zh-CN" altLang="zh-CN" sz="2600" b="1">
                    <a:latin typeface="Times New Roman" panose="02020603050405020304" pitchFamily="18" charset="0"/>
                    <a:cs typeface="Times New Roman" panose="02020603050405020304" pitchFamily="18" charset="0"/>
                  </a:rPr>
                  <a:t>得</a:t>
                </a:r>
                <a:r>
                  <a:rPr lang="en-US" altLang="zh-CN" sz="2600" b="1">
                    <a:latin typeface="Times New Roman" panose="02020603050405020304" pitchFamily="18" charset="0"/>
                    <a:cs typeface="Times New Roman" panose="02020603050405020304" pitchFamily="18" charset="0"/>
                  </a:rPr>
                  <a:t>13</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+18</a:t>
                </a:r>
                <a:r>
                  <a:rPr lang="en-US" altLang="zh-CN" sz="2600" b="1" i="1">
                    <a:latin typeface="Times New Roman" panose="02020603050405020304" pitchFamily="18" charset="0"/>
                    <a:cs typeface="Times New Roman" panose="02020603050405020304" pitchFamily="18" charset="0"/>
                  </a:rPr>
                  <a:t>mx</a:t>
                </a:r>
                <a:r>
                  <a:rPr lang="en-US" altLang="zh-CN" sz="2600" b="1">
                    <a:latin typeface="Times New Roman" panose="02020603050405020304" pitchFamily="18" charset="0"/>
                    <a:cs typeface="Times New Roman" panose="02020603050405020304" pitchFamily="18" charset="0"/>
                  </a:rPr>
                  <a:t>+9</a:t>
                </a:r>
                <a:r>
                  <a:rPr lang="en-US" altLang="zh-CN" sz="2600" b="1" i="1">
                    <a:latin typeface="Times New Roman" panose="02020603050405020304" pitchFamily="18" charset="0"/>
                    <a:cs typeface="Times New Roman" panose="02020603050405020304" pitchFamily="18" charset="0"/>
                  </a:rPr>
                  <a:t>m</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36=0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Calibri" panose="020F0502020204030204" pitchFamily="34" charset="0"/>
                    <a:cs typeface="宋体" panose="02010600030101010101" pitchFamily="2" charset="-122"/>
                  </a:rPr>
                  <a:t>	</a:t>
                </a:r>
                <a:r>
                  <a:rPr lang="zh-CN" altLang="zh-CN" sz="2600" b="1" smtClean="0">
                    <a:latin typeface="Calibri" panose="020F0502020204030204" pitchFamily="34" charset="0"/>
                    <a:cs typeface="宋体" panose="02010600030101010101" pitchFamily="2" charset="-122"/>
                  </a:rPr>
                  <a:t>∴</a:t>
                </a:r>
                <a:r>
                  <a:rPr lang="en-US" altLang="zh-CN" sz="2600" b="1" i="1" smtClean="0">
                    <a:latin typeface="Times New Roman" panose="02020603050405020304" pitchFamily="18" charset="0"/>
                    <a:cs typeface="Times New Roman" panose="02020603050405020304" pitchFamily="18" charset="0"/>
                  </a:rPr>
                  <a:t>Δ</a:t>
                </a:r>
                <a:r>
                  <a:rPr lang="en-US" altLang="zh-CN" sz="2600" b="1">
                    <a:latin typeface="Times New Roman" panose="02020603050405020304" pitchFamily="18" charset="0"/>
                    <a:cs typeface="Times New Roman" panose="02020603050405020304" pitchFamily="18" charset="0"/>
                  </a:rPr>
                  <a:t>=(18</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13(9</a:t>
                </a:r>
                <a:r>
                  <a:rPr lang="en-US" altLang="zh-CN" sz="2600" b="1" i="1">
                    <a:latin typeface="Times New Roman" panose="02020603050405020304" pitchFamily="18" charset="0"/>
                    <a:cs typeface="Times New Roman" panose="02020603050405020304" pitchFamily="18" charset="0"/>
                  </a:rPr>
                  <a:t>m</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36)=0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𝟏𝟑</m:t>
                        </m:r>
                      </m:e>
                    </m:ra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切线</a:t>
                </a:r>
                <a:r>
                  <a:rPr lang="zh-CN" altLang="zh-CN" sz="2600" b="1">
                    <a:latin typeface="Times New Roman" panose="02020603050405020304" pitchFamily="18" charset="0"/>
                    <a:cs typeface="Times New Roman" panose="02020603050405020304" pitchFamily="18" charset="0"/>
                  </a:rPr>
                  <a:t>方程为</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𝟏𝟑</m:t>
                        </m:r>
                      </m:e>
                    </m:rad>
                  </m:oMath>
                </a14:m>
                <a:r>
                  <a:rPr lang="zh-CN" altLang="zh-CN" sz="2600" b="1">
                    <a:latin typeface="Times New Roman" panose="02020603050405020304" pitchFamily="18" charset="0"/>
                    <a:cs typeface="Times New Roman" panose="02020603050405020304" pitchFamily="18" charset="0"/>
                  </a:rPr>
                  <a:t>和</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𝟏𝟑</m:t>
                        </m:r>
                      </m:e>
                    </m:rad>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与</a:t>
                </a:r>
                <a:r>
                  <a:rPr lang="en-US" altLang="zh-CN" sz="2600" b="1" i="1">
                    <a:latin typeface="Times New Roman" panose="02020603050405020304" pitchFamily="18" charset="0"/>
                    <a:cs typeface="Times New Roman" panose="02020603050405020304" pitchFamily="18" charset="0"/>
                  </a:rPr>
                  <a:t>l</a:t>
                </a:r>
                <a:r>
                  <a:rPr lang="zh-CN" altLang="zh-CN" sz="2600" b="1">
                    <a:latin typeface="Times New Roman" panose="02020603050405020304" pitchFamily="18" charset="0"/>
                    <a:cs typeface="Times New Roman" panose="02020603050405020304" pitchFamily="18" charset="0"/>
                  </a:rPr>
                  <a:t>距离较远的直线方程是</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𝟏𝟑</m:t>
                        </m:r>
                      </m:e>
                    </m:ra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tabLst>
                    <a:tab pos="2970530" algn="l"/>
                  </a:tabLst>
                </a:pPr>
                <a:r>
                  <a:rPr lang="en-US" altLang="zh-CN" sz="2600" b="1" smtClean="0">
                    <a:latin typeface="Calibri" panose="020F0502020204030204" pitchFamily="34" charset="0"/>
                    <a:cs typeface="宋体" panose="02010600030101010101" pitchFamily="2" charset="-122"/>
                  </a:rPr>
                  <a:t>	</a:t>
                </a:r>
                <a:r>
                  <a:rPr lang="zh-CN" altLang="zh-CN" sz="2600" b="1" smtClean="0">
                    <a:latin typeface="Calibri" panose="020F0502020204030204" pitchFamily="34" charset="0"/>
                    <a:cs typeface="宋体" panose="02010600030101010101" pitchFamily="2" charset="-122"/>
                  </a:rPr>
                  <a:t>∴</a:t>
                </a:r>
                <a:r>
                  <a:rPr lang="zh-CN" altLang="zh-CN" sz="2600" b="1">
                    <a:latin typeface="Times New Roman" panose="02020603050405020304" pitchFamily="18" charset="0"/>
                    <a:cs typeface="Times New Roman" panose="02020603050405020304" pitchFamily="18" charset="0"/>
                  </a:rPr>
                  <a:t>所求最大距离</a:t>
                </a:r>
                <a:r>
                  <a:rPr lang="zh-CN" altLang="zh-CN" sz="2600" b="1" smtClean="0">
                    <a:latin typeface="Times New Roman" panose="02020603050405020304" pitchFamily="18" charset="0"/>
                    <a:cs typeface="Times New Roman" panose="02020603050405020304" pitchFamily="18" charset="0"/>
                  </a:rPr>
                  <a:t>为</a:t>
                </a:r>
                <a:r>
                  <a:rPr lang="en-US" altLang="zh-CN" sz="2600" b="1" i="1" smtClean="0">
                    <a:latin typeface="Times New Roman" panose="02020603050405020304" pitchFamily="18" charset="0"/>
                    <a:cs typeface="Times New Roman" panose="02020603050405020304" pitchFamily="18" charset="0"/>
                  </a:rPr>
                  <a:t>d</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𝟏𝟑</m:t>
                            </m:r>
                          </m:e>
                        </m:rad>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𝟓</m:t>
                        </m:r>
                        <m:r>
                          <a:rPr lang="en-US" altLang="zh-CN" sz="2600" b="1" i="1">
                            <a:latin typeface="Cambria Math" panose="02040503050406030204" pitchFamily="18" charset="0"/>
                            <a:cs typeface="Times New Roman" panose="02020603050405020304" pitchFamily="18" charset="0"/>
                          </a:rPr>
                          <m:t>|</m:t>
                        </m:r>
                      </m:num>
                      <m:den>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r>
                          <a:rPr lang="en-US" altLang="zh-CN" sz="2600" b="1">
                            <a:latin typeface="Cambria Math" panose="02040503050406030204" pitchFamily="18" charset="0"/>
                            <a:cs typeface="Times New Roman" panose="02020603050405020304" pitchFamily="18" charset="0"/>
                          </a:rPr>
                          <m:t>+</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𝟐𝟔</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492501"/>
                <a:ext cx="11589417" cy="5972469"/>
              </a:xfrm>
              <a:prstGeom prst="rect">
                <a:avLst/>
              </a:prstGeom>
              <a:blipFill rotWithShape="0">
                <a:blip r:embed="rId4"/>
                <a:stretch>
                  <a:fillRect l="-947"/>
                </a:stretch>
              </a:blipFill>
            </p:spPr>
            <p:txBody>
              <a:bodyPr/>
              <a:lstStyle/>
              <a:p>
                <a:r>
                  <a:rPr lang="zh-CN" altLang="en-US">
                    <a:noFill/>
                  </a:rPr>
                  <a:t> </a:t>
                </a:r>
              </a:p>
            </p:txBody>
          </p:sp>
        </mc:Fallback>
      </mc:AlternateContent>
      <p:sp>
        <p:nvSpPr>
          <p:cNvPr id="14" name="矩形 13"/>
          <p:cNvSpPr/>
          <p:nvPr>
            <p:custDataLst>
              <p:tags r:id="rId2"/>
            </p:custDataLst>
          </p:nvPr>
        </p:nvSpPr>
        <p:spPr>
          <a:xfrm>
            <a:off x="923258" y="1554234"/>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a:t>
            </a:r>
            <a:endParaRPr lang="zh-CN" altLang="en-US" sz="3000" b="1" dirty="0">
              <a:solidFill>
                <a:srgbClr val="C00000"/>
              </a:solidFill>
            </a:endParaRPr>
          </a:p>
        </p:txBody>
      </p:sp>
    </p:spTree>
    <p:extLst>
      <p:ext uri="{BB962C8B-B14F-4D97-AF65-F5344CB8AC3E}">
        <p14:creationId xmlns:p14="http://schemas.microsoft.com/office/powerpoint/2010/main" val="1275194216"/>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blinds(horizontal)">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blinds(horizontal)">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blinds(horizontal)">
                                      <p:cBhvr>
                                        <p:cTn id="2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矩形 8"/>
              <p:cNvSpPr/>
              <p:nvPr/>
            </p:nvSpPr>
            <p:spPr>
              <a:xfrm>
                <a:off x="269382" y="492501"/>
                <a:ext cx="11589417" cy="3083088"/>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7.</a:t>
                </a:r>
                <a:r>
                  <a:rPr lang="zh-CN" altLang="zh-CN" sz="2600" b="1">
                    <a:latin typeface="Times New Roman" panose="02020603050405020304" pitchFamily="18" charset="0"/>
                    <a:cs typeface="Times New Roman" panose="02020603050405020304" pitchFamily="18" charset="0"/>
                  </a:rPr>
                  <a:t>智慧的人们在进行工业设计时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巧妙地利用了圆锥曲线的光学性质</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比如电影放映机利用椭圆镜面反射出聚焦光线</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探照灯利用抛物线镜面反射出平行光线</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如图所示</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从双曲线右焦点</a:t>
                </a:r>
                <a:r>
                  <a:rPr lang="en-US" altLang="zh-CN" sz="2600" b="1" i="1">
                    <a:latin typeface="Times New Roman" panose="02020603050405020304" pitchFamily="18" charset="0"/>
                    <a:cs typeface="Times New Roman" panose="02020603050405020304" pitchFamily="18" charset="0"/>
                  </a:rPr>
                  <a:t>F</a:t>
                </a:r>
                <a:r>
                  <a:rPr lang="en-US" altLang="zh-CN" sz="2600" b="1" baseline="-25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发出的光线通过双曲线镜面反射出发散光线</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且反射光线的反向延长线交于左焦点</a:t>
                </a:r>
                <a:r>
                  <a:rPr lang="en-US" altLang="zh-CN" sz="2600" b="1" i="1">
                    <a:latin typeface="Times New Roman" panose="02020603050405020304" pitchFamily="18" charset="0"/>
                    <a:cs typeface="Times New Roman" panose="02020603050405020304" pitchFamily="18" charset="0"/>
                  </a:rPr>
                  <a:t>F</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已知双曲线的离心率为</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则当入射光线</a:t>
                </a:r>
                <a:r>
                  <a:rPr lang="en-US" altLang="zh-CN" sz="2600" b="1" i="1">
                    <a:latin typeface="Times New Roman" panose="02020603050405020304" pitchFamily="18" charset="0"/>
                    <a:cs typeface="Times New Roman" panose="02020603050405020304" pitchFamily="18" charset="0"/>
                  </a:rPr>
                  <a:t>F</a:t>
                </a:r>
                <a:r>
                  <a:rPr lang="en-US" altLang="zh-CN" sz="2600" b="1" baseline="-25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和反射光线</a:t>
                </a:r>
                <a:r>
                  <a:rPr lang="en-US" altLang="zh-CN" sz="2600" b="1" i="1">
                    <a:latin typeface="Times New Roman" panose="02020603050405020304" pitchFamily="18" charset="0"/>
                    <a:cs typeface="Times New Roman" panose="02020603050405020304" pitchFamily="18" charset="0"/>
                  </a:rPr>
                  <a:t>PE</a:t>
                </a:r>
                <a:r>
                  <a:rPr lang="zh-CN" altLang="zh-CN" sz="2600" b="1">
                    <a:latin typeface="Times New Roman" panose="02020603050405020304" pitchFamily="18" charset="0"/>
                    <a:cs typeface="Times New Roman" panose="02020603050405020304" pitchFamily="18" charset="0"/>
                  </a:rPr>
                  <a:t>互相垂直时</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其中</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为入射点</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baseline="-25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的大小为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269382" y="492501"/>
                <a:ext cx="11589417" cy="3083088"/>
              </a:xfrm>
              <a:prstGeom prst="rect">
                <a:avLst/>
              </a:prstGeom>
              <a:blipFill rotWithShape="0">
                <a:blip r:embed="rId3"/>
                <a:stretch>
                  <a:fillRect l="-947" r="-947" b="-3953"/>
                </a:stretch>
              </a:blipFill>
            </p:spPr>
            <p:txBody>
              <a:bodyPr/>
              <a:lstStyle/>
              <a:p>
                <a:r>
                  <a:rPr lang="zh-CN" altLang="en-US">
                    <a:noFill/>
                  </a:rPr>
                  <a:t> </a:t>
                </a:r>
              </a:p>
            </p:txBody>
          </p:sp>
        </mc:Fallback>
      </mc:AlternateContent>
      <p:sp>
        <p:nvSpPr>
          <p:cNvPr id="10" name="矩形 9"/>
          <p:cNvSpPr/>
          <p:nvPr>
            <p:custDataLst>
              <p:tags r:id="rId1"/>
            </p:custDataLst>
          </p:nvPr>
        </p:nvSpPr>
        <p:spPr>
          <a:xfrm>
            <a:off x="10873200" y="3028196"/>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D</a:t>
            </a:r>
            <a:endParaRPr lang="zh-CN" altLang="en-US" sz="3000" b="1" dirty="0">
              <a:solidFill>
                <a:srgbClr val="C00000"/>
              </a:solidFill>
            </a:endParaRPr>
          </a:p>
        </p:txBody>
      </p:sp>
      <p:pic>
        <p:nvPicPr>
          <p:cNvPr id="7169" name="image28.jpe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50460" y="3631703"/>
            <a:ext cx="2473630" cy="2473630"/>
          </a:xfrm>
          <a:prstGeom prst="rect">
            <a:avLst/>
          </a:prstGeom>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矩形 7"/>
              <p:cNvSpPr/>
              <p:nvPr/>
            </p:nvSpPr>
            <p:spPr>
              <a:xfrm>
                <a:off x="770572" y="3506032"/>
                <a:ext cx="11589417" cy="1690078"/>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𝟏𝟐</m:t>
                        </m:r>
                      </m:den>
                    </m:f>
                  </m:oMath>
                </a14:m>
                <a:r>
                  <a:rPr lang="en-US" altLang="zh-CN" sz="2600" b="1">
                    <a:latin typeface="Times New Roman" panose="02020603050405020304" pitchFamily="18" charset="0"/>
                    <a:cs typeface="Times New Roman" panose="02020603050405020304" pitchFamily="18" charset="0"/>
                  </a:rPr>
                  <a:t>	B.</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oMath>
                </a14:m>
                <a:r>
                  <a:rPr lang="en-US" altLang="zh-CN" sz="2600" b="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C.</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	D.</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𝟏𝟐</m:t>
                        </m:r>
                      </m:den>
                    </m:f>
                  </m:oMath>
                </a14:m>
                <a:endParaRPr lang="zh-CN" altLang="zh-CN" sz="1150">
                  <a:latin typeface="Calibri" panose="020F0502020204030204" pitchFamily="34" charset="0"/>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770572" y="3506032"/>
                <a:ext cx="11589417" cy="1690078"/>
              </a:xfrm>
              <a:prstGeom prst="rect">
                <a:avLst/>
              </a:prstGeom>
              <a:blipFill rotWithShape="0">
                <a:blip r:embed="rId5"/>
                <a:stretch>
                  <a:fillRect l="-946" b="-324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02504959"/>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30237"/>
            <a:ext cx="12190413" cy="618377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3" name="矩形 2"/>
              <p:cNvSpPr/>
              <p:nvPr/>
            </p:nvSpPr>
            <p:spPr>
              <a:xfrm>
                <a:off x="269382" y="492501"/>
                <a:ext cx="11589417" cy="671594"/>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如图</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因为双曲线的离心率为</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269382" y="492501"/>
                <a:ext cx="11589417" cy="671594"/>
              </a:xfrm>
              <a:prstGeom prst="rect">
                <a:avLst/>
              </a:prstGeom>
              <a:blipFill rotWithShape="0">
                <a:blip r:embed="rId3"/>
                <a:stretch>
                  <a:fillRect l="-947" b="-18182"/>
                </a:stretch>
              </a:blipFill>
            </p:spPr>
            <p:txBody>
              <a:bodyPr/>
              <a:lstStyle/>
              <a:p>
                <a:r>
                  <a:rPr lang="zh-CN" altLang="en-US">
                    <a:noFill/>
                  </a:rPr>
                  <a:t> </a:t>
                </a:r>
              </a:p>
            </p:txBody>
          </p:sp>
        </mc:Fallback>
      </mc:AlternateContent>
      <p:sp>
        <p:nvSpPr>
          <p:cNvPr id="4" name="Rectangle 2"/>
          <p:cNvSpPr>
            <a:spLocks noChangeArrowheads="1"/>
          </p:cNvSpPr>
          <p:nvPr/>
        </p:nvSpPr>
        <p:spPr bwMode="auto">
          <a:xfrm>
            <a:off x="0" y="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9217" name="image29.jpe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29950" y="836687"/>
            <a:ext cx="2590925" cy="2811432"/>
          </a:xfrm>
          <a:prstGeom prst="rect">
            <a:avLst/>
          </a:prstGeom>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142875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mc:AlternateContent xmlns:mc="http://schemas.openxmlformats.org/markup-compatibility/2006" xmlns:a14="http://schemas.microsoft.com/office/drawing/2010/main">
        <mc:Choice Requires="a14">
          <p:sp>
            <p:nvSpPr>
              <p:cNvPr id="7" name="矩形 6"/>
              <p:cNvSpPr/>
              <p:nvPr/>
            </p:nvSpPr>
            <p:spPr>
              <a:xfrm>
                <a:off x="421782" y="1115677"/>
                <a:ext cx="11589417" cy="4878067"/>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所以不妨设其方程为</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由题意</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PF</a:t>
                </a:r>
                <a:r>
                  <a:rPr lang="en-US" altLang="zh-CN" sz="2600" b="1" baseline="-25000">
                    <a:latin typeface="Times New Roman" panose="02020603050405020304" pitchFamily="18" charset="0"/>
                    <a:cs typeface="Times New Roman" panose="02020603050405020304" pitchFamily="18" charset="0"/>
                  </a:rPr>
                  <a:t>1</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PF</a:t>
                </a:r>
                <a:r>
                  <a:rPr lang="en-US" altLang="zh-CN" sz="2600" b="1" baseline="-2500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zh-CN" altLang="zh-CN" sz="2600" b="1">
                    <a:latin typeface="Times New Roman" panose="02020603050405020304" pitchFamily="18" charset="0"/>
                    <a:cs typeface="Times New Roman" panose="02020603050405020304" pitchFamily="18" charset="0"/>
                  </a:rPr>
                  <a:t>点</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在圆</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上</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1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不妨设</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在第一象限</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联立</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𝒚</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mr>
                          <m:mr>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𝒚</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e>
                          </m:mr>
                        </m:m>
                      </m:e>
                    </m:d>
                  </m:oMath>
                </a14:m>
                <a:endParaRPr lang="zh-CN" altLang="zh-CN" sz="1150">
                  <a:latin typeface="Calibri" panose="020F0502020204030204" pitchFamily="34" charset="0"/>
                  <a:cs typeface="Times New Roman" panose="02020603050405020304" pitchFamily="18" charset="0"/>
                </a:endParaRPr>
              </a:p>
              <a:p>
                <a:pPr>
                  <a:lnSpc>
                    <a:spcPct val="11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解得</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𝟔</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P</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𝟔</m:t>
                                </m:r>
                              </m:e>
                            </m:rad>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设</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baseline="-25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α</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则直线</a:t>
                </a:r>
                <a:r>
                  <a:rPr lang="en-US" altLang="zh-CN" sz="2600" b="1" i="1">
                    <a:latin typeface="Times New Roman" panose="02020603050405020304" pitchFamily="18" charset="0"/>
                    <a:cs typeface="Times New Roman" panose="02020603050405020304" pitchFamily="18" charset="0"/>
                  </a:rPr>
                  <a:t>PF</a:t>
                </a:r>
                <a:r>
                  <a:rPr lang="en-US" altLang="zh-CN" sz="2600" b="1" baseline="-25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的斜率</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=tan(π</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α</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tan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α</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num>
                          <m:den>
                            <m:r>
                              <a:rPr lang="en-US" altLang="zh-CN" sz="2600" b="1" i="1">
                                <a:latin typeface="Cambria Math" panose="02040503050406030204" pitchFamily="18" charset="0"/>
                                <a:cs typeface="Times New Roman" panose="02020603050405020304" pitchFamily="18" charset="0"/>
                              </a:rPr>
                              <m:t>𝟐</m:t>
                            </m:r>
                          </m:den>
                        </m:f>
                      </m:num>
                      <m:den>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𝟔</m:t>
                                </m:r>
                              </m:e>
                            </m:rad>
                          </m:num>
                          <m:den>
                            <m:r>
                              <a:rPr lang="en-US" altLang="zh-CN" sz="2600" b="1" i="1">
                                <a:latin typeface="Cambria Math" panose="02040503050406030204" pitchFamily="18" charset="0"/>
                                <a:cs typeface="Times New Roman" panose="02020603050405020304" pitchFamily="18" charset="0"/>
                              </a:rPr>
                              <m:t>𝟐</m:t>
                            </m:r>
                          </m:den>
                        </m:f>
                        <m:r>
                          <a:rPr lang="en-US" altLang="zh-CN" sz="2600" b="1" i="1">
                            <a:latin typeface="Cambria Math" panose="02040503050406030204" pitchFamily="18" charset="0"/>
                            <a:cs typeface="Times New Roman" panose="02020603050405020304" pitchFamily="18" charset="0"/>
                          </a:rPr>
                          <m:t>−</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tan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α</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α</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𝟏𝟐</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421782" y="1115677"/>
                <a:ext cx="11589417" cy="4878067"/>
              </a:xfrm>
              <a:prstGeom prst="rect">
                <a:avLst/>
              </a:prstGeom>
              <a:blipFill rotWithShape="0">
                <a:blip r:embed="rId5"/>
                <a:stretch>
                  <a:fillRect l="-947" b="-5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69842210"/>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linds(horizontal)">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blinds(horizontal)">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3920798"/>
            <a:ext cx="12190413" cy="235278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1" name="矩形 10"/>
              <p:cNvSpPr/>
              <p:nvPr/>
            </p:nvSpPr>
            <p:spPr>
              <a:xfrm>
                <a:off x="269382" y="492501"/>
                <a:ext cx="11589417" cy="5504584"/>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8.(2025·</a:t>
                </a:r>
                <a:r>
                  <a:rPr lang="zh-CN" altLang="zh-CN" sz="2600" b="1">
                    <a:latin typeface="Times New Roman" panose="02020603050405020304" pitchFamily="18" charset="0"/>
                    <a:cs typeface="Times New Roman" panose="02020603050405020304" pitchFamily="18" charset="0"/>
                  </a:rPr>
                  <a:t>西安质检</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定义</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若点</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在椭圆</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𝒚</m:t>
                            </m:r>
                          </m:e>
                          <m:sup>
                            <m:r>
                              <a:rPr lang="en-US" altLang="zh-CN" sz="2600" b="1" i="1">
                                <a:latin typeface="Cambria Math" panose="02040503050406030204" pitchFamily="18" charset="0"/>
                                <a:cs typeface="Times New Roman" panose="02020603050405020304" pitchFamily="18" charset="0"/>
                              </a:rPr>
                              <m:t>𝟐</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&gt;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&gt;0)</a:t>
                </a:r>
                <a:r>
                  <a:rPr lang="zh-CN" altLang="zh-CN" sz="2600" b="1">
                    <a:latin typeface="Times New Roman" panose="02020603050405020304" pitchFamily="18" charset="0"/>
                    <a:cs typeface="Times New Roman" panose="02020603050405020304" pitchFamily="18" charset="0"/>
                  </a:rPr>
                  <a:t>上</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则以</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为切点的切线方程为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𝟎</m:t>
                            </m:r>
                          </m:sub>
                        </m:sSub>
                        <m:r>
                          <a:rPr lang="en-US" altLang="zh-CN" sz="2600" b="1" i="1">
                            <a:latin typeface="Cambria Math" panose="02040503050406030204" pitchFamily="18" charset="0"/>
                            <a:cs typeface="Times New Roman" panose="02020603050405020304" pitchFamily="18" charset="0"/>
                          </a:rPr>
                          <m:t>𝒙</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𝒚</m:t>
                            </m:r>
                          </m:e>
                          <m:sub>
                            <m:r>
                              <a:rPr lang="en-US" altLang="zh-CN" sz="2600" b="1" i="1">
                                <a:latin typeface="Cambria Math" panose="02040503050406030204" pitchFamily="18" charset="0"/>
                                <a:cs typeface="Times New Roman" panose="02020603050405020304" pitchFamily="18" charset="0"/>
                              </a:rPr>
                              <m:t>𝟎</m:t>
                            </m:r>
                          </m:sub>
                        </m:sSub>
                        <m:r>
                          <a:rPr lang="en-US" altLang="zh-CN" sz="2600" b="1" i="1">
                            <a:latin typeface="Cambria Math" panose="02040503050406030204" pitchFamily="18" charset="0"/>
                            <a:cs typeface="Times New Roman" panose="02020603050405020304" pitchFamily="18" charset="0"/>
                          </a:rPr>
                          <m:t>𝒚</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已知椭圆</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𝒚</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点</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为直线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6=0</a:t>
                </a:r>
                <a:r>
                  <a:rPr lang="zh-CN" altLang="zh-CN" sz="2600" b="1">
                    <a:latin typeface="Times New Roman" panose="02020603050405020304" pitchFamily="18" charset="0"/>
                    <a:cs typeface="Times New Roman" panose="02020603050405020304" pitchFamily="18" charset="0"/>
                  </a:rPr>
                  <a:t>上一个动点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过点</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作椭圆</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的两条切线</a:t>
                </a:r>
                <a:r>
                  <a:rPr lang="en-US" altLang="zh-CN" sz="2600" b="1" i="1">
                    <a:latin typeface="Times New Roman" panose="02020603050405020304" pitchFamily="18" charset="0"/>
                    <a:cs typeface="Times New Roman" panose="02020603050405020304" pitchFamily="18" charset="0"/>
                  </a:rPr>
                  <a:t>MA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MB</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切点分别为</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则直线</a:t>
                </a:r>
                <a:r>
                  <a:rPr lang="en-US" altLang="zh-CN" sz="2600" b="1" i="1">
                    <a:latin typeface="Times New Roman" panose="02020603050405020304" pitchFamily="18" charset="0"/>
                    <a:cs typeface="Times New Roman" panose="02020603050405020304" pitchFamily="18" charset="0"/>
                  </a:rPr>
                  <a:t>AB</a:t>
                </a:r>
                <a:r>
                  <a:rPr lang="zh-CN" altLang="zh-CN" sz="2600" b="1">
                    <a:latin typeface="Times New Roman" panose="02020603050405020304" pitchFamily="18" charset="0"/>
                    <a:cs typeface="Times New Roman" panose="02020603050405020304" pitchFamily="18" charset="0"/>
                  </a:rPr>
                  <a:t>恒过定点</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Times New Roman" panose="02020603050405020304" pitchFamily="18" charset="0"/>
                    <a:cs typeface="Times New Roman" panose="02020603050405020304" pitchFamily="18" charset="0"/>
                  </a:rPr>
                  <a:t>	B.</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smtClean="0">
                    <a:latin typeface="Times New Roman" panose="02020603050405020304" pitchFamily="18" charset="0"/>
                    <a:cs typeface="Times New Roman" panose="02020603050405020304" pitchFamily="18" charset="0"/>
                  </a:rPr>
                  <a:t>	C</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𝟑</m:t>
                            </m:r>
                          </m:den>
                        </m:f>
                      </m:e>
                    </m:d>
                  </m:oMath>
                </a14:m>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在直线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6=0</a:t>
                </a:r>
                <a:r>
                  <a:rPr lang="zh-CN" altLang="zh-CN" sz="2600" b="1">
                    <a:latin typeface="Times New Roman" panose="02020603050405020304" pitchFamily="18" charset="0"/>
                    <a:cs typeface="Times New Roman" panose="02020603050405020304" pitchFamily="18" charset="0"/>
                  </a:rPr>
                  <a:t>上</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则</a:t>
                </a:r>
                <a:r>
                  <a:rPr lang="zh-CN" altLang="zh-CN" sz="2600" b="1">
                    <a:latin typeface="Times New Roman" panose="02020603050405020304" pitchFamily="18" charset="0"/>
                    <a:cs typeface="Times New Roman" panose="02020603050405020304" pitchFamily="18" charset="0"/>
                  </a:rPr>
                  <a:t>可设点</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的坐标为</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+6</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所以直线</a:t>
                </a:r>
                <a:r>
                  <a:rPr lang="en-US" altLang="zh-CN" sz="2600" b="1" i="1">
                    <a:latin typeface="Times New Roman" panose="02020603050405020304" pitchFamily="18" charset="0"/>
                    <a:cs typeface="Times New Roman" panose="02020603050405020304" pitchFamily="18" charset="0"/>
                  </a:rPr>
                  <a:t>MA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MB</a:t>
                </a:r>
                <a:r>
                  <a:rPr lang="zh-CN" altLang="zh-CN" sz="2600" b="1">
                    <a:latin typeface="Times New Roman" panose="02020603050405020304" pitchFamily="18" charset="0"/>
                    <a:cs typeface="Times New Roman" panose="02020603050405020304" pitchFamily="18" charset="0"/>
                  </a:rPr>
                  <a:t>的方程分别为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𝒚</m:t>
                            </m:r>
                          </m:e>
                          <m:sub>
                            <m:r>
                              <a:rPr lang="en-US" altLang="zh-CN" sz="2600" b="1" i="1">
                                <a:latin typeface="Cambria Math" panose="02040503050406030204" pitchFamily="18" charset="0"/>
                                <a:cs typeface="Times New Roman" panose="02020603050405020304" pitchFamily="18" charset="0"/>
                              </a:rPr>
                              <m:t>𝟏</m:t>
                            </m:r>
                          </m:sub>
                        </m:sSub>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Sub>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𝒚</m:t>
                            </m:r>
                          </m:e>
                          <m:sub>
                            <m:r>
                              <a:rPr lang="en-US" altLang="zh-CN" sz="2600" b="1" i="1">
                                <a:latin typeface="Cambria Math" panose="02040503050406030204" pitchFamily="18" charset="0"/>
                                <a:cs typeface="Times New Roman" panose="02020603050405020304" pitchFamily="18" charset="0"/>
                              </a:rPr>
                              <m:t>𝟐</m:t>
                            </m:r>
                          </m:sub>
                        </m:sSub>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269382" y="492501"/>
                <a:ext cx="11589417" cy="5504584"/>
              </a:xfrm>
              <a:prstGeom prst="rect">
                <a:avLst/>
              </a:prstGeom>
              <a:blipFill rotWithShape="0">
                <a:blip r:embed="rId4"/>
                <a:stretch>
                  <a:fillRect l="-947" r="-210"/>
                </a:stretch>
              </a:blipFill>
            </p:spPr>
            <p:txBody>
              <a:bodyPr/>
              <a:lstStyle/>
              <a:p>
                <a:r>
                  <a:rPr lang="zh-CN" altLang="en-US">
                    <a:noFill/>
                  </a:rPr>
                  <a:t> </a:t>
                </a:r>
              </a:p>
            </p:txBody>
          </p:sp>
        </mc:Fallback>
      </mc:AlternateContent>
      <p:sp>
        <p:nvSpPr>
          <p:cNvPr id="13" name="矩形 12"/>
          <p:cNvSpPr/>
          <p:nvPr>
            <p:custDataLst>
              <p:tags r:id="rId2"/>
            </p:custDataLst>
          </p:nvPr>
        </p:nvSpPr>
        <p:spPr>
          <a:xfrm>
            <a:off x="10995795" y="2489486"/>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C</a:t>
            </a:r>
            <a:endParaRPr lang="zh-CN" altLang="en-US" sz="3000" b="1" dirty="0">
              <a:solidFill>
                <a:srgbClr val="C00000"/>
              </a:solidFill>
            </a:endParaRPr>
          </a:p>
        </p:txBody>
      </p:sp>
    </p:spTree>
    <p:extLst>
      <p:ext uri="{BB962C8B-B14F-4D97-AF65-F5344CB8AC3E}">
        <p14:creationId xmlns:p14="http://schemas.microsoft.com/office/powerpoint/2010/main" val="3113529029"/>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linds(horizontal)">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blinds(horizontal)">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blinds(horizontal)">
                                      <p:cBhvr>
                                        <p:cTn id="2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5896"/>
            <a:ext cx="12190413" cy="622519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3" name="矩形 2"/>
              <p:cNvSpPr/>
              <p:nvPr/>
            </p:nvSpPr>
            <p:spPr>
              <a:xfrm>
                <a:off x="269382" y="802595"/>
                <a:ext cx="11589417" cy="4774769"/>
              </a:xfrm>
              <a:prstGeom prst="rect">
                <a:avLst/>
              </a:prstGeom>
            </p:spPr>
            <p:txBody>
              <a:bodyPr wrap="square">
                <a:spAutoFit/>
              </a:bodyPr>
              <a:lstStyle/>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显然点</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的坐标适合两个方程</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代入可得</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𝒕</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𝟔</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𝟑</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𝒚</m:t>
                                      </m:r>
                                    </m:e>
                                    <m:sub>
                                      <m:r>
                                        <a:rPr lang="en-US" altLang="zh-CN" sz="2600" b="1" i="1">
                                          <a:latin typeface="Cambria Math" panose="02040503050406030204" pitchFamily="18" charset="0"/>
                                          <a:cs typeface="Times New Roman" panose="02020603050405020304" pitchFamily="18" charset="0"/>
                                        </a:rPr>
                                        <m:t>𝟏</m:t>
                                      </m:r>
                                    </m:sub>
                                  </m:sSub>
                                  <m:r>
                                    <a:rPr lang="en-US" altLang="zh-CN" sz="2600" b="1" i="1">
                                      <a:latin typeface="Cambria Math" panose="02040503050406030204" pitchFamily="18" charset="0"/>
                                      <a:cs typeface="Times New Roman" panose="02020603050405020304" pitchFamily="18" charset="0"/>
                                    </a:rPr>
                                    <m:t>𝒕</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mr>
                          <m:m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𝒕</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𝟔</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𝟑</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𝒚</m:t>
                                      </m:r>
                                    </m:e>
                                    <m:sub>
                                      <m:r>
                                        <a:rPr lang="en-US" altLang="zh-CN" sz="2600" b="1" i="1">
                                          <a:latin typeface="Cambria Math" panose="02040503050406030204" pitchFamily="18" charset="0"/>
                                          <a:cs typeface="Times New Roman" panose="02020603050405020304" pitchFamily="18" charset="0"/>
                                        </a:rPr>
                                        <m:t>𝟐</m:t>
                                      </m:r>
                                    </m:sub>
                                  </m:sSub>
                                  <m:r>
                                    <a:rPr lang="en-US" altLang="zh-CN" sz="2600" b="1" i="1">
                                      <a:latin typeface="Cambria Math" panose="02040503050406030204" pitchFamily="18" charset="0"/>
                                      <a:cs typeface="Times New Roman" panose="02020603050405020304" pitchFamily="18" charset="0"/>
                                    </a:rPr>
                                    <m:t>𝒕</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oMath>
                </a14:m>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则直线</a:t>
                </a:r>
                <a:r>
                  <a:rPr lang="en-US" altLang="zh-CN" sz="2600" b="1" i="1">
                    <a:latin typeface="Times New Roman" panose="02020603050405020304" pitchFamily="18" charset="0"/>
                    <a:cs typeface="Times New Roman" panose="02020603050405020304" pitchFamily="18" charset="0"/>
                  </a:rPr>
                  <a:t>AB</a:t>
                </a:r>
                <a:r>
                  <a:rPr lang="zh-CN" altLang="zh-CN" sz="2600" b="1">
                    <a:latin typeface="Times New Roman" panose="02020603050405020304" pitchFamily="18" charset="0"/>
                    <a:cs typeface="Times New Roman" panose="02020603050405020304" pitchFamily="18" charset="0"/>
                  </a:rPr>
                  <a:t>的方程为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𝒕</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𝟔</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𝒚𝒕</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a:t>
                </a:r>
                <a:r>
                  <a:rPr lang="en-US" altLang="zh-CN" sz="2600" b="1">
                    <a:latin typeface="Times New Roman" panose="02020603050405020304" pitchFamily="18" charset="0"/>
                    <a:cs typeface="Times New Roman" panose="02020603050405020304" pitchFamily="18" charset="0"/>
                  </a:rPr>
                  <a:t>2(2</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+6)</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yt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6=0</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=6</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令</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𝒚</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e>
                          </m:mr>
                          <m:mr>
                            <m:e>
                              <m:r>
                                <a:rPr lang="en-US" altLang="zh-CN" sz="2600" b="1" i="1">
                                  <a:latin typeface="Cambria Math" panose="02040503050406030204" pitchFamily="18" charset="0"/>
                                  <a:cs typeface="Times New Roman" panose="02020603050405020304" pitchFamily="18" charset="0"/>
                                </a:rPr>
                                <m:t>𝟔</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𝟏𝟐</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e>
                          </m:mr>
                        </m:m>
                      </m:e>
                    </m:d>
                  </m:oMath>
                </a14:m>
                <a:r>
                  <a:rPr lang="zh-CN" altLang="zh-CN" sz="2600" b="1">
                    <a:latin typeface="Times New Roman" panose="02020603050405020304" pitchFamily="18" charset="0"/>
                    <a:cs typeface="Times New Roman" panose="02020603050405020304" pitchFamily="18" charset="0"/>
                  </a:rPr>
                  <a:t>解得</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269382" y="802595"/>
                <a:ext cx="11589417" cy="4774769"/>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53006321"/>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9382" y="492501"/>
            <a:ext cx="11589417" cy="4293483"/>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二、多选题</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9.(2025·</a:t>
            </a:r>
            <a:r>
              <a:rPr lang="zh-CN" altLang="zh-CN" sz="2600" b="1">
                <a:latin typeface="Times New Roman" panose="02020603050405020304" pitchFamily="18" charset="0"/>
                <a:cs typeface="Times New Roman" panose="02020603050405020304" pitchFamily="18" charset="0"/>
              </a:rPr>
              <a:t>南京调研</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椭圆有这样的光学性质</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从椭圆的一个焦点出发的光线</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经椭圆反射后</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反射光线经过椭圆的另一个焦点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现有一个水平放置的椭圆形台球盘</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点</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是它的焦点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长轴长为</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焦距为</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静放在点</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的小球</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小球的半径不计</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从点</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沿直线出发</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经椭圆壁反弹后第一次回到点</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小球经过的路程可能是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A.2</a:t>
            </a:r>
            <a:r>
              <a:rPr lang="en-US" altLang="zh-CN" sz="2600" b="1">
                <a:latin typeface="Times New Roman" panose="02020603050405020304" pitchFamily="18" charset="0"/>
                <a:cs typeface="Times New Roman" panose="02020603050405020304" pitchFamily="18" charset="0"/>
              </a:rPr>
              <a:t>	B.4	</a:t>
            </a:r>
            <a:r>
              <a:rPr lang="en-US" altLang="zh-CN" sz="2600" b="1" smtClean="0">
                <a:latin typeface="Times New Roman" panose="02020603050405020304" pitchFamily="18" charset="0"/>
                <a:cs typeface="Times New Roman" panose="02020603050405020304" pitchFamily="18" charset="0"/>
              </a:rPr>
              <a:t>	C.6		</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D.8</a:t>
            </a:r>
            <a:endParaRPr lang="zh-CN" altLang="zh-CN" sz="1150">
              <a:latin typeface="Calibri" panose="020F0502020204030204" pitchFamily="34" charset="0"/>
              <a:cs typeface="Times New Roman" panose="02020603050405020304" pitchFamily="18" charset="0"/>
            </a:endParaRPr>
          </a:p>
        </p:txBody>
      </p:sp>
      <p:sp>
        <p:nvSpPr>
          <p:cNvPr id="9" name="矩形 8"/>
          <p:cNvSpPr/>
          <p:nvPr>
            <p:custDataLst>
              <p:tags r:id="rId1"/>
            </p:custDataLst>
          </p:nvPr>
        </p:nvSpPr>
        <p:spPr>
          <a:xfrm>
            <a:off x="1528494" y="3578141"/>
            <a:ext cx="1016625" cy="553998"/>
          </a:xfrm>
          <a:prstGeom prst="rect">
            <a:avLst/>
          </a:prstGeom>
        </p:spPr>
        <p:txBody>
          <a:bodyPr wrap="none">
            <a:spAutoFit/>
          </a:bodyPr>
          <a:lstStyle/>
          <a:p>
            <a:r>
              <a:rPr lang="en-US" altLang="zh-CN" sz="3000" b="1" kern="100" dirty="0" err="1" smtClean="0">
                <a:solidFill>
                  <a:srgbClr val="C00000"/>
                </a:solidFill>
                <a:latin typeface="Times New Roman" panose="02020603050405020304"/>
                <a:ea typeface="宋体" panose="02010600030101010101" pitchFamily="2" charset="-122"/>
              </a:rPr>
              <a:t>ACD</a:t>
            </a:r>
            <a:endParaRPr lang="zh-CN" altLang="en-US" sz="3000" b="1" dirty="0">
              <a:solidFill>
                <a:srgbClr val="C00000"/>
              </a:solidFill>
            </a:endParaRPr>
          </a:p>
        </p:txBody>
      </p:sp>
    </p:spTree>
    <p:extLst>
      <p:ext uri="{BB962C8B-B14F-4D97-AF65-F5344CB8AC3E}">
        <p14:creationId xmlns:p14="http://schemas.microsoft.com/office/powerpoint/2010/main" val="2166940120"/>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25864"/>
            <a:ext cx="12190413" cy="618377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2" name="矩形 1"/>
          <p:cNvSpPr/>
          <p:nvPr/>
        </p:nvSpPr>
        <p:spPr>
          <a:xfrm>
            <a:off x="269382" y="839127"/>
            <a:ext cx="11589417" cy="4293483"/>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依题意</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=2;2</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当</a:t>
            </a:r>
            <a:r>
              <a:rPr lang="zh-CN" altLang="zh-CN" sz="2600" b="1">
                <a:latin typeface="Times New Roman" panose="02020603050405020304" pitchFamily="18" charset="0"/>
                <a:cs typeface="Times New Roman" panose="02020603050405020304" pitchFamily="18" charset="0"/>
              </a:rPr>
              <a:t>小球从</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点出发</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经过左顶点反弹后第一次回到点</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小球经过的路程是</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当</a:t>
            </a:r>
            <a:r>
              <a:rPr lang="zh-CN" altLang="zh-CN" sz="2600" b="1">
                <a:latin typeface="Times New Roman" panose="02020603050405020304" pitchFamily="18" charset="0"/>
                <a:cs typeface="Times New Roman" panose="02020603050405020304" pitchFamily="18" charset="0"/>
              </a:rPr>
              <a:t>小球从</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点出发</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经过右顶点反弹后第一次回到点</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小球经过的路程是</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)=6</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当</a:t>
            </a:r>
            <a:r>
              <a:rPr lang="zh-CN" altLang="zh-CN" sz="2600" b="1">
                <a:latin typeface="Times New Roman" panose="02020603050405020304" pitchFamily="18" charset="0"/>
                <a:cs typeface="Times New Roman" panose="02020603050405020304" pitchFamily="18" charset="0"/>
              </a:rPr>
              <a:t>小球从</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点出发</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经过非左、右顶点的位置</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反弹后第一次回到点</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小球经过的路程是</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=8.</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7732963"/>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2458572"/>
            <a:ext cx="12190413" cy="376398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492501"/>
                <a:ext cx="11589417" cy="5005473"/>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10.</a:t>
                </a:r>
                <a:r>
                  <a:rPr lang="zh-CN" altLang="zh-CN" sz="2600" b="1">
                    <a:latin typeface="Times New Roman" panose="02020603050405020304" pitchFamily="18" charset="0"/>
                    <a:cs typeface="Times New Roman" panose="02020603050405020304" pitchFamily="18" charset="0"/>
                  </a:rPr>
                  <a:t>已知</a:t>
                </a:r>
                <a:r>
                  <a:rPr lang="en-US" altLang="zh-CN" sz="2600" b="1" i="1">
                    <a:latin typeface="Times New Roman" panose="02020603050405020304" pitchFamily="18" charset="0"/>
                    <a:cs typeface="Times New Roman" panose="02020603050405020304" pitchFamily="18" charset="0"/>
                  </a:rPr>
                  <a:t>O</a:t>
                </a:r>
                <a:r>
                  <a:rPr lang="zh-CN" altLang="zh-CN" sz="2600" b="1">
                    <a:latin typeface="Times New Roman" panose="02020603050405020304" pitchFamily="18" charset="0"/>
                    <a:cs typeface="Times New Roman" panose="02020603050405020304" pitchFamily="18" charset="0"/>
                  </a:rPr>
                  <a:t>为坐标原点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点</a:t>
                </a:r>
                <a:r>
                  <a:rPr lang="en-US" altLang="zh-CN" sz="2600" b="1" i="1">
                    <a:latin typeface="Times New Roman" panose="02020603050405020304" pitchFamily="18" charset="0"/>
                    <a:cs typeface="Times New Roman" panose="02020603050405020304" pitchFamily="18" charset="0"/>
                  </a:rPr>
                  <a:t>Q</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在抛物线</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py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&gt;0)</a:t>
                </a:r>
                <a:r>
                  <a:rPr lang="zh-CN" altLang="zh-CN" sz="2600" b="1">
                    <a:latin typeface="Times New Roman" panose="02020603050405020304" pitchFamily="18" charset="0"/>
                    <a:cs typeface="Times New Roman" panose="02020603050405020304" pitchFamily="18" charset="0"/>
                  </a:rPr>
                  <a:t>上</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过直线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上一点</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作抛物线</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的两条切线</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切点分别为</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𝑷𝑴</m:t>
                        </m:r>
                      </m:e>
                    </m:acc>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𝑷𝑵</m:t>
                        </m:r>
                      </m:e>
                    </m:acc>
                  </m:oMath>
                </a14:m>
                <a:r>
                  <a:rPr lang="zh-CN" altLang="zh-CN" sz="2600" b="1">
                    <a:latin typeface="Times New Roman" panose="02020603050405020304" pitchFamily="18" charset="0"/>
                    <a:cs typeface="Times New Roman" panose="02020603050405020304" pitchFamily="18" charset="0"/>
                  </a:rPr>
                  <a:t>的取值可以是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	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	</a:t>
                </a:r>
                <a:r>
                  <a:rPr lang="en-US" altLang="zh-CN" sz="2600" b="1" smtClean="0">
                    <a:latin typeface="Times New Roman" panose="02020603050405020304" pitchFamily="18" charset="0"/>
                    <a:cs typeface="Times New Roman" panose="02020603050405020304" pitchFamily="18" charset="0"/>
                  </a:rPr>
                  <a:t>	C</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	</a:t>
                </a:r>
                <a:r>
                  <a:rPr lang="en-US" altLang="zh-CN" sz="2600" b="1" smtClean="0">
                    <a:latin typeface="Times New Roman" panose="02020603050405020304" pitchFamily="18" charset="0"/>
                    <a:cs typeface="Times New Roman" panose="02020603050405020304" pitchFamily="18" charset="0"/>
                  </a:rPr>
                  <a:t>	D</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Q</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在抛物线</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上</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解</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y</a:t>
                </a:r>
                <a:r>
                  <a:rPr lang="en-US" altLang="zh-CN" sz="2600" b="1" smtClean="0">
                    <a:latin typeface="Times New Roman" panose="02020603050405020304" pitchFamily="18" charset="0"/>
                    <a:cs typeface="Times New Roman" panose="02020603050405020304" pitchFamily="18" charset="0"/>
                  </a:rPr>
                  <a:t>.</a:t>
                </a:r>
              </a:p>
              <a:p>
                <a:pPr marL="355600" indent="-355600">
                  <a:lnSpc>
                    <a:spcPct val="12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M</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up>
                                <m:r>
                                  <a:rPr lang="en-US" altLang="zh-CN" sz="2600" b="1" i="1">
                                    <a:latin typeface="Cambria Math" panose="02040503050406030204" pitchFamily="18" charset="0"/>
                                    <a:cs typeface="Times New Roman" panose="02020603050405020304" pitchFamily="18" charset="0"/>
                                  </a:rPr>
                                  <m:t>𝟐</m:t>
                                </m:r>
                              </m:sup>
                            </m:sSubSup>
                          </m:num>
                          <m:den>
                            <m:r>
                              <a:rPr lang="en-US" altLang="zh-CN" sz="2600" b="1" i="1">
                                <a:latin typeface="Cambria Math" panose="02040503050406030204" pitchFamily="18" charset="0"/>
                                <a:cs typeface="Times New Roman" panose="02020603050405020304" pitchFamily="18" charset="0"/>
                              </a:rPr>
                              <m:t>𝟒</m:t>
                            </m:r>
                          </m:den>
                        </m:f>
                      </m:e>
                    </m:d>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Sub>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up>
                                <m:r>
                                  <a:rPr lang="en-US" altLang="zh-CN" sz="2600" b="1" i="1">
                                    <a:latin typeface="Cambria Math" panose="02040503050406030204" pitchFamily="18" charset="0"/>
                                    <a:cs typeface="Times New Roman" panose="02020603050405020304" pitchFamily="18" charset="0"/>
                                  </a:rPr>
                                  <m:t>𝟐</m:t>
                                </m:r>
                              </m:sup>
                            </m:sSubSup>
                          </m:num>
                          <m:den>
                            <m:r>
                              <a:rPr lang="en-US" altLang="zh-CN" sz="2600" b="1" i="1">
                                <a:latin typeface="Cambria Math" panose="02040503050406030204" pitchFamily="18" charset="0"/>
                                <a:cs typeface="Times New Roman" panose="02020603050405020304" pitchFamily="18" charset="0"/>
                              </a:rPr>
                              <m:t>𝟒</m:t>
                            </m:r>
                          </m:den>
                        </m:f>
                      </m:e>
                    </m:d>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则</a:t>
                </a:r>
                <a:r>
                  <a:rPr lang="zh-CN" altLang="zh-CN" sz="2600" b="1">
                    <a:latin typeface="Times New Roman" panose="02020603050405020304" pitchFamily="18" charset="0"/>
                    <a:cs typeface="Times New Roman" panose="02020603050405020304" pitchFamily="18" charset="0"/>
                  </a:rPr>
                  <a:t>直线</a:t>
                </a:r>
                <a:r>
                  <a:rPr lang="en-US" altLang="zh-CN" sz="2600" b="1" i="1">
                    <a:latin typeface="Times New Roman" panose="02020603050405020304" pitchFamily="18" charset="0"/>
                    <a:cs typeface="Times New Roman" panose="02020603050405020304" pitchFamily="18" charset="0"/>
                  </a:rPr>
                  <a:t>PM</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up>
                            <m:r>
                              <a:rPr lang="en-US" altLang="zh-CN" sz="2600" b="1" i="1">
                                <a:latin typeface="Cambria Math" panose="02040503050406030204" pitchFamily="18" charset="0"/>
                                <a:cs typeface="Times New Roman" panose="02020603050405020304" pitchFamily="18" charset="0"/>
                              </a:rPr>
                              <m:t>𝟐</m:t>
                            </m:r>
                          </m:sup>
                        </m:sSubSup>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492501"/>
                <a:ext cx="11589417" cy="5005473"/>
              </a:xfrm>
              <a:prstGeom prst="rect">
                <a:avLst/>
              </a:prstGeom>
              <a:blipFill rotWithShape="0">
                <a:blip r:embed="rId4"/>
                <a:stretch>
                  <a:fillRect l="-947"/>
                </a:stretch>
              </a:blipFill>
            </p:spPr>
            <p:txBody>
              <a:bodyPr/>
              <a:lstStyle/>
              <a:p>
                <a:r>
                  <a:rPr lang="zh-CN" altLang="en-US">
                    <a:noFill/>
                  </a:rPr>
                  <a:t> </a:t>
                </a:r>
              </a:p>
            </p:txBody>
          </p:sp>
        </mc:Fallback>
      </mc:AlternateContent>
      <p:sp>
        <p:nvSpPr>
          <p:cNvPr id="11" name="矩形 10"/>
          <p:cNvSpPr/>
          <p:nvPr>
            <p:custDataLst>
              <p:tags r:id="rId2"/>
            </p:custDataLst>
          </p:nvPr>
        </p:nvSpPr>
        <p:spPr>
          <a:xfrm>
            <a:off x="10136219" y="1236480"/>
            <a:ext cx="71846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AB</a:t>
            </a:r>
            <a:endParaRPr lang="zh-CN" altLang="en-US" sz="3000" b="1" dirty="0">
              <a:solidFill>
                <a:srgbClr val="C00000"/>
              </a:solidFill>
            </a:endParaRPr>
          </a:p>
        </p:txBody>
      </p:sp>
    </p:spTree>
    <p:extLst>
      <p:ext uri="{BB962C8B-B14F-4D97-AF65-F5344CB8AC3E}">
        <p14:creationId xmlns:p14="http://schemas.microsoft.com/office/powerpoint/2010/main" val="3321975328"/>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blinds(horizontal)">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blinds(horizontal)">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blinds(horizontal)">
                                      <p:cBhvr>
                                        <p:cTn id="2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31953"/>
            <a:ext cx="12190413" cy="6122547"/>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3" name="矩形 2"/>
              <p:cNvSpPr/>
              <p:nvPr/>
            </p:nvSpPr>
            <p:spPr>
              <a:xfrm>
                <a:off x="269382" y="214789"/>
                <a:ext cx="11589417" cy="5623334"/>
              </a:xfrm>
              <a:prstGeom prst="rect">
                <a:avLst/>
              </a:prstGeom>
            </p:spPr>
            <p:txBody>
              <a:bodyPr wrap="square">
                <a:spAutoFit/>
              </a:bodyPr>
              <a:lstStyle/>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直线</a:t>
                </a:r>
                <a:r>
                  <a:rPr lang="en-US" altLang="zh-CN" sz="2600" b="1" i="1">
                    <a:latin typeface="Times New Roman" panose="02020603050405020304" pitchFamily="18" charset="0"/>
                    <a:cs typeface="Times New Roman" panose="02020603050405020304" pitchFamily="18" charset="0"/>
                  </a:rPr>
                  <a:t>PN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Sub>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up>
                            <m:r>
                              <a:rPr lang="en-US" altLang="zh-CN" sz="2600" b="1" i="1">
                                <a:latin typeface="Cambria Math" panose="02040503050406030204" pitchFamily="18" charset="0"/>
                                <a:cs typeface="Times New Roman" panose="02020603050405020304" pitchFamily="18" charset="0"/>
                              </a:rPr>
                              <m:t>𝟐</m:t>
                            </m:r>
                          </m:sup>
                        </m:sSubSup>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由</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𝒚</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num>
                                <m:den>
                                  <m:r>
                                    <a:rPr lang="en-US" altLang="zh-CN" sz="2600" b="1" i="1">
                                      <a:latin typeface="Cambria Math" panose="02040503050406030204" pitchFamily="18" charset="0"/>
                                      <a:cs typeface="Times New Roman" panose="02020603050405020304" pitchFamily="18" charset="0"/>
                                    </a:rPr>
                                    <m:t>𝟐</m:t>
                                  </m:r>
                                </m:den>
                              </m:f>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up>
                                      <m:r>
                                        <a:rPr lang="en-US" altLang="zh-CN" sz="2600" b="1" i="1">
                                          <a:latin typeface="Cambria Math" panose="02040503050406030204" pitchFamily="18" charset="0"/>
                                          <a:cs typeface="Times New Roman" panose="02020603050405020304" pitchFamily="18" charset="0"/>
                                        </a:rPr>
                                        <m:t>𝟐</m:t>
                                      </m:r>
                                    </m:sup>
                                  </m:sSubSup>
                                </m:num>
                                <m:den>
                                  <m:r>
                                    <a:rPr lang="en-US" altLang="zh-CN" sz="2600" b="1" i="1">
                                      <a:latin typeface="Cambria Math" panose="02040503050406030204" pitchFamily="18" charset="0"/>
                                      <a:cs typeface="Times New Roman" panose="02020603050405020304" pitchFamily="18" charset="0"/>
                                    </a:rPr>
                                    <m:t>𝟒</m:t>
                                  </m:r>
                                </m:den>
                              </m:f>
                              <m:r>
                                <a:rPr lang="en-US" altLang="zh-CN" sz="2600" b="1">
                                  <a:latin typeface="Cambria Math" panose="02040503050406030204" pitchFamily="18" charset="0"/>
                                  <a:cs typeface="Times New Roman" panose="02020603050405020304" pitchFamily="18" charset="0"/>
                                </a:rPr>
                                <m:t>,</m:t>
                              </m:r>
                            </m:e>
                          </m:mr>
                          <m:mr>
                            <m:e>
                              <m:r>
                                <a:rPr lang="en-US" altLang="zh-CN" sz="2600" b="1" i="1">
                                  <a:latin typeface="Cambria Math" panose="02040503050406030204" pitchFamily="18" charset="0"/>
                                  <a:cs typeface="Times New Roman" panose="02020603050405020304" pitchFamily="18" charset="0"/>
                                </a:rPr>
                                <m:t>𝒚</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Sub>
                                </m:num>
                                <m:den>
                                  <m:r>
                                    <a:rPr lang="en-US" altLang="zh-CN" sz="2600" b="1" i="1">
                                      <a:latin typeface="Cambria Math" panose="02040503050406030204" pitchFamily="18" charset="0"/>
                                      <a:cs typeface="Times New Roman" panose="02020603050405020304" pitchFamily="18" charset="0"/>
                                    </a:rPr>
                                    <m:t>𝟐</m:t>
                                  </m:r>
                                </m:den>
                              </m:f>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up>
                                      <m:r>
                                        <a:rPr lang="en-US" altLang="zh-CN" sz="2600" b="1" i="1">
                                          <a:latin typeface="Cambria Math" panose="02040503050406030204" pitchFamily="18" charset="0"/>
                                          <a:cs typeface="Times New Roman" panose="02020603050405020304" pitchFamily="18" charset="0"/>
                                        </a:rPr>
                                        <m:t>𝟐</m:t>
                                      </m:r>
                                    </m:sup>
                                  </m:sSubSup>
                                </m:num>
                                <m:den>
                                  <m:r>
                                    <a:rPr lang="en-US" altLang="zh-CN" sz="2600" b="1" i="1">
                                      <a:latin typeface="Cambria Math" panose="02040503050406030204" pitchFamily="18" charset="0"/>
                                      <a:cs typeface="Times New Roman" panose="02020603050405020304" pitchFamily="18" charset="0"/>
                                    </a:rPr>
                                    <m:t>𝟒</m:t>
                                  </m:r>
                                </m:den>
                              </m:f>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r>
                      <a:rPr lang="zh-CN" altLang="zh-CN" sz="2600" b="1">
                        <a:latin typeface="Cambria Math" panose="02040503050406030204" pitchFamily="18" charset="0"/>
                        <a:cs typeface="Times New Roman" panose="02020603050405020304" pitchFamily="18" charset="0"/>
                      </a:rPr>
                      <m:t>得</m:t>
                    </m:r>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Sub>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e>
                          </m:mr>
                          <m:mr>
                            <m:e>
                              <m:r>
                                <a:rPr lang="en-US" altLang="zh-CN" sz="2600" b="1" i="1">
                                  <a:latin typeface="Cambria Math" panose="02040503050406030204" pitchFamily="18" charset="0"/>
                                  <a:cs typeface="Times New Roman" panose="02020603050405020304" pitchFamily="18" charset="0"/>
                                </a:rPr>
                                <m:t>𝒚</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Sub>
                                </m:num>
                                <m:den>
                                  <m:r>
                                    <a:rPr lang="en-US" altLang="zh-CN" sz="2600" b="1" i="1">
                                      <a:latin typeface="Cambria Math" panose="02040503050406030204" pitchFamily="18" charset="0"/>
                                      <a:cs typeface="Times New Roman" panose="02020603050405020304" pitchFamily="18" charset="0"/>
                                    </a:rPr>
                                    <m:t>𝟒</m:t>
                                  </m:r>
                                </m:den>
                              </m:f>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r>
                                <a:rPr lang="en-US" altLang="zh-CN" sz="2600" b="1" i="1" smtClean="0">
                                  <a:latin typeface="Cambria Math" panose="02040503050406030204" pitchFamily="18" charset="0"/>
                                  <a:cs typeface="Times New Roman" panose="02020603050405020304" pitchFamily="18" charset="0"/>
                                </a:rPr>
                                <m:t>   </m:t>
                              </m:r>
                            </m:e>
                          </m:mr>
                        </m:m>
                        <m:r>
                          <a:rPr lang="en-US" altLang="zh-CN" sz="2600" b="1" i="1" smtClean="0">
                            <a:latin typeface="Cambria Math" panose="02040503050406030204" pitchFamily="18" charset="0"/>
                            <a:cs typeface="Times New Roman" panose="02020603050405020304" pitchFamily="18" charset="0"/>
                          </a:rPr>
                          <m:t> </m:t>
                        </m:r>
                      </m:e>
                    </m:d>
                  </m:oMath>
                </a14:m>
                <a:endParaRPr lang="zh-CN" altLang="zh-CN" sz="1150">
                  <a:latin typeface="Calibri" panose="020F0502020204030204" pitchFamily="34" charset="0"/>
                  <a:cs typeface="Times New Roman" panose="02020603050405020304" pitchFamily="18" charset="0"/>
                </a:endParaRPr>
              </a:p>
              <a:p>
                <a:pPr>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P</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Sub>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Sub>
                          </m:num>
                          <m:den>
                            <m:r>
                              <a:rPr lang="en-US" altLang="zh-CN" sz="2600" b="1" i="1">
                                <a:latin typeface="Cambria Math" panose="02040503050406030204" pitchFamily="18" charset="0"/>
                                <a:cs typeface="Times New Roman" panose="02020603050405020304" pitchFamily="18" charset="0"/>
                              </a:rPr>
                              <m:t>𝟒</m:t>
                            </m:r>
                          </m:den>
                        </m:f>
                      </m:e>
                    </m: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在直线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上</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𝑷𝑴</m:t>
                        </m:r>
                      </m:e>
                    </m:acc>
                  </m:oMath>
                </a14:m>
                <a:r>
                  <a:rPr lang="en-US" altLang="zh-CN" sz="2600" b="1" i="1">
                    <a:latin typeface="Times New Roman" panose="02020603050405020304" pitchFamily="18" charset="0"/>
                    <a:cs typeface="Times New Roman" panose="02020603050405020304" pitchFamily="18" charset="0"/>
                  </a:rPr>
                  <a: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𝑷𝑵</m:t>
                        </m:r>
                      </m:e>
                    </m:acc>
                  </m:oMath>
                </a14:m>
                <a:r>
                  <a:rPr lang="en-US" altLang="zh-CN" sz="2600" b="1" smtClean="0">
                    <a:latin typeface="Times New Roman" panose="02020603050405020304" pitchFamily="18" charset="0"/>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r>
                              <a:rPr lang="en-US" altLang="zh-CN" sz="2600" b="1" i="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Sub>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up>
                                <m:r>
                                  <a:rPr lang="en-US" altLang="zh-CN" sz="2600" b="1" i="1">
                                    <a:latin typeface="Cambria Math" panose="02040503050406030204" pitchFamily="18" charset="0"/>
                                    <a:cs typeface="Times New Roman" panose="02020603050405020304" pitchFamily="18" charset="0"/>
                                  </a:rPr>
                                  <m:t>𝟐</m:t>
                                </m:r>
                              </m:sup>
                            </m:sSubSup>
                            <m:r>
                              <a:rPr lang="en-US" altLang="zh-CN" sz="2600" b="1" i="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Sub>
                          </m:num>
                          <m:den>
                            <m:r>
                              <a:rPr lang="en-US" altLang="zh-CN" sz="2600" b="1" i="1">
                                <a:latin typeface="Cambria Math" panose="02040503050406030204" pitchFamily="18" charset="0"/>
                                <a:cs typeface="Times New Roman" panose="02020603050405020304" pitchFamily="18" charset="0"/>
                              </a:rPr>
                              <m:t>𝟒</m:t>
                            </m:r>
                          </m:den>
                        </m:f>
                      </m:e>
                    </m:d>
                  </m:oMath>
                </a14:m>
                <a:r>
                  <a:rPr lang="en-US" altLang="zh-CN" sz="2600" b="1" i="1">
                    <a:latin typeface="Times New Roman" panose="02020603050405020304" pitchFamily="18" charset="0"/>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Sub>
                            <m:r>
                              <a:rPr lang="en-US" altLang="zh-CN" sz="2600" b="1" i="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up>
                                <m:r>
                                  <a:rPr lang="en-US" altLang="zh-CN" sz="2600" b="1" i="1">
                                    <a:latin typeface="Cambria Math" panose="02040503050406030204" pitchFamily="18" charset="0"/>
                                    <a:cs typeface="Times New Roman" panose="02020603050405020304" pitchFamily="18" charset="0"/>
                                  </a:rPr>
                                  <m:t>𝟐</m:t>
                                </m:r>
                              </m:sup>
                            </m:sSubSup>
                            <m:r>
                              <a:rPr lang="en-US" altLang="zh-CN" sz="2600" b="1" i="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Sub>
                          </m:num>
                          <m:den>
                            <m:r>
                              <a:rPr lang="en-US" altLang="zh-CN" sz="2600" b="1" i="1">
                                <a:latin typeface="Cambria Math" panose="02040503050406030204" pitchFamily="18" charset="0"/>
                                <a:cs typeface="Times New Roman" panose="02020603050405020304" pitchFamily="18" charset="0"/>
                              </a:rPr>
                              <m:t>𝟒</m:t>
                            </m:r>
                          </m:den>
                        </m:f>
                      </m:e>
                    </m:d>
                  </m:oMath>
                </a14:m>
                <a:endParaRPr lang="zh-CN" altLang="zh-CN" sz="1150">
                  <a:latin typeface="Calibri" panose="020F0502020204030204" pitchFamily="34" charset="0"/>
                  <a:cs typeface="Times New Roman" panose="02020603050405020304" pitchFamily="18" charset="0"/>
                </a:endParaRPr>
              </a:p>
              <a:p>
                <a:pPr>
                  <a:spcAft>
                    <a:spcPts val="0"/>
                  </a:spcAft>
                  <a:tabLst>
                    <a:tab pos="2970530" algn="l"/>
                  </a:tabLst>
                </a:pP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r>
                          <a:rPr lang="en-US" altLang="zh-CN" sz="2600" b="1" i="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Sub>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Sub>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r>
                          <a:rPr lang="en-US" altLang="zh-CN" sz="2600" b="1" i="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Sub>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𝟏𝟔</m:t>
                        </m:r>
                      </m:den>
                    </m:f>
                  </m:oMath>
                </a14:m>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r>
                          <a:rPr lang="en-US" altLang="zh-CN" sz="2600" b="1" i="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Sub>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Sub>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𝟏𝟔</m:t>
                        </m:r>
                      </m:den>
                    </m:f>
                  </m:oMath>
                </a14:m>
                <a:endParaRPr lang="zh-CN" altLang="zh-CN" sz="1150">
                  <a:latin typeface="Calibri" panose="020F0502020204030204" pitchFamily="34" charset="0"/>
                  <a:cs typeface="Times New Roman" panose="02020603050405020304" pitchFamily="18" charset="0"/>
                </a:endParaRPr>
              </a:p>
              <a:p>
                <a:pPr>
                  <a:spcAft>
                    <a:spcPts val="0"/>
                  </a:spcAft>
                  <a:tabLst>
                    <a:tab pos="2970530" algn="l"/>
                  </a:tabLst>
                </a:pP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Sub>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Sub>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𝟏𝟔</m:t>
                        </m:r>
                      </m:den>
                    </m:f>
                  </m:oMath>
                </a14:m>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𝟏𝟔</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Sub>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𝟏𝟔</m:t>
                        </m:r>
                      </m:den>
                    </m:f>
                  </m:oMath>
                </a14:m>
                <a:r>
                  <a:rPr lang="en-US" altLang="zh-CN" sz="2600" b="1" smtClean="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Sub>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𝟏𝟔</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endParaRPr lang="zh-CN" altLang="zh-CN" sz="1150">
                  <a:latin typeface="Calibri" panose="020F0502020204030204" pitchFamily="34" charset="0"/>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269382" y="214789"/>
                <a:ext cx="11589417" cy="5623334"/>
              </a:xfrm>
              <a:prstGeom prst="rect">
                <a:avLst/>
              </a:prstGeom>
              <a:blipFill rotWithShape="0">
                <a:blip r:embed="rId3"/>
                <a:stretch>
                  <a:fillRect l="-947" b="-21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30271183"/>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18.jpeg"/>
          <p:cNvPicPr/>
          <p:nvPr/>
        </p:nvPicPr>
        <p:blipFill>
          <a:blip r:embed="rId3">
            <a:clrChange>
              <a:clrFrom>
                <a:srgbClr val="FFFFFF"/>
              </a:clrFrom>
              <a:clrTo>
                <a:srgbClr val="FFFFFF">
                  <a:alpha val="0"/>
                </a:srgbClr>
              </a:clrTo>
            </a:clrChange>
          </a:blip>
          <a:stretch>
            <a:fillRect/>
          </a:stretch>
        </p:blipFill>
        <p:spPr>
          <a:xfrm>
            <a:off x="2854801" y="719542"/>
            <a:ext cx="5616702" cy="5519333"/>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6592680" y="1265040"/>
              <a:ext cx="2040120" cy="3745440"/>
            </p14:xfrm>
          </p:contentPart>
        </mc:Choice>
        <mc:Fallback>
          <p:pic>
            <p:nvPicPr>
              <p:cNvPr id="2" name="墨迹 1"/>
              <p:cNvPicPr/>
              <p:nvPr/>
            </p:nvPicPr>
            <p:blipFill>
              <a:blip r:embed="rId5"/>
              <a:stretch>
                <a:fillRect/>
              </a:stretch>
            </p:blipFill>
            <p:spPr>
              <a:xfrm>
                <a:off x="6583320" y="1255680"/>
                <a:ext cx="2058840" cy="3764160"/>
              </a:xfrm>
              <a:prstGeom prst="rect">
                <a:avLst/>
              </a:prstGeom>
            </p:spPr>
          </p:pic>
        </mc:Fallback>
      </mc:AlternateContent>
    </p:spTree>
    <p:extLst>
      <p:ext uri="{BB962C8B-B14F-4D97-AF65-F5344CB8AC3E}">
        <p14:creationId xmlns:p14="http://schemas.microsoft.com/office/powerpoint/2010/main" val="4091228313"/>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矩形 8"/>
              <p:cNvSpPr/>
              <p:nvPr/>
            </p:nvSpPr>
            <p:spPr>
              <a:xfrm>
                <a:off x="256682" y="517901"/>
                <a:ext cx="11589417" cy="5481629"/>
              </a:xfrm>
              <a:prstGeom prst="rect">
                <a:avLst/>
              </a:prstGeom>
            </p:spPr>
            <p:txBody>
              <a:bodyPr wrap="square">
                <a:spAutoFit/>
              </a:bodyPr>
              <a:lstStyle/>
              <a:p>
                <a:pPr marL="355600" indent="-355600">
                  <a:lnSpc>
                    <a:spcPct val="13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11.(2025·</a:t>
                </a:r>
                <a:r>
                  <a:rPr lang="zh-CN" altLang="zh-CN" sz="2600" b="1">
                    <a:latin typeface="Times New Roman" panose="02020603050405020304" pitchFamily="18" charset="0"/>
                    <a:cs typeface="Times New Roman" panose="02020603050405020304" pitchFamily="18" charset="0"/>
                  </a:rPr>
                  <a:t>兰州诊断</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抛物线有如下光学性质</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由焦点发出的光线</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经抛物线上一点反射后</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反射光线平行于抛物线的轴</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已知抛物线</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px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&gt;0)</a:t>
                </a:r>
                <a:r>
                  <a:rPr lang="zh-CN" altLang="zh-CN" sz="2600" b="1">
                    <a:latin typeface="Times New Roman" panose="02020603050405020304" pitchFamily="18" charset="0"/>
                    <a:cs typeface="Times New Roman" panose="02020603050405020304" pitchFamily="18" charset="0"/>
                  </a:rPr>
                  <a:t>的焦点为</a:t>
                </a:r>
                <a:r>
                  <a:rPr lang="en-US" altLang="zh-CN" sz="2600" b="1" i="1">
                    <a:latin typeface="Times New Roman" panose="02020603050405020304" pitchFamily="18" charset="0"/>
                    <a:cs typeface="Times New Roman" panose="02020603050405020304" pitchFamily="18" charset="0"/>
                  </a:rPr>
                  <a:t>F</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一条光线从</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沿平行于</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轴的直线</a:t>
                </a:r>
                <a:r>
                  <a:rPr lang="en-US" altLang="zh-CN" sz="2600" b="1" i="1">
                    <a:latin typeface="Times New Roman" panose="02020603050405020304" pitchFamily="18" charset="0"/>
                    <a:cs typeface="Times New Roman" panose="02020603050405020304" pitchFamily="18" charset="0"/>
                  </a:rPr>
                  <a:t>l</a:t>
                </a:r>
                <a:r>
                  <a:rPr lang="en-US" altLang="zh-CN" sz="2600" b="1" baseline="-25000">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发出</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与抛物线交于点</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经过点</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反射后</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与抛物线交于另一点</a:t>
                </a:r>
                <a:r>
                  <a:rPr lang="en-US" altLang="zh-CN" sz="2600" b="1" i="1">
                    <a:latin typeface="Times New Roman" panose="02020603050405020304" pitchFamily="18" charset="0"/>
                    <a:cs typeface="Times New Roman" panose="02020603050405020304" pitchFamily="18" charset="0"/>
                  </a:rPr>
                  <a:t>Q</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经过点</a:t>
                </a:r>
                <a:r>
                  <a:rPr lang="en-US" altLang="zh-CN" sz="2600" b="1" i="1">
                    <a:latin typeface="Times New Roman" panose="02020603050405020304" pitchFamily="18" charset="0"/>
                    <a:cs typeface="Times New Roman" panose="02020603050405020304" pitchFamily="18" charset="0"/>
                  </a:rPr>
                  <a:t>Q</a:t>
                </a:r>
                <a:r>
                  <a:rPr lang="zh-CN" altLang="zh-CN" sz="2600" b="1">
                    <a:latin typeface="Times New Roman" panose="02020603050405020304" pitchFamily="18" charset="0"/>
                    <a:cs typeface="Times New Roman" panose="02020603050405020304" pitchFamily="18" charset="0"/>
                  </a:rPr>
                  <a:t>反射后</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沿平行于</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轴的直线</a:t>
                </a:r>
                <a:r>
                  <a:rPr lang="en-US" altLang="zh-CN" sz="2600" b="1" i="1">
                    <a:latin typeface="Times New Roman" panose="02020603050405020304" pitchFamily="18" charset="0"/>
                    <a:cs typeface="Times New Roman" panose="02020603050405020304" pitchFamily="18" charset="0"/>
                  </a:rPr>
                  <a:t>l</a:t>
                </a:r>
                <a:r>
                  <a:rPr lang="en-US" altLang="zh-CN" sz="2600" b="1" baseline="-25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进入光源接收器</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3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当点</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zh-CN" altLang="zh-CN" sz="2600" b="1">
                    <a:latin typeface="Times New Roman" panose="02020603050405020304" pitchFamily="18" charset="0"/>
                    <a:cs typeface="Times New Roman" panose="02020603050405020304" pitchFamily="18" charset="0"/>
                  </a:rPr>
                  <a:t>的横坐标之积为</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抛物线的方程为</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x</a:t>
                </a:r>
                <a:endParaRPr lang="zh-CN" altLang="zh-CN" sz="1150">
                  <a:latin typeface="Calibri" panose="020F0502020204030204" pitchFamily="34" charset="0"/>
                  <a:cs typeface="Times New Roman" panose="02020603050405020304" pitchFamily="18" charset="0"/>
                </a:endParaRPr>
              </a:p>
              <a:p>
                <a:pPr marL="355600" indent="-355600">
                  <a:lnSpc>
                    <a:spcPct val="13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B</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PQ</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𝟐𝟓</m:t>
                        </m:r>
                      </m:num>
                      <m:den>
                        <m:r>
                          <a:rPr lang="en-US" altLang="zh-CN" sz="2600" b="1" i="1">
                            <a:latin typeface="Cambria Math" panose="02040503050406030204" pitchFamily="18" charset="0"/>
                            <a:cs typeface="Times New Roman" panose="02020603050405020304" pitchFamily="18" charset="0"/>
                          </a:rPr>
                          <m:t>𝟒</m:t>
                        </m:r>
                      </m:den>
                    </m:f>
                  </m:oMath>
                </a14:m>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直线</a:t>
                </a:r>
                <a:r>
                  <a:rPr lang="en-US" altLang="zh-CN" sz="2600" b="1" i="1">
                    <a:latin typeface="Times New Roman" panose="02020603050405020304" pitchFamily="18" charset="0"/>
                    <a:cs typeface="Times New Roman" panose="02020603050405020304" pitchFamily="18" charset="0"/>
                  </a:rPr>
                  <a:t>PQ</a:t>
                </a:r>
                <a:r>
                  <a:rPr lang="zh-CN" altLang="zh-CN" sz="2600" b="1">
                    <a:latin typeface="Times New Roman" panose="02020603050405020304" pitchFamily="18" charset="0"/>
                    <a:cs typeface="Times New Roman" panose="02020603050405020304" pitchFamily="18" charset="0"/>
                  </a:rPr>
                  <a:t>的方程为</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4=0</a:t>
                </a:r>
                <a:endParaRPr lang="zh-CN" altLang="zh-CN" sz="1150">
                  <a:latin typeface="Calibri" panose="020F0502020204030204" pitchFamily="34" charset="0"/>
                  <a:cs typeface="Times New Roman" panose="02020603050405020304" pitchFamily="18" charset="0"/>
                </a:endParaRPr>
              </a:p>
              <a:p>
                <a:pPr marL="355600" indent="-355600">
                  <a:lnSpc>
                    <a:spcPct val="13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当直线</a:t>
                </a:r>
                <a:r>
                  <a:rPr lang="en-US" altLang="zh-CN" sz="2600" b="1" i="1">
                    <a:latin typeface="Times New Roman" panose="02020603050405020304" pitchFamily="18" charset="0"/>
                    <a:cs typeface="Times New Roman" panose="02020603050405020304" pitchFamily="18" charset="0"/>
                  </a:rPr>
                  <a:t>l</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l</a:t>
                </a:r>
                <a:r>
                  <a:rPr lang="en-US" altLang="zh-CN" sz="2600" b="1" baseline="-25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间的最小距离为</a:t>
                </a:r>
                <a:r>
                  <a:rPr lang="en-US" altLang="zh-CN" sz="2600" b="1">
                    <a:latin typeface="Times New Roman" panose="02020603050405020304" pitchFamily="18" charset="0"/>
                    <a:cs typeface="Times New Roman" panose="02020603050405020304" pitchFamily="18" charset="0"/>
                  </a:rPr>
                  <a:t>8</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该光线经过的路程为</a:t>
                </a:r>
                <a:r>
                  <a:rPr lang="en-US" altLang="zh-CN" sz="2600" b="1">
                    <a:latin typeface="Times New Roman" panose="02020603050405020304" pitchFamily="18" charset="0"/>
                    <a:cs typeface="Times New Roman" panose="02020603050405020304" pitchFamily="18" charset="0"/>
                  </a:rPr>
                  <a:t>12</a:t>
                </a:r>
                <a:endParaRPr lang="zh-CN" altLang="zh-CN" sz="1150">
                  <a:latin typeface="Calibri" panose="020F0502020204030204" pitchFamily="34" charset="0"/>
                  <a:cs typeface="Times New Roman" panose="02020603050405020304" pitchFamily="18" charset="0"/>
                </a:endParaRPr>
              </a:p>
              <a:p>
                <a:pPr marL="355600" indent="-355600">
                  <a:lnSpc>
                    <a:spcPct val="13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D</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点</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为抛物线的准线上任意一点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设直线</a:t>
                </a:r>
                <a:r>
                  <a:rPr lang="en-US" altLang="zh-CN" sz="2600" b="1" i="1">
                    <a:latin typeface="Times New Roman" panose="02020603050405020304" pitchFamily="18" charset="0"/>
                    <a:cs typeface="Times New Roman" panose="02020603050405020304" pitchFamily="18" charset="0"/>
                  </a:rPr>
                  <a:t>MP</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MQ</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MF</a:t>
                </a:r>
                <a:r>
                  <a:rPr lang="zh-CN" altLang="zh-CN" sz="2600" b="1">
                    <a:latin typeface="Times New Roman" panose="02020603050405020304" pitchFamily="18" charset="0"/>
                    <a:cs typeface="Times New Roman" panose="02020603050405020304" pitchFamily="18" charset="0"/>
                  </a:rPr>
                  <a:t>的斜率分别为</a:t>
                </a:r>
                <a:r>
                  <a:rPr lang="en-US" altLang="zh-CN" sz="2600" b="1" i="1">
                    <a:latin typeface="Times New Roman" panose="02020603050405020304" pitchFamily="18" charset="0"/>
                    <a:cs typeface="Times New Roman" panose="02020603050405020304" pitchFamily="18" charset="0"/>
                  </a:rPr>
                  <a:t>k</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baseline="-25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有</a:t>
                </a:r>
                <a:r>
                  <a:rPr lang="en-US" altLang="zh-CN" sz="2600" b="1" i="1">
                    <a:latin typeface="Times New Roman" panose="02020603050405020304" pitchFamily="18" charset="0"/>
                    <a:cs typeface="Times New Roman" panose="02020603050405020304" pitchFamily="18" charset="0"/>
                  </a:rPr>
                  <a:t>k</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k</a:t>
                </a:r>
                <a:r>
                  <a:rPr lang="en-US" altLang="zh-CN" sz="2600" b="1" baseline="-25000">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恒成立</a:t>
                </a:r>
                <a:endParaRPr lang="zh-CN" altLang="zh-CN" sz="1150">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256682" y="517901"/>
                <a:ext cx="11589417" cy="5481629"/>
              </a:xfrm>
              <a:prstGeom prst="rect">
                <a:avLst/>
              </a:prstGeom>
              <a:blipFill rotWithShape="0">
                <a:blip r:embed="rId3"/>
                <a:stretch>
                  <a:fillRect l="-947" t="-111" r="-158" b="-1780"/>
                </a:stretch>
              </a:blipFill>
            </p:spPr>
            <p:txBody>
              <a:bodyPr/>
              <a:lstStyle/>
              <a:p>
                <a:r>
                  <a:rPr lang="zh-CN" altLang="en-US">
                    <a:noFill/>
                  </a:rPr>
                  <a:t> </a:t>
                </a:r>
              </a:p>
            </p:txBody>
          </p:sp>
        </mc:Fallback>
      </mc:AlternateContent>
      <p:sp>
        <p:nvSpPr>
          <p:cNvPr id="10" name="矩形 9"/>
          <p:cNvSpPr/>
          <p:nvPr>
            <p:custDataLst>
              <p:tags r:id="rId1"/>
            </p:custDataLst>
          </p:nvPr>
        </p:nvSpPr>
        <p:spPr>
          <a:xfrm>
            <a:off x="2753201" y="2603786"/>
            <a:ext cx="995785"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ABD</a:t>
            </a:r>
            <a:endParaRPr lang="zh-CN" altLang="en-US" sz="3000" b="1" dirty="0">
              <a:solidFill>
                <a:srgbClr val="C00000"/>
              </a:solidFill>
            </a:endParaRPr>
          </a:p>
        </p:txBody>
      </p:sp>
    </p:spTree>
    <p:extLst>
      <p:ext uri="{BB962C8B-B14F-4D97-AF65-F5344CB8AC3E}">
        <p14:creationId xmlns:p14="http://schemas.microsoft.com/office/powerpoint/2010/main" val="3384808792"/>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131622"/>
            <a:ext cx="12190413" cy="6344486"/>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3" name="矩形 2"/>
              <p:cNvSpPr/>
              <p:nvPr/>
            </p:nvSpPr>
            <p:spPr>
              <a:xfrm>
                <a:off x="256682" y="517901"/>
                <a:ext cx="11589417" cy="5459700"/>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设点</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由抛物线的光学性质</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知直线</a:t>
                </a:r>
                <a:r>
                  <a:rPr lang="en-US" altLang="zh-CN" sz="2600" b="1" i="1">
                    <a:latin typeface="Times New Roman" panose="02020603050405020304" pitchFamily="18" charset="0"/>
                    <a:cs typeface="Times New Roman" panose="02020603050405020304" pitchFamily="18" charset="0"/>
                  </a:rPr>
                  <a:t>PQ</a:t>
                </a:r>
                <a:r>
                  <a:rPr lang="zh-CN" altLang="zh-CN" sz="2600" b="1">
                    <a:latin typeface="Times New Roman" panose="02020603050405020304" pitchFamily="18" charset="0"/>
                    <a:cs typeface="Times New Roman" panose="02020603050405020304" pitchFamily="18" charset="0"/>
                  </a:rPr>
                  <a:t>经过抛物线</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px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&gt;0)</a:t>
                </a:r>
                <a:r>
                  <a:rPr lang="zh-CN" altLang="zh-CN" sz="2600" b="1">
                    <a:latin typeface="Times New Roman" panose="02020603050405020304" pitchFamily="18" charset="0"/>
                    <a:cs typeface="Times New Roman" panose="02020603050405020304" pitchFamily="18" charset="0"/>
                  </a:rPr>
                  <a:t>的焦点</a:t>
                </a:r>
                <a:r>
                  <a:rPr lang="en-US" altLang="zh-CN" sz="2600" b="1" i="1">
                    <a:latin typeface="Times New Roman" panose="02020603050405020304" pitchFamily="18" charset="0"/>
                    <a:cs typeface="Times New Roman" panose="02020603050405020304" pitchFamily="18" charset="0"/>
                  </a:rPr>
                  <a:t>F</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设直线</a:t>
                </a:r>
                <a:r>
                  <a:rPr lang="en-US" altLang="zh-CN" sz="2600" b="1" i="1">
                    <a:latin typeface="Times New Roman" panose="02020603050405020304" pitchFamily="18" charset="0"/>
                    <a:cs typeface="Times New Roman" panose="02020603050405020304" pitchFamily="18" charset="0"/>
                  </a:rPr>
                  <a:t>PQ</a:t>
                </a:r>
                <a:r>
                  <a:rPr lang="zh-CN" altLang="zh-CN" sz="2600" b="1">
                    <a:latin typeface="Times New Roman" panose="02020603050405020304" pitchFamily="18" charset="0"/>
                    <a:cs typeface="Times New Roman" panose="02020603050405020304" pitchFamily="18" charset="0"/>
                  </a:rPr>
                  <a:t>的方程为</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my</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代入</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px</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消去</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pmy</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𝒚</m:t>
                            </m:r>
                          </m:e>
                          <m:sub>
                            <m:r>
                              <a:rPr lang="en-US" altLang="zh-CN" sz="2600" b="1" i="1">
                                <a:latin typeface="Cambria Math" panose="02040503050406030204" pitchFamily="18" charset="0"/>
                                <a:cs typeface="Times New Roman" panose="02020603050405020304" pitchFamily="18" charset="0"/>
                              </a:rPr>
                              <m:t>𝟏</m:t>
                            </m:r>
                          </m:sub>
                          <m:sup>
                            <m:r>
                              <a:rPr lang="en-US" altLang="zh-CN" sz="2600" b="1" i="1">
                                <a:latin typeface="Cambria Math" panose="02040503050406030204" pitchFamily="18" charset="0"/>
                                <a:cs typeface="Times New Roman" panose="02020603050405020304" pitchFamily="18" charset="0"/>
                              </a:rPr>
                              <m:t>𝟐</m:t>
                            </m:r>
                          </m:sup>
                        </m:sSubSup>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𝒑</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𝒚</m:t>
                            </m:r>
                          </m:e>
                          <m:sub>
                            <m:r>
                              <a:rPr lang="en-US" altLang="zh-CN" sz="2600" b="1" i="1">
                                <a:latin typeface="Cambria Math" panose="02040503050406030204" pitchFamily="18" charset="0"/>
                                <a:cs typeface="Times New Roman" panose="02020603050405020304" pitchFamily="18" charset="0"/>
                              </a:rPr>
                              <m:t>𝟐</m:t>
                            </m:r>
                          </m:sub>
                          <m:sup>
                            <m:r>
                              <a:rPr lang="en-US" altLang="zh-CN" sz="2600" b="1" i="1">
                                <a:latin typeface="Cambria Math" panose="02040503050406030204" pitchFamily="18" charset="0"/>
                                <a:cs typeface="Times New Roman" panose="02020603050405020304" pitchFamily="18" charset="0"/>
                              </a:rPr>
                              <m:t>𝟐</m:t>
                            </m:r>
                          </m:sup>
                        </m:sSubSup>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𝒑</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𝒑</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又点</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zh-CN" altLang="zh-CN" sz="2600" b="1">
                    <a:latin typeface="Times New Roman" panose="02020603050405020304" pitchFamily="18" charset="0"/>
                    <a:cs typeface="Times New Roman" panose="02020603050405020304" pitchFamily="18" charset="0"/>
                  </a:rPr>
                  <a:t>的横坐标之积为</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𝒑</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抛物线的方程为</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256682" y="517901"/>
                <a:ext cx="11589417" cy="5459700"/>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64726352"/>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131622"/>
            <a:ext cx="12190413" cy="6344486"/>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3" name="矩形 2"/>
              <p:cNvSpPr/>
              <p:nvPr/>
            </p:nvSpPr>
            <p:spPr>
              <a:xfrm>
                <a:off x="256682" y="530601"/>
                <a:ext cx="11589417" cy="5244641"/>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则点</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𝒑</m:t>
                        </m:r>
                      </m:num>
                      <m:den>
                        <m:r>
                          <a:rPr lang="en-US" altLang="zh-CN" sz="2600" b="1" i="1">
                            <a:latin typeface="Cambria Math" panose="02040503050406030204" pitchFamily="18" charset="0"/>
                            <a:cs typeface="Times New Roman" panose="02020603050405020304" pitchFamily="18" charset="0"/>
                          </a:rPr>
                          <m:t>𝟖</m:t>
                        </m:r>
                      </m:den>
                    </m:f>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则</a:t>
                </a:r>
                <a:r>
                  <a:rPr lang="zh-CN" altLang="zh-CN" sz="2600" b="1">
                    <a:latin typeface="Times New Roman" panose="02020603050405020304" pitchFamily="18" charset="0"/>
                    <a:cs typeface="Times New Roman" panose="02020603050405020304" pitchFamily="18" charset="0"/>
                  </a:rPr>
                  <a:t>点</a:t>
                </a:r>
                <a:r>
                  <a:rPr lang="en-US" altLang="zh-CN" sz="2600" b="1" i="1">
                    <a:latin typeface="Times New Roman" panose="02020603050405020304" pitchFamily="18" charset="0"/>
                    <a:cs typeface="Times New Roman" panose="02020603050405020304" pitchFamily="18" charset="0"/>
                  </a:rPr>
                  <a:t>Q</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𝒑</m:t>
                            </m:r>
                          </m:num>
                          <m:den>
                            <m:r>
                              <a:rPr lang="en-US" altLang="zh-CN" sz="2600" b="1" i="1">
                                <a:latin typeface="Cambria Math" panose="02040503050406030204" pitchFamily="18" charset="0"/>
                                <a:cs typeface="Times New Roman" panose="02020603050405020304" pitchFamily="18" charset="0"/>
                              </a:rPr>
                              <m:t>𝟖</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𝒑</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根据抛物线的定义可得</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PQ</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𝒑</m:t>
                        </m:r>
                      </m:num>
                      <m:den>
                        <m:r>
                          <a:rPr lang="en-US" altLang="zh-CN" sz="2600" b="1" i="1">
                            <a:latin typeface="Cambria Math" panose="02040503050406030204" pitchFamily="18" charset="0"/>
                            <a:cs typeface="Times New Roman" panose="02020603050405020304" pitchFamily="18" charset="0"/>
                          </a:rPr>
                          <m:t>𝟖</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𝟐𝟓</m:t>
                        </m:r>
                      </m:num>
                      <m:den>
                        <m:r>
                          <a:rPr lang="en-US" altLang="zh-CN" sz="2600" b="1" i="1">
                            <a:latin typeface="Cambria Math" panose="02040503050406030204" pitchFamily="18" charset="0"/>
                            <a:cs typeface="Times New Roman" panose="02020603050405020304" pitchFamily="18" charset="0"/>
                          </a:rPr>
                          <m:t>𝟖</m:t>
                        </m:r>
                      </m:den>
                    </m:f>
                  </m:oMath>
                </a14:m>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𝟐𝟓</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于是</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d>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得直线</a:t>
                </a:r>
                <a:r>
                  <a:rPr lang="en-US" altLang="zh-CN" sz="2600" b="1" i="1">
                    <a:latin typeface="Times New Roman" panose="02020603050405020304" pitchFamily="18" charset="0"/>
                    <a:cs typeface="Times New Roman" panose="02020603050405020304" pitchFamily="18" charset="0"/>
                  </a:rPr>
                  <a:t>PQ</a:t>
                </a:r>
                <a:r>
                  <a:rPr lang="zh-CN" altLang="zh-CN" sz="2600" b="1">
                    <a:latin typeface="Times New Roman" panose="02020603050405020304" pitchFamily="18" charset="0"/>
                    <a:cs typeface="Times New Roman" panose="02020603050405020304" pitchFamily="18" charset="0"/>
                  </a:rPr>
                  <a:t>的方程为</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直线</a:t>
                </a:r>
                <a:r>
                  <a:rPr lang="en-US" altLang="zh-CN" sz="2600" b="1" i="1">
                    <a:latin typeface="Times New Roman" panose="02020603050405020304" pitchFamily="18" charset="0"/>
                    <a:cs typeface="Times New Roman" panose="02020603050405020304" pitchFamily="18" charset="0"/>
                  </a:rPr>
                  <a:t>l</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l</a:t>
                </a:r>
                <a:r>
                  <a:rPr lang="en-US" altLang="zh-CN" sz="2600" b="1" baseline="-25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间的距离为</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𝒚</m:t>
                            </m:r>
                          </m:e>
                          <m:sub>
                            <m:r>
                              <a:rPr lang="en-US" altLang="zh-CN" sz="2600" b="1" i="1">
                                <a:latin typeface="Cambria Math" panose="02040503050406030204" pitchFamily="18" charset="0"/>
                                <a:cs typeface="Times New Roman" panose="02020603050405020304" pitchFamily="18" charset="0"/>
                              </a:rPr>
                              <m:t>𝟏</m:t>
                            </m:r>
                          </m:sub>
                        </m:s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𝒚</m:t>
                            </m:r>
                          </m:e>
                          <m:sub>
                            <m:r>
                              <a:rPr lang="en-US" altLang="zh-CN" sz="2600" b="1" i="1">
                                <a:latin typeface="Cambria Math" panose="02040503050406030204" pitchFamily="18" charset="0"/>
                                <a:cs typeface="Times New Roman" panose="02020603050405020304" pitchFamily="18" charset="0"/>
                              </a:rPr>
                              <m:t>𝟐</m:t>
                            </m:r>
                          </m:sub>
                        </m:sSub>
                      </m:e>
                    </m:ra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当且仅当</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等号成立</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zh-CN" altLang="zh-CN" sz="2600" b="1">
                    <a:latin typeface="Times New Roman" panose="02020603050405020304" pitchFamily="18" charset="0"/>
                    <a:cs typeface="Times New Roman" panose="02020603050405020304" pitchFamily="18" charset="0"/>
                  </a:rPr>
                  <a:t>直线</a:t>
                </a:r>
                <a:r>
                  <a:rPr lang="en-US" altLang="zh-CN" sz="2600" b="1" i="1">
                    <a:latin typeface="Times New Roman" panose="02020603050405020304" pitchFamily="18" charset="0"/>
                    <a:cs typeface="Times New Roman" panose="02020603050405020304" pitchFamily="18" charset="0"/>
                  </a:rPr>
                  <a:t>l</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l</a:t>
                </a:r>
                <a:r>
                  <a:rPr lang="en-US" altLang="zh-CN" sz="2600" b="1" baseline="-25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间的距离最小时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此时</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=8</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=4.</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该光线经过的路程为</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AP</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PQ</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QB</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不正确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256682" y="530601"/>
                <a:ext cx="11589417" cy="5244641"/>
              </a:xfrm>
              <a:prstGeom prst="rect">
                <a:avLst/>
              </a:prstGeom>
              <a:blipFill rotWithShape="0">
                <a:blip r:embed="rId3"/>
                <a:stretch>
                  <a:fillRect l="-947" b="-81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8219264"/>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118922"/>
            <a:ext cx="12190413" cy="6344486"/>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3" name="矩形 2"/>
              <p:cNvSpPr/>
              <p:nvPr/>
            </p:nvSpPr>
            <p:spPr>
              <a:xfrm>
                <a:off x="256682" y="530601"/>
                <a:ext cx="11589417" cy="4690708"/>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D</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抛物线的方程为</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抛物线</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的焦点</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准线为直线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有</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易知</a:t>
                </a:r>
                <a:r>
                  <a:rPr lang="en-US" altLang="zh-CN" sz="2600" b="1" i="1">
                    <a:latin typeface="Times New Roman" panose="02020603050405020304" pitchFamily="18" charset="0"/>
                    <a:cs typeface="Times New Roman" panose="02020603050405020304" pitchFamily="18" charset="0"/>
                  </a:rPr>
                  <a:t>k</a:t>
                </a:r>
                <a:r>
                  <a:rPr lang="en-US" altLang="zh-CN" sz="2600" b="1" baseline="-25000">
                    <a:latin typeface="Times New Roman" panose="02020603050405020304" pitchFamily="18" charset="0"/>
                    <a:cs typeface="Times New Roman" panose="02020603050405020304" pitchFamily="18" charset="0"/>
                  </a:rPr>
                  <a:t>3</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𝒕</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1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而</a:t>
                </a:r>
                <a:r>
                  <a:rPr lang="en-US" altLang="zh-CN" sz="2600" b="1" i="1">
                    <a:latin typeface="Times New Roman" panose="02020603050405020304" pitchFamily="18" charset="0"/>
                    <a:cs typeface="Times New Roman" panose="02020603050405020304" pitchFamily="18" charset="0"/>
                  </a:rPr>
                  <a:t>k</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𝒚</m:t>
                            </m:r>
                          </m:e>
                          <m:sub>
                            <m:r>
                              <a:rPr lang="en-US" altLang="zh-CN" sz="2600" b="1" i="1">
                                <a:latin typeface="Cambria Math" panose="02040503050406030204" pitchFamily="18" charset="0"/>
                                <a:cs typeface="Times New Roman" panose="02020603050405020304" pitchFamily="18" charset="0"/>
                              </a:rPr>
                              <m:t>𝟏</m:t>
                            </m:r>
                          </m:sub>
                        </m:sSub>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𝒕</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𝒚</m:t>
                            </m:r>
                          </m:e>
                          <m:sub>
                            <m:r>
                              <a:rPr lang="en-US" altLang="zh-CN" sz="2600" b="1" i="1">
                                <a:latin typeface="Cambria Math" panose="02040503050406030204" pitchFamily="18" charset="0"/>
                                <a:cs typeface="Times New Roman" panose="02020603050405020304" pitchFamily="18" charset="0"/>
                              </a:rPr>
                              <m:t>𝟐</m:t>
                            </m:r>
                          </m:sub>
                        </m:sSub>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𝒕</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smtClean="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𝒚</m:t>
                            </m:r>
                          </m:e>
                          <m:sub>
                            <m:r>
                              <a:rPr lang="en-US" altLang="zh-CN" sz="2600" b="1" i="1">
                                <a:latin typeface="Cambria Math" panose="02040503050406030204" pitchFamily="18" charset="0"/>
                                <a:cs typeface="Times New Roman" panose="02020603050405020304" pitchFamily="18" charset="0"/>
                              </a:rPr>
                              <m:t>𝟏</m:t>
                            </m:r>
                          </m:sub>
                        </m:sSub>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𝒕</m:t>
                        </m:r>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𝒚</m:t>
                            </m:r>
                          </m:e>
                          <m:sub>
                            <m:r>
                              <a:rPr lang="en-US" altLang="zh-CN" sz="2600" b="1" i="1">
                                <a:latin typeface="Cambria Math" panose="02040503050406030204" pitchFamily="18" charset="0"/>
                                <a:cs typeface="Times New Roman" panose="02020603050405020304" pitchFamily="18" charset="0"/>
                              </a:rPr>
                              <m:t>𝟐</m:t>
                            </m:r>
                          </m:sub>
                        </m:sSub>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𝒕</m:t>
                        </m:r>
                        <m:r>
                          <a:rPr lang="en-US" altLang="zh-CN" sz="2600" b="1">
                            <a:latin typeface="Cambria Math" panose="02040503050406030204" pitchFamily="18" charset="0"/>
                            <a:cs typeface="Times New Roman" panose="02020603050405020304" pitchFamily="18" charset="0"/>
                          </a:rPr>
                          <m:t>)</m:t>
                        </m:r>
                      </m:num>
                      <m:den>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𝒚</m:t>
                                    </m:r>
                                  </m:e>
                                  <m:sub>
                                    <m:r>
                                      <a:rPr lang="en-US" altLang="zh-CN" sz="2600" b="1" i="1">
                                        <a:latin typeface="Cambria Math" panose="02040503050406030204" pitchFamily="18" charset="0"/>
                                        <a:cs typeface="Times New Roman" panose="02020603050405020304" pitchFamily="18" charset="0"/>
                                      </a:rPr>
                                      <m:t>𝟐</m:t>
                                    </m:r>
                                  </m:sub>
                                  <m:sup>
                                    <m:r>
                                      <a:rPr lang="en-US" altLang="zh-CN" sz="2600" b="1" i="1">
                                        <a:latin typeface="Cambria Math" panose="02040503050406030204" pitchFamily="18" charset="0"/>
                                        <a:cs typeface="Times New Roman" panose="02020603050405020304" pitchFamily="18" charset="0"/>
                                      </a:rPr>
                                      <m:t>𝟐</m:t>
                                    </m:r>
                                  </m:sup>
                                </m:sSubSup>
                              </m:num>
                              <m:den>
                                <m:r>
                                  <a:rPr lang="en-US" altLang="zh-CN" sz="2600" b="1" i="1">
                                    <a:latin typeface="Cambria Math" panose="02040503050406030204" pitchFamily="18" charset="0"/>
                                    <a:cs typeface="Times New Roman" panose="02020603050405020304" pitchFamily="18" charset="0"/>
                                  </a:rPr>
                                  <m:t>𝟒</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d>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𝒚</m:t>
                            </m:r>
                          </m:e>
                          <m:sub>
                            <m:r>
                              <a:rPr lang="en-US" altLang="zh-CN" sz="2600" b="1" i="1">
                                <a:latin typeface="Cambria Math" panose="02040503050406030204" pitchFamily="18" charset="0"/>
                                <a:cs typeface="Times New Roman" panose="02020603050405020304" pitchFamily="18" charset="0"/>
                              </a:rPr>
                              <m:t>𝟏</m:t>
                            </m:r>
                          </m:sub>
                        </m:sSub>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𝒕</m:t>
                        </m:r>
                        <m:r>
                          <a:rPr lang="en-US" altLang="zh-CN" sz="2600" b="1">
                            <a:latin typeface="Cambria Math" panose="02040503050406030204" pitchFamily="18" charset="0"/>
                            <a:cs typeface="Times New Roman" panose="02020603050405020304" pitchFamily="18" charset="0"/>
                          </a:rPr>
                          <m:t>)+</m:t>
                        </m:r>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𝒚</m:t>
                                    </m:r>
                                  </m:e>
                                  <m:sub>
                                    <m:r>
                                      <a:rPr lang="en-US" altLang="zh-CN" sz="2600" b="1" i="1">
                                        <a:latin typeface="Cambria Math" panose="02040503050406030204" pitchFamily="18" charset="0"/>
                                        <a:cs typeface="Times New Roman" panose="02020603050405020304" pitchFamily="18" charset="0"/>
                                      </a:rPr>
                                      <m:t>𝟏</m:t>
                                    </m:r>
                                  </m:sub>
                                  <m:sup>
                                    <m:r>
                                      <a:rPr lang="en-US" altLang="zh-CN" sz="2600" b="1" i="1">
                                        <a:latin typeface="Cambria Math" panose="02040503050406030204" pitchFamily="18" charset="0"/>
                                        <a:cs typeface="Times New Roman" panose="02020603050405020304" pitchFamily="18" charset="0"/>
                                      </a:rPr>
                                      <m:t>𝟐</m:t>
                                    </m:r>
                                  </m:sup>
                                </m:sSubSup>
                              </m:num>
                              <m:den>
                                <m:r>
                                  <a:rPr lang="en-US" altLang="zh-CN" sz="2600" b="1" i="1">
                                    <a:latin typeface="Cambria Math" panose="02040503050406030204" pitchFamily="18" charset="0"/>
                                    <a:cs typeface="Times New Roman" panose="02020603050405020304" pitchFamily="18" charset="0"/>
                                  </a:rPr>
                                  <m:t>𝟒</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d>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𝒚</m:t>
                            </m:r>
                          </m:e>
                          <m:sub>
                            <m:r>
                              <a:rPr lang="en-US" altLang="zh-CN" sz="2600" b="1" i="1">
                                <a:latin typeface="Cambria Math" panose="02040503050406030204" pitchFamily="18" charset="0"/>
                                <a:cs typeface="Times New Roman" panose="02020603050405020304" pitchFamily="18" charset="0"/>
                              </a:rPr>
                              <m:t>𝟐</m:t>
                            </m:r>
                          </m:sub>
                        </m:sSub>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𝒕</m:t>
                        </m:r>
                        <m:r>
                          <a:rPr lang="en-US" altLang="zh-CN" sz="2600" b="1">
                            <a:latin typeface="Cambria Math" panose="02040503050406030204" pitchFamily="18" charset="0"/>
                            <a:cs typeface="Times New Roman" panose="02020603050405020304" pitchFamily="18" charset="0"/>
                          </a:rPr>
                          <m:t>)</m:t>
                        </m:r>
                      </m:num>
                      <m:den>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𝒚</m:t>
                                    </m:r>
                                  </m:e>
                                  <m:sub>
                                    <m:r>
                                      <a:rPr lang="en-US" altLang="zh-CN" sz="2600" b="1" i="1">
                                        <a:latin typeface="Cambria Math" panose="02040503050406030204" pitchFamily="18" charset="0"/>
                                        <a:cs typeface="Times New Roman" panose="02020603050405020304" pitchFamily="18" charset="0"/>
                                      </a:rPr>
                                      <m:t>𝟏</m:t>
                                    </m:r>
                                  </m:sub>
                                  <m:sup>
                                    <m:r>
                                      <a:rPr lang="en-US" altLang="zh-CN" sz="2600" b="1" i="1">
                                        <a:latin typeface="Cambria Math" panose="02040503050406030204" pitchFamily="18" charset="0"/>
                                        <a:cs typeface="Times New Roman" panose="02020603050405020304" pitchFamily="18" charset="0"/>
                                      </a:rPr>
                                      <m:t>𝟐</m:t>
                                    </m:r>
                                  </m:sup>
                                </m:sSubSup>
                              </m:num>
                              <m:den>
                                <m:r>
                                  <a:rPr lang="en-US" altLang="zh-CN" sz="2600" b="1" i="1">
                                    <a:latin typeface="Cambria Math" panose="02040503050406030204" pitchFamily="18" charset="0"/>
                                    <a:cs typeface="Times New Roman" panose="02020603050405020304" pitchFamily="18" charset="0"/>
                                  </a:rPr>
                                  <m:t>𝟒</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d>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𝒚</m:t>
                                    </m:r>
                                  </m:e>
                                  <m:sub>
                                    <m:r>
                                      <a:rPr lang="en-US" altLang="zh-CN" sz="2600" b="1" i="1">
                                        <a:latin typeface="Cambria Math" panose="02040503050406030204" pitchFamily="18" charset="0"/>
                                        <a:cs typeface="Times New Roman" panose="02020603050405020304" pitchFamily="18" charset="0"/>
                                      </a:rPr>
                                      <m:t>𝟐</m:t>
                                    </m:r>
                                  </m:sub>
                                  <m:sup>
                                    <m:r>
                                      <a:rPr lang="en-US" altLang="zh-CN" sz="2600" b="1" i="1">
                                        <a:latin typeface="Cambria Math" panose="02040503050406030204" pitchFamily="18" charset="0"/>
                                        <a:cs typeface="Times New Roman" panose="02020603050405020304" pitchFamily="18" charset="0"/>
                                      </a:rPr>
                                      <m:t>𝟐</m:t>
                                    </m:r>
                                  </m:sup>
                                </m:sSubSup>
                              </m:num>
                              <m:den>
                                <m:r>
                                  <a:rPr lang="en-US" altLang="zh-CN" sz="2600" b="1" i="1">
                                    <a:latin typeface="Cambria Math" panose="02040503050406030204" pitchFamily="18" charset="0"/>
                                    <a:cs typeface="Times New Roman" panose="02020603050405020304" pitchFamily="18" charset="0"/>
                                  </a:rPr>
                                  <m:t>𝟒</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d>
                      </m:den>
                    </m:f>
                  </m:oMath>
                </a14:m>
                <a:endParaRPr lang="zh-CN" altLang="zh-CN" sz="1150" smtClean="0">
                  <a:latin typeface="Calibri" panose="020F0502020204030204" pitchFamily="34" charset="0"/>
                  <a:cs typeface="Times New Roman" panose="02020603050405020304" pitchFamily="18" charset="0"/>
                </a:endParaRPr>
              </a:p>
              <a:p>
                <a:pPr>
                  <a:lnSpc>
                    <a:spcPct val="11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𝒕</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𝒎</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𝟒</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𝒎</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k</a:t>
                </a:r>
                <a:r>
                  <a:rPr lang="en-US" altLang="zh-CN" sz="2600" b="1" baseline="-25000">
                    <a:latin typeface="Times New Roman" panose="02020603050405020304" pitchFamily="18" charset="0"/>
                    <a:cs typeface="Times New Roman" panose="02020603050405020304" pitchFamily="18" charset="0"/>
                  </a:rPr>
                  <a:t>3</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256682" y="530601"/>
                <a:ext cx="11589417" cy="4690708"/>
              </a:xfrm>
              <a:prstGeom prst="rect">
                <a:avLst/>
              </a:prstGeom>
              <a:blipFill rotWithShape="0">
                <a:blip r:embed="rId3"/>
                <a:stretch>
                  <a:fillRect l="-947" b="-13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93498863"/>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3835514"/>
            <a:ext cx="12190413" cy="2421756"/>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8" name="矩形 7"/>
              <p:cNvSpPr/>
              <p:nvPr/>
            </p:nvSpPr>
            <p:spPr>
              <a:xfrm>
                <a:off x="269382" y="454401"/>
                <a:ext cx="11589417" cy="3401572"/>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三、填空题</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12.(2025·</a:t>
                </a:r>
                <a:r>
                  <a:rPr lang="zh-CN" altLang="zh-CN" sz="2600" b="1">
                    <a:latin typeface="Times New Roman" panose="02020603050405020304" pitchFamily="18" charset="0"/>
                    <a:cs typeface="Times New Roman" panose="02020603050405020304" pitchFamily="18" charset="0"/>
                  </a:rPr>
                  <a:t>武汉调研</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椭圆有这样的光学性质</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从椭圆的一个焦点发出的光线</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经椭圆反射后</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反射光线经过椭圆的另一个焦点</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已知椭圆</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的长轴为</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焦距为</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若一条光线从椭圆的左焦点以垂直于长轴的方向发出</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第一次回到左焦点</a:t>
                </a:r>
                <a:r>
                  <a:rPr lang="zh-CN" altLang="zh-CN" sz="2600" b="1" smtClean="0">
                    <a:latin typeface="Times New Roman" panose="02020603050405020304" pitchFamily="18" charset="0"/>
                    <a:cs typeface="Times New Roman" panose="02020603050405020304" pitchFamily="18" charset="0"/>
                  </a:rPr>
                  <a:t>所</a:t>
                </a:r>
                <a:endParaRPr lang="en-US" altLang="zh-CN" sz="2600" b="1" smtClean="0">
                  <a:latin typeface="Times New Roman" panose="02020603050405020304" pitchFamily="18" charset="0"/>
                  <a:cs typeface="Times New Roman" panose="02020603050405020304" pitchFamily="18" charset="0"/>
                </a:endParaRPr>
              </a:p>
              <a:p>
                <a:pPr marL="355600" indent="-355600">
                  <a:lnSpc>
                    <a:spcPct val="2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经过</a:t>
                </a:r>
                <a:r>
                  <a:rPr lang="zh-CN" altLang="zh-CN" sz="2600" b="1">
                    <a:latin typeface="Times New Roman" panose="02020603050405020304" pitchFamily="18" charset="0"/>
                    <a:cs typeface="Times New Roman" panose="02020603050405020304" pitchFamily="18" charset="0"/>
                  </a:rPr>
                  <a:t>的路程为</a:t>
                </a:r>
                <a:r>
                  <a:rPr lang="en-US" altLang="zh-CN" sz="2600" b="1">
                    <a:latin typeface="Times New Roman" panose="02020603050405020304" pitchFamily="18" charset="0"/>
                    <a:cs typeface="Times New Roman" panose="02020603050405020304" pitchFamily="18" charset="0"/>
                  </a:rPr>
                  <a:t>4</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i="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则椭圆</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的离心率为</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269382" y="454401"/>
                <a:ext cx="11589417" cy="3401572"/>
              </a:xfrm>
              <a:prstGeom prst="rect">
                <a:avLst/>
              </a:prstGeom>
              <a:blipFill rotWithShape="0">
                <a:blip r:embed="rId4"/>
                <a:stretch>
                  <a:fillRect l="-947" r="-1105" b="-34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custDataLst>
                  <p:tags r:id="rId2"/>
                </p:custDataLst>
              </p:nvPr>
            </p:nvSpPr>
            <p:spPr>
              <a:xfrm>
                <a:off x="6496086" y="2695121"/>
                <a:ext cx="825419" cy="975973"/>
              </a:xfrm>
              <a:prstGeom prst="rect">
                <a:avLst/>
              </a:prstGeom>
            </p:spPr>
            <p:txBody>
              <a:bodyPr wrap="none">
                <a:spAutoFit/>
              </a:bodyPr>
              <a:lstStyle/>
              <a:p>
                <a:pPr>
                  <a:lnSpc>
                    <a:spcPct val="150000"/>
                  </a:lnSpc>
                  <a:spcAft>
                    <a:spcPts val="0"/>
                  </a:spcAft>
                  <a:tabLst>
                    <a:tab pos="2970530" algn="l"/>
                  </a:tabLst>
                </a:pPr>
                <a:r>
                  <a:rPr lang="zh-CN" altLang="zh-CN" sz="2600" b="1" dirty="0">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solidFill>
                                  <a:srgbClr val="C00000"/>
                                </a:solidFill>
                                <a:latin typeface="Cambria Math" panose="02040503050406030204" pitchFamily="18" charset="0"/>
                                <a:cs typeface="Times New Roman" panose="02020603050405020304" pitchFamily="18" charset="0"/>
                              </a:rPr>
                              <m:t>𝟐</m:t>
                            </m:r>
                          </m:e>
                        </m:rad>
                      </m:num>
                      <m:den>
                        <m:r>
                          <a:rPr lang="en-US" altLang="zh-CN" sz="2600" b="1" i="1">
                            <a:solidFill>
                              <a:srgbClr val="C00000"/>
                            </a:solidFill>
                            <a:latin typeface="Cambria Math" panose="02040503050406030204" pitchFamily="18" charset="0"/>
                            <a:cs typeface="Times New Roman" panose="02020603050405020304" pitchFamily="18" charset="0"/>
                          </a:rPr>
                          <m:t>𝟐</m:t>
                        </m:r>
                      </m:den>
                    </m:f>
                  </m:oMath>
                </a14:m>
                <a:endParaRPr lang="zh-CN" altLang="zh-CN" sz="1150" dirty="0">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custDataLst>
                  <p:tags r:id="rId5"/>
                </p:custDataLst>
              </p:nvPr>
            </p:nvSpPr>
            <p:spPr>
              <a:xfrm>
                <a:off x="6496086" y="2695121"/>
                <a:ext cx="825419" cy="975973"/>
              </a:xfrm>
              <a:prstGeom prst="rect">
                <a:avLst/>
              </a:prstGeom>
              <a:blipFill rotWithShape="0">
                <a:blip r:embed="rId6"/>
                <a:stretch>
                  <a:fillRect/>
                </a:stretch>
              </a:blipFill>
            </p:spPr>
            <p:txBody>
              <a:bodyPr/>
              <a:lstStyle/>
              <a:p>
                <a:r>
                  <a:rPr lang="zh-CN" altLang="en-US">
                    <a:noFill/>
                  </a:rPr>
                  <a:t> </a:t>
                </a:r>
              </a:p>
            </p:txBody>
          </p:sp>
        </mc:Fallback>
      </mc:AlternateContent>
      <p:sp>
        <p:nvSpPr>
          <p:cNvPr id="5" name="矩形 4"/>
          <p:cNvSpPr/>
          <p:nvPr/>
        </p:nvSpPr>
        <p:spPr>
          <a:xfrm>
            <a:off x="694372" y="3823875"/>
            <a:ext cx="11589417" cy="623953"/>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如图</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根据题意</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
        <p:nvSpPr>
          <p:cNvPr id="2" name="Rectangle 2"/>
          <p:cNvSpPr>
            <a:spLocks noChangeArrowheads="1"/>
          </p:cNvSpPr>
          <p:nvPr/>
        </p:nvSpPr>
        <p:spPr bwMode="auto">
          <a:xfrm>
            <a:off x="0" y="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0241" name="image30.jpe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18919" y="4089835"/>
            <a:ext cx="2203714" cy="1913115"/>
          </a:xfrm>
          <a:prstGeom prst="rect">
            <a:avLst/>
          </a:prstGeom>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1209675"/>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mc:AlternateContent xmlns:mc="http://schemas.openxmlformats.org/markup-compatibility/2006" xmlns:a14="http://schemas.microsoft.com/office/drawing/2010/main">
        <mc:Choice Requires="a14">
          <p:sp>
            <p:nvSpPr>
              <p:cNvPr id="10" name="矩形 9"/>
              <p:cNvSpPr/>
              <p:nvPr/>
            </p:nvSpPr>
            <p:spPr>
              <a:xfrm>
                <a:off x="808672" y="4509929"/>
                <a:ext cx="11589417" cy="1576137"/>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PQ</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QF</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PF</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QF</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QF</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=4</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i="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e</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808672" y="4509929"/>
                <a:ext cx="11589417" cy="1576137"/>
              </a:xfrm>
              <a:prstGeom prst="rect">
                <a:avLst/>
              </a:prstGeom>
              <a:blipFill rotWithShape="0">
                <a:blip r:embed="rId8"/>
                <a:stretch>
                  <a:fillRect l="-947" b="-348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93710912"/>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41"/>
                                        </p:tgtEl>
                                        <p:attrNameLst>
                                          <p:attrName>style.visibility</p:attrName>
                                        </p:attrNameLst>
                                      </p:cBhvr>
                                      <p:to>
                                        <p:strVal val="visible"/>
                                      </p:to>
                                    </p:set>
                                    <p:animEffect transition="in" filter="blinds(horizontal)">
                                      <p:cBhvr>
                                        <p:cTn id="17" dur="500"/>
                                        <p:tgtEl>
                                          <p:spTgt spid="1024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blinds(horizontal)">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blinds(horizontal)">
                                      <p:cBhvr>
                                        <p:cTn id="2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1822819"/>
            <a:ext cx="12190413" cy="4464676"/>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1" name="矩形 10"/>
          <p:cNvSpPr/>
          <p:nvPr/>
        </p:nvSpPr>
        <p:spPr>
          <a:xfrm>
            <a:off x="269382" y="577027"/>
            <a:ext cx="11589417" cy="1224118"/>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13.</a:t>
            </a:r>
            <a:r>
              <a:rPr lang="zh-CN" altLang="zh-CN" sz="2600" b="1">
                <a:latin typeface="Times New Roman" panose="02020603050405020304" pitchFamily="18" charset="0"/>
                <a:cs typeface="Times New Roman" panose="02020603050405020304" pitchFamily="18" charset="0"/>
              </a:rPr>
              <a:t>已知</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为直线</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上一动点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过点</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作抛物线</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的两条切线</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切点分别记为</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则原点</a:t>
            </a:r>
            <a:r>
              <a:rPr lang="en-US" altLang="zh-CN" sz="2600" b="1" i="1">
                <a:latin typeface="Times New Roman" panose="02020603050405020304" pitchFamily="18" charset="0"/>
                <a:cs typeface="Times New Roman" panose="02020603050405020304" pitchFamily="18" charset="0"/>
              </a:rPr>
              <a:t>O</a:t>
            </a:r>
            <a:r>
              <a:rPr lang="zh-CN" altLang="zh-CN" sz="2600" b="1">
                <a:latin typeface="Times New Roman" panose="02020603050405020304" pitchFamily="18" charset="0"/>
                <a:cs typeface="Times New Roman" panose="02020603050405020304" pitchFamily="18" charset="0"/>
              </a:rPr>
              <a:t>到直线</a:t>
            </a:r>
            <a:r>
              <a:rPr lang="en-US" altLang="zh-CN" sz="2600" b="1" i="1">
                <a:latin typeface="Times New Roman" panose="02020603050405020304" pitchFamily="18" charset="0"/>
                <a:cs typeface="Times New Roman" panose="02020603050405020304" pitchFamily="18" charset="0"/>
              </a:rPr>
              <a:t>AB</a:t>
            </a:r>
            <a:r>
              <a:rPr lang="zh-CN" altLang="zh-CN" sz="2600" b="1">
                <a:latin typeface="Times New Roman" panose="02020603050405020304" pitchFamily="18" charset="0"/>
                <a:cs typeface="Times New Roman" panose="02020603050405020304" pitchFamily="18" charset="0"/>
              </a:rPr>
              <a:t>距离的最大值为</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矩形 11"/>
              <p:cNvSpPr/>
              <p:nvPr>
                <p:custDataLst>
                  <p:tags r:id="rId2"/>
                </p:custDataLst>
              </p:nvPr>
            </p:nvSpPr>
            <p:spPr>
              <a:xfrm>
                <a:off x="7391368" y="1017284"/>
                <a:ext cx="677750" cy="763222"/>
              </a:xfrm>
              <a:prstGeom prst="rect">
                <a:avLst/>
              </a:prstGeom>
            </p:spPr>
            <p:txBody>
              <a:bodyPr wrap="none">
                <a:spAutoFit/>
              </a:bodyPr>
              <a:lstStyle/>
              <a:p>
                <a:pPr>
                  <a:lnSpc>
                    <a:spcPct val="150000"/>
                  </a:lnSpc>
                  <a:spcAft>
                    <a:spcPts val="0"/>
                  </a:spcAft>
                  <a:tabLst>
                    <a:tab pos="2970530" algn="l"/>
                  </a:tabLst>
                </a:pPr>
                <a14:m>
                  <m:oMathPara xmlns:m="http://schemas.openxmlformats.org/officeDocument/2006/math">
                    <m:oMathParaPr>
                      <m:jc m:val="centerGroup"/>
                    </m:oMathParaPr>
                    <m:oMath xmlns:m="http://schemas.openxmlformats.org/officeDocument/2006/math">
                      <m:rad>
                        <m:radPr>
                          <m:degHide m:val="on"/>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solidFill>
                                <a:srgbClr val="C00000"/>
                              </a:solidFill>
                              <a:latin typeface="Cambria Math" panose="02040503050406030204" pitchFamily="18" charset="0"/>
                              <a:cs typeface="Times New Roman" panose="02020603050405020304" pitchFamily="18" charset="0"/>
                            </a:rPr>
                            <m:t>𝟐</m:t>
                          </m:r>
                        </m:e>
                      </m:rad>
                    </m:oMath>
                  </m:oMathPara>
                </a14:m>
                <a:endParaRPr lang="zh-CN" altLang="zh-CN" sz="1150">
                  <a:latin typeface="Calibri" panose="020F0502020204030204" pitchFamily="34" charset="0"/>
                  <a:cs typeface="Times New Roman" panose="02020603050405020304" pitchFamily="18" charset="0"/>
                </a:endParaRPr>
              </a:p>
            </p:txBody>
          </p:sp>
        </mc:Choice>
        <mc:Fallback xmlns="">
          <p:sp>
            <p:nvSpPr>
              <p:cNvPr id="12" name="矩形 11"/>
              <p:cNvSpPr>
                <a:spLocks noRot="1" noChangeAspect="1" noMove="1" noResize="1" noEditPoints="1" noAdjustHandles="1" noChangeArrowheads="1" noChangeShapeType="1" noTextEdit="1"/>
              </p:cNvSpPr>
              <p:nvPr>
                <p:custDataLst>
                  <p:tags r:id="rId4"/>
                </p:custDataLst>
              </p:nvPr>
            </p:nvSpPr>
            <p:spPr>
              <a:xfrm>
                <a:off x="7391368" y="1017284"/>
                <a:ext cx="677750" cy="763222"/>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577647" y="1760922"/>
                <a:ext cx="11589417" cy="4475456"/>
              </a:xfrm>
              <a:prstGeom prst="rect">
                <a:avLst/>
              </a:prstGeom>
            </p:spPr>
            <p:txBody>
              <a:bodyPr wrap="square">
                <a:spAutoFit/>
              </a:bodyPr>
              <a:lstStyle/>
              <a:p>
                <a:pPr>
                  <a:lnSpc>
                    <a:spcPct val="130000"/>
                  </a:lnSpc>
                  <a:spcAft>
                    <a:spcPts val="0"/>
                  </a:spcAft>
                  <a:tabLst>
                    <a:tab pos="2970530" algn="l"/>
                  </a:tabLst>
                </a:pPr>
                <a:r>
                  <a:rPr lang="zh-CN" altLang="zh-CN" sz="2600" b="1"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dirty="0">
                    <a:solidFill>
                      <a:srgbClr val="0000FF"/>
                    </a:solidFill>
                    <a:latin typeface="Times New Roman" panose="02020603050405020304" pitchFamily="18" charset="0"/>
                    <a:cs typeface="Times New Roman" panose="02020603050405020304" pitchFamily="18" charset="0"/>
                  </a:rPr>
                  <a:t>　</a:t>
                </a:r>
                <a:r>
                  <a:rPr lang="zh-CN" altLang="zh-CN" sz="2600" b="1" dirty="0">
                    <a:latin typeface="Times New Roman" panose="02020603050405020304" pitchFamily="18" charset="0"/>
                    <a:cs typeface="Times New Roman" panose="02020603050405020304" pitchFamily="18" charset="0"/>
                  </a:rPr>
                  <a:t>设</a:t>
                </a:r>
                <a:r>
                  <a:rPr lang="en-US" altLang="zh-CN" sz="2600" b="1" i="1" dirty="0">
                    <a:latin typeface="Times New Roman" panose="02020603050405020304" pitchFamily="18" charset="0"/>
                    <a:cs typeface="Times New Roman" panose="02020603050405020304" pitchFamily="18" charset="0"/>
                  </a:rPr>
                  <a:t>A</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y</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B</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baseline="-25000" dirty="0" err="1">
                    <a:latin typeface="Times New Roman" panose="02020603050405020304" pitchFamily="18" charset="0"/>
                    <a:cs typeface="Times New Roman" panose="02020603050405020304" pitchFamily="18" charset="0"/>
                  </a:rPr>
                  <a:t>2</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y</a:t>
                </a:r>
                <a:r>
                  <a:rPr lang="en-US" altLang="zh-CN" sz="2600" b="1" baseline="-25000" dirty="0" err="1">
                    <a:latin typeface="Times New Roman" panose="02020603050405020304" pitchFamily="18" charset="0"/>
                    <a:cs typeface="Times New Roman" panose="02020603050405020304" pitchFamily="18" charset="0"/>
                  </a:rPr>
                  <a:t>2</a:t>
                </a:r>
                <a:r>
                  <a:rPr lang="en-US" altLang="zh-CN" sz="2600" b="1" dirty="0" smtClean="0">
                    <a:latin typeface="Times New Roman" panose="02020603050405020304" pitchFamily="18" charset="0"/>
                    <a:cs typeface="Times New Roman" panose="02020603050405020304" pitchFamily="18" charset="0"/>
                  </a:rPr>
                  <a:t>)</a:t>
                </a:r>
                <a:r>
                  <a:rPr lang="en-US" altLang="zh-CN" sz="2600" b="1" dirty="0" smtClean="0">
                    <a:latin typeface="宋体" panose="02010600030101010101" pitchFamily="2" charset="-122"/>
                    <a:cs typeface="Times New Roman" panose="02020603050405020304" pitchFamily="18" charset="0"/>
                  </a:rPr>
                  <a:t>,</a:t>
                </a:r>
                <a:r>
                  <a:rPr lang="zh-CN" altLang="zh-CN" sz="2600" b="1" dirty="0" smtClean="0">
                    <a:latin typeface="Times New Roman" panose="02020603050405020304" pitchFamily="18" charset="0"/>
                    <a:cs typeface="Times New Roman" panose="02020603050405020304" pitchFamily="18" charset="0"/>
                  </a:rPr>
                  <a:t>因为</a:t>
                </a:r>
                <a:r>
                  <a:rPr lang="en-US" altLang="zh-CN" sz="2600" b="1" i="1" dirty="0">
                    <a:latin typeface="Times New Roman" panose="02020603050405020304" pitchFamily="18" charset="0"/>
                    <a:cs typeface="Times New Roman" panose="02020603050405020304" pitchFamily="18" charset="0"/>
                  </a:rPr>
                  <a:t>y</a:t>
                </a:r>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dirty="0" err="1">
                    <a:latin typeface="Times New Roman" panose="02020603050405020304" pitchFamily="18" charset="0"/>
                    <a:cs typeface="Times New Roman" panose="02020603050405020304" pitchFamily="18" charset="0"/>
                  </a:rPr>
                  <a:t>x</a:t>
                </a:r>
                <a:r>
                  <a:rPr lang="en-US" altLang="zh-CN" sz="2600" b="1" baseline="30000" dirty="0" err="1">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所以</a:t>
                </a:r>
                <a:r>
                  <a:rPr lang="en-US" altLang="zh-CN" sz="2600" b="1" i="1" dirty="0">
                    <a:latin typeface="Times New Roman" panose="02020603050405020304" pitchFamily="18" charset="0"/>
                    <a:cs typeface="Times New Roman" panose="02020603050405020304" pitchFamily="18" charset="0"/>
                  </a:rPr>
                  <a:t>y'</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根据导数的几何意义可知直线</a:t>
                </a:r>
                <a:r>
                  <a:rPr lang="en-US" altLang="zh-CN" sz="2600" b="1" i="1" dirty="0" err="1" smtClean="0">
                    <a:latin typeface="Times New Roman" panose="02020603050405020304" pitchFamily="18" charset="0"/>
                    <a:cs typeface="Times New Roman" panose="02020603050405020304" pitchFamily="18" charset="0"/>
                  </a:rPr>
                  <a:t>PA</a:t>
                </a:r>
                <a:r>
                  <a:rPr lang="en-US" altLang="zh-CN" sz="2600" b="1" dirty="0" err="1" smtClean="0">
                    <a:latin typeface="Times New Roman" panose="02020603050405020304" pitchFamily="18" charset="0"/>
                    <a:cs typeface="Times New Roman" panose="02020603050405020304" pitchFamily="18" charset="0"/>
                  </a:rPr>
                  <a:t>:</a:t>
                </a:r>
                <a:r>
                  <a:rPr lang="en-US" altLang="zh-CN" sz="2600" b="1" i="1" dirty="0" err="1" smtClean="0">
                    <a:latin typeface="Times New Roman" panose="02020603050405020304" pitchFamily="18" charset="0"/>
                    <a:cs typeface="Times New Roman" panose="02020603050405020304" pitchFamily="18" charset="0"/>
                  </a:rPr>
                  <a:t>y</a:t>
                </a:r>
                <a:r>
                  <a:rPr lang="en-US" altLang="zh-CN" sz="2600" b="1" dirty="0" err="1" smtClean="0">
                    <a:latin typeface="宋体" panose="02010600030101010101" pitchFamily="2" charset="-122"/>
                    <a:cs typeface="Times New Roman" panose="02020603050405020304" pitchFamily="18" charset="0"/>
                  </a:rPr>
                  <a:t>-</a:t>
                </a:r>
                <a:r>
                  <a:rPr lang="en-US" altLang="zh-CN" sz="2600" b="1" i="1" dirty="0" err="1" smtClean="0">
                    <a:latin typeface="Times New Roman" panose="02020603050405020304" pitchFamily="18" charset="0"/>
                    <a:cs typeface="Times New Roman" panose="02020603050405020304" pitchFamily="18" charset="0"/>
                  </a:rPr>
                  <a:t>y</a:t>
                </a:r>
                <a:r>
                  <a:rPr lang="en-US" altLang="zh-CN" sz="2600" b="1" baseline="-25000" dirty="0" err="1" smtClean="0">
                    <a:latin typeface="Times New Roman" panose="02020603050405020304" pitchFamily="18" charset="0"/>
                    <a:cs typeface="Times New Roman" panose="02020603050405020304" pitchFamily="18" charset="0"/>
                  </a:rPr>
                  <a:t>1</a:t>
                </a:r>
                <a:r>
                  <a:rPr lang="en-US" altLang="zh-CN" sz="2600" b="1" dirty="0" smtClean="0">
                    <a:latin typeface="Times New Roman" panose="02020603050405020304" pitchFamily="18" charset="0"/>
                    <a:cs typeface="Times New Roman" panose="02020603050405020304" pitchFamily="18" charset="0"/>
                  </a:rPr>
                  <a:t>=</a:t>
                </a:r>
                <a:r>
                  <a:rPr lang="en-US" altLang="zh-CN" sz="2600" b="1" i="1" dirty="0" err="1" smtClean="0">
                    <a:latin typeface="Times New Roman" panose="02020603050405020304" pitchFamily="18" charset="0"/>
                    <a:cs typeface="Times New Roman" panose="02020603050405020304" pitchFamily="18" charset="0"/>
                  </a:rPr>
                  <a:t>x</a:t>
                </a:r>
                <a:r>
                  <a:rPr lang="en-US" altLang="zh-CN" sz="2600" b="1" baseline="-25000" dirty="0" err="1" smtClean="0">
                    <a:latin typeface="Times New Roman" panose="02020603050405020304" pitchFamily="18" charset="0"/>
                    <a:cs typeface="Times New Roman" panose="02020603050405020304" pitchFamily="18" charset="0"/>
                  </a:rPr>
                  <a:t>1</a:t>
                </a:r>
                <a:r>
                  <a:rPr lang="en-US" altLang="zh-CN" sz="2600" b="1" dirty="0" smtClean="0">
                    <a:latin typeface="Times New Roman" panose="02020603050405020304" pitchFamily="18" charset="0"/>
                    <a:cs typeface="Times New Roman" panose="02020603050405020304" pitchFamily="18" charset="0"/>
                  </a:rPr>
                  <a:t>(</a:t>
                </a:r>
                <a:r>
                  <a:rPr lang="en-US" altLang="zh-CN" sz="2600" b="1" i="1" dirty="0" smtClean="0">
                    <a:latin typeface="Times New Roman" panose="02020603050405020304" pitchFamily="18" charset="0"/>
                    <a:cs typeface="Times New Roman" panose="02020603050405020304" pitchFamily="18" charset="0"/>
                  </a:rPr>
                  <a:t>x</a:t>
                </a:r>
                <a:r>
                  <a:rPr lang="en-US" altLang="zh-CN" sz="2600" b="1" dirty="0" smtClean="0">
                    <a:latin typeface="宋体" panose="02010600030101010101" pitchFamily="2" charset="-122"/>
                    <a:cs typeface="Times New Roman" panose="02020603050405020304" pitchFamily="18" charset="0"/>
                  </a:rPr>
                  <a:t>-</a:t>
                </a:r>
                <a:r>
                  <a:rPr lang="en-US" altLang="zh-CN" sz="2600" b="1" i="1" dirty="0" err="1" smtClean="0">
                    <a:latin typeface="Times New Roman" panose="02020603050405020304" pitchFamily="18" charset="0"/>
                    <a:cs typeface="Times New Roman" panose="02020603050405020304" pitchFamily="18" charset="0"/>
                  </a:rPr>
                  <a:t>x</a:t>
                </a:r>
                <a:r>
                  <a:rPr lang="en-US" altLang="zh-CN" sz="2600" b="1" baseline="-25000" dirty="0" err="1" smtClean="0">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化简得</a:t>
                </a:r>
                <a:r>
                  <a:rPr lang="en-US" altLang="zh-CN" sz="2600" b="1" i="1" dirty="0">
                    <a:latin typeface="Times New Roman" panose="02020603050405020304" pitchFamily="18" charset="0"/>
                    <a:cs typeface="Times New Roman" panose="02020603050405020304" pitchFamily="18" charset="0"/>
                  </a:rPr>
                  <a:t>y</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i="1" dirty="0" err="1">
                    <a:latin typeface="Times New Roman" panose="02020603050405020304" pitchFamily="18" charset="0"/>
                    <a:cs typeface="Times New Roman" panose="02020603050405020304" pitchFamily="18" charset="0"/>
                  </a:rPr>
                  <a:t>x</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y</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同理可得</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直线</a:t>
                </a:r>
                <a:r>
                  <a:rPr lang="en-US" altLang="zh-CN" sz="2600" b="1" i="1" dirty="0" err="1">
                    <a:latin typeface="Times New Roman" panose="02020603050405020304" pitchFamily="18" charset="0"/>
                    <a:cs typeface="Times New Roman" panose="02020603050405020304" pitchFamily="18" charset="0"/>
                  </a:rPr>
                  <a:t>PB</a:t>
                </a:r>
                <a:r>
                  <a:rPr lang="en-US" altLang="zh-CN" sz="2600" b="1" dirty="0" err="1">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y</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baseline="-25000"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x</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y</a:t>
                </a:r>
                <a:r>
                  <a:rPr lang="en-US" altLang="zh-CN" sz="2600" b="1" baseline="-25000" dirty="0" err="1">
                    <a:latin typeface="Times New Roman" panose="02020603050405020304" pitchFamily="18" charset="0"/>
                    <a:cs typeface="Times New Roman" panose="02020603050405020304" pitchFamily="18" charset="0"/>
                  </a:rPr>
                  <a:t>2</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因为点</a:t>
                </a:r>
                <a:r>
                  <a:rPr lang="en-US" altLang="zh-CN" sz="2600" b="1" i="1" dirty="0">
                    <a:latin typeface="Times New Roman" panose="02020603050405020304" pitchFamily="18" charset="0"/>
                    <a:cs typeface="Times New Roman" panose="02020603050405020304" pitchFamily="18" charset="0"/>
                  </a:rPr>
                  <a:t>P</a:t>
                </a:r>
                <a:r>
                  <a:rPr lang="zh-CN" altLang="zh-CN" sz="2600" b="1" dirty="0">
                    <a:latin typeface="Times New Roman" panose="02020603050405020304" pitchFamily="18" charset="0"/>
                    <a:cs typeface="Times New Roman" panose="02020603050405020304" pitchFamily="18" charset="0"/>
                  </a:rPr>
                  <a:t>是直线</a:t>
                </a:r>
                <a:r>
                  <a:rPr lang="en-US" altLang="zh-CN" sz="2600" b="1" i="1" dirty="0">
                    <a:latin typeface="Times New Roman" panose="02020603050405020304" pitchFamily="18" charset="0"/>
                    <a:cs typeface="Times New Roman" panose="02020603050405020304" pitchFamily="18" charset="0"/>
                  </a:rPr>
                  <a:t>y</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a:t>
                </a:r>
                <a:r>
                  <a:rPr lang="zh-CN" altLang="zh-CN" sz="2600" b="1" dirty="0">
                    <a:latin typeface="Times New Roman" panose="02020603050405020304" pitchFamily="18" charset="0"/>
                    <a:cs typeface="Times New Roman" panose="02020603050405020304" pitchFamily="18" charset="0"/>
                  </a:rPr>
                  <a:t>上一动点</a:t>
                </a:r>
                <a:r>
                  <a:rPr lang="en-US" altLang="zh-CN" sz="2600" b="1" dirty="0" smtClean="0">
                    <a:latin typeface="宋体" panose="02010600030101010101" pitchFamily="2" charset="-122"/>
                    <a:cs typeface="Times New Roman" panose="02020603050405020304" pitchFamily="18" charset="0"/>
                  </a:rPr>
                  <a:t>,</a:t>
                </a:r>
                <a:r>
                  <a:rPr lang="zh-CN" altLang="zh-CN" sz="2600" b="1" dirty="0" smtClean="0">
                    <a:latin typeface="Times New Roman" panose="02020603050405020304" pitchFamily="18" charset="0"/>
                    <a:cs typeface="Times New Roman" panose="02020603050405020304" pitchFamily="18" charset="0"/>
                  </a:rPr>
                  <a:t>所以</a:t>
                </a:r>
                <a:r>
                  <a:rPr lang="zh-CN" altLang="zh-CN" sz="2600" b="1" dirty="0">
                    <a:latin typeface="Times New Roman" panose="02020603050405020304" pitchFamily="18" charset="0"/>
                    <a:cs typeface="Times New Roman" panose="02020603050405020304" pitchFamily="18" charset="0"/>
                  </a:rPr>
                  <a:t>不妨设</a:t>
                </a:r>
                <a:r>
                  <a:rPr lang="en-US" altLang="zh-CN" sz="2600" b="1" i="1" dirty="0">
                    <a:latin typeface="Times New Roman" panose="02020603050405020304" pitchFamily="18" charset="0"/>
                    <a:cs typeface="Times New Roman" panose="02020603050405020304" pitchFamily="18" charset="0"/>
                  </a:rPr>
                  <a:t>P</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t</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t</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则</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t</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a:t>
                </a:r>
                <a:r>
                  <a:rPr lang="en-US" altLang="zh-CN" sz="2600" b="1" i="1" dirty="0" err="1">
                    <a:latin typeface="Times New Roman" panose="02020603050405020304" pitchFamily="18" charset="0"/>
                    <a:cs typeface="Times New Roman" panose="02020603050405020304" pitchFamily="18" charset="0"/>
                  </a:rPr>
                  <a:t>x</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i="1" dirty="0" err="1">
                    <a:latin typeface="Times New Roman" panose="02020603050405020304" pitchFamily="18" charset="0"/>
                    <a:cs typeface="Times New Roman" panose="02020603050405020304" pitchFamily="18" charset="0"/>
                  </a:rPr>
                  <a:t>t</a:t>
                </a:r>
                <a:r>
                  <a:rPr lang="en-US" altLang="zh-CN" sz="2600" b="1" dirty="0">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y</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t</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a:t>
                </a:r>
                <a:r>
                  <a:rPr lang="en-US" altLang="zh-CN" sz="2600" b="1" i="1" dirty="0" err="1">
                    <a:latin typeface="Times New Roman" panose="02020603050405020304" pitchFamily="18" charset="0"/>
                    <a:cs typeface="Times New Roman" panose="02020603050405020304" pitchFamily="18" charset="0"/>
                  </a:rPr>
                  <a:t>x</a:t>
                </a:r>
                <a:r>
                  <a:rPr lang="en-US" altLang="zh-CN" sz="2600" b="1" baseline="-25000"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t</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y</a:t>
                </a:r>
                <a:r>
                  <a:rPr lang="en-US" altLang="zh-CN" sz="2600" b="1" baseline="-25000" dirty="0" err="1">
                    <a:latin typeface="Times New Roman" panose="02020603050405020304" pitchFamily="18" charset="0"/>
                    <a:cs typeface="Times New Roman" panose="02020603050405020304" pitchFamily="18" charset="0"/>
                  </a:rPr>
                  <a:t>2</a:t>
                </a:r>
                <a:r>
                  <a:rPr lang="en-US" altLang="zh-CN" sz="2600" b="1" dirty="0" smtClean="0">
                    <a:latin typeface="宋体" panose="02010600030101010101" pitchFamily="2" charset="-122"/>
                    <a:cs typeface="Times New Roman" panose="02020603050405020304" pitchFamily="18" charset="0"/>
                  </a:rPr>
                  <a:t>,</a:t>
                </a:r>
                <a:r>
                  <a:rPr lang="zh-CN" altLang="zh-CN" sz="2600" b="1" dirty="0" smtClean="0">
                    <a:latin typeface="Times New Roman" panose="02020603050405020304" pitchFamily="18" charset="0"/>
                    <a:cs typeface="Times New Roman" panose="02020603050405020304" pitchFamily="18" charset="0"/>
                  </a:rPr>
                  <a:t>所以</a:t>
                </a:r>
                <a:r>
                  <a:rPr lang="zh-CN" altLang="zh-CN" sz="2600" b="1" dirty="0">
                    <a:latin typeface="Times New Roman" panose="02020603050405020304" pitchFamily="18" charset="0"/>
                    <a:cs typeface="Times New Roman" panose="02020603050405020304" pitchFamily="18" charset="0"/>
                  </a:rPr>
                  <a:t>直线</a:t>
                </a:r>
                <a:r>
                  <a:rPr lang="en-US" altLang="zh-CN" sz="2600" b="1" i="1" dirty="0" err="1">
                    <a:latin typeface="Times New Roman" panose="02020603050405020304" pitchFamily="18" charset="0"/>
                    <a:cs typeface="Times New Roman" panose="02020603050405020304" pitchFamily="18" charset="0"/>
                  </a:rPr>
                  <a:t>AB</a:t>
                </a:r>
                <a:r>
                  <a:rPr lang="en-US" altLang="zh-CN" sz="2600" b="1" dirty="0" err="1">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tx</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y</a:t>
                </a:r>
                <a:r>
                  <a:rPr lang="en-US" altLang="zh-CN" sz="2600" b="1" dirty="0" err="1">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t</a:t>
                </a:r>
                <a:r>
                  <a:rPr lang="en-US" altLang="zh-CN" sz="2600" b="1" dirty="0" err="1">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=0.</a:t>
                </a:r>
                <a:endParaRPr lang="zh-CN" altLang="zh-CN" sz="1150" dirty="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直线</a:t>
                </a:r>
                <a:r>
                  <a:rPr lang="en-US" altLang="zh-CN" sz="2600" b="1" i="1" dirty="0" err="1">
                    <a:latin typeface="Times New Roman" panose="02020603050405020304" pitchFamily="18" charset="0"/>
                    <a:cs typeface="Times New Roman" panose="02020603050405020304" pitchFamily="18" charset="0"/>
                  </a:rPr>
                  <a:t>tx</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y</a:t>
                </a:r>
                <a:r>
                  <a:rPr lang="en-US" altLang="zh-CN" sz="2600" b="1" dirty="0" err="1">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t</a:t>
                </a:r>
                <a:r>
                  <a:rPr lang="en-US" altLang="zh-CN" sz="2600" b="1" dirty="0" err="1">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=0</a:t>
                </a:r>
                <a:r>
                  <a:rPr lang="zh-CN" altLang="zh-CN" sz="2600" b="1" dirty="0">
                    <a:latin typeface="Times New Roman" panose="02020603050405020304" pitchFamily="18" charset="0"/>
                    <a:cs typeface="Times New Roman" panose="02020603050405020304" pitchFamily="18" charset="0"/>
                  </a:rPr>
                  <a:t>过定点</a:t>
                </a:r>
                <a:r>
                  <a:rPr lang="en-US" altLang="zh-CN" sz="2600" b="1" i="1" dirty="0">
                    <a:latin typeface="Times New Roman" panose="02020603050405020304" pitchFamily="18" charset="0"/>
                    <a:cs typeface="Times New Roman" panose="02020603050405020304" pitchFamily="18" charset="0"/>
                  </a:rPr>
                  <a:t>G</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连接</a:t>
                </a:r>
                <a:r>
                  <a:rPr lang="en-US" altLang="zh-CN" sz="2600" b="1" i="1" dirty="0" err="1">
                    <a:latin typeface="Times New Roman" panose="02020603050405020304" pitchFamily="18" charset="0"/>
                    <a:cs typeface="Times New Roman" panose="02020603050405020304" pitchFamily="18" charset="0"/>
                  </a:rPr>
                  <a:t>OG</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所以当</a:t>
                </a:r>
                <a:r>
                  <a:rPr lang="en-US" altLang="zh-CN" sz="2600" b="1" i="1" dirty="0">
                    <a:latin typeface="Times New Roman" panose="02020603050405020304" pitchFamily="18" charset="0"/>
                    <a:cs typeface="Times New Roman" panose="02020603050405020304" pitchFamily="18" charset="0"/>
                  </a:rPr>
                  <a:t>AB</a:t>
                </a:r>
                <a:r>
                  <a:rPr lang="zh-CN" altLang="zh-CN" sz="2600" b="1" dirty="0">
                    <a:latin typeface="Calibri" panose="020F0502020204030204" pitchFamily="34" charset="0"/>
                    <a:cs typeface="宋体" panose="02010600030101010101" pitchFamily="2" charset="-122"/>
                  </a:rPr>
                  <a:t>⊥</a:t>
                </a:r>
                <a:r>
                  <a:rPr lang="en-US" altLang="zh-CN" sz="2600" b="1" i="1" dirty="0" err="1">
                    <a:latin typeface="Times New Roman" panose="02020603050405020304" pitchFamily="18" charset="0"/>
                    <a:cs typeface="Times New Roman" panose="02020603050405020304" pitchFamily="18" charset="0"/>
                  </a:rPr>
                  <a:t>OG</a:t>
                </a:r>
                <a:r>
                  <a:rPr lang="zh-CN" altLang="zh-CN" sz="2600" b="1" dirty="0">
                    <a:latin typeface="Times New Roman" panose="02020603050405020304" pitchFamily="18" charset="0"/>
                    <a:cs typeface="Times New Roman" panose="02020603050405020304" pitchFamily="18" charset="0"/>
                  </a:rPr>
                  <a:t>时</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原点</a:t>
                </a:r>
                <a:r>
                  <a:rPr lang="en-US" altLang="zh-CN" sz="2600" b="1" i="1" dirty="0">
                    <a:latin typeface="Times New Roman" panose="02020603050405020304" pitchFamily="18" charset="0"/>
                    <a:cs typeface="Times New Roman" panose="02020603050405020304" pitchFamily="18" charset="0"/>
                  </a:rPr>
                  <a:t>O</a:t>
                </a:r>
                <a:r>
                  <a:rPr lang="zh-CN" altLang="zh-CN" sz="2600" b="1" dirty="0">
                    <a:latin typeface="Times New Roman" panose="02020603050405020304" pitchFamily="18" charset="0"/>
                    <a:cs typeface="Times New Roman" panose="02020603050405020304" pitchFamily="18" charset="0"/>
                  </a:rPr>
                  <a:t>到直线</a:t>
                </a:r>
                <a:r>
                  <a:rPr lang="en-US" altLang="zh-CN" sz="2600" b="1" i="1" dirty="0">
                    <a:latin typeface="Times New Roman" panose="02020603050405020304" pitchFamily="18" charset="0"/>
                    <a:cs typeface="Times New Roman" panose="02020603050405020304" pitchFamily="18" charset="0"/>
                  </a:rPr>
                  <a:t>AB</a:t>
                </a:r>
                <a:r>
                  <a:rPr lang="zh-CN" altLang="zh-CN" sz="2600" b="1" dirty="0">
                    <a:latin typeface="Times New Roman" panose="02020603050405020304" pitchFamily="18" charset="0"/>
                    <a:cs typeface="Times New Roman" panose="02020603050405020304" pitchFamily="18" charset="0"/>
                  </a:rPr>
                  <a:t>的距离最大</a:t>
                </a:r>
                <a:r>
                  <a:rPr lang="en-US" altLang="zh-CN" sz="2600" b="1" dirty="0" smtClean="0">
                    <a:latin typeface="宋体" panose="02010600030101010101" pitchFamily="2" charset="-122"/>
                    <a:cs typeface="Times New Roman" panose="02020603050405020304" pitchFamily="18" charset="0"/>
                  </a:rPr>
                  <a:t>,</a:t>
                </a:r>
              </a:p>
              <a:p>
                <a:pPr>
                  <a:lnSpc>
                    <a:spcPct val="130000"/>
                  </a:lnSpc>
                  <a:spcAft>
                    <a:spcPts val="0"/>
                  </a:spcAft>
                  <a:tabLst>
                    <a:tab pos="2970530" algn="l"/>
                  </a:tabLst>
                </a:pPr>
                <a:r>
                  <a:rPr lang="zh-CN" altLang="zh-CN" sz="2600" b="1" dirty="0" smtClean="0">
                    <a:latin typeface="Times New Roman" panose="02020603050405020304" pitchFamily="18" charset="0"/>
                    <a:cs typeface="Times New Roman" panose="02020603050405020304" pitchFamily="18" charset="0"/>
                  </a:rPr>
                  <a:t>其</a:t>
                </a:r>
                <a:r>
                  <a:rPr lang="zh-CN" altLang="zh-CN" sz="2600" b="1" dirty="0">
                    <a:latin typeface="Times New Roman" panose="02020603050405020304" pitchFamily="18" charset="0"/>
                    <a:cs typeface="Times New Roman" panose="02020603050405020304" pitchFamily="18" charset="0"/>
                  </a:rPr>
                  <a:t>最大距离为</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OG</a:t>
                </a:r>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577647" y="1760922"/>
                <a:ext cx="11589417" cy="4475456"/>
              </a:xfrm>
              <a:prstGeom prst="rect">
                <a:avLst/>
              </a:prstGeom>
              <a:blipFill rotWithShape="0">
                <a:blip r:embed="rId6"/>
                <a:stretch>
                  <a:fillRect l="-947" b="-231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46013100"/>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linds(horizontal)">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blinds(horizontal)">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blinds(horizontal)">
                                      <p:cBhvr>
                                        <p:cTn id="4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2936158"/>
            <a:ext cx="12190413" cy="326940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492501"/>
                <a:ext cx="11589417" cy="2473819"/>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14.(2025·</a:t>
                </a:r>
                <a:r>
                  <a:rPr lang="zh-CN" altLang="zh-CN" sz="2600" b="1">
                    <a:latin typeface="Times New Roman" panose="02020603050405020304" pitchFamily="18" charset="0"/>
                    <a:cs typeface="Times New Roman" panose="02020603050405020304" pitchFamily="18" charset="0"/>
                  </a:rPr>
                  <a:t>重庆联考</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在平面直角坐标系</a:t>
                </a:r>
                <a:r>
                  <a:rPr lang="en-US" altLang="zh-CN" sz="2600" b="1" i="1">
                    <a:latin typeface="Times New Roman" panose="02020603050405020304" pitchFamily="18" charset="0"/>
                    <a:cs typeface="Times New Roman" panose="02020603050405020304" pitchFamily="18" charset="0"/>
                  </a:rPr>
                  <a:t>xOy</a:t>
                </a:r>
                <a:r>
                  <a:rPr lang="zh-CN" altLang="zh-CN" sz="2600" b="1">
                    <a:latin typeface="Times New Roman" panose="02020603050405020304" pitchFamily="18" charset="0"/>
                    <a:cs typeface="Times New Roman" panose="02020603050405020304" pitchFamily="18" charset="0"/>
                  </a:rPr>
                  <a:t>中</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点</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动点</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满足</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𝑷𝑨</m:t>
                        </m:r>
                        <m:r>
                          <a:rPr lang="en-US" altLang="zh-CN" sz="2600" b="1" i="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𝑷𝑩</m:t>
                        </m:r>
                        <m:r>
                          <a:rPr lang="en-US" altLang="zh-CN" sz="2600" b="1" i="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记动点</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的轨迹为曲线</a:t>
                </a:r>
                <a:r>
                  <a:rPr lang="en-US" altLang="zh-CN" sz="2600" b="1" i="1">
                    <a:latin typeface="Times New Roman" panose="02020603050405020304" pitchFamily="18" charset="0"/>
                    <a:cs typeface="Times New Roman" panose="02020603050405020304" pitchFamily="18" charset="0"/>
                  </a:rPr>
                  <a:t>Γ</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点</a:t>
                </a:r>
                <a:r>
                  <a:rPr lang="en-US" altLang="zh-CN" sz="2600" b="1" i="1">
                    <a:latin typeface="Times New Roman" panose="02020603050405020304" pitchFamily="18" charset="0"/>
                    <a:cs typeface="Times New Roman" panose="02020603050405020304" pitchFamily="18" charset="0"/>
                  </a:rPr>
                  <a:t>Q</a:t>
                </a:r>
                <a:r>
                  <a:rPr lang="zh-CN" altLang="zh-CN" sz="2600" b="1">
                    <a:latin typeface="Times New Roman" panose="02020603050405020304" pitchFamily="18" charset="0"/>
                    <a:cs typeface="Times New Roman" panose="02020603050405020304" pitchFamily="18" charset="0"/>
                  </a:rPr>
                  <a:t>在抛物线</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=8</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上运动</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过点</a:t>
                </a:r>
                <a:r>
                  <a:rPr lang="en-US" altLang="zh-CN" sz="2600" b="1" i="1">
                    <a:latin typeface="Times New Roman" panose="02020603050405020304" pitchFamily="18" charset="0"/>
                    <a:cs typeface="Times New Roman" panose="02020603050405020304" pitchFamily="18" charset="0"/>
                  </a:rPr>
                  <a:t>Q</a:t>
                </a:r>
                <a:r>
                  <a:rPr lang="zh-CN" altLang="zh-CN" sz="2600" b="1">
                    <a:latin typeface="Times New Roman" panose="02020603050405020304" pitchFamily="18" charset="0"/>
                    <a:cs typeface="Times New Roman" panose="02020603050405020304" pitchFamily="18" charset="0"/>
                  </a:rPr>
                  <a:t>作曲线</a:t>
                </a:r>
                <a:r>
                  <a:rPr lang="en-US" altLang="zh-CN" sz="2600" b="1" i="1">
                    <a:latin typeface="Times New Roman" panose="02020603050405020304" pitchFamily="18" charset="0"/>
                    <a:cs typeface="Times New Roman" panose="02020603050405020304" pitchFamily="18" charset="0"/>
                  </a:rPr>
                  <a:t>Γ</a:t>
                </a:r>
                <a:r>
                  <a:rPr lang="zh-CN" altLang="zh-CN" sz="2600" b="1">
                    <a:latin typeface="Times New Roman" panose="02020603050405020304" pitchFamily="18" charset="0"/>
                    <a:cs typeface="Times New Roman" panose="02020603050405020304" pitchFamily="18" charset="0"/>
                  </a:rPr>
                  <a:t>的切线</a:t>
                </a:r>
                <a:r>
                  <a:rPr lang="en-US" altLang="zh-CN" sz="2600" b="1" smtClean="0">
                    <a:latin typeface="宋体" panose="02010600030101010101" pitchFamily="2" charset="-122"/>
                    <a:cs typeface="Times New Roman" panose="02020603050405020304" pitchFamily="18" charset="0"/>
                  </a:rPr>
                  <a:t>,</a:t>
                </a:r>
              </a:p>
              <a:p>
                <a:pPr marL="355600" indent="-355600">
                  <a:lnSpc>
                    <a:spcPct val="250000"/>
                  </a:lnSpc>
                  <a:spcAft>
                    <a:spcPts val="0"/>
                  </a:spcAft>
                  <a:tabLst>
                    <a:tab pos="2970530" algn="l"/>
                  </a:tabLst>
                </a:pPr>
                <a:r>
                  <a:rPr lang="en-US" altLang="zh-CN" sz="2600" b="1">
                    <a:latin typeface="宋体" panose="02010600030101010101" pitchFamily="2" charset="-122"/>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切点</a:t>
                </a:r>
                <a:r>
                  <a:rPr lang="zh-CN" altLang="zh-CN" sz="2600" b="1">
                    <a:latin typeface="Times New Roman" panose="02020603050405020304" pitchFamily="18" charset="0"/>
                    <a:cs typeface="Times New Roman" panose="02020603050405020304" pitchFamily="18" charset="0"/>
                  </a:rPr>
                  <a:t>分别为</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的最小值为</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492501"/>
                <a:ext cx="11589417" cy="2473819"/>
              </a:xfrm>
              <a:prstGeom prst="rect">
                <a:avLst/>
              </a:prstGeom>
              <a:blipFill rotWithShape="0">
                <a:blip r:embed="rId4"/>
                <a:stretch>
                  <a:fillRect l="-947" r="-2420" b="-517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p:cNvSpPr/>
              <p:nvPr>
                <p:custDataLst>
                  <p:tags r:id="rId2"/>
                </p:custDataLst>
              </p:nvPr>
            </p:nvSpPr>
            <p:spPr>
              <a:xfrm>
                <a:off x="5879179" y="1838582"/>
                <a:ext cx="971292" cy="981231"/>
              </a:xfrm>
              <a:prstGeom prst="rect">
                <a:avLst/>
              </a:prstGeom>
            </p:spPr>
            <p:txBody>
              <a:bodyPr wrap="none">
                <a:spAutoFit/>
              </a:bodyPr>
              <a:lstStyle/>
              <a:p>
                <a:pPr>
                  <a:lnSpc>
                    <a:spcPct val="150000"/>
                  </a:lnSpc>
                  <a:spcAft>
                    <a:spcPts val="0"/>
                  </a:spcAft>
                  <a:tabLst>
                    <a:tab pos="2970530" algn="l"/>
                  </a:tabLst>
                </a:pPr>
                <a:r>
                  <a:rPr lang="zh-CN" altLang="zh-CN" sz="2600" b="1">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rPr>
                          <m:t>𝟒</m:t>
                        </m:r>
                        <m:rad>
                          <m:radPr>
                            <m:degHide m:val="on"/>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solidFill>
                                  <a:srgbClr val="C00000"/>
                                </a:solidFill>
                                <a:latin typeface="Cambria Math" panose="02040503050406030204" pitchFamily="18" charset="0"/>
                                <a:cs typeface="Times New Roman" panose="02020603050405020304" pitchFamily="18" charset="0"/>
                              </a:rPr>
                              <m:t>𝟓</m:t>
                            </m:r>
                          </m:e>
                        </m:rad>
                      </m:num>
                      <m:den>
                        <m:r>
                          <a:rPr lang="en-US" altLang="zh-CN" sz="2600" b="1" i="1">
                            <a:solidFill>
                              <a:srgbClr val="C00000"/>
                            </a:solidFill>
                            <a:latin typeface="Cambria Math" panose="02040503050406030204" pitchFamily="18" charset="0"/>
                            <a:cs typeface="Times New Roman" panose="02020603050405020304" pitchFamily="18" charset="0"/>
                          </a:rPr>
                          <m:t>𝟑</m:t>
                        </m:r>
                      </m:den>
                    </m:f>
                  </m:oMath>
                </a14:m>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custDataLst>
                  <p:tags r:id="rId5"/>
                </p:custDataLst>
              </p:nvPr>
            </p:nvSpPr>
            <p:spPr>
              <a:xfrm>
                <a:off x="5879179" y="1838582"/>
                <a:ext cx="971292" cy="981231"/>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554545" y="2855736"/>
                <a:ext cx="11589417" cy="3404009"/>
              </a:xfrm>
              <a:prstGeom prst="rect">
                <a:avLst/>
              </a:prstGeom>
            </p:spPr>
            <p:txBody>
              <a:bodyPr wrap="square">
                <a:spAutoFit/>
              </a:bodyPr>
              <a:lstStyle/>
              <a:p>
                <a:pPr>
                  <a:lnSpc>
                    <a:spcPct val="12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则</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𝑷𝑨</m:t>
                        </m:r>
                        <m:r>
                          <a:rPr lang="en-US" altLang="zh-CN" sz="2600" b="1" i="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𝑷𝑩</m:t>
                        </m:r>
                        <m:r>
                          <a:rPr lang="en-US" altLang="zh-CN" sz="2600" b="1" i="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𝒚</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e>
                        </m:rad>
                      </m:num>
                      <m:den>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𝒚</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e>
                        </m:rad>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化简整理得</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所以点</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的轨迹是以点</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为圆心</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为半径的圆</a:t>
                </a:r>
                <a:r>
                  <a:rPr lang="en-US" altLang="zh-CN" sz="2600" b="1" smtClean="0">
                    <a:latin typeface="宋体" panose="02010600030101010101" pitchFamily="2" charset="-122"/>
                    <a:cs typeface="Times New Roman" panose="02020603050405020304" pitchFamily="18" charset="0"/>
                  </a:rPr>
                  <a:t>,</a:t>
                </a:r>
              </a:p>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Γ</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如图</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连接</a:t>
                </a:r>
                <a:r>
                  <a:rPr lang="en-US" altLang="zh-CN" sz="2600" b="1" i="1">
                    <a:latin typeface="Times New Roman" panose="02020603050405020304" pitchFamily="18" charset="0"/>
                    <a:cs typeface="Times New Roman" panose="02020603050405020304" pitchFamily="18" charset="0"/>
                  </a:rPr>
                  <a:t>MT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根据</a:t>
                </a:r>
                <a:r>
                  <a:rPr lang="zh-CN" altLang="zh-CN" sz="2600" b="1">
                    <a:latin typeface="Times New Roman" panose="02020603050405020304" pitchFamily="18" charset="0"/>
                    <a:cs typeface="Times New Roman" panose="02020603050405020304" pitchFamily="18" charset="0"/>
                  </a:rPr>
                  <a:t>题意可知</a:t>
                </a:r>
                <a:r>
                  <a:rPr lang="en-US" altLang="zh-CN" sz="2600" b="1" i="1">
                    <a:latin typeface="Times New Roman" panose="02020603050405020304" pitchFamily="18" charset="0"/>
                    <a:cs typeface="Times New Roman" panose="02020603050405020304" pitchFamily="18" charset="0"/>
                  </a:rPr>
                  <a:t>QM</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MT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QN</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NT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554545" y="2855736"/>
                <a:ext cx="11589417" cy="3404009"/>
              </a:xfrm>
              <a:prstGeom prst="rect">
                <a:avLst/>
              </a:prstGeom>
              <a:blipFill rotWithShape="0">
                <a:blip r:embed="rId7"/>
                <a:stretch>
                  <a:fillRect l="-947" b="-1610"/>
                </a:stretch>
              </a:blipFill>
            </p:spPr>
            <p:txBody>
              <a:bodyPr/>
              <a:lstStyle/>
              <a:p>
                <a:r>
                  <a:rPr lang="zh-CN" altLang="en-US">
                    <a:noFill/>
                  </a:rPr>
                  <a:t> </a:t>
                </a:r>
              </a:p>
            </p:txBody>
          </p:sp>
        </mc:Fallback>
      </mc:AlternateContent>
      <p:sp>
        <p:nvSpPr>
          <p:cNvPr id="2" name="Rectangle 2"/>
          <p:cNvSpPr>
            <a:spLocks noChangeArrowheads="1"/>
          </p:cNvSpPr>
          <p:nvPr/>
        </p:nvSpPr>
        <p:spPr bwMode="auto">
          <a:xfrm>
            <a:off x="0" y="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1265" name="image31.jpe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56150" y="3642588"/>
            <a:ext cx="3015749" cy="1940364"/>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725344"/>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1265"/>
                                        </p:tgtEl>
                                        <p:attrNameLst>
                                          <p:attrName>style.visibility</p:attrName>
                                        </p:attrNameLst>
                                      </p:cBhvr>
                                      <p:to>
                                        <p:strVal val="visible"/>
                                      </p:to>
                                    </p:set>
                                    <p:animEffect transition="in" filter="blinds(horizontal)">
                                      <p:cBhvr>
                                        <p:cTn id="37" dur="500"/>
                                        <p:tgtEl>
                                          <p:spTgt spid="11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44037"/>
            <a:ext cx="12190413" cy="614827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3" name="矩形 2"/>
              <p:cNvSpPr/>
              <p:nvPr/>
            </p:nvSpPr>
            <p:spPr>
              <a:xfrm>
                <a:off x="269382" y="505201"/>
                <a:ext cx="11589417" cy="5680722"/>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且</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QM</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QN</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连接</a:t>
                </a:r>
                <a:r>
                  <a:rPr lang="en-US" altLang="zh-CN" sz="2600" b="1" i="1">
                    <a:latin typeface="Times New Roman" panose="02020603050405020304" pitchFamily="18" charset="0"/>
                    <a:cs typeface="Times New Roman" panose="02020603050405020304" pitchFamily="18" charset="0"/>
                  </a:rPr>
                  <a:t>QT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易得四边形</a:t>
                </a:r>
                <a:r>
                  <a:rPr lang="en-US" altLang="zh-CN" sz="2600" b="1" i="1">
                    <a:latin typeface="Times New Roman" panose="02020603050405020304" pitchFamily="18" charset="0"/>
                    <a:cs typeface="Times New Roman" panose="02020603050405020304" pitchFamily="18" charset="0"/>
                  </a:rPr>
                  <a:t>MQNT</a:t>
                </a:r>
                <a:r>
                  <a:rPr lang="zh-CN" altLang="zh-CN" sz="2600" b="1">
                    <a:latin typeface="Times New Roman" panose="02020603050405020304" pitchFamily="18" charset="0"/>
                    <a:cs typeface="Times New Roman" panose="02020603050405020304" pitchFamily="18" charset="0"/>
                  </a:rPr>
                  <a:t>的面积</a:t>
                </a:r>
                <a:r>
                  <a:rPr lang="zh-CN" altLang="zh-CN" sz="2600" b="1" smtClean="0">
                    <a:latin typeface="Times New Roman" panose="02020603050405020304" pitchFamily="18" charset="0"/>
                    <a:cs typeface="Times New Roman" panose="02020603050405020304" pitchFamily="18" charset="0"/>
                  </a:rPr>
                  <a:t>为</a:t>
                </a:r>
                <a:r>
                  <a:rPr lang="en-US" altLang="zh-CN" sz="2600" b="1" smtClean="0">
                    <a:latin typeface="Times New Roman" panose="02020603050405020304" pitchFamily="18" charset="0"/>
                    <a:cs typeface="Times New Roman" panose="02020603050405020304" pitchFamily="18" charset="0"/>
                  </a:rPr>
                  <a:t>Rt</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QMT</a:t>
                </a:r>
                <a:r>
                  <a:rPr lang="zh-CN" altLang="zh-CN" sz="2600" b="1">
                    <a:latin typeface="Times New Roman" panose="02020603050405020304" pitchFamily="18" charset="0"/>
                    <a:cs typeface="Times New Roman" panose="02020603050405020304" pitchFamily="18" charset="0"/>
                  </a:rPr>
                  <a:t>面积的</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倍</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QT</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MN</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MN</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QM</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𝑸𝑴</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𝑴𝑻</m:t>
                        </m:r>
                        <m:r>
                          <a:rPr lang="en-US" altLang="zh-CN" sz="2600" b="1" i="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𝑸𝑻</m:t>
                        </m:r>
                        <m:r>
                          <a:rPr lang="en-US" altLang="zh-CN" sz="2600" b="1" i="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𝑸𝑻</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e>
                        </m:rad>
                      </m:num>
                      <m:den>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𝑸𝑻</m:t>
                        </m:r>
                        <m:r>
                          <a:rPr lang="en-US" altLang="zh-CN" sz="2600" b="1" i="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=4</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num>
                          <m:den>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𝑸𝑻</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den>
                        </m:f>
                      </m:e>
                    </m:rad>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Q</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𝒕</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𝒕</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𝟖</m:t>
                            </m:r>
                          </m:den>
                        </m:f>
                        <m:r>
                          <a:rPr lang="en-US" altLang="zh-CN" sz="2600" b="1">
                            <a:latin typeface="Cambria Math" panose="02040503050406030204" pitchFamily="18" charset="0"/>
                            <a:cs typeface="Times New Roman" panose="02020603050405020304" pitchFamily="18" charset="0"/>
                          </a:rPr>
                          <m:t>,</m:t>
                        </m:r>
                      </m:e>
                    </m:d>
                  </m:oMath>
                </a14:m>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QT</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𝒕</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𝒕</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𝟖</m:t>
                                    </m:r>
                                  </m:den>
                                </m:f>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e>
                            </m:d>
                          </m:e>
                          <m:sup>
                            <m:r>
                              <a:rPr lang="en-US" altLang="zh-CN" sz="2600" b="1" i="1">
                                <a:latin typeface="Cambria Math" panose="02040503050406030204" pitchFamily="18" charset="0"/>
                                <a:cs typeface="Times New Roman" panose="02020603050405020304" pitchFamily="18" charset="0"/>
                              </a:rPr>
                              <m:t>𝟐</m:t>
                            </m:r>
                          </m:sup>
                        </m:sSup>
                      </m:e>
                    </m:rad>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𝒕</m:t>
                                </m:r>
                              </m:e>
                              <m:sup>
                                <m:r>
                                  <a:rPr lang="en-US" altLang="zh-CN" sz="2600" b="1" i="1">
                                    <a:latin typeface="Cambria Math" panose="02040503050406030204" pitchFamily="18" charset="0"/>
                                    <a:cs typeface="Times New Roman" panose="02020603050405020304" pitchFamily="18" charset="0"/>
                                  </a:rPr>
                                  <m:t>𝟒</m:t>
                                </m:r>
                              </m:sup>
                            </m:sSup>
                          </m:num>
                          <m:den>
                            <m:r>
                              <a:rPr lang="en-US" altLang="zh-CN" sz="2600" b="1" i="1">
                                <a:latin typeface="Cambria Math" panose="02040503050406030204" pitchFamily="18" charset="0"/>
                                <a:cs typeface="Times New Roman" panose="02020603050405020304" pitchFamily="18" charset="0"/>
                              </a:rPr>
                              <m:t>𝟔𝟒</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𝒕</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𝟒</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𝟗</m:t>
                        </m:r>
                      </m:e>
                    </m:ra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易知当</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Q</a:t>
                </a:r>
                <a:r>
                  <a:rPr lang="zh-CN" altLang="zh-CN" sz="2600" b="1">
                    <a:latin typeface="Times New Roman" panose="02020603050405020304" pitchFamily="18" charset="0"/>
                    <a:cs typeface="Times New Roman" panose="02020603050405020304" pitchFamily="18" charset="0"/>
                  </a:rPr>
                  <a:t>与坐标原点重合时</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取得最小值</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的最小值为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𝟓</m:t>
                            </m:r>
                          </m:e>
                        </m:rad>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269382" y="505201"/>
                <a:ext cx="11589417" cy="5680722"/>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05340905"/>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矩形 12"/>
              <p:cNvSpPr/>
              <p:nvPr/>
            </p:nvSpPr>
            <p:spPr>
              <a:xfrm>
                <a:off x="269382" y="492501"/>
                <a:ext cx="11589417" cy="5899051"/>
              </a:xfrm>
              <a:prstGeom prst="rect">
                <a:avLst/>
              </a:prstGeom>
            </p:spPr>
            <p:txBody>
              <a:bodyPr wrap="square">
                <a:spAutoFit/>
              </a:bodyPr>
              <a:lstStyle/>
              <a:p>
                <a:pPr marL="355600" indent="-355600">
                  <a:lnSpc>
                    <a:spcPct val="12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四、解答题</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15.(2025·</a:t>
                </a:r>
                <a:r>
                  <a:rPr lang="zh-CN" altLang="zh-CN" sz="2600" b="1">
                    <a:latin typeface="Times New Roman" panose="02020603050405020304" pitchFamily="18" charset="0"/>
                    <a:cs typeface="Times New Roman" panose="02020603050405020304" pitchFamily="18" charset="0"/>
                  </a:rPr>
                  <a:t>北京昌平区调研</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圆锥曲线有着令人惊奇的光学性质</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这些性质均与它们的焦点有关</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如</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从椭圆的一个焦点处出发的光线照射到椭圆上</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经过反射后通过椭圆的另一个焦点</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从抛物线的焦点处出发的光线照射到抛物线上</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经反射后的光线平行于抛物线的轴</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某市进行科技展览</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其中一个展品就利用了圆锥曲线的光学性质</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此展品的一个截面由一条抛物线</a:t>
                </a:r>
                <a:r>
                  <a:rPr lang="en-US" altLang="zh-CN" sz="2600" b="1" i="1">
                    <a:latin typeface="Times New Roman" panose="02020603050405020304" pitchFamily="18" charset="0"/>
                    <a:cs typeface="Times New Roman" panose="02020603050405020304" pitchFamily="18" charset="0"/>
                  </a:rPr>
                  <a:t>C</a:t>
                </a:r>
                <a:r>
                  <a:rPr lang="en-US" altLang="zh-CN" sz="2600" b="1" baseline="-25000">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和一个</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开了孔</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的椭圆</a:t>
                </a:r>
                <a:r>
                  <a:rPr lang="en-US" altLang="zh-CN" sz="2600" b="1" i="1">
                    <a:latin typeface="Times New Roman" panose="02020603050405020304" pitchFamily="18" charset="0"/>
                    <a:cs typeface="Times New Roman" panose="02020603050405020304" pitchFamily="18" charset="0"/>
                  </a:rPr>
                  <a:t>C</a:t>
                </a:r>
                <a:r>
                  <a:rPr lang="en-US" altLang="zh-CN" sz="2600" b="1" baseline="-25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构成</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小孔在椭圆的左上方</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如图</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椭圆与抛物线均关于</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轴对称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且抛物线和椭圆的左端点都在坐标原点</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baseline="-25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为椭圆</a:t>
                </a:r>
                <a:r>
                  <a:rPr lang="en-US" altLang="zh-CN" sz="2600" b="1" i="1">
                    <a:latin typeface="Times New Roman" panose="02020603050405020304" pitchFamily="18" charset="0"/>
                    <a:cs typeface="Times New Roman" panose="02020603050405020304" pitchFamily="18" charset="0"/>
                  </a:rPr>
                  <a:t>C</a:t>
                </a:r>
                <a:r>
                  <a:rPr lang="en-US" altLang="zh-CN" sz="2600" b="1" baseline="-25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的焦点</a:t>
                </a:r>
                <a:r>
                  <a:rPr lang="en-US" altLang="zh-CN" sz="2600" b="1" smtClean="0">
                    <a:latin typeface="宋体" panose="02010600030101010101" pitchFamily="2" charset="-122"/>
                    <a:cs typeface="Times New Roman" panose="02020603050405020304" pitchFamily="18" charset="0"/>
                  </a:rPr>
                  <a:t>,</a:t>
                </a:r>
              </a:p>
              <a:p>
                <a:pPr marL="355600" indent="-355600">
                  <a:lnSpc>
                    <a:spcPct val="120000"/>
                  </a:lnSpc>
                  <a:spcAft>
                    <a:spcPts val="0"/>
                  </a:spcAft>
                  <a:tabLst>
                    <a:tab pos="2970530" algn="l"/>
                  </a:tabLst>
                </a:pPr>
                <a:r>
                  <a:rPr lang="en-US" altLang="zh-CN" sz="2600" b="1">
                    <a:latin typeface="宋体" panose="02010600030101010101" pitchFamily="2" charset="-122"/>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同时</a:t>
                </a:r>
                <a:r>
                  <a:rPr lang="en-US" altLang="zh-CN" sz="2600" b="1" i="1">
                    <a:latin typeface="Times New Roman" panose="02020603050405020304" pitchFamily="18" charset="0"/>
                    <a:cs typeface="Times New Roman" panose="02020603050405020304" pitchFamily="18" charset="0"/>
                  </a:rPr>
                  <a:t>F</a:t>
                </a:r>
                <a:r>
                  <a:rPr lang="en-US" altLang="zh-CN" sz="2600" b="1" baseline="-25000">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也为抛物线</a:t>
                </a:r>
                <a:r>
                  <a:rPr lang="en-US" altLang="zh-CN" sz="2600" b="1" i="1">
                    <a:latin typeface="Times New Roman" panose="02020603050405020304" pitchFamily="18" charset="0"/>
                    <a:cs typeface="Times New Roman" panose="02020603050405020304" pitchFamily="18" charset="0"/>
                  </a:rPr>
                  <a:t>C</a:t>
                </a:r>
                <a:r>
                  <a:rPr lang="en-US" altLang="zh-CN" sz="2600" b="1" baseline="-25000">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的焦点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其中椭圆的短轴长为</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在</a:t>
                </a:r>
                <a:endParaRPr lang="en-US" altLang="zh-CN" sz="2600" b="1" smtClean="0">
                  <a:latin typeface="Times New Roman" panose="02020603050405020304" pitchFamily="18" charset="0"/>
                  <a:cs typeface="Times New Roman" panose="02020603050405020304" pitchFamily="18" charset="0"/>
                </a:endParaRPr>
              </a:p>
              <a:p>
                <a:pPr marL="355600" indent="-355600">
                  <a:lnSpc>
                    <a:spcPct val="120000"/>
                  </a:lnSpc>
                  <a:spcAft>
                    <a:spcPts val="0"/>
                  </a:spcAft>
                  <a:tabLst>
                    <a:tab pos="2970530" algn="l"/>
                  </a:tabLst>
                </a:pPr>
                <a:r>
                  <a:rPr lang="en-US" altLang="zh-CN" sz="2600" b="1" i="1">
                    <a:latin typeface="Times New Roman" panose="02020603050405020304" pitchFamily="18" charset="0"/>
                    <a:cs typeface="Times New Roman" panose="02020603050405020304" pitchFamily="18" charset="0"/>
                  </a:rPr>
                  <a:t>	</a:t>
                </a:r>
                <a:r>
                  <a:rPr lang="en-US" altLang="zh-CN" sz="2600" b="1" i="1" smtClean="0">
                    <a:latin typeface="Times New Roman" panose="02020603050405020304" pitchFamily="18" charset="0"/>
                    <a:cs typeface="Times New Roman" panose="02020603050405020304" pitchFamily="18" charset="0"/>
                  </a:rPr>
                  <a:t>F</a:t>
                </a:r>
                <a:r>
                  <a:rPr lang="en-US" altLang="zh-CN" sz="2600" b="1" baseline="-25000" smtClean="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处放置一个</a:t>
                </a:r>
                <a:r>
                  <a:rPr lang="zh-CN" altLang="zh-CN" sz="2600" b="1" smtClean="0">
                    <a:latin typeface="Times New Roman" panose="02020603050405020304" pitchFamily="18" charset="0"/>
                    <a:cs typeface="Times New Roman" panose="02020603050405020304" pitchFamily="18" charset="0"/>
                  </a:rPr>
                  <a:t>光源</a:t>
                </a:r>
                <a:r>
                  <a:rPr lang="en-US" altLang="zh-CN" sz="2600" b="1">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其中</a:t>
                </a:r>
                <a:r>
                  <a:rPr lang="zh-CN" altLang="zh-CN" sz="2600" b="1">
                    <a:latin typeface="Times New Roman" panose="02020603050405020304" pitchFamily="18" charset="0"/>
                    <a:cs typeface="Times New Roman" panose="02020603050405020304" pitchFamily="18" charset="0"/>
                  </a:rPr>
                  <a:t>一条光线经过椭圆两次反射后</a:t>
                </a:r>
                <a:r>
                  <a:rPr lang="zh-CN" altLang="zh-CN" sz="2600" b="1" smtClean="0">
                    <a:latin typeface="Times New Roman" panose="02020603050405020304" pitchFamily="18" charset="0"/>
                    <a:cs typeface="Times New Roman" panose="02020603050405020304" pitchFamily="18" charset="0"/>
                  </a:rPr>
                  <a:t>再</a:t>
                </a:r>
                <a:endParaRPr lang="en-US" altLang="zh-CN" sz="2600" b="1" smtClean="0">
                  <a:latin typeface="Times New Roman" panose="02020603050405020304" pitchFamily="18" charset="0"/>
                  <a:cs typeface="Times New Roman" panose="02020603050405020304" pitchFamily="18" charset="0"/>
                </a:endParaRPr>
              </a:p>
              <a:p>
                <a:pPr marL="355600" indent="-355600">
                  <a:lnSpc>
                    <a:spcPct val="12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次</a:t>
                </a:r>
                <a:r>
                  <a:rPr lang="zh-CN" altLang="zh-CN" sz="2600" b="1">
                    <a:latin typeface="Times New Roman" panose="02020603050405020304" pitchFamily="18" charset="0"/>
                    <a:cs typeface="Times New Roman" panose="02020603050405020304" pitchFamily="18" charset="0"/>
                  </a:rPr>
                  <a:t>回到</a:t>
                </a:r>
                <a:r>
                  <a:rPr lang="en-US" altLang="zh-CN" sz="2600" b="1" i="1">
                    <a:latin typeface="Times New Roman" panose="02020603050405020304" pitchFamily="18" charset="0"/>
                    <a:cs typeface="Times New Roman" panose="02020603050405020304" pitchFamily="18" charset="0"/>
                  </a:rPr>
                  <a:t>F</a:t>
                </a:r>
                <a:r>
                  <a:rPr lang="en-US" altLang="zh-CN" sz="2600" b="1" baseline="-25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经过</a:t>
                </a:r>
                <a:r>
                  <a:rPr lang="zh-CN" altLang="zh-CN" sz="2600" b="1" smtClean="0">
                    <a:latin typeface="Times New Roman" panose="02020603050405020304" pitchFamily="18" charset="0"/>
                    <a:cs typeface="Times New Roman" panose="02020603050405020304" pitchFamily="18" charset="0"/>
                  </a:rPr>
                  <a:t>的路程为</a:t>
                </a:r>
                <a:r>
                  <a:rPr lang="en-US" altLang="zh-CN" sz="2600" b="1">
                    <a:latin typeface="Times New Roman" panose="02020603050405020304" pitchFamily="18" charset="0"/>
                    <a:cs typeface="Times New Roman" panose="02020603050405020304" pitchFamily="18" charset="0"/>
                  </a:rPr>
                  <a:t>8.</a:t>
                </a: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F</a:t>
                </a:r>
                <a:r>
                  <a:rPr lang="en-US" altLang="zh-CN" sz="2600" b="1" baseline="-25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照射的某些光线经椭圆</a:t>
                </a:r>
                <a:r>
                  <a:rPr lang="zh-CN" altLang="zh-CN" sz="2600" b="1" smtClean="0">
                    <a:latin typeface="Times New Roman" panose="02020603050405020304" pitchFamily="18" charset="0"/>
                    <a:cs typeface="Times New Roman" panose="02020603050405020304" pitchFamily="18" charset="0"/>
                  </a:rPr>
                  <a:t>反射</a:t>
                </a:r>
                <a:endParaRPr lang="en-US" altLang="zh-CN" sz="2600" b="1" smtClean="0">
                  <a:latin typeface="Times New Roman" panose="02020603050405020304" pitchFamily="18" charset="0"/>
                  <a:cs typeface="Times New Roman" panose="02020603050405020304" pitchFamily="18" charset="0"/>
                </a:endParaRPr>
              </a:p>
              <a:p>
                <a:pPr marL="355600" indent="-355600">
                  <a:lnSpc>
                    <a:spcPct val="12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后</a:t>
                </a:r>
                <a:r>
                  <a:rPr lang="zh-CN" altLang="zh-CN" sz="2600" b="1">
                    <a:latin typeface="Times New Roman" panose="02020603050405020304" pitchFamily="18" charset="0"/>
                    <a:cs typeface="Times New Roman" panose="02020603050405020304" pitchFamily="18" charset="0"/>
                  </a:rPr>
                  <a:t>穿过小孔</a:t>
                </a:r>
                <a:r>
                  <a:rPr lang="en-US" altLang="zh-CN" sz="2600" b="1">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再由</a:t>
                </a:r>
                <a:r>
                  <a:rPr lang="zh-CN" altLang="zh-CN" sz="2600" b="1">
                    <a:latin typeface="Times New Roman" panose="02020603050405020304" pitchFamily="18" charset="0"/>
                    <a:cs typeface="Times New Roman" panose="02020603050405020304" pitchFamily="18" charset="0"/>
                  </a:rPr>
                  <a:t>抛物</a:t>
                </a:r>
                <a:r>
                  <a:rPr lang="zh-CN" altLang="zh-CN" sz="2600" b="1" smtClean="0">
                    <a:latin typeface="Times New Roman" panose="02020603050405020304" pitchFamily="18" charset="0"/>
                    <a:cs typeface="Times New Roman" panose="02020603050405020304" pitchFamily="18" charset="0"/>
                  </a:rPr>
                  <a:t>线</a:t>
                </a:r>
                <a:r>
                  <a:rPr lang="zh-CN" altLang="zh-CN" sz="2600" b="1">
                    <a:latin typeface="Times New Roman" panose="02020603050405020304" pitchFamily="18" charset="0"/>
                    <a:cs typeface="Times New Roman" panose="02020603050405020304" pitchFamily="18" charset="0"/>
                  </a:rPr>
                  <a:t>反射之后不会被椭圆挡住</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3" name="矩形 12"/>
              <p:cNvSpPr>
                <a:spLocks noRot="1" noChangeAspect="1" noMove="1" noResize="1" noEditPoints="1" noAdjustHandles="1" noChangeArrowheads="1" noChangeShapeType="1" noTextEdit="1"/>
              </p:cNvSpPr>
              <p:nvPr/>
            </p:nvSpPr>
            <p:spPr>
              <a:xfrm>
                <a:off x="269382" y="492501"/>
                <a:ext cx="11589417" cy="5899051"/>
              </a:xfrm>
              <a:prstGeom prst="rect">
                <a:avLst/>
              </a:prstGeom>
              <a:blipFill rotWithShape="0">
                <a:blip r:embed="rId2"/>
                <a:stretch>
                  <a:fillRect l="-947" t="-517" r="-473" b="-1034"/>
                </a:stretch>
              </a:blipFill>
            </p:spPr>
            <p:txBody>
              <a:bodyPr/>
              <a:lstStyle/>
              <a:p>
                <a:r>
                  <a:rPr lang="zh-CN" altLang="en-US">
                    <a:noFill/>
                  </a:rPr>
                  <a:t> </a:t>
                </a:r>
              </a:p>
            </p:txBody>
          </p:sp>
        </mc:Fallback>
      </mc:AlternateContent>
      <p:sp>
        <p:nvSpPr>
          <p:cNvPr id="2" name="Rectangle 2"/>
          <p:cNvSpPr>
            <a:spLocks noChangeArrowheads="1"/>
          </p:cNvSpPr>
          <p:nvPr/>
        </p:nvSpPr>
        <p:spPr bwMode="auto">
          <a:xfrm>
            <a:off x="0" y="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2289" name="image32.jpe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70858" y="3878240"/>
            <a:ext cx="1989464" cy="2464818"/>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661857"/>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1205897"/>
            <a:ext cx="12190413" cy="5001766"/>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3" name="矩形 2"/>
              <p:cNvSpPr/>
              <p:nvPr/>
            </p:nvSpPr>
            <p:spPr>
              <a:xfrm>
                <a:off x="269382" y="543301"/>
                <a:ext cx="11589417" cy="3235822"/>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求抛物线</a:t>
                </a:r>
                <a:r>
                  <a:rPr lang="en-US" altLang="zh-CN" sz="2600" b="1" i="1">
                    <a:latin typeface="Times New Roman" panose="02020603050405020304" pitchFamily="18" charset="0"/>
                    <a:cs typeface="Times New Roman" panose="02020603050405020304" pitchFamily="18" charset="0"/>
                  </a:rPr>
                  <a:t>C</a:t>
                </a:r>
                <a:r>
                  <a:rPr lang="en-US" altLang="zh-CN" sz="2600" b="1" baseline="-25000">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的方程</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设</a:t>
                </a:r>
                <a:r>
                  <a:rPr lang="zh-CN" altLang="zh-CN" sz="2600" b="1">
                    <a:latin typeface="Times New Roman" panose="02020603050405020304" pitchFamily="18" charset="0"/>
                    <a:cs typeface="Times New Roman" panose="02020603050405020304" pitchFamily="18" charset="0"/>
                  </a:rPr>
                  <a:t>椭圆</a:t>
                </a:r>
                <a:r>
                  <a:rPr lang="en-US" altLang="zh-CN" sz="2600" b="1" i="1">
                    <a:latin typeface="Times New Roman" panose="02020603050405020304" pitchFamily="18" charset="0"/>
                    <a:cs typeface="Times New Roman" panose="02020603050405020304" pitchFamily="18" charset="0"/>
                  </a:rPr>
                  <a:t>C</a:t>
                </a:r>
                <a:r>
                  <a:rPr lang="en-US" altLang="zh-CN" sz="2600" b="1" baseline="-25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的长轴长为</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短轴长为</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焦距为</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由题可知</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=8</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e>
                    </m:rad>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故抛物线</a:t>
                </a:r>
                <a:r>
                  <a:rPr lang="en-US" altLang="zh-CN" sz="2600" b="1" i="1">
                    <a:latin typeface="Times New Roman" panose="02020603050405020304" pitchFamily="18" charset="0"/>
                    <a:cs typeface="Times New Roman" panose="02020603050405020304" pitchFamily="18" charset="0"/>
                  </a:rPr>
                  <a:t>C</a:t>
                </a:r>
                <a:r>
                  <a:rPr lang="en-US" altLang="zh-CN" sz="2600" b="1" baseline="-25000">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的焦点</a:t>
                </a:r>
                <a:r>
                  <a:rPr lang="en-US" altLang="zh-CN" sz="2600" b="1" i="1">
                    <a:latin typeface="Times New Roman" panose="02020603050405020304" pitchFamily="18" charset="0"/>
                    <a:cs typeface="Times New Roman" panose="02020603050405020304" pitchFamily="18" charset="0"/>
                  </a:rPr>
                  <a:t>F</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抛物线</a:t>
                </a:r>
                <a:r>
                  <a:rPr lang="en-US" altLang="zh-CN" sz="2600" b="1" i="1">
                    <a:latin typeface="Times New Roman" panose="02020603050405020304" pitchFamily="18" charset="0"/>
                    <a:cs typeface="Times New Roman" panose="02020603050405020304" pitchFamily="18" charset="0"/>
                  </a:rPr>
                  <a:t>C</a:t>
                </a:r>
                <a:r>
                  <a:rPr lang="en-US" altLang="zh-CN" sz="2600" b="1" baseline="-25000">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的方程为</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269382" y="543301"/>
                <a:ext cx="11589417" cy="3235822"/>
              </a:xfrm>
              <a:prstGeom prst="rect">
                <a:avLst/>
              </a:prstGeom>
              <a:blipFill rotWithShape="0">
                <a:blip r:embed="rId3"/>
                <a:stretch>
                  <a:fillRect l="-947" b="-169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96842772"/>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矩形 4"/>
              <p:cNvSpPr/>
              <p:nvPr/>
            </p:nvSpPr>
            <p:spPr>
              <a:xfrm>
                <a:off x="269382" y="621443"/>
                <a:ext cx="11589417" cy="2176814"/>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双曲线的光学性质</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如图</a:t>
                </a:r>
                <a:r>
                  <a:rPr lang="en-US" altLang="zh-CN" sz="2600" b="1">
                    <a:latin typeface="Times New Roman" panose="02020603050405020304" pitchFamily="18" charset="0"/>
                    <a:cs typeface="Times New Roman" panose="02020603050405020304" pitchFamily="18" charset="0"/>
                  </a:rPr>
                  <a:t>5</a:t>
                </a:r>
                <a:r>
                  <a:rPr lang="zh-CN" altLang="zh-CN" sz="2600" b="1">
                    <a:latin typeface="Times New Roman" panose="02020603050405020304" pitchFamily="18" charset="0"/>
                    <a:cs typeface="Times New Roman" panose="02020603050405020304" pitchFamily="18" charset="0"/>
                  </a:rPr>
                  <a:t>所示</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从双曲线一个焦点发出的光线</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被双曲线反射后</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反射光线的反向延长线交于另一个焦点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如图</a:t>
                </a:r>
                <a:r>
                  <a:rPr lang="en-US" altLang="zh-CN" sz="2600" b="1">
                    <a:latin typeface="Times New Roman" panose="02020603050405020304" pitchFamily="18" charset="0"/>
                    <a:cs typeface="Times New Roman" panose="02020603050405020304" pitchFamily="18" charset="0"/>
                  </a:rPr>
                  <a:t>6</a:t>
                </a:r>
                <a:r>
                  <a:rPr lang="zh-CN" altLang="zh-CN" sz="2600" b="1">
                    <a:latin typeface="Times New Roman" panose="02020603050405020304" pitchFamily="18" charset="0"/>
                    <a:cs typeface="Times New Roman" panose="02020603050405020304" pitchFamily="18" charset="0"/>
                  </a:rPr>
                  <a:t>所示</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双曲线在点</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处的切线</a:t>
                </a:r>
                <a:r>
                  <a:rPr lang="en-US" altLang="zh-CN" sz="2600" b="1" i="1">
                    <a:latin typeface="Times New Roman" panose="02020603050405020304" pitchFamily="18" charset="0"/>
                    <a:cs typeface="Times New Roman" panose="02020603050405020304" pitchFamily="18" charset="0"/>
                  </a:rPr>
                  <a:t>l</a:t>
                </a:r>
                <a:r>
                  <a:rPr lang="zh-CN" altLang="zh-CN" sz="2600" b="1">
                    <a:latin typeface="Times New Roman" panose="02020603050405020304" pitchFamily="18" charset="0"/>
                    <a:cs typeface="Times New Roman" panose="02020603050405020304" pitchFamily="18" charset="0"/>
                  </a:rPr>
                  <a:t>与直线</a:t>
                </a:r>
                <a:r>
                  <a:rPr lang="en-US" altLang="zh-CN" sz="2600" b="1" i="1">
                    <a:latin typeface="Times New Roman" panose="02020603050405020304" pitchFamily="18" charset="0"/>
                    <a:cs typeface="Times New Roman" panose="02020603050405020304" pitchFamily="18" charset="0"/>
                  </a:rPr>
                  <a:t>F</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baseline="-25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相交于点</a:t>
                </a:r>
                <a:r>
                  <a:rPr lang="en-US" altLang="zh-CN" sz="2600" b="1" i="1">
                    <a:latin typeface="Times New Roman" panose="02020603050405020304" pitchFamily="18" charset="0"/>
                    <a:cs typeface="Times New Roman" panose="02020603050405020304" pitchFamily="18" charset="0"/>
                  </a:rPr>
                  <a:t>Q</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PQ</a:t>
                </a:r>
                <a:r>
                  <a:rPr lang="zh-CN" altLang="zh-CN" sz="2600" b="1">
                    <a:latin typeface="Times New Roman" panose="02020603050405020304" pitchFamily="18" charset="0"/>
                    <a:cs typeface="Times New Roman" panose="02020603050405020304" pitchFamily="18" charset="0"/>
                  </a:rPr>
                  <a:t>平分</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PF</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由角平分线性质定理</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𝑷</m:t>
                            </m:r>
                          </m:e>
                        </m:d>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𝑭</m:t>
                            </m:r>
                          </m:e>
                          <m:sub>
                            <m:r>
                              <a:rPr lang="en-US" altLang="zh-CN" sz="2600" b="1" i="1">
                                <a:latin typeface="Cambria Math" panose="02040503050406030204" pitchFamily="18" charset="0"/>
                                <a:cs typeface="Times New Roman" panose="02020603050405020304" pitchFamily="18" charset="0"/>
                              </a:rPr>
                              <m:t>𝟏</m:t>
                            </m:r>
                          </m:sub>
                        </m:sSub>
                        <m:r>
                          <a:rPr lang="en-US" altLang="zh-CN" sz="2600" b="1" i="1">
                            <a:latin typeface="Cambria Math" panose="02040503050406030204" pitchFamily="18" charset="0"/>
                            <a:cs typeface="Times New Roman" panose="02020603050405020304" pitchFamily="18" charset="0"/>
                          </a:rPr>
                          <m:t>|</m:t>
                        </m:r>
                      </m:num>
                      <m:den>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𝑷</m:t>
                            </m:r>
                          </m:e>
                        </m:d>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𝑭</m:t>
                            </m:r>
                          </m:e>
                          <m:sub>
                            <m:r>
                              <a:rPr lang="en-US" altLang="zh-CN" sz="2600" b="1" i="1">
                                <a:latin typeface="Cambria Math" panose="02040503050406030204" pitchFamily="18" charset="0"/>
                                <a:cs typeface="Times New Roman" panose="02020603050405020304" pitchFamily="18" charset="0"/>
                              </a:rPr>
                              <m:t>𝟐</m:t>
                            </m:r>
                          </m:sub>
                        </m:sSub>
                        <m:r>
                          <a:rPr lang="en-US" altLang="zh-CN" sz="2600" b="1" i="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𝑸</m:t>
                            </m:r>
                          </m:e>
                        </m:d>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𝑭</m:t>
                            </m:r>
                          </m:e>
                          <m:sub>
                            <m:r>
                              <a:rPr lang="en-US" altLang="zh-CN" sz="2600" b="1" i="1">
                                <a:latin typeface="Cambria Math" panose="02040503050406030204" pitchFamily="18" charset="0"/>
                                <a:cs typeface="Times New Roman" panose="02020603050405020304" pitchFamily="18" charset="0"/>
                              </a:rPr>
                              <m:t>𝟏</m:t>
                            </m:r>
                          </m:sub>
                        </m:sSub>
                        <m:r>
                          <a:rPr lang="en-US" altLang="zh-CN" sz="2600" b="1" i="1">
                            <a:latin typeface="Cambria Math" panose="02040503050406030204" pitchFamily="18" charset="0"/>
                            <a:cs typeface="Times New Roman" panose="02020603050405020304" pitchFamily="18" charset="0"/>
                          </a:rPr>
                          <m:t>|</m:t>
                        </m:r>
                      </m:num>
                      <m:den>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𝑸</m:t>
                            </m:r>
                          </m:e>
                        </m:d>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𝑭</m:t>
                            </m:r>
                          </m:e>
                          <m:sub>
                            <m:r>
                              <a:rPr lang="en-US" altLang="zh-CN" sz="2600" b="1" i="1">
                                <a:latin typeface="Cambria Math" panose="02040503050406030204" pitchFamily="18" charset="0"/>
                                <a:cs typeface="Times New Roman" panose="02020603050405020304" pitchFamily="18" charset="0"/>
                              </a:rPr>
                              <m:t>𝟐</m:t>
                            </m:r>
                          </m:sub>
                        </m:sSub>
                        <m:r>
                          <a:rPr lang="en-US" altLang="zh-CN" sz="2600" b="1" i="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269382" y="621443"/>
                <a:ext cx="11589417" cy="2176814"/>
              </a:xfrm>
              <a:prstGeom prst="rect">
                <a:avLst/>
              </a:prstGeom>
              <a:blipFill rotWithShape="0">
                <a:blip r:embed="rId3"/>
                <a:stretch>
                  <a:fillRect l="-947"/>
                </a:stretch>
              </a:blipFill>
            </p:spPr>
            <p:txBody>
              <a:bodyPr/>
              <a:lstStyle/>
              <a:p>
                <a:r>
                  <a:rPr lang="zh-CN" altLang="en-US">
                    <a:noFill/>
                  </a:rPr>
                  <a:t> </a:t>
                </a:r>
              </a:p>
            </p:txBody>
          </p:sp>
        </mc:Fallback>
      </mc:AlternateContent>
      <p:sp>
        <p:nvSpPr>
          <p:cNvPr id="2" name="Rectangle 2"/>
          <p:cNvSpPr>
            <a:spLocks noChangeArrowheads="1"/>
          </p:cNvSpPr>
          <p:nvPr/>
        </p:nvSpPr>
        <p:spPr bwMode="auto">
          <a:xfrm>
            <a:off x="0" y="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025" name="image19.jpe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53517" y="2933941"/>
            <a:ext cx="5879886" cy="3088177"/>
          </a:xfrm>
          <a:prstGeom prst="rect">
            <a:avLst/>
          </a:prstGeom>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1647825"/>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mc:AlternateContent xmlns:mc="http://schemas.openxmlformats.org/markup-compatibility/2006">
        <mc:Choice xmlns:p14="http://schemas.microsoft.com/office/powerpoint/2010/main" Requires="p14">
          <p:contentPart p14:bwMode="auto" r:id="rId5">
            <p14:nvContentPartPr>
              <p14:cNvPr id="4" name="墨迹 3"/>
              <p14:cNvContentPartPr/>
              <p14:nvPr/>
            </p14:nvContentPartPr>
            <p14:xfrm>
              <a:off x="6198840" y="3143160"/>
              <a:ext cx="2322000" cy="1348560"/>
            </p14:xfrm>
          </p:contentPart>
        </mc:Choice>
        <mc:Fallback>
          <p:pic>
            <p:nvPicPr>
              <p:cNvPr id="4" name="墨迹 3"/>
              <p:cNvPicPr/>
              <p:nvPr/>
            </p:nvPicPr>
            <p:blipFill>
              <a:blip r:embed="rId6"/>
              <a:stretch>
                <a:fillRect/>
              </a:stretch>
            </p:blipFill>
            <p:spPr>
              <a:xfrm>
                <a:off x="6189480" y="3133800"/>
                <a:ext cx="2340720" cy="1367280"/>
              </a:xfrm>
              <a:prstGeom prst="rect">
                <a:avLst/>
              </a:prstGeom>
            </p:spPr>
          </p:pic>
        </mc:Fallback>
      </mc:AlternateContent>
    </p:spTree>
    <p:extLst>
      <p:ext uri="{BB962C8B-B14F-4D97-AF65-F5344CB8AC3E}">
        <p14:creationId xmlns:p14="http://schemas.microsoft.com/office/powerpoint/2010/main" val="646190552"/>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1787796"/>
            <a:ext cx="12190413" cy="450932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3" name="矩形 2"/>
              <p:cNvSpPr/>
              <p:nvPr/>
            </p:nvSpPr>
            <p:spPr>
              <a:xfrm>
                <a:off x="269382" y="492501"/>
                <a:ext cx="11589417" cy="5431359"/>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若由</a:t>
                </a:r>
                <a:r>
                  <a:rPr lang="en-US" altLang="zh-CN" sz="2600" b="1" i="1">
                    <a:latin typeface="Times New Roman" panose="02020603050405020304" pitchFamily="18" charset="0"/>
                    <a:cs typeface="Times New Roman" panose="02020603050405020304" pitchFamily="18" charset="0"/>
                  </a:rPr>
                  <a:t>F</a:t>
                </a:r>
                <a:r>
                  <a:rPr lang="en-US" altLang="zh-CN" sz="2600" b="1" baseline="-25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发出的一条光线经由椭圆</a:t>
                </a:r>
                <a:r>
                  <a:rPr lang="en-US" altLang="zh-CN" sz="2600" b="1" i="1">
                    <a:latin typeface="Times New Roman" panose="02020603050405020304" pitchFamily="18" charset="0"/>
                    <a:cs typeface="Times New Roman" panose="02020603050405020304" pitchFamily="18" charset="0"/>
                  </a:rPr>
                  <a:t>C</a:t>
                </a:r>
                <a:r>
                  <a:rPr lang="en-US" altLang="zh-CN" sz="2600" b="1" baseline="-25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上的点</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反射后穿过小孔</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再经抛物线上的点</a:t>
                </a:r>
                <a:r>
                  <a:rPr lang="en-US" altLang="zh-CN" sz="2600" b="1" i="1">
                    <a:latin typeface="Times New Roman" panose="02020603050405020304" pitchFamily="18" charset="0"/>
                    <a:cs typeface="Times New Roman" panose="02020603050405020304" pitchFamily="18" charset="0"/>
                  </a:rPr>
                  <a:t>Q</a:t>
                </a:r>
                <a:r>
                  <a:rPr lang="zh-CN" altLang="zh-CN" sz="2600" b="1">
                    <a:latin typeface="Times New Roman" panose="02020603050405020304" pitchFamily="18" charset="0"/>
                    <a:cs typeface="Times New Roman" panose="02020603050405020304" pitchFamily="18" charset="0"/>
                  </a:rPr>
                  <a:t>反射后刚好与椭圆相切</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求此时的线段</a:t>
                </a:r>
                <a:r>
                  <a:rPr lang="en-US" altLang="zh-CN" sz="2600" b="1" i="1">
                    <a:latin typeface="Times New Roman" panose="02020603050405020304" pitchFamily="18" charset="0"/>
                    <a:cs typeface="Times New Roman" panose="02020603050405020304" pitchFamily="18" charset="0"/>
                  </a:rPr>
                  <a:t>QF</a:t>
                </a:r>
                <a:r>
                  <a:rPr lang="en-US" altLang="zh-CN" sz="2600" b="1" baseline="-25000">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的长</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因为光线经过抛物线的焦点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所以光线经过抛物线反射后平行于</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轴</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Q</a:t>
                </a:r>
                <a:r>
                  <a:rPr lang="zh-CN" altLang="zh-CN" sz="2600" b="1">
                    <a:latin typeface="Times New Roman" panose="02020603050405020304" pitchFamily="18" charset="0"/>
                    <a:cs typeface="Times New Roman" panose="02020603050405020304" pitchFamily="18" charset="0"/>
                  </a:rPr>
                  <a:t>纵坐标为</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故设</a:t>
                </a:r>
                <a:r>
                  <a:rPr lang="en-US" altLang="zh-CN" sz="2600" b="1" i="1">
                    <a:latin typeface="Times New Roman" panose="02020603050405020304" pitchFamily="18" charset="0"/>
                    <a:cs typeface="Times New Roman" panose="02020603050405020304" pitchFamily="18" charset="0"/>
                  </a:rPr>
                  <a:t>Q</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代入抛物线</a:t>
                </a:r>
                <a:r>
                  <a:rPr lang="en-US" altLang="zh-CN" sz="2600" b="1" i="1">
                    <a:latin typeface="Times New Roman" panose="02020603050405020304" pitchFamily="18" charset="0"/>
                    <a:cs typeface="Times New Roman" panose="02020603050405020304" pitchFamily="18" charset="0"/>
                  </a:rPr>
                  <a:t>C</a:t>
                </a:r>
                <a:r>
                  <a:rPr lang="en-US" altLang="zh-CN" sz="2600" b="1" baseline="-25000">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的方程得</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Q</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𝟒</m:t>
                            </m:r>
                          </m:den>
                        </m:f>
                        <m:r>
                          <a:rPr lang="en-US" altLang="zh-CN" sz="2600" b="1">
                            <a:latin typeface="Cambria Math" panose="02040503050406030204" pitchFamily="18" charset="0"/>
                            <a:cs typeface="Times New Roman" panose="02020603050405020304" pitchFamily="18" charset="0"/>
                          </a:rPr>
                          <m:t>,</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e>
                    </m:d>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F</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QF</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𝟒</m:t>
                                    </m:r>
                                  </m:den>
                                </m:f>
                              </m:e>
                            </m:d>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i="1">
                                <a:latin typeface="Cambria Math" panose="02040503050406030204" pitchFamily="18" charset="0"/>
                                <a:cs typeface="Times New Roman" panose="02020603050405020304" pitchFamily="18" charset="0"/>
                              </a:rPr>
                              <m:t>−</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e>
                    </m:rad>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𝟕</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269382" y="492501"/>
                <a:ext cx="11589417" cy="5431359"/>
              </a:xfrm>
              <a:prstGeom prst="rect">
                <a:avLst/>
              </a:prstGeom>
              <a:blipFill rotWithShape="0">
                <a:blip r:embed="rId3"/>
                <a:stretch>
                  <a:fillRect l="-947" r="-78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90215168"/>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0" y="2899972"/>
            <a:ext cx="12190413" cy="323703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6" name="矩形 5"/>
              <p:cNvSpPr/>
              <p:nvPr/>
            </p:nvSpPr>
            <p:spPr>
              <a:xfrm>
                <a:off x="269382" y="492501"/>
                <a:ext cx="11589417" cy="5085175"/>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16.(2025·</a:t>
                </a:r>
                <a:r>
                  <a:rPr lang="zh-CN" altLang="zh-CN" sz="2600" b="1">
                    <a:latin typeface="Times New Roman" panose="02020603050405020304" pitchFamily="18" charset="0"/>
                    <a:cs typeface="Times New Roman" panose="02020603050405020304" pitchFamily="18" charset="0"/>
                  </a:rPr>
                  <a:t>苏州调研节选</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已知抛物线</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py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&gt;0)</a:t>
                </a:r>
                <a:r>
                  <a:rPr lang="zh-CN" altLang="zh-CN" sz="2600" b="1">
                    <a:latin typeface="Times New Roman" panose="02020603050405020304" pitchFamily="18" charset="0"/>
                    <a:cs typeface="Times New Roman" panose="02020603050405020304" pitchFamily="18" charset="0"/>
                  </a:rPr>
                  <a:t>的焦点为</a:t>
                </a:r>
                <a:r>
                  <a:rPr lang="en-US" altLang="zh-CN" sz="2600" b="1" i="1">
                    <a:latin typeface="Times New Roman" panose="02020603050405020304" pitchFamily="18" charset="0"/>
                    <a:cs typeface="Times New Roman" panose="02020603050405020304" pitchFamily="18" charset="0"/>
                  </a:rPr>
                  <a:t>F</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直线</a:t>
                </a:r>
                <a:r>
                  <a:rPr lang="en-US" altLang="zh-CN" sz="2600" b="1" i="1">
                    <a:latin typeface="Times New Roman" panose="02020603050405020304" pitchFamily="18" charset="0"/>
                    <a:cs typeface="Times New Roman" panose="02020603050405020304" pitchFamily="18" charset="0"/>
                  </a:rPr>
                  <a:t>l</a:t>
                </a:r>
                <a:r>
                  <a:rPr lang="zh-CN" altLang="zh-CN" sz="2600" b="1">
                    <a:latin typeface="Times New Roman" panose="02020603050405020304" pitchFamily="18" charset="0"/>
                    <a:cs typeface="Times New Roman" panose="02020603050405020304" pitchFamily="18" charset="0"/>
                  </a:rPr>
                  <a:t>过点</a:t>
                </a:r>
                <a:r>
                  <a:rPr lang="en-US" altLang="zh-CN" sz="2600" b="1" i="1">
                    <a:latin typeface="Times New Roman" panose="02020603050405020304" pitchFamily="18" charset="0"/>
                    <a:cs typeface="Times New Roman" panose="02020603050405020304" pitchFamily="18" charset="0"/>
                  </a:rPr>
                  <a:t>F</a:t>
                </a:r>
                <a:r>
                  <a:rPr lang="zh-CN" altLang="zh-CN" sz="2600" b="1">
                    <a:latin typeface="Times New Roman" panose="02020603050405020304" pitchFamily="18" charset="0"/>
                    <a:cs typeface="Times New Roman" panose="02020603050405020304" pitchFamily="18" charset="0"/>
                  </a:rPr>
                  <a:t>交</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于</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两点</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在</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两点处的切线相交于点</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AB</a:t>
                </a:r>
                <a:r>
                  <a:rPr lang="zh-CN" altLang="zh-CN" sz="2600" b="1">
                    <a:latin typeface="Times New Roman" panose="02020603050405020304" pitchFamily="18" charset="0"/>
                    <a:cs typeface="Times New Roman" panose="02020603050405020304" pitchFamily="18" charset="0"/>
                  </a:rPr>
                  <a:t>的中点为</a:t>
                </a:r>
                <a:r>
                  <a:rPr lang="en-US" altLang="zh-CN" sz="2600" b="1" i="1">
                    <a:latin typeface="Times New Roman" panose="02020603050405020304" pitchFamily="18" charset="0"/>
                    <a:cs typeface="Times New Roman" panose="02020603050405020304" pitchFamily="18" charset="0"/>
                  </a:rPr>
                  <a:t>Q</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PQ</a:t>
                </a:r>
                <a:r>
                  <a:rPr lang="zh-CN" altLang="zh-CN" sz="2600" b="1">
                    <a:latin typeface="Times New Roman" panose="02020603050405020304" pitchFamily="18" charset="0"/>
                    <a:cs typeface="Times New Roman" panose="02020603050405020304" pitchFamily="18" charset="0"/>
                  </a:rPr>
                  <a:t>交</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于点</a:t>
                </a:r>
                <a:r>
                  <a:rPr lang="en-US" altLang="zh-CN" sz="2600" b="1" i="1">
                    <a:latin typeface="Times New Roman" panose="02020603050405020304" pitchFamily="18" charset="0"/>
                    <a:cs typeface="Times New Roman" panose="02020603050405020304" pitchFamily="18" charset="0"/>
                  </a:rPr>
                  <a:t>E</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l</a:t>
                </a:r>
                <a:r>
                  <a:rPr lang="zh-CN" altLang="zh-CN" sz="2600" b="1">
                    <a:latin typeface="Times New Roman" panose="02020603050405020304" pitchFamily="18" charset="0"/>
                    <a:cs typeface="Times New Roman" panose="02020603050405020304" pitchFamily="18" charset="0"/>
                  </a:rPr>
                  <a:t>的斜率为</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AB</a:t>
                </a:r>
                <a:r>
                  <a:rPr lang="en-US" altLang="zh-CN" sz="2600" b="1">
                    <a:latin typeface="Times New Roman" panose="02020603050405020304" pitchFamily="18" charset="0"/>
                    <a:cs typeface="Times New Roman" panose="02020603050405020304" pitchFamily="18" charset="0"/>
                  </a:rPr>
                  <a:t>|=8.</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求</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的方程</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由</a:t>
                </a:r>
                <a:r>
                  <a:rPr lang="zh-CN" altLang="zh-CN" sz="2600" b="1">
                    <a:latin typeface="Times New Roman" panose="02020603050405020304" pitchFamily="18" charset="0"/>
                    <a:cs typeface="Times New Roman" panose="02020603050405020304" pitchFamily="18" charset="0"/>
                  </a:rPr>
                  <a:t>题意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直线</a:t>
                </a:r>
                <a:r>
                  <a:rPr lang="en-US" altLang="zh-CN" sz="2600" b="1" i="1">
                    <a:latin typeface="Times New Roman" panose="02020603050405020304" pitchFamily="18" charset="0"/>
                    <a:cs typeface="Times New Roman" panose="02020603050405020304" pitchFamily="18" charset="0"/>
                  </a:rPr>
                  <a:t>l</a:t>
                </a:r>
                <a:r>
                  <a:rPr lang="zh-CN" altLang="zh-CN" sz="2600" b="1">
                    <a:latin typeface="Times New Roman" panose="02020603050405020304" pitchFamily="18" charset="0"/>
                    <a:cs typeface="Times New Roman" panose="02020603050405020304" pitchFamily="18" charset="0"/>
                  </a:rPr>
                  <a:t>的斜率必存在</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设</a:t>
                </a:r>
                <a:r>
                  <a:rPr lang="zh-CN" altLang="zh-CN" sz="2600" b="1">
                    <a:latin typeface="Times New Roman" panose="02020603050405020304" pitchFamily="18" charset="0"/>
                    <a:cs typeface="Times New Roman" panose="02020603050405020304" pitchFamily="18" charset="0"/>
                  </a:rPr>
                  <a:t>直线</a:t>
                </a:r>
                <a:r>
                  <a:rPr lang="en-US" altLang="zh-CN" sz="2600" b="1" i="1">
                    <a:latin typeface="Times New Roman" panose="02020603050405020304" pitchFamily="18" charset="0"/>
                    <a:cs typeface="Times New Roman" panose="02020603050405020304" pitchFamily="18" charset="0"/>
                  </a:rPr>
                  <a:t>l</a:t>
                </a:r>
                <a:r>
                  <a:rPr lang="zh-CN" altLang="zh-CN" sz="2600" b="1">
                    <a:latin typeface="Times New Roman" panose="02020603050405020304" pitchFamily="18" charset="0"/>
                    <a:cs typeface="Times New Roman" panose="02020603050405020304" pitchFamily="18" charset="0"/>
                  </a:rPr>
                  <a:t>的方程为</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A</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baseline="-25000" smtClean="0">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y</a:t>
                </a:r>
                <a:r>
                  <a:rPr lang="en-US" altLang="zh-CN" sz="2600" b="1" baseline="-25000" smtClean="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联</a:t>
                </a:r>
                <a:r>
                  <a:rPr lang="zh-CN" altLang="zh-CN" sz="2600" b="1">
                    <a:latin typeface="Times New Roman" panose="02020603050405020304" pitchFamily="18" charset="0"/>
                    <a:cs typeface="Times New Roman" panose="02020603050405020304" pitchFamily="18" charset="0"/>
                  </a:rPr>
                  <a:t>立</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𝒚</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𝒌𝒙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e>
                          </m:mr>
                          <m:mr>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𝒑𝒚</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
                        <m:r>
                          <a:rPr lang="en-US" altLang="zh-CN" sz="2600" b="1" i="1" smtClean="0">
                            <a:latin typeface="Cambria Math" panose="02040503050406030204" pitchFamily="18" charset="0"/>
                            <a:cs typeface="Times New Roman" panose="02020603050405020304" pitchFamily="18" charset="0"/>
                          </a:rPr>
                          <m:t> </m:t>
                        </m:r>
                      </m:e>
                    </m:d>
                  </m:oMath>
                </a14:m>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pkx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=0</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a:t>
                </a:r>
              </a:p>
            </p:txBody>
          </p:sp>
        </mc:Choice>
        <mc:Fallback xmlns="">
          <p:sp>
            <p:nvSpPr>
              <p:cNvPr id="6" name="矩形 5"/>
              <p:cNvSpPr>
                <a:spLocks noRot="1" noChangeAspect="1" noMove="1" noResize="1" noEditPoints="1" noAdjustHandles="1" noChangeArrowheads="1" noChangeShapeType="1" noTextEdit="1"/>
              </p:cNvSpPr>
              <p:nvPr/>
            </p:nvSpPr>
            <p:spPr>
              <a:xfrm>
                <a:off x="269382" y="492501"/>
                <a:ext cx="11589417" cy="5085175"/>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81227115"/>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linds(horizontal)">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linds(horizontal)">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0"/>
            <a:ext cx="12190413" cy="629430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2" name="矩形 1"/>
              <p:cNvSpPr/>
              <p:nvPr/>
            </p:nvSpPr>
            <p:spPr>
              <a:xfrm>
                <a:off x="269382" y="492501"/>
                <a:ext cx="11589417" cy="5344605"/>
              </a:xfrm>
              <a:prstGeom prst="rect">
                <a:avLst/>
              </a:prstGeom>
            </p:spPr>
            <p:txBody>
              <a:bodyPr wrap="square">
                <a:spAutoFit/>
              </a:bodyPr>
              <a:lstStyle/>
              <a:p>
                <a:pPr marL="355600" indent="-355600">
                  <a:lnSpc>
                    <a:spcPct val="12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所以</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𝜟</m:t>
                              </m:r>
                              <m:r>
                                <a:rPr lang="en-US" altLang="zh-CN" sz="2600" b="1">
                                  <a:latin typeface="Cambria Math" panose="02040503050406030204" pitchFamily="18" charset="0"/>
                                  <a:cs typeface="Times New Roman" panose="02020603050405020304" pitchFamily="18" charset="0"/>
                                </a:rPr>
                                <m:t>&gt;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r>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𝒑𝒌</m:t>
                              </m:r>
                              <m:r>
                                <a:rPr lang="en-US" altLang="zh-CN" sz="2600" b="1">
                                  <a:latin typeface="Cambria Math" panose="02040503050406030204" pitchFamily="18" charset="0"/>
                                  <a:cs typeface="Times New Roman" panose="02020603050405020304" pitchFamily="18" charset="0"/>
                                </a:rPr>
                                <m:t>,</m:t>
                              </m:r>
                            </m:e>
                          </m:mr>
                          <m:mr>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𝒑</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
                        <m:r>
                          <a:rPr lang="en-US" altLang="zh-CN" sz="2600" b="1" i="1" smtClean="0">
                            <a:latin typeface="Cambria Math" panose="02040503050406030204" pitchFamily="18" charset="0"/>
                            <a:cs typeface="Times New Roman" panose="02020603050405020304" pitchFamily="18" charset="0"/>
                          </a:rPr>
                          <m:t> </m:t>
                        </m:r>
                      </m:e>
                    </m:d>
                  </m:oMath>
                </a14:m>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p</a:t>
                </a:r>
                <a:r>
                  <a:rPr lang="en-US" altLang="zh-CN" sz="2600" b="1" smtClean="0">
                    <a:latin typeface="宋体" panose="02010600030101010101" pitchFamily="2" charset="-122"/>
                    <a:cs typeface="Times New Roman" panose="02020603050405020304" pitchFamily="18" charset="0"/>
                  </a:rPr>
                  <a:t>,</a:t>
                </a:r>
                <a:endParaRPr lang="zh-CN" altLang="zh-CN" sz="1150" smtClean="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此时</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AB</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y</a:t>
                </a:r>
                <a:r>
                  <a:rPr lang="en-US" altLang="zh-CN" sz="2600" b="1" baseline="-25000" smtClean="0">
                    <a:latin typeface="Times New Roman" panose="02020603050405020304" pitchFamily="18" charset="0"/>
                    <a:cs typeface="Times New Roman" panose="02020603050405020304" pitchFamily="18" charset="0"/>
                  </a:rPr>
                  <a:t>1</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y</a:t>
                </a:r>
                <a:r>
                  <a:rPr lang="en-US" altLang="zh-CN" sz="2600" b="1" baseline="-25000" smtClean="0">
                    <a:latin typeface="Times New Roman" panose="02020603050405020304" pitchFamily="18" charset="0"/>
                    <a:cs typeface="Times New Roman" panose="02020603050405020304" pitchFamily="18" charset="0"/>
                  </a:rPr>
                  <a:t>2</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p</a:t>
                </a:r>
                <a:endParaRPr lang="zh-CN" altLang="zh-CN" sz="1150" smtClean="0">
                  <a:latin typeface="Calibri" panose="020F0502020204030204" pitchFamily="34" charset="0"/>
                  <a:cs typeface="Times New Roman" panose="02020603050405020304" pitchFamily="18" charset="0"/>
                </a:endParaRPr>
              </a:p>
              <a:p>
                <a:pPr marL="355600" indent="-355600">
                  <a:lnSpc>
                    <a:spcPct val="12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𝒑</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Sub>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𝒑</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baseline="-25000" smtClean="0">
                    <a:latin typeface="Times New Roman" panose="02020603050405020304" pitchFamily="18" charset="0"/>
                    <a:cs typeface="Times New Roman" panose="02020603050405020304" pitchFamily="18" charset="0"/>
                  </a:rPr>
                  <a:t>1</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baseline="-25000" smtClean="0">
                    <a:latin typeface="Times New Roman" panose="02020603050405020304" pitchFamily="18" charset="0"/>
                    <a:cs typeface="Times New Roman" panose="02020603050405020304" pitchFamily="18" charset="0"/>
                  </a:rPr>
                  <a:t>2</a:t>
                </a:r>
                <a:r>
                  <a:rPr lang="en-US" altLang="zh-CN" sz="2600" b="1" smtClean="0">
                    <a:latin typeface="Times New Roman" panose="02020603050405020304" pitchFamily="18" charset="0"/>
                    <a:cs typeface="Times New Roman" panose="02020603050405020304" pitchFamily="18" charset="0"/>
                  </a:rPr>
                  <a:t>)+2</a:t>
                </a:r>
                <a:r>
                  <a:rPr lang="en-US" altLang="zh-CN" sz="2600" b="1" i="1" smtClean="0">
                    <a:latin typeface="Times New Roman" panose="02020603050405020304" pitchFamily="18" charset="0"/>
                    <a:cs typeface="Times New Roman" panose="02020603050405020304" pitchFamily="18" charset="0"/>
                  </a:rPr>
                  <a:t>p</a:t>
                </a:r>
                <a:r>
                  <a:rPr lang="en-US" altLang="zh-CN" sz="2600" b="1" smtClean="0">
                    <a:latin typeface="Times New Roman" panose="02020603050405020304" pitchFamily="18" charset="0"/>
                    <a:cs typeface="Times New Roman" panose="02020603050405020304" pitchFamily="18" charset="0"/>
                  </a:rPr>
                  <a:t>=8</a:t>
                </a:r>
                <a:r>
                  <a:rPr lang="en-US" altLang="zh-CN" sz="2600" b="1" smtClean="0">
                    <a:latin typeface="宋体" panose="02010600030101010101" pitchFamily="2" charset="-122"/>
                    <a:cs typeface="Times New Roman" panose="02020603050405020304" pitchFamily="18" charset="0"/>
                  </a:rPr>
                  <a:t>,</a:t>
                </a:r>
                <a:endParaRPr lang="zh-CN" altLang="zh-CN" sz="1150" smtClean="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=8</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=2.</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的方程为</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269382" y="492501"/>
                <a:ext cx="11589417" cy="5344605"/>
              </a:xfrm>
              <a:prstGeom prst="rect">
                <a:avLst/>
              </a:prstGeom>
              <a:blipFill rotWithShape="0">
                <a:blip r:embed="rId3"/>
                <a:stretch>
                  <a:fillRect l="-947" b="-57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44205000"/>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linds(horizontal)">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1196054"/>
            <a:ext cx="12190413" cy="498109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1" name="矩形 10"/>
              <p:cNvSpPr/>
              <p:nvPr/>
            </p:nvSpPr>
            <p:spPr>
              <a:xfrm>
                <a:off x="269382" y="492501"/>
                <a:ext cx="11589417" cy="5046766"/>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在点</a:t>
                </a:r>
                <a:r>
                  <a:rPr lang="en-US" altLang="zh-CN" sz="2600" b="1" i="1">
                    <a:latin typeface="Times New Roman" panose="02020603050405020304" pitchFamily="18" charset="0"/>
                    <a:cs typeface="Times New Roman" panose="02020603050405020304" pitchFamily="18" charset="0"/>
                  </a:rPr>
                  <a:t>E</a:t>
                </a:r>
                <a:r>
                  <a:rPr lang="zh-CN" altLang="zh-CN" sz="2600" b="1">
                    <a:latin typeface="Times New Roman" panose="02020603050405020304" pitchFamily="18" charset="0"/>
                    <a:cs typeface="Times New Roman" panose="02020603050405020304" pitchFamily="18" charset="0"/>
                  </a:rPr>
                  <a:t>处的切线与</a:t>
                </a:r>
                <a:r>
                  <a:rPr lang="en-US" altLang="zh-CN" sz="2600" b="1" i="1">
                    <a:latin typeface="Times New Roman" panose="02020603050405020304" pitchFamily="18" charset="0"/>
                    <a:cs typeface="Times New Roman" panose="02020603050405020304" pitchFamily="18" charset="0"/>
                  </a:rPr>
                  <a:t>PA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PB</a:t>
                </a:r>
                <a:r>
                  <a:rPr lang="zh-CN" altLang="zh-CN" sz="2600" b="1">
                    <a:latin typeface="Times New Roman" panose="02020603050405020304" pitchFamily="18" charset="0"/>
                    <a:cs typeface="Times New Roman" panose="02020603050405020304" pitchFamily="18" charset="0"/>
                  </a:rPr>
                  <a:t>分别交于点</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求四边形</a:t>
                </a:r>
                <a:r>
                  <a:rPr lang="en-US" altLang="zh-CN" sz="2600" b="1" i="1">
                    <a:latin typeface="Times New Roman" panose="02020603050405020304" pitchFamily="18" charset="0"/>
                    <a:cs typeface="Times New Roman" panose="02020603050405020304" pitchFamily="18" charset="0"/>
                  </a:rPr>
                  <a:t>ABNM</a:t>
                </a:r>
                <a:r>
                  <a:rPr lang="zh-CN" altLang="zh-CN" sz="2600" b="1">
                    <a:latin typeface="Times New Roman" panose="02020603050405020304" pitchFamily="18" charset="0"/>
                    <a:cs typeface="Times New Roman" panose="02020603050405020304" pitchFamily="18" charset="0"/>
                  </a:rPr>
                  <a:t>面积的最小值</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知</a:t>
                </a:r>
                <a:r>
                  <a:rPr lang="en-US" altLang="zh-CN" sz="2600" b="1" i="1">
                    <a:latin typeface="Times New Roman" panose="02020603050405020304" pitchFamily="18" charset="0"/>
                    <a:cs typeface="Times New Roman" panose="02020603050405020304" pitchFamily="18" charset="0"/>
                  </a:rPr>
                  <a:t>Q</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k</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则直线</a:t>
                </a:r>
                <a:r>
                  <a:rPr lang="en-US" altLang="zh-CN" sz="2600" b="1" i="1">
                    <a:latin typeface="Times New Roman" panose="02020603050405020304" pitchFamily="18" charset="0"/>
                    <a:cs typeface="Times New Roman" panose="02020603050405020304" pitchFamily="18" charset="0"/>
                  </a:rPr>
                  <a:t>PA</a:t>
                </a:r>
                <a:r>
                  <a:rPr lang="zh-CN" altLang="zh-CN" sz="2600" b="1">
                    <a:latin typeface="Times New Roman" panose="02020603050405020304" pitchFamily="18" charset="0"/>
                    <a:cs typeface="Times New Roman" panose="02020603050405020304" pitchFamily="18" charset="0"/>
                  </a:rPr>
                  <a:t>的方程为</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up>
                        <m:r>
                          <a:rPr lang="en-US" altLang="zh-CN" sz="2600" b="1" i="1">
                            <a:latin typeface="Cambria Math" panose="02040503050406030204" pitchFamily="18" charset="0"/>
                            <a:cs typeface="Times New Roman" panose="02020603050405020304" pitchFamily="18" charset="0"/>
                          </a:rPr>
                          <m:t>𝟐</m:t>
                        </m:r>
                      </m:sup>
                    </m:sSubSup>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同理</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直线</a:t>
                </a:r>
                <a:r>
                  <a:rPr lang="en-US" altLang="zh-CN" sz="2600" b="1" i="1">
                    <a:latin typeface="Times New Roman" panose="02020603050405020304" pitchFamily="18" charset="0"/>
                    <a:cs typeface="Times New Roman" panose="02020603050405020304" pitchFamily="18" charset="0"/>
                  </a:rPr>
                  <a:t>PB</a:t>
                </a:r>
                <a:r>
                  <a:rPr lang="zh-CN" altLang="zh-CN" sz="2600" b="1">
                    <a:latin typeface="Times New Roman" panose="02020603050405020304" pitchFamily="18" charset="0"/>
                    <a:cs typeface="Times New Roman" panose="02020603050405020304" pitchFamily="18" charset="0"/>
                  </a:rPr>
                  <a:t>的方程为</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Sub>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up>
                        <m:r>
                          <a:rPr lang="en-US" altLang="zh-CN" sz="2600" b="1" i="1">
                            <a:latin typeface="Cambria Math" panose="02040503050406030204" pitchFamily="18" charset="0"/>
                            <a:cs typeface="Times New Roman" panose="02020603050405020304" pitchFamily="18" charset="0"/>
                          </a:rPr>
                          <m:t>𝟐</m:t>
                        </m:r>
                      </m:sup>
                    </m:sSubSup>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联立</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x</a:t>
                </a:r>
                <a:r>
                  <a:rPr lang="en-US" altLang="zh-CN" sz="2600" b="1" i="1" baseline="-25000">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up>
                            <m:r>
                              <a:rPr lang="en-US" altLang="zh-CN" sz="2600" b="1" i="1">
                                <a:latin typeface="Cambria Math" panose="02040503050406030204" pitchFamily="18" charset="0"/>
                                <a:cs typeface="Times New Roman" panose="02020603050405020304" pitchFamily="18" charset="0"/>
                              </a:rPr>
                              <m:t>𝟐</m:t>
                            </m:r>
                          </m:sup>
                        </m:sSubSup>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up>
                            <m:r>
                              <a:rPr lang="en-US" altLang="zh-CN" sz="2600" b="1" i="1">
                                <a:latin typeface="Cambria Math" panose="02040503050406030204" pitchFamily="18" charset="0"/>
                                <a:cs typeface="Times New Roman" panose="02020603050405020304" pitchFamily="18" charset="0"/>
                              </a:rPr>
                              <m:t>𝟐</m:t>
                            </m:r>
                          </m:sup>
                        </m:sSubSup>
                      </m:num>
                      <m:den>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r>
                          <a:rPr lang="en-US" altLang="zh-CN" sz="2600" b="1" i="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Sub>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Sub>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2</a:t>
                </a:r>
                <a:r>
                  <a:rPr lang="en-US" altLang="zh-CN" sz="2600" b="1" i="1" smtClean="0">
                    <a:latin typeface="Times New Roman" panose="02020603050405020304" pitchFamily="18" charset="0"/>
                    <a:cs typeface="Times New Roman" panose="02020603050405020304" pitchFamily="18" charset="0"/>
                  </a:rPr>
                  <a:t>k</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y</a:t>
                </a:r>
                <a:r>
                  <a:rPr lang="en-US" altLang="zh-CN" sz="2600" b="1" i="1" baseline="-25000" smtClean="0">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Sub>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𝟏</m:t>
                            </m:r>
                          </m:sub>
                        </m:s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𝟐</m:t>
                            </m:r>
                          </m:sub>
                        </m:sSub>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269382" y="492501"/>
                <a:ext cx="11589417" cy="5046766"/>
              </a:xfrm>
              <a:prstGeom prst="rect">
                <a:avLst/>
              </a:prstGeom>
              <a:blipFill rotWithShape="0">
                <a:blip r:embed="rId3"/>
                <a:stretch>
                  <a:fillRect l="-947" r="-73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57346553"/>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blinds(horizontal)">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linds(horizontal)">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blinds(horizontal)">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blinds(horizontal)">
                                      <p:cBhvr>
                                        <p:cTn id="22" dur="5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blinds(horizontal)">
                                      <p:cBhvr>
                                        <p:cTn id="27" dur="500"/>
                                        <p:tgtEl>
                                          <p:spTgt spid="1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blinds(horizontal)">
                                      <p:cBhvr>
                                        <p:cTn id="32"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25227"/>
            <a:ext cx="12190413" cy="614827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1" name="矩形 10"/>
              <p:cNvSpPr/>
              <p:nvPr/>
            </p:nvSpPr>
            <p:spPr>
              <a:xfrm>
                <a:off x="269382" y="492501"/>
                <a:ext cx="11589417" cy="5421484"/>
              </a:xfrm>
              <a:prstGeom prst="rect">
                <a:avLst/>
              </a:prstGeom>
            </p:spPr>
            <p:txBody>
              <a:bodyPr wrap="square">
                <a:spAutoFit/>
              </a:bodyPr>
              <a:lstStyle/>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所以直线</a:t>
                </a:r>
                <a:r>
                  <a:rPr lang="en-US" altLang="zh-CN" sz="2600" b="1" i="1">
                    <a:latin typeface="Times New Roman" panose="02020603050405020304" pitchFamily="18" charset="0"/>
                    <a:cs typeface="Times New Roman" panose="02020603050405020304" pitchFamily="18" charset="0"/>
                  </a:rPr>
                  <a:t>PQ</a:t>
                </a:r>
                <a:r>
                  <a:rPr lang="zh-CN" altLang="zh-CN" sz="2600" b="1">
                    <a:latin typeface="Times New Roman" panose="02020603050405020304" pitchFamily="18" charset="0"/>
                    <a:cs typeface="Times New Roman" panose="02020603050405020304" pitchFamily="18" charset="0"/>
                  </a:rPr>
                  <a:t>的方程为</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代入</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E</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E</a:t>
                </a:r>
                <a:r>
                  <a:rPr lang="zh-CN" altLang="zh-CN" sz="2600" b="1">
                    <a:latin typeface="Times New Roman" panose="02020603050405020304" pitchFamily="18" charset="0"/>
                    <a:cs typeface="Times New Roman" panose="02020603050405020304" pitchFamily="18" charset="0"/>
                  </a:rPr>
                  <a:t>为</a:t>
                </a:r>
                <a:r>
                  <a:rPr lang="en-US" altLang="zh-CN" sz="2600" b="1" i="1">
                    <a:latin typeface="Times New Roman" panose="02020603050405020304" pitchFamily="18" charset="0"/>
                    <a:cs typeface="Times New Roman" panose="02020603050405020304" pitchFamily="18" charset="0"/>
                  </a:rPr>
                  <a:t>PQ</a:t>
                </a:r>
                <a:r>
                  <a:rPr lang="zh-CN" altLang="zh-CN" sz="2600" b="1">
                    <a:latin typeface="Times New Roman" panose="02020603050405020304" pitchFamily="18" charset="0"/>
                    <a:cs typeface="Times New Roman" panose="02020603050405020304" pitchFamily="18" charset="0"/>
                  </a:rPr>
                  <a:t>的中点</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在</a:t>
                </a:r>
                <a:r>
                  <a:rPr lang="en-US" altLang="zh-CN" sz="2600" b="1" i="1">
                    <a:latin typeface="Times New Roman" panose="02020603050405020304" pitchFamily="18" charset="0"/>
                    <a:cs typeface="Times New Roman" panose="02020603050405020304" pitchFamily="18" charset="0"/>
                  </a:rPr>
                  <a:t>E</a:t>
                </a:r>
                <a:r>
                  <a:rPr lang="zh-CN" altLang="zh-CN" sz="2600" b="1">
                    <a:latin typeface="Times New Roman" panose="02020603050405020304" pitchFamily="18" charset="0"/>
                    <a:cs typeface="Times New Roman" panose="02020603050405020304" pitchFamily="18" charset="0"/>
                  </a:rPr>
                  <a:t>处的切线斜率</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在</a:t>
                </a:r>
                <a:r>
                  <a:rPr lang="en-US" altLang="zh-CN" sz="2600" b="1" i="1">
                    <a:latin typeface="Times New Roman" panose="02020603050405020304" pitchFamily="18" charset="0"/>
                    <a:cs typeface="Times New Roman" panose="02020603050405020304" pitchFamily="18" charset="0"/>
                  </a:rPr>
                  <a:t>E</a:t>
                </a:r>
                <a:r>
                  <a:rPr lang="zh-CN" altLang="zh-CN" sz="2600" b="1">
                    <a:latin typeface="Times New Roman" panose="02020603050405020304" pitchFamily="18" charset="0"/>
                    <a:cs typeface="Times New Roman" panose="02020603050405020304" pitchFamily="18" charset="0"/>
                  </a:rPr>
                  <a:t>处的切线平行于直线</a:t>
                </a:r>
                <a:r>
                  <a:rPr lang="en-US" altLang="zh-CN" sz="2600" b="1" i="1">
                    <a:latin typeface="Times New Roman" panose="02020603050405020304" pitchFamily="18" charset="0"/>
                    <a:cs typeface="Times New Roman" panose="02020603050405020304" pitchFamily="18" charset="0"/>
                  </a:rPr>
                  <a:t>AB</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E</a:t>
                </a:r>
                <a:r>
                  <a:rPr lang="zh-CN" altLang="zh-CN" sz="2600" b="1">
                    <a:latin typeface="Times New Roman" panose="02020603050405020304" pitchFamily="18" charset="0"/>
                    <a:cs typeface="Times New Roman" panose="02020603050405020304" pitchFamily="18" charset="0"/>
                  </a:rPr>
                  <a:t>为</a:t>
                </a:r>
                <a:r>
                  <a:rPr lang="en-US" altLang="zh-CN" sz="2600" b="1" i="1">
                    <a:latin typeface="Times New Roman" panose="02020603050405020304" pitchFamily="18" charset="0"/>
                    <a:cs typeface="Times New Roman" panose="02020603050405020304" pitchFamily="18" charset="0"/>
                  </a:rPr>
                  <a:t>PQ</a:t>
                </a:r>
                <a:r>
                  <a:rPr lang="zh-CN" altLang="zh-CN" sz="2600" b="1">
                    <a:latin typeface="Times New Roman" panose="02020603050405020304" pitchFamily="18" charset="0"/>
                    <a:cs typeface="Times New Roman" panose="02020603050405020304" pitchFamily="18" charset="0"/>
                  </a:rPr>
                  <a:t>的中点</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S</a:t>
                </a:r>
                <a:r>
                  <a:rPr lang="zh-CN" altLang="zh-CN" sz="2600" b="1" baseline="-25000">
                    <a:latin typeface="Times New Roman" panose="02020603050405020304" pitchFamily="18" charset="0"/>
                    <a:cs typeface="Times New Roman" panose="02020603050405020304" pitchFamily="18" charset="0"/>
                  </a:rPr>
                  <a:t>四边形</a:t>
                </a:r>
                <a:r>
                  <a:rPr lang="en-US" altLang="zh-CN" sz="2600" b="1" i="1" baseline="-25000">
                    <a:latin typeface="Times New Roman" panose="02020603050405020304" pitchFamily="18" charset="0"/>
                    <a:cs typeface="Times New Roman" panose="02020603050405020304" pitchFamily="18" charset="0"/>
                  </a:rPr>
                  <a:t>ABNM</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i="1">
                    <a:latin typeface="Times New Roman" panose="02020603050405020304" pitchFamily="18" charset="0"/>
                    <a:cs typeface="Times New Roman" panose="02020603050405020304" pitchFamily="18" charset="0"/>
                  </a:rPr>
                  <a:t>S</a:t>
                </a:r>
                <a:r>
                  <a:rPr lang="zh-CN" altLang="zh-CN" sz="2600" b="1" baseline="-25000">
                    <a:latin typeface="Calibri" panose="020F0502020204030204" pitchFamily="34" charset="0"/>
                    <a:cs typeface="宋体" panose="02010600030101010101" pitchFamily="2" charset="-122"/>
                  </a:rPr>
                  <a:t>△</a:t>
                </a:r>
                <a:r>
                  <a:rPr lang="en-US" altLang="zh-CN" sz="2600" b="1" i="1" baseline="-25000">
                    <a:latin typeface="Times New Roman" panose="02020603050405020304" pitchFamily="18" charset="0"/>
                    <a:cs typeface="Times New Roman" panose="02020603050405020304" pitchFamily="18" charset="0"/>
                  </a:rPr>
                  <a:t>ABP</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269382" y="492501"/>
                <a:ext cx="11589417" cy="5421484"/>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093634877"/>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blinds(horizontal)">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linds(horizontal)">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blinds(horizontal)">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blinds(horizontal)">
                                      <p:cBhvr>
                                        <p:cTn id="22" dur="5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blinds(horizontal)">
                                      <p:cBhvr>
                                        <p:cTn id="27" dur="500"/>
                                        <p:tgtEl>
                                          <p:spTgt spid="1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blinds(horizontal)">
                                      <p:cBhvr>
                                        <p:cTn id="32" dur="500"/>
                                        <p:tgtEl>
                                          <p:spTgt spid="1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1">
                                            <p:txEl>
                                              <p:pRg st="7" end="7"/>
                                            </p:txEl>
                                          </p:spTgt>
                                        </p:tgtEl>
                                        <p:attrNameLst>
                                          <p:attrName>style.visibility</p:attrName>
                                        </p:attrNameLst>
                                      </p:cBhvr>
                                      <p:to>
                                        <p:strVal val="visible"/>
                                      </p:to>
                                    </p:set>
                                    <p:animEffect transition="in" filter="blinds(horizontal)">
                                      <p:cBhvr>
                                        <p:cTn id="37"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25227"/>
            <a:ext cx="12190413" cy="614827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1" name="矩形 10"/>
              <p:cNvSpPr/>
              <p:nvPr/>
            </p:nvSpPr>
            <p:spPr>
              <a:xfrm>
                <a:off x="269382" y="530601"/>
                <a:ext cx="11589417" cy="5516575"/>
              </a:xfrm>
              <a:prstGeom prst="rect">
                <a:avLst/>
              </a:prstGeom>
            </p:spPr>
            <p:txBody>
              <a:bodyPr wrap="square">
                <a:spAutoFit/>
              </a:bodyPr>
              <a:lstStyle/>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由</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中</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式得</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kx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4=0</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因为直线</a:t>
                </a:r>
                <a:r>
                  <a:rPr lang="en-US" altLang="zh-CN" sz="2600" b="1" i="1">
                    <a:latin typeface="Times New Roman" panose="02020603050405020304" pitchFamily="18" charset="0"/>
                    <a:cs typeface="Times New Roman" panose="02020603050405020304" pitchFamily="18" charset="0"/>
                  </a:rPr>
                  <a:t>AB</a:t>
                </a:r>
                <a:r>
                  <a:rPr lang="zh-CN" altLang="zh-CN" sz="2600" b="1">
                    <a:latin typeface="Times New Roman" panose="02020603050405020304" pitchFamily="18" charset="0"/>
                    <a:cs typeface="Times New Roman" panose="02020603050405020304" pitchFamily="18" charset="0"/>
                  </a:rPr>
                  <a:t>的方程为</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kx</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AB</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kx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+1)+2=</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)+4=4</a:t>
                </a:r>
                <a:r>
                  <a:rPr lang="en-US" altLang="zh-CN" sz="2600" b="1" i="1">
                    <a:latin typeface="Times New Roman" panose="02020603050405020304" pitchFamily="18" charset="0"/>
                    <a:cs typeface="Times New Roman" panose="02020603050405020304" pitchFamily="18" charset="0"/>
                  </a:rPr>
                  <a:t>k</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到直线</a:t>
                </a:r>
                <a:r>
                  <a:rPr lang="en-US" altLang="zh-CN" sz="2600" b="1" i="1">
                    <a:latin typeface="Times New Roman" panose="02020603050405020304" pitchFamily="18" charset="0"/>
                    <a:cs typeface="Times New Roman" panose="02020603050405020304" pitchFamily="18" charset="0"/>
                  </a:rPr>
                  <a:t>AB</a:t>
                </a:r>
                <a:r>
                  <a:rPr lang="zh-CN" altLang="zh-CN" sz="2600" b="1">
                    <a:latin typeface="Times New Roman" panose="02020603050405020304" pitchFamily="18" charset="0"/>
                    <a:cs typeface="Times New Roman" panose="02020603050405020304" pitchFamily="18" charset="0"/>
                  </a:rPr>
                  <a:t>的距离</a:t>
                </a:r>
                <a:r>
                  <a:rPr lang="en-US" altLang="zh-CN" sz="2600" b="1" i="1">
                    <a:latin typeface="Times New Roman" panose="02020603050405020304" pitchFamily="18" charset="0"/>
                    <a:cs typeface="Times New Roman" panose="02020603050405020304" pitchFamily="18" charset="0"/>
                  </a:rPr>
                  <a:t>h</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𝒌</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m:t>
                        </m:r>
                      </m:num>
                      <m:den>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𝒌</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rad>
                      </m:den>
                    </m:f>
                  </m:oMath>
                </a14:m>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𝒌</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ra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S</a:t>
                </a:r>
                <a:r>
                  <a:rPr lang="zh-CN" altLang="zh-CN" sz="2600" b="1" baseline="-25000">
                    <a:latin typeface="Calibri" panose="020F0502020204030204" pitchFamily="34" charset="0"/>
                    <a:cs typeface="宋体" panose="02010600030101010101" pitchFamily="2" charset="-122"/>
                  </a:rPr>
                  <a:t>△</a:t>
                </a:r>
                <a:r>
                  <a:rPr lang="en-US" altLang="zh-CN" sz="2600" b="1" i="1" baseline="-25000">
                    <a:latin typeface="Times New Roman" panose="02020603050405020304" pitchFamily="18" charset="0"/>
                    <a:cs typeface="Times New Roman" panose="02020603050405020304" pitchFamily="18" charset="0"/>
                  </a:rPr>
                  <a:t>ABP</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AB</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h</a:t>
                </a:r>
                <a:r>
                  <a:rPr lang="en-US" altLang="zh-CN" sz="2600" b="1" smtClean="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k</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𝒌</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rad>
                  </m:oMath>
                </a14:m>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k</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e>
                      <m:sup>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sup>
                    </m:sSup>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当且仅当</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时取</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S</a:t>
                </a:r>
                <a:r>
                  <a:rPr lang="zh-CN" altLang="zh-CN" sz="2600" b="1" baseline="-25000">
                    <a:latin typeface="Times New Roman" panose="02020603050405020304" pitchFamily="18" charset="0"/>
                    <a:cs typeface="Times New Roman" panose="02020603050405020304" pitchFamily="18" charset="0"/>
                  </a:rPr>
                  <a:t>四边形</a:t>
                </a:r>
                <a:r>
                  <a:rPr lang="en-US" altLang="zh-CN" sz="2600" b="1" i="1" baseline="-25000">
                    <a:latin typeface="Times New Roman" panose="02020603050405020304" pitchFamily="18" charset="0"/>
                    <a:cs typeface="Times New Roman" panose="02020603050405020304" pitchFamily="18" charset="0"/>
                  </a:rPr>
                  <a:t>ABNM</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i="1">
                    <a:latin typeface="Times New Roman" panose="02020603050405020304" pitchFamily="18" charset="0"/>
                    <a:cs typeface="Times New Roman" panose="02020603050405020304" pitchFamily="18" charset="0"/>
                  </a:rPr>
                  <a:t>S</a:t>
                </a:r>
                <a:r>
                  <a:rPr lang="zh-CN" altLang="zh-CN" sz="2600" b="1" baseline="-25000">
                    <a:latin typeface="Calibri" panose="020F0502020204030204" pitchFamily="34" charset="0"/>
                    <a:cs typeface="宋体" panose="02010600030101010101" pitchFamily="2" charset="-122"/>
                  </a:rPr>
                  <a:t>△</a:t>
                </a:r>
                <a:r>
                  <a:rPr lang="en-US" altLang="zh-CN" sz="2600" b="1" i="1" baseline="-25000">
                    <a:latin typeface="Times New Roman" panose="02020603050405020304" pitchFamily="18" charset="0"/>
                    <a:cs typeface="Times New Roman" panose="02020603050405020304" pitchFamily="18" charset="0"/>
                  </a:rPr>
                  <a:t>ABP</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所以四边形</a:t>
                </a:r>
                <a:r>
                  <a:rPr lang="en-US" altLang="zh-CN" sz="2600" b="1" i="1">
                    <a:latin typeface="Times New Roman" panose="02020603050405020304" pitchFamily="18" charset="0"/>
                    <a:cs typeface="Times New Roman" panose="02020603050405020304" pitchFamily="18" charset="0"/>
                  </a:rPr>
                  <a:t>ABNM</a:t>
                </a:r>
                <a:r>
                  <a:rPr lang="zh-CN" altLang="zh-CN" sz="2600" b="1">
                    <a:latin typeface="Times New Roman" panose="02020603050405020304" pitchFamily="18" charset="0"/>
                    <a:cs typeface="Times New Roman" panose="02020603050405020304" pitchFamily="18" charset="0"/>
                  </a:rPr>
                  <a:t>面积的最小值为</a:t>
                </a:r>
                <a:r>
                  <a:rPr lang="en-US" altLang="zh-CN" sz="2600" b="1">
                    <a:latin typeface="Times New Roman" panose="02020603050405020304" pitchFamily="18" charset="0"/>
                    <a:cs typeface="Times New Roman" panose="02020603050405020304" pitchFamily="18" charset="0"/>
                  </a:rPr>
                  <a:t>3.</a:t>
                </a: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269382" y="530601"/>
                <a:ext cx="11589417" cy="5516575"/>
              </a:xfrm>
              <a:prstGeom prst="rect">
                <a:avLst/>
              </a:prstGeom>
              <a:blipFill rotWithShape="0">
                <a:blip r:embed="rId3"/>
                <a:stretch>
                  <a:fillRect l="-947" b="-66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41807388"/>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blinds(horizontal)">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linds(horizontal)">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blinds(horizontal)">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blinds(horizontal)">
                                      <p:cBhvr>
                                        <p:cTn id="22" dur="5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blinds(horizontal)">
                                      <p:cBhvr>
                                        <p:cTn id="27" dur="500"/>
                                        <p:tgtEl>
                                          <p:spTgt spid="1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blinds(horizontal)">
                                      <p:cBhvr>
                                        <p:cTn id="32" dur="500"/>
                                        <p:tgtEl>
                                          <p:spTgt spid="1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1">
                                            <p:txEl>
                                              <p:pRg st="7" end="7"/>
                                            </p:txEl>
                                          </p:spTgt>
                                        </p:tgtEl>
                                        <p:attrNameLst>
                                          <p:attrName>style.visibility</p:attrName>
                                        </p:attrNameLst>
                                      </p:cBhvr>
                                      <p:to>
                                        <p:strVal val="visible"/>
                                      </p:to>
                                    </p:set>
                                    <p:animEffect transition="in" filter="blinds(horizontal)">
                                      <p:cBhvr>
                                        <p:cTn id="37"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208460"/>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8"/>
          <p:cNvSpPr/>
          <p:nvPr/>
        </p:nvSpPr>
        <p:spPr bwMode="auto">
          <a:xfrm>
            <a:off x="-2" y="2611947"/>
            <a:ext cx="4837438" cy="1712353"/>
          </a:xfrm>
          <a:custGeom>
            <a:avLst/>
            <a:gdLst/>
            <a:ahLst/>
            <a:cxnLst/>
            <a:rect l="l" t="t" r="r" b="b"/>
            <a:pathLst>
              <a:path w="4310745" h="1283968">
                <a:moveTo>
                  <a:pt x="1089668" y="0"/>
                </a:moveTo>
                <a:lnTo>
                  <a:pt x="3526973" y="0"/>
                </a:lnTo>
                <a:lnTo>
                  <a:pt x="4310745" y="1269454"/>
                </a:lnTo>
                <a:lnTo>
                  <a:pt x="1089668" y="1283968"/>
                </a:lnTo>
                <a:close/>
                <a:moveTo>
                  <a:pt x="0" y="0"/>
                </a:moveTo>
                <a:lnTo>
                  <a:pt x="1089667" y="0"/>
                </a:lnTo>
                <a:lnTo>
                  <a:pt x="1089667" y="1283968"/>
                </a:lnTo>
                <a:lnTo>
                  <a:pt x="0" y="1283968"/>
                </a:lnTo>
                <a:close/>
              </a:path>
            </a:pathLst>
          </a:custGeom>
          <a:solidFill>
            <a:srgbClr val="548235"/>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121920" tIns="60960" rIns="121920" bIns="60960" numCol="1" rtlCol="0" anchor="t" anchorCtr="0" compatLnSpc="1"/>
          <a:lstStyle/>
          <a:p>
            <a:pPr fontAlgn="base">
              <a:spcBef>
                <a:spcPct val="0"/>
              </a:spcBef>
              <a:spcAft>
                <a:spcPct val="0"/>
              </a:spcAft>
            </a:pPr>
            <a:endParaRPr lang="zh-CN" altLang="en-US" sz="2400">
              <a:solidFill>
                <a:prstClr val="black"/>
              </a:solidFill>
              <a:latin typeface="Arial" panose="020B0604020202020204" pitchFamily="34" charset="0"/>
            </a:endParaRPr>
          </a:p>
        </p:txBody>
      </p:sp>
      <p:sp>
        <p:nvSpPr>
          <p:cNvPr id="5" name="TextBox 4"/>
          <p:cNvSpPr txBox="1"/>
          <p:nvPr/>
        </p:nvSpPr>
        <p:spPr bwMode="auto">
          <a:xfrm>
            <a:off x="1015234" y="2688154"/>
            <a:ext cx="2902842" cy="1199158"/>
          </a:xfrm>
          <a:prstGeom prst="rect">
            <a:avLst/>
          </a:prstGeom>
          <a:noFill/>
        </p:spPr>
        <p:txBody>
          <a:bodyPr wrap="square">
            <a:spAutoFit/>
          </a:bodyPr>
          <a:lstStyle/>
          <a:p>
            <a:pPr>
              <a:defRPr/>
            </a:pPr>
            <a:r>
              <a:rPr lang="zh-CN" altLang="en-US" sz="7200" kern="0" spc="-200" dirty="0">
                <a:ln w="1905">
                  <a:noFill/>
                </a:ln>
                <a:solidFill>
                  <a:prstClr val="white"/>
                </a:solidFill>
                <a:latin typeface="微软雅黑" panose="020B0503020204020204" pitchFamily="34" charset="-122"/>
                <a:ea typeface="微软雅黑" panose="020B0503020204020204" pitchFamily="34" charset="-122"/>
              </a:rPr>
              <a:t>目</a:t>
            </a:r>
            <a:r>
              <a:rPr lang="en-US" altLang="zh-CN" sz="7200" kern="0" spc="-200" dirty="0">
                <a:ln w="1905">
                  <a:noFill/>
                </a:ln>
                <a:solidFill>
                  <a:prstClr val="white"/>
                </a:solidFill>
                <a:latin typeface="微软雅黑" panose="020B0503020204020204" pitchFamily="34" charset="-122"/>
                <a:ea typeface="微软雅黑" panose="020B0503020204020204" pitchFamily="34" charset="-122"/>
              </a:rPr>
              <a:t> </a:t>
            </a:r>
            <a:r>
              <a:rPr lang="zh-CN" altLang="en-US" sz="7200" kern="0" spc="-200" dirty="0">
                <a:ln w="1905">
                  <a:noFill/>
                </a:ln>
                <a:solidFill>
                  <a:prstClr val="white"/>
                </a:solidFill>
                <a:latin typeface="微软雅黑" panose="020B0503020204020204" pitchFamily="34" charset="-122"/>
                <a:ea typeface="微软雅黑" panose="020B0503020204020204" pitchFamily="34" charset="-122"/>
              </a:rPr>
              <a:t>录</a:t>
            </a:r>
          </a:p>
        </p:txBody>
      </p:sp>
      <p:sp>
        <p:nvSpPr>
          <p:cNvPr id="6" name="TextBox 5"/>
          <p:cNvSpPr txBox="1"/>
          <p:nvPr/>
        </p:nvSpPr>
        <p:spPr bwMode="auto">
          <a:xfrm>
            <a:off x="1108062" y="3679592"/>
            <a:ext cx="2098700" cy="502882"/>
          </a:xfrm>
          <a:prstGeom prst="rect">
            <a:avLst/>
          </a:prstGeom>
          <a:noFill/>
        </p:spPr>
        <p:txBody>
          <a:bodyPr wrap="none">
            <a:spAutoFit/>
          </a:bodyPr>
          <a:lstStyle/>
          <a:p>
            <a:pPr algn="ctr"/>
            <a:r>
              <a:rPr lang="en-US" altLang="zh-CN" sz="2665" b="1" dirty="0">
                <a:solidFill>
                  <a:prstClr val="white"/>
                </a:solidFill>
                <a:latin typeface="微软雅黑" panose="020B0503020204020204" pitchFamily="34" charset="-122"/>
                <a:ea typeface="微软雅黑" panose="020B0503020204020204" pitchFamily="34" charset="-122"/>
              </a:rPr>
              <a:t>CONTENTS</a:t>
            </a:r>
            <a:endParaRPr lang="zh-CN" altLang="en-US" sz="2665" b="1" dirty="0">
              <a:solidFill>
                <a:prstClr val="white"/>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5199925" y="2979694"/>
            <a:ext cx="2993205" cy="913327"/>
            <a:chOff x="5712912" y="4110924"/>
            <a:chExt cx="2993205" cy="913327"/>
          </a:xfrm>
        </p:grpSpPr>
        <p:sp>
          <p:nvSpPr>
            <p:cNvPr id="10" name="TextBox 9">
              <a:hlinkClick r:id="rId3" action="ppaction://hlinksldjump"/>
            </p:cNvPr>
            <p:cNvSpPr txBox="1"/>
            <p:nvPr/>
          </p:nvSpPr>
          <p:spPr bwMode="auto">
            <a:xfrm>
              <a:off x="6472813" y="4207367"/>
              <a:ext cx="2233304" cy="502445"/>
            </a:xfrm>
            <a:prstGeom prst="rect">
              <a:avLst/>
            </a:prstGeom>
            <a:noFill/>
          </p:spPr>
          <p:txBody>
            <a:bodyPr wrap="none">
              <a:spAutoFit/>
            </a:bodyPr>
            <a:lstStyle/>
            <a:p>
              <a:pPr>
                <a:defRPr/>
              </a:pPr>
              <a:r>
                <a:rPr lang="zh-CN" altLang="en-US" sz="2665" b="1" kern="0" dirty="0" smtClean="0">
                  <a:solidFill>
                    <a:prstClr val="black">
                      <a:lumMod val="75000"/>
                      <a:lumOff val="25000"/>
                    </a:prstClr>
                  </a:solidFill>
                  <a:latin typeface="微软雅黑" panose="020B0503020204020204" pitchFamily="34" charset="-122"/>
                  <a:ea typeface="微软雅黑" panose="020B0503020204020204" pitchFamily="34" charset="-122"/>
                </a:rPr>
                <a:t>课时对点精练</a:t>
              </a:r>
              <a:endParaRPr lang="zh-CN" altLang="en-US" sz="2665" b="1"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8" name="TextBox 17">
              <a:hlinkClick r:id="rId3" action="ppaction://hlinksldjump"/>
            </p:cNvPr>
            <p:cNvSpPr txBox="1"/>
            <p:nvPr/>
          </p:nvSpPr>
          <p:spPr>
            <a:xfrm>
              <a:off x="5712912" y="4110924"/>
              <a:ext cx="184731" cy="913327"/>
            </a:xfrm>
            <a:prstGeom prst="rect">
              <a:avLst/>
            </a:prstGeom>
            <a:noFill/>
            <a:effectLst>
              <a:outerShdw blurRad="50800" dist="38100" dir="2700000" algn="tl" rotWithShape="0">
                <a:prstClr val="black">
                  <a:alpha val="40000"/>
                </a:prstClr>
              </a:outerShdw>
            </a:effectLst>
          </p:spPr>
          <p:txBody>
            <a:bodyPr wrap="none" rtlCol="0">
              <a:spAutoFit/>
            </a:bodyPr>
            <a:lstStyle/>
            <a:p>
              <a:endParaRPr lang="en-US" altLang="zh-CN" sz="5335" dirty="0">
                <a:solidFill>
                  <a:srgbClr val="548235"/>
                </a:solidFill>
                <a:latin typeface="Impact" panose="020B0806030902050204" pitchFamily="34" charset="0"/>
              </a:endParaRPr>
            </a:p>
          </p:txBody>
        </p:sp>
      </p:grpSp>
      <p:sp>
        <p:nvSpPr>
          <p:cNvPr id="20" name="矩形 34"/>
          <p:cNvSpPr/>
          <p:nvPr/>
        </p:nvSpPr>
        <p:spPr bwMode="auto">
          <a:xfrm>
            <a:off x="9315242" y="2607161"/>
            <a:ext cx="2893192" cy="1717138"/>
          </a:xfrm>
          <a:custGeom>
            <a:avLst/>
            <a:gdLst>
              <a:gd name="connsiteX0" fmla="*/ 0 w 1055077"/>
              <a:gd name="connsiteY0" fmla="*/ 0 h 1283968"/>
              <a:gd name="connsiteX1" fmla="*/ 1055077 w 1055077"/>
              <a:gd name="connsiteY1" fmla="*/ 0 h 1283968"/>
              <a:gd name="connsiteX2" fmla="*/ 1055077 w 1055077"/>
              <a:gd name="connsiteY2" fmla="*/ 1283968 h 1283968"/>
              <a:gd name="connsiteX3" fmla="*/ 0 w 1055077"/>
              <a:gd name="connsiteY3" fmla="*/ 1283968 h 1283968"/>
              <a:gd name="connsiteX4" fmla="*/ 0 w 1055077"/>
              <a:gd name="connsiteY4" fmla="*/ 0 h 1283968"/>
              <a:gd name="connsiteX0-1" fmla="*/ 0 w 1606620"/>
              <a:gd name="connsiteY0-2" fmla="*/ 0 h 1283968"/>
              <a:gd name="connsiteX1-3" fmla="*/ 1606620 w 1606620"/>
              <a:gd name="connsiteY1-4" fmla="*/ 0 h 1283968"/>
              <a:gd name="connsiteX2-5" fmla="*/ 1606620 w 1606620"/>
              <a:gd name="connsiteY2-6" fmla="*/ 1283968 h 1283968"/>
              <a:gd name="connsiteX3-7" fmla="*/ 551543 w 1606620"/>
              <a:gd name="connsiteY3-8" fmla="*/ 1283968 h 1283968"/>
              <a:gd name="connsiteX4-9" fmla="*/ 0 w 1606620"/>
              <a:gd name="connsiteY4-10" fmla="*/ 0 h 1283968"/>
              <a:gd name="connsiteX0-11" fmla="*/ 0 w 1833140"/>
              <a:gd name="connsiteY0-12" fmla="*/ 9525 h 1293493"/>
              <a:gd name="connsiteX1-13" fmla="*/ 1833140 w 1833140"/>
              <a:gd name="connsiteY1-14" fmla="*/ 0 h 1293493"/>
              <a:gd name="connsiteX2-15" fmla="*/ 1606620 w 1833140"/>
              <a:gd name="connsiteY2-16" fmla="*/ 1293493 h 1293493"/>
              <a:gd name="connsiteX3-17" fmla="*/ 551543 w 1833140"/>
              <a:gd name="connsiteY3-18" fmla="*/ 1293493 h 1293493"/>
              <a:gd name="connsiteX4-19" fmla="*/ 0 w 1833140"/>
              <a:gd name="connsiteY4-20" fmla="*/ 9525 h 1293493"/>
              <a:gd name="connsiteX0-21" fmla="*/ 0 w 1833140"/>
              <a:gd name="connsiteY0-22" fmla="*/ 9525 h 1293493"/>
              <a:gd name="connsiteX1-23" fmla="*/ 1833140 w 1833140"/>
              <a:gd name="connsiteY1-24" fmla="*/ 0 h 1293493"/>
              <a:gd name="connsiteX2-25" fmla="*/ 1833140 w 1833140"/>
              <a:gd name="connsiteY2-26" fmla="*/ 1293493 h 1293493"/>
              <a:gd name="connsiteX3-27" fmla="*/ 551543 w 1833140"/>
              <a:gd name="connsiteY3-28" fmla="*/ 1293493 h 1293493"/>
              <a:gd name="connsiteX4-29" fmla="*/ 0 w 1833140"/>
              <a:gd name="connsiteY4-30" fmla="*/ 9525 h 1293493"/>
              <a:gd name="connsiteX0-31" fmla="*/ 0 w 1833140"/>
              <a:gd name="connsiteY0-32" fmla="*/ 0 h 1283968"/>
              <a:gd name="connsiteX1-33" fmla="*/ 1833140 w 1833140"/>
              <a:gd name="connsiteY1-34" fmla="*/ 8288 h 1283968"/>
              <a:gd name="connsiteX2-35" fmla="*/ 1833140 w 1833140"/>
              <a:gd name="connsiteY2-36" fmla="*/ 1283968 h 1283968"/>
              <a:gd name="connsiteX3-37" fmla="*/ 551543 w 1833140"/>
              <a:gd name="connsiteY3-38" fmla="*/ 1283968 h 1283968"/>
              <a:gd name="connsiteX4-39" fmla="*/ 0 w 1833140"/>
              <a:gd name="connsiteY4-40" fmla="*/ 0 h 1283968"/>
              <a:gd name="connsiteX0-41" fmla="*/ 0 w 1843227"/>
              <a:gd name="connsiteY0-42" fmla="*/ 3587 h 1287555"/>
              <a:gd name="connsiteX1-43" fmla="*/ 1843227 w 1843227"/>
              <a:gd name="connsiteY1-44" fmla="*/ 0 h 1287555"/>
              <a:gd name="connsiteX2-45" fmla="*/ 1833140 w 1843227"/>
              <a:gd name="connsiteY2-46" fmla="*/ 1287555 h 1287555"/>
              <a:gd name="connsiteX3-47" fmla="*/ 551543 w 1843227"/>
              <a:gd name="connsiteY3-48" fmla="*/ 1287555 h 1287555"/>
              <a:gd name="connsiteX4-49" fmla="*/ 0 w 1843227"/>
              <a:gd name="connsiteY4-50" fmla="*/ 3587 h 12875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43227" h="1287555">
                <a:moveTo>
                  <a:pt x="0" y="3587"/>
                </a:moveTo>
                <a:lnTo>
                  <a:pt x="1843227" y="0"/>
                </a:lnTo>
                <a:cubicBezTo>
                  <a:pt x="1839865" y="429185"/>
                  <a:pt x="1836502" y="858370"/>
                  <a:pt x="1833140" y="1287555"/>
                </a:cubicBezTo>
                <a:lnTo>
                  <a:pt x="551543" y="1287555"/>
                </a:lnTo>
                <a:lnTo>
                  <a:pt x="0" y="3587"/>
                </a:lnTo>
                <a:close/>
              </a:path>
            </a:pathLst>
          </a:custGeom>
          <a:solidFill>
            <a:srgbClr val="70AD47"/>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121920" tIns="60960" rIns="121920" bIns="60960" numCol="1" rtlCol="0" anchor="t" anchorCtr="0" compatLnSpc="1"/>
          <a:lstStyle/>
          <a:p>
            <a:pPr fontAlgn="base">
              <a:spcBef>
                <a:spcPct val="0"/>
              </a:spcBef>
              <a:spcAft>
                <a:spcPct val="0"/>
              </a:spcAft>
            </a:pPr>
            <a:endParaRPr lang="zh-CN" altLang="en-US" sz="2400">
              <a:solidFill>
                <a:prstClr val="black"/>
              </a:solidFill>
              <a:latin typeface="Arial" panose="020B0604020202020204" pitchFamily="34" charset="0"/>
            </a:endParaRPr>
          </a:p>
        </p:txBody>
      </p:sp>
    </p:spTree>
    <p:extLst>
      <p:ext uri="{BB962C8B-B14F-4D97-AF65-F5344CB8AC3E}">
        <p14:creationId xmlns:p14="http://schemas.microsoft.com/office/powerpoint/2010/main" val="4158660134"/>
      </p:ext>
    </p:ext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2"/>
            </p:custDataLst>
          </p:nvPr>
        </p:nvSpPr>
        <p:spPr>
          <a:xfrm>
            <a:off x="0" y="1744560"/>
            <a:ext cx="12190413" cy="455409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35" name="矩形 34"/>
          <p:cNvSpPr/>
          <p:nvPr>
            <p:custDataLst>
              <p:tags r:id="rId3"/>
            </p:custDataLst>
          </p:nvPr>
        </p:nvSpPr>
        <p:spPr bwMode="auto">
          <a:xfrm>
            <a:off x="251427" y="-1238"/>
            <a:ext cx="11653111" cy="664862"/>
          </a:xfrm>
          <a:prstGeom prst="rect">
            <a:avLst/>
          </a:prstGeom>
        </p:spPr>
        <p:txBody>
          <a:bodyPr wrap="square">
            <a:spAutoFit/>
          </a:bodyPr>
          <a:lstStyle/>
          <a:p>
            <a:pPr>
              <a:lnSpc>
                <a:spcPct val="150000"/>
              </a:lnSpc>
              <a:spcAft>
                <a:spcPts val="0"/>
              </a:spcAft>
              <a:tabLst>
                <a:tab pos="2970530" algn="l"/>
              </a:tabLst>
            </a:pP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题型一</a:t>
            </a:r>
            <a:r>
              <a:rPr lang="zh-CN" altLang="zh-CN" sz="2800" b="1">
                <a:latin typeface="Times New Roman" panose="02020603050405020304" pitchFamily="18" charset="0"/>
                <a:cs typeface="Times New Roman" panose="02020603050405020304" pitchFamily="18" charset="0"/>
              </a:rPr>
              <a:t>　</a:t>
            </a: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切线问题</a:t>
            </a:r>
            <a:endParaRPr lang="zh-CN" altLang="zh-CN" sz="120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矩形 10"/>
              <p:cNvSpPr/>
              <p:nvPr/>
            </p:nvSpPr>
            <p:spPr>
              <a:xfrm>
                <a:off x="269382" y="752072"/>
                <a:ext cx="11589417" cy="5128007"/>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a:solidFill>
                      <a:srgbClr val="0000FF"/>
                    </a:solidFill>
                    <a:latin typeface="Times New Roman" panose="02020603050405020304" pitchFamily="18" charset="0"/>
                    <a:cs typeface="Times New Roman" panose="02020603050405020304" pitchFamily="18" charset="0"/>
                  </a:rPr>
                  <a:t>1</a:t>
                </a:r>
                <a:r>
                  <a:rPr lang="en-US" altLang="zh-CN" sz="2600" b="1">
                    <a:solidFill>
                      <a:srgbClr val="0000FF"/>
                    </a:solidFill>
                    <a:latin typeface="宋体" panose="02010600030101010101" pitchFamily="2" charset="-122"/>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已知椭圆方程为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𝒚</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求该椭圆在点</a:t>
                </a:r>
                <a:r>
                  <a:rPr lang="en-US" altLang="zh-CN" sz="2600" b="1" i="1">
                    <a:latin typeface="Times New Roman" panose="02020603050405020304" pitchFamily="18" charset="0"/>
                    <a:cs typeface="Times New Roman" panose="02020603050405020304" pitchFamily="18" charset="0"/>
                  </a:rPr>
                  <a:t>P</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e>
                    </m:d>
                  </m:oMath>
                </a14:m>
                <a:r>
                  <a:rPr lang="zh-CN" altLang="zh-CN" sz="2600" b="1">
                    <a:latin typeface="Times New Roman" panose="02020603050405020304" pitchFamily="18" charset="0"/>
                    <a:cs typeface="Times New Roman" panose="02020603050405020304" pitchFamily="18" charset="0"/>
                  </a:rPr>
                  <a:t>处的切线方程</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effectLst/>
                    <a:latin typeface="Times New Roman" panose="02020603050405020304" pitchFamily="18" charset="0"/>
                    <a:ea typeface="黑体" panose="02010609060101010101" pitchFamily="49" charset="-122"/>
                    <a:cs typeface="Times New Roman" panose="02020603050405020304" pitchFamily="18" charset="0"/>
                  </a:rPr>
                  <a:t>法一</a:t>
                </a:r>
                <a:r>
                  <a:rPr lang="zh-CN" altLang="zh-CN" sz="2600" b="1">
                    <a:latin typeface="Times New Roman" panose="02020603050405020304" pitchFamily="18" charset="0"/>
                    <a:cs typeface="Times New Roman" panose="02020603050405020304" pitchFamily="18" charset="0"/>
                  </a:rPr>
                  <a:t>　由题意可知切线的斜率存在</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zh-CN" altLang="zh-CN" sz="2600" b="1">
                    <a:latin typeface="Times New Roman" panose="02020603050405020304" pitchFamily="18" charset="0"/>
                    <a:cs typeface="Times New Roman" panose="02020603050405020304" pitchFamily="18" charset="0"/>
                  </a:rPr>
                  <a:t>设切线方程为</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将</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代入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𝒚</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中得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3</a:t>
                </a:r>
                <a:r>
                  <a:rPr lang="en-US" altLang="zh-CN" sz="2600" b="1" i="1" smtClean="0">
                    <a:latin typeface="Times New Roman" panose="02020603050405020304" pitchFamily="18" charset="0"/>
                    <a:cs typeface="Times New Roman" panose="02020603050405020304" pitchFamily="18" charset="0"/>
                  </a:rPr>
                  <a:t>x</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smtClean="0">
                    <a:latin typeface="Times New Roman" panose="02020603050405020304" pitchFamily="18" charset="0"/>
                    <a:cs typeface="Times New Roman" panose="02020603050405020304" pitchFamily="18" charset="0"/>
                  </a:rPr>
                  <a:t>+4</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𝒌</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Times New Roman" panose="02020603050405020304" pitchFamily="18" charset="0"/>
                    <a:cs typeface="Times New Roman" panose="02020603050405020304" pitchFamily="18" charset="0"/>
                  </a:rPr>
                  <a:t>=12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化</a:t>
                </a:r>
                <a:r>
                  <a:rPr lang="zh-CN" altLang="zh-CN" sz="2600" b="1">
                    <a:latin typeface="Times New Roman" panose="02020603050405020304" pitchFamily="18" charset="0"/>
                    <a:cs typeface="Times New Roman" panose="02020603050405020304" pitchFamily="18" charset="0"/>
                  </a:rPr>
                  <a:t>简整理得</a:t>
                </a:r>
                <a:r>
                  <a:rPr lang="en-US" altLang="zh-CN" sz="2600" b="1">
                    <a:latin typeface="Times New Roman" panose="02020603050405020304" pitchFamily="18" charset="0"/>
                    <a:cs typeface="Times New Roman" panose="02020603050405020304" pitchFamily="18" charset="0"/>
                  </a:rPr>
                  <a:t>(3+4</a:t>
                </a:r>
                <a:r>
                  <a:rPr lang="en-US" altLang="zh-CN" sz="2600" b="1" i="1">
                    <a:latin typeface="Times New Roman" panose="02020603050405020304" pitchFamily="18" charset="0"/>
                    <a:cs typeface="Times New Roman" panose="02020603050405020304" pitchFamily="18" charset="0"/>
                  </a:rPr>
                  <a:t>k</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+(12</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r>
                  <a:rPr lang="en-US" altLang="zh-CN" sz="2600" b="1" i="1">
                    <a:latin typeface="Times New Roman" panose="02020603050405020304" pitchFamily="18" charset="0"/>
                    <a:cs typeface="Times New Roman" panose="02020603050405020304" pitchFamily="18" charset="0"/>
                  </a:rPr>
                  <a:t>k</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k</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12</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Δ</a:t>
                </a:r>
                <a:r>
                  <a:rPr lang="en-US" altLang="zh-CN" sz="2600" b="1">
                    <a:latin typeface="Times New Roman" panose="02020603050405020304" pitchFamily="18" charset="0"/>
                    <a:cs typeface="Times New Roman" panose="02020603050405020304" pitchFamily="18" charset="0"/>
                  </a:rPr>
                  <a:t>=(12</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r>
                  <a:rPr lang="en-US" altLang="zh-CN" sz="2600" b="1" i="1">
                    <a:latin typeface="Times New Roman" panose="02020603050405020304" pitchFamily="18" charset="0"/>
                    <a:cs typeface="Times New Roman" panose="02020603050405020304" pitchFamily="18" charset="0"/>
                  </a:rPr>
                  <a:t>k</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4(3+4</a:t>
                </a:r>
                <a:r>
                  <a:rPr lang="en-US" altLang="zh-CN" sz="2600" b="1" i="1">
                    <a:latin typeface="Times New Roman" panose="02020603050405020304" pitchFamily="18" charset="0"/>
                    <a:cs typeface="Times New Roman" panose="02020603050405020304" pitchFamily="18" charset="0"/>
                  </a:rPr>
                  <a:t>k</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k</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12</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3)=0</a:t>
                </a:r>
                <a:r>
                  <a:rPr lang="en-US" altLang="zh-CN" sz="2600" b="1" smtClean="0">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269382" y="752072"/>
                <a:ext cx="11589417" cy="5128007"/>
              </a:xfrm>
              <a:prstGeom prst="rect">
                <a:avLst/>
              </a:prstGeom>
              <a:blipFill rotWithShape="0">
                <a:blip r:embed="rId5"/>
                <a:stretch>
                  <a:fillRect l="-947" b="-713"/>
                </a:stretch>
              </a:blipFill>
            </p:spPr>
            <p:txBody>
              <a:bodyPr/>
              <a:lstStyle/>
              <a:p>
                <a:r>
                  <a:rPr lang="zh-CN" altLang="en-US">
                    <a:noFill/>
                  </a:rPr>
                  <a:t> </a:t>
                </a:r>
              </a:p>
            </p:txBody>
          </p:sp>
        </mc:Fallback>
      </mc:AlternateContent>
      <mc:AlternateContent xmlns:mc="http://schemas.openxmlformats.org/markup-compatibility/2006">
        <mc:Choice xmlns:p14="http://schemas.microsoft.com/office/powerpoint/2010/main" Requires="p14">
          <p:contentPart p14:bwMode="auto" r:id="rId6">
            <p14:nvContentPartPr>
              <p14:cNvPr id="2" name="墨迹 1"/>
              <p14:cNvContentPartPr/>
              <p14:nvPr/>
            </p14:nvContentPartPr>
            <p14:xfrm>
              <a:off x="582120" y="411120"/>
              <a:ext cx="11098080" cy="5541840"/>
            </p14:xfrm>
          </p:contentPart>
        </mc:Choice>
        <mc:Fallback>
          <p:pic>
            <p:nvPicPr>
              <p:cNvPr id="2" name="墨迹 1"/>
              <p:cNvPicPr/>
              <p:nvPr/>
            </p:nvPicPr>
            <p:blipFill>
              <a:blip r:embed="rId7"/>
              <a:stretch>
                <a:fillRect/>
              </a:stretch>
            </p:blipFill>
            <p:spPr>
              <a:xfrm>
                <a:off x="572760" y="401760"/>
                <a:ext cx="11116800" cy="5560560"/>
              </a:xfrm>
              <a:prstGeom prst="rect">
                <a:avLst/>
              </a:prstGeom>
            </p:spPr>
          </p:pic>
        </mc:Fallback>
      </mc:AlternateContent>
    </p:spTree>
    <p:custDataLst>
      <p:tags r:id="rId1"/>
    </p:custDataLst>
    <p:extLst>
      <p:ext uri="{BB962C8B-B14F-4D97-AF65-F5344CB8AC3E}">
        <p14:creationId xmlns:p14="http://schemas.microsoft.com/office/powerpoint/2010/main" val="68329885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blinds(horizontal)">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linds(horizontal)">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blinds(horizontal)">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blinds(horizontal)">
                                      <p:cBhvr>
                                        <p:cTn id="22" dur="5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blinds(horizontal)">
                                      <p:cBhvr>
                                        <p:cTn id="27" dur="500"/>
                                        <p:tgtEl>
                                          <p:spTgt spid="1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blinds(horizontal)">
                                      <p:cBhvr>
                                        <p:cTn id="32"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0"/>
            <a:ext cx="12190413" cy="629430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5" name="矩形 4"/>
              <p:cNvSpPr/>
              <p:nvPr/>
            </p:nvSpPr>
            <p:spPr>
              <a:xfrm>
                <a:off x="269382" y="752072"/>
                <a:ext cx="11589417" cy="5202706"/>
              </a:xfrm>
              <a:prstGeom prst="rect">
                <a:avLst/>
              </a:prstGeom>
            </p:spPr>
            <p:txBody>
              <a:bodyPr wrap="square">
                <a:spAutoFit/>
              </a:bodyPr>
              <a:lstStyle/>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化</a:t>
                </a:r>
                <a:r>
                  <a:rPr lang="zh-CN" altLang="zh-CN" sz="2600" b="1">
                    <a:latin typeface="Times New Roman" panose="02020603050405020304" pitchFamily="18" charset="0"/>
                    <a:cs typeface="Times New Roman" panose="02020603050405020304" pitchFamily="18" charset="0"/>
                  </a:rPr>
                  <a:t>简整理得</a:t>
                </a:r>
                <a:r>
                  <a:rPr lang="en-US" altLang="zh-CN" sz="2600" b="1">
                    <a:latin typeface="Times New Roman" panose="02020603050405020304" pitchFamily="18" charset="0"/>
                    <a:cs typeface="Times New Roman" panose="02020603050405020304" pitchFamily="18" charset="0"/>
                  </a:rPr>
                  <a:t>36</a:t>
                </a:r>
                <a:r>
                  <a:rPr lang="en-US" altLang="zh-CN" sz="2600" b="1" i="1">
                    <a:latin typeface="Times New Roman" panose="02020603050405020304" pitchFamily="18" charset="0"/>
                    <a:cs typeface="Times New Roman" panose="02020603050405020304" pitchFamily="18" charset="0"/>
                  </a:rPr>
                  <a:t>k</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+36</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+9=0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k</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+1=0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解得</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所以切线方程为</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4=0.</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effectLst/>
                    <a:latin typeface="Times New Roman" panose="02020603050405020304" pitchFamily="18" charset="0"/>
                    <a:ea typeface="黑体" panose="02010609060101010101" pitchFamily="49" charset="-122"/>
                    <a:cs typeface="Times New Roman" panose="02020603050405020304" pitchFamily="18" charset="0"/>
                  </a:rPr>
                  <a:t>法二</a:t>
                </a:r>
                <a:r>
                  <a:rPr lang="zh-CN" altLang="zh-CN" sz="2600" b="1">
                    <a:latin typeface="Times New Roman" panose="02020603050405020304" pitchFamily="18" charset="0"/>
                    <a:cs typeface="Times New Roman" panose="02020603050405020304" pitchFamily="18" charset="0"/>
                  </a:rPr>
                  <a:t>　因为</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在第一象限</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𝒚</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可化为</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i="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𝟒</m:t>
                            </m:r>
                          </m:den>
                        </m:f>
                      </m:e>
                    </m:ra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i="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𝟐</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𝟒</m:t>
                                </m:r>
                              </m:den>
                            </m:f>
                          </m:e>
                        </m:rad>
                      </m:den>
                    </m:f>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𝟒</m:t>
                        </m:r>
                      </m:den>
                    </m:f>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𝟒</m:t>
                                </m:r>
                              </m:den>
                            </m:f>
                          </m:e>
                        </m:rad>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baseline="-25000">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zh-CN" altLang="zh-CN" sz="2600" b="1">
                    <a:latin typeface="Times New Roman" panose="02020603050405020304" pitchFamily="18" charset="0"/>
                    <a:cs typeface="Times New Roman" panose="02020603050405020304" pitchFamily="18" charset="0"/>
                  </a:rPr>
                  <a:t>切线方程为</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4=0</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269382" y="752072"/>
                <a:ext cx="11589417" cy="5202706"/>
              </a:xfrm>
              <a:prstGeom prst="rect">
                <a:avLst/>
              </a:prstGeom>
              <a:blipFill rotWithShape="0">
                <a:blip r:embed="rId3"/>
                <a:stretch>
                  <a:fillRect l="-947"/>
                </a:stretch>
              </a:blipFill>
            </p:spPr>
            <p:txBody>
              <a:bodyPr/>
              <a:lstStyle/>
              <a:p>
                <a:r>
                  <a:rPr lang="zh-CN" altLang="en-US">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6085440" y="3691080"/>
              <a:ext cx="2044440" cy="78840"/>
            </p14:xfrm>
          </p:contentPart>
        </mc:Choice>
        <mc:Fallback>
          <p:pic>
            <p:nvPicPr>
              <p:cNvPr id="2" name="墨迹 1"/>
              <p:cNvPicPr/>
              <p:nvPr/>
            </p:nvPicPr>
            <p:blipFill>
              <a:blip r:embed="rId5"/>
              <a:stretch>
                <a:fillRect/>
              </a:stretch>
            </p:blipFill>
            <p:spPr>
              <a:xfrm>
                <a:off x="6076080" y="3681720"/>
                <a:ext cx="2063160" cy="97560"/>
              </a:xfrm>
              <a:prstGeom prst="rect">
                <a:avLst/>
              </a:prstGeom>
            </p:spPr>
          </p:pic>
        </mc:Fallback>
      </mc:AlternateContent>
    </p:spTree>
    <p:extLst>
      <p:ext uri="{BB962C8B-B14F-4D97-AF65-F5344CB8AC3E}">
        <p14:creationId xmlns:p14="http://schemas.microsoft.com/office/powerpoint/2010/main" val="69155897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TotalTime>
  <Words>2328</Words>
  <Application>Microsoft Office PowerPoint</Application>
  <PresentationFormat>自定义</PresentationFormat>
  <Paragraphs>376</Paragraphs>
  <Slides>66</Slides>
  <Notes>5</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66</vt:i4>
      </vt:variant>
    </vt:vector>
  </HeadingPairs>
  <TitlesOfParts>
    <vt:vector size="79" baseType="lpstr">
      <vt:lpstr>黑体</vt:lpstr>
      <vt:lpstr>经典繁仿黑</vt:lpstr>
      <vt:lpstr>楷体</vt:lpstr>
      <vt:lpstr>宋体</vt:lpstr>
      <vt:lpstr>微软雅黑</vt:lpstr>
      <vt:lpstr>微软雅黑 Light</vt:lpstr>
      <vt:lpstr>Arial</vt:lpstr>
      <vt:lpstr>Broadway</vt:lpstr>
      <vt:lpstr>Calibri</vt:lpstr>
      <vt:lpstr>Cambria Math</vt:lpstr>
      <vt:lpstr>Impact</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³He</cp:lastModifiedBy>
  <cp:revision>77</cp:revision>
  <dcterms:created xsi:type="dcterms:W3CDTF">2024-01-05T07:50:57Z</dcterms:created>
  <dcterms:modified xsi:type="dcterms:W3CDTF">2025-12-29T01:15:41Z</dcterms:modified>
</cp:coreProperties>
</file>