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ink/ink1.xml" ContentType="application/inkml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ink/ink2.xml" ContentType="application/inkml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ink/ink3.xml" ContentType="application/inkml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ink/ink4.xml" ContentType="application/inkml+xml"/>
  <Override PartName="/ppt/tags/tag151.xml" ContentType="application/vnd.openxmlformats-officedocument.presentationml.tags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8" r:id="rId10"/>
    <p:sldId id="338" r:id="rId11"/>
    <p:sldId id="339" r:id="rId12"/>
    <p:sldId id="269" r:id="rId13"/>
    <p:sldId id="270" r:id="rId14"/>
    <p:sldId id="271" r:id="rId15"/>
    <p:sldId id="272" r:id="rId16"/>
    <p:sldId id="273" r:id="rId17"/>
    <p:sldId id="342" r:id="rId18"/>
    <p:sldId id="352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353" r:id="rId27"/>
    <p:sldId id="354" r:id="rId28"/>
    <p:sldId id="355" r:id="rId29"/>
    <p:sldId id="282" r:id="rId30"/>
    <p:sldId id="283" r:id="rId31"/>
    <p:sldId id="356" r:id="rId32"/>
    <p:sldId id="290" r:id="rId33"/>
    <p:sldId id="291" r:id="rId34"/>
    <p:sldId id="357" r:id="rId35"/>
    <p:sldId id="319" r:id="rId36"/>
    <p:sldId id="325" r:id="rId37"/>
    <p:sldId id="326" r:id="rId38"/>
    <p:sldId id="358" r:id="rId39"/>
    <p:sldId id="359" r:id="rId40"/>
    <p:sldId id="360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61" r:id="rId50"/>
    <p:sldId id="303" r:id="rId51"/>
    <p:sldId id="362" r:id="rId52"/>
    <p:sldId id="304" r:id="rId53"/>
    <p:sldId id="363" r:id="rId54"/>
    <p:sldId id="305" r:id="rId55"/>
    <p:sldId id="364" r:id="rId56"/>
    <p:sldId id="306" r:id="rId57"/>
    <p:sldId id="365" r:id="rId58"/>
    <p:sldId id="367" r:id="rId59"/>
    <p:sldId id="307" r:id="rId60"/>
    <p:sldId id="308" r:id="rId61"/>
    <p:sldId id="309" r:id="rId62"/>
    <p:sldId id="368" r:id="rId63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4614" autoAdjust="0"/>
  </p:normalViewPr>
  <p:slideViewPr>
    <p:cSldViewPr>
      <p:cViewPr varScale="1">
        <p:scale>
          <a:sx n="66" d="100"/>
          <a:sy n="66" d="100"/>
        </p:scale>
        <p:origin x="990" y="30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3T07:12:00.7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28020 4691 0,'0'0'0,"0"0"0,0 0 15,0 0-15,0 0 0,0 0 16,0 0-16,0 0 0,0 0 0,0 0 16,0 0-16,0 0 0,0 0 15,0 0-15,0 0 16,0 0-16,0 0 0,0 0 0,0 0 16,0 0-16,12 20 0,-12-20 15,0 0-15,0 0 0,0 0 0,0 0 16,0 0-16,0 0 15,0 0-15,15-21 0,-15 21 16,0 0-16,0 0 0,8-22 16,-8 22-16,0 0 0,2-21 0,-2 21 15,0 0-15,0 0 0,-1-22 16,-1 19-16,0-2 16,0 2-16,-2 1 0,1 2 0,-2 1 15,1 0-15,0 0 0,-1 3 16,1 3-16,-1 0 0,1-1 0,2 0 15,1 1-15,1-1 16,0 3-16,1-1 0,1 0 16,0 0-16,2 0 0,0-1 0,3-1 15,-2 0-15,1-2 0,0 0 16,2-2-16,0-1 0,0 0 16,1-1-16,1-1 0,-1-1 15,0 0-15,-1-1 0,-1-1 16,0 0-16,0 1 0,-2-1 15,-1 0-15,1-1 0,-2 0 0,-1 1 16,1-2-16,-2 2 0,0-1 16,-1 0-16,-1 0 15,0 1-15,-2-1 0,0 2 16,0 0-16,-1 0 0,1 1 0,-1 1 16,-1 0-16,1 2 0,1 1 15,-1 2-15,2 0 0,2-1 16,1 1-16,0 0 0,1 2 15,2-1-15,0-2 0,1 0 16,-1 1-16,0 0 0,1-1 0,0-1 16,1 1-16,-1-1 0,1 0 15,-1-2-15,1 0 16,-2 0-16,1 0 0,-2-1 0,0-2 16,1 2-16,-1-1 0,0 0 15,0 1-15,-1 0 0,0 0 0,-2 1 16,2-3-16,-2 3 15,0-3-15,0 3 0,0-2 16,0 2-16</inkml:trace>
  <inkml:trace contextRef="#ctx0" brushRef="#br0" timeOffset="6849.5591">29309 3598 0,'0'0'15,"0"0"-15,0 0 0,0 0 0,0 0 16,0 0-16,0 0 16,0 0-16,0 0 0,0 0 0,0 0 15,0 0-15,0 0 0,0 0 16</inkml:trace>
  <inkml:trace contextRef="#ctx0" brushRef="#br0" timeOffset="7073.754">29315 3617 0,'0'0'0,"0"0"15,0 0-15,0 0 0,0 0 0,0 0 16,0 0-16,0 0 0,0 0 0,0 0 16,0 0-16,26-6 0</inkml:trace>
  <inkml:trace contextRef="#ctx0" brushRef="#br0" timeOffset="7229.8726">29367 3608 0,'0'0'0,"0"0"16,0 0-1,0 0-15,0 0 0,0 0 0,0 0 16,0 0-16,0 0 0,0 0 15</inkml:trace>
  <inkml:trace contextRef="#ctx0" brushRef="#br0" timeOffset="17620.7961">22901 8702 0,'0'0'0,"0"0"0,0 0 15,0 0-15,0 0 0,0 0 16,0 0-16,26-7 0,-26 7 0,21-5 16,-21 5-16,30-7 0,-11 4 15,4 1-15,3 1 16,3 1-16,1 1 0,12 0 0,2 0 15,0-1-15,0 1 0,14 1 16,4-1-16,-2 0 0,-2 1 0,15-2 16,1 1-16,-5-1 15,-2 1-15,13 0 0,3 0 16,3 0-16,-7-2 0,2 2 0,0 2 16,25 2-16,-15 0 0,-8 2 15,-3 2-15,-13-3 0,-9-2 16,3 0-16,2-2 0,-7 0 15,-5-1-15,-5 0 0,-2 0 16,-5-2-16,-6-2 0,-3 0 16,-5 1-16,-5-1 0,-6 1 0,-5-1 15,-4 0-15,-5 3 0,0-3 16,0 3-16,0 3 16,0-3-16,0 0 0,0 0 0,0-3 15,0 3-15,-3 1 0,0 1 16,-1 1-16,-3-2 0,-2-1 0,3-1 15,0 0-15,2 1 0</inkml:trace>
  <inkml:trace contextRef="#ctx0" brushRef="#br0" timeOffset="19454.6249">21069 10582 0,'0'0'0,"0"0"0,0 0 16,25-1-16,-25 1 0,36-2 0,-13 1 16,3 1-16,3 0 0,11 3 15,2 1-15,-2 1 0,1 2 0,8 3 16,-3 3-16,-6-1 0,-6 3 15,-9 2-15,-5 0 0,-8 1 16,-5 0-16,-10 3 0,-8 0 16,-8 1-16,-5 0 0,-13 6 15,-3 1-15,-4 0 0,-4-1 16,0 0-16,1-2 0,-6 5 0,3-3 16,9-5-16,4 2 15,5-5-15,4-2 0,4-2 0,10-2 16,7-4-16,4-2 0,8 2 15,4-3-15,5-3 0,3 3 16,12-3-16,7 1 0,7-4 16,5 0-16,3-1 0,3 3 15,6-3-15,-2-3 0,1 3 16,2 3-16,-6-6 0,-4 2 0,-8-2 16,-12 0-16,-9 3 0</inkml:trace>
  <inkml:trace contextRef="#ctx0" brushRef="#br0" timeOffset="19754.704">22132 10831 0,'0'0'0,"0"0"16,0 0-16,39 0 0,-16 0 0,10 0 15,8 1-15,13 2 0,1 0 16,17 2-16,2 1 16,4 2-16,-9 2 0,4-2 0,-7-1 15,-14-3-15,-10-2 0,-9-5 16,-6-1-16,-8-3 0,-3-3 0,-4 2 15,-3 1-15,-3 4 16</inkml:trace>
  <inkml:trace contextRef="#ctx0" brushRef="#br0" timeOffset="20006.8325">22692 10549 0,'0'0'0,"0"0"0,0 0 0,0 0 16,-5 32-16,5-32 0,-11 40 15,4-16-15,2 1 0,-2 4 16,0 4-16,-1 9 0,-1 1 0,0 7 16,2-1-16,3-5 0,2-5 15,3 4-15,2-5 16,2-6-16,0-5 0,3-9 0,3-4 15,-2-7-15,-1-4 0,0 0 16,-2-2-16,-2 2 0</inkml:trace>
  <inkml:trace contextRef="#ctx0" brushRef="#br0" timeOffset="20288.0685">23622 10810 0,'0'0'0,"19"-3"0,8 2 0,15-2 16,6 2-16,27-1 0,28 4 15,14-1-15,-4 3 0,55 6 16,13 3-16,-32-2 0,-22 0 0,-4 1 16,-2 5-16,-13-5 0,-8 1 15,7 2-15,5 2 16,-12 2-16,-10 2 0,-2 1 0,-1 2 15,-18-2-15,-14-4 0,-8-1 16,-2-2-16,-18-6 0,-10-4 0,-6-1 16,-4-1-16,-1-1 0</inkml:trace>
  <inkml:trace contextRef="#ctx0" brushRef="#br0" timeOffset="20671.1692">23793 11237 0,'0'0'0,"0"0"0,29 5 15,-29-5-15,34 7 0,-10 3 16,6 2-16,8 4 0,0 0 16,10 12-16,2 5 0,-8-1 15,-6 3-15,0 8 0,-8 2 16,-8-1-16,-8-1 0,-6 7 16,-8 0-16,-6-7 0,-4-3 0,-8-1 15,-7-2-15,0-3 0,-2-3 16,-3-3-16,-2-4 0,6-4 15,6-4-15,-1-5 0,3-4 16,6-8-16,1-4 0,7-14 16,6-11-16,0 8 0,0 5 0,0 5 15</inkml:trace>
  <inkml:trace contextRef="#ctx0" brushRef="#br0" timeOffset="20873.0277">24431 11342 0,'0'0'0,"0"0"0,0 0 16,0 0-16,-23 13 0,23-13 15,-34 23-15,12-5 0,-2-1 0,-5 5 16,-2 6-16,-10 5 0,-1-1 16,-8 7-16,-1 4 0,4-4 15,2-1-15,-3 3 0,4-2 16,3-5-16,9-7 0,9-7 15,5-5-15,5-4 0</inkml:trace>
  <inkml:trace contextRef="#ctx0" brushRef="#br0" timeOffset="21054.7908">24588 11633 0,'0'0'16,"17"1"-16,8 0 0,6 3 0,4 2 15,17 4-15,17 5 0,7 4 16,-6-2-16,2 3 0,-10-4 16,-11-2-16,-9-4 0,-2-5 15,-6-5-15,-12 0 16,-5 0-16,-5 0 0</inkml:trace>
  <inkml:trace contextRef="#ctx0" brushRef="#br0" timeOffset="21288.1733">24953 11492 0,'0'0'0,"0"0"0,-1 22 16,1-22-16,-2 33 0,-1-13 15,1 3-15,-2 10 0,-2 0 0,-4 3 16,-2 7-1,-4 10-15,-2-1 0,3-7 16,0-7-16,0 2 0,2-7 16,1-8-16,2-8 0,2-3 15,1-3-15,3-3 0</inkml:trace>
  <inkml:trace contextRef="#ctx0" brushRef="#br0" timeOffset="21639.0307">25473 11606 0,'0'0'0,"0"0"0,27 0 15,-8 2-15,3 0 0,9 8 16,2 3-16,-1 1 0,-1 2 0,2 5 16,-5 1-16,-6 0 0,-5 1 15,-13 2-15,-8 3 16,-5-4-16,-4-3 0,-9 3 0,-7-1 15,-5 2-15,1-2 0,-4 0 16,-1-1-16,4-3 0,4 0 16,1-2-16,5-1 0,7-5 15,4 0-15,3-1 0,4 0 16,7-1-16,5-2 0,14 1 16,9 2-16,-4-4 0,3-3 0,14-3 15,6-2-15,-4-5 0,-3-3 16,-3-10-16,-4-8 0,-1-10 15,-7-2-15,-6 9 0,-4 8 16,-5 6-16</inkml:trace>
  <inkml:trace contextRef="#ctx0" brushRef="#br0" timeOffset="21937.6624">25365 9807 0,'0'0'0,"0"0"0,0 0 15,-6 35-15,1-17 0,-1 9 0,-2 10 16,-2 9-16,0 4 0,-4 17 16,-3 4-16,0 2 0,-2-3 15,-5 17-15,-5 15 0,8-25 0,5-20 16,3-14-16</inkml:trace>
  <inkml:trace contextRef="#ctx0" brushRef="#br0" timeOffset="23245.5292">25204 12625 0,'0'0'15,"0"0"-15,0 0 0,0 0 16,0 0-16,0 0 0,0 0 16,0 0-16,0 0 0,0 0 0,0 0 15,0 0-15,0 0 0,0 0 16,0 0-16,0 0 15,0 0-15,0 0 0,-11-25 0,11 25 16</inkml:trace>
  <inkml:trace contextRef="#ctx0" brushRef="#br0" timeOffset="29704.0493">25154 5565 0,'0'0'0,"0"0"0,0 0 0,0 0 15,0 0-15,0 0 0,0 0 16,0 0-16,0 0 0,-11-16 16,11 16-16,0 0 0,0 0 0,0 0 15,0 0-15,-12-19 0,12 19 16,0 0-16,0 0 16,0 0-16,0 0 0,0 0 0,-16-15 15,16 15-15,-4-5 0,0 5 16,1-2-16,-1 2 0,-1 0 0,0 0 15,-2 0-15,0 0 16,0 0-16,-1 0 0,0 2 16,1-1-16,-1 2 0,-1 0 15,-1 2-15,1-1 0,2-1 0,-1 1 16,0-1-16,0 1 16,2 0-16,-2 1 0,-1 0 15,2 2-15,-1-1 0,-1 1 16,0 2-16,0-3 0,2 0 0,1 2 15,2 2-15,-1-2 0,1 0 16,0 0-16,-1 2 0,1-2 16,-1 2-16,2-3 0,0 2 15,-1 0-15,2 0 0,1 0 16,1-2-16,1 0 0,0 0 16,1 1-16,2 0 0,-1-1 15,0 1-15,1-1 0,-1 0 16,0-2-16,2 1 0,0-1 0,1 2 15,-1-2-15,1 1 0,-1-2 16,1-1-16,-1 1 0,2 1 16,0-3-16,0 1 0,1-1 15,1 0-15,0 0 0,1 0 16,-1 1-16,1-3 0,0 0 0,0 0 16,0 0-16,-1 0 0,-1 0 15,-1 0-15,1-3 0,0 0 16,0 2-16,-2-2 0,2-1 15,0 1-15,-1-1 0,1-2 16,0 3-16,0 1 0,-1-3 16,1-1-16,0 1 0,-2 0 15,1 1-15,0 0 0,-2 1 16,1-1-16,-1-2 0,1 2 16,-2-3-16,0 3 0,0-2 0,-1 1 15,0-1-15,0 1 0,-1 0 16,-1-2-16,0 0 0,0 1 15,0-1-15,-1 2 0,0-1 16,1-1-16,-1 0 0,-1 1 16,0 0-16,0 1 0,0-1 15,0 1-15,-1-2 0,-1 3 16,1-1-16,0-1 0,0 3 0,0-3 16,-2 2-16,1 0 15,0 0-15,-1-2 0,0 2 0,-1-1 16,1 2-16,0-2 0,-1 0 15,1 1-15,-1-1 0,0 1 16,-1-1-16,2 1 0,0-1 16,-1 3-16,1-3 0,-1 2 15,1 2-15,-2 0 0,-1 0 16,-2-2-16,-2 3 0,-2 3 0,2-2 16,1 0-16,1 0 0</inkml:trace>
  <inkml:trace contextRef="#ctx0" brushRef="#br0" timeOffset="32738.1818">27275 3359 0,'0'0'0,"0"0"15,0 0-15,0 0 0,0 0 0,0 0 16,0 0-16,0 0 0,0 0 16,0 0-16,0 0 0,-8-23 15,8 23-15,0 0 0,0 0 16,-19-11-16,19 11 15,0 0-15,-23-4 0,13 3 0,-1 0 16,0 0-16,-1 0 0,-1 1 16,1 1-16,0 0 0,-1 0 15,1 1-15,1 1 0,-1 0 16,0-2-16,-2 1 0,1 0 0,0 1 16,0 1-16,-1 1 0,0 0 15,0 1-15,-1-2 0,2 2 16,2 0-16,-1 0 0,0 1 15,1 0-15,0 0 0,1 0 16,0 3-16,1-1 0,0 0 0,2 1 16,-1 0-16,1 0 15,2 0-15,0 1 0,2 1 16,0-1-16,-1 1 0,2-1 16,0 0-16,0-1 0,1 0 0,0 0 15,1 1-15,0 0 0,-2 0 16,1 0-16,0 0 0,1-1 15,0-1-15,2 1 0,2 1 16,-1-1-16,1-1 0,1-1 16,0-1-16,1 0 0,-1 0 15,1 1-15,1-2 0,-1 1 0,1 0 16,0 0-16,2-4 0,1 2 16,1-1-16,1-1 0,2 1 15,-1-2-15,0 0 0,-1-1 16,0 0-16,2-1 0,0-1 15,0 0-15,2 1 0,-1-1 16,1-1-16,-1-1 0,0 0 16,3-1-16,-2 0 0,-1-2 15,-1-1-15,1 0 0,-2 1 0,1-1 16,1 0-16,-2-1 0,-2-1 16,0-1-16,-1 2 0,0-2 15,0-1-15,0 0 0,-1 1 16,0-1-16,-1 0 0,-1 0 15,-2-1-15,1 1 0,-2 0 16,-1 0-16,1-1 0,-2-1 16,0 1-16,-1 0 0,0 1 15,-1 2-15,0 1 0,-1-1 16,-1 1-16,0-2 0,-2 0 0,-1 1 16,-3 0-16,-1 1 0,-1-2 15,-3 3-15,-1 0 0,-8 0 16,-2 3-16,4-1 0,3 2 15,3 1-15</inkml:trace>
  <inkml:trace contextRef="#ctx0" brushRef="#br0" timeOffset="39971.4586">23335 4860 0,'0'0'0,"0"0"0,0 0 16,0 0-16,0 0 0,0 0 16,0 0-16,0 0 0,0 0 0,0 0 15,-24 2-15,24-2 0,0 0 0,-24 17 16,24-17-16,-29 20 15,16-11-15,-2 4 0,1 2 16,0 0-16,-2 1 0,-2 5 16,0 1-16,3 0 0,2-4 0,5 3 15,2-2-15,2 1 0,0-4 16,4 1-16,4 0 16,1-1-16,2 1 0,-1-3 0,2-4 15,0 0-15,1 0 0,2-3 16,3 2-16,0-4 0,2-1 15,0 0-15,1-1 0,-2-1 16,0-2-16,0 0 0,3-4 16,-1 1-16,2-3 0,1-1 15,1-1-15,-2-2 0,-3 3 0,1-4 16,-1-2-16,0 1 0,-2 0 0,3-4 16,-1 0-16,-3 2 15,1 1-15,0-4 0,-1-1 16,-5 5-16,-1-1 0,-1 0 15,0-1-15,-3 3 0,-1 1 0,-2-2 16,-1-2-16,-2 2 16,-2 2-16,0 0 0,-3 0 15,-1 2-15,0 2 0,-2 0 0,-1 2 16,-1 1-16,-1 1 0,-4 3 16,-3 5-16,2 1 0,1 0 15,2 0-15,3-1 0,2-1 16</inkml:trace>
  <inkml:trace contextRef="#ctx0" brushRef="#br0" timeOffset="40838.2539">25174 5545 0,'0'0'0,"0"0"0,0 0 16,0 0-16,0 0 0,0 0 16,0 0-16,-14-23 0,14 23 0,0 0 15,0 0-15,-17-16 16,17 16-16,0 0 0,-20-5 16,20 5-16,-19 0 0,7 0 0,-2 3 15,-1-1-15,0 2 0,-1 2 16,1 1-16,0 3 0,-1-4 0,0 2 15,-2 0-15,0 1 0,2 1 16,-4 3-16,2 2 16,2 2-16,1-1 0,3 0 15,1 2-15,1-1 0,0 0 0,4-1 16,0 2-16,3-4 0,1 0 16,1 0-16,2 1 0,2-4 15,1-1-15,5 1 0,3 0 16,2-1-16,0-3 0,2-1 15,1-1-15,1-3 0,-1-2 0,4 0 16,2-2-16,-1-1 16,-1-1-16,5-3 0,-1-2 15,-1 0-15,0-1 0,1-1 16,0 0-16,-3-3 0,-2 1 0,-1 1 16,0-3-16,-3 2 0,0 0 0,-1 0 15,1-1-15,-4 0 16,-4 3-16,0 0 0,0-3 15,-3 3-15,0 0 0,-3 1 16,0-1-16,-2 1 0,0-1 0,-2 2 16,-1-1-16,-1 1 15,1 2-15,-1-2 0,-1 1 0,0 2 16,-1 1-16,1 0 0,-1 3 16,2 0-16,1 4 0,0-2 15,1 0-15,0 0 0</inkml:trace>
  <inkml:trace contextRef="#ctx0" brushRef="#br0" timeOffset="41920.7811">28812 4145 0,'0'0'0,"0"0"0,0 0 16,0 0-16,0 0 0,0 0 15,0 0-15,-4-22 0,4 22 0,0 0 16,0 0-16,0 0 0,-13-20 16,13 20-16,0 0 15,-28-10-15,28 10 0,-23-1 0,10 3 16,1 1-16,0-1 0,-3 3 16,-1-1-16,0 2 0,1-1 15,0 2-15,-1 2 0,2 0 16,1-2-16,-3 4 0,2 1 15,1-1-15,2 0 0,1 1 16,2 2-16,1-1 0,3-1 0,1-1 16,0 0-16,3 1 15,0-1-15,4 1 0,1-1 16,1-2-16,0-1 0,5-1 0,4 1 16,-1-1-16,0-3 0,3 0 15,1 0-15,-1-1 0,1-1 16,3-1-16,2 0 0,-1-1 15,-2 0-15,0-1 0,1-2 16,-3 1-16,0 0 0,0-3 16,-1-1-16,1-1 0,0 3 15,-2-4-15,-2 0 0,0-1 0,-3 1 16,-1-3-16,-2 0 16,-1-1-16,-1 3 0,-2-2 0,0 1 15,-1-1-15,-2 0 0,-3-1 16,-3 0-16,-3 0 0,-2-1 0,-4 1 15,-4 0-15,0 3 16,-1 1-16,-5 2 0,-5 3 16,1-1-16,1 0 0,-1 0 0,6-1 15,4 3-15</inkml:trace>
  <inkml:trace contextRef="#ctx0" brushRef="#br0" timeOffset="43137.7894">23604 4757 0,'0'0'0,"0"0"0,0 0 0,0 0 15,0 0-15,0 0 16,0 0-16,-14 18 0,14-18 0,-18 15 16,18-15-16,-23 21 0,23-21 0,-32 29 15,12-12-15,-1 1 0,0-1 16,-6 6-16,0 1 0,0-1 15,-2 0-15,2-1 16,0 0-16,-3 3 0,4-4 0,-1 1 16,2 0-16,1-2 0,1-1 15,2-2-15,1-1 0,3-2 16,3-2-16,2-1 0,2-1 16,1-2-16,1-3 0,3 0 15,0-1-15,2-2 0,1 1 0,0-3 16,2 0-16,-2-4 0,2-1 15,0-2-15,1-2 0,0 2 16,0 1-16,-1 0 0</inkml:trace>
  <inkml:trace contextRef="#ctx0" brushRef="#br0" timeOffset="43506.6047">23124 4817 0,'0'0'0,"0"0"0,0 0 16,0 0-16,0 0 0,0 0 16,0 0-16,0 0 0,0 0 0,29 14 15,-29-14-15,20 15 16,-20-15-16,26 25 0,-13-12 16,0 2-16,0 0 0,2 1 15,-1 2-15,0 0 0,1-1 0,3 7 16,2 1-16,0-2 0,-1-2 15,-2-2-15,0-1 0,-2-1 16,0-1-16,-1-1 0,0-2 16,0 0-16,-1-2 0,-2 0 15,-1 0-15,0-2 0,1 0 0,-1-1 16,-2-1-16,-1-3 16,-1 1-16,-2-1 0,0-1 15,0-1-15,-1 0 0,-1-1 16,0 1-16,-2-2 0,4 1 0,-4-1 15,3-1-15,-3 1 0,2-1 16,-2 1-16</inkml:trace>
  <inkml:trace contextRef="#ctx0" brushRef="#br0" timeOffset="44255.3941">29045 4269 0,'0'0'0,"0"0"0,0 0 15,0 0-15,0 0 0,0 0 0,-29 7 16,29-7-16,-21 9 0,21-9 15,-32 15-15,14-7 0,0 0 16,-2 1-16,-1-1 0,1 2 16,0-3-16,-5 1 0,3-1 15,3 0-15,1 2 0,2-3 16,3 0-16,2-2 0,1 1 0,1-2 16,2 0-16,1-1 0,2-1 15,-1-1-15,1 0 16,-2-3-16,1-2 0,-1 2 0,2-1 15,0 1-15</inkml:trace>
  <inkml:trace contextRef="#ctx0" brushRef="#br0" timeOffset="44438.3168">28729 4168 0,'0'0'0,"0"0"16,0 0-16,0 0 0,17 15 0,-17-15 15,19 19-15,-19-19 0,20 26 16,-8-11-16,1 3 0,1 2 16,-1 0-16,0 10 0,-2 1 15,-3-4-15,-4-4 0,0-4 0,-1-3 16,-1-2-16</inkml:trace>
  <inkml:trace contextRef="#ctx0" brushRef="#br0" timeOffset="46038.047">26043 4646 0,'0'0'0,"0"0"15,0 0-15,0 0 0,0 0 0,-21 7 16,21-7-16,0 0 16,-24 16-16,24-16 0,-13 18 0,8-8 15,0 0-15,2 1 0,1 1 16,0-2-16,0 0 0,4-1 15,1-2-15,2-1 0,2 0 0,2-3 16,2-2-16,0-1 16,0-1-16,1-2 0,1-1 15,0-2-15,1 0 0,3-2 16,1-2-16,-3 1 0,0-2 0,-3-1 16,-1 1-16,-1 0 0,-1 1 15,-4-1-15,0 0 16,-3 2-16,-1-1 0,-3 0 0,-5 2 15,-1 0-15,0 2 0,-4 0 16,-1 2-16,0 2 0,1 2 16,-2 0-16,-3 2 0,2 1 15,-1 3-15,1 2 0,-2 2 16,4 0-16,1-1 0,2 2 0,0 3 16,2-2-16,2 1 0,1 1 15,3-2-15,1-2 0,1 0 16,1-1-16,1-2 0,2-1 15,1 0-15,4-2 0,2-3 16,0-1-16,1 0 0,0-3 16,0-2-16,0-1 0,-1-1 0,0-2 15,1-2-15,-3 0 0,1 1 16,0-2-16,-1-2 16,-1 0-16,-2 1 0,-1-1 0,-2 2 15,-2-3-15,-1 2 0,-2-1 16,-1 2-16,-2 1 0,0 2 15,-2 1-15,-1 1 0,1 1 16,-1 0-16,-2 3 0,-1 2 16,-1 2-16,-1 0 0,0 2 15,-1 2-15,2-1 0,1 1 0,1 3 16,1 1-16,2 0 0,1 1 16,2 1-16,2 1 15,-1-1-15,1-1 0,3-1 0,3 0 16,0 0-16,0 0 0,3-1 15,2-3-15,0 0 0,-1-3 16,1 0-16,0-1 0,-2 0 16,-1-1-16,2-1 0,1-1 15,0-1-15,-1-3 0,2 0 16,1-3-16,-2 2 0,-2-1 0,2-3 16,0 0-16,-2-2 0,1 4 15,-3-3-15,-1 1 0,-2 1 16,0 1-16,-2 3 0,-1 1 15,-1-1-15,-3 2 0,-1 0 16,-2 1-16,-1 1 0,0 1 16,0 2-16,-4 2 0,1 2 15,0-2-15,-4 5 0,-1 2 16,2 0-16,1 1 0,2 1 16,1 2-16,1-2 0,3 1 0,0 1 15,3-1-15,0-1 0,2-3 16,2 1-16,1-2 0,0 0 15,1-1-15,3-1 0,2-1 16,1-3-16,3 1 0,1-4 16,2-2-16,-1 1 0,0 0 0,-1-3 15,0-1-15,2-1 0,0 0 16,-1-1-16,-1-1 16,-1-1-16,-1 1 0,-1-1 0,-2 0 15,-2 0-15,0 2 0,-2 0 16,-1 1-16,-2 0 0,-2 1 15,-2 0-15,-2 1 0,1 2 16,-2-1-16,-1 3 0,-1 1 16,1 0-16,-2 3 0,-1 1 15,-1 2-15,-1 2 0,1 0 0,-1 4 16,0 0-16,2 0 0,2 1 16,2 1-16,2 2 0,1-2 15,2 0-15,2-2 0,2 0 16,3-1-16,0-3 0,3 0 15,2-4-15,0 1 0,0-3 0,2-1 16,2-3-16,2-1 16,-1-2-16,1-1 0,-2-1 15,-1-2-15,0 1 0,-1-1 16,-3-2-16,-1 1 0,-1 0 0,-2-1 16,0-1-16,-3 1 0,-2 1 15,-3 1-15,-3 0 0,-2 0 16,-3 1-16,-2 2 0,-3 2 15,-2 3-15,-1 1 0,-3 3 16,-3 2-16,2 3 0,1 2 16,-1 0-16,5-2 0,3-1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3T07:13:18.0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640 18743 0,'0'0'0,"0"0"0,0 0 0,0 0 0,0 0 0,0 0 16,0 0-1,0 0-15,0 0 0,0 0 0,0 0 31,0 0-31,0 0 0,0 0 0,0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3T07:13:39.64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15136 18089 0,'0'0'0,"0"0"15,0 0-15,0 0 0,0 0 0,0 0 16,0 0-16,0 0 16,0 0-16,0 0 0,0 0 15,0 0-15,0 0 0,0 0 16,0 0-16,0 0 0,0 0 16,0 0-16,0 0 0,0 0 15,0 0-15,0 0 0,0 0 0,0 0 16,0 0-16,0 0 0,0 0 15,0 0-15</inkml:trace>
  <inkml:trace contextRef="#ctx0" brushRef="#br0" timeOffset="2116.7299">15952 18165 0,'0'0'0,"0"0"0,0 0 15,0 0-15,0 0 0,17 18 16,-17-18-16,0 0 0,0 0 0,0 0 16,15 14-16,-15-14 0,0 0 15,0 0-15,0 0 0,0 0 16,0 0-16,0 0 0,0 0 16,0 0-16,0 0 0,0 0 15,0 0-15,0 0 0,0 0 16,-3-20-16,3 20 0,0 0 0</inkml:trace>
  <inkml:trace contextRef="#ctx0" brushRef="#br0" timeOffset="12949.4779">17063 3815 0,'0'0'0,"0"0"0,0 0 16,0 0-16,0 0 0,0 0 0,0 0 15,0 0-15,0 0 0,0 0 16,0 0-16,0 0 0,0 0 16,0 0-16,-7 27 0,7-27 0,-9 26 15,4-7-15,-1 4 16,-1 1-16,-2 0 0,-2 14 15,1 4-15,0-3 0,1-1 0,-1 9 16,2-1-16,1-1 0,1 0 16,1 7-16,0 1 0,2-5 15,1-5-15,0 0 0,-1-1 16,1 0-16,0-2 0,-1 5 16,-1-3-16,2-4 0,2-3 0,1-1 15,0 0-15,-1-8 16,0-2-16,1-2 0,3 2 15,-2-6-15,0 0 0,1-4 16,1-2-16,-1-2 0,-1 0 0,0-4 16,2-2-16,-4-4 0,0 0 15,0-10-15,-1-4 0,0 3 16,-1 2-16,1 1 0</inkml:trace>
  <inkml:trace contextRef="#ctx0" brushRef="#br0" timeOffset="13315.2684">17341 4114 0,'0'0'0,"0"0"16,0 0-16,0 0 0,0 0 0,25 7 15,-25-7-15,24 12 0,-24-12 16,25 21-16,-13-7 0,-1 2 16,-1 1-16,0 3 0,0 5 15,1 5-15,-2 0 0,0 2 16,-2 3-16,-2-4 0,0 0 0,0 5 16,0-1-16,-1-4 15,-1-4-15,1-1 0,-1 1 16,-1-4-16,0-3 0,1-1 15,-2-1-15,0-3 0,0-1 0,0-3 16,0-4-16,-1 0 0,0-1 16,-2-9-16,-1-3 0,-1 0 15,2 1-15,0 0 0</inkml:trace>
  <inkml:trace contextRef="#ctx0" brushRef="#br0" timeOffset="13590.5356">17626 4157 0,'0'0'0,"0"0"0,0 0 0,0 0 16,0 0-16,0 0 0,0 0 16,0 0-16,0 0 0,-15 28 15,15-28-15,-23 29 0,9-12 0,-1 3 16,-4 3-16,-1-1 0,1 1 15,-8 8-15,1 1 16,-1-2-16,2-2 0,-6 4 0,0-1 16,5-3-16,1-4 0,5-4 15,3-3-15,3-4 0,2-1 0,4-4 16,1-2-16,4-6 16,2-3-16,1 3 0,0-4 15,0 4-15</inkml:trace>
  <inkml:trace contextRef="#ctx0" brushRef="#br0" timeOffset="13942.6013">17845 3794 0,'0'0'0,"0"0"0,0 0 16,23-5-16,-23 5 0,25-4 15,-25 4-15,27 0 0,-13 2 0,-2 2 16,-1 1-16,-2 0 0,-2 3 16,-4 2-16,-3 0 0,-2 0 15,-2 0-15,-4 1 0,-6 1 16,-3 3-16,-1-2 0,1 0 16,2-1-16,2-1 0,2-1 15,1 0-15,2-2 0,2-2 16,0-1-16,3 0 0,2 1 15,2 0-15,2-1 0,6 0 16,4-1-16,2-2 0,2 0 0,6-1 16,1 1-16,2-2 0,-1 1 15,-3-1-15,-3 0 0,-4 0 16</inkml:trace>
  <inkml:trace contextRef="#ctx0" brushRef="#br0" timeOffset="14157.6441">17836 4358 0,'0'0'0,"0"0"0,0 0 16,40-1-16,-40 1 0,46-1 16,-14 0-16,2 1 0,1 1 0,11-1 15,-1 1-15,8-1 16,-4-1-16,3 0 0,-6-1 15,-9-1-15,-7 1 0,-6-2 16,-4-3-16,-5 1 0,-3 2 0,-2 1 16</inkml:trace>
  <inkml:trace contextRef="#ctx0" brushRef="#br0" timeOffset="14423.5865">18319 4150 0,'0'0'0,"0"0"0,0 0 0,0 0 15,0 0-15,-6 28 0,6-28 16,-6 33-16,1-14 0,0 5 16,-2 4-16,1 0 15,-1 0-15,-1 7 0,0 0 0,2-4 16,-1-6-16,3 3 0,2-4 15,-1-3-15,2-4 0,2-7 16,4-2-16,0-5 0,2-6 0,-2 2 16,0-2-16,-2 2 0</inkml:trace>
  <inkml:trace contextRef="#ctx0" brushRef="#br0" timeOffset="14892.6908">18789 4040 0,'0'0'0,"0"0"0,0 0 16,0 0-16,26 3 0,-26-3 15,27 10-15,-14-2 0,0 1 16,-2 3-16,-1 2 0,-2 0 16,-2 2-16,-4 0 0,-2 0 15,-6 4-15,-5 1 0,-3-2 16,-4 2-16,-3-2 0,-1-1 0,-8 3 15,-1-2-15,3-2 0,1-3 16,3-1-16,3-2 16,3-1-16,4-3 0,3 0 0,2-2 15,2-3-15,3 0 0,4-2 16,6-2-16,2-1 0,3-4 16,9-1-16,7-2 15,-2 1-15,0 0 0,11-1 0,1 2 16,-3 2-16,-2 0 0,-3 2 0,-1 2 15,-4 3-15,-3 2 0,-1 4 16,-5 2-16,-7 2 0,-5 3 16,-5 3-16,-4 4 0,-1 1 15,-3 0-15,-5 1 0,-2 0 16,-2-1-16,-1 0 0,-2 0 16,0 0-16,2-4 0,1-2 15,4-3-15,2-4 0,4-2 16,1-1-16,3-4 0,0-1 15,5-7-15,3-7 0,-1 3 0,-1 2 16,0 2-16</inkml:trace>
  <inkml:trace contextRef="#ctx0" brushRef="#br0" timeOffset="15174.4849">19256 4128 0,'0'0'16,"0"0"-16,0 0 0,11 23 0,-11-23 16,11 27-16,-2-6 15,1 0-15,0 2 0,2 10 0,0 1 16,-1-1-16,0-2 0,2 5 16,1-3-16,-3-1 0,-2-3 15,-2-2-15,0-3 0,-2-4 16,1-2-16,-2-5 0,1-1 15,-2-2-15,-1-2 0,0-5 0,1-6 16,-1-2-16,0-5 16,0 1-16,0 2 0,0 1 0</inkml:trace>
  <inkml:trace contextRef="#ctx0" brushRef="#br0" timeOffset="15407.3619">19541 4171 0,'0'0'0,"0"0"16,0 0-16,-16 13 0,16-13 0,-19 19 15,5-1-15,-1 0 0,-1-1 16,-4 3-16,-2 1 0,-4 7 16,2-2-16,-6 6 0,2-1 15,3-5-15,3-5 0,1-2 16,1-2-16,4-3 0,1 0 0,5-4 15,4-2-15,2-4 0,4-4 16,0 3-16,0-3 0,0 3 16</inkml:trace>
  <inkml:trace contextRef="#ctx0" brushRef="#br0" timeOffset="15573.8856">19621 4357 0,'0'0'0,"0"0"0,0 0 16,32-9-16,-32 9 0,35-6 0,-10 2 15,0 1-15,2 0 0,9 2 16,1-2-16,-1 2 0,-3 0 16,2 0-16,-4 0 0,-6 2 15,-4 1-15,-3-3 0,-4-4 16,-3 2-16,-2 0 0,-1 0 16</inkml:trace>
  <inkml:trace contextRef="#ctx0" brushRef="#br0" timeOffset="15823.9691">19937 4191 0,'0'0'0,"0"0"0,0 0 16,0 0-16,0 0 0,0 0 0,0 0 16,-6 22-16,6-22 0,-8 24 15,8-24-15,-10 33 0,4-15 16,-1 0-16,1 3 0,-1-2 15,0 0-15,3-1 0,1 1 0,-2 2 16,0-3-16,1-2 0,1-3 16,0-1-16,-1-2 0,4-4 15,3-3-15,-1 0 0,-2-3 16,2 4-16</inkml:trace>
  <inkml:trace contextRef="#ctx0" brushRef="#br0" timeOffset="16174.076">20436 4066 0,'0'0'0,"0"0"0,0 0 0,0 0 15,0 24-15,0-24 0,-2 28 16,1-12-16,-1 1 0,-1 3 16,1 0-16,0 0 0,0-1 0,0 5 15,-1 2-15,1-2 0,0-2 16,0 0-16,1-1 0,0-3 16,-1-1-16,1-2 0,1-2 15,0-1-15,0-2 0,0-1 16,0-2-16,0-1 0,0 0 0,0-3 15,0-1-15,0-2 0,0 2 16,0-2-16,-2-4 0,1-2 16,0-2-16,1 1 0,0 1 15,0 1-15</inkml:trace>
  <inkml:trace contextRef="#ctx0" brushRef="#br0" timeOffset="16657.6447">20921 3515 0,'0'0'0,"0"0"16,0 0-16,0 0 0,-1 27 0,1-27 16,-3 29-16,1-11 0,0 3 15,-2 7-15,1 5 0,-3 10 16,1 1-16,-3 6 0,-1 2 16,-2 11-16,1-4 0,-5 18 15,-3 6-15,3-7 0,1-6 0,-2 11 16,1 9-16,3-11 15,2-9-15,-5 29 0,1-9 0,3-15 16,3-14-16,-3 5 0,-1 0 16,0-9-16,1-9 0,1-3 15,1-1-15,4-8 0,2-5 16,1-4-16,1-2 16,0-4-16,-1 0 0,2-9 0,1-4 15,-1-8-15,2-1 0,0-1 16,0 0-16,2-9 0,0-6 0,3-9 15,1-6-15,-4 11 0,-1 5 16,1 3-16</inkml:trace>
  <inkml:trace contextRef="#ctx0" brushRef="#br0" timeOffset="16859.3422">21380 4135 0,'0'0'15,"11"-2"-15,7-3 0,2 2 0,2 0 16,12 0-16,6 1 0,6 1 16,-2 1-16,6 1 0,-3 0 15,-10 2-15,-6 2 0,-6 0 16,-7-3-16,-3 0 0</inkml:trace>
  <inkml:trace contextRef="#ctx0" brushRef="#br0" timeOffset="17057.1268">21319 4426 0,'0'0'0,"0"0"15,0 0-15,0 0 0,25 3 0,-25-3 16,36 5-16,-13-2 0,1 0 15,6 0-15,6-1 16,-1 0-16,0 1 0,11-1 0,2 0 16,-1 0-16,-8-1 0,-8 0 15</inkml:trace>
  <inkml:trace contextRef="#ctx0" brushRef="#br0" timeOffset="17727.5584">22807 4101 0,'0'0'16,"0"0"-16,0 0 0,6-24 15,-4 13-15,0-2 0,0-1 16,-1-4-16,-1 3 0,-2-2 15,-2 1-15,-4 3 0,-2 0 0,-3 5 16,-3 2-16,1 1 0,-1 4 16,-2 3-16,-4 3 0,-3 2 15,1 4-15,-7 9 0,1 5 16,3 2-16,3 2 0,-3 3 16,0 2-16,0 5 0,5-2 0,6-2 15,5-1-15,3-4 16,4 0-16,4-4 0,5-2 15,0-4-15,3-3 0,4-2 16,5-1-16,-1-3 0,1-4 0,2-4 16,0-4-16,4-2 0,1-4 15,1-6-15,3-3 0,-2-1 16,1 0-16,0-3 0,2-4 16,-4 0-16,-2 3 0,-3-1 15,-1 3-15,-2-3 0,-3 1 0,-2-1 16,-2-3-16,-5 3 0,-1 2 15,-2 1-15,-1 0 16,-1 2-16,1 3 0,-2 1 0,-1 5 16,1 1-16,0 0 0,0 3 15,1 0-15,0 1 0,0 1 16,0 2-16,-4 5 0,2 1 16,0 3-16,-1 3 0,-1 4 15,1 0-15,0 4 0,0 2 16,0 0-16,0 0 0,-1 1 0,0 6 15,0 2-15,-1-3 0,2-3 16,0 5-16,-1 1 16,1-3-16,1-3 0,1-2 0,1-2 15,0-3-15,0-1 0,0-3 16,1-3-16,-1-2 0,0-3 16,2-6-16,1-3 0,0-1 15,-1 2-15,-2 2 0</inkml:trace>
  <inkml:trace contextRef="#ctx0" brushRef="#br0" timeOffset="18157.2135">23474 3371 0,'0'0'16,"0"0"-16,0 0 0,0 0 0,-9 29 15,9-29-15,-13 40 0,4-13 16,-2 1-16,-1 6 0,0 4 16,-2 12-16,0 0 0,-3 16 15,0 0-15,-3 11 0,2-4 0,-7 14 16,0 2-16,4-10 15,3-5-15,1 8 0,2-3 0,3-4 16,4-10-16,-4 19 16,4-6-16,0-12 0,0-9 0,3-3 15,1-3-15,1-6 0,0-6 16,2-5-16,2-3 0,0-9 16,1-5-16,0-5 0,1-3 15,-3-9-15,0 0 0,0 0 16,0-4-16,1-9 0,1-4 0,2-14 15,3-9-15,-3 14 0,0 5 16,-2 5-16</inkml:trace>
  <inkml:trace contextRef="#ctx0" brushRef="#br0" timeOffset="18473.753">23689 3843 0,'0'0'0,"0"0"0,0 0 0,22 7 15,-22-7-15,21 15 0,-9-3 16,0 4-16,0 2 0,1 3 16,1 2-16,3 7 0,-2 0 15,-1 2-15,1 1 0,-1 5 16,-3-2-16,-1-1 0,-2-1 15,-2-1-15,1-4 0,-3-3 0,0 0 16,-2-3-16,-1-2 0,0-3 16,1-2-16,-1-1 0,1-4 15,-1-2-15,0-3 0,-1-2 16,-1-1-16,-2-6 0,1-6 16,0-3-16,1-3 0,1 2 15,0 3-15,0 0 0</inkml:trace>
  <inkml:trace contextRef="#ctx0" brushRef="#br0" timeOffset="18756.9923">24141 3850 0,'0'0'0,"0"0"0,0 0 0,0 0 16,0 0-16,0 0 0,-23 5 15,23-5-15,-27 12 0,8-2 16,-3 5-16,-2-1 0,-3 2 15,-7 7-15,-1 2 0,-1 1 0,1 0 16,-7 8-16,2-3 16,3-1-16,3-1 0,-4 3 0,4-6 15,5-1-15,5-5 0,4-1 16,5-2-16,2-4 0,3-2 16,2-4-16,1-1 0,4-2 15,1-2-15,2-2 0,4-2 16,3-6-16,3-2 0,-1 1 15,-2 2-15,-1 1 0</inkml:trace>
  <inkml:trace contextRef="#ctx0" brushRef="#br0" timeOffset="19156.8901">24631 3460 0,'0'0'0,"0"0"0,0 0 16,0 0-16,0 0 0,4 25 0,-4-25 15,4 34-15,-3-13 0,-1 6 16,-1 3-16,-2 2 0,1 3 16,-2 13-16,-2 4 0,-1 8 15,-2-5-15,-1 4 0,-1 2 16,0 6-16,2-6 0,-2 9 0,-1-2 15,2-7-15,2-5 0,2 3 16,1-4-16,2-8 0,1-6 16,1-1-16,-1 0 15,2-7-15,2-5 0,-4-3 0,1-1 16,1-9-16,0-1 0,0-2 16,-1-2-16,1-2 0,0-4 15,0 1-15,1-2 0,-1-1 16,0-2-16,0 3 0,0-3 15,-2 0-15,-1-1 0,-4-1 0,-4 1 16,2 0-16,2 0 0,0 0 16</inkml:trace>
  <inkml:trace contextRef="#ctx0" brushRef="#br0" timeOffset="20994.916">16368 5526 0,'0'0'0,"0"0"0,0 0 16,0 0-16,0 0 0,29-14 15,-29 14-15,32-4 0,-15 4 0,5 0 16,5 0-16,0-2 16,3 0-16,17-1 0,5 1 0,4-1 15,0 1-15,22-2 0,7 3 16,12 0-16,-4 1 0,21 0 16,3-2-16,6 0 0,-12 0 0,52 2 15,-8 0-15,-17 3 16,-13 1-16,11-1 0,6-1 15,-11-4-15,-7-5 0,14 5 16,9 4-16,-10 1 0,-7 3 0,17-2 16,11 1-16,-12-3 0,-6-3 15,13 0-15,8-1 0,-11 5 16,-8 1-16,12-2 0,9 0 16,-13 2-16,-8 1 0,11 0 15,9 2-15,-15-2 0,-12 3 16,13-1-16,6 0 0,-11-4 15,-9-3-15,5 2 0,4 2 16,-13 3-16,-12 1 0,2 2 16,0-2-16,-12 0 0,-8-1 0,3-9 15,2-5-15,-13 4 0,-7 7 16,-1-2-16,-2 0 0,-7 0 16,-5 2-16,0-3 0,-1 1 15,-9-4-15,-7-3 0,0 0 16,1 3-16,-7-1 0,-4 3 0,-2-1 15,-3-1-15,-8 1 16,-6 1-16,-2-2 0,-1-2 16,-3-2-16,-2-2 0,-3 3 0,-2 3 15,-4 0-15,-1-1 0,-3-2 16,0 2-16,-2 0 0,-1 0 16,-3 3-16,1 3 0,-3-3 0,-3 0 15,-4-3-15,-5 1 16,6 1-16,2 0 0,3 1 0</inkml:trace>
  <inkml:trace contextRef="#ctx0" brushRef="#br0" timeOffset="22623.9903">7289 3216 0,'0'0'0,"0"0"16,0 0-16,0 0 0,0 0 0,0 0 15,32 11-15,-32-11 16,29 4-16,-29-4 0,43 4 16,-19-3-16,1 1 15,10-2-15,6 0 0,11 0 0,-2-2 16,15 0-16,4-1 0,12 0 15,1-1-15,15 1 0,-3-3 16,1 1-16,-4 0 0,16-1 0,0 1 16,37-3-16,-18 1 0,-4 2 15,-3 1-15,-7 1 0,-8 1 16,6 1-16,2 0 0,-5 2 16,-4 2-16,27-1 15,18-1-15,-27-4 0,-19 0 0,-1-1 16,-2 3-16,7 2 0,4 4 0,2-4 15,1-3-15,-2 2 16,0 3-16,-1-1 0,0 0 16,-6-2-16,-5-1 0,3 1 15,0 1-15,-4 2 0,-2-1 0,2 0 16,3 1-16,-4-3 0,-2 0 16,-5 0-16,-2-2 0,-5 1 15,-2 2-15,-2 1 0,-1 0 16,-6 0-16,-5 1 0,-3-2 15,-2 0-15,-9-2 0,-7-1 0,-5 2 16,-5 1-16,-1 0 16,-2 2-16,-10-8 0,-6-4 0,-7 3 15,-5 3-15,-2 0 0,0 0 16,0 4-16,-2 2 0,-4-1 16,-2-2-16,1 1 0,-3 1 15,-3 0-15,-3 2 0,3-1 16,2-3-16,3 2 0</inkml:trace>
  <inkml:trace contextRef="#ctx0" brushRef="#br0" timeOffset="86910.2451">5095 12402 0,'0'0'0,"0"0"0,0 0 16,0 0-16,0 0 0,0 0 15,0 0-15,25-2 0,-25 2 16,0 0-16,33-1 0,-33 1 0,33 0 16,-12 0-16,4-1 15,1 0-15,3 0 0,11 0 16,4 0-16,1 0 0,0 0 16,23 0-1,8 0-15,7 1 16,4 1-16,2-1 0,-11-1 0,9 1 0,-4 0 15,10 1-15,-4 0 0,39-1 16,-3 0-16,-8-1 16,-8-1-16,-3 3 0,-4 1 0,-1-1 15,-2 0-15,0 1 0,-3 0 16,-2 0-16,-3-1 0,5 2 16,5 1-16,-5 0 0,-1 1 0,5 3 15,2 4-15,-2 0 16,-3 0-16,-1-2 0,-3-1 15,2 0-15,1 2 0,5-1 0,1 1 16,-4-3-16,-3-2 0,2 1 16,2 0-16,-4 1 0,-3 2 15,0 1-15,2 1 16,-1-1-16,0-2 0,0 2 0,0 1 16,-6-2-16,-6 0 0,4-3 15,4 0-15,-9 1 0,-4 4 0,0-6 16,0-3-16,-3-1 0,-3 0 15,-1 2-15,2 2 16,-5 1-16,-3 0 0,2 0 16,1-2-16,-3 5 15,-4 1-15,-11-3 0,-10-4 0,-8 1 16,-6-1-16,1-1 0,-2 0 16,0-1-16,0-1 0,-6 1 15,-6 1-15,-4-1 0,-1-2 16,-2-2-16,0-2 0,-4-2 15,-1-2-15,-1-3 0,0-1 0,1 5 16,0 1-16,0 2 0</inkml:trace>
  <inkml:trace contextRef="#ctx0" brushRef="#br0" timeOffset="87161.5981">11349 12574 0,'0'0'0,"0"0"16,0 0-16,0 0 0,0 0 0,0 0 16,0 0-16,18 15 0,-18-15 15,19 11-15,-19-11 0,29 17 16,-15-8-16,1 3 0,3 1 16,1 2-16,1 2 0,5 8 15,-1 4 1,-3 0-16,-2 1 0,-5 0 0,-4 1 15,-3 4-15,-6-1 0,-13-2 16,-11 1-16,4-6 16,3-6-16,4-3 0</inkml:trace>
  <inkml:trace contextRef="#ctx0" brushRef="#br0" timeOffset="87902.9757">7729 9062 0,'0'0'16,"0"0"-16,0 0 0,5 32 15,-5-32-15,2 34 0,-1-10 0,0 13 16,0 5-16,0 10 16,0 8-16,-1 14 0,0 0 0,-1 16 15,0 17-15,-2-1 0,-3-1 16,0 22-16,-2 16 0,-4 27 16,-1-17-16,1 4 0,3 0 15,0-14-15,0-8 0,0 12 16,1 11-16,2-7 0,0-8 0,2 13 15,1 9-15,-1-12 0,1-9 16,1 19-16,1 11 0,-2-18 16,0-13-16,1 18 0,1 13 15,0-18-15,0-13 0,-2 21 16,1 12-16,-1-13 0,3-11 16,3 12-16,-1 6 0,1-22 15,-3-15-15,1 20 0,1 14 16,1-20-16,3-11 0,0 6 15,2 2-15,1-20 0,2-15 0,-3-34 16,-3-23-16,-2-17 0</inkml:trace>
  <inkml:trace contextRef="#ctx0" brushRef="#br0" timeOffset="88376.5481">7758 8933 0,'0'0'16,"0"0"-16,0 0 0,0 0 16,0 0-16,0 0 0,-31 13 0,31-13 15,-29 19-15,29-19 0,-35 24 16,13-11-16,0 0 0,-1 1 16,0 2-16,-6 3 0,2 0 15,2-4-15,1-2 0,4-3 16,3-1-16,3-1 0</inkml:trace>
  <inkml:trace contextRef="#ctx0" brushRef="#br0" timeOffset="88542.9852">7914 9281 0,'0'0'0,"0"0"0,10 19 0,-1-4 15,2 4-15,6 13 0,5 4 16,-2 0-16,-3 0 0,2-1 16,-6-6-16,-1-6 0</inkml:trace>
  <inkml:trace contextRef="#ctx0" brushRef="#br0" timeOffset="89793.7369">7595 12444 0,'0'0'16,"0"0"-16,0 0 0,0 0 0,0 0 16,0 0-16,0 0 15,0 0-15,0 0 0,0 0 16,0 0-16,0 0 0,0 0 0,2-23 16,-2 23-16,0 0 0,0 0 15,0 0-15,12-25 0,-12 25 16,0 0-16,16-23 0,-16 23 15,18-21-15,-7 11 0,1-3 16,1-1-16,1 0 0,0-2 16,-1-1-16,3-2 0,0-1 0,1 1 15,5-9-15,0 0 16,-1-1-16,-1 0 0,4-9 0,0 1 16,2-2-16,0-1 0,2-3 15,0 0-15,10-8 0,0 2 16,2-4-16,0-4 0,8-8 15,1 5-15,0-3 0,2-1 16,4-9-16,-2 5 0,22-29 16,-6 5-16,-11 9 0,-6 7 0,4-4 15,6 0-15,-6 2 0,-2 0 16,0 2-16,1-5 0,2 6 16,-1-1-16,7-2 0,4-4 15,-8 3-15,-3 2 0,2-5 16,2-3-16,1 7 0,3 7 15,1-6-15,0-4 0,-5 3 16,-5 3-16,4-1 0,0-3 16,0 5-16,-3 2 0,-1 0 15,-1-2-15,-2 2 0,-1 1 0,5 0 16,3 0-16,-2 4 0,-3 2 16,-5 0-16,-1-2 0,0 8 15,1 3-15,-2-2 0,-1-3 16,0 6-16,-1 6 0,-2-3 15,0 1-15,-2-1 0,-3 3 0,-2 4 16,-3 3-16,-2 5 16,-1 3-16,0-1 0,0-2 15,-6 2-15,-4 1 0,-1 7 0,0 4 16,-1 3-16,2-1 0,-2-1 16,-3-1-16,-3 7 0,-2 4 15,-3 1-15,-4 3 0,-2 5 16,-1 3-16,-2 0 0,2 0 15,-4 0-15,0 0 0,-7 4 16,-7 3-16,5-2 0,4-3 0,1 2 16</inkml:trace>
  <inkml:trace contextRef="#ctx0" brushRef="#br0" timeOffset="90859.745">4866 7737 0,'0'0'0,"0"0"0,0 0 15,12 20-15,-12-20 0,13 26 16,-3-5-16,3-1 0,1 3 15,6 9-15,2 2 0,0 3 16,3 1-16,7 14 0,3 2 16,2 7-16,2-4 0,-1 7 0,3 4 15,5 5-15,-1-6 0,4 16 16,0 3-16,-4-9 0,-2-6 16,22 37-16,0-1 0,-10-12 15,-3-8-15,1 3 0,0 3 16,-4-7-16,-1-4 0,3 7 15,0 3-15,-4-8 0,-5-3 16,7 6-16,5 9 0,-7-11 16,-5-6-16,2 8 0,6 5 15,-6-10-15,-4-4 0,7 8 16,1 3-16,1-6 0,-1-2 0,3 1 16,2 5-16,-3-9 0,3-6 15,-2 6-15,0 6 0,-7-9 16,-3-4-16,0 4 0,-2 2 15,0-6-15,-2-7 0,0 5 16,-2 2-16,-2-6 0,1-5 0,-4 1 16,-3 1-16,-3-6 0,-2-6 15,4 0-15,3-2 16,-6-2-16,-4-3 0,-1-5 0,-4-5 16,-1-2-16,-2-4 0,6 0 15,4-1-15,-3-3 0,-1 0 0,-2-3 16,1 0-16,-7-3 15,-2-4-15,-1-2 0,-2 0 16,0-4-16,-1-2 0,-3-5 16,2 2-16,-2-2 0,0 0 0,0 0 15,0 0-15,0-3 0,-1 0 16,-1-3-16,0 0 0,-4-3 16,-2-3-16,2 2 0,1 2 15,1 1-15</inkml:trace>
  <inkml:trace contextRef="#ctx0" brushRef="#br0" timeOffset="92643.8114">13065 8426 0,'0'0'0,"-3"-5"0,-2-1 16,-2 0-16,-1 0 0,-2 1 15,-2-1-15,-7-1 0,-2 4 0,-5 2 16,-4 2-16,-3 3 15,-1 2-15,-10 8 0,-1 4 16,0 3-16,4 2 0,-5 8 16,4 5-16,6-1 0,4 1 0,2 8 15,6-2-15,6-4 0,6-2 16,5-3-16,3-1 0,4-7 16,4-3-16,2-1 0,4-2 15,1-3-15,1-2 0,8-4 16,8-3-16,-1-4 0,0-4 15,5-4-15,3-1 0,-2-3 16,-1-1-16,1-3 0,2 1 16,0-2-16,-1-1 0,3-7 15,0-2-15,-6 1 0,-5 2 0,-1 0 16,0-3-16,-4 4 0,-3 2 16,-4 1-16,-3 1 0,-4 4 15,-1 0-15,-2 4 0,0 1 16,-2 3-16,0 3 0,-2 3 15,-1 3-15,-1 2 0,-1 0 0,-1 4 16,-1 1-16,-2 2 0,-1 2 16,-1 3-16,-2 4 15,0 1-15,0-3 0,0 4 16,0 1-16,2-2 0,2-4 0,0 1 16,2 0-16,1-3 0,2-1 15,1-3-15,2 0 0,2-3 16,2-1-16,7-2 0,7-4 15,2 0-15,3-2 0,-4 0 16,-5 0-16,-2-1 0</inkml:trace>
  <inkml:trace contextRef="#ctx0" brushRef="#br0" timeOffset="92946.0944">13758 8772 0,'0'0'0,"0"0"0,25 5 16,-7-1-16,1 2 0,11 3 16,7 1-16,-2 0 0,-1 0 0,9 5 15,0 3-15,-4 0 0,-5-1 16,-2 5-16,-7-1 0,-6-1 16,-4-2-16,-10 1 0,-5 0 15,-5-2-15,-6-1 0,-7 1 16,-5-2-16,1-1 0,-4-1 0,-9 1 15,-4-3-15,1-1 16,-1-2-16,2-1 0,0-1 16,8 0-16,4-2 0,7 0 15,4 0-15,7 0 0,4-2 0,2 1 16,0-1-16,1-2 0</inkml:trace>
  <inkml:trace contextRef="#ctx0" brushRef="#br0" timeOffset="93294.1723">14823 9172 0,'0'0'0,"-8"2"0,-4 0 15,-2 0-15,-3 0 0,-10 2 16,-6 2-16,1 0 0,0 0 15,-6 4-15,4 3 0,7-2 16,4 1-16,8-1 0,6 1 16,9-1-16,9 0 0,13 0 15,11 1-15,5-2 0,2 1 0,20 1 16,7 1-16,-4-3 0,-4-3 16,6-3-16,-4-6 0,-8 0 15,-7-3-15,0-3 0,-5-4 16,-8 1-16,-7 0 0,-7-6 15,-7-4-15,-13 1 0,-8-1 16,-23-11-16,-17-6 0,11 8 0,10 8 16,8 6-16</inkml:trace>
  <inkml:trace contextRef="#ctx0" brushRef="#br0" timeOffset="95693.4226">7663 12397 0,'0'0'0,"0"0"0,0 0 15,0 0-15,0 0 0,0 0 16,-20 14-16,20-14 0,-27 24 0,8-8 15,-2 5-15,-3 3 0,-4 2 16,-9 13-16,-2 3 0,-12 9 0,-2 1 16,-14 15-16,-2 3 15,-13 11-15,6-5 0,-16 12 16,0-1-16,-33 32 0,15-9 0,4 0 16,0 1-16,7-10 0,3-3 15,-4 4-15,-7 4 0,5-9 16,2-6-16,-4 11 0,-2 9 15,9-7-15,8-4 0,-3-1 16,4-2-16,3-10 0,5-2 0,-2 11 16,0 8-16,5-15 15,3-8-15,1 2 0,-4 2 16,9-5-16,7-5 0,2 6 0,0 1 16,4-7-16,3-5 0,-2 0 15,1 5-15,12-11 0,4-4 16,7-8-16,6-3 0,1-14 15,2-9-15,9-8 0,5-6 16,6-14-16,4-10 0,7-8 16,6-8-16,3-10 0,4-8 0,-6 14 15,-7 10-15,-1 7 0</inkml:trace>
  <inkml:trace contextRef="#ctx0" brushRef="#br0" timeOffset="96176.8366">7541 12574 0,'0'0'0,"0"0"0,0 0 15,0 0-15,24 14 0,-24-14 16,20 22-16,-8-8 0,3 2 15,2 5-15,4 5 0,11 11 16,3 2-16,7 6 16,4 4-16,10 11 0,0 0 0,12 14 15,12 12-15,11 10 0,-7-5 0,35 42 16,-11-4-16,-9-13 0,-6-7 16,-2 3-16,1 2 15,-4-5-15,-3-4 0,6 7 16,6 6-16,-7-2 0,-5-5 0,4 10 15,3 5-15,-8-4 0,-2-4 16,6 16-16,6 9 0,-9-10 16,-6-8-16,-25-38 0,-16-28 15,-13-18-15</inkml:trace>
  <inkml:trace contextRef="#ctx0" brushRef="#br0" timeOffset="100810.7874">16869 11415 0,'0'0'15,"0"0"-15,0 0 0,0 0 0,-29-1 16,29 1-16,-23 1 0,9-1 16,-2 2-16,-3 0 0,0 2 15,-2-1-15,-1 2 0,-6 5 16,0 0-16,3 2 0,1-1 15,-1 5-15,0 0 0,-2 2 16,2 0-16,2-2 0,2 2 16,4-2-16,2 2 0,4-5 15,1-2-15,3-3 0</inkml:trace>
  <inkml:trace contextRef="#ctx0" brushRef="#br0" timeOffset="101744.3327">16452 11767 0,'0'0'0,"0"0"16,0 0-16,0 0 0,20 7 0,-20-7 15,17 0-15,-3 0 0,2 0 16,4-3-16,2-1 16,8 0-16,5-3 15,9-2-15,-2 1 0,15-3 0,4-2 16,-4 2-16,-1 1 0,13-1 16,3 0-16,-10 3 0,-7 0 0,17-1 15,7 1-15,-8 0 16,-2 0-16,17-1 0,4-2 15,-7 3-15,-6 1 0,47-7 16,-3 0-16,-17 3 0,-13 2 0,17-3 16,11-4-16,-14 3 15,-9 4-15,14 0 0,9 2 16,-7 3-16,-6-1 0,8-4 0,9-1 16,-12-1-16,-7 4 0,20-1 15,16 0-15,-16 1 0,-12 1 16,16-1-16,10 0 0,-15 3 15,-12 4-15,22-4 0,15 0 16,-13-2-16,-10 2 0,17 0 16,9 0-16,-17 2 0,-10-2 0,25 4 15,16 4-15,-17-4 0,-14-2 16,16 2-16,11 2 0,-14-2 16,-10 0-16,15 5 0,11 4 15,-20-2-15,-14-3 0,20 6 16,13 1-16,-17-2 0,-13-1 0,19 0 15,11 1-15,-18 2 16,-14 0-16,22 1 0,16 1 16,-25-5-16,-16-5 0,19 5 15,14 6-15,-23-3 0,-15 3 0,11-3 16,6 4-16,-15-2 0,-8 0 16,10 0-16,7-1 0,-18-3 15,-12-3-15,10 6 0,7 2 16,-15 2-16,-11 0 0,3-1 15,3-1-15,-15 0 0,-11 0 0,-2-3 16,-2 2-16,-11-4 0,-10-2 16,-5 3-16,-3 2 15,-8-4-15,-4-2 0,-8-1 0,-6 1 16,-6-4-16,-4 0 0,-5-2 16,0 4-16,-3-4 0,1-1 0,-14-3 15,-11-2-15,1-6 16,-1-4-16,0-1 0,-1-1 15,2 4-15,0 4 0,9 3 16,5 1-16,-3-13 0,0-8 0,9 7 16,8 6-16,5 16 0,2 5 15,3-7-15,2-3 16,-3 1-16,0 0 0,4 0 0,1 0 16,1 4-16,2 0 0,5 3 15,5 2-15,-4 2 0,-2 2 0,6 2 16,4 1-16,-5 0 15,-2 0-15,-3 4 0,-1 3 16,-4-2-16,-5 1 0,-3 0 16,-2 4-16,-5-6 0,-2-1 0,-8 3 15,-5 1-15,-7 0 0,-4-2 16,-14 1-16,-12 2 0,2-4 16,-1-3-16,-28 8 0,-15 2 15,4-6-15,4-4 0,-15 3 16,20-4-16,24-4 0</inkml:trace>
  <inkml:trace contextRef="#ctx0" brushRef="#br0" timeOffset="102610.1092">21873 6044 0,'0'0'0,"0"0"0,0 0 16,0 0-16,0 0 0,-1 32 15,1-32-15,-3 42 0,1-20 0,0 10 16,0 8-16,0 2 16,-1 2-16,-1 20 0,1 21 15,1 0-15,0-2 0,-2 18 0,0 22 16,-2 5-16,2-8 0,-4 56 16,0-6-16,-3-23 0,-2-14 15,3 9-15,4 7 0,0-13 16,2-9-16,-1 17 0,0 10 15,-1-7-15,2-4 0,-3 14 16,0 7-16,0-10 0,0-7 0,2 13 16,0 11-16,0-8 15,-2-3-15,0 12 0,-1 13 16,-1-20-16,0-9 0,-3 16 16,-1 13-16,0-12 0,0-9 0,1 14 15,-1 13-15,2-17 0,1-10 16,2 17-16,3 11 15,0 3-15,3 0 0,1 9 16,1 7-16,0-13 0,-1-8 16,1 9-16,0 5 0,0-10 15,0-7-15,0 7 0,-1 4 16,1 19-16,1 11 16,0-42-16,-1-26 0,0-52 15,0-31-15,0-26 0</inkml:trace>
  <inkml:trace contextRef="#ctx0" brushRef="#br0" timeOffset="103127.4819">21929 6024 0,'0'0'0,"0"0"15,0 0-15,-27 0 0,15 2 16,-4 1-16,-2 2 0,0 1 16,-1-2-16,-6 4 0,-2 1 15,1 2-15,-1 0 0,5 0 16,2 3-16,4-3 0,1-1 0,3-2 15</inkml:trace>
  <inkml:trace contextRef="#ctx0" brushRef="#br0" timeOffset="103294.7991">21970 6225 0,'0'0'16,"0"0"-16,0 0 0,3 27 0,-3-27 15,8 38-15,-2-16 0,-1 3 16,1 3-16,-1 4 0,1-6 16,-2-2-16</inkml:trace>
  <inkml:trace contextRef="#ctx0" brushRef="#br0" timeOffset="104579.7799">16453 6376 0,'0'0'16,"0"0"-16,4 21 16,0-6-16,-1 2 0,3 11 0,-1 5 15,2-1-15,0 4 0,3 11 16,0 6-16,0-3 0,0 3 0,3 12 16,1-1-16,0-3 0,1-4 15,3 15-15,0 5 16,-1 4-16,-1-6 0,-1 2 0,1 5 15,2 20-15,-2-14 0,5-1 16,2 0-16,-2-4 0,-1-5 16,-3 0-16,-1 0 0,-2-8 15,-1-3-15,4 8 0,2 8 16,-4-9-16,-2-6 0,3 11 16,0 9-16,1-14 0,-1-9 0,0 9 15,-2 8-15,2-7 0,0-4 16,6 0-16,5 0 0,-4-4 15,-1-5-15,-1 7 0,-1 5 16,-3-6-16,-1-4 0,6 3 16,3 3-16,-4-7 0,-2-4 15,-4 5-15,-2 4 0,2-10 16,0-2-16,6 2 0,5 5 0,-4-6 16,-4-3-16,0-4 0,0 0 15,0-7-15,2-4 0,-1 4 16,-1 7-16,0-8 0,1-5 15,0 3-15,0 6 0,-5-11 16,-2-3-16,1 3 0,1 1 16,-3-3-16,-3 0 0,6-2 15,1-6-15,1-3 0,-1-5 0,-3 5 16,-1 3-16,-3-3 0,-2-1 16,-2-10-16,1 3 15,0 0-15,-1 1 0,3 2 0,0 1 16,0-3-16,0-1 0,0 0 15,2 0-15,-1 0 0,0-1 16,-1-1-16,2-1 0,0 0 16,-1 0-16,2-1 0,0-2 15,-4-1-15,1-4 0,-2-1 16,1-2-16,-2-2 0,0 2 0,-2 0 16</inkml:trace>
  <inkml:trace contextRef="#ctx0" brushRef="#br0" timeOffset="105910.4159">18001 11560 0,'0'0'0,"0"0"0,0 0 15,0 0-15,0 0 0,0 0 16,0 0-16,0 0 0,0 0 15,0 0-15,0 0 0,-19-13 16,19 13-16,0 0 0,0 0 16,0 0-16,0 0 0,-7-25 15,7 25-15,0 0 0,-4-23 0,4 23 16,0 0-16,0-28 0,2 17 16,-1 0-16,0-3 15,0 2-15,1-1 0,0-2 0,0-2 16,2-1-16,0 0 0,1-1 15,-2-1-15,0 2 0,1 0 16,1-7-16,2-3 0,-1 3 16,1 0-16,2 0 0,0 0 15,-1 0-15,1 0 0,3-8 16,0 0-16,-1 2 0,-1 2 0,0 1 16,1-4-16,0 6 0,2-2 15,1 2-15,1-2 0,1-1 16,-1 1-16,2-7 0,-2 4 15,1 4-15,-2-1 0,2 0 16,3-1-16,1 1 0,0 2 16,1-2-16,0 2 0,-1 1 0,-3 0 15,3-3-15,1 3 16,0 1-16,1 2 0,-1 0 0,1-2 16,-2 2-16,-2 4 0,3-3 15,2 3-15,0 1 0,0 2 16,0 0-16,1-4 0,0 1 15,-1 2-15,3-2 0,3-2 16,-3 4-16,-1 2 0,0 1 16,0 1-16,2 3 0,0 0 0,0 2 15,-2-2-15,-1 1 0,0 2 16,3-1-16,4 2 16,-3 0-16,-3-2 0,1 2 0,2 0 15,0 2-15,-1 1 0,1 0 16,-2 1-16,0 1 0,-2 1 15,2 1-15,2 1 0,-2 1 16,0 1-16,-2-1 0,-1 4 16,-1-2-16,0-1 0,3 1 15,1 4-15,-3-2 0,-2 2 0,2 1 16,2-1-16,-5 1 0,1 0 16,6 5-16,-2 3 15,0-4-15,-2-1 0,2-1 0,3 3 16,-3 1-16,-1-1 0,0 1 15,1-3-15,-3 0 0,-1 4 0,3-4 16,4-2-16,-4 3 16,-2 2-16,1 1 0,1 3 15,1 0-15,-1 0 0,-1-2 0,0 0 16,-3 0-16,-2-1 0,1 1 16,1 5-16,0-3 0,0 1 15,1-1-15,1 1 16,-3-1-16,-3 1 0,0 3 0,-1 0 15,0-3-15,-2-1 0,3 1 16,2 2-16,-1 1 0,-1-3 16,-1 2-16,1-2 0,-3 0 15,-1 2-15,0-2 0,2 3 16,-2 0-16,0 0 0,1-3 16,3 2-16,-3-2 0,0-1 0,0-3 15,1 4-15,-3-4 0,-2 0 16,0 3-16,0-3 0,0 0 15,-1 1-15,0-1 0,1 0 16,-2-4-16,0 2 0,0-2 16,2-1-16,1-1 0,-1-4 0,0 4 15,-1 0-15,1-1 0,-1-2 16,-1 0-16,-1 2 16,0-5-16,-1-1 0,0 2 0,-1-2 15,0 0-15,1 1 0,-2-2 16,1 0-16,-1-3 0,0 2 0,-1-3 15,2 0-15,-2 0 16,0-3-16,0 3 0</inkml:trace>
  <inkml:trace contextRef="#ctx0" brushRef="#br0" timeOffset="106810.1078">21047 11370 0,'0'0'16,"0"0"-16,0 0 0,0 0 15,0 0-15,0 0 0,0 0 16,0 0-16,0 0 0,0 0 0,0 0 16,0 0-16,0 0 0,0 0 15,0 0-15,0 0 0,2-25 16,-2 25-16,0 0 0,0 0 15,0 0-15,0 0 0,2-26 16,-2 26-16,0 0 0,4-20 16,-4 20-16,0 0 0,6-26 0,-2 15 15,0-2-15,2 2 0,0-1 16,2-1-16,2-4 16,0-1-16,0 3 0,0-3 0,1-2 15,-1 1-15,0-2 0,3-7 16,0-1-16,-1 0 0,-1 1 15,2-1-15,2-3 0,1-5 16,1 2-16,-1-4 0,1-4 16,-3 4-16,-1 3 0,4-13 15,0 2-15,-1 1 0,0 3 0,1-4 16,3-3-16,3-3 0,-1 3 16,-1-1-16,0-2 15,-1-1-15,0-1 0,5-7 0,2 2 16,-4 6-16,-2 3 0,3-10 15,1-2-15,6-12 0,-2 7 0,2 0 16,2 0-16,-8 7 16,-4 6-16,7-7 0,4-4 15,-2 6-15,-2 3 0,-2-2 0,-2-1 16,-1 6-16,0 5 0,7-10 16,4-4-16,-7 3 0,-5 3 15,4-2-15,5-1 0,-1 4 16,-2 3-16,-6-5 0,-3-3 15,1 3-15,2 4 0,6-5 16,3-5-16,-6 7 0,-3 6 0,1-7 16,0-3-16,3 4 15,-1 3-15,0-2 0,2-1 16,-6 6-16,-4 4 0,4-5 0,3-2 16,-3 4-16,-2 6 0,1-7 15,0-5-15,-5 5 0,0 3 0,6 1 16,6 1-1,0 0-15,-2 2 0,-2-6 0,-1-3 16,-4 6-16,-4 4 0,3 1 16,1 0-16,-2 5 0,2 2 0,-6 13 15,-3 4-15,-4 8 0</inkml:trace>
  <inkml:trace contextRef="#ctx0" brushRef="#br0" timeOffset="110944.19">23122 6073 0,'0'0'0,"0"0"0,0 0 16,0 0-16,0 0 0,0 0 16,0 0-16,0 0 0,0 0 15,0 0-15,0 0 0,0 0 16,4 24-16,-4-24 0,0 22 16,0-22-16,-2 29 0,-1-11 0,0 3 15,0 0-15,-2 1 0,0 3 16,-2 0-16,-3 10 0,0-3 15,1 0-15,1 4 0,0-4 16,0 0-16,-2 8 0,1-1 16,1 1-16,-2-1 0,-1 0 15,-3-1-15,0 3 0,0 1 0,-5 7 16,1-1-16,1-2 0,0 0 16,-2 5-16,2 2 15,-1-6-15,2 2 0,-3-3 0,-1 0 16,1-5-16,2 0 0,1 3 15,3 1-15,1-2 0,1-2 16,-4 6-16,1-2 0,-1-1 16,-2-1-16,0 1 0,-1 4 15,1-8-15,1-4 0,0 4 16,2 0-16,-3-1 0,1-2 0,-2 3 16,2 3-16,-2-6 0,0-3 15,2 2-15,0 0 0,3 0 16,2 0-16,0-1 0,0-2 15,0 2-15,0-2 0,-2 0 16,0 0-16,-3 0 0,0 1 16,0-3-16,2-2 0,3-2 15,0 0-15,0 2 0,-1 1 16,0-1-16,-2 0 0,1 1 16,0 2-16,0-2 0,-2-5 0,1 0 15,1 0-15,1 2 0,1 2 16,0 0-16,0 0 0,-1-3 15,1 0-15,-1 2 0,-1 1 16,0-4-16,0-2 0,-1 4 16,0 2-16,3-3 0,0 0 15,1 0-15,1-1 0,2 1 16,-1 0-16,-2 0 0,0 1 16,-1-1-16,0 0 0,-2 0 0,-2 2 15,1 0-15,-1 0 0,0-1 16,1-1-16,2 1 0,1 0 15,0 0-15,0 1 0,0-1 16,0 1-16,0 2 0,0 3 16,-3-3-16,1-1 0,-1 1 15,-1 2-15,2-2 0,1-3 0,1 2 16,1 1-16,-1 0 0,1-1 16,-2 3-16,-1 0 0,-2-3 15,1 3-15,0-3 0,-1 0 16,2 2-16,1-2 0,-1 3 15,1 1-15,2-6 0,0-4 16,-1 2-16,0 2 0,-2-1 16,-2-4-16,1 2 0,0 1 15,0-4-15,2-2 0,-1 2 16,0 4-16,1-3 0,1 2 0,-2-3 16,0-3-16,-1 1 0,0 2 15,-2 0-15,1-2 0,-1 2 16,1 1-16,2-2 0,0-5 15,2 0-15,0 2 0,1-4 16,-2 3-16,0-2 0,1 3 16,-2-2-16,-1 0 0,0-1 15,2 0-15,1 0 0,0 0 16,1-3-16,1 0 0,2-1 16,-1-2-16,1 3 0,2-1 0,0-4 15,1-1-15,0 1 0,-1-1 16,1 2-16,-1-1 0,2-2 15,1-1-15,0 0 0,-1-1 16,3-2-16,-3 3 0,1-3 16,0 0-16,-2-3 0,-1-1 15,1 0-15,-1 1 0,2 1 0</inkml:trace>
  <inkml:trace contextRef="#ctx0" brushRef="#br0" timeOffset="112004.5276">16697 7992 0,'0'0'0,"0"0"15,0 0-15,0 0 0,0 0 0,0 0 16,13 20-16,-13-20 0,0 0 15,0 0-15</inkml:trace>
  <inkml:trace contextRef="#ctx0" brushRef="#br0" timeOffset="114377.37">17970 11471 0,'0'0'0,"0"0"0,0 0 0,0 0 15,0 0-15,0 0 0,0 0 16,0 0-16,0 0 0,0 0 16,0 0-16,0 0 0,0 0 0,0 0 15,0 0-15,0 0 0,0 0 16,0 0-16,0 0 16,0 0-16,0 0 0,0 0 15,0 0-15,0 0 0,0 0 0,0 0 16,0 0-16,1-29 0,-1 29 15,0 0-15,4-25 0,-4 25 16,2-21-16,-2 21 0,2-18 16,-1 7-16,0 2 0,0-3 15,1 1-15,-1 0 0,0 1 16,0-5-16,0 3 0,0-1 16,0-1-16,1 0 0,1 0 15,-1 1-15,0-3 0,1 2 16,1-2-16,-1-1 0,1-1 0,2 1 15,0 2-15,2-6 0,0 3 16,0-3-16,-2 2 16,1-2-16,0 3 0,-1-3 0,1 3 15,-1 0-15,1 0 0,0 3 16,-2-2-16,1 2 0,-1-3 16,1 1-16,-1-1 0,2 1 15,-1 0-15,2 1 0,1-1 16,1 2-16,1-2 0,0 2 15,0-3-15,-1 1 0,-1-1 0,1 0 16,0 3-16,-1 1 0,0 0 16,0-3-16,0 2 0,0 0 15,0-1-15,0 1 0,4 0 16,-2 1-16,0-1 0,1 4 16,0-2-16,1 2 0,0-2 15,0 1-15,-1-3 0,1 1 16,0-2-16,1 4 0,2-2 15,-1 2-15,1-2 0,0 0 16,1 0-16,-1 0 0,0 3 0,-1-2 16,1 1-16,-1 1 0,1-2 15,0 1-15,3 1 0,0-1 16,-2 3-16,0-2 0,-1 0 16,1 1-16,-1 1 0,3 0 15,2-2-15,-1 1 0,0 0 0,3-2 16,-2 1-16,1-1 0,0 0 15,1 2-15,1 0 16,0 1-16,-2-1 0,-2 0 0,-2 1 16,1 0-16,0 1 0,1 2 15,1 0-15,0 0 0,-2 2 16,0-3-16,0 3 0,0-3 16,0 2-16,4 0 0,0 3 15,-1-2-15,-1 0 0,-1 1 16,-2-2-16,1 3 0,0 0 0,1 2 15,-1 0-15,-1-2 16,0 2-16,-1-2 0,0 1 0,0 2 16,-1 1-16,3 0 15,2-2-15,0 0 0,0 0 0,0 0 16,-2 3-16,4 1 0,0-2 16,4 1-16,0-1 0,-3 2 15,-1-1-15,0 1 0,-1 0 16,0 1-16,0 0 0,0 0 15,1 1-15,-4 1 0,1 0 0,-1 4 16,-1-2-16,-1 2 0,1 1 16,1-1-16,1 0 0,-1 1 15,0 0-15,-1-1 0,-2 1 16,1 1-16,-1 0 0,2 1 16,2 3-16,-2 0 0,-2-3 15,1 2-15,-1 2 0,0 0 16,-1 0-16,0 1 0,2 3 15,-2-1-15,0 1 0,0-1 16,2 1-16,-1-4 0,0 3 0,-2 0 16,-1 1-16,-1-1 0,-1 1 15,0-3-15,1 1 0,-1-1 16,1 2-16,0 1 0,1 2 16,0-3-16,-1 0 0,1-3 15,-2-3-15,-2 2 0,1-1 0,-1 0 16,-1-1-16,-1-2 15,-2-1-15,1-1 0,-1 0 16,0-1-16,-2-2 0,-1-2 0,0 1 16,0-3-16,0 0 0,-1 2 15,0-5-15,0 2 0,0 1 16,-1-4-16,0 1 0,0-1 16,0 0-16,-1-1 0,0-6 15,-4-4-15,0-7 0,-1 4 0,2 0 16,-1 3-16</inkml:trace>
  <inkml:trace contextRef="#ctx0" brushRef="#br0" timeOffset="115310.7203">17407 4923 0,'0'0'0,"0"0"15,0 0-15,0 0 0,0 0 0,27 5 16,-27-5-16,24-2 0,-24 2 16,35 0-16,-11 0 0,1 2 15,2-2-15,3 1 0,3-1 16,11 2-16,1 0 0,11 0 15,1 0-15,-2-1 0,0-1 0,14 0 16,3-1-16,-2 1 16,-3 0-16,14 0 0,3 0 15,-9-1-15,-4 1 0,15 1 16,3 2-16,-11-3 0,-7-1 0,35 2 16,-8 1-16,-12-1 0,-10 0 15,2 1-15,3-1 0,-11 0 16,-4 0-16,-5-2 0,0 0 15,-7 1-15,-6 2 0,5 2 16,5 1-16,-14-2 0,-9 0 0,3-3 16,1 0-16,-6 1 15,-4-1-15,-6 4 0,-2 2 16,-5-5-16,-3-1 0,-2 0 0,-1-1 16,-6 1-16,1 0 0,-2-1 15,-1-1-15,0 2 0,1 0 0,-3 0 16,0 0-16,0 0 15,0 0-15,0 0 0,0 0 16,-3 0-16,3 0 0,-6 2 16,-3 0-16,-1 0 0,-1 2 0,1-1 15,2-1-15,2 0 0</inkml:trace>
  <inkml:trace contextRef="#ctx0" brushRef="#br0" timeOffset="116234.7369">18435 9257 0,'0'0'0,"0"0"0,0 0 16,0 0-16,0 0 0,0 0 0,0 0 16,0 0-16,0 0 0,0 0 15,32-5-15,-32 5 0,32 1 16,-32-1-16,38-2 0,-17 0 15,1 0-15,1 0 0,2 1 16,-3-1-16,-1 1 0,4 0 16,-1-1-16,-3 1 0,-2 0 15,-3 0-15,-1 1 0,-3 0 16,-2-1-16,-1 1 0,-2 0 16,-2 0-16,-1 1 0,-2-1 0,-2 0 15,0 0-15,0-3 0,0 3 16</inkml:trace>
  <inkml:trace contextRef="#ctx0" brushRef="#br0" timeOffset="116546.3376">19059 9057 0,'0'0'0,"0"0"0,0 0 0,0 0 15,0 0-15,26 19 0,-26-19 16,19 19-16,-19-19 0,24 24 16,-8-9-16,-2 1 0,0 2 0,4 5 15,-1 2-15,-3 0 0,-1-2 16,-1 1-16,0 0 16,-1-1-16,-1 0 0,0 0 0,-1-2 15,-1-1-15,-2-1 0,0-3 16,-2-2-16,-1-4 0,-1-3 15,-1-1-15,0-1 0,0-1 16,-1-1-16,0-6 0,0-4 16,0 2-16,0-1 0,0 2 0</inkml:trace>
  <inkml:trace contextRef="#ctx0" brushRef="#br0" timeOffset="116829.9719">19480 9095 0,'0'0'0,"0"0"0,0 0 15,0 0-15,0 0 0,0 0 16,-18 21-16,18-21 0,-19 21 0,19-21 16,-34 26-16,17-11 0,-1 1 15,-2 0-15,-1 1 0,-6 4 16,-1 0-16,2 0 0,0-1 15,2-1-15,2 0 0,-7 1 16,1-1-16,2-4 0,4-2 0,2-1 16,4-1-16,3-2 0,2-2 15,2-2-15,2-2 16,4-3-16,1-2 0,2 2 0,-2-3 16,2 3-16</inkml:trace>
  <inkml:trace contextRef="#ctx0" brushRef="#br0" timeOffset="117194.6798">19607 8887 0,'0'0'0,"0"0"0,0 0 16,20-3-16,-20 3 0,0 0 0,29 3 15,-29-3-15,24 5 0,-14-1 16,-2 3-16,0-1 0,-1 2 16,-2-1-16,-1 3 0,-3 0 0,-2-2 15,-5 2-15,-4 1 16,-1-1-16,0-1 0,-3 2 0,-1-1 16,2-2-16,0 1 0,1-1 15,0 0-15,3 0 0,2-3 16,1 0-16,0 0 0,2-2 15,0 1-15,5 0 0,4-1 16,0 1-16,3 0 0,5-1 16,5-1-16,0 0 0,0 0 0,4 0 15,0 1-15,-3-2 0,-3 2 16,-3-2-16</inkml:trace>
  <inkml:trace contextRef="#ctx0" brushRef="#br0" timeOffset="117444.4886">19598 9328 0,'0'0'0,"0"0"0,0 0 16,0 0-16,29-5 0,-29 5 15,34-3-15,-34 3 0,37-1 0,-15 1 16,4 0-16,-3 0 16,-1 1-16,3 0 0,0-1 15,-7-1-15,-3 0 0,-3-1 0,-1 1 16,-2 1-16</inkml:trace>
  <inkml:trace contextRef="#ctx0" brushRef="#br0" timeOffset="117711.475">19798 9188 0,'0'0'0,"0"0"15,0 0-15,0 0 0,0 0 16,-9 27-16,9-27 0,-7 25 15,7-25-15,-8 32 0,4-11 16,0-1-16,-2 0 0,1 0 16,-1 1-16,1 3 0,0-2 0,1-4 15,0-1-15,2-5 0,1-3 16,0-2-16,0 0 0,0-2 16</inkml:trace>
  <inkml:trace contextRef="#ctx0" brushRef="#br0" timeOffset="118177.8871">20071 9142 0,'0'0'0,"0"0"16,0 0-16,0 0 0,0 0 0,0 0 15,25 2-15,-25-2 0,0 0 16,23 14-16,-23-14 0,0 0 15,14 25-15,-14-25 0,-3 20 16,-2-9-16,0 0 0,-3-1 16,-2-1-16,-1 0 0,-1-2 0,-1 0 15,-2 0-15,2 0 16,1-1-16,-1 0 0,2-1 16,3 0-16,2-2 0,2 0 0,1-2 15,3-1-15,0 0 0,3 0 16,6 0-16,1 0 0,1 0 15,1 0-15,1 0 0,-1 1 16,0-1-16,5 1 0,-1 0 16,0 2-16,-2 1 0,-3 0 15,-1 2-15,-2 1 0,-3 1 0,-2 3 16,-4 2-16,-4 0 16,-2 0-16,-1 1 0,-3 1 15,0-1-15,0 1 0,-3-2 16,-2-1-16,0 0 0,1-1 0,1-3 15,0-1-15,3 0 0,1 0 16,2-6-16,-1-5 0,3-3 16,2-3-16,1 3 0,0-1 15,1 3-15</inkml:trace>
  <inkml:trace contextRef="#ctx0" brushRef="#br0" timeOffset="118444.3811">20276 9185 0,'0'0'16,"0"0"-16,0 0 0,0 0 15,20 16-15,-20-16 0,16 23 16,-9-10-16,1-1 0,1 3 0,0 2 16,-2 0-16,1 1 0,0 5 15,-2 0-15,0-2 0,-2-2 16,1 0-16,-2-1 15,-1-2-15,0-1 0,0-2 16,-1-2-16,0-1 0,0-2 0,-1-4 16,0-1-16,0-3 0,0-4 15,0 1-15,0 0 0,0 1 16</inkml:trace>
  <inkml:trace contextRef="#ctx0" brushRef="#br0" timeOffset="118697.35">20445 9212 0,'0'0'0,"0"0"0,0 0 16,-10 16-16,10-16 0,-11 18 0,11-18 16,-20 28-16,8-12 0,-2 0 15,-2 2-15,2 0 0,0-1 0,-4 4 16,1 0-16,2-2 15,1-2-15,0-2 0,2 0 16,2-4-16,1-1 0,3-3 16,1-1-16,2-5 15,1-4-15,4-4 0,5-4 0,-2 1 0,0 3 16,-2 1-16</inkml:trace>
  <inkml:trace contextRef="#ctx0" brushRef="#br0" timeOffset="118878.4222">20423 9338 0,'0'0'0,"0"0"16,0 0-16,0 0 0,0 0 15,0 0-15,0 0 0,21-6 16,-21 6-16,22-4 0,-22 4 16,31 0-16,-15 0 0,3 0 15,3 2-15,0 0 0,-1 0 16,-1-1-16,-1-1 0,3 0 0,-2 0 16,-2 0-16,0 2 0,-1-2 15,-3-2-15,-5 0 0,-5-1 16,-1 0-16,1 2 0,-2-1 15</inkml:trace>
  <inkml:trace contextRef="#ctx0" brushRef="#br0" timeOffset="119127.8785">20586 9230 0,'0'0'0,"0"0"0,0 0 0,0 0 16,0 0-16,0 0 0,0 0 15,-3 25-15,3-25 0,-4 22 16,4-22-16,-4 31 0,2-16 0,0 0 16,1 2-16,-1-2 0,1 0 15,0 1-15,0-1 16,0-3-16,0 1 0,0-1 16,0-1-16,0-1 0,1-1 15,1-2-15,1-3 0,0-4 0,0-2 16,1 0-16,-1 0 0,0 0 15</inkml:trace>
  <inkml:trace contextRef="#ctx0" brushRef="#br0" timeOffset="119394.9661">20879 9288 0,'0'0'0,"0"0"16,0 0-16,0 0 0,0 0 0,0 0 15,-10 21-15,10-21 16,-8 23-16,8-23 0,-10 29 16,4-13-16,2-1 0,-2 2 15,0 0-15,0-1 0,1 0 0,-1 0 16,2 0-16,-1-3 0,2 0 16,0-2-16,1-2 15,-1-1-15,2-1 0,0-3 0,1-4 16,0 0-16,3-5 0,0 1 15,-1 1-15,-1 0 0</inkml:trace>
  <inkml:trace contextRef="#ctx0" brushRef="#br0" timeOffset="119665.0625">21092 9048 0,'0'0'0,"0"0"0,0 0 16,0 0-16,18 22 0,-18-22 15,16 25-15,-16-25 0,18 33 0,-10-13 16,-2 2-16,0 3 0,-2 0 16,-1 11-16,-3 1 0,-5-3 15,-1 0-15,-8 7 0,-3 1 16,-2-6-16,-1-1 0,-8-2 15,-5-3-15,-6 2 0,0-4 0,-4-6 16,-3-4-16,10-5 0,9-1 16,5-5-16</inkml:trace>
  <inkml:trace contextRef="#ctx0" brushRef="#br0" timeOffset="120044.6792">19122 8798 0,'0'0'0,"0"0"0,0 0 16,0 0-16,-20 22 0,20-22 16,-24 31-16,10-11 0,1-1 0,1 7 15,0 2-15,-1 9 0,2 2 16,-2 11-16,2 0 16,3-2-16,0-3 0,1 8 0,4-4 15,1-4-15,2-6 0,2 2 16,2 0-16,3-5 0,2-3 15,8 2-15,7-3 0,-7 0 16,-1 6-16,-2-4 0,-3-9 16,-3-5-16</inkml:trace>
  <inkml:trace contextRef="#ctx0" brushRef="#br0" timeOffset="120419.8771">22505 8170 0,'0'0'0,"0"0"0,0 0 15,0 0-15,0 0 0,0 0 16,-7 24-16,7-24 0,0 0 0,-28 18 16,28-18-16,0 0 0</inkml:trace>
  <inkml:trace contextRef="#ctx0" brushRef="#br0" timeOffset="120794.9462">16261 7908 0,'0'0'0,"0"0"15,0 0-15,0 0 0,0 0 0,0 0 16,0 0-16,16 30 0,-16-30 16,17 21-16,-17-21 0,15 14 15</inkml:trace>
  <inkml:trace contextRef="#ctx0" brushRef="#br0" timeOffset="121685.3197">23654 6415 0,'0'0'0,"0"0"0,0 0 16,22 19-16,-22-19 0,22 24 16,-8-7-16,0 2 0,-2 1 0,2 9 15,-1 1-15,-1 2 16,-1-1-16,1 6 0,-5 1 16,-1-5-16,-2-1 0,-3-3 0,-1 2 15,-1-5-15,-1-1 0,-2-4 16,-2 1-16,1-5 0,-1-2 15,0-1-15,1 2 0,-1-4 16,2-2-16,0-5 16,-1-2-16,5-3 0,-1-3 0,1-1 15,0 4-15,0-3 0</inkml:trace>
  <inkml:trace contextRef="#ctx0" brushRef="#br0" timeOffset="121931.2927">23992 6565 0,'0'0'0,"0"0"16,0 0-16,0 0 0,-22 18 0,22-18 16,-29 22-16,10-8 0,-1 0 15,-2 4-15,-2 3 0,-6 4 16,0 0-16,3-3 0,0 0 15,-4 5-15,2-5 0,1-1 16,3-3-16,3-3 0,2-1 0,3-5 16,4-4-16,3-4 15,1 2-15,3 1 0</inkml:trace>
  <inkml:trace contextRef="#ctx0" brushRef="#br0" timeOffset="122227.8642">24395 6294 0,'0'0'0,"0"0"0,0 0 0,0 0 16,18 17-16,-18-17 15,0 0-15,8 22 0,-8-22 0,-2 22 16,-3-8-16,-3 0 0,-1-2 15,0 1-15,-1 1 16,2-3-16,-1 1 0,-1 1 0,2-3 16,3-1-16,0 1 0,5-2 15,5-1-15,3-2 0,5-1 0,2-1 16,4-1-16,5 2 0,0-1 16,-3 0-16,-3 0 0,-4-2 15</inkml:trace>
  <inkml:trace contextRef="#ctx0" brushRef="#br0" timeOffset="122410.971">24285 6771 0,'0'0'0,"0"0"0,0 0 16,37 0-16,-19 0 0,3 0 0,4 0 15,8 1-15,1-1 0,3 1 16,0-2-16,1 1 0,-7 0 16,-6 0-16</inkml:trace>
  <inkml:trace contextRef="#ctx0" brushRef="#br0" timeOffset="122628.0184">24459 6690 0,'0'0'0,"0"0"0,0 0 15,0 0-15,0 0 0,-10 24 16,10-24-16,-8 26 0,8-26 0,-9 29 16,5-12-16,1-2 0,-1 5 15,2-2-15,1 0 0,2-3 16,1-1-16,1 1 0,-1-4 15,-1 0-15</inkml:trace>
  <inkml:trace contextRef="#ctx0" brushRef="#br0" timeOffset="123094.9965">24946 6515 0,'0'0'0,"0"0"16,0 0-16,0 0 0,0 0 0,0 0 16,20 18-16,-20-18 0,0 0 15,6 32-15,-6-32 0,-6 25 16,2-10-16,-5-1 0,-3 1 16,-2-2-16,-3-2 0,0 0 0,1 0 15,-4 3-15,1-3 0,3-1 16,1-2-16,3-1 0,1-1 15,4-2-15,0 0 0,3-4 16,0 0-16,4-1 0,4-2 16,0-1-16,3 1 0,4 0 15,4 2-15,2-2 0,0 2 0,6 1 16,1 0-16,-1 1 0,-1 3 16,0 2-16,-1 1 0,-4 1 15,-1-1-15,-4 1 0,-2 5 16,-4-5-16,-2 2 0,-6 3 15,-4-1-15,-2-1 0,-2 0 16,-3 0-16,-2 2 0,-3-1 16,-1-2-16,-4 4 0,0-6 15,2 2-15,2-6 0,3 0 16,1-4-16,4-2 0,3-4 0,1 2 16,1 1-16,2 0 0</inkml:trace>
  <inkml:trace contextRef="#ctx0" brushRef="#br0" timeOffset="123345.714">25329 6551 0,'0'0'15,"0"0"-15,0 0 0,18 20 0,-18-20 16,16 26-16,-6-11 0,-1 3 15,0 0-15,1 7 0,0 3 16,-2-6-16,0-1 0,-1-1 16,-2-1-16,0-1 0,-1 0 0,1-1 15,-2-3-15,0-2 0,-1-2 16,1-2-16,-2-5 0,-1-3 16,3-4-16,-1-2 0,0 4 15,-1-1-15</inkml:trace>
  <inkml:trace contextRef="#ctx0" brushRef="#br0" timeOffset="123577.7117">25507 6637 0,'0'0'15,"0"0"-15,0 0 0,-26 18 0,16-8 16,-4 1-16,-4 3 0,-5 4 15,-1 0-15,2 0 0,1 0 16,1 0-16,1 0 0,-2 3 16,3-3-16,0 0 0,1-4 0,3-3 15,3-1-15,4 0 0,5-3 16,0-2-16,1-2 0,0 1 16</inkml:trace>
  <inkml:trace contextRef="#ctx0" brushRef="#br0" timeOffset="123761.5074">25791 6715 0,'0'0'0,"0"0"0,0 0 16,36 0-16,-20 1 0,5 2 0,4 0 16,6 1-16,-1 0 0,0-1 15,-1 1-15,-1 0 0,-3-1 16,1 0-16,-5-3 15,-5 0-15,-1 0 0,-4 0 0</inkml:trace>
  <inkml:trace contextRef="#ctx0" brushRef="#br0" timeOffset="124036.5948">25984 6611 0,'0'0'0,"0"0"0,0 0 16,-4 21-16,4-21 0,-5 23 15,5-23-15,-6 34 0,1-15 0,0-1 16,-1 3-16,2 1 0,-1-2 16,0 6-16,-1 0 15,1-1-15,-1-4 0,1 0 0,-1-3 16,2-4-16,1 0 0,3-4 15,1-3-15,1-5 0,1-3 16,-1 1-16,1-1 0,-3 1 16</inkml:trace>
  <inkml:trace contextRef="#ctx0" brushRef="#br0" timeOffset="124249.0717">26507 6533 0,'0'0'0,"0"0"15,0 0-15,0 28 0,0-28 0,-1 33 16,-3-8-16,0 2 0,-2 0 16,-4 14-16,-3 3 0,-1 2 15,-3-3-15,-8 8 0,-6 2 16,1-4-16,7-12 0,6-6 15</inkml:trace>
  <inkml:trace contextRef="#ctx0" brushRef="#br1" timeOffset="138152.8626">15690 7737 0,'0'0'0,"0"0"16,0 0-16,0 0 0,0 0 0,0 0 16,0 0-16,0 0 0,0 0 15,0 0-15,0 0 0,0 0 16,0 0-16,0 0 0,0 0 15,0 0-15,0 0 0,0 0 16,0 0-16,0 0 0,27 3 0,-27-3 16,0 0-16,0 0 0,25 11 15,-25-11-15,18 10 0,-18-10 16,20 6-16,-10-1 0,1 0 16,-1 0-16,0 1 0,1 0 15,1-1-15,-1 3 0,0-1 16,1 1-16,3-1 15,-1 1-15,0 1 0,2 0 0,-1 2 16,1-1-16,0-1 0,6 3 16,2-1-16,-2 1 0,-1-2 15,-1 1-15,1 0 0,-1 0 16,0 0-16,2 2 0,4 0 16,-2-1-16,-1-1 0,6 4 0,-1 0 15,-1-1-15,-2-1 0,2-1 16,-1 0-16,-1-1 0,0 0 15,0 1-15,3 3 0,-2-2 16,-1-1-16,1 1 0,-1 1 16,1-2-16,-1 1 0,1-1 0,3 2 15,-4 0-15,-1 1 0,6 2 16,4 0-16,-2-3 0,-1-2 16,-1-3-16,-2-1 0,-2 4 15,1 4-15,3 0 0,0 1 16,-1-1-16,-1-2 0,1 1 15,2 1-15,-2-2 0,-3-2 0,1 2 16,-2 2-16,1-1 16,-2 0-16,2 0 0,3 1 15,-4-2-15,-4-2 0,5 1 0,1 0 16,0 0-16,-2-1 0,-1 1 16,0 2-16,-1-1 15,-1 1-15,3 0 0,3 0 16,-3-2-16,-2-1 0,1 1 0,1 3 15,0-1-15,0-1 0,2-1 16,-1 0-16,-1 1 0,-3-1 16,2 1-16,2-2 0,0 1 15,-1 2-15,-1-2 0,0-1 16,-1 0-16,0-1 0,3 3 0,3 2 16,-3-4-16,0-1 0,-1 2 15,2 1-15,0-1 0,2 2 16,-2 0-16,1-1 0,-1-1 0,0 0 15,1-1-15,0-2 16,-2 1-16,-3-1 0,1 1 16,1 0-16,1 0 0,-2 0 0,0 0 15,1 1-15,-2-1 0,-1-1 16,2 2-16,1-1 0,-1 0 16,-2-1-16,0 1 0,0 2 15,-1-1-15,0 1 0,1-1 16,2-1-16,-2-1 0,-1 0 15,-1-1-15,0 2 0,-5-1 16,2 0-16,1 0 0,2 1 16,-1 0-16,-1-2 0,-1 1 15,1 1-15,-2 0 0,0 1 0,3-3 16,1 2-16,-2-1 0,1-3 16,0 3-16,1-1 15,-3 3-15,0-1 0,0 0 0,2-1 16,0 0-16,-1 1 0,0-1 15,2 2-15,-2-3 0,-2 0 16,2 2-16,0 2 0,0-2 0,2-2 16,0 2-16,0 0 15,-2-1-15,-2 0 0,1 2 0,-1-1 16,0 1-16,-1-2 0,3 0 16,0 1-16,1-1 0,-1 1 15,0 0-15,-1-1 0,0 1 16,-2 0-16,1 1 0,0 1 15,1 1-15,-1-3 0,1 1 16,0 1-16,0-1 0,-2-1 0,1 1 16,0 1-16,0-1 15,-2-1-15,3 0 0,0 0 16,0 0-16,-1 1 0,1-2 0,-1 1 16,-1 0-16,-2-2 0,1 2 15,2 0-15,-3-1 0,0-2 16,4 4-16,-1 0 0,-1-4 15,-1 2-15,3 2 0,-2-1 16,-3-2-16,0 2 0,0 0 0,1-1 16,0 1-16,0 0 15,0 0-15,2-1 0,-1-1 16,0 0-16,-1 2 0,1-4 16,-2 4-16,0-4 0,1 4 0,2-1 15,-1-2-15,-1 2 0,1 1 16,2-1-16,-2-2 0,-1 2 15,1-2-15,-2-1 0,0 3 16,-1-2-16,2 0 0,2 2 16,-2 0-16,-1-2 0,1 3 0,1 2 15,1-2-15,-2-4 0,0 4 16,-1-1-16,1-1 0,-2 4 16,0-3-16,1-2 0,0 2 15,1-2-15,1 2 0,1-2 16,-2 2-16,-1-2 0,0 2 15,0-2-15,-1 2 0,0 0 0,-1-2 16,0 3-16,0-1 16,-1 1-16,1-1 0,1-2 15,0 2-15,0-3 0,1 1 0,0 2 16,0-2-16,-1-1 0,0 1 16,1 2-16,-3 0 0,0 1 15,1-3-15,0 2 16,0 1-16,-1-1 0,2 1 0,1-3 15,0 2-15,-1-3 0,0 3 16,1-2-16,-1 0 0,0-1 16,0 3-16,-1-2 0,0 2 15,-1-3-15,0 3 0,0 1 16,0-3-16,-2 2 0,2-2 0,1 2 16,0 0-16,0-2 0,0-1 15,0 1-15,0 2 0,-2-3 16,2 0-16,0 0 0,-3-3 15,0 3-15,-1 0 0,1 1 16,-2-2-16,1 1 0,-1-2 16,0 5-16,-1-4 0,1 1 0,-1-2 15,0 2-15,1 0 0,-1-3 16,1 2-16,-1-2 0,-1 0 16,2 2-16,-2-1 0,0-1 15,1 2-15,-1-2 0,0 0 16,1-1-16,-1 0 15,-1 0-15,0 0 0,1-1 0,-1 2 16,-2-4-16,2 0 0,-2 0 16,2 3-16,-2-3 0,2 3 0,-2-3 15,3 1-15,-3-1 0,0 0 16,0 0-16,0 0 0,0 0 16,0 0-16,0 0 0,0 0 15,0 0-15,0 0 0,0 0 16,0 0-16,0 0 0,0 0 15,0 0-15,0 0 0,0 0 0,0 0 16,-5-2-16,5 2 0</inkml:trace>
  <inkml:trace contextRef="#ctx0" brushRef="#br1" timeOffset="139928.489">21602 11349 0,'0'0'16,"0"0"-16,0 0 0,0 0 0,0 0 15,0 0-15,0 0 16,0 0-16,0 0 0,0 0 0,0 0 16,0 0-16,0 0 0,0 0 15,0 0-15,0 0 0,0 0 16,0 0-16,0 0 0,0 0 15,0 0-15,0 0 0,0 0 16,0 0-16,13-21 0,-13 21 0,0 0 16,0 0-16,0 0 0,0 0 15,0 0-15,22-8 16,-22 8-16,0 0 0,0 0 0,0 0 16,24-14-16,-24 14 0,0 0 15,17-14-15,-12 10 0,3-2 16,1 2-16,0-3 0,0 2 15,0-1-15,4-1 0,-2 0 16,0 0-16,0-1 0,1 1 16,-1 0-16,0-3 0,1 2 15,2-2-15,1-1 0,0 4 0,2-4 16,0 0-16,0-1 0,-1-1 16,5-1-16,0-1 0,1-2 15,0 2-15,2-2 0,0-1 16,-2 0-16,-1 1 0,7-5 15,3-3-15,-2 3 0,0 1 16,-1-1-16,0 1 0,1 0 16,0 2-16,7-5 0,-1-2 15,-1 2-15,-2 2 0,3-3 0,4 0 16,-5 3-16,-2-2 0,5 2 16,3 1-16,-3-1 0,-3 1 15,10-6-15,3 0 0,-7 0 16,-5 4-16,3-2 0,2-3 15,-3 1-15,-2 0 0,8-3 16,2 1-16,-9 3 0,0 1 0,10-1 16,0 0-16,-4 3 0,-4 1 15,4-6-15,3-1 16,-4 1-16,-3 2 0,4 0 0,3-1 16,-4 2-16,-4 2 0,5-1 15,4-2-15,-5 2 0,-4 0 16,22-12-16,0 0 0,-26 13 15,0 1-15,25-11 0,1 6 16,-11 0-16,-6 1 0,4 2 16,3-2-16,-6 3 0,-3 2 0,6-5 15,5-3-15,-6 4 0,-2 3 16,2-1-16,1-3 0,0 3 16,-2 1-16,1-5 0,0 0 15,1 4-15,2 5 0,-3-2 16,0-2-16,-2 0 0,-1 1 0,5-6 15,1-4-15,-4 7 0,-2 4 16,4 0-16,4 1 16,-6-1-16,-3-2 0,3 2 0,2-1 15,-5 2-15,-4 0 0,1-3 16,3-5-16,-2 2 0,-3 3 16,-1-1-16,0 0 0,3 2 15,1 1-15,-1 2 0,0 0 16,-4 0-16,-2-1 0,1 0 15,1-2-15,-14 10 0,3-3 0,5-1 16,3-1-16,-3-1 16,-1-1-16,5-1 0,3 0 15,-4 4-15,-5 1 0,6-1 16,5-1-16,-4 1 0,-1-1 0,-1 2 16,-1 0-16,1 2 0,0 1 15,0-1-15,0 0 0,-6 3 16,0-1-16,1-2 0,2-2 15,-3 0-15,-2 0 0,1 2 16,1-1-16,-1 1 0,-1 2 0,1-1 16,3-1-16,-4 2 0,-3 0 15,0-1-15,1-1 16,0 2-16,0 2 0,0-1 0,-1-1 16,-1 1-16,-1-1 0,-1 1 15,1 1-15,0-1 0,-1 0 0,1-1 16,1 1-1,-5 2-15,-1-2 0,1 1 0,-1 2 16,0-2-16,-1 1 0,0-4 16,0 0-16,2 0 0,0 0 0,0 2 15,0 0-15,-1 0 0,-1 1 16,0 0-16,0-1 0,-2 2 16,1-1-16,1 1 0,2 0 15,-1 2-15,0-1 0,0 1 16,0-2-16,1 1 0,-1 0 15,-1 0-15,0-1 0,-1 1 0,0 2 16,3-3-16,2-1 16,-2 2-16,-1 1 0,-1-1 15,0 0-15,0 1 0,0-1 0,-1 1 16,0-2-16,-1 2 0,-1-1 16,0 1-16,-2-1 0,0 0 15,-1-2-15,-1 4 0,-1 2 16,1 1-16,-1-1 0,0 1 15,-1 0-15,-1-1 0,-2 2 0,1-2 16,-3 1-16,-1-1 16,-2 0-16,2 0 0,0-1 0,0 3 15</inkml:trace>
  <inkml:trace contextRef="#ctx0" brushRef="#br1" timeOffset="141878.763">28191 8560 0,'0'0'16,"0"0"-16,0 0 0,0 0 0,0 0 16,-4 24-16,4-24 15,-4 25-15,4-25 0,-7 35 0,2-16 16,-2 1-16,1 0 0,-1 1 16,-1 2-16,1-3 0,-1 1 15,-1 5-15,1-2 0,2-1 16,0-2-16,2-2 0,0-3 15,3-2-15,1-1 0,5-2 16,2-4-16,3 0 0,1-3 0,4-2 16,1-3-16,1 0 15,-1-4-15,3-3 0,1-1 16,-1-2-16,-2-1 0,1-3 0,-1 1 16,0-2-16,1 0 0,3-5 15,-1-1-15,-4 1 0,-2 0 16,0 2-16,-2 3 0,-3 2 15,-3-1-15,0 3 0,-2 1 16,-2 1-16,0 3 0,-1 2 16,0 1-16,-1 4 0,-5-2 0,-1 5 15,-2 3-15,0 0 0,-1 2 16,1 5-16,-2 5 0,1 1 16,0 1-16,0 5 0,2 3 15,-1 0-15,0 0 0,-3 11 16,-2 6-16,-2 0 0,0 0 0,-5 10 15,-2-1-15,3-3 16,3-1-16,-5 7 0,-1-1 16,2-7-16,1-4 0,-1 0 15,1-2-15,0-6 0,2-3 0,2 3 16,3-4-16,3-7 0,2-6 16,3-7-16,1-5 0,0-1 15,2-1-15,1-6 0,0-9 16,0 4-16,0 1 0,0 1 15</inkml:trace>
  <inkml:trace contextRef="#ctx0" brushRef="#br1" timeOffset="142064.3966">28647 8939 0,'0'0'0,"8"-3"0,4-1 15,3 0-15,4-1 0,12 3 16,6 3-16,-1 3 0,0 1 0,5 5 16,-2 2-16,-8 0 15,-6-3-15,-4 0 0,-5-3 0,-2 0 16</inkml:trace>
  <inkml:trace contextRef="#ctx0" brushRef="#br1" timeOffset="142212.0832">28562 9259 0,'0'0'0,"0"0"16,0 0-16,41 3 0,-19-2 0,9 2 15,7 2-15,1 1 0,2 0 16,4 1-16,0-2 0,-7 1 16</inkml:trace>
  <inkml:trace contextRef="#ctx0" brushRef="#br1" timeOffset="142812.3866">29661 8915 0,'0'0'0,"0"0"15,0 0-15,0 0 0,0 0 16,3-20-16,-3 20 0,0 0 15,0 0-15,0 0 0,-23-11 16,23 11-16,-33 5 0,12 1 16,-4 3-16,0 2 0,0 1 0,-8 6 15,1 2-15,2 1 16,2-1-16,-4 7 0,3 0 16,4-2-16,5-1 0,4-3 0,3 0 15,4-3-15,3-3 0,3-1 16,3-3-16,3-1 0,5-3 0,2-1 15,3-2-15,3-2 16,0 0-16,6-5 0,5-4 16,-2 0-16,-1-1 0,2-2 0,1-1 15,0 0-15,-2 1 0,-2-4 16,-1-3 0,-3-1-16,-2 2 0,-2-2 0,-1 1 0,0 2 15,-2 2-15,-2-1 0,-1 0 16,-3 2-16,0 0 0,-2 3 15,-1 1-15,1 2 0,-2 3 16,-2 3-16,0 0 0,-3 0 16,0 3-16,-1 2 0,-3 3 15,1 0-15,-1 4 0,-1 2 0,0 4 16,-2 0-16,0 0 0,-1 4 16,-1 1-16,-1 0 0,1-1 15,-1 7-15,1 0 0,1-4 16,1-3-16,1-1 0,1 1 15,3-5-15,1-1 0,-1-3 16,2-2-16,1-1 0,-1-5 0,3-5 16,3-1-16,1-6 0,3-4 15,-2 1-15,0 3 0,-2 0 16</inkml:trace>
  <inkml:trace contextRef="#ctx0" brushRef="#br1" timeOffset="143128.6228">30127 8723 0,'0'0'0,"0"0"16,0 0-16,-4 22 0,4-22 0,-7 28 15,0-8-15,0 3 16,-1 2-16,-2 5 0,-2 3 15,-3 9-15,-1-1 0,-3 10 16,2 2-16,1-5 0,2-4 0,-3 7 16,2 0-16,1-5 0,0-6 15,0 4-15,2-5 16,3-10-16,1-4 0,2 1 0,1-4 16,3-6-16,1-4 0,1-3 15,1-3-15,2-4 0,3 0 0,-2-2 16,0 0-16,-2 0 0</inkml:trace>
  <inkml:trace contextRef="#ctx0" brushRef="#br1" timeOffset="143395.8259">30278 8988 0,'0'0'15,"0"0"-15,0 0 0,0 0 16,0 0-16,20 25 0,-20-25 16,20 30-16,-7-14 0,0 5 15,1 1-15,-2 2 0,-1-1 0,3 5 16,0-2-16,0 0 0,-2-2 16,-1-1-16,-1-1 0,-1-4 15,-1-1-15,1-4 0,0-2 16,-2-2-16,-3-1 0,-1-2 15,1-1-15,-2 0 0</inkml:trace>
  <inkml:trace contextRef="#ctx0" brushRef="#br1" timeOffset="143662.2164">30584 9045 0,'0'0'0,"0"0"16,0 0-16,0 0 0,0 0 0,0 0 15,0 0-15,-29 15 0,29-15 16,-28 14-16,12-4 16,-2 0-16,-1 0 0,-1 2 0,-3 1 15,2 2-15,2 0 0,-8 5 16,0 1-16,2-4 0,3-2 16,1-2-16,3-2 0,1-1 15,3-1-15,2 0 0,1 1 16,2-3-16,1-2 0,3-1 15,-1 1-15,3-5 0,2-3 0,-1 0 16,2 3-16,0-3 0</inkml:trace>
  <inkml:trace contextRef="#ctx0" brushRef="#br1" timeOffset="144012.2133">30838 8932 0,'0'0'0,"0"0"0,0 0 16,0 0-16,0 30 0,0-30 0,-3 36 16,0-13-16,-1 2 0,1 3 15,-1 3-15,-2 6 0,1 0 16,-1 1-16,0 3 0,-2 5 15,1-4-15,0 1 0,-1-4 16,-1-2-16,0-5 0,-1 6 16,3-2-16,-3-4 0,0-5 0,1-1 15,2-2-15,2-5 0,0-2 16,2-3-16,1-3 0,1-4 16,0 0-16,-1-2 0,0 0 15,1 0-15,0-2 0,1-3 16,-2 2-16,1-5 0,0-3 0,0 1 15,-1 2-15,2-1 0</inkml:trace>
  <inkml:trace contextRef="#ctx0" brushRef="#br1" timeOffset="145946.9068">20113 10050 0,'0'0'0,"0"0"16,0 0-16,0 0 0,0 0 0,0 0 15,0 0-15,0 0 0,0 0 16,-15 19-16,15-19 16,-13 17-16,13-17 0,0 0 0,-19 26 15,19-26-15,-17 19 0,10-8 16,2-2-16,1 0 0,1 0 16,2-2-16,1 0 0,1-2 15,0 1-15,3-1 0,0-1 16,1-3-16,0 1 0,2-2 15,-1-3-15,2 3 0,0-4 0,-1 1 16,2-1-16,-1-2 16,0 1-16,-2-1 0,0 0 15,-1 0-15,1-1 0,-2 2 0,1 0 16,-2-1-16,-1 1 0,-1-2 16,0 3-16,-2-1 15,-1 1-15,-2 1 0,-3 1 0,0 2 16,1 2-16,-2 0 0,-1 3 15,0 0-15,1 2 0,0 0 16,0 0-16,2 1 0,0 2 0,2 1 16,1-4-16,3 1 0,2-2 15,1 2-15,2-3 0,2 1 16,1 0-16,2-2 0,2-2 16,0 0-16,1-2 0,4 0 15,-1-3-15,-1 0 0,-2 0 16,-2-3-16,-1-1 0,-3 0 15,0 0-15,-1-3 0,-2 2 16,-1-1-16,0 1 0,-5 0 16,-1 1-16,-5 0 0,-3 3 0,-7-2 15,-6 5-15,5-2 0,2 1 16,4 1-16</inkml:trace>
  <inkml:trace contextRef="#ctx0" brushRef="#br1" timeOffset="147997.3587">22829 7253 0,'0'0'0,"0"0"0,0 0 15,0 0-15,0 0 0,0 0 0,0 0 16,0 0-16,0 0 0,0 0 16,0 0-16,0 0 0,0 0 0,0 0 15,0 0-15,0 0 16,0 0-16,0 0 0,0 0 15,0 0-15,0 0 0,0 0 16,0 0-16,0 0 0,0 0 0,0 0 16,0 0-16,0 0 0,0 0 15,0 0-15,0 0 16,0 0-16,0 0 0,0 0 0,0 0 16,0 0-16,0 0 0,0 0 15,2 25-15,-2-25 0,0 0 0,0 0 16,0 0-16,0 0 0</inkml:trace>
  <inkml:trace contextRef="#ctx0" brushRef="#br2" timeOffset="150907.3678">23328 6216 0,'0'0'0,"0"0"16,0 0-16,0 0 0,0 0 0,0 0 15,0 0-15,0 0 0,0 0 16,9-19-16,-9 19 0,0 0 15,0 0-15,0 0 0,18-18 16,-18 18-16,0 0 0,0 0 16</inkml:trace>
  <inkml:trace contextRef="#ctx0" brushRef="#br2" timeOffset="151184.5837">23438 6109 0,'0'0'0,"0"0"0,0 0 16,0 0-16,0 0 0,0 0 0,0 0 15,0 0-15,0 0 0,0 0 16,0 0-16,0 0 0,0 0 16,0 0-16,0 0 0,0 0 15,0 0-15,0 0 0,0 0 16,0 0-16,0 0 0,0 0 16,0 0-16,0 0 0,0 0 0,0 0 15,0 0-15,0 0 0,0 0 16,0 0-16,0 0 0,0 0 15,0 0-15,0 0 0,0 0 16,0 0-16,0 0 0,0 0 16,0 0-16,0 0 0,0 0 0,0 0 15,0 0-15,0 0 0</inkml:trace>
  <inkml:trace contextRef="#ctx0" brushRef="#br2" timeOffset="151734.78">23365 6083 0,'0'0'0,"0"0"16,0 0-16,0 0 0,0 0 0,0 0 15,0 0-15,0 0 0,0 0 16,0 0-16,-12 25 0,12-25 15,0 0-15,-9 18 0,9-18 16,0 0-16,-10 25 0,6-15 16,-3-1-16,2 1 0,-1 0 0,1 1 15,-2 3-15,0-2 0,1 2 16,-2 1-16,-1 2 0,-1 0 16,0 1-16,0-1 0,0 1 15,-1 4-15,0 0 0,0 0 16,0 2-16,0-3 0,0-2 0,-2 3 15,-1 2-15,2 0 16,-1-2-16,2 0 0,0 0 16,-1 5-16,0-2 0,1 1 15,1 1-15,1-4 0,1-1 0,-2 2 16,-1 3-16,1-4 0,1-1 16,1 2-16,0 0 0,1-1 15,-1-2-15,0 1 0,2-5 16,0 1-16,3-1 0,-2-1 15,1 2-15,-1-4 0,-1 0 0,2 0 16,0-3-16,1 0 16,1-4-16,0 0 0,0-3 15,0 3-15,0 0 0,1-4 0,1 0 16,0-3-16,0 4 0,0-4 16,3 1-16,1-2 0,-1-2 0,-1 3 15,0-1-15,0 0 16</inkml:trace>
  <inkml:trace contextRef="#ctx0" brushRef="#br2" timeOffset="152829.6384">23328 6069 0,'0'0'0,"0"0"0,0 0 16,0 0-16,0 0 0,0 0 0,0 0 16,9-18-16,-9 18 0,0 0 15,0 0-15,0 0 0,0 0 16,0 0-16,0 0 0,0 0 15,0 0-15,0 0 0,0 0 16,0 0-16,0 0 0,0 0 16,-19 12-16,19-12 0,0 0 15,-17 20-15,17-20 0,-11 19 0,11-19 16,-13 24-16,13-24 0,-19 25 16,10-14-16,0 4 0,1 2 15,0-3-15,0 4 0,0 0 16,1 3-16,-2 1 0,1 2 15,0-2-15,1 3 0,-1-3 16,0 2-16,1-1 0,-2 1 16,1-2-16,1 0 0,1 2 15,0 0-15,0-2 0,-2 2 0,-2 3 16,0 1-16,2-3 0,2 0 16,-1-3-16,1 2 0,-1 1 15,1 1-15,0-2 0,-1-6 16,2 4-16,0-2 0,1 1 15,-1 1-15,1-3 0,0-1 0,-1 3 16,1-3-16,-1 0 16,1 2-16,-2-2 0,1-1 15,-1 2-15,2 0 0,-2-2 16,0 1-16,0 0 0,2 0 0,0 2 16,-2-1-16,1-1 0,-1-1 15,2-2-15,-1 3 0,1-5 16,-1 1-16,2 0 0,0 1 15,-1 0-15,0-1 0,1 1 16,-1-1-16,2 2 0,0 0 0,-1-1 16,-1-1-16,1 2 0,1-2 15,0 2-15,-1-1 16,1 1-16,-1 0 0,1 0 0,0-2 16,-2 1-16,1-1 0,0 1 15,0 0-15,0-1 0,1 1 16,-1-2-16,-1 2 0,1-2 15,0 1-15,-1 1 16,0 0-16,1-2 0,-1 0 0,1 2 16,0-1-16,-2 0 0,0-2 0,0 0 15,2 0-15,0-1 16,-2-1-16,1 2 0,1-1 16,-1-1-16,1 1 0,0-2 15,-1-1-15,1-1 0,0-1 0,-1 1 16,2-2-16,0 2 0,0-1 15,0-1-15,1-1 0,-1-2 16,1 0-16,1-2 0,-2 2 16,2-2-16,-1-4 0,0 1 15,0-1-15,1-1 0,0-1 16,0 0-16,0 1 0,0 0 0</inkml:trace>
  <inkml:trace contextRef="#ctx0" brushRef="#br2" timeOffset="154313.0197">22996 6758 0,'0'0'0,"0"0"15,0 0-15,0 0 0,0 0 16,0 0-16,0 0 0,0 0 16,-19 24-16,19-24 0,0 0 15,-17 23-15,17-23 0,-13 21 0,6-7 16,2 0-16,-1-2 0,0 2 16,-1 3-16,1-2 0,-1 3 15,0 0-15,1 3 0,0-3 16,1 3-16,-2 3 0,2 1 15,-1 0-15,1 0 0,-1 1 16,1 3-16,-1-1 0,0-3 0,1 7 16,1 0-16,-2-3 0,1-4 15,-1 5-15,-1 1 16,1-1-16,-1 0 0,-1-1 0,1 1 16,-1-1-16,0 1 0,-1 0 15,1 3-15,0-3 0,0-2 16,-1 8-16,2 0 0,0-4 15,0-2-15,0 3 0,-3 1 16,0-4-16,0-1 0,0 2 0,0 2 16,1-2-16,2 1 0,-4 0 15,-2-1-15,1-1 0,0-3 16,2 3-16,1 2 16,2 0-16,0-2 0,0 1 0,1 1 15,-1 0-15,2-2 0,-3 6 16,-1 1-16,3-8 0,-1-2 15,-3 7-15,-1 2 0,1-7 16,0-3-16,-1 8 0,0 1 16,2-8-16,0 1 0,-1 6 15,1 0-15,1-2 0,1-4 0,1 3 16,-1 0-16,-1 1 0,1-1 16,-1 0-16,0 0 15,2-1-15,-1 0 0,-2 1 0,-1 1 16,2-6-16,0-1 0,-3 8 15,0 0-15,1-2 0,0-2 0,1 3 16,1-1-16,2-2 16,-1-3-16,0 3 0,1 1 15,-1-4-15,-1-1 0,0 6 16,-1 0-16,1-5 0,0 1 0,-2 0 16,-1 1-16,1-1 0,2-5 0,0 3 15,0 3-15,0-3 16,0 0-16,0 0 0,0 0 15,2 0-15,0 0 0,-1-2 16,2 2-16,-2-2 0,1-1 16,-2 1-16,0 2 0,2-2 15,0 0-15,-1-1 0,0 1 16,0-1-16,-1-1 0,1 0 0,-2-1 16,0 0-16,0-1 0,2 1 15,-1-2-15,2-3 0,2-1 0,-1 3 16,1 1-16,0 0 15,0 0-15,0-1 0,0-2 16,-1 3-16,1-1 0,-2 1 16,0-2-16,-1 1 0,0 1 0,1-1 15,-1-2-15,0 0 0,1 2 16,-1-3-16,0 1 16,-1-1-16,0 0 0,0 3 0,1 1 15,1-7-15,1 0 0,-1 3 16,2 0-16,-2-2 0,1 1 0,0-2 15,1 0-15,-1 3 16,1-6-16,0 5 0,-1-1 16,1-1-16,-1 2 0,1-2 15,0 0-15,-1 2 0,1-2 0,-1 1 16,0-2-16,0-2 0,1 2 16,1-2-16,-1 2 0,0 1 15,0-4-15,-1 3 0,1-2 16,2-1-16,-1 0 0,2-1 15,0 1-15,1-2 0,0 2 16,-1-3-16,0 0 0,-1 2 16,-1-2-16,2 0 0,1-1 15,-1 1-15,-1 0 0,1-1 16,0 0-16,1-2 0,0-1 0,0 5 16,0-5-16,-2 2 0,2-2 15,-3 0-15,3 0 0,0 0 16,0 0-16,3 3 0,-3-3 15,0 0-15,0 0 0,0 0 16,0 0-16,0 0 0,0 0 16,-5-5-16,1 0 0,1 1 0,-1 0 15,1 1-15</inkml:trace>
  <inkml:trace contextRef="#ctx0" brushRef="#br2" timeOffset="156704.6163">19793 6483 0,'0'0'0,"0"0"0,0 0 0,0 0 15,0 0-15,0 0 0,0 0 16,0 0-16,0 0 0,0 0 16,0 0-16,0 0 0,0 0 0,0 0 15,0 0-15,0 0 0,0 0 16,21 21-16,-21-21 16,0 0-16,13 22 0,-13-22 0,11 21 15,-11-21-15,10 22 0,-4-9 16,-1 2-16,1-1 0,1-2 0,-2 4 15,1 0-15,-1 1 16,1 0-16,0 1 0,1 1 16,2 6-16,-1-3 0,1 5 0,0 1 15,0-1-15,0-2 0,2 2 16,1 1-16,0-1 0,-1 1 16,2 4-16,-1 0 15,-1-3-15,-1 3 0,1 0 0,0 2 16,0-3-16,0-1 0,3 6 15,-1 3-15,0-5 0,-1-2 0,2 2 16,-1 3-16,-1-4 16,0-1-16,-2 1 0,0 0 15,-1 0-15,-2 0 0,3 0 0,2 2 16,1-2-16,-1-2 0,3 8 16,2-2-16,-4-5 0,-1-1 15,2 7-15,0-1 0,-3-5 16,-1-3-16,0 5 0,-1 4 15,0-5-15,-1 1 0,1-3 16,2 1-16,0-1 0,0 1 16,0 0-16,1 1 0,0 0 0,-1-2 15,0 1-15,1 1 16,-2-2-16,-1-2 0,1 2 0,0-2 16,0-1-16,0-1 0,0 5 15,0 2-15,0-2 0,0-3 16,1 1-16,1 2 0,0-2 15,0-2-15,-1 1 0,0 0 16,-1-1-16,-1 0 0,0 1 16,0 3-16,3-3 0,0-2 0,2 0 15,1 2-15,-1-3 0,-1-2 16,-1 1-16,0 2 0,-2-4 16,-1 0-16,-1 1 0,-1 1 15,0-1-15,0-1 0,0 2 16,2 3-16,0-5 0,0-1 15,2 1-15,1 3 0,-1-2 16,0-1-16,1 2 0,0 0 16,-1-2-16,-1 0 0,-1-1 15,0 2-15,-1-2 0,-1 0 0,1-2 16,0 0-16,1 2 0,-1 1 16,2 2-16,2-2 0,-2 2 15,-2-2-15,1-1 0,1-1 16,-1 0-16,-2-3 0,2 2 15,1 0-15,-3-6 0,-1 2 16,1 2-16,-2 1 0,1-1 16,-1 2-16,2 0 0,0 1 15,-1-3-15,0-2 0,0 2 16,3 2-16,0-3 0,0-2 0,0 3 16,0-3-16,-2 2 0,0 1 0,-1-1 15,1 1-15,1-3 16,0 0-16,-1 2 0,0-2 15,-2 2-15,1-3 0,-1 1 16,1 2-16,-2-6 0,1 1 16,-1 1-16,1-2 0,-1 3 0,0-3 15,2 3-15,-1 0 16,1 0-16,1-3 0,-1 4 0,2-1 16,-1-1-16,-1-1 0,1 2 15,0 0-15,0-3 0,0 3 16,-1 0-16,2 1 0,-1-2 15,-2-1-15,1 2 0,-1-3 16,1 2-16,-2-1 0,1-1 16,-1 2-16,-1-2 0,1 0 0,-1 0 15,0 3-15,0-3 0,1 0 16,-1 0-16,0-1 16,1-2-16,-2 3 0,1-1 0,1 0 15,-1-3-15,0-2 0,0 2 16,1 2-16,-1-2 0,0 0 15,2 1-15,-1-1 0,2 0 16,-1-2-16,-1 2 0,-2 0 16,0 0-16,0-3 0,0 3 0,1-2 15,-1 0-15,0-1 0,0 0 16,-1-1-16,0 1 0,2-1 16,-2 1-16,0-1 0,-1-3 15,2 3-15,-2-3 0,2 3 16,-2-3-16,2 2 0,-2-2 15,2 3-15,-2-3 0,0 0 16,0 2-16,0-2 0,1 2 16,-1-2-16,0 0 0,0 0 15,1 7-15,-1-7 0,0 0 16,0 0-16,-2 4 0,2-4 0,0 0 16</inkml:trace>
  <inkml:trace contextRef="#ctx0" brushRef="#br2" timeOffset="162581.3769">22938 7442 0,'0'0'0,"0"0"15,0 0-15,0 0 0,0 0 0,0 0 16,0 0-16,0 0 0,0 0 16,0 0-16,0 0 15,0 0-15,0 0 0,0 0 16,0 0-16,0 0 0,0 0 0,16 16 16,-16-16-16,0 0 0,0 0 15,0 0-15,0 0 0,0 0 16,0 0-16,0 0 0,25-7 15,-25 7-15,0 0 0,0 0 16,0 0-16,0 0 0,0 0 16,0 0-16,0 0 0,0 0 0,0 0 15,0 0-15,0 0 0,0 0 16,0 0-16,0 0 0,-8-21 16,8 21-16</inkml:trace>
  <inkml:trace contextRef="#ctx0" brushRef="#br2" timeOffset="172333.8116">23728 7797 0,'0'0'15,"0"0"-15,9-12 0,-4 6 0,1-2 16,-2-1-16,0-2 0,1 0 15,-1 0-15,2-3 0,-2-1 16,0 2-16,-1 0 0,-1 3 16,0-1-16,-3 1 0,-1 1 0,-2 3 15,-3 3-15,-3 1 16,-2 1-16,-2 1 0,-2 2 0,-5 1 16,-2 4-16,-1-1 15,-1 3-15,2 2 0,1 1 0,1 1 16,0 2-16,2 1 0,1 1 0,-4 4 15,1-2-15,3 2 16,3-3-16,3 0 0,2-1 16,2-2-16,1-3 0,3-2 15,2-1-15,1-3 0,0-1 0,3-1 16,2-2-16,3 0 0,2-2 16,1 0-16,2-2 0,0 0 15,0-1-15,1-3 0,2 0 16,0-3-16,0 0 0,1-1 15,-2 0-15,0-2 0,0-1 0,-2 1 16,-1 1-16,-2 1 16,-2 0-16,0 1 0,-1 1 15,-2 1-15,0 2 0,0 1 16,-1-1-16,-1 3 0,-1-1 0,-1 3 16,0 0-16,1 4 0,-2-1 15,0 1-15,-1 2 0,0 1 16,-2 3-16,1 0 0,-1 1 15,0 1-15,1 1 0,0-1 16,1-1-16,-1 1 0,1-1 0,1 0 16,1 0-16,0-1 15,0-1-15,1 0 0,1 0 16,2-5-16,0-2 0,1 0 0,-2-1 16,0 1-16</inkml:trace>
  <inkml:trace contextRef="#ctx0" brushRef="#br2" timeOffset="172498.008">23959 7758 0,'0'0'0,"0"0"16,0 0-16,31 0 0,-12 0 0,1 1 16,1 0-16,4 2 0,1 3 15,-3 1-15,-3-2 0,-3 1 16,-2-2-16,-3 0 0</inkml:trace>
  <inkml:trace contextRef="#ctx0" brushRef="#br2" timeOffset="172663.0542">23793 7909 0,'0'0'0,"0"0"15,0 0-15,0 0 0,33 6 16,-33-6-16,37 1 0,-13 0 15,2-1-15,2 0 0,0-2 16,3-1-16,-4 1 0,-5 1 16</inkml:trace>
  <inkml:trace contextRef="#ctx0" brushRef="#br2" timeOffset="173013.2991">24532 7609 0,'0'0'16,"0"0"-16,0 0 0,0 0 0,0 0 0,0 0 15,0 0 1,-15 18-16,15-18 0,0 0 0,-22 29 16,22-29-16,-18 27 0,8-12 15,0 1-15,0 1 0,1 1 0,-1 0 16,0 0-16,1 1 15,2-3-15,-2 8 0,1-1 16,1 0-16,2-3 0,2 1 0,0-1 16,0-2-16,0-2 0,1-1 15,-1-2-15,1-1 0,0-3 16,1-1-16,0-1 0,0 0 16,0-3-16,-2-1 0,0-1 15,-2-2-15,-3 0 0,-5-3 16,-6-2-16,-2-3 0,0-1 0,-2-1 15,3 2-15,3 2 0</inkml:trace>
  <inkml:trace contextRef="#ctx0" brushRef="#br2" timeOffset="173197.0782">24651 7726 0,'0'0'16,"13"0"-16,6 1 0,8 1 0,3 1 15,9 3-15,0-1 0,0 1 16,-3 0-16,3 2 0,-4 2 16,-6-1-16,-6 0 0,-5-2 15,-4 0-15,-3-4 0</inkml:trace>
  <inkml:trace contextRef="#ctx0" brushRef="#br2" timeOffset="174330.7124">24074 10415 0,'0'0'0,"0"0"0,0 0 16,11-19-16,-6 11 0,-1-2 0,-1-1 15,1 1-15,-2-1 0,-1-2 16,-1 1-16,-1 1 0,-1 0 0,-5 0 15,-3 1-15,0 2 0,-1 1 16,-4 2-16,-2 0 16,-1 1-16,1 4 0,-3 0 15,-2 4-15,0 1 0,1 0 0,0 4 16,0 2-16,2 2 0,0-1 16,-3 5-16,1 0 0,3 1 15,1-4-15,4 1 0,2 2 16,2-3-16,1-3 0,5 0 15,2 1-15,3-3 0,3-1 0,3-1 16,5 0-16,0 0 0,1 0 16,4-4-16,4-2 15,0-1-15,0-1 0,4-1 0,-1 1 16,-3-2-16,-1-3 0,0-2 16,1-3-16,-4 1 0,0 2 0,-3-3 15,-1 0-15,-2 1 16,-2 2-16,-1-2 0,-2-4 15,-2 7-15,-1 2 0,-1-1 16,0 2-16,-1 0 0,0 1 0,-2 3 16,0 0-16,-2 0 0,1 3 15,-1-1-15,-2 4 0,1-2 16,0 2-16,-2 2 0,0 2 16,-1 1-16,2 0 0,-2 1 15,1 2-15,-2 2 0,1-1 0,0 0 16,3 2-16,-1-3 15,1-3-15,2 3 0,1-3 16,0 0-16,1-3 0,0 1 16,1-1-16,3-2 0,1-2 0,3-1 15,3-5-15,-2 1 0,-1 1 0,-1 0 16</inkml:trace>
  <inkml:trace contextRef="#ctx0" brushRef="#br2" timeOffset="174481.0645">24539 10435 0,'0'0'16,"0"0"-16,19-4 0,-6 5 0,2 2 15,2-2-15,4 2 16,4 3-16,-2-2 0,-3 1 0,-3 1 16,-1-2-16,-3 2 0,-2-4 15,-2 1-15,-1 0 0</inkml:trace>
  <inkml:trace contextRef="#ctx0" brushRef="#br2" timeOffset="174647.727">24373 10553 0,'0'0'0,"0"0"16,0 0-16,30 10 0,-30-10 15,31 7-15,-10-2 0,1 1 16,0-2-16,9 3 0,2 1 15,-1-1-15,0-1 0,-6-2 16,-4 0-16,-3 0 0</inkml:trace>
  <inkml:trace contextRef="#ctx0" brushRef="#br2" timeOffset="174896.778">25201 10549 0,'0'0'0,"0"0"0,0 0 16,-7 18-16,7-18 0,-8 22 16,-1-5-16,0 1 0,0 0 15,-3 3-15,-2 4 0,-7 5 16,-2 2-16,-3 3 0,-1 4 15,-1-3-15,5-4 0,4-7 16</inkml:trace>
  <inkml:trace contextRef="#ctx0" brushRef="#br2" timeOffset="181113.6061">21774 11196 0,'0'0'0,"0"0"15,0 0-15,0 0 0,0 0 16,0 0-16,0 0 0,0 0 15,0 0-15,5-20 0,-5 20 16,0 0-16,4-20 0,-4 20 16,2-17-16,-2 17 0,2-23 0,0 10 15,1-2-15,1-2 0,-1 2 0,0-3 16,1-3-16,-1 0 16,0-1-16,3-9 0,-1-1 15,1 2-15,-1 1 0,0-3 16,-1 0-16,1 0 0,-2 0 0,1-7 15,1 0-15,-2-1 16,0 2-16,1-1 0,-1-2 16,1-8-16,1 5 0,1-4 0,1 0 15,1 2-15,-1 1 0,2-9 16,0-1-16,0 5 0,-1 4 16,-1-4-16,0-4 0,0 6 15,-1 3-15,3-10 0,0-4 16,-1 5-16,-1 3 0,2-1 15,1-1-15,-1 2 0,1 2 0,4-27 16,0 4-16,-5 26 16,0 4-16,4-23 0,1-1 15,-3 8-15,0 4 0,1-3 0,2-2 16,-1 7-16,-2 5 0,2-7 16,0-2-16,0 5 0,0 3 0,0-3 15,1-3-15,-2 5 16,0 2-16,1-4 0,2-4 15,-3 5-15,-1 4 0,0-2 16,1 0-16,-1 2 0,0 3 0,1-7 16,0-4-16,-1 4 0,0 3 15,1-1-15,0 1 0,-2 2 16,-1 3-16,3-6 0,3 0 16,-3 4-16,-1 4 0,1-5 15,0-3-15,0 3 0,0 2 16,2-3-16,0 0 0,-1 3 15,-1 6-15,3-5 0,1-4 16,-2 6-16,-1 4 0,-2-4 16,-1-5-16,-2 5 0,1 1 0,0-3 15,0-4-15,-1 6 0,-2 4 16,3-3-16,1-4 0,-1 7 16,0 1-16,1-4 0,1-4 15,-5 21-15,2-3 0,1-4 16,2-3-16,0 3 0,-1-1 0,1-3 15,1 0-15,-1-2 16,-1 4-16,1-3 0,1-2 16,-1 1-16,0 4 0,0-2 0,2 0 15,-2 1-15,0 2 0,0-4 16,-1 2-16,-2 3 0,0 3 16,-1-5-16,1-1 0,-1 7 15,-2-2-15,2-1 0,0-2 16,-1 1-16,1 2 0,-1-2 15,1 1-15,0-1 0,-1 1 0,2-1 16,1-1-16,0 2 0,-2 2 16,1-3-16,1-2 15,-1 2-15,-1 2 0,1-3 16,0 1-16,-2 4 0,1 1 0,1-4 16,-1 1-16,0 4 0,0 0 15,0-2-15,1-2 0,0 2 16,-1 0-16,2-2 0,0-2 15,0 3-15,-1 3 0,-1-3 16,2 0-16,-1 0 0,0 0 16,-1-2-16,1-1 0,-1 1 0,-1 3 15,1-2-15,0 0 0,-1 2 16,1 2-16,1-1 0,-1 0 16,1 0-16,0 0 0,0-1 15,1 0-15,0 0 0,0 2 16,0-1-16,0 2 0,-2-1 0,1 2 15,0-1-15,1 0 16,-2 0-16,0 1 0,-2 1 16,1-1-16,-2 4 0,1 1 0,-1-1 15,2 0-15,-2 0 0,1 3 16,-1-2-16,-1 0 16,1 0-16,-1 0 0,0 1 0,0-1 15,1 1-15,-1 2 0,0 0 16,1-2-16,-1 2 0,-1-1 0,2 2 15,-1-1-15,-1 4 16,1-3-16,0 1 0,-1 0 16,0 2-16,0 0 0,0 1 0,-1 2 15,1 0-15,-1 2 0,-1 4 16,0 0-16,-3 2 0,1 0 16,-1 3-16,-1 1 0,-2 1 15,-2 1-15,2-1 0,0-2 16,2 1-16</inkml:trace>
  <inkml:trace contextRef="#ctx0" brushRef="#br2" timeOffset="181532.7966">22096 8501 0,'0'0'0,"0"0"15,0 0-15,0 0 0,0 0 0,0 0 16,0 0-16,0 0 0,0 0 15,0 0-15,0 0 0,0 0 0,0 0 16,0 0-16,0 0 0,0 0 16</inkml:trace>
  <inkml:trace contextRef="#ctx0" brushRef="#br2" timeOffset="181953.1637">23494 5665 0,'0'0'0,"0"0"0,0 0 16,0 0-16,0 0 0,0 0 0,0 0 16,0 0-16,0 0 0,0 0 15,0 0-15,0 0 0,0 0 16,0 0-16,0 0 0,0 0 15,0 0-15,0 0 0,0 0 16,0 0-16,0 0 0,0 0 0,0 0 16,0 0-16,0 0 0,0 0 15,0 0-15,-9 25 0,9-25 16,-2 22-16,2-22 0,0 0 16</inkml:trace>
  <inkml:trace contextRef="#ctx0" brushRef="#br2" timeOffset="189352.8021">22934 7637 0,'0'0'0,"0"0"0,0 0 0,0 0 16,0 0-16,0 0 0,0 0 16,0 0-16,0 0 0,0 0 0,0 0 15,0 0-15</inkml:trace>
  <inkml:trace contextRef="#ctx0" brushRef="#br2" timeOffset="189812.8968">22762 7374 0,'0'0'0,"0"0"0,0 0 16,0 0-16,0 0 0,0 0 15,0 0-15,0 0 0,0 0 0,0 0 16,0 0-16,0 0 16,0 0-16,0 0 0,0 0 0,16-19 15,-16 19-15,0 0 0</inkml:trace>
  <inkml:trace contextRef="#ctx0" brushRef="#br2" timeOffset="189967.179">22786 7362 0,'0'0'0,"0"0"0,0 0 16,0 0-16,0 0 0,0 0 15,0 0-15,0 0 0,0 0 0,0 0 16,0 0-16,0 0 0,0 0 0,0 0 16</inkml:trace>
  <inkml:trace contextRef="#ctx0" brushRef="#br2" timeOffset="190108.0456">22733 7375 0,'0'0'16,"0"0"-16,0 0 0,0 0 0,0 0 15,0 0-15,0 0 0,0 0 0</inkml:trace>
  <inkml:trace contextRef="#ctx0" brushRef="#br2" timeOffset="191360.9281">22883 6953 0,'0'0'0,"0"0"15,0 0-15,0 0 0,0 0 0,0 0 16,0 0-16,0 0 0,0 0 15,0 0-15,0 0 0,0 0 16,0 0-16,0 0 0,0 0 16,0 0-16,0 0 0,0 0 15,0 0-15,0 0 0,0 0 0,0 0 16,0 0-16,0 0 0,0 0 16,0 0-16,0 0 0,0 0 15,0 0-15,0 0 0,0 0 16,0 0-16,17-17 0,-17 17 15,0 0-15,0 0 0,0 0 16,0 0-16,0 0 0,0 0 16,0 0-16,0 0 0,0 0 15,0 0-15,0 0 0,0 0 16,0 0-16,0 0 0,0 0 0,0 0 16,0 0-16,0 0 0,0 0 15,-12 35-15,12-35 0,-7 23 16</inkml:trace>
  <inkml:trace contextRef="#ctx0" brushRef="#br2" timeOffset="191821.3865">21229 10306 0,'0'0'0,"0"0"15,0 0-15,0 0 0,0 0 0,0 0 16,0 0-16,0 0 16,0 0-16,-21-18 0,21 18 15,-20-18-15,20 18 0,-23-19 0,13 13 16,1-1-16</inkml:trace>
  <inkml:trace contextRef="#ctx0" brushRef="#br2" timeOffset="192511.029">16375 6129 0,'0'0'0,"0"0"0,0 0 16,0 0-16,0 0 0,0 0 15,0 0-15,0 0 0,0 0 0,0 0 16,0 0-16,0 0 0,0 0 15,4-21-15</inkml:trace>
  <inkml:trace contextRef="#ctx0" brushRef="#br2" timeOffset="197952.1933">14647 7076 0,'0'0'0,"0"0"0,0 0 16,0 0-16,0 0 0,0 0 0,0 0 16,0 0-16,0 0 0,23 7 15,-23-7-15,0 0 0,26 13 16,-26-13-16,27 19 0,-12-12 15,2-3-15,0 5 0,2-2 16,1 2-16,1 2 0,8 3 16,0 2-16,0-1 0,-1 2 15,2-1-15,4 2 0,-1-2 16,-1 0-16,11 4 0,2 1 16,-2 2-16,-1-1 0,10 3 0,-1-3 15,-2 0-15,-5 0 0,10 6 16,1-1-16,-5-1 0,-4 0 0,2-1 15,1-1-15,-4-1 16,-2 0-16,10 6 0,4 2 16,-7-4-16,-3-2 0,3 1 15,3 1-15,-2 1 0,-1-2 0,22 15 16,-3-6-16,-12-6 0,-8-4 16,3 3-16,2 2 0,-8-2 15,-4-1-15,5 7 0,4 6 16,0-10-16,-1-6 0,3 2 15,4 2-15,-6-3 0,-1-1 16,2 1-16,1 1 0,-5 0 16,-1 0-16,3 6 0,4 6 15,-7-4-15,-5-1 0,8-7 0,7-1 16,-9-5-16,-5-2 0,4 9 16,4 6-16,-1-3 0,-1-2 15,3 0-15,1 0 0,-3-1 16,-3 2-16,3-1 0,2 0 15,-7-4-15,-3-2 0,4 4 16,4 3-16,-6 2 0,-2-1 16,6 1-16,7 0 0,-7-7 0,-5-5 15,3 1-15,3 1 16,-4-1-16,-3-3 0,2 10 0,2 5 16,-4-1-16,-3-2 0,3-3 15,3-3-15,-2-3 0,0 1 16,-1 1-16,0 3 0,-4 0 15,-2 0-15,5 2 0,6 3 16,-6-8-16,-4-4 0,2 3 16,0 4-16,-1-3 0,-2 0 15,3 2-15,1-1 0,-4 0 16,-1-5-16,5 3 0,3-3 0,-6 3 16,-2-2-16,3 4 0,4 3 15,-5-1-15,-3-3 0,5-1 16,4 0-16,-6-2 0,-4 2 15,3-3-15,2 3 0,-17-10 16,0 3-16,19 11 0,2 0 16,-16-11-16,-1 4 0,4 1 15,2 5-15,-2-2 0,1-4 0,1 6 16,1 1-16,-1-6 0,-1-2 16,3 4-16,1-2 0,-4 2 15,-4 0-15,5 1 0,2 2 16,-1-2-16,-1-4 0,0 3 15,1 2-15,-2-2 0,-3-1 0,2 2 16,0 3-16,0-3 16,2-5-16,-1 1 0,1 3 15,-8-2-15,-1 2 0,5 0 16,2 0-16,-1-2 0,-2 2 0,-1-3 16,-3-4-16,2 4 0,1 3 15,2-2-15,-1 1 0,-3-5 16,-3 0-16,-1 2 0,-1 1 15,-1-3-15,2-5 0,0 5 16,0-2-16,-4-2 0,-1 0 0,1 0 16,-1 0-16,-2-1 15,-2-3-15,-1 1 0,-1-1 16,-3 0-16,1-1 0,-2-1 0,0-2 16,0 0-16,-1 0 0,-1-2 15,0 1-15,-2-2 0,3 5 16,-3-5-16,2 1 0,-2-1 15,2 2-15,-2-2 0,0 0 16,0 0-16,0 0 0,2 1 16,-2-1-16,0 0 0,0 0 15,0 0-15,0 0 0,0 0 0,0 0 16,0 0-16,0 0 16,0 0-16,0 0 0,0 0 0,0 0 15,0 0-15,0 0 0,1 3 16,-1-3-16,0 0 0,0 0 0,0 0 15,0 0-15,0 0 16,0 0-16,0 0 0,0 0 16,0 0-16,0 0 0,1 6 15,-1-6-15,0 0 0,-3 5 0,3-5 16,0 0-16,0 0 0</inkml:trace>
  <inkml:trace contextRef="#ctx0" brushRef="#br2" timeOffset="199014.7105">21339 10884 0,'0'0'0,"0"0"15,0 0-15,0 0 0,0 0 0,0 0 16,0 0-16,0 0 16,-2-24-16,2 24 0,0 0 15,-15-15-15,15 15 0,0 0 16,-25-9-16,25 9 0,-19-5 0,7 4 16,0-1-16,0 1 0,1 1 15,-3 0-15,-2 1 16,2 2-16,0 1 0,1-1 0,0 1 15,2 0-15,1 2 0,1-2 16,0 4-16,1-1 0,1 0 0,3 3 16,1 0-16,0-1 15,2 1-15,2 1 0,3-1 16,0 1-16,3 2 0,4-1 0,3 2 16,0-3-16,1 0 0,0-1 15,3-2-15,0-1 0,0 0 16,1 0-16,1-3 0,-2-1 15,-2 0-15,-1-3 0,0 0 16,-2-3-16,-1 0 0,0-2 16,-1-1-16,-2 2 0,-1-3 15,-3 0-15,-1-4 0,-2 0 16,-2 0-16,-2-2 0,-3-3 16,1 0-16,-2 1 0,-4-2 15,-4-1-15,-1 3 0,-2-2 0,-2 1 16,0-1-16,-6-1 0,2 3 15,4 2-15,4 2 0,3 1 0</inkml:trace>
  <inkml:trace contextRef="#ctx0" brushRef="#br2" timeOffset="199631.1221">20238 10042 0,'0'0'0,"0"0"0,0 0 0,0 0 16,0 0-16,0 0 0,-1-20 16,1 20-16,0 0 0,0 0 15,0 0-15,-16-12 0,16 12 0,0 0 16,-25-7-16,25 7 0,0 0 16,-31 3-16,20 1 0,0-2 15,0 3-15,-1 0 0,-1 1 16,1 3-16,1-2 0,0 2 15,0 0-15,2 0 0,2 1 0,0-1 16,2 1-16,0-2 16,2-1-16,2 2 0,1-2 15,1 1-15,1 0 0,3-1 16,0 2-16,2-5 0,-1 3 0,3 0 16,2-3-16,0-1 0,0 1 15,6-3-15,0-2 0,0 1 16,-3 0-16,-1-4 0,-2-3 15,-1 1-15,-1-2 0,-2-1 16,-2 0-16,0-2 0,-2 4 0,-2-6 16,0-5-16,-3 3 0,-2-2 15,-4 0-15,-2-1 16,-2 0-16,-1 2 0,-4 0 0,-2 0 16,0 2-16,-2-2 0,-11-3 15,-5 0-15,7 5 0,6 1 16,4 3-16</inkml:trace>
  <inkml:trace contextRef="#ctx0" brushRef="#br2" timeOffset="200297.5199">16999 8130 0,'0'0'0,"0"0"0,-17-4 0,6 1 16,-1 2-16,-3-1 0,-5 1 16,-4 1-16,-1 1 0,1 2 15,-1 4-15,2 0 0,0 1 0,1 2 16,1 2-16,3-2 0,0-2 16,0 5-16,4-1 15,4-2-15,1 1 0,5 0 0,3 0 16,3 0-16,2-2 0,3 1 15,2-2-15,2-2 0,2-4 16,3 0-16,1-1 0,1-1 0,0-3 16,1 1-16,3 0 15,-2-1-15,-1 1 0,2-3 16,-1-2-16,-6 2 0,-1 1 0,0-1 16,-2-1-16,-2-1 0,0-2 15,-2 1-15,-3 1 0,-4-2 16,-4 0-16,-7-1 0,-6-1 15,-2 4-15,-5 0 0,-5 2 16,-7-1-16,0 1 0,7 0 0,5 1 16</inkml:trace>
  <inkml:trace contextRef="#ctx0" brushRef="#br2" timeOffset="201456.909">24097 10296 0,'0'0'0,"0"0"0,0 0 15,0 0-15,0 0 0,0 0 0,0 0 16,-17-14-16,17 14 0,0 0 16</inkml:trace>
  <inkml:trace contextRef="#ctx0" brushRef="#br2" timeOffset="203631.7391">13930 9794 0,'0'0'0,"0"0"15,0 0-15,0 0 0,0 0 0,0 0 16,0 0-16,0 0 0,0 0 16,14-20-16,-14 20 0,21-10 15,-21 10-15,31-1 0,-31 1 16,39-2-16,-17 3 0,2-1 15,2-1-15,2 1 0,1 1 0,10-1 16,4-2-16,0 2 16,1 0-16,14 3 0,2 3 15,-4-3-15,-5 1 0,17 1 16,1-1-16,4 0 0,-8 1 0,2 0 16,2-1-16,-5-1 0,-5 1 15,14 0-15,1 2 0,-9-2 16,-6 0-16,37 5 0,1 0 15,-18 0-15,-13-3 0,8 2 16,5 1-16,-6 2 0,-5 3 0,7 0 16,6-3-16,-9-3 0,-7-2 15,10 6-15,5 5 16,-12-6-16,-8-5 0,9 2 0,9 4 16,-7-6-16,-3 1 0,8 3 15,6 3-15,-10 1 0,-7 2 0,10 0 16,8 0-16,-8-5 15,-6-4-15,8 7 0,6 4 16,-8-7-16,-5-2 0,8 10 16,7 7-16,-12-9 0,-9-4 0,12 3 15,10 2-15,-12-6 0,-8-3 16,12 9-16,8 4 16,-11-4-16,-9-1 0,10-2 0,8-1 15,-11 0-15,-8 0 0,10 4 16,8 4-16,-12-4 0,-8-1 0,9 1 15,7 4-15,-8-4 0,-6-4 16,8 4-16,6 0 16,-9-1-16,-8-2 0,9 6 15,5 4-15,-12-7 0,-8-4 0,8 4 16,6 1-16,-5 1 0,-3-2 16,4 3-16,3 4 15,-12-6-15,-9-5 0,10 4 0,9 0 16,-2 0-16,-1 3 0,2 1 15,2 2-15,-12-6 0,-6-3 0,0-1 16,0 4-16,3-2 0,2 0 16,-1 2-16,-1 7 15,-3-7-15,-3-4 0,0-1 0,-1-2 16,-3 1-16,-1 2 0,-1 0 16,1 4-16,-4-2 0,-1-3 15,-2 1-15,0-3 0,-4 2 16,-1 2-16,-4-8 0,-1-3 15,-7 3-15,-1-1 0,-2-1 16,1-3-16,-7-1 16,2-1-16,-3 0 0,1-3 15,-3 3-15,-2-1 0,-1-2 0,0 3 16,-1 0-16,0-1 0,-2 1 16,1-3-16,-1 3 0,1-3 15,-1 3-15,-3-1 0,-1-2 16,-2 2-16,1-3 0,0 2 0,2-1 15</inkml:trace>
  <inkml:trace contextRef="#ctx0" brushRef="#br2" timeOffset="204053.7729">21188 11095 0,'0'0'0,"0"0"15,0 0-15,0 0 0,0 0 0,0 0 16,0 0-16,0 0 0,0 0 0,0 0 15,0 0-15,0 0 16,0 0-16,0 0 0,0 0 16,0 0-16,0 0 0,0 0 15,0 0-15,0 0 0</inkml:trace>
  <inkml:trace contextRef="#ctx0" brushRef="#br2" timeOffset="204365.8023">20594 10874 0,'0'0'0,"0"0"0,0 0 16,0 0-16,0 0 0,0 0 0,0 0 15,0 0-15,0 0 16,0 0-16,0 0 0,0 0 0,0 0 16,0 0-16,0 0 0,0 0 15,0 0-15,0 0 0,0 0 16,0 0-16</inkml:trace>
  <inkml:trace contextRef="#ctx0" brushRef="#br2" timeOffset="204799.7572">18465 10431 0,'0'0'0,"0"0"0,0 0 15,0 0-15,0 0 0,0 0 16,0 0-16,0 0 0,0 0 15,0 0-15,0 0 0,0 0 16,0 0-16,0 0 0,0 0 16,0 0-16,-25-7 0,25 7 0</inkml:trace>
  <inkml:trace contextRef="#ctx0" brushRef="#br2" timeOffset="205137.9939">16954 10158 0,'0'0'0,"0"0"16,0 0-16,0 0 0,0 0 0,0 0 15,0 0-15,0 0 0,0 0 16,0 0-16,0 0 0,0 0 0,0 0 15,-26-2-15</inkml:trace>
  <inkml:trace contextRef="#ctx0" brushRef="#br2" timeOffset="206748.434">14800 11998 0,'0'0'0,"0"0"15,0 0-15,0 0 0,0 0 0,0 0 16,25-3-16,-25 3 16,0 0-16,35-3 0,-35 3 15,36-4-15,-17-1 0,2 3 0,3 0 16,2 0-16,3-1 0,11 0 16,2-1-16,-1 1 0,1 1 15,15-1-15,2-2 0,1-2 16,-2-1-16,17-1 0,2-2 15,-7 3-15,-7 1 0,15-3 16,14-1-16,-6-1 0,-5-1 16,6-1-16,5-3 0,25 0 15,-18 6-15,-6-1 0,-4-1 0,-2-1 16,-1 0-16,8-1 0,5 1 16,-7 3-16,-6-3 0,3 3 15,2-1-15,-4 3 0,-3 1 16,9-4-16,5-4 0,-5 2 15,-4 0-15,8 1 16,5 2-16,-5-1 0,-3 0 0,-3-1 16,-4-1-16,-3 1 0,-4 0 15,6 1-15,6 3 16,0 2-16,3-1 0,-4 0 0,-5-2 16,-6 0-16,-3 2 0,-1 2 15,1 2-15,-7-3 0,-3 2 16,1-4-16,-1 0 0,1 0 0,2 2 15,1 0-15,3-4 16,-4 6-16,-3 0 0,-2 1 16,-1 0-16,-3-1 0,-3-1 0,3 0 15,1-2-15,-2 5 0,1 1 16,-4-3-16,-4 1 0,0-1 16,-1-1-16,1 3 0,2 2 15,-5 0-15,-4 1 0,4-3 16,3-3-16,-5 2 0,-1 0 0,-2 1 15,-4 0-15,0 1 0,0 0 16,0 1-16,0-2 16,-5 0-16,-3 3 0,-2-4 0,0 0 15,-2 4-15,-3 3 0,1-2 16,-1-2-16,-11-2 0,2 0 16,1-2-16,0 0 0,-1 1 15,-2 1-15,0 3 0,-1 3 16,0-3-16,1-3 0,-2 2 15,-1-2-15,-2-1 0,0 3 0,-2-2 16,-3 0-16,0 0 16,-2 6-16,-1-3 0,0 0 0,-2 0 15,0 0-15,0 0 0,0 2 16,-2-1-16,-1 0 0,-4-1 16,-3 2-16,-2-1 0,-1-1 15,2 0-15,1 0 0,2 0 16</inkml:trace>
  <inkml:trace contextRef="#ctx0" brushRef="#br2" timeOffset="207010.1421">20899 11346 0,'0'0'0,"0"0"15,0 0-15,0 0 0,0 0 0,0 0 16,0 0-16,0 0 0,0 0 16,0 0-16,0 0 0,0 0 15,-26 18-15,26-18 0,-32-1 16,32 1-16,-29-1 15,29 1-15</inkml:trace>
  <inkml:trace contextRef="#ctx0" brushRef="#br2" timeOffset="207348.3415">17716 11424 0,'0'0'0,"0"0"16,0 0-16,0 0 0,0 0 0,0 0 15,0 0-15,0 0 0,0 0 16,0 0-16,-22 14 0,22-14 16,0 0-16,0 0 15</inkml:trace>
  <inkml:trace contextRef="#ctx0" brushRef="#br2" timeOffset="245750.9936">17988 18012 0,'0'0'0,"0"0"15,0 0-15,0 0 0,0 0 0,4 21 16,-4-21-16,0 0 0,6 26 16,-6-26-16,2 18 15,-1-10-15,0-1 0,0-1 0,1-1 16,-2 0-16,0-1 0,-2 0 16,0-2-16,0 0 0,0 1 15,2-3-15,0 0 0,0 0 16,0 0-16,0 0 0</inkml:trace>
  <inkml:trace contextRef="#ctx0" brushRef="#br2" timeOffset="246861.6165">18039 18112 0,'0'0'0,"0"0"0,0 0 16,0 0-16,0 0 0,3 22 0,-3-22 16,0 0-16,0 0 0,4 18 15,-4-18-15,0 0 0,0 0 0,0 0 16,0 0-16,0 0 16,0 0-16,0 0 0,0 0 15,19-11-15,-19 11 0,0 0 16</inkml:trace>
  <inkml:trace contextRef="#ctx0" brushRef="#br2" timeOffset="574239.941">32617 19017 0,'0'0'0,"0"0"0,0 0 0,0 0 0,0 0 16,0 0-16,0 0 0,0 0 16,0 0-16,0 0 0,0 0 0,0 0 15,0 0-15,0 0 0,0 0 16,0 0-16,0 0 16,0 0-16,0 0 0,0 0 0,0 0 15,16 14-15</inkml:trace>
  <inkml:trace contextRef="#ctx0" brushRef="#br2" timeOffset="585430.2136">17509 11031 0,'0'0'16,"0"0"-16,0 0 0,0 0 0,-15-25 15,15 25-15,-17-28 0,9 13 16,-1-2-16,0-5 0,0-3 16,-2-7-16,1 1 0,1-3 15,2-5-15,0 0 0,3 0 16,-2-14-16,1-1 0,0 4 0,1-1 16,-2-13-16,1-3 15,-1 2-15,1 5 0,-3-15 16,-1-1-16,0-2 0,1 7 0,-2 0 15,-1-3-15,-4-26 0,2 9 16,2 3-16,1 0 0,0 9 16,1 6-16,-1-4 0,0-4 15,2 5-15,0 2 0,-1-8 16,-1-7-16,1 8 0,2 5 16,-4-7-16,-3-4 0,2 5 15,0 2-15,-2-4 0,-3-4 16,1 8-16,0 3 0,-7-8 15,-3-5-15,2 9 0,5 4 0,-2-7 16,0-4-16,1 6 0,1 3 16,-3-8-16,-2-9 0,2 7 15,2 7-15,1-8 0,2-7 16,-1 6-16,0 5 0,-2-6 16,-2-5-16,2 4 0,2 5 0,0-6 15,0-2-15,2 6 16,-1 4-16,-1-7 0,-2-6 15,2 9-15,2 3 0,-1-6 0,0-7 16,4 12-16,1 6 0,-3-8 16,-3-7-16,3 8 0,1 6 15,-1-9-15,-2-4 0,4 9 16,1 5-16,0-6 0,0-5 16,1 6-16,2 5 0,-2-6 15,0-3-15,0 7 0,1 4 0,-1-5 16,0-3-16,1 7 0,0 3 15,-1-1-15,0-3 0,1 6 16,0 4-16,-1-3 0,0-5 16,0 8-16,0 3 0,-1-4 15,-1 1-15,0 4 0,2 6 16,0-5-16,2-4 0,0 7 16,1 3-16,0-6 0,1-2 15,-1 6-15,2 5 0,0-3 16,-1-3-16,2 8 0,-1 5 0,1-6 15,-2-4-15,0 7 0,1 1 16,-1-1-16,-1 1 0,2 3 16,0 3-16,1-3 0,-2-3 15,2 8-15,0 4 0,1-6 16,-1 0-16,1 1 0,0 2 0,-1-1 16,3-1-16,0 6 15,-1 5-15,0-2 0,-1-2 16,-1 6-16,1 2 0,-2-1 0,0-2 15,0 4-15,2 2 0,-2 1 16,2-1-16,0 1 0,0 3 16,2 7-16,0-3 0,1 4 15,0 0-15,1 0 0,0-1 16,-1 4-16,-1 0 0,1 0 16,1 4-16,-1 0 0,0 2 0,0 3 15,1 4-15,-1-2 0,1 2 16,-3 3-16,-2 3 0,0 3 15,-2 2-15,-3 1 0,-3-1 16,2-1-16,2-3 0,2-1 16</inkml:trace>
  <inkml:trace contextRef="#ctx0" brushRef="#br2" timeOffset="586914.4436">21718 11178 0,'0'0'0,"0"0"0,0 0 16,0 0-16,0 0 0,-4-29 15,4 29-15,-2-24 0,2 24 0,-2-25 16,0 12-16,-1-3 0,1 2 16,0-2-16,0-2 0,-2-2 15,1 2-15,-2-10 0,-2 2 16,0-2-16,1-1 0,-3 0 16,-2-6-16,0 4 0,-1-2 15,-5-10-15,-2-3 0,1 2 16,-1-1-16,-6-13 0,-2-2 15,2 2-15,-1 1 0,-4-13 16,-1-1-16,0 5 0,1 1 0,-5-13 16,-2-3-16,1-1 0,4 6 0,-14-29 15,0 1-15,5 11 16,3 4-16,-3-2 0,-1-3 16,2 8-16,1 5 0,-2-10 15,-2-6-15,2 5 0,2 4 0,-5-8 16,-4-5-16,2 7 0,1 6 15,-6-13-15,-3-6 16,3 11-16,5 10 0,-7-14 0,-4-10 16,1 9-16,3 4 0,-3-6 15,-2-5-15,4 5 0,2 6 16,-5-6-16,-6-2 0,5 6 16,4 3-16,-7-7 0,-6-5 15,7 4-15,2 8 0,-6-11 16,-4-7-16,3 10 0,1 4 0,-7-7 15,-2-8-15,4 13 0,4 9 16,-7-11-16,-4-5 0,6 4 16,3 6-16,-7-9 0,-4-3 15,7 9-15,2 7 0,-3-9 16,-3-4-16,4 9 0,4 6 16,-5-10-16,-3-4 0,6 3 15,4 6-15,-5-2 0,-3-3 16,7 6-16,4 5 0,-5-7 15,-5-5-15,5 9 0,3 7 0,-6-9 16,-4-5-16,7 11 0,5 9 16,-4-7-16,-4-5 15,5 6-15,3 3 0,-4-2 0,-2-2 16,4 6-16,3 5 0,-5-1 16,-2-5-16,5 8 0,5 2 0,-4-2 15,-6-3-15,4 8 0,4 7 16,-5-4-16,-4-2 15,8 7-15,3 4 0,-4-5 0,0-4 16,3 6-16,5 7 0,-3-8 16,-3-2-16,6 5 0,5 6 0,-6-3 15,-1-1-15,4 7 16,5 6-16,-7-6 0,-3-2 16,5 3-16,2 4 0,8 4 0,11 13 15,-1 9-15,-1 7 0,-5 4 16,-4 2-16,13 3 0,9 0 0,-23-2 15</inkml:trace>
  <inkml:trace contextRef="#ctx0" brushRef="#br2" timeOffset="589730.5627">20997 10746 0,'0'0'0,"-11"-25"16,-2-8-16,0 1 0,0 0 0,-8-17 15,-9-16-15,-5-14 0,0-1 16,-6-15-16,-1-3 0,1 1 16,1 1-16,-20-51 0,2 5 15,7 11-15,5 7 0,-1-4 16,-2-3-16,5 6 0,2 6 16,-6-11-16,-4-8 0,3 4 15,5 4-15,-11-11 0,-7-6 16,-2 5-16,-1 6 0,-3-14 15,-4-8-15,5 11 0,2 8 0,-13-15 16,-10-6-16,8 13 0,4 12 16,-10-13-16,-8-8 15,7 9-15,4 8 0,-8-11 16,-7-10-16,5 16 0,4 11 0,-12-15 16,-7-9-16,8 9 0,4 8 15,-5-14-15,-6-9 16,8 15-16,7 9 0,-10-16 15,-5-7-15,-7-17 16,-7-11-16,20 33 0,14 23 16,-3-5-16,-2-2 0,6 9 15,4 9-15,-7-2 0,-5-2 16,12 16-16,7 8 0,-5 2 16,-1-2-16,-2-1 15,-1-6-15,15 20 0,9 9 16,1-2-16,0-5 0,8 14 15,8 6-15,-2 7 0,0 4 16,5 7-16,5 2 0,-5 5 16,-2 3-16,0 5 0,1 4 0,-6 5 15,-1 4-15,-4 4 0,-3 1 16,17 5-16,13 5 0,7 2 16</inkml:trace>
  <inkml:trace contextRef="#ctx0" brushRef="#br2" timeOffset="603914.4095">21391 10921 0,'0'0'0,"0"0"0,0 0 16,20-25-16,-13 17 0,1-5 15,2-2-15,1 0 0,3-2 16,3-8-16,3 0 0,-1-4 0,0 1 16,5-11-16,1-1 15,-1 2-15,1 1 0,3-10 0,0-2 16,-3-1-16,-2 3 0,2-6 15,1-5-15,2-2 0,-4 6 16,-1-7-16,0-3 0,2-4 16,-3 4-16,1-4 0,1 0 15,9-25-15,-2 10 0,-2 1 16,-2 2-16,0 8 0,-2 7 0,6-4 16,2-4-16,-3 4 0,-3 1 15,4-3-15,2-1 16,-3 3-16,-2 2 0,-1-7 0,1-5 15,-2 8-15,0 3 0,0-4 16,1-3-16,-4 7 0,-2 4 16,5-10-16,4-7 0,-4 11 15,-2 7-15,1-6 0,0-6 16,1 4-16,-1 5 0,5-6 16,2-3-16,-2 4 0,-3 5 0,4-4 15,3-3-15,-3 4 16,-3 4-16,0-3 0,2-6 0,-1 6 15,1 3-15,-1-2 0,2-4 16,-3 6-16,-3 5 0,5-5 16,3-3-16,-3 4 0,-3 6 0,4-6 15,3-4-15,-1 7 16,-2 4-16,1-3 0,1-5 16,-1 8-16,0 7 0,4-7 15,0-4-15,-2 8 0,-2 6 0,1-2 16,1-3-16,-3 6 15,-3 3-15,4-4 0,2-3 16,-3 5-16,-3 3 0,1 1 16,2 1-16,-2 2 0,-2 2 0,0-3 15,0 0-15,-1 7 0,-1 3 16,3 0-16,2 0 0,-5 3 16,-4 2-16,1-2 0,1-1 15,-3 6-15,-1 4 0,-1 0 16,0 1-16,-4 2 0,-2 2 0,0-1 15,-3 2-15,-4 5 0,-1 0 16,0 0-16,-1 2 0,0 2 16,-1 1-16,-2 1 0,3-1 15,-3 1-15,0 3 0,-1-1 16,-2 4-16,1-1 0,-1 2 16,-3 2-16,0 3 0,-1-2 15,-1 0-15,-2 4 0,-2 1 16,-1 2-16,-1 1 0,-8 8 0,-3 3 15,6-6-15,2-4 0,4-4 16</inkml:trace>
  <inkml:trace contextRef="#ctx0" brushRef="#br2" timeOffset="604481.6648">23752 7119 0,'0'0'16,"0"0"-16,24 3 0,-6 0 16,1 0-16,14 4 0,7 4 15,1 0-15,4 1 0,16 6 16,4 3-16,9 6 0,-3 0 0,13 9 15,-1-1-15,-8 0 0,-6 0 16,9 8-16,8 8 0,5 6 16,-16-10-16,-8 0 0,-7 0 15,-9-5-15,-8-6 0,-5 2 16,-4 0-16,-8-6 0,-5-5 0,-1 0 16,-1 1-16,-4-3 0,0-4 15,-5-2-15,-3-2 16,-1-4-16,-2-1 0,-3-6 0,2 2 15,-2-2-15,0-2 0,0-1 16,-1-3-16,1 4 0,-1-4 16,2-2-16,0 1 0,1-1 15,-1 1-15,1-2 0,1 1 16,1-3-16,0 0 0,-1 2 16,-1 1-16,-1 0 0</inkml:trace>
  <inkml:trace contextRef="#ctx0" brushRef="#br2" timeOffset="604697.636">25558 7848 0,'0'0'16,"0"0"-16,0 0 0,-13 22 0,13-22 15,0 0-15,-14 31 0,14-31 16,-20 26-16,7-11 15,-3-1-15,-5 2 0,-5 1 0,-4-1 16,-3-2-16,-19 5 0,-6 0 16,-15 0-16,1-3 0,5 0 15,14-5-15,12-2 0</inkml:trace>
  <inkml:trace contextRef="#ctx0" brushRef="#br2" timeOffset="605465.295">21399 11176 0,'0'0'0,"0"0"0,0 0 15,0 0-15,0 0 0,0 0 16,1-26-16,-1 26 0,0 0 16,3-25-16,-3 25 0,5-19 15,-3 9-15,1 1 0,2-4 16,-1 2-16,1-3 0,0 3 16,0-3-16,1 0 0,-1 0 0,1-1 15,-1 1-15,1 0 0,-1-1 16,0 1-16,-1 0 0,1 0 15,-1 0-15,1 2 0,-1-2 16,0 1-16,1 1 0,-2 1 16,0-2-16,1 2 0,-1 0 0,0 3 15,1-2-15,-2 2 0,0-1 16,0 1-16,0 1 0,1 1 16,-1 1-16,0-2 0,0 1 15,0 1-15,0 1 0,-1-2 16,0 2-16,0 0 0,0 1 15,0 2-15,0-2 0,-1 3 16,1-3-16,-1 3 0,0 0 16,-1-3-16,1 3 0,-3-1 15,0-1-15,0 1 0,1 0 0,0 1 16</inkml:trace>
  <inkml:trace contextRef="#ctx0" brushRef="#br2" timeOffset="605915.6696">21478 10971 0,'0'0'0,"0"0"16,0 0-16,0 0 0,0 0 0,0 0 16,0 0-16,0 0 15,-12 21-15,12-21 0,0 0 16,0 0-16,0 0 0,0 0 0,0 0 15,0 0-15,0 0 0,0 0 16,0 0-16,0 0 0,0 0 16,0 0-16,0 0 0,0 0 15,0 0-15,0 0 0,0 0 16,0 0-16,0 0 0,0 0 16,0 0-16,0 0 0,0 0 15,0 0-15,0 0 0,0 0 0,0 0 16,0 0-16,-2-26 0,2 26 15,0 0-15,0 0 0,-8-23 16,8 23-16</inkml:trace>
  <inkml:trace contextRef="#ctx0" brushRef="#br2" timeOffset="606826.6279">21605 9213 0,'0'0'0,"0"0"0,0 0 15,0 0-15,0 0 0,0 0 16,0 0-16,0 0 0,17-12 0,-17 12 15,0 0-15,0 0 0,0 0 16,0 0-16,0 0 0,12-17 16,-12 17-16,0 0 0,0 0 15,0 0-15,0 0 0,0 0 16,0 0-16,0 0 0,0 0 0,0 0 16,0 0-16,0 0 0,0 0 15,0 0-15,0 0 0,0 0 16,0 0-16,0 0 0,0 0 15,0 0-15,0 0 0,0 0 16,0 0-16,0 0 0,0 0 16,0 0-16,0 0 0,0 0 15,0 0-15,0 0 0,0 0 16,0 0-16,0 0 0,0 0 16,0 0-16,0 0 0,0 0 15,0 0-15,0 0 0,0 0 0,0 0 16,0 0-16,0 0 0,0 0 15,0 0-15,0 0 0,20 2 16,-20-2-16,0 0 0,0 0 16,0 0-16,0 0 0,0 0 15,0 0-15,0 0 0,0 0 16,0 0-16,0 0 0,0 0 16,0 0-16,0 0 0,0 0 15,0 0-15,8 19 0,-8-19 16,0 0-16,0 0 0,0 0 15,0 0-15,0 0 0,0 0 0,0 0 16,-3 19-16,3-19 0,0 0 16,-5 19-16,5-19 0,-7 30 15,7-30-15,-6 22 0</inkml:trace>
  <inkml:trace contextRef="#ctx0" brushRef="#br2" timeOffset="608202.7541">21489 11263 0,'0'0'15,"0"0"-15,0 0 0,6-18 0,-6 18 16,4-21-16,-1 7 0,2-1 16,-1-2-16,1-4 0,-1 2 15,1-5-15,0 1 0,2-12 16,0 0-16,0-1 0,0 0 0,0-10 15,0-1-15,-2 1 0,1 3 16,-1-11-16,1-3 16,-2 4-16,1 3 0,-1-11 15,1 1-15,-2 5 0,0 0 0,1-2 16,-1-2-16,0 2 0,2 2 16,0-11-16,1-2 0,0 7 15,1 4-15,5-31 0,1 0 16,-1 13-16,0 9 0,3-4 15,-1-3-15,-1 5 0,0 3 16,-1-1-16,0-4 0,0 3 16,1 1-16,3-6 0,0-4 15,0 7-15,-3 7 0,1-9 16,0-7-16,0 6 0,-2 2 0,1-4 16,1-2-16,1 6 0,-1 4 15,4-7-15,2-6 0,-1 5 16,0 4-16,1-7 0,1-4 15,-2 9-15,-2 5 0,3-6 16,2-4-16,-2 4 0,-2 7 0,-1-9 16,1-5-16,-1 8 0,-2 5 15,3-8-15,2-5 16,-2 8-16,1 6 0,2-9 0,2-7 16,-2 11-16,-1 5 0,1-8 15,2-5-15,-2 9 0,-1 5 16,1-4-16,1-8 0,-3 8 15,-3 1-15,3-5 0,1-3 16,1 7-16,0 5 0,3-8 16,2-2-16,-1 4 0,-2 3 0,3-3 15,4-1-15,-4 5 0,0 4 16,-4-5-16,-2-4 0,-3 6 16,-1 3-16,0-5 0,2-1 15,-3 4-15,0 4 0,1-7 16,2-4-16,0 8 0,0 6 0,4-6 15,4-2-15,-2 5 16,-1 6-16,1-6 0,2-1 16,-4 6-16,-2 2 0,3-4 15,2-4-15,-4 4 0,-2 4 0,-1-2 16,-1-6-16,-1 8 0,-1 5 16,4-2-16,2-2 0,-1 2 15,-2 0-15,1-2 0,1-3 16,-1 9-16,-2 1 0,3-3 15,2-4-15,-2 4 0,-3 5 0,1-4 16,2-2-16,-3 6 0,-2 0 16,2 0-16,2-1 15,-3 2-15,1 6 0,1-6 16,2 0-16,-3 4 0,-3 3 0,2-5 16,0-2-16,0 3 0,-1 6 15,3-2-15,0-1 16,-1 4-16,-2 0 0,2 0 0,1 0 15,-4 3-15,0 4 0,-1-2 16,1 1-16,-8 12 0,2-1 0,1-3 16,1-3-16,-3 1 15,1 4-15,-1-2 0,1 0 0,-3 4 16,-1 3-16,1-2 0,-1 1 16,0 2-16,-1 1 0,-1 0 15,0 0-15,0 1 0,0 3 16,-1 3-16,-1 2 15,0 0-15,0 0 0,-1 6 0,-2-2 16,0 3-16,-1 0 0,-4 0 16,-2 7-16,-1-3 0,-1 1 15,1 1-15,2-6 0,1 1 16</inkml:trace>
  <inkml:trace contextRef="#ctx0" brushRef="#br2" timeOffset="609252.5882">23078 6794 0,'0'0'0,"3"-8"0,1-6 16,1-3-16,2-1 0,2-7 0,2-7 16,1-4-16,1-3 0,5-11 15,0-3-15,3-10 0,-1 0 16,4-4-16,0-1 0,5-7 16,-2 6-16,6-15 0,0 1 15,-1 7-15,-1 5 0,15-36 16,-3 5-16,-4 11 0,-3 7 0,1-1 15,-1-2-15,-3 6 0,-1 4 16,2-5-16,2-4 16,-3 4-16,-2 3 0,2-3 0,2-1 15,-2 0-15,-1 3 0,1-6 16,1-3-16,0 7 0,-3 3 0,1-4 16,2-2-16,-2 7 15,-2 4-15,2-7 0,3-4 16,-6 5-16,-2 3 0,3-2 15,2-1-15,-4 5 0,0 5 0,-2-5 16,2-1-16,-3 6 0,-1 3 16,2-3-16,-1-2 0,-4 6 15,-3 4-15,2-3 0,2-2 16,-2 6-16,-1 4 0,2-1 16,3-3-16,-4 4 0,-1 0 0,2 3 15,2-2-15,-2 5 0,0 1 16,-1-3-16,-1 0 15,-4 6-15,-2 1 0,2-1 0,-1-2 16,0 3-16,1 2 0,-3-2 16,-2 3-16,1 2 0,0 3 15,1-1-15,0-1 0,0 5 16,0-2-16,1 4 0,-1-1 16,-1 3-16,-1 1 0,0 1 15,0 0-15,-2 3 0,1 2 0,0-2 16,-1 0-16,-5 10 0,0-1 15,0-1-15,-1 0 0,0 0 16,-1 0-16,0 5 0,0 2 16,-1-1-16,-2 2 0,-1 0 15,-2 1-15,1 2 0,-2-1 0,-1 2 16,-4 0-16,0 1 16,-2 2-16,1-1 0,-1 1 0,3 1 15,1 0-15,3-1 0</inkml:trace>
  <inkml:trace contextRef="#ctx0" brushRef="#br2" timeOffset="609916.791">24999 3321 0,'0'0'16,"0"0"-16,0 0 0,0 0 0,0 0 16,0 0-16,0 0 0,0 0 15,0 0-15,0 0 0,0 0 16,-4 21-16,4-21 0,0 0 15,-22 21-15,22-21 0,0 0 0,-20 13 16</inkml:trace>
  <inkml:trace contextRef="#ctx0" brushRef="#br2" timeOffset="610847.2856">22374 6580 0,'0'0'0,"0"0"16,0 0-16,0 0 0,0 0 0,0 0 15,0 0-15,0 0 0,0 0 16,0 0-16,0 0 0,0 0 16</inkml:trace>
  <inkml:trace contextRef="#ctx0" brushRef="#br2" timeOffset="611017.3292">22439 6544 0,'0'0'0,"0"0"16,0 0-16,0 0 0,0 0 0,0 0 15,0 0-15,0 0 0,0 0 16,0 0-16,0 0 0,0 0 15</inkml:trace>
  <inkml:trace contextRef="#ctx0" brushRef="#br2" timeOffset="611161.4268">22217 6705 0,'0'0'0,"0"0"0,0 0 15,0 0-15,0 0 0,-11 21 16</inkml:trace>
  <inkml:trace contextRef="#ctx0" brushRef="#br2" timeOffset="630599.622">23492 9412 0,'0'0'0,"-6"-7"16,-1-2-16,-2 1 0,0-1 16,-6-5-16,-2-5 0,-2 1 15,0 0-15,-6-7 0,-1-1 0,0 3 16,2 0-16,0 1 15,0 1-15,-1 0 0,1 0 0,-2-2 16,0 1-16,4 2 0,2 1 16,5 2-16,4 2 0,3 4 15,1 2-15,3 2 0</inkml:trace>
  <inkml:trace contextRef="#ctx0" brushRef="#br2" timeOffset="630899.4467">23261 8883 0,'0'0'0,"0"0"16,0 0-16,0 0 0,0 0 0,-25 1 16,25-1-16,-24-2 0,24 2 15,-33-4-15,13 1 0,-1 0 16,0 1-16,-2-2 0,-3 0 15,-6 0-15,2-1 0,-1 1 16,0 0-16,2 2 0,2 1 0,1 1 16,2 1-16,2 0 0,2 1 15,3 3-15,3 0 0,3 2 16,2 1-16,4 1 0,4 2 16,3 2-16,3 2 0,6 5 15,5 1-15,3 5 0,2 2 16,-1 0-16,-2-6 0,-4-3 15</inkml:trace>
  <inkml:trace contextRef="#ctx0" brushRef="#br2" timeOffset="632001.442">21487 11139 0,'0'0'0,"0"0"0,0 0 15,0 0-15,0 0 0,0 0 0,0 0 16,0 0-16,27-11 0,-27 11 15,17-14-15,-17 14 0,23-22 0,-9 10 16,0-4-16,1 0 0,2-2 16,2-3-16,0-3 0,7-8 15,-2 0-15,3-4 0,0 0 16,6-7-16,0-3 0,1-1 16,1-2-16,3-9 0,-1 1 15,5-11-15,-2 1 0,1 2 16,-1 1-16,5-8 0,-1-3 15,-1 6-15,-2 1 0,17-30 16,-5 5-16,-4 7 0,-3 8 0,0-1 16,2-1-16,-3 4 0,-1 3 15,3-2-15,1-2 0,-4 6 16,-3 2-16,2-4 0,1-7 16,-2 4-16,-2 4 0,1-6 15,0-1-15,-1 4 0,-1 4 0,2-4 16,2 0-16,-3 5 15,-1 3-15,3-3 0,2-4 16,-2 5-16,-2 3 0,0-1 0,2 1 16,-1 2-16,-1-2 0,1 1 15,-1-1-15,-2 4 0,-2 4 16,1-3-16,-1-2 0,-2 7 16,-1 4-16,-1-2 0,0-3 15,-2 3-15,-1 7 0,-1-5 16,2 1-16,-2 2 0,-2 5 0,2-2 15,0 3-15,0 4 0,-2 0 16,-1 3-16,-1-3 16,-1 7-16,-1 6 0,-1-2 0,1-1 15,-2 4-15,-1 3 0,-3-2 16,-1 0-16,-2 2 0,-1 3 16,0-2-16,1 3 0,-2 4 15,-1 4-15,-4 5 0,-1-5 16,1 3-16,-1 0 0,0 3 0,-2 0 15,-1 1-15,1-1 0,-3 4 16,2 0-16,-2 0 0,-1 1 16,-4 2-16,-1 1 0,-3 3 15,-1-1-15,-3 2 0,-3 2 16,2 1-16,-3 0 0,-5 3 16,-2-3-16,5 0 0,4-4 0,2 0 15</inkml:trace>
  <inkml:trace contextRef="#ctx0" brushRef="#br2" timeOffset="633716.4318">21373 10811 0,'0'0'0,"0"0"15,0 0-15,-4-25 0,4 25 0,-5-23 16,1 9-16,0-3 0,-1-1 16,-1-8-16,-2-1 0,-1 0 15,0-1-15,-2-4 0,0 0 16,-1 1-16,0-2 0,-3-7 15,-2-2-15,1 0 0,-1 1 0,-3-8 16,0 0-16,2 2 0,-1 3 16,-1-2-16,-1-3 15,-1-5-15,1 3 0,1-3 0,0 1 16,0 2-16,2 3 0,-5-10 16,-1 1-16,3 2 0,3 3 15,-1-2-15,0-2 0,0 3 16,2 1-16,-9-21 0,3 8 15,1 4-15,2 2 0,1-1 0,0 3 16,0 5-16,1 4 0,-1-2 16,-2-3-16,-1 3 0,0 2 15,-1 3-15,0 1 16,1-1-16,1 0 0,-3-3 0,0-3 16,0 7-16,1 5 0,1-2 15,1 0-15,1 0 0,0 1 0,-2-2 16,-2-2-16,3 4 15,2 4-15,0-2 0,0 3 16,1-2-16,1-1 0,-3-1 16,-1 0-16,0 4 0,1 4 0,0 0 15,2 0-15,-2-2 0,0 0 16,7 11-16,-4-2 0,1-3 16,-1-1-16,-1-2 0,0 0 15,0 0-15,2 1 0,-2-6 16,-1-1-16,0 4 0,3 2 0,-1-1 15,1-1-15,-1 0 0,2 3 16,-2-3-16,0 3 0,-1-4 16,0 1-16,0-2 15,-2 2-15,1 0 0,1 0 0,1 2 16,0-1-16,2 4 0,-1 0 16,0-2-16,-2-2 0,2 2 15,0 1-15,1-1 0,0-4 16,2 5-16,0-1 0,0 2 0,-2 1 15,1 1-15,1-1 0,-3-2 16,1-1-16,1 4 0,0 0 16,2 0-16,1 0 0,1 0 15,0 1-15,0 2 0,0-2 16,2 5-16,-2 1 0,0-3 16,0-1-16,0 2 0,1-1 15,-1 2-15,-1-2 0,1-1 16,0 1-16,0 1 0,0 0 15,0 0-15,2 2 0,-1-1 0,0 1 16,1 0-16,1 2 0,-1-2 16,0-1-16,-1-1 0,1 1 15,-2-1-15,-1 0 0,1-1 16,0-1-16,0 1 0,-1-1 16,0 1-16,1 2 0,-1-3 15,0 0-15,0-1 0,-1 2 16,-2-2-16,0 0 0,0-1 0,-1 1 15,1-2-15,0 0 16,-1 2-16,1 0 0,-5-5 0,1 0 16,-2 0-16,0 1 0,-1 1 15,0 0-15,0-1 0,0 1 16,-1-1-16,0 2 0,-1 0 16,0 0-16,-2-1 0,1-2 15,0 0-15,1 2 0,-3 0 16,1-1-16,1 0 0,0 0 0,0 0 15,0 0-15,0 0 16,-2 1-16,-3-4 0,-1 0 0,2 1 16,2 1-16,-2-1 0,1 1 15,0-1-15,3 0 0,1 0 16,0 1-16,1 0 0,-1 1 16,0-1-16,0-2 0,1 0 15,1 1-15,0 0 0,0-2 16,1 2-16,1 1 0,-2 0 15,-1 0-15,2 1 0,1 0 0,0-1 16,0-2-16,1 3 0,0 2 16,-1-3-16,-2-1 15,3 2-15,-1 1 0,1 1 0,1-1 16,-1 1-16,0 1 0,1 0 16,-1 2-16,1 0 0,2-3 15,0 4-15,-1 0 0,3 4 16,0 1-16,-1-1 0,1 0 15,0 1-15,1 1 0,-2 2 16,-2 1-16,0 1 0,-1 1 0,0 1 16,0 1-16,2 1 0,1 2 15,3-2-15,2 5 16,2 0-16</inkml:trace>
  <inkml:trace contextRef="#ctx0" brushRef="#br2" timeOffset="645852.2903">11287 6201 0,'0'0'0,"0"0"0,0 0 0,0 0 16,24-11-16,-24 11 0,31-10 15,-10 7-15,3-1 0,6 0 16,4 0-16,11 0 0,1 1 16,17-1-16,5 4 0,-1 0 15,-1 0-15,19 1 0,2 2 16,9 0-16,-6-2 0,16 2 15,2-3-15,-10 1 0,-6 1 0,48-2 16,-5-3-16,-19 3 16,-10 0-16,2-3 0,3 2 15,-11-2-15,-7 1 0,5 0 16,4-3-16,-8 3 0,-6 2 0,7 1 16,4 5-16,-11-2 0,-9 0 0,1-1 15,1-6-15,-12 3 16,-8 0-16,1-4 0,0 0 15,-8 1-15,-6 3 0,1 0 16,-2 3-16,-4-3 0,-3 4 0,-1 4 16,1 3-16,-6 5 0,-2-1 15,-3 6-15,-1 4 0,-11-3 0,-6-1 16,-3-7-16,-3-6 16,-1-1-16</inkml:trace>
  <inkml:trace contextRef="#ctx0" brushRef="#br2" timeOffset="647940.8743">12931 6001 0,'0'0'0,"0"0"0,0 0 15,0 0-15,21-14 0,-16 13 0,1 1 16,1-2-16,3 2 0,-1 0 16,-1 0-16,-1 0 0</inkml:trace>
  <inkml:trace contextRef="#ctx0" brushRef="#br2" timeOffset="648200.2915">14379 6605 0,'0'0'0,"0"0"0,0 0 15,0 0-15,0 0 0,0 0 0,0 0 16,0 0-16,-7 21 0,7-21 15,-23 11-15,23-11 0,-35 10 16,9-6-16,-5 0 0,-1-1 16,-1-3-16,-2 3 0,5-2 15,5-1-15</inkml:trace>
  <inkml:trace contextRef="#ctx0" brushRef="#br2" timeOffset="653117.1034">14279 11851 0,'0'0'0,"0"0"16,0 0-16,0 0 0,25-16 0,-25 16 15,28-11-15,-8 7 0,3-2 16,6 0-16,4 1 0,9-2 16,0 1-16,13-1 0,4 2 15,0-1-15,2 1 0,16 1 16,2-3-16,0 3 0,-2 0 0,17-2 15,1 3-15,10-1 0,-4 0 16,43-3-16,-8 3 0,-14-2 16,-9 0-16,0-3 0,1 2 15,-4-2-15,-2 0 0,6 0 16,3-2-16,-6-1 0,-4 3 0,10-2 16,6-3-16,-5 3 15,-3-1-15,4 1 0,4 0 0,-2-3 16,-1 0-16,6-1 0,4-2 15,-4 6-15,-3-1 0,7 1 16,6-2-16,-6 3 0,-3-1 16,4 0-16,4 4 0,-8 3 15,-2-1-15,1-2 0,1-2 16,-7 4-16,-3 1 0,3-3 16,1-2-16,-5 2 0,-4 0 0,2 2 15,3 1-15,-8-1 0,-5 3 16,1 0-16,1 2 0,-7-1 15,-6-5-15,2 2 0,0 0 16,-7 0-16,-5 2 16,0-2-16,-2 4 0,-6 0 0,-3 3 0,0-2 15,0 5-15,-5 0 16,-6-1-16,-2 2 0,-1-3 16,-6 3-16,-3 0 0,-5-4 15,-2-2-15,-5 3 0,-3-1 0,-3-3 16,-2-1-16,-6-2 0,-4 0 15,-4 3-15,-1 3 0,0-3 16,-3 0-16,-5-3 0,-3 3 16,-3 0-16,-3 0 0,-3 0 15,-4-1-15,-3-2 0,-4 0 0,-3-4 16,-2 0-16,6 1 0,3 1 16,4 3-16</inkml:trace>
  <inkml:trace contextRef="#ctx0" brushRef="#br2" timeOffset="653700.0782">21153 11135 0,'0'0'0,"0"0"16,0 0-16,0 0 0,0 0 16,-22-7-16,22 7 0,-20-3 15,20 3-15,-28-1 0,11 1 16,-1 0-16,-1-1 0,-2 2 16,-2-1-16,0 1 0,0 2 0,-8 0 15,1 1-15,2 0 16,0 3-16,1 0 0,0 3 0,3 0 15,1 1-15,-3 4 0,3 3 16,4-4-16,3 0 0,3 0 16,3 1-16,2 0 0,2-1 15,5 0-15,4 3 0,1-5 16,3 0-16,4 1 0,5 1 16,3 0-16,1-1 0,12 1 15,5 0-15,0-3 0,-1-2 0,4 1 16,2-4-1,4-1-15,-3-3 0,-1-4 0,-1-1 0,-6-1 16,-3-3-16,-2 0 0,-2-4 16,-3 1-16,-4-1 0,-3-3 15,-1-1-15,-4-1 0,-2 0 0,-3-2 16,-2 0-16,-1 1 16,-3-1-16,-4 0 0,-4-3 15,0 5-15,-3-1 0,-4-1 0,-5-3 16,-3 5-16,-1 0 0,-12-5 15,-7 3-15,-1 2 0,-1 2 16,-4 1-16,-5 2 0,12 4 16,9 0-16,7 3 0</inkml:trace>
  <inkml:trace contextRef="#ctx0" brushRef="#br2" timeOffset="654268.866">18922 11142 0,'0'0'0,"-12"0"16,-6 0-16,-2 3 0,-1-2 0,-14 6 15,-14 0-15,-2 4 0,0-1 16,-13 5-16,-2 3 0,5-2 16,5 0-16,-9 5 0,1 1 15,-2 3-15,7-1 0,4 1 16,2 0-16,10-3 0,7-1 16,5 3-16,4-1 0,4-2 0,6-3 15,5 2-15,3 1 16,4-5-16,4-5 0,5 0 15,3-1-15,2-1 0,2-1 0,5-3 16,5 1-16,1-1 0,2 0 16,4-3-16,3-2 0,-1-1 15,-1 0-15,0-4 0,0-3 16,-2 0-16,-3-2 0,-1-2 16,-1-1-16,-4-1 0,-3 0 15,-2-4-15,-4 0 0,-2 2 0,-3 0 16,-2-2-16,-5-3 15,-1 6-15,-3-2 0,-4-1 0,-4 0 16,-2 0-16,0 0 0,-9 0 16,-2 1-16,0 2 0,1 1 0,-3 3 15,-2 0-15,1 1 16,0 3-16,-2 3 0,0 4 16,1 3-16,2 1 0,-1 4 0,0 5 15,4-1-15,1 2 0,8-4 16,2-2-16,4-1 0</inkml:trace>
  <inkml:trace contextRef="#ctx0" brushRef="#br1" timeOffset="701068.8879">21672 11492 0,'0'0'0,"0"0"0,0 0 15,0 0-15,0 0 0,0 0 0,0 0 16,0 0-16,0 0 16,0 0-16,0 0 0,-23-9 15,23 9-15,0 0 0,0 0 0,-16-24 16,16 24-16,-10-24 0,4 9 15,0 1-15,-2-1 0,1-2 16,2-1-16,-1-1 0,1-4 16,-2 4-16,0-2 0,0-4 15,-1 4-15,1-4 0,3-4 16,-2 1-16,0 3 0,-1-4 16,1 1-16,0-5 0,1 1 0,-2-7 15,0-4-15,-1 4 0,-4-1 16,4-2-16,0-2 0,0-6 15,1 2-15,-1-3 0,1-2 16,-1-1-16,1 0 0,-3-6 16,1 7-16,0-2 0,1 0 15,1-10-15,0 1 0,0 2 16,1 4-16,-4 1 0,-1 4 16,1-4-16,0-3 0,-2-30 15,2 7-15,1 8 0,1 7 0,3 0 16,2 1-16,-6 3 0,-4 5 15,0-4-15,2-3 0,4-3 16,1 1-16,1-2 0,-1 0 16,2 8-16,0 8 0,-2-1 15,-2 1-15,-2-6 0,-1-5 0,3-3 16,2-3-16,0 12 16,1 6-16,2-4 0,0-1 15,0 3-15,-1 5 0,-3-9 16,-1-6-16,4 3 0,1 3 0,-4 2 15,-2 4-15,1-1 0,3-2 16,3-7-16,1-5 0,-1 11 16,2 6-16,-2-4 0,-1-6 15,0 4-15,-1 2 0,1-4 16,-1 0-16,2 4 0,4 4 0,-2-2 16,0 3-16,-3-6 0,0 0 15,1-7-15,0-1 0,-1 13 16,1 5-16,-1-4 0,0-4 15,-5-6-15,-1-3 0,6 4 16,3-1-16,2 10 0,1 4 16,0-5-16,-2-2 0,-2-6 15,-2-5-15,4 5 0,3 1 16,-6 5-16,-5 5 0,0-7 16,1-6-16,5 7 0,4 4 0,-3-1 15,-2-1-15,-2-2 0,1-2 16,1-5-16,1-2 0,1 11 15,1 8-15,1-5 0,1-5 16,-3-3-16,-2-3 0,2 6 16,2 4-16,-2 0 0,-1 1 15,5-7-15,3-4 0,-1 3 16,-2 1-16,-4 5 0,-2 3 0,2-2 16,2-4-16,0-2 15,1-2-15,-1 6 0,0 5 0,0-4 16,-1-4-16,4-4 0,1-3 15,2 24-15,0 18 0,-5-24 16,-3-15-16,2-11 0,2-7 16,-1 21-16,0 14 0,-1-1 15,0-3-15,0-4 0,0-1 0,0 7 16,1 6-16,0 0 0,-2-2 16,0-2-16,-1-5 0,-1 1 15,-1-1-15,4 4 0,3 1 16,-4 2-16,-3-2 0,3 3 15,2 2-15,-5-2 0,0 2 16,1-4-16,2 1 0,-5 1 16,-4 6-16,5 9 0,2-5 15,-2 0-15,1-3 0,-1 3 16,-1-1-16,0 3 0,1-1 0,-4-1 16,-2 1-16,4 3 0,1 0 15,1 0-15,2 0 0,-3-7 16,-3 0-16,5 7 0,3 5 15,-2-2-15,0 1 0,-2-2 16,-3-5-16,3 4 0,1 1 0,0 2 16,1-1-16,0 1 15,-1 1-15,1 0 0,0 0 16,1 1-16,1 0 0,0 1 0,1 1 16,-1 0-16,-2 1 0,0 1 15,0 3-15,0-2 0,1 3 16,0 0-16,0 4 0,0-2 15,1 2-15,2-1 0,3 2 16,-3 4-16,-1-1 0,1 1 16,-1-1-16,-2 3 0</inkml:trace>
  <inkml:trace contextRef="#ctx0" brushRef="#br1" timeOffset="722952.8969">21022 8718 0,'0'0'0,"-6"-27"0,-4-9 0,-1-13 15,1-12-15,-6-29 0,-5-24 16,-5-40-16,5 19 0,-2-1 15,-1 0-15,3 12 0,2 8 16,6 37-16,4 24 0,3 18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3T07:18:03.728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8235 4682 0,'0'0'15,"0"0"-15,0 0 0,0 0 16,0 0-16,0 0 0,0 0 16,0 0-16,0 0 0,0 0 15,0 0-15,0 0 0,0 0 0,0 0 16,0 0-16,0 0 0,0 0 15,0 0-15,0 0 0,0 0 16,-2-24-16,2 24 0,0 0 16,0 0-16,0 0 0,21-5 15,-21 5-15,0 0 0,0 0 0,28-2 16,-28 2-16,0 0 16,25 3-16,-25-3 0,23 3 15,-12-4-15,0 0 0,0 0 16,0 1-16,0-1 0,-1 1 0,3 0 15,3 0-15,-2 0 0,1-1 16,0 0-16,0 0 0,0 0 16,0 1-16,0-2 0,1 1 15,1 0-15,-1 0 0,7 0 16,2 1-16,-3-1 0,-3-1 0,1 1 16,0-1-16,0 1 15,-1 1-15,1 0 0,2 3 16,-3-2-16,-1-2 0,1-2 0,0 1 15,-2 1-15,1 0 0,2 0 16,3-1-16,-2 1 0,-1-1 0,0 2 16,-1 0-16,0-1 15,-1 0-15,2-1 0,1 1 16,-2-1-16,0 2 0,2-1 16,-1 1-16,-5-1 0,1 1 0,0 0 15,3-2-15,-3 2 0,0 2 16,1-2-16,0 0 15,0 0-15,-2 0 0,2 0 0,2 0 16,-1-1-16,2 0 0,0 0 16,1 1-16,-2-1 0,-2 0 0,2 1 15,2 0-15,-1 0 16,0 1-16,1-1 16,1-1-16,-2 1 0,-3 0 0,5 1 15,-1-1-15,-3-1 0,1 1 16,1 0-16,-1 0 0,0 0 15,-1 0-15,-1-1 0,2-2 16,-1 2-16,-1 1 0,3 0 0,2 3 16,-2-3-16,-2 0 0,-2 1 15,0 0-15,0-1 0,2-1 16,0 0-16,0 1 0,0-2 16,-1 2-16,-1 0 0,1 0 15,-2 2-15,-1-1 0,2 0 16,-1-1-16,1-1 0,-1 1 0,1-1 15,-1 1-15,-1-2 0,1 2 16,-3 0-16,0 0 0,-1 0 16,-2 0-16,0 0 0,0 2 15,-1 0-15,0 1 0,-2 0 16,-2 0-16,0-2 0</inkml:trace>
  <inkml:trace contextRef="#ctx0" brushRef="#br0" timeOffset="18801.1323">27935 6054 0,'0'0'0,"0"0"16,0 0-16,0 0 0,0 0 15,4-25-15,-4 25 0,7-21 16,-7 21-16,9-22 0,-5 8 15,0 2-15,1 0 16,-1-3-16,1-1 0,-1 0 0,1-2 16,-2 2-16,-1 0 0,0-4 15,0 1-15,-2 1 0,0-2 16,0 2-16,0 2 0,-1-2 16,-1 2-16,-1 2 0,-2-1 0,0 3 15,-3 2-15,0 1 0,1 0 16,-2 5-16,0 0 0,-2 4 15,-1 2 1,0 4-16,-2 6 0,-5 4 0,-1-1 16,-1 3-16,-1 3 0,1 0 15,1 4-15,-4 5 0,1 1 16,2-2-16,1 3 0,2-3 16,2 2-16,0-1 0,5-1 0,4-5 15,1-2-15,3-4 0,2-2 16,1-4-16,1-1 0,0 0 15,1-2-15,4-1 0,2-4 16,1-1-16,0 0 0,0-2 16,1-2-16,0 1 0,0-3 0,1-3 15,2-3-15,1-1 0,2 0 16,0-2-16,2-2 0,-2 0 16,0-3-16,-1-1 0,1-1 15,2-2-15,0 1 0,0 2 16,-2 0-16,1-1 0,-2 1 15,-2-2-15,-2-1 0,-1 5 16,-1 1-16,-2 5 0,-2 1 16,0 1-16,-2 1 0,-1 2 15,-1-1-15,-1 1 0,0 2 0,0 0 16,-1 2-16,1 1 0,-3 2 16,-1 3-16,-3 1 0,0 1 15,1 2-15,-1-2 0,0 4 16,1-1-16,-1 1 0,0 7 15,-1 0-15,0 0 0,0-2 0,2 0 16,0 2-16,2-4 16,-1 1-16,2 0 0,1-2 15,2 1-15,1 0 0,1-3 0,0 0 16,3 0-16,0-1 0,3-1 16,1 0-16,2-1 0,1-1 15,1 0-15,0 0 0,1 0 16,-1-3-16,-2 3 0,-2-4 0,-1 1 15</inkml:trace>
  <inkml:trace contextRef="#ctx0" brushRef="#br0" timeOffset="19588.688">27262 5567 0,'0'0'16,"0"0"-16,0 0 0,0 0 15,-23 11-15,23-11 0,-21 12 16,21-12-16,-25 15 0,10-5 16,-1-1-16,0 0 0,2-1 0,-6 4 15,0 4-15,0-5 0,2 1 16,-1-1-16,-1 1 0,2-5 15,3 0-15,1 1 0,0 0 16,3-2-16,3 1 0,0-3 16,1-1-16,2 1 0,0 0 0,2-3 15,1 1-15,0-2 16,2 0-16,-3 4 0,3-1 0,2-1 16,0 3-16,1-3 0,3 1 15,-1 3-15,2-3 0,0 1 16,3 3-16,0-3 0,1 3 15,0 0-15,0 0 0,0 0 16,0-3-16,2 3 0,-1-3 16,0 3-16,0-3 0,0 2 15,0 0-15,0-3 0,0 1 16,-1 1-16,-1-3 0,0 1 0,-1 0 16,-1 1-16,-2-1 15,1 0-15,-1-1 0,-2 0 0,0 1 16,0-2-16,-1 2 0,-1-3 15,0 1-15,1 1 0,-1-2 16,-2 0-16,0 4 0,-1 0 16,1-4-16,0 3 0</inkml:trace>
  <inkml:trace contextRef="#ctx0" brushRef="#br0" timeOffset="20968.0675">26294 5572 0,'0'0'0,"0"0"0,0 0 16,0 0-16,0 0 0,0 0 0,0 0 15,0 0-15,0 0 0,0 0 16,0 0-16,0 0 0,0 0 0,21 7 15,-21-7-15,0 0 16,29 5-16,-29-5 0,24 6 16,-24-6-16,27 11 0,-11-4 15,-1-2-15,1 2 0,-2 1 16,0 0-16,0 0 0,-2 1 0,-1 0 16,-1 0-16,-1-1 15,-1 1-15,0 1 0,-2 0 0,-2 2 16,-2 1-16,-1-1 0,-3 3 15,-2 1-15,-6 5 0,-3-3 0,-4 2 16,-1 0-16,0 1 16,0 0-16,-3-2 0,-1 2 15,-6 1-15,1 2 0,3-6 16,3-4-16,2 0 0,1 1 0,3-1 16,-1-2-16,4 1 0,1-2 15,2-1-15,3-2 0,1 2 16,2-2-16,3 0 0,1-2 15,2-1-15,1 0 0,1-1 16,2-1-16,3-2 0,1 2 0,3-2 16,3 1-16,-2-1 15,2-1-15,-2 0 0,1 1 16,-2 1-16,0-2 0,1 0 16,-1 1-16,0-1 0,-1-1 0,2 2 15,-1 2-15,-1-2 0,-1 1 16,1-1-16,0 2 15,-1 0-15,0-1 0,4 4 0,1-3 16,2 1-16,1-1 0,-4-2 16,-1 2-16,-4-3 0</inkml:trace>
  <inkml:trace contextRef="#ctx0" brushRef="#br0" timeOffset="23001.7487">28954 5630 0,'0'0'16,"0"0"-16,0 0 15,0 0-15,0 0 0,0 0 0,0 0 16,0 0-16,-26-6 0,26 6 0,0 0 16,-35 12-16,35-12 0,-30 15 15,12-8-15,-2 2 16,0 0-16,-1 1 0,0-2 15,-1 2-15,0-2 0,-6 6 0,2-3 16,2-1-16,2-1 0,2 0 16,2 2-16,1-3 0,3 0 15,1 1-15,1-2 0,2-3 16,2 1-16,2 0 0,0-1 16,2 1-16,0-1 0,3 1 0,0-3 15,2 3-15,1-1 0,1 0 16,0 0-16,1-1 0,2 0 15,0 1-15,2-1 0,2 1 16,1 0-16,0-1 0,1 1 16,0-1-16,-1-1 0,0 0 15,1 1-15,-1-1 0,0 0 0,0 1 16,0-3-16,0 1 16,-1 2-16,-1-3 0,3 2 15,-1 0-15,0 1 0,-2-2 0,1 0 16,-1 1-16,-1 1 0,0-3 15,-1 0-15,0 0 0,-1 0 16,-1 1-16,1 2 0,-2-3 16,0 1-16,0 1 0,-1-2 15,0 1-15,1 0 0,-2 1 16,0-2-16,0 0 0,0 0 0,1 2 16,-1 0-16,-2-2 0,3 1 15,-3-1-15,2 2 0,-2-2 16,3 0-16,-3 0 0,2 0 15,-2 0-15,0 0 0,0 0 16,0 0-16,6 2 0,-6-2 16,0 0-16,0 0 0,0 0 15,0 0-15,0 0 0,0 0 16,0 0-16,0 0 0,0 0 0,0 0 16,0 0-16,0 0 0,0 0 15,0 0-15,0 0 0,0 0 16,0 0-16,7 0 15,-7 0-15,0 0 0,0 0 0,0 0 16,0 0-16,0 0 0,0 0 16,0 0-16,0 0 0,0 0 15,0 0-15,0 0 0,0 0 16,0 0-16,0 0 0,0 0 16,0 0-16,0 0 0,0 0 0,0 0 15,0 0-15,0 0 0,0 0 16,0 0-16,0 0 0,0 0 15,0 0-15,0 0 0,0 0 16,0 0-16,0 0 0,0 0 16,0 0-16,0 0 0,0 0 15,0 0-15,0 0 0,0 0 16,0 0-16,0 0 0,0 0 16,0 0-16,0 0 0,0 0 15,0 0-15,0 0 0,0 0 0,0 0 16,0 0-16,0 0 0,0 0 15,0 0-15,0 0 0,0 0 16,0 0-16,0 0 0,0 0 16,0 0-16,0 0 0,0 0 15,0 0-15,0 0 0,0 0 16,0 0-16,0 0 0,0 0 0,0 0 16,0 0-16,0 0 0,0 0 15,0 0-15,0 0 0,0 0 16,0 0-16,0 0 0,0 0 15,0 0-15,0 0 0,0 0 16,0 0-16,0 0 0,0 0 16,0 0-16,0 0 0,0 0 15,0 0-15,0 0 0,0 0 16,0 0-16,0 0 0,0 0 16,0 0-16,0 0 0,0 0 0,0 0 15,0 0-15,0 0 0,0 0 16,0 0-16,0 0 0,0 0 15,0 0-15,0 0 0,0 0 16,0 0-16,0 0 0,0 0 16,0 0-16,0 0 0,0 0 15,0 0-15,0 0 0,0 0 16,0 0-16,0 0 0,0 0 16,0 0-16,0 0 0,0 0 0,0 0 15,0 0-15,0 0 0,0 0 16,0 0-16,0 0 0,0 0 15,0 0-15,0 0 0,0 0 16,0 0-16,0 0 0,0 0 16,0 0-16,0 0 0,0 0 15,0 0-15,0 0 0,0 0 16,0 0-16,0 0 0,0 0 16,0 0-16,0 0 0,0 0 15,0 0-15,0 0 0,0 0 0,0 0 16,0 0-16,0 0 0,0 0 15,0 0-15,0 0 0,0 0 16,0 0-16,0 0 0,0 0 16,0 0-16,0 0 0,0 0 15,0 0-15,0 0 0,0 0 16,0 0-16,0 0 0,0 0 0,0 0 16,0 0-16,0 0 0,0 0 15,0 0-15,0 0 0,0 0 16,0 0-16,0 0 0,0 0 15,0 0-15,0 0 0,0 0 16,0 0-16,0 0 0,0 0 16,0 0-16,0 0 0,0 0 15,0 0-15,0 0 0,0 0 16,0 0-16,0 0 0,0 0 16,0 0-16,0 0 0,0 0 0,0 0 15,0 0-15,0 0 0,0 0 16,0 0-16,0 0 0,0 0 15,0 0-15,0 0 0,0 0 16,0 0-16,0 0 0,0 0 16,0 0-16,0 0 0,0 0 15,4 5-15,-4-5 0,7 0 16,-7 0-16,7 0 0,-7 0 0,0 0 16</inkml:trace>
  <inkml:trace contextRef="#ctx0" brushRef="#br0" timeOffset="23851.5553">28499 6098 0,'0'0'0,"0"0"0,0 0 16,0 0-16,0 0 0,0 0 15,0 0-15,0 0 0,0 0 0,0 0 16,0 0-16,0 0 0,28 3 15,-28-3-15,0 0 0,22 7 16,-22-7-16,21 3 0,-21-3 16,23 2-16,-13 3 0,0-3 15,-1 0-15,1 2 0,0-3 0,-1 1 16,-1 2-16,0-4 16,0 4-16,-1-3 0,1 1 0,-1-2 15,-2 0-15,2 0 16,0 3-16,-2-3 0,-1 0 0,0 1 15,-1-1-15,0 0 0,1 3 16,0-3-16,2 0 0,-2 0 16,-1 0-16,1-3 0,-2 3 15,0 0-15</inkml:trace>
  <inkml:trace contextRef="#ctx0" brushRef="#br0" timeOffset="24552.2434">29592 5523 0,'0'0'0,"0"0"0,0 0 16,0 0-16,25 3 0,-25-3 16,22 7-16,-10-5 0,1 2 0,0 1 15,-1 2-15,0 0 16,-1-2-16,0 5 0,-2 0 16,-3-2-16,-2 2 0,-4 2 0,-4 3 15,-1-3-15,-1-1 0,-6 3 16,-4 1-16,1 1 0,-1-2 15,-2 0-15,-4-1 0,1-2 16,1 1-16,-2 0 0,2 1 16,6-6-16,0-2 0,0 0 15,1 1-15,3-4 0,2 0 16,1 1-16,2-3 0,1 2 0,-1 0 16,2-2-16,1 0 15,2 0-15,-3 0 0,3 0 0,4 0 16,-1 0-16,1-2 0,2 0 15,2 2-15,0 0 0,1-2 0,3 1 16,3 1-16,-1 0 16,-1 0-16,1 0 0,-1 1 15,-1 1-15,0 2 0,-1-1 16,0 1-16,-1 0 0,0 0 0,-2 3 16,-1 0-16,-1 3 0,-2-3 15,0 0-15,-2 4 0,-2 0 16,-2-1-16,-3 1 0,0 0 15,-3 0-15,-2 0 0,-5 3 16,-3 0-16,0 0 0,1-2 0,-2 1 16,0 1-16,0-3 15,1-3-15,0 2 0,0-1 16,3-3-16,1 1 0,0 0 16,2-1-16,2-2 0,3 0 0,2-4 15,5 0-15,0-2 0,0 2 16,0 0-16</inkml:trace>
  <inkml:trace contextRef="#ctx0" brushRef="#br0" timeOffset="24715.5294">30061 5891 0,'0'0'0,"0"0"16,0 0-16,0 0 0,0 0 0,-3 19 16,3-19-16,0 0 0</inkml:trace>
  <inkml:trace contextRef="#ctx0" brushRef="#br0" timeOffset="26086.9885">25043 12290 0,'0'0'0,"0"0"16,0 0-16,0 0 0,0 0 0,0 0 15,-18 12-15,18-12 0,0 0 16,-11 22-16,11-22 0,-8 25 15,6-13-15,1 5 0,0 0 16,-1 1-16,2 0 0,0-2 16,0-3-16,0-1 0</inkml:trace>
  <inkml:trace contextRef="#ctx0" brushRef="#br0" timeOffset="26234.2233">24999 13133 0,'0'0'0,"0"9"0,0 2 0,0 2 16,0 1-16,0 6 0,0 1 16,0 0-16,0 0 0,0-3 15,0-4-15,0-2 0</inkml:trace>
  <inkml:trace contextRef="#ctx0" brushRef="#br0" timeOffset="26368.3321">24960 13855 0,'0'0'0,"0"0"15,-4 17-15,2-7 0,0 1 16,0 3-16,1 4 0,-2 6 16,1-1-16,1-3 0,0-2 15,0-3-15,0-2 0,0-2 16</inkml:trace>
  <inkml:trace contextRef="#ctx0" brushRef="#br0" timeOffset="26500.9104">24943 14437 0,'0'0'0,"0"0"16,0 0-16,-5 25 0,2-14 0,1 3 16,-1 0-16,2 0 15,1 0-15,0 2 0,1 1 16,-1-3-16,0-3 0,0-1 0</inkml:trace>
  <inkml:trace contextRef="#ctx0" brushRef="#br0" timeOffset="26635.1537">24912 14881 0,'0'0'0,"0"0"16,0 0-16,-2 23 0,2-23 15,-4 21-15,1-9 0,-1 2 0,0-3 16,-1 0-16,2-1 16,0 0-16</inkml:trace>
  <inkml:trace contextRef="#ctx0" brushRef="#br0" timeOffset="27118.3204">24619 15233 0,'0'0'0,"0"0"16,0 0-16,0 0 0,0 0 15,0 0-15,0 0 0,0 0 16,0 0-16,0 0 0,14 28 15,-14-28-15,0 0 0,20 26 16,-20-26-16,21 21 0,-11-7 16,0 1-16,0 3 0,-1-2 15,-1 0-15,1 2 0,0 2 16,1 6-16,0 1 0,-1 0 0,0 3 16,-2-3-16,1-2 0,0 7 15,-3 0-15,0-3 0,-1-4 16,0-1-16,1-3 0,-2-2 15,0-3-15,1-2 0,-1-1 16,0-6-16,1-3 0,-1-5 16,1-4-16,0 0 0,-1-2 0,-1 1 15,0 1-15,0 1 0</inkml:trace>
  <inkml:trace contextRef="#ctx0" brushRef="#br0" timeOffset="27401.456">24921 15198 0,'0'0'0,"0"0"16,0 0-16,0 0 0,0 0 0,0 0 16,0 0-16,0 0 15,0 0-15,-22-7 0,22 7 16,0 0-16,-17 18 0,17-18 16,-15 30-16,6-14 0,0 1 0,-1 5 15,0 3 1,1-1-16,-1-1 0,-6 14 15,-1 0-15,0 1 0,2-5 0,-4 7 16,0-1-16,1-3 16,2 0-16,3-8 0,2-3 15,0-1-15,3-5 0,2-4 0,2-5 16,1-3-16,0-1 16,1-1-16,1-2 0,1 0 0,0-2 15,0-1-15</inkml:trace>
  <inkml:trace contextRef="#ctx0" brushRef="#br0" timeOffset="27618.1538">25081 15562 0,'0'0'0,"0"0"0,-2 20 0,2-20 15,-3 26-15,3-9 0,0 5 16,0 3-16,2 1 0,0 5 16,0 2-16,1 2 0,2-2 0,-1-1 15,-1-7-15,1-4 0</inkml:trace>
  <inkml:trace contextRef="#ctx0" brushRef="#br0" timeOffset="28204.7674">26334 12118 0,'0'0'0,"0"0"0,0 0 16,0 0-16,0 0 0,0 0 15,0 0-15,-24-6 0,24 6 0,0 0 16,-14 16 0,14-16-16,-13 23 0,13-23 0,-12 28 15,6-11-15,2-1 0,-1 3 16,2 3-16,0-3 0,1 0 15,-2 2-15,2-3 0,0-3 16</inkml:trace>
  <inkml:trace contextRef="#ctx0" brushRef="#br0" timeOffset="28350.9395">26218 13207 0,'0'0'0,"0"0"0,-1 23 16,0-10-16,1 1 0,0 5 0,1 4 16,0-4-16,0-4 0,-1-1 15</inkml:trace>
  <inkml:trace contextRef="#ctx0" brushRef="#br0" timeOffset="28476.5099">26184 14144 0,'0'0'0,"0"0"15,0 0-15,0 0 0</inkml:trace>
  <inkml:trace contextRef="#ctx0" brushRef="#br0" timeOffset="28651.5677">26177 14412 0,'0'0'0,"0"0"16,0 0-16,0 0 0,-3 25 0,3-25 15,-1 25-15,-2-14 0,1 3 16,0 2 0,0 3-16,0 3 15,-1 0-15,1-3 0,0 0 0,1 3 16,1-4-16,0 3 0,1-3 0,0-3 16,0-1-16,0-4 0</inkml:trace>
  <inkml:trace contextRef="#ctx0" brushRef="#br0" timeOffset="28826.7461">26088 15018 0,'0'0'0,"0"0"0,0 0 15,0 0-15,0 0 0,0 0 16,-7 19-16,7-19 0,0 0 0,0 0 15,-1 21-15,1-21 0,2 14 16,-1-10-16,-1 0 0,0 2 16</inkml:trace>
  <inkml:trace contextRef="#ctx0" brushRef="#br0" timeOffset="29300.8922">26057 15266 0,'0'0'0,"0"0"16,0 0-16,0 0 0,0 0 0,0 0 16,0 0-16,0 0 0,0 0 15,0 0-15,23 21 0,-23-21 16,0 0-16,21 21 0,-21-21 16,19 18-16,-9-7 0,1 2 15,0 1-15,-1 0 0,-2-1 0,1 4 16,0-2-16,-1 2 15,0 3-15,1 5 0,1 1 16,-1-1-16,0 1 0,-1-1 16,-1 2-16,-1-1 0,-2-1 0,1 2 15,-1-2-15,2-2 0,-1-1 16,0-1-16,-1-3 0,2 0 16,-1-4-16,-3-7 15,0-3-15,2-1 0,0-6 0,-1 2 16,1 0-16,-1-1 0</inkml:trace>
  <inkml:trace contextRef="#ctx0" brushRef="#br0" timeOffset="29584.3162">26295 15233 0,'0'0'16,"0"0"-16,0 0 0,0 0 0,0 0 15,0 0-15,-23 11 0,23-11 16,0 0-16,-14 22 16,14-22-16,-14 28 0,8-11 15,-2-1-15,-2 4 0,0-1 16,1 2-16,-3 7 0,0 1 16,0 0-16,0 1 0,1-3 15,1 1-15,0-1 0,1-1 0,-1 3 16,0-2-16,3-4 0,1-5 15,2-3-15,1-3 0,1-7 16,2-5-16,-2 4 0,2-4 16,-2 3-16</inkml:trace>
  <inkml:trace contextRef="#ctx0" brushRef="#br0" timeOffset="29987.1741">26393 15471 0,'0'0'16,"0"0"-16,0 0 0,0 0 0,0 0 0,0 0 15,0 0-15,26 5 0,-26-5 16,0 0-16,0 0 0,25 11 16,-25-11-16,0 0 0,20 20 15,-15-12-15,-1 2 0,-2 2 16,-1 1-16,-2-1 15,-1 2-15,-2 0 0,0 0 0,-2-1 16,0 2-16,-1 0 0,0-1 16,0 1-16,-1-2 0,-3 2 15,1 0-15,0-4 0,1-1 0,3 1 16,0-4-16,2 0 0,1-3 16,0 0-16,3-1 0,1 1 15,1-1-15,3-1 16,4 0-1,2-2-15,2 0 0,1-1 0,2 0 0,0-4 16,2-1-16,6-4 0,2-3 16,1-1-16,3 0 0,-5 1 15,-4 2-15,-3 2 16</inkml:trace>
  <inkml:trace contextRef="#ctx0" brushRef="#br0" timeOffset="30455.9408">28056 12381 0,'0'0'16,"0"0"-16,0 0 0,0 0 0,5 26 15,-5-26-15,5 25 16,-2-8-16,1 0 0,-1-2 0,-1-2 16,0-1-16</inkml:trace>
  <inkml:trace contextRef="#ctx0" brushRef="#br0" timeOffset="30635.2551">28100 13410 0,'0'0'0,"-1"7"16,0 2-16,0 3 0,1 1 0,1 7 15,0 1-15,-1-1 0,0 0 16,0-4-16,0-2 0,0-2 16</inkml:trace>
  <inkml:trace contextRef="#ctx0" brushRef="#br0" timeOffset="30767.6639">28055 14181 0,'0'0'0,"0"0"0,-5 16 16,2-4-16,2 1 0,1 2 0,1 1 16,0 2-16,1-2 0,-2-4 15</inkml:trace>
  <inkml:trace contextRef="#ctx0" brushRef="#br0" timeOffset="30918.6449">28010 14855 0,'0'0'0,"0"0"16,0 0-16,0 0 0,4 21 0,-4-21 15,0 0-15,7 21 16,-5-14-16,-1-3 0</inkml:trace>
  <inkml:trace contextRef="#ctx0" brushRef="#br0" timeOffset="31435.5872">27956 15266 0,'0'0'0,"0"0"0,0 0 16,0 0-16,14 21 0,-14-21 15,0 0-15,18 21 0,-18-21 0,15 18 16,-5-8-16,0 1 15,0 1-15,-1 1 0,0 2 0,1-2 16,1-1-16,-2 5 16,1 1-16,-1 0 0,-1 3 15,1 5-15,-2-1 16,0 0-16,-1 0 0,-2 0 16,-1-1-16,1-2 0,-2-1 15,0-4-15,0-3 0,0-1 16,1-3-16,-1-3 0,-1-3 0,0 0 15,-1-1-15,0-1 0</inkml:trace>
  <inkml:trace contextRef="#ctx0" brushRef="#br0" timeOffset="31701.1653">28199 15262 0,'0'0'0,"0"0"0,0 0 16,0 0-16,0 0 0,0 0 0,-16 22 16,16-22-16,0 0 0,-22 28 15,12-15-15,0 2 0,0 0 16,-1 2-16,-1 1 0,1 1 16,0 0-16,-5 7 0,1 0 15,1-1-15,0-4 0,2 0 16,0-3-16,2 0 0,3-5 15,0-2-15,0-3 0,2 0 0,0-1 16,2-2-16</inkml:trace>
  <inkml:trace contextRef="#ctx0" brushRef="#br0" timeOffset="32268.5006">28407 15386 0,'0'0'0,"0"0"0,0 0 16,0 0-16,0 0 0,0 0 16,0 0-16,0 0 0,0 0 0,14 23 15,-14-23-15,0 0 0,2 28 16,-2-28-1,-3 28-15,-1-10 0,-2 2 0,-2-1 16,0 2 0,-1-2-16,0-5 0,0 2 0,1-3 15,-2 1-15,1-1 0,1-2 16,0-3-16,1 1 0,2-4 16,2-1-16,0 0 0,2-1 15,0 0-15,1-3 0,0 0 0,4 1 16,0-1-16,0-1 0,1-2 15,1 3-15,3-4 16,0 1-16,0-1 0,2 1 16,3 3-16,-1-1 15,1 0-15,-2 2 0,0 0 0,-1 2 16,-1 1-16,-1 0 0,-2 3 16,1 3-16,0 0 0,-3 1 15,0 1-15,-2 2 0,-1 0 0,-1 9 16,-1 1-16,-2 0 15,-1-2-15,-3 3 0,-1-1 0,-4 0 16,-3 1-16,-3 4 0,-1-1 16,2-3-16,1-2 0,1-3 15,1-2-15,-3-2 0,-1 1 16,0-4-16,2-2 0,2-2 16,4-2-16,1-1 0</inkml:trace>
  <inkml:trace contextRef="#ctx0" brushRef="#br0" timeOffset="35254.0026">8726 3345 0,'0'0'0,"0"0"0,0 0 16,0 0-16,-25-14 0,25 14 16,-24-13-16,12 7 0,1 0 15,-2-3-15,-1 2 0,-2-2 16,1 4-16,-3 2 0,-1 2 15,-3 0-15,1 0 0,-1 5 16,-1 5-16,-1 1 0,0 0 0,-2 5 16,0 3-16,3 2 0,2 3 15,-10 7-15,-2 3 0,5-2 16,5-1-16,-4 10 0,-1 2 16,5-2-16,4 0 0,-1-2 15,0 1-15,3-2 0,0-2 0,3 8 16,4 0-16,-1-5 15,2-4-15,7 1 0,4 1 16,1-3-16,2-5 0,4 3 0,-1 5 16,2-8-16,0-5 0,2 1 15,2-1-15,-2-3 0,0-1 16,4-1-16,0 0 0,2-2 16,2 1-16,3 0 0,-1 0 15,0-4-15,0-1 0,3-1 16,0 0-16,2-5 0,-2-1 15,3-6-15,2-6 0,-1 0 16,1 2-16,-2-7 0,-2-2 16,0-3-16,-1 0 0,5-3 0,-1-3 15,-2-1-15,-5 0 0,0-4 16,1-3-16,-3-2 0,-3-1 0,4-6 16,1-2-16,-5 2 15,0 3-15,-5-3 0,1-1 16,-5 2-16,-3 1 0,1-1 15,-2 1-15,-3 1 0,-2 2 0,0 0 16,-3-1-16,-1 5 0,0 3 16,-6-2-16,-3-5 15,-2 7-15,0 2 0,0 3 0,1 0 16,0 5-16,2 2 0,-9 0 16,-6 1-16,5 4 0,3 4 15,-3 1-15,-1 2 0,0 4 16,-3 3-16,-2 5 0,-5 3 15,0 1-15,0 2 0,-1 6 16,1 3-16,-5 8 0,5 2 0,1 2 16,1 3-16,5-5 0,2-3 15,6 0-15,5 0 0,4-4 16,3-3-16,3-5 0,1-5 16,-1-4-16</inkml:trace>
  <inkml:trace contextRef="#ctx0" brushRef="#br0" timeOffset="36201.537">10167 2692 0,'0'0'0,"0"0"16,0 0-16,-27 0 0,27 0 15,-23 7-15,8 0 0,-2 3 16,-3 0-16,-5 6 0,3 5 16,-2 0-16,-1 1 0,-3 2 15,-2 2-15,-4 10 0,3 3 0,1 4 16,0 0-16,-7 10 0,2-2 15,2 0-15,3 1 0,2 10 16,3-1-16,2 0 0,-1 4 16,2 1-16,4-8 0,6 2 15,3 2-15,3-6 0,0-5 16,4 23-16,4-6 0,5-5 16,3-4-16,4 0 0,2-2 15,-2-5-15,-3-2 0,0-4 16,0-1-16,4-5 0,4-3 0,2 3 15,2 1-15,1-2 0,2-3 16,-3-10-16,-1-6 0,2-5 16,3-1-16,-6-9 0,4 1 15,-4 1-15,-1 3 0,4-4 16,4 0-16,-1-3 0,1-2 0,-5-2 16,-1-3-16,0-4 0,1-1 15,1-3-15,1-3 16,-3-4-16,-1-3 0,-1-6 15,-1-2-15,3-1 0,3 1 0,-4-4 16,-4-4-16,0-3 0,-1-4 16,0-4-16,-2-5 0,-1-1 15,2 0-15,-2-11 0,-1 2 16,0 2-16,0 1 0,-3 0 16,0 1-16,-2-23 0,-5 12 0,-3-2 15,-3-2-15,1 13 0,1 8 16,-6 0-16,-3 0 0,-3 1 15,-3 2-15,4 1 0,1 0 16,-1 4-16,-2 3 0,-3 2 16,-4 2-16,-4 1 0,-2 4 15,3 2-15,4 1 0,-4 5 16,-4 3-16,-3 4 0,-3 2 16,1 6-16,1 7 0,7 5 15,-3 6-15,-6 3 0,-4 1 0,-5 7 16,-3 3-16,-1 6 0,-1 4 15,14-10-15,10-5 0,6-4 16</inkml:trace>
  <inkml:trace contextRef="#ctx0" brushRef="#br0" timeOffset="36735.6752">6543 5142 0,'0'0'16,"0"0"-16,0 0 16,0 0-16,0 0 0,0 0 0,0 0 15,0 0-15,0 0 0,0 0 16</inkml:trace>
  <inkml:trace contextRef="#ctx0" brushRef="#br0" timeOffset="36903.6888">6500 5143 0,'0'0'0,"0"0"0,0 0 16,0 0-16,0 0 0,0 0 16,0 0-16,0 0 0,25 8 0,-25-8 15,0 0-15,22-1 0</inkml:trace>
  <inkml:trace contextRef="#ctx0" brushRef="#br0" timeOffset="40185.1809">24242 8067 0,'0'0'0,"0"0"15,0 0-15,0 0 0,0 0 0,0 0 16,0 0-16,27 17 0,-27-17 16,18 15-16,-18-15 0,25 23 15,-11-10-15,1 1 0,1 2 16,0 0-16,-2 1 0,4 4 15,0 2-15,-4-1 0,-2 0 0,1 2 16,2 3-16,-3-3 16,-2-2-16,-3 5 0,-1-3 15,-2 0-15,2-2 0,-2-2 0,0-1 16,-2-3-16,-1-3 0,-1-3 16,0-1-16,0-1 0,0-2 0,1-2 15,0 1-15,2-4 16,1-2-16,-1-1 0,-1 1 15,0 1-15</inkml:trace>
  <inkml:trace contextRef="#ctx0" brushRef="#br0" timeOffset="40467.8936">24705 8018 0,'0'0'0,"0"0"0,0 0 16,0 0-16,0 0 0,-13 23 0,13-23 16,-11 22-16,4-7 0,-1 2 15,1 3-15,-3 0 0,-1 3 0,-7 7 16,-3 4 0,1-1-16,0-1 0,-4 9 0,-1 1 15,2-3-15,0-4 0,-3 4 16,0-3-16,2-6 0,3-5 15,4-4-15,2-1 0,4-5 0,3-3 16,2-3-16,3-2 16,1-4-16,-1 1 0,2-2 0</inkml:trace>
  <inkml:trace contextRef="#ctx0" brushRef="#br0" timeOffset="40818.4231">24792 8331 0,'0'0'0,"0"0"16,0 0-16,0 0 0,0 0 0,23 6 15,-23-6-15,0 0 0,30 10 16,-20-6-16,0 0 0,-1 0 16,-2 1-16,1 0 0,-1 1 15,-3 1-15,-1-1 0,-3 4 16,-2 2-16,-2 0 0,-3 1 0,-2 2 15,-2 0-15,0-3 16,-1-1-16,-3 6 0,-1-2 0,1 1 16,-1-3-16,2 1 0,1-2 15,2-1-15,1-1 0,3-2 16,4-3-16,1 2 0,1 0 0,4 0 16,4-2-16,-1-2 15,2-1-15,8-4 0,5-2 16,1-2-16,3 0 0,0-2 0,0-1 15,-3 1-15,-3 2 0,-3 0 16</inkml:trace>
  <inkml:trace contextRef="#ctx0" brushRef="#br0" timeOffset="41101.4343">25251 8287 0,'0'0'0,"0"0"16,0 0-16,0 0 0,25-10 0,-25 10 16,33-5-16,-13 1 15,1 1-15,3 0 0,5 1 16,-3 1-16,0 1 0,6-1 0,-3 0 15,-1 0-15,-3 1 0,-1 0 16,-3-3-16,-3 2 0,-2-1 16,-3 1-16,-2 0 0,-1 0 15</inkml:trace>
  <inkml:trace contextRef="#ctx0" brushRef="#br0" timeOffset="41318.4455">25499 8099 0,'0'0'0,"0"0"0,0 0 0,-3 23 16,3-23-16,-3 23 0,3-23 16,-1 34-16,1-15 0,1 0 15,0 3-15,1-2 0,-1-2 0,0 10 16,1 4-16,1-3 0,1-1 15,-1 0-15,-1-5 16,0-5-16</inkml:trace>
  <inkml:trace contextRef="#ctx0" brushRef="#br0" timeOffset="41634.714">25962 8105 0,'0'0'0,"0"0"0,0 0 16,0 0-16,34-6 0,-34 6 15,38-7-15,-15 3 0,1 1 0,5-1 16,4 0-16,7 0 0,-4-2 15,9 1-15,0-1 16,-3 2-16,-3 3 0,-5-1 0,-3 0 16,-2 0-16,-3 1 0,4 2 15,-1 2-15,-10-3 0,-1 0 16,-4-1-16,-2 1 0,-3-1 16</inkml:trace>
  <inkml:trace contextRef="#ctx0" brushRef="#br0" timeOffset="41951.5731">26137 8281 0,'0'0'0,"0"0"0,0 0 16,0 0-16,0 0 0,16 29 15,-16-29-15,19 23 0,-10-10 0,2 3 16,3 3-16,-2-1 0,0 3 16,6 4-16,0 3 0,-1-1 15,-3 0-15,-2-1 0,-2-1 16,-1 0-16,-1-1 0,-3 4 16,-1 0-16,-1-3 0,0-2 15,-2-3-15,-1-5 0,-1-2 16,0-2-16,0-5 0,0 0 15,-1-5-15,1-3 0,1 2 0,-3-4 16,3 4-16</inkml:trace>
  <inkml:trace contextRef="#ctx0" brushRef="#br0" timeOffset="42168.9146">26395 8385 0,'0'0'0,"0"0"15,0 0-15,0 0 0,0 0 0,-18 24 16,18-24-16,-24 28 0,10-13 16,0 4-16,-2 4 0,0 0 15,-2 0-15,-5 7 0,0 2 16,1-3-16,0-1 0,-3 5 16,2-1-16,3-3 0,3-2 15,-1-8-15,2-5 0,2-3 0,3-2 16,3-1-16</inkml:trace>
  <inkml:trace contextRef="#ctx0" brushRef="#br0" timeOffset="42585.4818">26574 8597 0,'0'0'0,"0"0"15,0 0-15,0 0 0,24 4 0,-24-4 16,25 3-16,-25-3 0,25 5 16,-14-1-16,0-1 0,-1 2 15,0-2-15,-2 3 0,-2-2 16,-1 2-16,-3 2 0,-3-1 16,-3 3-16,-1 1 0,-2 1 15,-5 1-15,-4 3 0,-5 3 16,1 0-16,-2-2 0,-1-2 15,2 0-15,2-2 0,-1 2 16,3-1-16,3-3 0,3-1 0,2 0 16,3-1-16,2-2 0,3 0 0,3-2 15,5 0 1,1-1-16,2 0 0,3-3 0,3 1 16,2-1-16,1-2 0,2-1 15,2-3-15,-2 2 0,-2 1 0,4-1 16,-1 0-16,-7 0 0,0-2 15,0 0-15,-2-2 16,-3 3-16,-1-1 0,-2 0 0,-2 2 16,1 0-16</inkml:trace>
  <inkml:trace contextRef="#ctx0" brushRef="#br0" timeOffset="42903.3134">26335 7558 0,'0'0'0,"0"0"0,0 0 16,0 0-16,0 26 0,0-26 16,2 31-16,0-12 0,0 0 0,2 5 15,0 4-15,0 0 0,1-2 16,0 3-16,0-5 0,-2-3 16</inkml:trace>
  <inkml:trace contextRef="#ctx0" brushRef="#br0" timeOffset="43105.6441">27076 8012 0,'0'0'16,"0"0"-16,0 0 0,22 0 15,-22 0-15,27 0 0,-8 0 16,2-1-16,1 1 0,0 0 0,1 0 16,5-1-16,-3 1 0,-3 0 15,-3 0-15,-3 0 0</inkml:trace>
  <inkml:trace contextRef="#ctx0" brushRef="#br0" timeOffset="43304.4492">27135 8242 0,'0'0'16,"0"0"-16,0 0 0,0 0 0,27 0 0,-27 0 16,34 0-16,-34 0 0,43-3 15,-17 2-15,5 1 16,0 0-16,-1-1 0,2 0 15,-4 1-15,-5 0 0</inkml:trace>
  <inkml:trace contextRef="#ctx0" brushRef="#br0" timeOffset="43735.4482">28029 7876 0,'0'0'0,"0"0"0,0 0 0,16 22 16,-16-22-16,19 24 0,-8-9 0,1 0 15,0 0-15,2 6 16,1-1-16,-1 1 0,0 1 0,0 0 16,-1-1-16,-2-1 0,-1-1 15,-1 1-15,0 0 0,-2-3 16,0-1-16,-2 0 0,0 0 15,-2-3-15,-2-1 0,0-3 16,-1-2-16,0-2 0,0-2 0,-1-5 16,0-4-16,0 0 0,1 2 15,0 1-15</inkml:trace>
  <inkml:trace contextRef="#ctx0" brushRef="#br0" timeOffset="43952.3571">28326 7859 0,'0'0'16,"0"0"-16,0 0 0,0 0 16,0 0-16,0 0 0,0 0 15,-25 18-15,25-18 0,-22 25 0,9-10 16,-3 3-16,1 2 0,-3 2 16,-1 0-16,-4 7 0,0-2 15,2 1-15,2-2 0,3 0 16,0 1-16,1-1 0,2-4 15,2-5-15,2-4 0,2-2 16,2-3-16,0 0 0</inkml:trace>
  <inkml:trace contextRef="#ctx0" brushRef="#br0" timeOffset="44385.6245">28517 8112 0,'0'0'16,"0"0"-16,0 0 0,0 0 0,0 0 0,0 0 16,22 12-1,-22-12-15,0 0 0,11 17 0,-11-17 16,0 0-16,1 25 0,-4-15 16,-1 2-16,-2-1 0,1 2 15,-3-2-15,-2-1 0,0-1 16,-1 0-16,1-2 0,1 0 15,1-2-15,2 1 0,0-2 0,2 0 16,1-2-16,-1 0 0,4-2 16,4 3-16,0-2 0,2 1 15,0-2-15,2 1 0,1 0 16,1 0-16,1 1 0,2 1 16,-1 1-16,-1 0 0,1 1 15,0 2-15,-1-2 0,-1 2 0,-2 0 16,-3-1-16,1 1 0,-2 0 15,-4 2-15,-3 3 0,-1-1 16,-1 0-16,0 1 0,-2-1 16,-3 2-16,0-2 0,1-2 15,1-1-15,0-3 0,1-1 16,2-1-16,0 0 0,1-2 0</inkml:trace>
  <inkml:trace contextRef="#ctx0" brushRef="#br0" timeOffset="44585.6212">28888 8065 0,'0'0'0,"0"0"0,0 0 0,26-5 16,-15 3-16,5-1 0,2-1 16,2 0-16,1 2 0,7-3 15,-1 1-15,1 1 0,-2 0 16,0 2-16,-3-1 0,-3 0 0,-3 1 15,-1 0-15,-2 0 16,-2 0-16,-2 1 0,-1 0 0,-1 0 16,-3 0-16</inkml:trace>
  <inkml:trace contextRef="#ctx0" brushRef="#br0" timeOffset="44804.5007">29039 7908 0,'0'0'0,"0"0"15,0 0-15,0 0 0,0 0 0,-6 28 16,6-28-16,-2 27 0,1-12 16,0 1-16,1 2 0,0 0 15,0 1-15,0 1 0,0-1 16,0 2-16,0-4 0,0-1 15,0-4-15,0-1 0</inkml:trace>
  <inkml:trace contextRef="#ctx0" brushRef="#br0" timeOffset="45118.6671">29472 7942 0,'0'0'16,"0"0"-16,0 0 0,29-4 0,-14 2 15,6 0-15,6 1 0,0-1 16,3-2-16,13 0 0,4 3 16,8-4-16,-4-2 0,1 2 15,0-1-15,3 1 0,-5 1 0,-2-3 16,1-1-16,-7 3 0,-6 2 15,4 2-15,-5 0 16,-7 1-16,-3 0 0,-2 0 0,-2 0 16,-4 0-16,-4 0 0,-3 3 15,-5 3-15,0-3 0,-2 0 16,-1-1-16</inkml:trace>
  <inkml:trace contextRef="#ctx0" brushRef="#br0" timeOffset="45451.8533">29717 8126 0,'0'0'0,"0"0"15,0 0-15,0 0 0,19 19 0,-19-19 16,14 17-16,-14-17 0,22 22 15,-9-9-15,3 1 16,0 1-16,1 1 0,-2 0 0,0 1 16,0 4-16,-1-2 0,-3 2 15,-1 2-15,-1-1 0,-1-2 16,-3 1-16,-1-1 0,-2-2 16,0 0-16,-1-1 0,-1-3 15,-1 0-15,0-3 0,-1-2 16,0 0-16,-2-1 0,1-3 15,-4-3-15,0-3 0,0 0 0,1 0 16,1 1-16</inkml:trace>
  <inkml:trace contextRef="#ctx0" brushRef="#br0" timeOffset="45703.0453">30023 8156 0,'0'0'0,"0"0"15,0 0-15,0 0 0,0 0 0,0 0 16,-27 21-16,27-21 0,-21 23 16,7-8-16,-4 1 15,0 1-15,0 1 0,-7 6 0,1 0 16,0 0-16,0-1 0,-1 1 16,1 0-16,-1 2 0,4-2 0,2-4 15,2-3-15,4-2 16,3-2-16,1-4 0,2-6 15,2-1-15,1 1 0,1-2 0</inkml:trace>
  <inkml:trace contextRef="#ctx0" brushRef="#br0" timeOffset="46218.8398">30361 8376 0,'0'0'16,"0"0"-16,0 0 0,0 0 0,0 0 16,22 8-16,-22-8 0,0 0 15,18 18-15,-18-18 0,0 0 16,5 28-16,-7-18 0,-5 2 16,-3 1-16,-2-2 0,-1 0 15,-1 0-15,-3 0 0,-1-1 16,1-1-16,-6 2 0,-1-2 15,6-1-15,1-2 0,4-1 0,1-1 16,2 0-16,2-2 0,2 1 16,0-1-16,3-1 0,1-1 15,2 0-15,5-6 0,3 4 16,2-1-16,2 0 0,1 0 16,-1 0-16,0 0 0,5 1 15,1-1-15,-1 0 0,2 2 0,0 1 16,-1 2-16,-1 1 15,-3 0-15,0 1 0,-2 2 0,-1 0 16,-3 2-16,0 1 16,-2 1-16,-2 0 0,-1 1 0,-1 0 15,-4 3-15,-1-1 0,-1 2 0,-5 2 16,-2 3-16,-1 0 16,0-3-16,-3 0 0,1 1 15,0-4-15,-1 0 0,-3 1 16,-1 1-16,3-6 0,0-2 0,-4-3 15,0-3-15,6-4 0,1-1 16,0 2-16,2 4 0,3 0 16,0-2-16,1 1 0</inkml:trace>
  <inkml:trace contextRef="#ctx0" brushRef="#br0" timeOffset="46485.4391">30128 7276 0,'0'0'0,"0"0"16,0 0-16,-5 22 0,5-22 0,-5 35 16,3-13-16,-1 3 0,-1 5 15,0 3-15,1-6 0,-1-4 16</inkml:trace>
  <inkml:trace contextRef="#ctx0" brushRef="#br0" timeOffset="47235.6664">27060 9572 0,'0'0'0,"0"0"0,0 0 16,15 16-16,-15-16 0,16 15 0,-16-15 16,26 28-16,-13-13 0,0 2 15,1 1-15,0 0 0,-1 1 16,3 5-16,1 0 0,-4-1 15,-2-1-15,-2 0 0,-1-2 16,-3 0-16,0-1 0,-1-1 0,2-3 16,-1-2-16,0 0 0,-1-4 15,-1 0-15,1-3 0</inkml:trace>
  <inkml:trace contextRef="#ctx0" brushRef="#br0" timeOffset="47485.8476">27375 9559 0,'0'0'0,"0"0"16,0 0-16,0 0 0,-14 25 0,14-25 15,-17 28-15,4-10 0,-3 2 16,1 1-16,-1 3 0,-6 7 0,0 1 15,0-2-15,1 1 0,-3 5 16,1-3-16,2-1 0,3-3 16,4-2-16,3-4 0,1-3 15,2-4-15,1-5 0</inkml:trace>
  <inkml:trace contextRef="#ctx0" brushRef="#br0" timeOffset="47835.7327">27559 9846 0,'0'0'0,"0"0"16,0 0-16,0 0 0,0 0 16,26 4-16,-26-4 0,20 6 15,-20-6-15,20 6 0,-11-1 16,-2-2-16,1 1 0,-1 2 15,-2 1-15,0 1 0,-2 0 0,-2 1 16,-2 3-16,-3-1 0,-3 0 16,-2 3-16,-1-2 15,-1 1-15,0-2 0,-1 3 0,1-4 16,1 1-16,2-2 0,2 0 16,0-2-16,3-2 0,1 1 15,1-2-15,0 3 0,2-4 16,2 2-16,5-1 0,4-2 15,2 0-15,2-2 0,2-2 16,3-3-16,1 0 0,-3 1 0,-3 0 16</inkml:trace>
  <inkml:trace contextRef="#ctx0" brushRef="#br0" timeOffset="48251.7668">28244 9599 0,'0'0'0,"0"0"16,0 0-16,0 0 0,0 0 0,-26 4 15,26-4-15,-22 9 0,9-2 16,-2 2-16,-4-1 15,1 2-15,2 0 0,-2-1 16,-1 2-16,-3 1 0,1-1 0,2 0 16,2-2-16,1 0 0,3-4 15,2 1-15,1-1 0,2-1 16,2-1-16,1 1 0,2-1 16,2-1-16,2 1 0,4 0 15,2 2-15,2-3 0,1 1 0,2-1 16,4 2-16,0-1 15,2 1-15,5 1 0,1 0 16,0-1-16,0-1 0,2 1 0,3 0 16,-3 0-16,-2 1 0,1 0 15,0 0-15,4-1 0,-4-2 16,-4 1-16,-3-2 0,-4 0 16</inkml:trace>
  <inkml:trace contextRef="#ctx0" brushRef="#br0" timeOffset="48519.1997">28687 9508 0,'0'0'0,"0"0"0,0 0 16,0 0-16,0 0 0,0 0 15,2 24-15,-2-24 0,3 28 0,0-8 16,-2 3-16,-1 2 0,0 0 16,0 11-16,1 5 15,0-4-15,0 1 0,1 10 0,2-2 16,0-5-16,3-7 0,-2 0 16,-1-9-16,0-5 0</inkml:trace>
  <inkml:trace contextRef="#ctx0" brushRef="#br0" timeOffset="48935.6634">29356 9560 0,'0'0'15,"0"0"-15,0 0 0,0 0 16,-25 13-16,25-13 0,-24 12 0,8-5 16,0 2-16,0-2 0,1 1 15,0-2-15,2 1 0,-3 0 16,1-1-16,3 0 0,2 1 0,4-4 15,-1-1-15,3 2 16,0 0-16,3-1 0,1 0 0,1 2 16,2 2-16,1-1 0,1 1 15,5-1-15,3 1 0,1-1 16,2 1-16,2-2 0,0 0 16,8 2-16,2-1 0,-1-1 15,1 0-15,-2-3 0,0-2 16,-4 0-16,-4 0 0,-2 0 15</inkml:trace>
  <inkml:trace contextRef="#ctx0" brushRef="#br0" timeOffset="49251.9805">29887 9524 0,'0'0'16,"0"0"-16,0 0 0,0 0 0,0 0 15,0 0-15,24 19 0,-24-19 16,16 17-16,-16-17 0,23 28 16,-11-13-16,0 1 0,1 2 15,0 1-15,-1-1 0,-1 2 0,3 6 16,-3 2-16,-1-4 15,-3-2-15,1-1 0,-1-1 16,-2-2-16,1-2 0,-2 0 0,1-4 16,-2-1-16,0-2 0,0-2 15,1-6-15,-1-1 0,0-1 16,1-2-16,-2 1 0,0 1 16</inkml:trace>
  <inkml:trace contextRef="#ctx0" brushRef="#br0" timeOffset="49485.832">30172 9555 0,'0'0'0,"0"0"0,0 0 16,0 0-16,-23 15 0,23-15 15,-20 12-15,20-12 0,-27 19 0,11-7 16,0 3-16,-1-1 15,2 2-15,-6 4 0,-1 1 16,2-2-16,2 0 0,2-3 0,1-2 16,3-1-16,2-3 0,2-1 15</inkml:trace>
  <inkml:trace contextRef="#ctx0" brushRef="#br0" timeOffset="49902.2431">30479 9705 0,'0'0'15,"0"0"-15,0 0 0,0 0 16,0 0-16,15 18 0,-15-18 16,0 0-16,9 20 0,-9-20 15,-2 19-15,-2-8 0,-3 1 0,-3-1 16,-2 3-16,0-2 15,-2 1-15,-4 0 0,-1-1 16,2-1-16,3-1 0,2-2 0,2-1 16,1 0-16,2-3 0,3 1 15,4 0-15,0-4 0,0-1 16,7 6-16,2-5 0,1 2 16,-1-1-16,1 3 0,1-2 15,-1 2-15,0 1 0,4 1 16,-1 0-16,-1-1 0,-1 0 0,-2 2 15,-2 1-15,-1-2 0,-2 2 16,-3 0-16,-2 2 16,-2-2-16,-1 0 0,-8 6 0,-7 2 15,-2-3-15,-2 2 0,-7 1 16,-5 0-16,-8 1 0,1-2 0,8-4 16,6-1-16,5-4 15</inkml:trace>
  <inkml:trace contextRef="#ctx0" brushRef="#br0" timeOffset="50471.5095">26776 9783 0,'0'0'0,"0"0"15,0 0-15,0 0 0,0 0 0,0 0 16,-23 2-16,17-1 16,0 0-16,-5 4 0,-4 1 15,1 1-15,0 0 0,-2 3 16,0 1-16,-1 0 15,0-2-15,-5 5 0,0-3 0,1-2 0,3 0 16,1-1-16,3 1 16,1-1-16,1-1 0,5 0 0,1-3 15,1 1-15,0 0 0,4-1 16,2 1-16,0 0 0,2-1 16,1-1-16,3 1 0,0 2 15,2-1-15,1-1 0,1 1 16,0 0-16,1 1 0,6-1 15,1 2-15,-2-3 0,1 1 0,-1 1 16,-2 0-16,-2 0 0,-2-1 16,-2-1-16,-1-1 15,-2-1-15</inkml:trace>
  <inkml:trace contextRef="#ctx0" brushRef="#br0" timeOffset="50968.811">26030 9844 0,'0'0'15,"0"0"-15,0 0 0,-5 18 0,5-18 16,-2 23-16,2-9 0,1 1 16,1 2-16,1 3 0,2 0 15,-1 1-15,2-3 0,1 5 16,1-3-16,1-3 0,1-2 15,1-3-15,1-2 0,0-3 0,1-1 16,1-5-16,0-4 16,-2-2-16,-1-1 0,0-5 0,0 0 15,1-4-15,0 1 0,-1-4 16,-1-1-16,0 1 0,0 0 16,1-5-16,-1-2 0,-3 2 15,-2 3-15,-3-2 0,-3 2 16,-2 1-16,-1 1 0,-4 4 15,-2 0-15,0 4 0,-1 1 0,-7 6 16,-6 5-16,0 4 0,0 4 16,4-3-16,3-1 0,4 0 15</inkml:trace>
  <inkml:trace contextRef="#ctx0" brushRef="#br0" timeOffset="54219.1991">28280 11081 0,'0'0'0,"0"0"0,0 0 15,0 0-15,0 0 0,0 0 16,0 0-16,0 0 0,23 8 0,-23-8 16,0 0-16,30 17 0,-30-17 15,25 15-15,-8-5 16,-1 3-16,0-1 0,-1 6 15,2 0-15,-2 3 0,1-3 0,4 8 16,0 2-16,-1 0 0,-1-3 16,2 4-16,-3-1 0,-2-3 15,-3-1-15,-2-1 0,-1-1 16,-3-2-16,1-3 0,-2-1 16,1 0-16,-3-7 0,0 1 0,1-4 15,-1-1-15,0-3 16,1-2-16,1-5 0,3-3 15,-3-3-15,0-2 0,-1-2 16,2-1-16,-2 4 0,-1 1 0,1 1 16</inkml:trace>
  <inkml:trace contextRef="#ctx0" brushRef="#br0" timeOffset="54502.2438">28688 10988 0,'0'0'16,"0"0"-16,0 0 0,0 0 16,0 0-16,-18 18 0,18-18 0,-17 18 15,17-18-15,-23 32 0,9-11 16,0 1-16,0 3 0,-6 7 16,0 1-16,-1 2 0,-1-2 15,-5 9-15,1-2 0,3-2 16,2 0-16,1-2 0,0-2 15,-1 1-15,3-8 0,3 0 16,4-2 0,3-3-16,4-4 0,3-8 0,3-3 15,3-5-15,2-4 0,-1 2 16,-2 0-16,1 0 0</inkml:trace>
  <inkml:trace contextRef="#ctx0" brushRef="#br0" timeOffset="54935.4587">28791 11371 0,'0'0'16,"0"0"-16,0 0 0,0 0 0,0 0 0,0 0 15,22 10-15,-22-10 16,0 0-16,27 11 0,-27-11 15,24 14-15,-11-6 0,-2-1 16,-1 0-16,-2 0 0,0-1 0,-1 2 16,-1-1-16,-1 4 15,-2-4-15,-3 4 0,-2 0 16,-1-1-16,-2 1 0,0 0 0,-2-1 16,-1 1-16,-1-2 0,1 0 15,-1 1-15,0-2 0,0 4 16,-2 1-16,-1-1 15,-1-1-15,-2 1 16,3-3-16,1 1 0,-1 0 0,2-3 16,2 1-16,2-1 0,0-2 15,3 0-15,1-2 0,1 0 16,2 0-16,2-1 0,2 2 16,1-1-16,2 1 0,1-3 15,0 1-15,-1-2 0,6 2 16,2-2-16,2-2 0,-1 2 0,3 0 15,-3-1-15,-3 0 0</inkml:trace>
  <inkml:trace contextRef="#ctx0" brushRef="#br0" timeOffset="55272.9698">29151 11192 0,'0'0'15,"0"0"-15,0 0 0,0 0 0,0 0 16,0 0-16,0 0 0,30-8 15,-30 8-15,28-6 0,-28 6 16,31-8-16,-14 4 0,1 1 16,0 0-16,1-1 0,-1 1 15,-2-1-15,0 4 0,-2-3 16,-2 3-16,-1 0 0,-2 2 16,-3-1-16,-3-1 0,0 0 15,-1 1-15,1-1 0</inkml:trace>
  <inkml:trace contextRef="#ctx0" brushRef="#br0" timeOffset="55457.2055">29150 11371 0,'0'0'0,"0"0"16,0 0-16,0 0 0,0 0 0,0 0 15,0 0-15,0 0 16,27 12-16,-27-12 0,25 1 15,-25-1-15,31-1 0,-31 1 16,35-9-16,-18 6 0,-3-1 0,-2 1 16</inkml:trace>
  <inkml:trace contextRef="#ctx0" brushRef="#br0" timeOffset="55935.1909">29601 11220 0,'0'0'0,"0"0"16,0 0-16,0 0 0,0 0 0,0 0 15,27-7-15,-27 7 16,0 0-16,37-8 0,-19 5 16,-1 0-16,0 0 0,4-1 15,5 1-15,-1 2 0,-2-3 0,6 1 16,1 0-16,0-1 0,1 1 15,-1-1-15,-1 0 16,1 1-16,-1-2 0,8-1 0,2 3 16,-6-1-16,-3-3 0,1 0 15,1 0-15,-3 3 0,-1-1 16,-3 0-16,0 1 0,-2 1 16,-2 2-16,0-2 0,-1-1 15,-4 3-15,-2-1 0,1 2 0,-1 2 16,-2 7-16,-2 11 0,-2-6 15,-1-2-15,-2-2 0</inkml:trace>
  <inkml:trace contextRef="#ctx0" brushRef="#br0" timeOffset="56337.3948">29872 11310 0,'0'0'0,"0"0"0,0 0 15,0 0-15,0 0 0,0 0 16,27 14-16,-27-14 0,0 0 0,28 22 15,-28-22-15,26 21 0,-13-11 16,1 2-16,2 2 0,-1-1 16,0 1-16,-1 0 0,-1 1 15,2 4-15,-2-1 0,-1 3 16,-1-3-16,-2 0 0,-2-4 0,0 0 16,0 1-16,-3-1 15,-1 0-15,0-3 0,-1 3 16,0-4-16,-1-2 0,-1 1 0,-1-2 15,0-1-15,1-3 0,0 1 16,1-1-16,0 0 0,0-1 16,0 0-16</inkml:trace>
  <inkml:trace contextRef="#ctx0" brushRef="#br0" timeOffset="56619.1165">30158 11331 0,'0'0'0,"0"0"16,0 0-16,0 0 0,0 0 0,-18 15 15,18-15-15,0 0 16,-22 21-16,11-7 0,-2 0 16,0 1-16,0 2 0,-6 8 15,0 3-15,1-2 0,1-1 16,-4 3-16,-3-2 0,1 2 15,4-3-15,-3 2 0,3-1 0,2-4 16,3-2-16,3-4 0,2 1 16,3-5-16,0-3 0,2-4 15,0 2-15,2-2 16</inkml:trace>
  <inkml:trace contextRef="#ctx0" brushRef="#br0" timeOffset="57236.2205">30333 11464 0,'0'0'0,"0"0"0,0 0 16,0 0-16,0 0 0,0 0 0,23 3 15,-23-3-15,0 0 0,24 2 16,-24-2-16,0 0 0,24 5 15,-16-1-15,0 2 16,-1 0-16,-1 0 0,-2 1 16,-1 3-16,-2 1 0,-1 0 15,-1-1-15,-1 1 0,-2 0 0,-2-1 16,0 1-16,-2 0 16,-1 0-16,-1-1 0,-1-3 0,0 1 15,1-1-15,0 0 0,1-2 16,1 1-16,0 0 0,1-1 15,1-2-15,0 2 0,2-1 16,0-2-16,1 1 0,1-1 16,2-2-16,0 0 0,0 0 15,0 0-15,4-2 0,2 1 0,0-1 16,2 1-16,2-2 0,1 3 16,0-3-16,1-1 15,-1 2-15,0 1 0,-1 1 0,0 1 16,0 1-16,1 0 0,0 3 15,-1-1-15,-1 3 0,0-1 16,-2 2-16,0 1 0,-3 0 0,0 2 16,-2 1-16,0 0 15,-2 1-15,-1 2 0,-1-1 16,-3 2-16,-1 4 0,-1-3 0,1 1 16,-1-1-16,-1-2 0,-1 0 15,-2-1-15,-1 0 16,0-2-16,0-1 0,-1-2 0,-1 0 15,2-3-15,1-1 0,1-5 16,2-1-16,-1-6 0,0-3 16,1 3-1,2-1-15,0 2 0</inkml:trace>
  <inkml:trace contextRef="#ctx0" brushRef="#br0" timeOffset="57509.4327">30231 10621 0,'0'0'15,"0"0"-15,0 0 0,0 0 0,0 0 0,0 0 16,0 0-1,0 0-15,0 0 0,-10 21 0,10-21 16,-2 22-16,2-22 0,-4 32 16,1-11-16,0 1 0,-1 2 15,0 11-15,1 2 0,-1-1 16,2-1-16,1-5 16,0-4-16,0-6 0</inkml:trace>
  <inkml:trace contextRef="#ctx0" brushRef="#br0" timeOffset="58835.8358">30028 12214 0,'0'0'0,"0"0"16,0 0-16,26 0 0,-26 0 16,23-1-16,-7-1 0,3 0 15,2 1-15,2-2 0,2 0 16,7-2-16,-1-2 0,0 0 16,1-2-16,8-3 0,1-1 0,-1-3 15,0-2 1,-2-4-16,0-2 0,7-6 0,-1-1 15,-4-1-15,-3-1 0,0 0 16,-2-3-16,0-4 0,-5-2 0,-6 3 16,-3 1-16,-1 1 0,-1 1 15,-6-1-15,-4-1 16,-1 2-16,-1-3 0,-2 3 16,-3-3-16,-2 5 0,-1 0 0,-3-1 15,-3-1-15,-2 3 16,0-2-16,-2-2 0,-1-4 0,-4 8 15,-3 4-15,-2-3 0,-1-3 16,0 3-16,-1 2 0,-3-1 16,-2 2-16,-2 1 0,-1-1 0,-3 1 15,-3 3-15,1 3 0,0 1 16,-8-3-16,-3 4 0,3-4 16,1 0-16,-2 5 0,-4 4 15,2-1-15,1 4 0,-6 1 16,-2 1-16,0 0 0,0 2 15,-3 1-15,0 0 0,2 1 16,2 2-16,-30 0 0,5 3 16,9 1-16,6 0 0,3 5 15,3 2-15,-1-3 0,1-2 0,-1 2 16,0-3-16,7 5 0,3-1 16,-2 4-16,-1 2 0,-2 0 15,0-4-15,2 4 0,3 3 16,0 0-16,2 4 0,2 0 15,1 3-15,0-2 0,1 1 16,2-2-16,3 1 0,-2 2 0,0 4 16,2 0-16,-1 2 15,9 0-15,3 1 0,-1 4 0,-2 6 16,3-5-16,1 0 0,13-8 16,0 7-16,1-7 0,0-1 15,0 5-15,2 7 0,1-4 16,2-3-16,2 2 0,3 1 15,1 0-15,1-2 0,6 2 16,4 0-16,-2-5 0,0-1 0,2 2 16,0 1-16,2 0 0,1-2 15,3 3-15,1 4 16,0-4-16,2-1 0,0 1 0,1-1 16,1-1-16,1 0 0,6-1 15,4 0 1,7 3-16,6 4 0,-6-8 0,-6-5 15,11 2-15,4-1 16,-13-6-16,-2 0 0,11 4 0,4 3 16,-6-4-16,-5-3 0,9 0 15,5 0-15,-9-4 0,-6-4 0,12 1 16,6 2-16,-7-2 16,-4-3-16,25 2 0,-6-3 15,-27-3-15,0-1 0,25 1 0,-2 1 16,-26-2-16,-3-3 0,18 3 15,-1 0-15,-24-1 0,0-2 16,14-1-16,-2 0 16,-18 0-16,-3-2 0,-1 2 0,1 0 15,-3 3-15,-1 2 0,-3-3 16,1-3-16,-2 2 0,-1-1 0,-1 1 16,1 0-16,-1 0 15,1 1-15,-1-1 0,2-1 16,1 1-16,3-1 0,4-7 15,2-8-15,-2-1 0,0-4 0,-3 5 16,-3 4-16,-1 2 0</inkml:trace>
  <inkml:trace contextRef="#ctx0" brushRef="#br0" timeOffset="60052.2628">30222 7054 0,'0'0'0,"0"0"0,0 0 16,-25 6-16,25-6 0,-26 9 0,10-2 16,-2 0-16,-1 4 0,-6 3 15,-2 3-15,0 2 0,-1 2 16,-7 7-16,0 3 0,2 1 16,2 0-16,-6 10 0,1 2 15,2-1-15,2 0 0,2 5 16,2 2-16,-2 7 0,0-7 0,4 7 15,4 4-15,0 4 0,3-7 16,3 1-16,4 0 0,3-4 16,2-3-16,1 26 0,3-7 15,3-11-15,3-12 0,0 4 16,2 3-16,5-8 0,4-4 0,7 4 16,5 1-16,-3-6 15,-2-5-15,-2-1 0,-1 1 16,8 0-16,6-3 0,4 2 15,0-2-15,-1-4 0,0 0 0,3-4 16,2 0-16,-4-6 0,-3-4 16,8 0-16,5-2 0,-5-5 15,-3-3-15,5-5 0,5-2 16,-20-3-16,1 0 0,24-7 16,0-3-16,-23 4 0,1-1 15,9-8-15,2-4 0,-12 2 0,-2 1 16,8-10-16,5-3 15,-12 5-15,-4 1 0,8-8 0,4-4 16,-11 6-16,-3-1 0,9-19 16,-6-1-16,-12 23 0,-1-2 15,7-29-15,-3-3 0,-5 23 16,0-2-16,-1-16 0,-6 6 16,-2 4-16,-3 2 0,0-7 15,1-7-15,-7 9 0,-3 4 0,-1-3 16,-1-3-16,-3 4 0,-1 2 15,-4-1-15,-3 0 0,1 8 16,1 5-16,-10-2 0,-5-1 16,6 5-16,5 0 0,-7-2 15,-4 0-15,3 6 0,2 8 16,-1-2-16,0-3 0,3 4 16,0 5-16,-2 2 0,-2 0 15,2 6-15,-1 0 0,-1 4 16,0 3-16,21 1 0,3 3 0,2 0 15</inkml:trace>
  <inkml:trace contextRef="#ctx0" brushRef="#br0" timeOffset="61386.3888">24491 7712 0,'0'0'15,"-11"1"-15,0-1 0,-2 2 0,-3-1 16,-7 3-16,-2 3 0,-3-1 16,-2 0-16,-5 4 0,1 2 15,2 4-15,2 4 0,-1 2 16,-2 2-16,4 2 0,4 2 16,-4 8-16,2 2 0,4 0 15,3 1-15,2 3 0,2 2 16,1 4-16,4-3 0,5 2 0,4 4 15,3-3-15,2 0 0,5-3 16,3-1-16,0-5 0,0-3 16,10 5-16,5-1 15,1-4-15,-1-3 0,4-4 0,2-3 16,3-6-16,4-4 0,0 2 16,2 2-16,-2-3 0,-1-3 0,1-4 15,0-3-15,-3-2 16,0-1-16,0-2 0,-3-4 15,0 1-15,0-1 0,-1-7 0,-1-5 16,-9 3-16,-5 0 0,4-2 16,1-3-16,1-2 0,-3-2 15,-1-5-15,-2-4 0,-3-2 16,-1 0-16,-3-5 0,-2-2 16,-1 3-16,-3 1 0,-3-6 15,-2-7-15,-1 3 0,0 1 0,-4 0 16,-2 0-16,-3 4 0,-2 2 15,-8-7-15,-3 2 0,3 5 16,3 5-16,-5 1 0,-4 1 16,0 6-16,1 4 0,0 3 15,3 3-15,3 2 0,2-1 0,4 5 16,4 1-16,3 2 0</inkml:trace>
  <inkml:trace contextRef="#ctx0" brushRef="#br0" timeOffset="62161.8901">24337 7404 0,'0'0'0,"0"0"0,0 0 16,20-25-16,-10 15 0,4-5 16,1-6-16,6-2 0,1-2 0,3-2 15,5 0-15,7-7 0,0 2 16,4 0-16,3-2 15,8-3-15,0 5 0,9-6 0,2-1 16,-5 8-16,-5 3 0,13-1 16,3 0-16,-4 3 0,-3 2 15,3 0-15,2 3 16,5-4-16,-6 3 0,27-4 0,-3 2 16,-9 3-16,-6 6 0,5 0 15,5-1-15,-10 3 0,-5 0 0,7 2 16,6 1-16,-3 0 15,-2 2-15,5 0 0,3 2 0,-4 2 16,-4 1-16,7 2 0,4-2 16,-5 6-16,-4-3 0,5 4 15,5 0-15,-8 3 0,-2 0 16,6 0-16,4-1 0,-4 3 0,-3 4 16,4 1-16,5-2 15,-12 4-15,-5 0 0,6 1 16,4 1-16,-13 1 0,-6 0 0,7 1 15,6 4-15,-8 0 0,-2-1 16,-4 1-16,-2-1 16,-8 1-16,-6-2 0,3 8 0,2 1 15,-10 0-15,-6-3 0,4 1 16,2 2-16,-8-4 0,-5-2 16,0 3-16,0 5 0,-7-7 0,-4-2 15,-5 2-15,-3 1 16,-4-9-16,-3 0 0,0-1 0,2-2 15,-4-3-15,0-3 0,-2-2 16,-2-3-16,1-4 0,0 0 16,0 0-16,0 0 0,0 0 15,-3-2-15,0 0 0,-2-3 16,1 0-16,-1 1 0,0 1 16,-3-3-16,-1 1 0,-2-2 0,3 3 15,0 0-15,2 1 0</inkml:trace>
  <inkml:trace contextRef="#ctx0" brushRef="#br0" timeOffset="62585.9102">29224 6936 0,'0'0'0,"0"0"0,0 0 16,0 0-16,0 0 0,0 0 0,0 0 15,23 8-15,-23-8 0,0 0 16,31 11-16,-31-11 0,24 12 16,-8-3-16,2 2 0,-1 2 15,-2-2-15,1 3 0,-1 1 16,1 3-16,-1 0 0,5 3 16,0 4-16,-3-1 0,1-1 15,-1 1-15,0-3 0,2 5 0,-3-1 16,-2 0-16,-2 0 0,-1-1 15,-2-5-15,1-1 16,-1 2-16,-2-6 0,-1 0 0,0-3 16,1 1-16,-3-4 0,0-1 15,-4 0-15,-1-3 0,-3 0 16,-1-1-16,-3-4 0,-1-2 16,-4 0-16,-3 1 0,-3 0 15,-2-2-15,0 0 0,0-2 0,-4-1 16,-4-1-16,0 1 0,2-1 15,-11 0-15,-3 3 0,2-1 16,0 1-16,7 2 0,7 1 16,4-1-16</inkml:trace>
  <inkml:trace contextRef="#ctx0" brushRef="#br0" timeOffset="63279.732">24528 6980 0,'0'0'0,"0"0"15,0 0-15,-3 25 0,3-25 0,-2 28 16,1-10-16,1 2 0,1 1 16,0 2-16,0 2 0,2 7 15,3 0-15,-1-3 0,1 3 16,-1-4-16,1-2 0,3 3 15,1-4-15,1-4 0,0-2 0,1-6 16,1-4-16,4-2 0,3-2 16,2-3-16,2-1 0,5-3 15,3-2-15,4-3 0,3 0 16,1 0-16,3 1 0,11 2 16,3-1-16,-13 4 0,-10-1 15,-7 1-15</inkml:trace>
  <inkml:trace contextRef="#ctx0" brushRef="#br0" timeOffset="64591.8401">26650 9219 0,'0'0'0,"0"0"15,0 0-15,0 0 0,0 0 0,-10 25 16,8-16-16,0 1 0,0-2 0,2 6 16,1 2-16,0 2 15,0 0-15,0 1 0,0 1 16,0 3-16,0 0 0,2 0 16,0-1-16,-1-1 0,-1 0 0,0-3 15,0-2-15,2-3 0,-1-2 16,1-2-16,0-1 0,2-2 15,-1-1-15,2-1 0,-1-3 16,0 0-16,-1 1 0,3-2 16,-1-3-16,2 1 0,1-1 15,1 0-15,1 1 0,2 0 16,1-2-16,2 1 0,0 0 16,6-2-16,0 0 0,4 0 15,1 1-15,0-2 0,-2 2 0,3 0 16,3 1-16,-2-2 0,1 2 15,9-1-15,0 0 0,0 2 16,-1 1-16,0-1 16,2 1-16,-2-2 0,0 0 0,8 1 15,1 2-15,-4 0 0,-3-1 0,0 0 16,0 1-16,-3 0 16,-1 0-16,-2 0 0,0-1 15,-3-1-15,-4-1 0,4 1 0,3-1 16,-4 2-16,-3 1 0,0 1 15,2 2-15,-5-3 0,-2-3 16,-2-1-16,0 1 0,-4-2 16,-1 2-16,-2-4 0,-1-1 15,-2 2-15,0-2 0,0-2 16,0-4-16,-1 1 0,-3-2 0,-1 0 16,-2-2-16,-1 1 15,-1 0-15,2-2 0,-2-1 16,0 0-16,0 1 0,-3-1 0,-3-1 15,1 1-15,-1 2 0,2-3 16,1-1-16,0 0 0,-1 2 16,0-2-16,0 2 0,1-2 15,-1 3-15,2-2 0,0-1 16,1 2-16,0 4 0,-1-2 16,0 0-16,-1 3 0,0 1 0,-1 2 15,1 2-15,1 1 0,0 1 16,-1-1-16,0 0 15,-1 4-15,1 2 0,-1 1 0,-2 0 16,0 1-16,-2 3 0,1 2 16,-2 1-16,-2 3 0,-1-2 15,-4 8-15,-1 4 0,0-2 16,-1 0-16,-1 1 0,1 1 16,-1 1-16,1-1 0,-4 3 15,2-1-15,3-3 0,3-3 0,2-1 16,1-3-16,2-3 0,2 0 15,3-4-15,0-1 0,2-1 16,1-2-16,0 3 0,0-3 16,0 0-16</inkml:trace>
  <inkml:trace contextRef="#ctx0" brushRef="#br0" timeOffset="64769.2384">28076 8848 0,'0'0'15,"0"0"-15,0 0 0,0 0 0,0 0 16,0 0-16,0 0 0,28 11 16,-28-11-16,0 0 0,23 14 15,-23-14-15,0 0 0,18 26 16,-12-14-16,-2 0 0,1 2 0,-2-3 16,0-1-16,1-1 0</inkml:trace>
  <inkml:trace contextRef="#ctx0" brushRef="#br0" timeOffset="65153.9346">26620 9201 0,'0'0'16,"0"0"-16,0 0 0,0 0 0,-18 12 15,18-12-15,-14 13 0,7-4 16,-2-1-16,-2 2 0,-1 0 16,1 0-16,1 2 0,0 2 15,0 0-15,-2 1 0,1-2 16,3-1-16,2 1 0,2-5 16,2 0-16,0-1 0,1-2 15,-1-1-15</inkml:trace>
  <inkml:trace contextRef="#ctx0" brushRef="#br0" timeOffset="65303.1168">26650 9270 0,'0'0'0,"0"0"16,0 0-16,0 0 0,22 15 0,-22-15 16,23 16-16,-8-7 0,-1 3 15,4 3-15,3 2 16,1 0-16,1 2 0,2 0 0,-3-2 15,-4-3-15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3T07:20:02.434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1246 4155 0,'0'0'0,"0"0"0,0 0 16,0 0-16,0 0 0,0 0 0,0 0 16,0 0-16,0 0 0,10-22 15,-10 22-15,0 0 0,22-7 16,-22 7-16,19-3 0,-19 3 15,25-1-15,-9 0 0,-3-1 16,0 1-16,-1 0 0,-3 1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4.xml"/><Relationship Id="rId13" Type="http://schemas.openxmlformats.org/officeDocument/2006/relationships/slide" Target="../slides/slide50.xml"/><Relationship Id="rId18" Type="http://schemas.openxmlformats.org/officeDocument/2006/relationships/slide" Target="../slides/slide60.xml"/><Relationship Id="rId3" Type="http://schemas.openxmlformats.org/officeDocument/2006/relationships/tags" Target="../tags/tag41.xml"/><Relationship Id="rId7" Type="http://schemas.openxmlformats.org/officeDocument/2006/relationships/slide" Target="../slides/slide43.xml"/><Relationship Id="rId12" Type="http://schemas.openxmlformats.org/officeDocument/2006/relationships/slide" Target="../slides/slide48.xml"/><Relationship Id="rId17" Type="http://schemas.openxmlformats.org/officeDocument/2006/relationships/slide" Target="../slides/slide59.xml"/><Relationship Id="rId2" Type="http://schemas.openxmlformats.org/officeDocument/2006/relationships/tags" Target="../tags/tag40.xml"/><Relationship Id="rId16" Type="http://schemas.openxmlformats.org/officeDocument/2006/relationships/slide" Target="../slides/slide56.xml"/><Relationship Id="rId20" Type="http://schemas.openxmlformats.org/officeDocument/2006/relationships/slide" Target="../slides/slide3.xml"/><Relationship Id="rId1" Type="http://schemas.openxmlformats.org/officeDocument/2006/relationships/tags" Target="../tags/tag39.xml"/><Relationship Id="rId6" Type="http://schemas.openxmlformats.org/officeDocument/2006/relationships/slide" Target="../slides/slide42.xml"/><Relationship Id="rId11" Type="http://schemas.openxmlformats.org/officeDocument/2006/relationships/slide" Target="../slides/slide47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4.xml"/><Relationship Id="rId10" Type="http://schemas.openxmlformats.org/officeDocument/2006/relationships/slide" Target="../slides/slide46.xml"/><Relationship Id="rId19" Type="http://schemas.openxmlformats.org/officeDocument/2006/relationships/slide" Target="../slides/slide61.xml"/><Relationship Id="rId4" Type="http://schemas.openxmlformats.org/officeDocument/2006/relationships/tags" Target="../tags/tag42.xml"/><Relationship Id="rId9" Type="http://schemas.openxmlformats.org/officeDocument/2006/relationships/slide" Target="../slides/slide45.xml"/><Relationship Id="rId14" Type="http://schemas.openxmlformats.org/officeDocument/2006/relationships/slide" Target="../slides/slide5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6461-grasses-morning-nature-sunset-sky-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34556" y="250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6461-grasses-morning-nature-sunset-sky-1920x108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7.TIF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image" Target="../media/image8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image" Target="../media/image9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Relationship Id="rId4" Type="http://schemas.openxmlformats.org/officeDocument/2006/relationships/image" Target="../media/image10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1.xml"/><Relationship Id="rId4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11.TIF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Relationship Id="rId4" Type="http://schemas.openxmlformats.org/officeDocument/2006/relationships/image" Target="../media/image12.T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13.TIF"/><Relationship Id="rId5" Type="http://schemas.openxmlformats.org/officeDocument/2006/relationships/image" Target="../media/image25.png"/><Relationship Id="rId4" Type="http://schemas.openxmlformats.org/officeDocument/2006/relationships/image" Target="../media/image1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14.TIF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5" Type="http://schemas.openxmlformats.org/officeDocument/2006/relationships/image" Target="../media/image15.TIF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image" Target="../media/image35.png"/><Relationship Id="rId4" Type="http://schemas.openxmlformats.org/officeDocument/2006/relationships/image" Target="../media/image16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17.TIF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18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Relationship Id="rId6" Type="http://schemas.openxmlformats.org/officeDocument/2006/relationships/image" Target="../media/image20.emf"/><Relationship Id="rId5" Type="http://schemas.openxmlformats.org/officeDocument/2006/relationships/customXml" Target="../ink/ink1.xml"/><Relationship Id="rId4" Type="http://schemas.openxmlformats.org/officeDocument/2006/relationships/image" Target="../media/image19.T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Relationship Id="rId4" Type="http://schemas.openxmlformats.org/officeDocument/2006/relationships/image" Target="../media/image2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22.emf"/><Relationship Id="rId5" Type="http://schemas.openxmlformats.org/officeDocument/2006/relationships/customXml" Target="../ink/ink3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3.xml"/><Relationship Id="rId4" Type="http://schemas.openxmlformats.org/officeDocument/2006/relationships/image" Target="../media/image23.T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6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24.TIF"/><Relationship Id="rId5" Type="http://schemas.openxmlformats.org/officeDocument/2006/relationships/image" Target="../media/image54.png"/><Relationship Id="rId4" Type="http://schemas.openxmlformats.org/officeDocument/2006/relationships/image" Target="../media/image31.png"/><Relationship Id="rId9" Type="http://schemas.openxmlformats.org/officeDocument/2006/relationships/image" Target="../media/image2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1.xml"/><Relationship Id="rId5" Type="http://schemas.openxmlformats.org/officeDocument/2006/relationships/image" Target="../media/image26.emf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6.TIF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第二章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函数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函数与方程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454333"/>
            <a:ext cx="12190413" cy="3734998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899755" y="75683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B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北师大必修一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P132T3(2)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的零点所在的区间为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的零点所在的区间为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928695"/>
            <a:ext cx="12190413" cy="425742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33138" y="1105452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P156T13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内存在一个零点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545" y="1948778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)(2+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1798421"/>
            <a:ext cx="12190413" cy="44831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函数零点所在区间的判断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62463"/>
            <a:ext cx="11589417" cy="5765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东北师大附中模拟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的根所在区间是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	B.(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	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的根所在的区间即为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零点所在的区间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上均单调递增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1+1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1&lt;0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2+2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smtClean="0">
                <a:latin typeface="Cambria Math" panose="02040503050406030204" pitchFamily="18" charset="0"/>
                <a:cs typeface="Cambria Math" panose="02040503050406030204" pitchFamily="18" charset="0"/>
              </a:rPr>
              <a:t>∃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2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上无零点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9663755" y="81668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19825"/>
            <a:ext cx="12190413" cy="32316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06929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)+(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)+(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的两个零点分别位于区间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zh-CN" altLang="zh-CN" sz="26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6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是图象开口向上的二次函数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最多有两个零点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内各有一个零点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893326" y="129202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2477" y="2221212"/>
            <a:ext cx="11137201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确定函数零点所在区间的常用方法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利用函数零点存在定理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首先看函数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上的图象是否连续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再看是否有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内必有零点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数形结合法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通过画函数图象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观察图象与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轴在给定区间上是否有交点来判断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923258" y="134123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1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根据表格中的数据可以判定方程</a:t>
            </a:r>
            <a:r>
              <a:rPr lang="en-US" altLang="zh-CN" sz="2600" b="1">
                <a:latin typeface="Times New Roman" panose="02020603050405020304" pitchFamily="18" charset="0"/>
              </a:rPr>
              <a:t>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</a:rPr>
              <a:t>+2=0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的一个根所在的区间为</a:t>
            </a:r>
            <a:r>
              <a:rPr lang="en-US" altLang="zh-CN" sz="2600" b="1">
                <a:latin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</a:rPr>
              <a:t>)</a:t>
            </a:r>
            <a:endParaRPr lang="zh-CN" altLang="zh-CN" sz="1050" kern="100" dirty="0">
              <a:effectLst/>
              <a:latin typeface="宋体"/>
              <a:cs typeface="Courier New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285078"/>
              </p:ext>
            </p:extLst>
          </p:nvPr>
        </p:nvGraphicFramePr>
        <p:xfrm>
          <a:off x="2227502" y="1516724"/>
          <a:ext cx="6961316" cy="1870710"/>
        </p:xfrm>
        <a:graphic>
          <a:graphicData uri="http://schemas.openxmlformats.org/drawingml/2006/table">
            <a:tbl>
              <a:tblPr firstRow="1" firstCol="1" bandRow="1"/>
              <a:tblGrid>
                <a:gridCol w="1208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06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06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1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ln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0.693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1.099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1.386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1.609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21782" y="3645821"/>
            <a:ext cx="11589417" cy="121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	B.(2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	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	D.(4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4926"/>
            <a:ext cx="12190413" cy="614548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621443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上的图象连续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表格数据得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2)=1.099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1=0.099&gt;0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2=1.386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存在一个零点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的一个根所在的区间为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885142"/>
            <a:ext cx="12190413" cy="43246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621443"/>
            <a:ext cx="1158941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南昌调研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=3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的反函数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)+2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2+2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3+2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6=3&gt;0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4583017" y="1261090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2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93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029472"/>
            <a:ext cx="12190413" cy="424430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函数零点个数的判断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8060231" y="915020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内的零点个数是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B.1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C.2	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D.3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且函数在定义域上单调递增且连续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内有且只有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同一坐标系中画出两函数的图象如图所示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8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9118" y="3464329"/>
            <a:ext cx="2814026" cy="190970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1012" y="44179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两图象的交点个数即为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的零点个数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内有且只有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理解函数的零点与方程的解的联系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理解函数零点存在定理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并能简单应用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了解用二分法求方程的近似解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099796"/>
            <a:ext cx="12190413" cy="40911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465578"/>
            <a:ext cx="11589417" cy="5440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上的奇函数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的实根的个数为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A.3	B.4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C.5	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D.6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由奇函数可知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+4)=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是周期为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的周期函数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的大致图象如图所示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结合图象可知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方程实根的个数为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4408554" y="110601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2370" y="4428574"/>
            <a:ext cx="4249693" cy="143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求解函数零点个数的基本方法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方程有多少个不同的实数根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有多少个零点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定理法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利用函数零点存在定理时往往还要结合函数的单调性、奇偶性等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一般是把函数拆分为两个简单函数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依据两函数图象的交点个数得出函数的零点个数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854158"/>
            <a:ext cx="12190413" cy="44204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海南质检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A.0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C.2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D.3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的零点个数即函数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的图象的交点个数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在同一直角坐标系中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分别作出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8842452" y="73630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9219" y="3666603"/>
            <a:ext cx="4062021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两图象有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故原函数有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8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7380" y="3747823"/>
            <a:ext cx="2556065" cy="18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418219"/>
            <a:ext cx="12190413" cy="379395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621443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上最小正周期为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的周期函数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轴的交点个数为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A.6	B.7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C.8		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D.9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因为函数的最小正周期为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轴的交点个数为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441284" y="1332434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函数零点的应用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44251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根据零点个数求参数范围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北京朝阳区质检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内有且仅有一个零点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充分不必要条件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必要不充分条件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充要条件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既不充分也不必要条件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425186"/>
              </a:xfrm>
              <a:prstGeom prst="rect">
                <a:avLst/>
              </a:prstGeom>
              <a:blipFill rotWithShape="0">
                <a:blip r:embed="rId4"/>
                <a:stretch>
                  <a:fillRect l="-947" b="-26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6448837" y="224272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36589"/>
                <a:ext cx="11589417" cy="5578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内有且仅有一个零点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且曲线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是开口向上的抛物线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其图象关于直线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上只有一个零点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上只有一个零点时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{1}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“-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内有且仅有一个零点</a:t>
                </a:r>
                <a:r>
                  <a:rPr lang="en-US" altLang="zh-CN" sz="2600" b="1" spc="-12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的充分不必要条件</a:t>
                </a:r>
                <a:r>
                  <a:rPr lang="en-US" altLang="zh-CN" sz="2600" b="1" spc="-12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pc="-12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6589"/>
                <a:ext cx="11589417" cy="5578194"/>
              </a:xfrm>
              <a:prstGeom prst="rect">
                <a:avLst/>
              </a:prstGeom>
              <a:blipFill rotWithShape="0">
                <a:blip r:embed="rId3"/>
                <a:stretch>
                  <a:fillRect l="-947" b="-17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224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内有且仅有一个零点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的图象有且仅有一个交点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画出函数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224857"/>
              </a:xfrm>
              <a:prstGeom prst="rect">
                <a:avLst/>
              </a:prstGeom>
              <a:blipFill rotWithShape="0">
                <a:blip r:embed="rId3"/>
                <a:stretch>
                  <a:fillRect l="-947" b="-37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8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3329414"/>
            <a:ext cx="2592324" cy="269270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4041" y="3763598"/>
            <a:ext cx="7196116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由图象可知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内有且仅有一个零点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的充分不必要条件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36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95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根据零点范围求参数范围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若存在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956148"/>
              </a:xfrm>
              <a:prstGeom prst="rect">
                <a:avLst/>
              </a:prstGeom>
              <a:blipFill rotWithShape="0">
                <a:blip r:embed="rId3"/>
                <a:stretch>
                  <a:fillRect l="-947" r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1271731" y="221075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576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56228"/>
            <a:ext cx="12190413" cy="64081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16433"/>
                <a:ext cx="11589417" cy="5744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由于存在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的取值范围即为函数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上的值域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1)=3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上的值域为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6433"/>
                <a:ext cx="11589417" cy="574426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44184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已知函数有零点求参数值或取值范围常用的方法和思路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直接根据题设条件构建关于参数的不等式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再通过解不等式确定参数的取值范围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分离参数法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将参数分离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转化成求函数值域的问题加以解决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数形结合法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先对解析式变形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在同一平面直角坐标系中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画出函数的图象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然后数形结合求解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096173"/>
            <a:ext cx="12190413" cy="407400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58365" y="394399"/>
                <a:ext cx="11589417" cy="3646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榆林模拟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恰有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则整数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的取值个数是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B.2		C.3		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D.4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65" y="394399"/>
                <a:ext cx="11589417" cy="3646319"/>
              </a:xfrm>
              <a:prstGeom prst="rect">
                <a:avLst/>
              </a:prstGeom>
              <a:blipFill rotWithShape="0">
                <a:blip r:embed="rId4"/>
                <a:stretch>
                  <a:fillRect l="-946" r="-894" b="-30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3211661" y="107553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5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5" y="2938408"/>
            <a:ext cx="3240405" cy="284878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87596" y="4066858"/>
            <a:ext cx="11589417" cy="1974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这两个函数图象的交点坐标为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故整数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即整数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111318"/>
            <a:ext cx="12190413" cy="413850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32460"/>
                <a:ext cx="11589417" cy="5575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上有零点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3(4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2460"/>
                <a:ext cx="11589417" cy="5575309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0872953" y="81467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813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微点突破     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嵌套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函数的零点问题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935397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函数的零点是命题的热点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常与函数的性质和相关问题交汇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对于嵌套函数的零点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通常先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换元解套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设中间函数为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通过换元将复合函数拆解为两个相对简单的函数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借助函数的图象、性质求解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9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1176618"/>
                <a:ext cx="11589417" cy="2851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漳州质检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B.5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D.8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176618"/>
                <a:ext cx="11589417" cy="2851486"/>
              </a:xfrm>
              <a:prstGeom prst="rect">
                <a:avLst/>
              </a:prstGeom>
              <a:blipFill rotWithShape="0">
                <a:blip r:embed="rId3"/>
                <a:stretch>
                  <a:fillRect l="-947" b="-2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607648" y="2886813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8600" y="91355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一、判断嵌套函数的零点个数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8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361348"/>
                <a:ext cx="11589417" cy="5960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零点的个数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根的个数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均在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+1|+1=0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61348"/>
                <a:ext cx="11589417" cy="5960863"/>
              </a:xfrm>
              <a:prstGeom prst="rect">
                <a:avLst/>
              </a:prstGeom>
              <a:blipFill rotWithShape="0">
                <a:blip r:embed="rId3"/>
                <a:stretch>
                  <a:fillRect l="-947" b="-5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7562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9382" y="189389"/>
                <a:ext cx="11589417" cy="1651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altLang="zh-CN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15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89389"/>
                <a:ext cx="11589417" cy="1651158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5230020" y="1042480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的大致图象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87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1351513"/>
            <a:ext cx="3366198" cy="271479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62477" y="1701578"/>
            <a:ext cx="11589417" cy="422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)=1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方程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方程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e+1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方程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个根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综上所述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的零点个数为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40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787526"/>
            <a:ext cx="12190413" cy="24709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58365" y="1029456"/>
                <a:ext cx="11589417" cy="2782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郑州模拟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𝒙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若关于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)+2(2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有五个不同的实数根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	B.(0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65" y="1029456"/>
                <a:ext cx="11589417" cy="2782621"/>
              </a:xfrm>
              <a:prstGeom prst="rect">
                <a:avLst/>
              </a:prstGeom>
              <a:blipFill rotWithShape="0">
                <a:blip r:embed="rId4"/>
                <a:stretch>
                  <a:fillRect l="-946" b="-21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0157087" y="259873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76579" y="3773712"/>
                <a:ext cx="11589417" cy="2091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79" y="3773712"/>
                <a:ext cx="11589417" cy="2091085"/>
              </a:xfrm>
              <a:prstGeom prst="rect">
                <a:avLst/>
              </a:prstGeom>
              <a:blipFill rotWithShape="0">
                <a:blip r:embed="rId5"/>
                <a:stretch>
                  <a:fillRect l="-947" b="-64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88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4763" y="4060599"/>
            <a:ext cx="2592324" cy="209067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8365" y="64557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二、由嵌套函数零点的情况求参数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58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21443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的图象必须有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07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977097"/>
            <a:ext cx="12190413" cy="324916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5453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zh-CN" altLang="zh-CN" sz="2600" b="1">
                    <a:solidFill>
                      <a:srgbClr val="0000FF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𝐞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其中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为自然对数的底数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A.4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B.5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C.6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D.3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的导数为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处取得最小值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最小值为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453224"/>
              </a:xfrm>
              <a:prstGeom prst="rect">
                <a:avLst/>
              </a:prstGeom>
              <a:blipFill rotWithShape="0">
                <a:blip r:embed="rId4"/>
                <a:stretch>
                  <a:fillRect l="-947" b="-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5996053" y="187353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89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3623980"/>
            <a:ext cx="3042063" cy="23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52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5358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有三个零点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有一个实根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有一个零点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共有四个零点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358583"/>
              </a:xfrm>
              <a:prstGeom prst="rect">
                <a:avLst/>
              </a:prstGeom>
              <a:blipFill rotWithShape="0">
                <a:blip r:embed="rId3"/>
                <a:stretch>
                  <a:fillRect l="-947" b="-1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4160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214899"/>
            <a:ext cx="12190413" cy="404815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05416"/>
                <a:ext cx="11589417" cy="1827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有三个不同的零点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1827167"/>
              </a:xfrm>
              <a:prstGeom prst="rect">
                <a:avLst/>
              </a:prstGeom>
              <a:blipFill rotWithShape="0">
                <a:blip r:embed="rId4"/>
                <a:stretch>
                  <a:fillRect l="-947" b="-3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2821750" y="1419940"/>
            <a:ext cx="1435008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6545" y="2205676"/>
            <a:ext cx="7915728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在同一坐标系内作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90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6395" y="2349659"/>
            <a:ext cx="3267409" cy="237629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6545" y="3418777"/>
            <a:ext cx="7915728" cy="264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的图象有两个交点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设交点的横坐标为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不妨设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有一解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有两解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综上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有三个不同的零点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549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536025"/>
            <a:ext cx="12190413" cy="37659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4431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𝐞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CN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的零点的个数为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B.1		C.2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D.3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舍去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431919"/>
              </a:xfrm>
              <a:prstGeom prst="rect">
                <a:avLst/>
              </a:prstGeom>
              <a:blipFill rotWithShape="0">
                <a:blip r:embed="rId4"/>
                <a:stretch>
                  <a:fillRect l="-947" b="-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7369334" y="106451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645151"/>
            <a:ext cx="12190413" cy="354765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69382" y="492501"/>
                <a:ext cx="11589417" cy="5619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河北部分重点高中模拟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有一个零点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𝟗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零点存在定理可知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上存在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619744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549547" y="118138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739326"/>
            <a:ext cx="12190413" cy="45544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衡阳联考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必存在零点的区间是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	B.(0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图象交点的横坐标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同一坐标系内作出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的大致图象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684514" y="60966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9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2518" y="2349659"/>
            <a:ext cx="3204146" cy="3109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09630" y="3330641"/>
                <a:ext cx="11589417" cy="2979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(3)=e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内有交点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内均无交点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内必存在零点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30" y="3330641"/>
                <a:ext cx="11589417" cy="2979662"/>
              </a:xfrm>
              <a:prstGeom prst="rect">
                <a:avLst/>
              </a:prstGeom>
              <a:blipFill rotWithShape="0">
                <a:blip r:embed="rId5"/>
                <a:stretch>
                  <a:fillRect l="-947" b="-4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355680"/>
            <a:ext cx="12190413" cy="386180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青岛模拟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已知三个函数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的零点依次为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的大小关系为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上为增函数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=ln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上为增函数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所以由题知函数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在各自定义域上都为增函数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(2)=7&gt;0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(1)=3&gt;0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1&gt;0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051138" y="121443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610017"/>
            <a:ext cx="12190413" cy="361711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46450" y="134304"/>
                <a:ext cx="11589417" cy="4296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昆明诊断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	B.[0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D.[1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0" y="134304"/>
                <a:ext cx="11589417" cy="4296433"/>
              </a:xfrm>
              <a:prstGeom prst="rect">
                <a:avLst/>
              </a:prstGeom>
              <a:blipFill rotWithShape="0">
                <a:blip r:embed="rId4"/>
                <a:stretch>
                  <a:fillRect l="-947" r="-789" b="-2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3546950" y="149656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93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4743" y="2912031"/>
            <a:ext cx="2673064" cy="26730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7732" y="4337970"/>
            <a:ext cx="7915728" cy="16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318614"/>
            <a:ext cx="12190413" cy="38780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绍兴调研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成立的一个必要不充分条件是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&lt;18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B.3&lt;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&lt;18	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&lt;18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内有零点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2898869" y="122545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3242413"/>
                <a:ext cx="11589417" cy="2472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𝟏𝟖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成立的充要条件是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选项知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成立的一个必要不充分条件是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242413"/>
                <a:ext cx="11589417" cy="2472343"/>
              </a:xfrm>
              <a:prstGeom prst="rect">
                <a:avLst/>
              </a:prstGeom>
              <a:blipFill rotWithShape="0">
                <a:blip r:embed="rId4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493174"/>
            <a:ext cx="12190413" cy="272900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3" y="492501"/>
            <a:ext cx="900803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宿迁调研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的零点所在区间为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8268418" y="118063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9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7413" y="981612"/>
            <a:ext cx="2258005" cy="2016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18461" y="1690561"/>
                <a:ext cx="8634174" cy="1814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61" y="1690561"/>
                <a:ext cx="8634174" cy="1814023"/>
              </a:xfrm>
              <a:prstGeom prst="rect">
                <a:avLst/>
              </a:prstGeom>
              <a:blipFill rotWithShape="0">
                <a:blip r:embed="rId5"/>
                <a:stretch>
                  <a:fillRect l="-1271" b="-20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467487" y="3403482"/>
            <a:ext cx="9008030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由题图得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的图象上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67487" y="3666603"/>
                <a:ext cx="9008030" cy="13547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87" y="3666603"/>
                <a:ext cx="9008030" cy="1354794"/>
              </a:xfrm>
              <a:prstGeom prst="rect">
                <a:avLst/>
              </a:prstGeom>
              <a:blipFill rotWithShape="0">
                <a:blip r:embed="rId6"/>
                <a:stretch>
                  <a:fillRect l="-12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67487" y="4871911"/>
                <a:ext cx="9008030" cy="884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87" y="4871911"/>
                <a:ext cx="9008030" cy="884409"/>
              </a:xfrm>
              <a:prstGeom prst="rect">
                <a:avLst/>
              </a:prstGeom>
              <a:blipFill rotWithShape="0">
                <a:blip r:embed="rId7"/>
                <a:stretch>
                  <a:fillRect l="-1219" b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33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均在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个零点且零点所在区间为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𝐞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338706"/>
              </a:xfrm>
              <a:prstGeom prst="rect">
                <a:avLst/>
              </a:prstGeom>
              <a:blipFill rotWithShape="0">
                <a:blip r:embed="rId3"/>
                <a:stretch>
                  <a:fillRect l="-947" r="-16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10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10522" y="1031066"/>
            <a:ext cx="112485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函数的零点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概念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对于一般函数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我们把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叫做函数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函数的零点、函数的图象与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轴的交点、对应方程的根的关系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09134" y="1691187"/>
            <a:ext cx="10406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)=0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pic>
        <p:nvPicPr>
          <p:cNvPr id="5" name="图片 4" descr="F:\共享文件\放word\1.7转word创新设计 高考总复习 数学（配人教A版）\xj90XS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93" y="3594350"/>
            <a:ext cx="6994357" cy="25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2885974" y="5540066"/>
            <a:ext cx="570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zh-CN" alt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轴</a:t>
            </a:r>
            <a:endParaRPr lang="zh-CN" altLang="en-US" sz="20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51233" y="5169172"/>
            <a:ext cx="841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0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)=0</a:t>
            </a:r>
            <a:endParaRPr lang="zh-CN" altLang="en-US" sz="20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 autoUpdateAnimBg="0"/>
      <p:bldP spid="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2907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广州调研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已知定义在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∈[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+2)=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则方程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上的所有实根之和为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	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907206"/>
              </a:xfrm>
              <a:prstGeom prst="rect">
                <a:avLst/>
              </a:prstGeom>
              <a:blipFill rotWithShape="0">
                <a:blip r:embed="rId3"/>
                <a:stretch>
                  <a:fillRect l="-947" b="-1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10395614" y="211159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6450" y="405416"/>
                <a:ext cx="11589417" cy="5171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其图象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的周期为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的部分图象如图所示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由图可知函数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上的交点为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的横坐标为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的横坐标为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的横坐标为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上的所有实数根之和为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0" y="405416"/>
                <a:ext cx="11589417" cy="5171929"/>
              </a:xfrm>
              <a:prstGeom prst="rect">
                <a:avLst/>
              </a:prstGeom>
              <a:blipFill rotWithShape="0">
                <a:blip r:embed="rId3"/>
                <a:stretch>
                  <a:fillRect l="-947" b="-7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9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7396" y="454015"/>
            <a:ext cx="3456432" cy="267884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7557840" y="1194120"/>
              <a:ext cx="3014640" cy="335124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48480" y="1184760"/>
                <a:ext cx="3033360" cy="336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042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9382" y="492501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</a:pPr>
            <a:r>
              <a:rPr lang="en-US" altLang="zh-CN" sz="2600" b="1">
                <a:latin typeface="Times New Roman" panose="02020603050405020304" pitchFamily="18" charset="0"/>
              </a:rPr>
              <a:t>9.(2025·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徐州质检</a:t>
            </a:r>
            <a:r>
              <a:rPr lang="en-US" altLang="zh-CN" sz="2600" b="1">
                <a:latin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的图象是一条连续不断的曲线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它的部分函数值如表所示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</a:rPr>
              <a:t>)</a:t>
            </a:r>
            <a:endParaRPr lang="zh-CN" altLang="zh-CN" sz="1050" kern="100" dirty="0">
              <a:effectLst/>
              <a:latin typeface="宋体"/>
              <a:cs typeface="Courier New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026760" y="1784644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444490"/>
              </p:ext>
            </p:extLst>
          </p:nvPr>
        </p:nvGraphicFramePr>
        <p:xfrm>
          <a:off x="1741615" y="2398681"/>
          <a:ext cx="8378983" cy="1247140"/>
        </p:xfrm>
        <a:graphic>
          <a:graphicData uri="http://schemas.openxmlformats.org/drawingml/2006/table">
            <a:tbl>
              <a:tblPr firstRow="1" firstCol="1" bandRow="1"/>
              <a:tblGrid>
                <a:gridCol w="505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29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21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202.301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52.013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10.581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3.273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10.733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156.314</a:t>
                      </a:r>
                      <a:endParaRPr lang="zh-CN" sz="115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43816" y="3645821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上不一定单调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内可能存在零点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内一定不存在零点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至少有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由题表可知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的图象是一条连续不断的曲线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均存在零点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至少有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由于只知道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的函数值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故无法判断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上的单调性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虽然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(6)&lt;0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但是函数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内的取值情况未知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内可能存在零点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ABD.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230400" y="6747480"/>
              <a:ext cx="360" cy="36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040" y="67381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082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580914"/>
            <a:ext cx="12190413" cy="365328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38518" y="492501"/>
                <a:ext cx="11589417" cy="5377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内存在唯一零点的是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内没有零点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2=6&gt;0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内存在唯一零点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18" y="492501"/>
                <a:ext cx="11589417" cy="5377498"/>
              </a:xfrm>
              <a:prstGeom prst="rect">
                <a:avLst/>
              </a:prstGeom>
              <a:blipFill rotWithShape="0">
                <a:blip r:embed="rId4"/>
                <a:stretch>
                  <a:fillRect l="-947" b="-5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208392" y="620686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46711"/>
            <a:ext cx="12190413" cy="61837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4643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sup>
                            </m:sSup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(3)=3&gt;0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内存在唯一零点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1)=1&gt;0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内存在唯一零点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643964"/>
              </a:xfrm>
              <a:prstGeom prst="rect">
                <a:avLst/>
              </a:prstGeom>
              <a:blipFill rotWithShape="0">
                <a:blip r:embed="rId3"/>
                <a:stretch>
                  <a:fillRect b="-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582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501117"/>
            <a:ext cx="12190413" cy="278386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787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则下列结论正确的是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没有零点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恰有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恰有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恰有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不是函数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的零点个数等于直线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的图象的交点个数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787482"/>
              </a:xfrm>
              <a:prstGeom prst="rect">
                <a:avLst/>
              </a:prstGeom>
              <a:blipFill rotWithShape="0">
                <a:blip r:embed="rId4"/>
                <a:stretch>
                  <a:fillRect l="-947" b="-5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7962330" y="598652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422720" y="0"/>
              <a:ext cx="10325520" cy="68515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3360" y="-9360"/>
                <a:ext cx="10344240" cy="687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116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156338"/>
                <a:ext cx="11589417" cy="6056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等号成立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56338"/>
                <a:ext cx="11589417" cy="6056530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96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368" y="2349659"/>
            <a:ext cx="3672078" cy="34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2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116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811355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没有零点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恰有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{0}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恰有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恰有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862671"/>
            <a:ext cx="12190413" cy="44204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27501" y="492501"/>
                <a:ext cx="11589417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三、填空题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𝟑𝟔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01" y="492501"/>
                <a:ext cx="11589417" cy="1292662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754304" y="1209135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6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79901" y="1881293"/>
                <a:ext cx="11589417" cy="415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共有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01" y="1881293"/>
                <a:ext cx="11589417" cy="4151842"/>
              </a:xfrm>
              <a:prstGeom prst="rect">
                <a:avLst/>
              </a:prstGeom>
              <a:blipFill rotWithShape="0">
                <a:blip r:embed="rId5"/>
                <a:stretch>
                  <a:fillRect l="-947" b="-10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364" y="621443"/>
            <a:ext cx="1147467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函数零点存在定理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上的图象是一条连续不断的曲线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Times New Roman" panose="02020603050405020304" pitchFamily="18" charset="0"/>
              </a:rPr>
              <a:t>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结论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内至少有一个零点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即存在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这个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也就是方程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57657" y="1878225"/>
            <a:ext cx="12650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)·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90042" y="3070477"/>
            <a:ext cx="1021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)=0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435690"/>
            <a:ext cx="12190413" cy="383963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577027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13.(2025·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成都质检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的偶函数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的图象是连续不断的曲线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上的零点个数为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638791" y="1712595"/>
            <a:ext cx="684803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545" y="2445789"/>
            <a:ext cx="11589417" cy="368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+4)=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为周期的函数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在一个周期内有两个零点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上的零点个数为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2=100.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940029"/>
            <a:ext cx="12190413" cy="335427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2447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若方程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有三个不同的实数根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447529"/>
              </a:xfrm>
              <a:prstGeom prst="rect">
                <a:avLst/>
              </a:prstGeom>
              <a:blipFill rotWithShape="0">
                <a:blip r:embed="rId4"/>
                <a:stretch>
                  <a:fillRect l="-947" r="-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180326" y="2056513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43528" y="2449539"/>
                <a:ext cx="11589417" cy="1573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>
                    <a:latin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effectLst/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600" b="1">
                    <a:latin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28" y="2449539"/>
                <a:ext cx="11589417" cy="1573251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97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449" y="3718738"/>
            <a:ext cx="3240405" cy="2356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59555" y="3703337"/>
                <a:ext cx="11589417" cy="2545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|+3=2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正值舍去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55" y="3703337"/>
                <a:ext cx="11589417" cy="2545825"/>
              </a:xfrm>
              <a:prstGeom prst="rect">
                <a:avLst/>
              </a:prstGeom>
              <a:blipFill rotWithShape="0">
                <a:blip r:embed="rId7"/>
                <a:stretch>
                  <a:fillRect l="-947" b="-1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墨迹 1"/>
              <p14:cNvContentPartPr/>
              <p14:nvPr/>
            </p14:nvContentPartPr>
            <p14:xfrm>
              <a:off x="2340000" y="958680"/>
              <a:ext cx="8829360" cy="48607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0640" y="949320"/>
                <a:ext cx="8848080" cy="487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42665"/>
            <a:ext cx="12190413" cy="65369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4703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故所求取值范围为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703660"/>
              </a:xfrm>
              <a:prstGeom prst="rect">
                <a:avLst/>
              </a:prstGeom>
              <a:blipFill rotWithShape="0">
                <a:blip r:embed="rId3"/>
                <a:stretch>
                  <a:fillRect l="-947" b="-23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448560" y="1482120"/>
              <a:ext cx="50400" cy="14040"/>
            </p14:xfrm>
          </p:contentPart>
        </mc:Choice>
        <mc:Fallback>
          <p:pic>
            <p:nvPicPr>
              <p:cNvPr id="4" name="墨迹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9200" y="1472760"/>
                <a:ext cx="69120" cy="3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921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p:sp>
        <p:nvSpPr>
          <p:cNvPr id="7" name="矩形 6"/>
          <p:cNvSpPr/>
          <p:nvPr/>
        </p:nvSpPr>
        <p:spPr>
          <a:xfrm>
            <a:off x="269382" y="2134417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若连续不断的函数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在定义域上是单调函数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至多有一个零点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函数的零点不是一个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而是方程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的实根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图象是连续不断的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在闭区间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上有零点不一定能推出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在闭区间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上有零点的充分不必要条件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78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4567187"/>
            <a:ext cx="2923883" cy="156603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2868" y="5126837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周期函数如果有零点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则必有无穷多个零点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3415880"/>
            <a:ext cx="12190413" cy="2810794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1062" y="1649623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818" y="931318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思考辨析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在括号内打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“×”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图象连续的函数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⊆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)·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时没有零点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是连续函数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内有零点的充分不必要条件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57433" y="223889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87401" y="2856620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7" grpId="0" autoUpdateAnimBg="0"/>
      <p:bldP spid="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244297"/>
            <a:ext cx="12190413" cy="298345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19534" y="1198744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B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1019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苏教必修一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P253T8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的零点个数为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A.3	B.2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C.7	D.0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或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个零点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101974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2156</Words>
  <Application>Microsoft Office PowerPoint</Application>
  <PresentationFormat>自定义</PresentationFormat>
  <Paragraphs>455</Paragraphs>
  <Slides>62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7" baseType="lpstr"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Courier New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47</cp:revision>
  <dcterms:created xsi:type="dcterms:W3CDTF">2024-01-05T07:50:57Z</dcterms:created>
  <dcterms:modified xsi:type="dcterms:W3CDTF">2025-09-23T09:22:50Z</dcterms:modified>
</cp:coreProperties>
</file>