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4" r:id="rId2"/>
    <p:sldId id="271" r:id="rId3"/>
    <p:sldId id="278" r:id="rId4"/>
    <p:sldId id="277" r:id="rId5"/>
    <p:sldId id="279" r:id="rId6"/>
    <p:sldId id="281" r:id="rId7"/>
    <p:sldId id="280" r:id="rId8"/>
    <p:sldId id="285" r:id="rId9"/>
    <p:sldId id="284" r:id="rId10"/>
    <p:sldId id="306" r:id="rId11"/>
    <p:sldId id="293" r:id="rId12"/>
    <p:sldId id="282" r:id="rId13"/>
    <p:sldId id="294" r:id="rId14"/>
    <p:sldId id="295" r:id="rId15"/>
    <p:sldId id="300" r:id="rId16"/>
    <p:sldId id="272" r:id="rId17"/>
    <p:sldId id="301" r:id="rId18"/>
    <p:sldId id="307" r:id="rId19"/>
    <p:sldId id="273" r:id="rId20"/>
    <p:sldId id="274" r:id="rId21"/>
    <p:sldId id="275" r:id="rId22"/>
    <p:sldId id="308" r:id="rId23"/>
    <p:sldId id="310" r:id="rId24"/>
    <p:sldId id="309" r:id="rId25"/>
    <p:sldId id="289" r:id="rId26"/>
    <p:sldId id="291" r:id="rId27"/>
    <p:sldId id="292" r:id="rId28"/>
    <p:sldId id="297" r:id="rId29"/>
    <p:sldId id="296" r:id="rId30"/>
    <p:sldId id="298" r:id="rId31"/>
    <p:sldId id="299" r:id="rId32"/>
    <p:sldId id="259" r:id="rId33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9" autoAdjust="0"/>
    <p:restoredTop sz="94660"/>
  </p:normalViewPr>
  <p:slideViewPr>
    <p:cSldViewPr snapToGrid="0">
      <p:cViewPr varScale="1">
        <p:scale>
          <a:sx n="35" d="100"/>
          <a:sy n="35" d="100"/>
        </p:scale>
        <p:origin x="51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3T07:56:01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15336 4372 0,'0'0'0,"0"0"16,0 0-16,0 0 0,0 0 0,-31-5 15,31 5-15,-21-4 16,21 4-16,-25-6 0,11 5 15,-1 0-15,0 1 0,-2-1 16,1 1-16,-1 1 0,2-1 0,-2 2 16,-1 1-16,-2 1 0,-1 2 15,-6 1-15,1 1 16,1 0-16,0 1 0,0 1 0,-3 1 16,3 1-16,1 2 0,-5 0 15,2 1-15,2-1 0,3 3 0,-3 1 16,-4 2-16,4-1 15,3 0-15,1 1 0,2 0 16,0 0-16,2-1 0,-1 2 16,-1 2-16,2-1 0,0 0 0,1 0 15,-1 0-15,3 0 0,2-1 16,-3 6-16,1 2 16,3-6-16,0-1 0,-2 6 0,0 1 15,0-1-15,2-3 0,1 2 16,1 0-16,1-1 0,2-2 0,2 3 15,1 1-15,0-1 16,1-3-16,1 2 0,1 1 16,1 0-16,0-1 0,4-1 15,1 0-15,0-1 0,-1 0 0,2 0 16,0 1-16,-1-3 0,2-3 16,0 5-16,-1 2 0,1-1 15,0-1-15,0 0 0,0-1 16,1 1-16,1-2 0,3 2 15,3-2-15,-1-1 0,0 0 0,0-1 16,0-2-16,0 2 0,-2 1 16,1 0-16,2 0 15,-2-1-15,0 0 0,5-1 0,3 0 16,-2-3-16,-2-1 0,-1 0 16,1 1-16,-3-3 0,2 0 15,6 5-15,2 0 0,-5-7 16,-1-2-16,4 1 0,0-1 15,-2-2-15,2 0 0,4 1 16,-1 1-16,-5-1 0,0-1 16,2-2-16,2 1 0,-1-2 15,1 1-15,1 0 0,0-1 16,0 0-16,0 0 0,5 1 0,0-1 16,-7-2-16,0-1 0,6-1 15,1 1-15,-6-2 0,-1-1 0,5-2 16,-1 1-16,-6 0 15,0 1-15,5-4 0,1-3 16,-7 3-16,-3 1 0,2 0 16,0-1-16,0 0 0,1-1 0,2-3 15,2-1-15,-2-1 0,-5 1 16,2-2-16,1-1 16,-2 0-16,-2 0 0,3 0 0,1 0 15,-2-1-15,-2 0 0,-2-4 16,-1-1-16,1 1 0,-1 1 15,0-1-15,1 2 0,-1 0 16,-1 0-16,1-4 0,1 0 16,-3 0-16,-1 1 0,0-1 15,-1-2-15,0 0 0,-1 0 0,-1-1 16,1 0-16,-1 0 0,0 2 16,-2-1-16,0-1 0,-1 0 15,1 2-15,-1 0 0,1-3 16,-2 2-16,1 2 0,-1-3 15,2 0-15,-3 0 0,-1 1 0,-1-1 16,-1 0-16,0 0 16,1 1-16,-2-1 0,0 0 15,0 2-15,0 1 0,0-2 0,-1-2 16,-2 2-16,0 2 0,-2-2 16,0 1-16,0 1 0,1 1 15,-1-3-15,1-1 0,0 2 16,1 1-16,-3 0 0,1 1 15,-2 0-15,-1 1 0,0-2 16,2-2-16,-3 3 0,-1-1 0,-1 1 16,-2-1-16,2 2 0,1 1 15,0-1-15,0 1 0,1 0 16,0 2-16,-2-1 0,-2 0 16,-1 0-16,0 1 0,0 1 15,-1 0-15,2-1 0,0 0 16,-1-1-16,1 2 0,0-1 15,0 3-15,-2-1 0,-3 3 16,1 0-16,1 1 0,0 0 16,2-1-16,0 1 0,1 3 0,-1-2 15,-3-1-15,0 1 0,1-1 16,-3 1-16,0 1 16,2 2-16,3 1 0,-3 1 0,-1-3 15,-1 4-15,0-1 0,-1 1 16,0 0-16,1-1 0,2 2 15,-1 1-15,-2 0 0,0-1 16,1 1-16,-1 2 0,-1 1 16,1 0-16,2 3 0,-1-1 15,0 0-15,1-1 0,-1 0 0,-1-1 16,-2 3-16,3 2 0,2 0 16,-1 1-16,1 0 0,-2-2 15,-1-1-15,0 2 0,0 2 16,2-1-16,3-1 0,-1 2 15,1 0-15,-1 1 0,0-1 0,-1 1 16,1 0-16,0 0 16,-1 1-16,3 1 0,0 1 15,2-1-15,1-1 0,0 2 0,-1 0 16,2-3-16,-2 0 0,-2 5 16,-2-1-16,5 0 0,0-1 15,-2 4-15,0 0 0,1-1 16,2 0-16,1 0 0,1 2 15,0-2-15,0 3 0,0 0 16,0 1-16,-1-1 0,0-2 0,2 2 16,-1 1-16,1-2 15,1 1-15,0 1 0,-1 0 16,1 0-16,2-2 0,2 1 0,0 2 16,1 1-16,0 0 0,0 1 15,0 0-15,0-1 0,4-1 16,-2 1-16,0 1 0,0-1 15,0 0-15,1 1 0,1 0 16,0-1-16,-1 0 0,1 1 16,1 4-16,0-5 0,1-1 0,0 1 15,-2 0-15,1 0 0,2-2 16,0 3-16,1-1 16,0 0-16,1 0 0,-1-2 0,0-1 15,-1 2-15,1 1 0,1 2 16,-1-1-16,0-2 0,-1-3 15,3 3-15,2 1 0,-1-2 16,-1-1-16,3 0 0,2 1 16,-1-1-16,0-2 0,0 3 15,0 0-15,-1-1 0,0 0 0,1-2 16,0-3-16,1 2 0,-1 0 16,3-1-16,3 1 0,-2-1 15,1-2-15,-1 3 0,1 1 16,-1-3-16,1 0 0,4-1 15,3 1-15,-1-1 0,-1-1 16,0-1-16,0 0 16,-4-1-16,-4-4 0,-3 0 0</inkml:trace>
  <inkml:trace contextRef="#ctx0" brushRef="#br0" timeOffset="825.5039">15350 5288 0,'0'0'0,"0"0"0,0 0 16,0 0-16,0 0 0,0 0 15,0 0-15,0 0 0,0 0 0,0 0 16,0 0-16,0 0 0,0 0 16,0 0-16,-13 21 0,13-21 15,0 0-15,-6 19 0,6-19 16,-5 18-16,5-18 0,-3 18 15,3-18-15,-2 19 0,2-19 0,0 13 16,1-6-16,0-1 0,0-1 16,0 0-16,0 0 15,0-3-15,2 0 0,-1-1 0,0 0 16,0-3-16,1 0 0,0 0 16,0-3-16,2 2 0,-1-3 0,-1 0 15,1-2-15,-1 1 16,0-1-16,-1 1 0,1 0 15,-1 0-15,-1 0 0,0 3 16,0-2-16,0 2 0,-1-1 0,0 3 16,-1-1-16,-1 1 0,-1 2 15,-3 0-15,-2 1 16,2 2-16,0-1 0,0 1 16,-1 2-16,0 0 0,1 1 0,0 2 15,1 0-15,0-2 0,2 0 16,1 0-16,1 1 0,1-1 15,1 1-15,1-3 0,0 0 16,0 0-16,2-2 0,-1 2 16,0-3-16,2 1 0,-1-1 0,1-1 15,0-1-15,0 0 0,0 0 16,-1-3-16,1 1 0,-1-1 16,0 0-16,-1 1 0,0-1 15,0 1-15,0-1 0,-1 1 16,0 0-16,-1 1 0,0-1 0,-1 3 15,3-4-15,-3 4 16,0 0-16,0 0 0,-5 3 16,2-1-16,-2 2 0,2-2 0,0-1 15,-1 2-15</inkml:trace>
  <inkml:trace contextRef="#ctx0" brushRef="#br0" timeOffset="1489.544">15291 5392 0,'0'0'0,"0"0"15,0 0-15,0 0 0,0 0 0,0 0 16,0 0-16,0 0 15,0 0-15,0 0 0,0 0 16,-16-14-16,16 14 0,0 0 0,0 0 16,0 0-16,0 0 0,0 0 15,0 0-15,0 0 0,0 0 16,26-12-16,-26 12 0,20-3 16,-20 3-16,22-1 15,-22 1-15,30-1 0,-30 1 0,33-4 16,-15 3-16,2-1 0,0 1 0,2 0 15,1 0-15,5 0 16,-2 0-16,1 0 0,-1-2 16,1 1-16,-2 2 0,3-1 15,0-1-15,-1 1 0,-3 0 0,6-1 16,0 1-16,-1-1 0,0 1 16,-2-2-16,-2 2 0,-2 0 15,-2 1-15,0-2 0,0 0 16,-2 0-16,-2 2 0,0-1 15,-2-2-15,-4 2 0,-2 1 0,0 0 16,-1-2-16,-2 1 16,1 0-16,-2 0 0,0 0 15,-2 1-15,-1 2 0,0-2 0,-2 0 16,3-1-16,-3 1 0,2 0 16,-2 0-16,1-2 0,-1 2 15,-6-3-15,0 0 0,0 0 0,1 2 16,0 0-16</inkml:trace>
  <inkml:trace contextRef="#ctx0" brushRef="#br0" timeOffset="1777.0134">16186 5244 0,'0'0'0,"0"0"15,0 0-15,0 0 0,0 0 0,0 0 16,0 0-16,0 0 0,0 0 16,0 0-16,0 0 0,0 0 15,23 5-15,-23-5 0,0 0 16,0 0-16,0 0 0,0 0 16,0 0-16,0 0 0,0 0 0,-3 24 15,3-24-15,-23 14 16,23-14-16,-34 18 0,13-8 15,-1 0-15,-1 1 0,0-1 16,-1-2-16,-1 2 0,4-1 0,3-2 16</inkml:trace>
  <inkml:trace contextRef="#ctx0" brushRef="#br0" timeOffset="2571.0608">15323 5379 0,'0'0'0,"0"0"0,0 0 16,0 0-16,0 0 0,0 0 15,0 0-15,11-25 0,-11 25 0,0 0 16,11-21-16,-11 21 0,0 0 16,16-23-16,-11 12 0,2-1 15,0 1-15,3-1 0,1-2 16,0 1-16,0 0 0,3-3 16,0 0-16,-1-1 15,0 1-15,5-7 0,0 0 16,0 1-16,2 3 0,0 0 0,0-2 15,-1 0-15,-2 1 0,4-4 16,0-1-16,-1 3 0,-1 3 16,2 0-16,1 0 0,-2 0 15,-2 1-15,-1 1 0,-2 0 16,0 0-16,-2 2 0,0 1 0,0-1 16,1 3-16,-1 1 0,1 1 15,1 1-15,-3 1 0,-1 0 16,-1 2-16,-2 0 0,-1 1 15,-1 1-15,-2 1 0,-1-2 16,1 2-16,-1 1 0,-1-2 16,0 1-16,-2 3 0,2-1 0,-2 1 15,0 3-15,0-3 0,-2 4 16,-1-3-16,-1 2 0,-1 0 16,0 0-16,-2 0 0,0-1 15,1 0-15,0-1 0,1-1 16,-1 0-16,1 0 0,-1 0 15,2 0-15,-1 0 0,2 0 0</inkml:trace>
  <inkml:trace contextRef="#ctx0" brushRef="#br0" timeOffset="2973.0228">15885 4635 0,'0'0'0,"0"0"0,0 0 0,0 0 16,0 0-16,0 0 16,0 0-16,0 0 0,0 0 15,0 0-15,0 0 0,0 0 16,0 0-16,0 0 0,0 0 0,0 0 15,0 0-15,0 0 0,0 0 0,0 0 16,0 0-16,0 0 16,-31-4-16,31 4 0,-26 5 15,26-5-15,-28 6 0,14-3 0,0 0 16,-1 1-16,2 3 0,-1-2 16,0 1-16,-1 1 0,1-2 15,2 2-15,1 0 0,1-1 16,1 0-16,3-2 0,4 0 15,2-4-15,0 0 0,0 0 16,2-5-16,2 1 0,1-2 0,3 1 16,1-1-16,0 0 0,-1 2 15,4-1-15,1 2 0,0-1 16,0-1-16,6-1 0,1 1 16,-4-1-16,-1 2 0,-3 0 15,-2-1-15,-1 0 0,-2 2 0,0 0 16,-1 2-16,0 1 15,-2 0-15,2 2 0,-1 0 16,1 1-16,-1 1 0,1 0 16,-1 2-16,0 1 0,-1 1 15,0 2-15,-1 1 0,-1 0 0,0-1 16,-1 1-16,1 0 0,-1 2 16,0-2-16,-1 1 0,0-1 15,0 1-15,-1-3 0,0 1 16,-1-2-16,0 0 0,0-3 0,0-1 15,0 0-15,-1 0 0</inkml:trace>
  <inkml:trace contextRef="#ctx0" brushRef="#br0" timeOffset="3924.5314">15313 5321 0,'0'0'0,"0"0"16,0 0-16,0 0 0,0 0 16,0 0-16,0 0 0,0 0 15,0 0-15,0 0 0,0 0 16,-12-22-16,12 22 0,0 0 15,0 0-15,3-24 0,-3 24 0,3-19 16,-3 19-16,3-22 0,-2 8 16,-1 1-16,0-2 15,0 2-15,0-2 0,0-3 16,0-4-16,0 2 0,0 1 0,0-5 16,-1 0-16,0 0 15,1-1-15,-1-3 0,-2-2 16,1 2-16,1 1 0,0 1 0,1-1 15,-1-3-15,1 2 0,2 0 16,1 0-16,0 1 0,-3 1 16,1 2-16,0-1 0,1 2 15,1 0-15,1 0 0,-2 0 16,0 2-16,-1 2 0,0 1 16,0 0-16,0 2 0,-1 3 15,2 0-15,-1 0 0,0 3 16,0-1-16,-1 2 0,0 0 15,0 2-15,0 1 0,0 1 16,0 0-16,-1 2 0,1 3 0,-2-1 16,2 1-16,-4 2 0,1 2 15,0-1-15,0 2 0,0 2 16,0 1-16,-2 1 0,1 2 16,-1-1-16,-2 0 0,1 2 15,1 0-15,-1 1 0,1-1 0,-1 1 16,2-2-16,0 1 0,-1-1 15,0 5-15,0-1 0,2-5 16,0-1-16,-1 1 0,2 1 16,-1-4-16,-1 0 0,2 0 15,0 0-15,0-3 0,0 0 16,1 1-16,-1-1 0,1 0 16,0-2-16,-2-1 0,-2-3 15,2 1-15,0-1 0,0 1 0</inkml:trace>
  <inkml:trace contextRef="#ctx0" brushRef="#br0" timeOffset="4069.0349">15270 4331 0,'0'0'0,"0"0"15,0 0-15,0 0 0,0 0 0,0 0 16,0 0-16,0 0 0,0 0 15,28 17-15,-28-17 0,18 15 16,-18-15-16,21 23 0,-11-7 16,0 0-16,0 0 0,-2-1 15,0-4-15,-2 0 0</inkml:trace>
  <inkml:trace contextRef="#ctx0" brushRef="#br0" timeOffset="10168.9747">28281 3239 0,'0'0'15,"0"0"-15,0 0 0,0 0 16,0 0-16,0 0 0,-22-4 16,22 4-16,0 0 0,-29 13 0,29-13 15,-28 18-15,14-10 0,-6 6 16,-4 5-16,-1-1 0,1 2 0,-9 9 15,-1 4-15,-5 6 0,3 0 16,-5 4-16,-5 0 16,-5 6-16,5-3 0,-8 11 0,1 1 15,4-5-15,4-6 0,-6 5 16,3 0-16,4-2 0,4-1 16,-18 16-16,3-7 0,9-9 15,9-7-15,-4 3 0,-2 1 16,6-5-16,4-4 0,-2-6 15,1-4-15,7-5 0,3-3 0,7 0 16,4 1-16,4-4 0,2-2 16,5-7-16,-1 1 15,2-5-15,-1 0 0,2-3 0,2-5 16,0 0-16,2-2 0,8-4 16,8-3-16,-4 4 15,-4 1-15,-3 2 0</inkml:trace>
  <inkml:trace contextRef="#ctx0" brushRef="#br0" timeOffset="10705.4521">28323 3199 0,'0'0'0,"0"0"16,0 0-16,0 0 0,0 0 0,0 0 16,0 0-16,-31 11 0,31-11 15,-34 15-15,12-2 0,-3 0 16,-3 2-16,-3 2 0,-3 3 15,-10 8-15,0 1 0,-11 10 16,1 4-16,2-2 0,3 1 0,-10 8 16,3 0-16,-7 7 0,5 0 15,1-3-15,2-2 0,-5 3 16,1-2-16,-19 24 16,10-4-16,7-10 0,6-8 0,1-2 15,1-2-15,7-4 0,5-3 16,1 3-16,1 1 0,4-7 15,2-8-15,7-6 0,5-4 16,4-1-16,3 1 0,0-7 16,0-1-16,3-6 0,4-3 0,2-3 15,5-3-15,2 0 0,4-3 16,6-5-16,7-4 0,5-4 16,4-1-16,-11 5 0,-2 3 15,-4 2-15</inkml:trace>
  <inkml:trace contextRef="#ctx0" brushRef="#br0" timeOffset="11137.4864">28546 3496 0,'0'0'0,"0"0"0,0 0 15,0 0-15,-15 18 0,15-18 16,-24 24-16,10-10 0,-2 2 0,-6 5 16,-6 4-16,-7 7 15,-1-1-15,-5 6 0,-6 5 0,-6 8 16,4-4-16,-14 13 0,-12 11 15,8-10-15,5-8 0,-10 11 16,1 1-16,3-3 0,12-8 0,-19 18 16,5-2-16,11-9 0,11-8 15,-6-2-15,-4-1 0,15-6 16,8-5-16,-2 1 0,-3 0 16,7-9-16,5-5 0,5-1 15,3 1-15,6-5 0,4-3 0,9-10 16,7-3-16,-1-3 15,-2 1-15,-1-1 16</inkml:trace>
  <inkml:trace contextRef="#ctx0" brushRef="#br0" timeOffset="11651.4572">28611 4182 0,'0'0'0,"0"0"0,-20 17 0,9-10 15,-1 3-15,-6 4 0,-4 4 16,-7 8-16,-1 2 0,-8 2 15,-6 6-15,-11 6 0,1-1 0,-14 10 16,-4 2-16,-3 6 0,7-3 16,-10 9-16,1-2 0,6-5 15,4-3-15,-28 23 0,9-3 16,17-12-16,13-8 0,-2-3 16,-3-4-16,9-3 0,7-5 15,1 2-15,1 2 0,8-13 16,7-8-16,2-2 0,-1-1 15,5-7-15,2-3 0,8-6 16,7-4-16,-2-2 0,0-3 0,11-14 16,5-12-16,-5 18 0,-1 4 15,0 2-15</inkml:trace>
  <inkml:trace contextRef="#ctx0" brushRef="#br0" timeOffset="12062.4885">28198 3306 0,'0'0'15,"0"0"-15,0 0 16,-30 17-16,30-17 0,-35 22 0,10-5 0,-2 1 16,-4 4-16,-13 8 0,-4 4 15,-12 10-15,-1 1 0,-9 8 16,1 2-16,-7 5 0,3-1 15,3-2-15,1 0 0,-1 4 16,6-5-16,-20 23 0,10-9 0,10-5 16,6-6-16,6-9 15,6-5-15,0-2 0,-1 0 0,9-5 16,5-1-16,7-6 0,7-2 16,2-5-16,0-1 0,4-9 15,2-4-15,6-6 0,5-4 16,0 0-16,3 0 0,10-8 15,8-2-15,-7 2 0,-4 3 0,-2 1 16</inkml:trace>
  <inkml:trace contextRef="#ctx0" brushRef="#br0" timeOffset="12461.4672">28499 3691 0,'0'0'0,"0"0"0,0 0 16,0 0-16,0 0 0,-20 18 16,20-18-16,-30 24 0,13-8 0,-6 3 15,-5 5-15,-2 0 16,0 1-16,-15 10 0,-17 13 15,4-1-15,2-2 0,-17 8 16,-14 8-16,11-6 0,8-1 16,-10 10-16,0 3 0,-18 8 15,15-15-15,8-2 0,4 0 16,14-12-16,9-7 0,-4 1 0,-3 1 16,12-7-16,8-5 0,-3-4 15,-1 0-15,3-4 0,6-2 0,8-3 16,6-4-16,6-4 15,5-3-15,5-8 0,3-4 16,-3 4-16,1-1 0,-3 4 0</inkml:trace>
  <inkml:trace contextRef="#ctx0" brushRef="#br0" timeOffset="12740.9676">28219 4314 0,'0'0'0,"0"0"0,0 0 15,-21 16-15,21-16 0,-29 18 0,6-4 16,-3 4-16,-2 0 0,-14 7 15,-4 3-15,-11 5 0,2-1 0,-13 7 16,-2 0-16,7-1 0,3-2 16,-9 10-16,0 1 15,12-6-15,15-13 0,12-8 0</inkml:trace>
  <inkml:trace contextRef="#ctx0" brushRef="#br0" timeOffset="13942.818">21024 3775 0,'0'0'0,"0"0"16,0 0-16,0 0 0,0 0 0,0 0 15,0 0-15,0 0 0,0 0 16,0 0-16,-12-15 16,12 15-16,0 0 0,0 0 0,0 0 15,0 0-15,0 0 0,23-8 16,-23 8-16,0 0 0,30-1 0,-30 1 15,28-1-15,-28 1 16,30-1-16,-14 1 0,0 0 16,1 1-16,0 0 0,3 0 0,2 0 15,4 2-15,-3 1 0,0-2 16,0-2-16,0 1 0,-1 2 16,1-2-16,0 1 0,-3-1 15,-2 0-15,-3-1 0,-1 1 16,-3 0-16,-1 0 0,-2 0 15,-1 2-15,0-2 0,-2 0 0,0-1 16,-2-1-16,-1 0 0,-1-3 16,0 1-16,-1 1 15,0-1-15,-1-1 0,0 0 16,0-1-16,0 0 0,-1-2 0,-1 0 16,0 1-16,-1-1 0,-1-1 0,0 2 15,-2-1-15,1 1 16,-1 0-16,-4 1 15,-3 0-15,1 1 0,2 0 0,2 0 16</inkml:trace>
  <inkml:trace contextRef="#ctx0" brushRef="#br0" timeOffset="22902.4005">18650 5754 0,'0'0'0,"0"0"16,0 0-16,0 0 0,10-21 0,-10 21 16,9-22-16,-3 10 15,-1-2-15,2-3 0,0-2 16,1 1-16,-1 1 0,2-4 0,-1 1 16,0-1-16,-1 1 0,-2 3 15,0 1-15,-2 0 0,-1 0 16,-1 2-16,-1 2 0,0 2 15,-1 2-15,-2-1 0,-2 2 16,-1 2-16,-3 2 0,0 3 16,-2 2-16,0 1 0,-1 2 0,-7 5 15,-2 1-15,-2 4 16,-1 1-16,0 2 0,-1 2 16,0 1-16,0-1 0,-6 8 0,-1 2 15,4-1-15,3-2 0,3 1 16,2-1-16,0 2 0,3-5 15,4-2-15,5-4 0,2-3 16,2-2-16,1-2 0,2 0 16,2-3-16,2-1 0,1-3 15,2-1-15,-1-3 0,2 0 0,3-4 16,3-3-16,2 0 16,2-3-16,0-1 0,1-1 0,0-1 15,-2-1-15,7-5 0,2-1 16,-2-1-16,0 0 0,-2 1 15,-2 1-15,-3-1 0,-1-1 16,-1 3-16,0 1 0,-2 1 16,-1 2-16,0 0 0,-1 3 15,-1 2-15,-1 1 0,-3 2 16,1 0-16,-3 0 0,-1 0 0,-2 2 16,0 4-16,-3-1 0,-1 4 15,-2 1-15,-2 1 0,1 4 16,-1 0-16,0 4 0,1 1 15,-2 1-15,-1 0 0,0 2 16,0 3-16,0-1 0,1 0 0,2-1 16,0 1-16,1-1 15,3-2-15,1-1 0,2-1 16,1-1-16,2-2 0,2 0 16,0 0-16,2-1 0,1-2 15,0 0-15,3 0 0,4-2 0,1 0 16,-1-1-16,-3 0 0,-2-1 15</inkml:trace>
  <inkml:trace contextRef="#ctx0" brushRef="#br0" timeOffset="24426.4404">18896 5770 0,'0'0'0,"0"0"0,0 0 0,0 0 16,0 0-16,0 0 0,-23 12 15,23-12-15,0 0 16,-24 17-16,14-7 0,1-2 0,0 2 16,0-1-16,1 0 0,0 0 15,1 1-15,2-1 0,-1 0 16,2 1-16,0 1 0,1 0 15,0 0-15,1-3 0,2-2 0,0 1 16,1-1-16,1-2 0,0 0 16,3-3-16,1 1 0,2-4 15,1 0-15,1-2 0,1-1 16,1 0-16,1-1 0,0-1 16,0 0-16,0-2 0,-2 0 15,3-5-15,1 1 0,0 0 16,-2 0-16,-1 1 0,-1 1 15,-1 0-15,-1 1 0,-1 1 16,-2 0-16,-2 0 0,-3-1 0,-2 2 16,-2 2-16,1 1 0,-1 1 15,-3 1-15,-1 1 0,-3 1 16,-2 2-16,-3 2 0,-1 2 16,-6 1-16,1-1 0,3 1 15,3-2-15,1 0 0</inkml:trace>
  <inkml:trace contextRef="#ctx0" brushRef="#br0" timeOffset="25115.446">18370 5184 0,'0'0'0,"0"0"0,0 0 15,0 0-15,0 0 0,0 0 16,28 1-16,-28-1 0,0 0 0,30-1 16,-30 1-16,28-2 15,-11 2-15,0 0 0,1 0 0,1 0 16,0 0-16,2 2 0,2-1 15,0 0-15,0 0 0,6 0 16,-2-1-16,2 1 0,1-1 16,-1 0-16,0 0 0,-1-1 15,-3 1-15,0-1 0,0 0 16,-1-1-16,0 0 0,3 0 16,-4-1-16,-3-1 0,-4-1 0,-5 3 15,-1-2-15,-2 1 0,-2 0 16,1-1-16,-1 2 0,-2-3 15,-1 1-15,-1-1 0,0-1 16,-2 1-16,-2 1 0,0-1 16,-1 1-16,-4-1 0,-2 0 15,0 1-15,-2-2 0,-3 2 16,0 1-16,-1 1 0,-2 1 16,-2 0-16,4-1 0,2 1 0</inkml:trace>
  <inkml:trace contextRef="#ctx0" brushRef="#br0" timeOffset="26204.2443">19232 5560 0,'0'0'0,"0"0"15,0 0-15,0 0 0,0 0 16,0 0-16,0 0 0,0 0 0,32 0 15,-32 0-15,35-4 0,-17 2 16,2 2-16,2-1 0,1-1 16,2 0-16,-1-1 0,3 0 15,-1-1-15,-3 3 0,-2 2 16,-2 0-16,-4 2 0,-4-1 16,-3 2-16,-2-1 0,0-1 15,-2 0-15</inkml:trace>
  <inkml:trace contextRef="#ctx0" brushRef="#br0" timeOffset="26462.7496">19162 5830 0,'0'0'16,"0"0"-16,0 0 0,0 0 15,0 0-15,33-2 0,-33 2 16,31-3-16,-9 1 0,3 1 0,4 0 15,2 1-15,1 1 0,3-1 16,-5 0-16,-5 0 0</inkml:trace>
  <inkml:trace contextRef="#ctx0" brushRef="#br0" timeOffset="27126.2548">20273 5792 0,'0'0'0,"0"0"0,0 0 0,0 0 16,0 0-16,0 0 0,0 0 15,0 0-15,30 8 0,-30-8 16,0 0-16,37-1 0,-37 1 0,33 0 16,-12 0-16,1 0 0,2-2 15,1 2-15,3-1 0,0 1 16,2 0-16,10-1 0,0 1 16,1 0-16,1 0 0,11-2 15,1-1-15,-2 1 0,-4-1 0,12 1 16,-1 1-16,1 0 0,1-2 15,-1 2-15,0 1 16,6-3-16,-4 0 0,1-1 0,-1 0 16,5 1-16,-7 0 0,-3 2 15,0-1-15,-2 1 0,0 1 16,-5-4-16,-5-2 0,-1 0 16,-1 2-16,-6-1 0,-2 2 15,-7-1-15,-1 1 0,-3 0 16,-1 2-16,-5 0 0,-4-1 0,-5 2 15,-4-1-15,-5 1 0,0 0 16,0 0-16,-2-2 0,2 2 16</inkml:trace>
  <inkml:trace contextRef="#ctx0" brushRef="#br0" timeOffset="28022.2631">21335 5302 0,'0'0'0,"0"0"16,0 0-16,0 0 0,15-21 0,-15 21 16,12-17-16,-5 7 0,1-2 15,-2 1-15,1 0 16,-2 0-16,0 1 0,-1 0 0,0 1 15,-2 0-15,-1 1 0,-3 3 16,-3 0-16,1 1 0,-2 1 16,-2 3-16,-5 5 0,-1 0 0,-1-1 15,-7 5-15,-2 3 16,3 2-16,2 0 0,-5 2 16,0 1-16,2 0 0,1 0 0,-2 6 15,3 1-15,3-1 0,2-1 16,3-2-16,2-2 15,3-3-15,2-2 0,2-2 0,2-2 16,0 1-16,1-3 0,3 0 16,2-1-16,1-4 0,2-2 0,3-4 15,3-1-15,1 1 16,1-2-16,0-1 0,2-1 16,0-3-16,-1 0 0,6-2 0,2-2 15,-3 2-15,-1-1 0,-3 1 16,-1 0-16,-2 0 0,0 2 15,-2 0-15,-1 0 0,-1 2 16,-1 1-16,-2 0 0,-2 1 16,-1 3-16,-1 1 0,-2 0 15,-2 3-15,0 0 0,0 0 0,-5 5 16,-1 2-16,1-2 0,-1 0 16,-2 6-16,-3 2 15,-1 2-15,3-1 0,-1 1 0,0 1 16,1-2-16,1 1 0,3-1 15,1 1-15,4-2 0,3-2 16,2 0-16,3-1 0,0-1 16,-1-2-16,5-2 0,4-2 15,0-1-15,1-1 0,1-2 16,0-2-16,-1-1 0,-3 0 0,2-3 16,-1-1-16,-2 1 0,-1-2 15,-2 2-15,-1 1 16,-1 2-16</inkml:trace>
  <inkml:trace contextRef="#ctx0" brushRef="#br0" timeOffset="28416.2959">20948 5018 0,'0'0'16,"0"0"-16,0 0 0,0 0 16,0 0-16,0 0 0,0 0 15,32 3-15,-32-3 0,28 2 16,-28-2-16,41 2 0,-20-1 16,6 1-16,4 2 0,-2-2 15,0-1-15,7 2 0,0-2 16,-2 2-16,0-2 0,6-2 0,-4-2 15,-4 1-15,-3-2 0,-2 0 16,0 1-16,-4 0 0,-2 0 16,-4-1-16,-1-2 0,-4 2 15,-2 0-15,-3-1 0,-2-1 16,-1 1-16,0 0 0,-4-1 16,-4 0-16,-1 0 0,-3 1 0,-3-1 15,-3 1-15,-5 0 16,-3 2-16,-2 1 0,-3 1 0,0 3 15,-1 1-15,0-1 0,4 1 16,6-1-16</inkml:trace>
  <inkml:trace contextRef="#ctx0" brushRef="#br0" timeOffset="28942.3163">20717 5965 0,'0'0'0,"0"0"16,0 0-16,0 0 0,0 0 0,0 0 16,-16 19-16,16-19 15,-13 22-15,13-22 0,-21 32 16,10-14-16,0-2 0,-1 5 16,-2 2-16,2 0 0,0 1 0,-7 8 15,-2 0-15,3 0 0,0-3 16,-2 6-16,1 2 0,3-5 15,2-6-15,1-2 0,2-2 16,3-3-16,0-2 0,1 0 16,2 1-16,0-3 0,2-1 0,3-2 15,2-2-15,2-5 0,0-1 16,-1-3-16,1 1 0,-2-1 16</inkml:trace>
  <inkml:trace contextRef="#ctx0" brushRef="#br0" timeOffset="29737.2758">21194 6266 0,'0'0'0,"0"0"0,0 0 0,0 0 15,10-21-15,-10 21 0,7-19 16,-1 8-16,0-1 0,1-2 16,0 0-16,-1 0 0,0 3 0,0-3 15,1 2-15,-1-2 0,-2 1 16,-1 1-16,-2 1 16,-1 3-16,-1 1 0,-1 1 0,-2 2 15,-2 0-15,1 2 0,-3 2 16,-1 2-16,-1 2 15,-1 1-15,-4 3 0,-5 3 16,-3 4-16,2 0 0,0 1 0,-1 2 16,0 0-16,0 2 0,-4 4 15,2 2-15,4-1 0,4 0 0,1-3 16,2 0-16,2-3 0,2-1 16,2-3-16,1 1 15,2-3-15,1-3 0,2 0 0,1-3 16,1-2-16,2-1 0,2-2 15,4-3-15,2-1 0,2 0 16,2-3-16,0-2 0,0-1 16,0-1-16,1-2 0,2 0 15,0-2-15,0 0 0,1-2 16,0-1-16,1-1 0,-3 0 0,-1 0 16,-3 2-16,-2-1 0,-1 2 15,-1 1-15,-2 1 0,-2 3 16,-2 2-16,0 0 0,1 0 15,-3 0-15,-1 4 0,0-1 16,-1 2-16,-1 2 0,-1 2 16,1 1-16,0 0 0,-1 1 15,-1 3-15,0 0 0,-2 3 16,1-1-16,-2 0 0,1 2 16,-1 1-16,2 2 0,0-2 0,1 5 15,0 0-15,2-1 0,2 1 16,1-3-16,2 0 0,0-3 15,1 1-15,2-3 0,0-2 16,1-2-16,0 0 0,0-3 16,3 1-16,0 0 0,1-3 15,1 0-15,2-2 0,1-3 16,-1-1-16,-2-2 0,-2-2 16,-1 3-16,-2 1 0,-2 0 0</inkml:trace>
  <inkml:trace contextRef="#ctx0" brushRef="#br0" timeOffset="30125.81">20968 5988 0,'0'0'15,"0"0"-15,0 0 0,0 0 0,31-1 16,-31 1-16,24-1 0,-24 1 16,34 0-16,-14 1 0,1 0 15,1-1-15,1 0 0,9-2 16,2 1-16,-1 0 0,-2 0 0,0-1 16,-1-2-16,-3 0 15,0 1-15,-4-1 0,-2-1 16,-4 1-16,-2 0 0,-3-1 15,-1 0-15,-2 1 0,-3 0 0,-1-2 16,-2 2-16,-3-2 0,-2 0 16,-4 1-16,-2 1 0,-5 2 15,-1 0-15,-1 2 0,-2 0 16,2 0-16,-1 0 0,4 1 16,1-1-16,2 0 0</inkml:trace>
  <inkml:trace contextRef="#ctx0" brushRef="#br0" timeOffset="30643.2841">21868 5929 0,'0'0'0,"0"0"15,0 0-15,0 0 0,0 0 0,0 0 16,0 0-16,0 0 16,0 0-16,0 0 0,0 0 0,0 0 15,0 0-15,0 0 0,-5 27 16,5-27-16,-5 22 0,5-22 15,-7 29-15,2-13 0,1 0 16,-2 2-16,0 3 0,-2-2 16,0 1-16,-2 6 0,-1 3 15,2 1-15,0-1 0,-1 1 16,0-1-16,1-1 0,0-3 0,-2 7 16,0-1-16,1-3 0,1-2 15,2-2-15,-1-2 0,1-1 16,1-2-16,-2-3 0,0-1 15,2-3-15,0-1 0,2-2 16,2-2-16,-1-2 0,2-1 0,-1-1 16,0 1-16,1 0 15,1-4-15,0 0 0,0 0 16,0 0-16,0 0 0,0 0 16,0 0-16,2-2 0,-2 2 0,2-1 15</inkml:trace>
  <inkml:trace contextRef="#ctx0" brushRef="#br0" timeOffset="51062.2247">4352 6450 0,'0'0'16,"0"0"-16,0 0 0,-32-9 0,17 7 15,-6 2-15,-5 2 0,-10 0 16,2 1-16,-7 4 0,-3 2 15,-10 3-15,0 0 0,-12 11 16,-2 6-16,7-2 0,5 3 0,-12 8 16,-2 6-16,7-2 15,4 0-15,-10 16 0,4 7 16,-1 3-16,3-5 0,-9 29 16,5-2-16,17-9 0,6-6 0,5 5 15,2 5-15,5-10 0,3-8 16,-1 8-16,1 4 15,10-7-15,2-4 0,-1 10 0,2 5 16,0-2-16,3-6 0,2 5 16,5 0-16,5-7 15,4-6-15,9 8 0,3 5 0,5-12 16,-1-9-16,6-2 0,4-2 16,2-1-16,1 1 0,6 1 15,7 0-15,-5-6 0,-2-5 0,4 0 16,7 4-16,-1-9 0,-1-4 15,4 1-15,4-3 0,-8 0 16,-4-3-16,8-4 0,9-3 16,-9-7-16,-1-4 0,1-2 15,3 0-15,2-1 0,-1-2 0,4-8 16,-1-5-16,-7-4 0,-5-2 16,2-6-16,4-5 15,-4-1-15,-5-1 0,4-8 0,3-3 16,-8 1-16,-6 3 0,5-12 15,4-8-15,-4 2 0,-5 1 16,4-4-16,1-4 0,-5-1 16,-3-1-16,2-7 0,4-4 15,-5 4-15,-3 2 0,-2-6 16,-1-3-16,2 5 0,0 2 0,-8-6 16,-4-6-16,-6 7 0,-4 4 15,-2-8-15,-2-5 16,-1 5-16,-3 5 0,-3-6 15,0-5-15,-1 8 0,-2 3 0,0-6 16,-1-5-16,-2 5 0,-1 4 16,-5 1-16,-4 0 0,0 5 15,1 3-15,-6 0 0,-1-1 16,-3 6-16,0 4 0,-7-2 16,-6 0-16,4 5 0,5 5 0,-9 1 15,-9 1-15,4 2 0,0 5 16,-3 7-16,-3 4 15,-3 2-15,-2-1 0,-6 6 0,-3 4 16,6 2-16,6 5 0,-12 5 16,-6 6-16,6 1 0,4 2 0,-3 11 15,0 8-15,6-3 16,1-2-16,-1 15 0,-1 9 16,4-1-16,5 2 0,6 13 0,1 8 15,15-20-15,8-16 16,8-9-16</inkml:trace>
  <inkml:trace contextRef="#ctx0" brushRef="#br0" timeOffset="52531.4555">11500 8367 0,'0'0'0,"0"0"16,0 0-16,-16-24 0,7 16 0,-5-2 16,-5-3-16,-3 0 0,-2 0 15,-16-7-15,-7-2 0,-9-2 16,1 2-16,-18-4 0,-4 0 15,3 4-15,3 3 0,-19-1 16,-6 2-16,-1 1 0,11 5 0,-49-1 16,1 3-16,20 2 15,14 4-15,-10 3 0,-8 3 16,11 1-16,8 1 0,-17 6 16,-11 2-16,15 2 0,11-1 0,-10 6 15,-5 5-15,17 3 16,14 1-16,-7 7 0,-5 4 0,15-7 15,13-6-15,-1 8 0,1 6 16,6-4-16,9-3 0,-1 5 16,0 3-16,9-6 0,10-4 15,0 5-15,0 6 0,6-6 16,5-2-16,4 7 0,2 5 16,7-6-16,5-5 0,6 3 15,1 1-15,5-4 0,4-4 0,14 6 16,10 3-16,-1-9 0,0-6 15,10 3-15,8 2 0,-6-5 16,-3-1-16,12-1 0,9 0 16,-3-2-16,-3 1 0,12 6 15,8 3-15,-9-7 0,-6-6 0,14-1 16,11 0-16,-11-4 0,-8-4 16,17 2-16,11 2 15,-9-5-15,-7-1 0,14-4 16,9-2-16,-17-1 0,-10-1 0,17-2 15,10-4-15,-11 0 0,-10 1 0,10-4 16,6-2-16,-7-1 16,-4 0-16,8-2 0,4-1 15,-14 2-15,-9-2 0,13-5 16,10-5-16,-15 4 0,-11 2 0,9 2 16,4 0-16,-11-2 15,-8-2-15,2-6 0,1-4 0,-11 4 16,-6 5-16,1-5 0,2-3 15,-8 2-15,-5 2 0,-3-1 16,-3-1-16,-5 1 0,-6 1 16,3-2-16,1-3 0,-9 4 15,-4 2-15,-5-9 0,-3-6 16,-4 10-16,-1 8 0,-4-11 16,-1-7-16,-2 7 0,-1 5 0,-8-4 15,-6-4-15,-7 3 0,-5 2 16,-13-4-16,-10-3 0,0 3 15,0 0-15,-15 1 0,-10 0 16,3 6-16,1 3 0,-11 0 16,-9 0-16,9 7 0,6 2 0,-28 5 15,-19 2-15,12 4 0,9 1 16,34 2-16,22 1 16,16 1-16</inkml:trace>
  <inkml:trace contextRef="#ctx0" brushRef="#br0" timeOffset="62458.1279">13044 7868 0,'0'0'16,"0"0"-16,0 0 0,0 0 0,0 0 15,0 0-15,0 0 16,16-23-16,-16 23 0,0 0 0,14-14 16,-14 14-16,0 0 0,17-14 15,-17 14-15,0 0 0,0 0 16,23-11-16,-17 9 0,1 1 15,-2 0-15,2-1 0,0 2 16,-1-1-16,1 1 0,0 1 16,-1 1-16,1-1 0,-1 0 0,1 0 15,0 1-15,-1-1 0,0 1 16,0 0-16,1 1 16,-2-1-16,1 1 0,0-1 0,-1 0 15,-1-1-15,1 1 16,-2 0-16,0 0 0,1-1 15,-2 0-15,0 0 0,0 0 0,-2-1 16,3 2-16,-3-2 0,2 2 16,-2-2-16,2 1 0,-2-1 15,0 0-15,0 0 0,0 0 0,0 0 16,0 0-16,0 0 16,2 5-16,-2-5 0,0 0 15,0 0-15,0 0 0,0 0 0,0 0 16,0 0-16,0 0 0,0 0 15,0 0-15,0 0 0,0 0 16,0 0-16,0 0 0,0 0 16,0 0-16,0 0 0,0 0 15,0 0-15,0 0 0,0 0 16,0 0-16,0 0 0,0 0 0,0 0 16,0 0-16,0 0 0,0 0 15,0 0-15,0 0 0,0 0 16,0 0-16,10 0 0,-3 1 15,0 0-15,2 1 0,-1-1 16,0-1-16,-2 0 0</inkml:trace>
  <inkml:trace contextRef="#ctx0" brushRef="#br0" timeOffset="63129.6071">13997 7814 0,'0'0'0,"0"0"0,0 0 16,0 0-16,0 0 0,0 0 16,21-14-16,-21 14 0,0 0 0,0 0 15,23-6-15,-23 6 16,13-2-16,-5 0 0,0 1 16,0 1-16,1-1 0,1 1 15,1 1-15,0 2 0,0-2 0,1 3 16,2 1-16,-1-3 0,0-1 15,0 2-15,0 1 16,0 0-16,-1 1 0,-1-2 0,0 1 16,-1 0-16,0-2 0,-2 1 15,0 0-15,-1 0 0,-2-2 16,1 0-16,-2 0 0,1 0 16,-2 1-16,0-1 0,2-1 15,-2 0-15,0 0 0,-1 0 16,1 0-16,-1-1 0,0 1 0,0-2 15,-2 2-15,2-1 0,-2 1 0,3-1 16,-3 1-16,0 0 16,0 0-16,0 0 0,0-2 15,0 2-15,-3-1 0,3 1 0,0 0 16,0 0-16,-7-2 0,7 2 16,0 0-16,0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3T07:59:27.4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13435 7424 0,'0'0'0,"0"0"16,0 0-16,0 0 0,0 0 15,0 0-15,0 0 0,0 0 16,0 0-16,0 0 0,0 0 15,0 0-15,0 0 0,-28-11 16,28 11-16,0 0 0,-29 9 0,29-9 16,-22 11-16,22-11 15,-20 12-15,9-4 0,0 2 16,0-1-16,0 1 0,0 3 16,-1 0-16,0-1 0,1 0 0,1 2 15,1 0-15,2-1 0,-1 0 16,-1 6-16,0-1 0,3-1 15,0 0-15,2-2 0,0 1 16,3-1-16,1 0 0,4-1 16,1 1-16,2-3 0,0-1 0,2-2 15,2 1-15,-1-2 16,0-2-16,0-2 0,0 0 16,1 0-16,1-1 0,2-1 0,2-2 15,-2-2-15,1 1 0,-1-3 16,0-1-16,-1 1 0,0-1 15,-1-1-15,1 0 0,0-2 16,-1 0-16,1-2 0,1-1 16,-1 0-16,0 0 0,-1 0 15,0 0-15,-1-2 0,-2 2 0,-1-2 16,-2-1-16,-2 1 0,0 1 16,0-1-16,-2-2 0,-1 1 15,-1 1-15,0-1 0,0 2 16,-2-1-16,-3 1 0,0-1 15,-3 2-15,0 0 0,2 0 16,-2 1-16,-1 0 0,0 3 16,1-1-16,-1 1 0,0 0 15,0 2-15,0 1 0,-2 1 0,-2 0 16,0 1-16,0 1 0,-2 3 16,0 2-16,1 2 0,0 0 15,2 0-15,2-1 0,3-1 16</inkml:trace>
  <inkml:trace contextRef="#ctx0" brushRef="#br0" timeOffset="849.9882">17199 7303 0,'0'0'0,"0"0"0,0 0 16,0 0-16,0 0 0,0 0 0,0 0 15,0 0-15,0 0 0,0 0 16,-30 0-16,30 0 0,-25 12 15,25-12-15,-32 20 0,15-7 16,-1 0-16,-2 1 0,-1 1 16,0 2-16,0 1 0,-5 8 15,1 1-15,1-2 0,2-2 0,-5 5 16,-1 0-16,3-2 0,2-1 16,2-1-16,3-1 0,3-4 15,0-3-15,1 1 0,1 1 16,1 1-16,1 2 0,2-4 15,1-3-15,0-2 0,3-2 0,1-3 16,-1 0-16,3-2 16,0-3-16,2 2 0,2 0 15,0-8-15,1-3 0,3-5 16,2-4-16,-3 4 0,1 1 0,-2 3 16</inkml:trace>
  <inkml:trace contextRef="#ctx0" brushRef="#br0" timeOffset="1219.1715">17102 7295 0,'0'0'0,"0"0"15,0 0-15,0 0 0,0 0 16,0 0-16,24 4 0,-24-4 15,0 0-15,13 18 0,-13-18 16,5 23-16,-2-8 0,-2 1 16,0 1-16,-1 1 0,0 3 0,-2 1 15,-2 3-15,0 5 0,1 1 16,-3-1-16,-1 0 16,2-2-16,0-1 0,0 3 0,-1-3 15,2-1-15,1 1 0,-1-2 16,2-2-16,1-2 0,0-1 15,2-4-15,1 1 0,-1-3 16,1-3-16,-1-4 0,-1 0 16,0-1-16,0-2 0,-3-4 15,-1-3-15,0-1 0,-1 1 0,2 0 16,1 0-16,-1 1 0</inkml:trace>
  <inkml:trace contextRef="#ctx0" brushRef="#br0" timeOffset="1416.4501">16831 7646 0,'0'0'0,"0"0"16,0 0-16,0 0 0,0 0 0,28-7 16,-28 7-16,30-6 0,-30 6 15,34-5-15,-14 3 0,1 0 16,2 1-16,-1 0 0,0 2 15,3-3-15,-3-2 0,-3 1 16,-4 1-16,-1 0 0</inkml:trace>
  <inkml:trace contextRef="#ctx0" brushRef="#br0" timeOffset="2433.2725">18135 5065 0,'0'0'0,"0"0"0,0 0 16,0 0-16,-9 27 0,9-27 0,-11 24 15,4-11-15,0 1 0,-2 2 16,0 2-16,0-3 0,0 1 0,-2 4 16,1-1-16,0 1 15,1 0-15,0-1 0,2 0 16,0-2-16,0 0 0,2-2 0,1-1 16,-1-1-16,2-3 0,-1 0 15,2-1-15,0-2 0,0-2 16,1-1-16,0 0 0,0-1 15,1-3-15,-3-1 0,3-4 16,0 0-16,0 2 0,0 0 16</inkml:trace>
  <inkml:trace contextRef="#ctx0" brushRef="#br0" timeOffset="3050.293">18101 5004 0,'0'0'0,"0"0"0,0 0 0,0 0 16,18-13-16,-18 13 0,0 0 16,27-11-16,-14 8 15,1 2-15,1 2 0,0 0 0,-2 0 16,-1 2-16,0 1 0,-1 1 16,0 0-16,-1 3 0,-1 5 15,-1-2-15,-2 0 0,1 4 16,-3-1-16,-1 1 0,-3-3 0,-3 2 15,0-1-15,-4 0 0,0 1 16,-4-2-16,-5 0 0,0 0 16,-2-1-16,0-1 0,1-2 15,-3 2-15,-1-2 0,0 1 16,-1-2-16,3-1 0,2-2 0,1 1 16,3-1-16,2-1 0,1-1 15,2 0-15,2-1 16,0 0-16,2 1 0,0-2 0,2 0 15,2 0-15,2 0 0,4 0 16,2 0-16,2-2 0,2 0 16,1 1-16,1 0 0,1 0 15,0 0-15,6 1 0,1 3 16,0 0-16,0-1 0,-2 3 16,-1 0-16,-3 1 0,-1 0 0,-2 4 15,-1 0-15,-2 3 0,-1 2 16,-4-4-16,0-2 0,-3 1 15,-1 1-15,-1-2 0,-2 0 16,-2 0-16,-1-1 0,-4 0 16,-2 0-16,-3 0 0,-2-2 15,1 0-15,-1-1 0,1 0 16,0 0-16,-1-2 0,0 0 16,1-2-16,3 2 0,0-2 15,0-1-15,1 0 0,1-2 0,1 0 16,1-1-16,3 0 0,0-2 15,3 1-15,1 0 0,0 0 16,0 0-16,0 1 0</inkml:trace>
  <inkml:trace contextRef="#ctx0" brushRef="#br0" timeOffset="3174.2005">18505 5309 0,'0'0'0,"0"0"15,0 0-15,0 0 0,0 0 16,0 0-16,0 0 0,0 0 16</inkml:trace>
  <inkml:trace contextRef="#ctx0" brushRef="#br0" timeOffset="5250.2671">13943 7452 0,'0'0'0,"0"0"16,0 0-16,0 0 0,0 0 16,0 0-16,0 0 0,0 0 15,0 0-15,0 0 0,0 0 16,0 0-16,0 0 0,0 0 15,12-23-15,-12 23 0,0 0 0,0 0 16,21-17-16,-21 17 16,0 0-16,26-17 0,-15 9 15,-1 0-15,0 2 0,0-3 16,1 1-16,0-1 0,0 1 0,4 0 16,2-3-16,0 0 0,-1 1 15,6-4-15,0-3 0,-1 1 16,0 0-16,2 0 0,3 1 15,-2 1-15,-2 0 0,9-6 16,2 0-16,-1 0 0,-1-1 0,0 3 16,1 0-16,0 1 15,0-1-15,3-3 0,2-3 16,2-3-16,-6 3 0,2 2 0,2 0 16,-2 0-16,0-1 15,6-1-15,3-1 0,-4 2 16,-5 1-16,7-4 0,-1 0 15,-3 0-15,0 1 0,-2-2 0,1 0 16,-1 2-16,0 3 0,1-2 16,-1 1-16,-1 0 0,0 0 15,-1 2-15,1 0 0,0 0 16,1-1-16,2-5 0,-1 0 16,-5 6-16,0 0 0,3-2 15,-2 0-15,-3 4 0,2 0 0,1-1 16,1-1-16,-3 2 0,-3-1 15,4 2-15,4 0 0,-4-4 16,-3 0-16,2 1 0,1 1 16,0 0-16,1 0 0,-1 1 15,-1-2-15,0 2 0,1-2 16,0 1-16,0 0 0,-3 1 16,-3 1-16,3 3 0,2 1 15,-3-2-15,-1-2 0,-1-1 16,1 1-16,-1-2 0,1 1 0,-2 3 15,-1 2-15,-1-1 0,0 1 16,1-1-16,-2-1 0,-3 3 16,4-3-16,-3 2 0,1 2 15,-1-1-15,0 0 0,1 3 16,1 2-16,0 0 0,-1 0 16,-1-2-16,-2-2 0,-2 1 15,0 1-15,-1 1 0,0-1 16,-2 1-16,-1 1 0,0 1 15,0 1-15,0-2 0,0 1 0,-1 1 16,-1 0-16,-1 0 0,-1 1 16,-3 2-16,0-2 0,0 1 15,1 0-15,-2 2 0,-1 1 16,1 0-16,-2-3 0,-2 4 16,2-3-16,-2 3 0,2-2 15,-2 2-15,2-1 0,-2 1 16,3-1-16,-3 1 0,0 0 15,0-3-15,0 3 0,0 0 0,0 0 16,0 0-16,0 0 0,0 0 16,0 0-16,0 0 0,0 0 15,0 0-15,0 0 0,0 0 16,0 0-16,0 0 0,-3-7 16,2 3-16,0 1 0,0-1 15</inkml:trace>
  <inkml:trace contextRef="#ctx0" brushRef="#br0" timeOffset="5649.8587">17163 5196 0,'0'0'0,"0"0"0,0 0 16,0 0-16,0 0 0,0 0 16,0 0-16,0 0 0,0 0 0,25 2 15,-25-2-15,0 0 0,30-3 16,-30 3-16,24-3 16,-24 3-16,24-1 0,-12 0 0,1 0 15,1 1-15,1 0 0,-1 0 16,0-1-16,0-1 0,-2 2 15,0-1-15,0-2 0,-2 2 16,0 0-16,-3 1 0,0 0 16,-1 1-16,-1-1 0,-2 3 15,1 0-15,-3 2 0,-1 0 0,-3 1 16,-3 0-16,-2 2 0,-2 2 16,-1 1-16,0 1 0,0 3 15,0-1-15,-6 9 0,-2 2 16,0-1-16,2-4 0,1-2 15,3-4-15,2-1 0</inkml:trace>
  <inkml:trace contextRef="#ctx0" brushRef="#br0" timeOffset="6524.2984">15266 7742 0,'0'0'0,"0"0"15,0 0-15,0 0 0,0 0 0,0 0 16,0 0-16,0 0 0,0 0 16,0 0-16,0 0 0,0 0 15,0 0-15,0 0 0,22 10 16,-22-10-16,0 0 0,0 0 15,0 0-15,0 0 0</inkml:trace>
  <inkml:trace contextRef="#ctx0" brushRef="#br0" timeOffset="7102.1589">17679 6869 0,'0'0'0,"0"0"16,0 0-16,0 0 0,0 0 0,0 0 16,0 0-16,0 0 0,0 0 15,0 0-15,0 0 0,0 0 16,0 0-16,0 0 0,0 0 16,0 0-16</inkml:trace>
  <inkml:trace contextRef="#ctx0" brushRef="#br0" timeOffset="19283.4496">10420 2577 0,'0'0'0,"0"0"0,0 0 0,0 0 16,0 0-16,0 0 0,0 0 15,0 0-15,-25 16 0,25-16 16,-20 20-16,20-20 0,-25 24 0,11-9 16,-3 2-16,2 1 0,0 1 15,-5 8-15,1 2 0,0-2 16,2-2-16,1 1 0,0 0 16,5-2-16,4 0 0,0 0 15,4-3-15,2-2 0,3-2 16,2-1-16,3-3 0,-2-5 15,1-2-15,1-3 0,2 0 16,2-3-16,1-3 0,4 0 16,3-3-16,-2-1 0,1 1 0,1-6 15,-1-2-15,2-1 0,0 0 16,3-6-16,-1-2 0,-1 2 16,-2 2-16,-2-2 0,-2 0 15,-3 1-15,-1 2 0,-2 0 16,0-2-16,-4 1 0,-1 0 15,-3 0-15,-1 1 0,-1 2 0,-2 2 16,-2-1-16,-4 2 16,-2 1-16,-1 1 0,-2 2 0,-3 2 15,2 2-15,0 1 0,0 5 16,-1 3-16,4 0 0,0-1 16,-1 4-16,-3 3 0,2 0 15,1-1-15,0 3 0,2-1 16,3-3-16,2 0 0,1-2 15,0-2-15,2 0 0</inkml:trace>
  <inkml:trace contextRef="#ctx0" brushRef="#br0" timeOffset="19683.1888">10944 2435 0,'0'0'0,"0"0"0,0 0 15,0 0-15,-18 18 0,18-18 0,-16 18 16,6-5-16,-2 2 0,-2 3 15,-3 4-15,0 0 0,1 1 16,-6 9-16,0 0 0,1-2 0,0 1 16,-7 4-16,1-1 15,3-1-15,1 0 0,1 2 0,4-4 16,1-3-16,4-2 0,2-4 16,1-3-16,3-5 0,2-2 15,0-3-15,2 0 0,2-2 16,0 0-16,2-4 0,1-3 15,2-2-15,0-1 0,3-6 16,1-3-16,-1 0 0,-1 4 0,-1 0 16</inkml:trace>
  <inkml:trace contextRef="#ctx0" brushRef="#br0" timeOffset="20016.9955">10954 2494 0,'0'0'0,"0"0"16,0 0-16,0 0 0,0 0 0,-9 27 16,9-27-16,-5 28 0,0-12 15,1 3-15,-1 2 0,1-2 16,0 2-16,-2 5 0,1 2 15,-1 0-15,1 0 0,0 0 16,1 0-16,0-1 0,2-2 0,-1 3 16,0-3-16,0-3 0,1-1 15,1-2-15,0-2 0,0-5 16,0 0-16,0-3 0,1 0 16,-1-1-16,0-1 0,-2-3 15,-1-1-15,1-2 16,0 0-16,1 0 0</inkml:trace>
  <inkml:trace contextRef="#ctx0" brushRef="#br0" timeOffset="20250.1183">10601 2873 0,'0'0'0,"0"0"16,0 0-16,0 0 0,24-6 15,-24 6-15,21-5 0,-7 2 16,0 0-16,1 2 0,3 1 16,0 1-16,-1 1 0,0-2 15,-2 0-15,2 0 0,-1-1 0,0 2 16,-1 0-16,1 1 16,-1 0-16,2-1 0,-3 2 0,-3-2 15</inkml:trace>
  <inkml:trace contextRef="#ctx0" brushRef="#br0" timeOffset="20735.1967">10399 2370 0,'0'0'0,"0"0"15,0 0-15,0 0 0,27 2 0,-27-2 16,26 0-16,-26 0 15,31-3-15,-10 3 0,3 0 16,2 1-16,-1 0 0,8-1 16,3-1-16,-3 1 0,-3 1 0,0-1 15,-1 1-15,5 1 0,-2 1 16,-1-2-16,-2-1 0,-4 0 16,-4 0-16,-2 0 0,-4 1 15,-2-1-15,-2 0 0,-3-2 16,-1-1-16,-3 0 0,-1 0 15,0-1-15,-2-1 0,-1-1 16,-1 1-16,-3-2 0,0 0 16,-2 1-16,0 0 0,-6-3 0,-4 1 15,1 2-15,-1 2 0,1 0 16,1-2-16,0 3 0,1-1 16,2 2-16,2 0 0,2-1 15</inkml:trace>
  <inkml:trace contextRef="#ctx0" brushRef="#br0" timeOffset="21149.9386">11355 2700 0,'0'0'0,"0"0"15,0 0-15,0 0 0,31-2 0,-31 2 16,31-1-16,-12 1 16,1 1-16,2-1 0,2-1 15,5 2-15,-3 1 0,2 0 0,0-2 16,-1 0-16,-2 1 0,-3-1 16,-1-1-16,-2 1 0,-4 1 15,-2-2-15,-3-2 0,-2 1 16,-2 0-16,-2-1 0,-1 2 15,1-1-15</inkml:trace>
  <inkml:trace contextRef="#ctx0" brushRef="#br0" timeOffset="21434.0234">11630 2556 0,'0'0'0,"0"0"16,0 0-16,-15 21 0,10-11 0,-2 2 15,2 2-15,-2 1 16,1 2-16,-2 1 0,-1 5 16,0 3-16,2-2 0,0 0 0,1-1 15,1 0-15,0 0 0,2-1 16,1-2-16,0 0 0,0-2 15,0-1-15,2 0 0,3-3 16,0 0-16,0-3 0,1-1 16,-2-3-16</inkml:trace>
  <inkml:trace contextRef="#ctx0" brushRef="#br0" timeOffset="21850.0097">12473 2453 0,'0'0'0,"0"0"0,0 0 15,0 0-15,0 0 0,0 0 16,0 0-16,0 0 0,0 0 0,-16 24 16,16-24-16,-25 25 0,25-25 15,-27 32-15,11-14 0,0 1 16,-2 1-16,-2 2 0,-3 2 16,-3 6-16,2 0 0,0-2 15,1-1-15,-3 4 0,0-3 16,3-1-16,2-3 0,4-2 15,1-3-15,2-2 0,1-2 16,3-3-16,2-2 0,1-1 16,3 1-16,2-4 0,0-2 0,2-4 15,2-1-15,4-3 0,4-3 16,-2 2-16,-1 0 0,-2 0 16</inkml:trace>
  <inkml:trace contextRef="#ctx0" brushRef="#br0" timeOffset="22183.5358">12448 2486 0,'0'0'0,"0"0"0,0 0 16,0 0-16,0 0 0,-2 28 15,2-28-15,-3 27 0,3-27 0,-2 33 16,1-15-16,0 2 0,0 0 16,0 1-16,0 2 15,-1 4-15,-1-3 0,1 2 0,0-2 16,0 0-16,1-3 0,-1 1 16,1-3-16,1 0 0,0-1 15,1-2-15,1-4 16,-1 1-16,0-2 0,1-3 0,0 1 15,-1-3-15,-1 0 0,0-6 16,-4 0-16,2-1 0,-1-1 0,3 2 16</inkml:trace>
  <inkml:trace contextRef="#ctx0" brushRef="#br0" timeOffset="22366.987">12225 2796 0,'0'0'16,"0"0"-16,0 0 0,0 0 16,27-9-16,-27 9 0,24-6 15,-24 6-15,32-5 0,-13 3 0,2-1 16,-2 1-16,1 0 0,-3 0 16,-2 1-16,-2 0 0</inkml:trace>
  <inkml:trace contextRef="#ctx0" brushRef="#br0" timeOffset="22716.9838">12811 2488 0,'0'0'0,"0"0"0,0 0 0,0 0 15,0 0-15,0 0 0,0 0 16,-2 26-16,2-26 0,-4 25 16,0-7-16,-1 1 0,0-1 0,-3 1 15,-1 3-15,-1-1 0,-1 0 16,-1 6-16,2 0 0,-1-3 16,0 1-16,1-2 0,1-1 15,2-1-15,0-1 0,2-4 16,-1-1-16,2-2 0,0-2 0,1 0 15,1-1-15,0-3 16,-1-2-16,2-1 0,0 0 16,1-4-16,0 0 0,-1-9 0,2-1 15,0 1-15,0 0 0,-1 2 16</inkml:trace>
  <inkml:trace contextRef="#ctx0" brushRef="#br0" timeOffset="23250.2525">12784 2543 0,'0'0'0,"0"0"16,0 0-16,0 0 0,0 0 0,18-17 15,-18 17-15,0 0 16,25-3-16,-25 3 16,23 9-16,-12-3 0,-1 1 0,-2 2 15,-1 0-15,-3 2 0,-2 3 16,-2-2-16,-2 0 0,-1 0 15,-3 2-15,-1-2 0,-1 1 16,-4 4-16,1-2 0,0-1 16,-1 2-16,1-5 0,0-2 0,2-1 15,1-1-15,1-1 0,3-1 16,-1-1-16,2 1 0,1-4 16,0 0-16,2-1 0,0 0 15,4 0-15,0-2 0,2-2 16,-1 1-16,3 0 0,2-1 0,2 0 15,3-1-15,-1 2 16,0 1-16,1-1 0,-1 2 16,-1 0-16,0 2 0,3 1 0,-2 1 15,-4 0-15,0 2 0,-2 0 16,-2 2-16,0 1 0,-2 0 16,-2 2-16,-2 1 0,-1-1 15,-1 0-15,-2 2 0,-2 1 16,-3 0-16,-1 0 0,-2-2 15,-2 0-15,0 1 0,-1-1 0,1-1 16,1-3-16,0-2 0,0-3 16,-1 1-16,0 1 0,-2-2 15,0-1-15,0-3 0,2-1 16,0-3-16,-1-1 0,3-4 16,1-1-16,2 2 0,2 1 15,0 1-15</inkml:trace>
  <inkml:trace contextRef="#ctx0" brushRef="#br0" timeOffset="23649.978">12443 2305 0,'0'0'0,"0"0"16,0 0-16,0 0 0,0 0 0,30-4 16,-30 4-16,30 0 15,-30 0-15,35 1 0,-14 0 16,1 0-16,1 1 0,2 1 0,-1-1 16,6 0-16,-2 0 0,2-2 15,0-2-15,-3 1 0,-1 0 16,-3-1-16,-2 0 0,-2 1 15,-3 0-15,0-2 0,-2-3 16,-1 1-16,-2-2 0,-1 1 16,-1-1-16,-2 0 0,-2-1 0,-2 1 15,-2 0-15,-1 0 16,-1 0-16,-2 0 0,-2 0 16,-1 3-16,-1 1 0,-4-1 0,-3 0 15,-5 2-15,1 1 0,1 1 16,2 1-16,1 0 0,3-1 0,3 1 15</inkml:trace>
  <inkml:trace contextRef="#ctx0" brushRef="#br0" timeOffset="23989.449">13446 2676 0,'0'0'0,"0"0"16,0 0-16,0 0 0,29-5 0,-29 5 16,35-4-16,-16 3 0,3 1 15,3 0-15,1 1 16,5 1-16,-2 2 0,-3-2 16,-2-1-16,-4 0 0,-2 0 0,-4-1 15</inkml:trace>
  <inkml:trace contextRef="#ctx0" brushRef="#br0" timeOffset="24183.2762">13484 2887 0,'0'0'0,"0"0"0,0 0 0,27-2 16,-27 2-16,29-5 0,-8 4 15,1 0-15,2 0 0,6-3 16,1 0-16,-4 1 0,-5 0 0,-3 0 16</inkml:trace>
  <inkml:trace contextRef="#ctx0" brushRef="#br0" timeOffset="24683.665">14342 2579 0,'0'0'0,"0"0"0,0 0 0,0 0 16,0 0-16,-27 15 0,27-15 15,-16 16-15,16-16 0,-18 17 16,7-4-16,1 2 0,1 0 16,0 2-16,-1 0 0,1-1 0,1 0 15,0 3-15,3 1 0,2-1 16,0-3-16,3-1 0,4-1 16,0-3-16,2-1 0,0-2 15,2-3-15,2 0 0,1-3 0,3-1 16,3-3-16,-1-3 15,1-1-15,-1-2 0,1 0 16,-2 0-16,0-2 0,-1-3 16,1-2-16,0 1 0,-2-1 0,-2 2 15,-1-2-15,-2 2 0,-3-2 16,-3 2-16,-3-1 16,-2 0-16,-1 2 0,-3-1 0,-1-1 15,-1 3-15,-1 1 0,-1 3 16,-1 3-16,0 1 0,-1-1 15,1 2-15,1 1 0,2 0 16,1-1-16,2 1 0</inkml:trace>
  <inkml:trace contextRef="#ctx0" brushRef="#br0" timeOffset="25050.0788">14842 2460 0,'0'0'0,"0"0"16,0 0-16,0 0 0,0 0 0,0 0 16,0 0-16,0 0 0,0 0 15,11 27-15,-11-27 0,-3 22 16,3-22-16,-8 32 0,1-13 15,-2 1-15,-1 0 0,0 1 16,1 3-16,0-3 0,1 0 0,-3 6 16,0 1-16,1-3 0,1 1 15,1-2-15,0-1 0,2-3 16,0-1-16,2-3 0,0-2 16,2 0-16,0-3 0,0-1 15,1-1-15,0-2 0,0-1 16,1-3-16,0-3 0,2-4 15,0 1-15,0-2 0,-1 3 16,0-1-16</inkml:trace>
  <inkml:trace contextRef="#ctx0" brushRef="#br0" timeOffset="25633.4976">14827 2464 0,'0'0'0,"0"0"16,0 0-16,0 0 0,0 0 0,32 1 16,-32-1-16,0 0 15,30 10-15,-30-10 0,25 12 0,-12-5 16,-1 1-16,-1 0 0,-1 2 16,-2 0-16,-1 1 0,-4-1 15,-2 2-15,-1 1 0,-2-1 16,-4 0-16,-1-1 0,-3 4 15,0-3-15,0 0 0,-1 0 16,0-3-16,-1 0 0,1 0 16,1-1-16,0-1 0,0-1 0,1-1 15,1-1-15,3 0 0,0-1 16,3-2-16,0 0 16,2-1-16,0 0 0,6 2 0,1-5 15,2 2-15,0-1 0,3 1 16,3 1-16,3-2 0,1 1 15,4 0-15,-1 1 0,-1 0 16,-1 1-16,0 2 0,-2 1 16,0 1-16,-1 0 0,-2 1 15,-2 1-15,-2 2 0,-2-2 0,-3 2 16,-4 3-16,-1-3 0,0 1 16,-4 1-16,-5 3 0,0 0 15,0 0-15,-4 0 0,-1 1 16,-1-1-16,-2-2 0,0 0 15,-2 0-15,2-1 0,-1-1 16,2-2-16,0-1 0,2-1 16,0-1-16,-1-1 0,-2 1 15,1-4-15,0-2 0,1 0 16,0-3-16,-1 0 0,2-1 0,1-5 16,1-3-16,1-1 0,1-2 0,2 3 15,0 1-15,2 2 0</inkml:trace>
  <inkml:trace contextRef="#ctx0" brushRef="#br0" timeOffset="26068.938">14421 2312 0,'0'0'16,"0"0"-16,0 0 0,0 0 0,19-11 16,-19 11-16,26-3 15,-26 3-15,32-6 0,-12 3 0,3 0 16,1 1-16,-1 0 0,8 0 16,-1-1-16,0 2 0,0 1 15,-1-1-15,-1 0 0,-1 1 16,-2 1-16,7-1 0,-1-1 15,-5 1-15,-1 0 0,-3 0 16,-2-1-16,-3-1 0,-1 1 16,-4-2-16,-2 1 0,-4 0 0,1-1 15,-2 0-15,0 0 16,-2 0-16,0-2 0,-1-3 0,-1 0 16,-1-1-16,0 1 0,-3-4 15,-1 0-15,0 1 0,-2-1 16,-5-4-16,-2 0 0,-1-1 15,-1 0-15,0-1 0,-1 1 16,0-1-16,-2-1 0,-8-2 16,-3 0-16,6 3 0,4 5 0,4 2 15</inkml:trace>
  <inkml:trace contextRef="#ctx0" brushRef="#br0" timeOffset="46248.022">10754 3341 0,'0'0'16,"0"0"-16,0 0 0,0 0 16,0 0-16,0 0 0,0 0 0,0 0 15,0 0-15,11 19 0,-11-19 16,0 0-16,-1 26 0,1-26 16,-2 23-16,2-23 0,-2 26 15,0-11-15,-3 1 0,1 0 16,0 0-16,-1-2 0,0 2 15,-1-2-15,2 0 0,-2 0 16,2 0-16,-2-1 0,1 0 0,-1-2 16,1 0-16,-1-2 0,2-2 15,0 1-15,2 0 16,0-1-16,0-1 0,0 0 0,1-2 16,-1 1-16,1-1 0,2 0 15,2 0-15,-1-2 0,1 1 0,2-1 16,-1 0-16,2-1 15,0 0-15,4-2 0,3 0 16,2 1-16,0 0 0,0-2 0,2 0 16,1-2-16,-1 1 0,9 0 15,2 0-15,-2 0 0,-3 1 16,2 0-16,3 1 0,-1 0 16,1-2-16,-1 1 0,2-3 15,-1 3-15,-2 0 0,8 0 16,2-1-16,-4 2 0,-2 0 0,3 0 15,3 0-15,-3 0 16,-3 1-16,2-1 0,0 1 16,0-2-16,-1 2 0,6 0 0,-3 0 15,-3 2-15,-2 0 0,1-2 16,2 0-16,-4 1 0,-4 1 16,2-1-16,0-1 0,-1 0 15,-1 2-15,-2-1 0,0-1 16,-7-1-16,-1 1 0,1 0 15,0 0-15,0 0 0,-2 0 0,1 0 16,2 1-16,-3 0 16,-1 0-16,-1-2 0,-1 0 15,-2 1-15,-1 0 0,0-1 0,-1-1 16,0 0-16,0 0 0,-2-2 16,0 0-16,0 1 0,-1-1 0,-1 0 15,0 0-15,1-1 16,-1 0-16,0-1 0,-1-1 15,0 1-15,0-2 0,0 1 16,0-1-16,-1-1 0,0 0 0,0-2 16,0 0-16,0 0 15,0 1-15,0-1 0,0-2 16,0 1-16,0 2 0,0-1 0,0 1 16,0-1-16,0 0 0,0 0 15,0 2-15,0-3 0,0 2 16,0 0-16,0 1 0,0 0 15,0 0-15,0 1 0,0 1 16,0-1-16,0 2 0,0 0 16,0 0-16,0-1 0,0 2 0,0 0 15,0 3-15,0-2 0,0 2 16,0-1-16,0 1 0,0 0 16,-1-1-16,1 3 0,0 0 15,0 0-15,0 0 0,0 4 16,0-2-16,-1 0 0,0 1 15,0 0-15,-1 1 0,0 0 16,-1-2-16,0 2 0,0 0 16,0-1-16,0-1 0,1 1 15,0 1-15,0-2 0,0 0 0,-1 0 16,1 0-16,0-1 0,0 1 16,-1-1-16,1 1 0,2-2 15,-2 2-15,2-2 0,0 0 16,0 0-16,0 0 0,0 0 15,0 0-15,0 0 0,2-5 0,-2 5 16,7-4-16,-7 4 16,7-7-16,-4 3 0,0 1 15,0 0-15,0-1 0,-1 1 16,0-1-16,-1 0 0,0 1 0,0 1 16,0-2-16,1 2 0,-1 0 15,-1 2-15,2-3 0,-2 3 16,2-2-16,-2 2 0,0 0 15,4 5-15,-4-5 0,5 2 16,-5-2-16,4 4 0,-4-4 0,5 3 16,-3-2-16,0 0 0,0 0 15,-2-1-15,0 0 16,4 5-16,-4-5 0,0 0 0,2 4 16,-2-4-16,0 0 0,-6 2 15,6-2-15,0 0 0</inkml:trace>
  <inkml:trace contextRef="#ctx0" brushRef="#br0" timeOffset="46765.3701">10732 3422 0,'0'0'0,"0"0"0,0 0 15,0 0-15,0 0 0,0 0 16,0 0-16,0 0 0,0 0 0,0 0 16,-18 15-16,18-15 15,0 0-15,0 0 0,0 0 0,0 0 16,-14 22-16,14-22 0,0 0 16,0 0-16,0 0 0,0 0 15,0 0-15,0 0 0,0 0 16,0 0-16,0 0 0,0 0 0</inkml:trace>
  <inkml:trace contextRef="#ctx0" brushRef="#br0" timeOffset="46916.8403">10811 3425 0,'0'0'0,"0"0"0,0 0 16,0 0-16,0 0 0,0 0 16,0 0-16,0 0 0,0 0 15,0 0-15,0 0 0,24 17 16,-24-17-16,0 0 0,20 19 15,-20-19-15,12 11 0,-7-7 0</inkml:trace>
  <inkml:trace contextRef="#ctx0" brushRef="#br0" timeOffset="55367.1938">10201 4583 0,'0'0'16,"0"0"-16,0 0 0,0 0 15,0 0-15,0 0 0,0 0 16,-31 11-16,31-11 0,-22 15 16,9-2-16,0 1 0,-1 3 0,-2 4 15,-3 2-15,1 1 0,1 2 16,-5 7-16,1 1 0,-1 3 16,4-3-16,4-2 0,3-4 15,2-4-15,3-3 0,4-3 16,2-2-16,2-3 0,3 0 15,5-3-15,3-3 0,2-3 16,2-3-16,2-6 0,1-2 16,-1-3-16,2 2 0,1-5 0,3 0 15,-4-1-15,-3-3 0,2-1 16,0-2-16,0 1 0,0-1 16,-1 0-16,-2-3 0,-1 2 15,-4-1-15,0-1 0,-2 1 16,-4 6-16,0 2 0,-4-2 15,-3-1-15,-3 3 0,-4-1 0,-2 3 16,-2 2-16,0 0 16,-2 2-16,0 3 0,0 3 15,-1-1-15,0 3 0,1 3 0,-1 1 16,4 0-16,3 1 0,2-3 16,2 0-16,-1 0 0</inkml:trace>
  <inkml:trace contextRef="#ctx0" brushRef="#br0" timeOffset="55666.8663">10587 4578 0,'0'0'0,"0"0"15,0 0-15,0 0 0,-8 26 0,8-26 16,-8 26-16,3-8 15,-1 2-15,-1 3 0,-2 3 16,-1 0-16,-1 1 0,-4 9 16,-1 1-16,1-3 0,-1-4 0,0 6 15,0-2-15,4-5 0,2-3 16,1-4-16,2-3 0,0-4 16,2-5-16,0-1 0,3 1 15,0-4-15,1 0 0,1-4 16,0-2-16,1-4 0,0-3 0,0 1 15,0 1-15,0 0 0</inkml:trace>
  <inkml:trace contextRef="#ctx0" brushRef="#br0" timeOffset="56218.7454">10495 4613 0,'0'0'0,"0"0"15,0 0-15,0 0 0,20-19 0,-20 19 16,29-10-16,-11 7 0,-1 0 16,1 3-16,-1 4 15,1 0-15,-1 2 0,-2 1 0,-2 3 16,1 2-16,-3 0 0,-5 3 16,-3 1-16,-3 1 0,-2 1 15,-3-1-15,-3-2 0,-3 0 16,-1-1-16,-5 1 0,-3-1 15,2 0-15,-1-3 0,-6 2 16,-3-1-16,2-1 0,1 0 0,3-2 16,2-1-16,5-2 0,3 0 15,2-3-15,2 0 0,3 0 16,1-2-16,4-1 0,0 0 16,3-4-16,2 0 0,5-2 15,4-1-15,1 0 0,0 0 16,2 1-16,-1-2 0,4 3 15,1 2-15,1-1 0,1 2 16,-2 1-16,-1 3 0,-1-1 16,-2 1-16,0 1 0,-3 3 0,-2 1 15,-2 2-15,-3 2 0,-2 0 16,-3 1-16,-5 2 0,0 1 16,-1-1-16,-3 3 0,-1 2 15,-3 0-15,-3-2 0,-4 2 16,1-1-16,-1-3 0,0-1 0,1-1 15,-1-2-15,3-3 0,0-2 16,-1-2-16,-3-2 16,1 0-16,1-4 0,2-5 15,2-5-15,0-1 0,1-2 0,0 1 16,2 3-16,2 1 0</inkml:trace>
  <inkml:trace contextRef="#ctx0" brushRef="#br0" timeOffset="56567.141">10184 4335 0,'0'0'0,"0"0"0,0 0 15,0 0-15,0 0 0,34-12 16,-34 12-16,35-6 0,-16 4 15,4 1-15,3 1 0,1 0 16,-2 0-16,9 0 0,1 1 16,0 0-16,-2 0 0,3-1 15,-3-3-15,-4 2 0,-4 1 0,-2 0 16,-2 0-16,-4 0 0,-4-2 16,-2 1-16,-2 1 0,-4 0 15,0-1-15,-2 0 0,0 0 16,-3-1-16,-2-1 0,-2 0 15,-2 1-15,-1 0 0,-3 0 0,-5 5 16,-3 0-16,-7 5 0,2-1 16,3-1-16,4 0 0,1-1 15</inkml:trace>
  <inkml:trace contextRef="#ctx0" brushRef="#br0" timeOffset="56819.1766">11083 4885 0,'0'0'0,"0"0"0,0 0 0,33-2 15,-20 0-15,6 1 0,5-1 16,5 2-16,-1-1 0,0 2 16,2-1-16,-6 2 0,-3-2 0,-3 1 15</inkml:trace>
  <inkml:trace contextRef="#ctx0" brushRef="#br0" timeOffset="57250.3563">11660 4672 0,'0'0'16,"0"0"-16,0 0 0,0 0 15,0 0-15,0 0 0,-30 24 16,30-24-16,-22 25 0,10-8 15,0 3-15,0 0 0,3 1 0,-2 5 16,2 0-16,2-2 0,2-3 16,1 1-16,3-3 15,1-1-15,2-3 0,4-1 0,4-2 16,0-4-16,1 1 0,2-6 16,1-3-16,0 0 0,-1-1 0,1-3 15,3-1-15,0-3 16,1-2-16,0-3 15,0-4-15,-2 0 0,-2 1 0,-1-2 16,-3 1-16,-2 1 0,-1 1 16,-5-1-16,-3 1 0,-4 1 15,-1 0-15,-3 5 0,-3 1 16,-2 2-16,1 0 0,0 2 16,0 3-16,1-1 0,2 1 0,1-1 15,1 1-15,2 0 0</inkml:trace>
  <inkml:trace contextRef="#ctx0" brushRef="#br0" timeOffset="57570.2535">12224 4572 0,'0'0'0,"0"0"0,0 0 15,0 0-15,0 0 0,0 0 16,-14 19-16,14-19 0,-14 22 0,5-4 16,-5 3-16,0 1 0,-3 1 15,-5 10-15,-1 2 0,1-2 16,1 0-16,-5 7 0,-2-1 16,4-4-16,2-5 0,2-1 15,2 0-15,3-5 0,2-4 16,2-2-16,2-3 0,1-2 15,3-2-15,0-3 0,3-1 16,1-5-16,1-2 0,2-4 16,4-3-16,-2 1 0,-1 1 0,1 0 15</inkml:trace>
  <inkml:trace contextRef="#ctx0" brushRef="#br0" timeOffset="57885.9153">12206 4610 0,'0'0'0,"0"0"0,0 0 16,0 0-16,0 0 0,10 23 0,-10-23 16,5 26-16,-2-11 0,-1 4 15,0 4-15,0-1 0,-1 0 16,-1 1-16,1 1 0,-2 5 15,-2-2-15,1 1 0,1 0 16,0-1-16,0-3 0,0-1 0,-1 0 16,1-4-16,-1-1 0,0-1 15,-1-3-15,1-4 0,1-1 16,-2 0-16,-1 0 0,-2-2 16,0-3-16,-3-1 0,-2-3 15,1-2-15,1-1 0,2 1 16,1-1-16,1 2 0</inkml:trace>
  <inkml:trace contextRef="#ctx0" brushRef="#br0" timeOffset="58033.4156">12018 4996 0,'0'0'16,"0"0"-16,0 0 0,0 0 0,0 0 15,0 0-15,0 0 0,0 0 16,0 0-16,20-14 0,-20 14 16,25-4-16,-25 4 0,33-7 15,-13 4-15,1-1 0,2 0 16,-3 1-16,-1 1 0,1-3 15,-4 3-15,-2 0 0</inkml:trace>
  <inkml:trace contextRef="#ctx0" brushRef="#br0" timeOffset="58451.5792">11828 4357 0,'0'0'0,"0"0"0,0 0 0,0 0 15,0 0-15,30-1 0,-30 1 16,33 0-16,-33 0 0,39 0 15,-12 1-15,-1 1 0,-2-1 0,10 0 16,1 1-16,-2-1 0,-3-1 16,-2-1-16,-3-1 15,-2 1-15,-2-2 0,1 1 0,-4 0 16,-6-1-16,-1 0 0,-2 0 16,-1-2-16,-3 0 0,-1 1 15,-1-3-15,-3-2 0,-1 0 16,-3 1-16,-1 1 0,-3 2 15,-5-1-15,-5 2 0,-2 3 16,-1 1-16,-2 2 0,-1 4 0,0 0 16,-1 2-16,6-2 0,2-1 15,3-2-15</inkml:trace>
  <inkml:trace contextRef="#ctx0" brushRef="#br0" timeOffset="58683.7737">12529 4815 0,'0'0'0,"0"0"0,22-5 15,-7 2-15,-1 0 0,7-1 16,6-1-16,6 1 0,0 0 0,1 1 15,1 1-15,4 0 16,-5 0-16,-7 1 0,-4 0 16,-5 1-16</inkml:trace>
  <inkml:trace contextRef="#ctx0" brushRef="#br0" timeOffset="58883.8428">12603 4993 0,'0'0'0,"0"0"0,0 0 15,29 0-15,-15 0 0,6-1 0,4 0 16,3 1-16,2 0 0,9-1 16,3 0-16,-3 1 0,0-1 0,-1 0 15,-6 0-15,-6 1 16</inkml:trace>
  <inkml:trace contextRef="#ctx0" brushRef="#br0" timeOffset="59333.8451">13579 4515 0,'0'0'0,"0"0"0,0 0 15,0 0-15,0 0 0,0 0 16,0 0-16,0 0 0,0 0 15,-23 21-15,23-21 0,-22 19 0,12-8 16,-2 4-16,-2 3 16,1 0-16,0 1 0,-6 9 0,-2 4 15,0-4-15,0 0 0,-3 8 16,1 3-16,2-6 0,3-4 16,1-2-16,-2-2 0,3-2 15,1-1-15,3-2 0,1 0 16,2-3-16,3-4 0,0-1 15,2-1-15,0-2 0,2-2 0,1-2 16,1-2-16,2-2 0,3-3 16,0-7-16,2-7 15,-2 3-15,1 2 0,-2 1 0</inkml:trace>
  <inkml:trace contextRef="#ctx0" brushRef="#br0" timeOffset="59617.3482">13493 4552 0,'0'0'0,"0"0"15,0 0-15,0 0 0,0 0 0,0 0 16,0 0-16,0 0 0,19 22 16,-19-22-16,11 24 0,-11-24 15,9 36-15,-7-13 0,-1 4 16,0 0-16,-1-1 0,-1 8 15,0-1-15,-1-3 0,-2-3 0,2-2 16,0 2-16,1-4 0,0-1 16,1 1-16,1-2 0,0-7 15,1-1-15,-2 0 0,0-3 16,-3-2-16,-2-1 0,1-1 16,1-2-16,0 1 0</inkml:trace>
  <inkml:trace contextRef="#ctx0" brushRef="#br0" timeOffset="59800.3521">13275 4884 0,'0'0'0,"0"0"16,0 0-16,0 0 0,22-13 16,-22 13-16,30-8 0,-30 8 15,36-8-15,-14 3 0,2 3 16,0-3-16,0 1 0,3-2 15,-1 0-15,-4 2 0,-5-1 0,-1 2 16</inkml:trace>
  <inkml:trace contextRef="#ctx0" brushRef="#br0" timeOffset="60100.4091">13895 4580 0,'0'0'0,"0"0"0,0 0 16,0 0-16,0 0 0,0 0 0,-15 23 15,15-23-15,-17 27 0,7-9 16,-1 5-16,0 1 0,0 0 16,-1 3-16,-1 2 0,-3 5 15,-1-2-15,2-1 0,0-1 16,1 3-16,2-3 0,0-4 15,1-2-15,3-4 0,2-2 0,2-4 16,1-2-16,0-2 0,2-1 16,0-4-16,1-1 15,0-4-15,5 2 0,-1-11 0,2-7 16,-1 3-16,0 1 0,-2 2 16</inkml:trace>
  <inkml:trace contextRef="#ctx0" brushRef="#br0" timeOffset="60616.837">13889 4575 0,'0'0'0,"0"0"16,0 0-16,0 0 0,0 0 16,28 0-16,-28 0 0,21 8 15,-10-3-15,0 3 0,-1 2 16,-1 0-16,-1 2 0,-3 2 15,-1 1-15,-4 1 0,-2 1 0,-5 3 16,-3 0-16,-1-3 0,0-1 16,-6-1-16,-1 0 15,-1-2-15,0-1 0,2 0 0,0-4 16,2-1-16,0 0 0,0 1 16,2-4-16,4 0 0,1-1 15,1 0-15,2 0 0,0-2 16,2 0-16,3-1 0,3-4 15,1 2-15,0-1 0,5 0 16,3 0-16,2 0 0,3-1 0,4 0 16,1 1-16,-1-1 0,0 1 15,1 1-15,1 2 16,-1 0-16,-2 1 0,-3 2 0,-3 2 16,-2 0-16,-2 2 0,-2 3 15,-3 2-15,-3 0 0,-2 2 0,-4-1 16,-5 0-16,-3 2 0,-2 2 15,-2 0-15,0 0 16,-2-2-16,-1 0 0,-6 2 0,-2 0 16,3-4-16,2 0 0,1-4 15,1-4-15,1 1 0,-1-2 16,-2-4-16,-2-3 0,4-4 16,2-1-16,4-1 0,1 4 15,4-1-15</inkml:trace>
  <inkml:trace contextRef="#ctx0" brushRef="#br0" timeOffset="60987.661">13502 4406 0,'0'0'16,"0"0"-16,0 0 0,38-2 0,-21 1 15,3 1-15,3 1 0,8 0 16,0-1-16,2 1 0,1 2 16,6-2-16,-3-2 0,-2 2 0,0 0 15,-3-2-15,-3-4 0,-3 1 16,-4 2-16,-5 1 0,-1 2 15,-4 0-15,-3 0 0,-3-1 16,0 0-16,-3-3 0,0-2 16,-1 0-16,-2 0 0,-3 0 15,-2-1-15,-4-1 0,-2-2 0,-2-1 16,-4 1-16,-2 3 0,-3 1 16,5 0-16,1 2 0,3 0 15</inkml:trace>
  <inkml:trace contextRef="#ctx0" brushRef="#br0" timeOffset="62300.373">9242 3149 0,'0'0'0,"0"0"15,0 0-15,-13 20 0,13-20 0,-22 26 16,4-6-16,0 0 16,1 1-16,-9 7 15,-6 7-15,-7 6 0,0-2 0,-8 7 16,-7 7-16,2-3 0,-2-1 15,-1 0-15,4-4 0,6-4 16,4-4-16,0 1 0,5-7 16,8-5-16,6-6 0,7-2 15,4-3-15,5 0 0,1-1 0,5 1 16,2-1-16,5-2 0,0 0 16,8-1-16,0 3 15,3-1-15,0 1 0,4 3 0,3 2 16,3 1-16,3 1 0,3 4 15,3 1-15,-1 0 0,1-2 16,-1 2-16,-1 0 0,7 4 16,-1 0-16,-4-1 0,-1-1 15,-4-1-15,-1 1 0,-1-4 0,1-5 16,-4 1-16,-5 0 0,-2 0 16,-3 1-16,1-2 0,0-1 15,-2-1-15,1-2 0,-4-2 16,0 0-16,-2 3 0,-1 2 15,-4-1-15,-4-1 0,0-3 16,-1-2-16,0-3 0</inkml:trace>
  <inkml:trace contextRef="#ctx0" brushRef="#br0" timeOffset="68036.0166">16401 12989 0,'0'0'0,"0"0"0,0 0 15,0 0-15,0 0 0,12-21 16,-12 21-16,0 0 0,0 0 0,9-22 16,-9 22-16,0 0 15,1-20-15,-1 20 0,0 0 16,5-21-16,-5 14 0,0 2 0,0-1 16,0 2-16,0-1 0,0-1 15,0 0-15,0-1 0,-1 1 16,-2-3-16,-1 0 0,1 1 0,-1 0 15,1 1-15,0 0 16,-2 0-16,1 0 0,-2 1 16,1 0-16,-1 0 0,1 3 0,-2-1 15,-2 1-15,0 1 0,-2 0 16,0 0-16,-1 1 0,1 0 16,0 0-16,0 2 0,-1 3 15,1-1-15,0 1 16,-1 2-16,-1 1 0,1-1 0,1 0 15,0 1-15,-1 1 0,-1 0 16,1-1-16,-1 1 16,0 1-16,2-1 0,1 1 0,-2 3 15,1 0-15,1 2 0,2-2 16,2 1-16,-1 0 0,1 0 16,2 1-16,1 2 15,0 2-15,3 2 0,3 4 16,-1-2-16,1-1 0,4 1 15,4 0-15,0-2 0,0-1 0,3 3 16,1-1-16,-2-5 16,-2-3-16,1-1 0,0-3 15,-1 0-15,0-1 0,0-3 0,3-1 16,0-2-16,-1-1 0,1-1 16,2-2-16,-2-1 0,-1 0 15,0-2-15,0-1 0,-1 0 16,-1-1-16,2-2 0,1-1 15,1-1-15,-2 1 0,0 0 16,-1-1-16,0 0 0,-1 2 0,-1-3 16,0 1-16,-1-1 0,-1 1 15,-2-1-15,2 0 0,-1 1 16,-2 0-16,1 0 0,-1 0 16,1 1-16,-2 0 0,1 1 15,-1 2-15,-1-1 0,1 2 0,-1-1 16,-1 1-16,-1 3 15,0-2-15,0 2 0,1 0 16,-1 1-16</inkml:trace>
  <inkml:trace contextRef="#ctx0" brushRef="#br0" timeOffset="69367.2496">19785 12879 0,'0'0'15,"0"0"-15,0 0 0,0 0 0,21-3 16,-21 3-16,0 0 0,27-5 16,-17 2-16,0 1 0,-1 1 15,0-2-15,-2 2 0,1-1 16,0 0-16,0-1 0,-1 2 15,1-3-15,0 1 0,-1-1 0,1 0 16,-1-2-16,-2-1 16,-1-3-16,-2 0 0,-1-1 0,-1 0 15,-1-1-15,-1 0 0,-2 0 16,1-2-16,0 0 0,-2 0 16,0 0-16,-1 0 0,-1 1 15,-2 2-15,-4-4 0,-2 1 16,1 1-16,0 1 0,-2 1 15,1 1-15,-2 2 0,1-1 16,-4 5 0,-1 0-16,-1 3 0,-1 2 15,3 0-15,2 0 0,-1 4 0,1 1 16,0 0-16,1 0 0,0 3 16,-1 3-16,3 0 0,0 0 15,0 4-15,1-1 0,4-4 16,1 1-16,-2 5 0,2 3 15,2-4-15,2 1 0,-1 5 16,2 0-16,1 1 0,2-2 0,1 4 16,1 3-16,0-3 0,1-2 15,1 0-15,2 1 0,-1-2 16,1 1-16,1-3 0,2-3 16,0 0-16,-2-3 0,2-1 15,1-1-15,-2-3 0,1 0 0,0-1 16,1-2-16,-3-1 15,0 0-15,0-1 0,1 0 16,0-2-16,-1-2 0,1 0 16,1 1-16,-1 0 0,1 0 0,1-1 15,0-1-15,0 0 0,-1 0 16,1 0-16,0-1 16,-2 0-16,-2 0 0,2 0 0,0 0 15,0-2-15,0 0 0,-1-2 16,1 0-16,-2-1 0,0 0 0,-1-3 15,1 0-15,-1-1 16,-1 1-16,1-1 0,-1-3 16,-1 2-16,-1-1 0,1-6 15,0-2-15,-2 2 0,0-1 0,-2 1 16,0 1-16,0-2 0,0 3 0,0 2 16,-1 2-16,2 3 15</inkml:trace>
  <inkml:trace contextRef="#ctx0" brushRef="#br0" timeOffset="70600.5244">19095 10364 0,'0'0'0,"0"0"0,0 0 0,0 0 15,0 0-15,0 0 0,0 0 16,0 0-16,0 0 0,0 0 15,0 0-15,0 0 0,0 0 0,-24-10 16,24 10-16,0 0 0,-24 3 16,24-3-16,0 0 0,-28 8 15,28-8-15,-20 8 16,9-3-16,0 0 0,-1 0 0,-1 1 16,1 1-16,-1-1 0,0 2 15,0 1-15,-2 2 16,3-2-16,1 1 0,0 1 0,0 1 15,0 0-15,0-1 0,-2 4 16,1 2-16,2 0 0,1-1 0,1 2 16,3 0-16,0 0 0,2 2 15,1-2-15,1 0 16,1 1-16,2 0 0,0 0 16,1 1-16,1-3 0,-1 0 0,1-2 15,2 1-15,-1 0 0,1-2 0,2 1 16,0-2-16,2-1 15,1 0-15,2-2 0,0 0 16,0 1-16,0-3 0,0 3 16,2 0-16,-2-3 0,1 0 0,1-1 15,0 0-15,2-1 0,-1-2 16,1-1-16,-1-2 0,0-1 16,-2 0-16,1-1 0,2 1 15,0-4-15,-1 0 0,-1-2 16,1-1-16,-2 0 0,1-1 15,-2-2-15,0-3 0,-1 1 0,-1-1 16,0 1-16,0 0 16,0-1-16,-1-2 0,1-1 0,0-1 15,-2 0-15,-1 1 0,-2 1 16,1-2-16,-1 1 0,-2-1 16,0-2-16,0 1 0,-2 1 15,-1 0-15,0 1 0,0-2 16,-1 1-16,-1 1 0,-1 1 15,-1 0-15,-2 2 0,1-1 0,-3 1 16,-1-1-16,0 2 16,-1 2-16,-3 0 0,-3 0 15,0 1-15,-1 0 0,0 1 0,-2 3 16,4-1-16,2 2 0,1 1 16</inkml:trace>
  <inkml:trace contextRef="#ctx0" brushRef="#br0" timeOffset="87033.9363">6698 9088 0,'0'0'0,"0"0"15,0 0-15,0 0 0,0 0 0,0 0 16,0 0-16,0 0 0,0 0 15,24-9-15,-24 9 16,0 0-16,29-8 0,-29 8 0,28-6 16,-11 3-16,0 1 0,3-1 15,-1 2-15,3-2 0,-1 1 16,3 0-16,4-2 0,4 1 16,-2 1-16,6 0 0,-1 0 15,0 1-15,-2-1 0,10 1 16,2-2-16,-3 1 0,-3 0 0,2 0 15,3 0-15,-3-1 16,-4 1-16,13 0 0,2 1 0,-5 0 16,-3-3-16,3 3 0,4 0 15,-3 1-15,-4-2 0,10 2 16,-1 0-16,-3 0 0,0 1 16,0-2-16,-1 0 0,0 1 15,-2-1-15,9-1 0,-2 1 16,-3 1-16,-2 0 0,1 0 0,1 1 15,-5-1-15,-4-3 0,6 2 16,3 1-16,-4 0 0,-4 3 16,4-3-16,4-2 0,-6 2 15,-4-1-15,3 1 0,2-1 16,-4 0-16,-3-1 0,4 1 16,3 1-16,-5-1 0,-4 1 15,4-1-15,3 0 0,-5 0 16,-5 1-16,3-1 0,4 1 15,-8-1-15,-4 1 0,0-1 0,-1 1 16,1 0-16,-2 0 0,-6 0 16,-2 0-16,-3-1 0,-3-1 15,-2 0-15,-1 2 0,-4-1 16,0 1-16,-2 0 0,0 0 16,-2-1-16,-2 1 0,2-1 15,-2 1-15,0 0 0,-2-3 0,-1 1 16,-2-1-16,1 1 0,0 0 15,2 0-15</inkml:trace>
  <inkml:trace contextRef="#ctx0" brushRef="#br0" timeOffset="87300.686">9791 8854 0,'0'0'0,"0"0"16,0 0-16,0 0 0,0 0 0,0 0 15,26 2-15,-26-2 0,0 0 16,26 6-16,-26-6 16,22 8-16,-11-3 0,1 0 0,0 1 15,1 0-15,1 0 0,-2 2 16,0 1-16,-1 0 0,-1-2 16,-1 0-16,-2 0 0,-1 1 15,-2-1-15,-5 2 0,-4 3 16,-5-1-16,-4 1 0,-8 2 0,-7 2 15,-12 3-15,-1-1 0,-1-1 16,9-2-16,5-4 0</inkml:trace>
  <inkml:trace contextRef="#ctx0" brushRef="#br0" timeOffset="87967.2799">6527 9260 0,'0'0'0,"0"0"16,0 0-16,0 0 0,0 0 0,-23 15 16,23-15-16,-14 14 0,5-6 0,0 5 15,-3 1-15,2 2 16,-1 1-16,4 1 0,-2-1 16,1 5-16,3-2 0,-1 0 15,5-1-15,1-2 0,0-3 16,4 0-16,4-2 0,2-2 0,-2-3 15,1-2-15,-1-1 16,2-3-16,0 0 0,1-3 0,1-3 16,-1-2-16,0 0 0,1-1 15,-1-3-15,0 1 0,0 1 16,0-2-16,-4-3 0,1 0 16,-1-1-16,-1 1 0,-2-3 15,-1 3-15,0 2 0,-2 1 16,-3-1-16,0 1 0,0 3 0,-5-1 15,-3 2-15,-1 1 0,-1 2 16,0 2-16,-5 1 0,2 1 16,-3 1-16,2 2 0,-1 3 15,3 0-15,2 1 0,1 0 16,2-3-16,1 0 0</inkml:trace>
  <inkml:trace contextRef="#ctx0" brushRef="#br0" timeOffset="88583.864">9841 9294 0,'0'0'0,"0"0"15,0 0-15,0 0 0,0 0 16,0 0-16,-25 13 0,25-13 0,-21 12 16,21-12-16,-24 24 0,10-11 15,-3 1-15,0 2 0,-2 2 16,0-1-16,1 1 0,-4 5 16,0 1-16,0-2 0,0-1 15,1 0-15,3 1 0,-1-2 16,1 0-16,-2 3 0,4-3 15,1-2-15,4-2 0,2-4 16,1 0-16,2-5 0,2-1 0,2-2 16,1-2-16,3-3 0,3-2 15,0 0-15,-2 0 0,1 0 16</inkml:trace>
  <inkml:trace contextRef="#ctx0" brushRef="#br0" timeOffset="88883.5849">9856 9333 0,'0'0'0,"0"0"0,0 0 0,0 0 16,0 0-16,0 0 0,-3 23 15,3-23-15,-1 21 0,1-21 16,0 29-16,0-13 0,0 1 0,-2 2 15,1 2-15,0 0 0,0-2 16,0 8-16,-1-3 0,1-1 16,0-1-16,0-1 0,-2-1 15,2-1-15,0-3 0,-1-1 16,0-2-16,1-2 0,1-1 16,-3-2-16,0 0 0,-1-4 15,-3-3-15,3 0 0,0-1 16,1 1-16</inkml:trace>
  <inkml:trace contextRef="#ctx0" brushRef="#br0" timeOffset="89067.3985">9598 9540 0,'0'0'15,"0"0"-15,0 0 0,0 0 16,29-5-16,-29 5 0,32-4 15,-13 3-15,4 0 0,2 0 16,2 1-16,1-3 0,0-1 0,1 1 16,-3-1-16,-5 2 0</inkml:trace>
  <inkml:trace contextRef="#ctx0" brushRef="#br0" timeOffset="91533.6451">10100 8999 0,'0'0'0,"0"0"0,0 0 0,0 0 15,0 0-15,0 0 0,0 0 16,0 0-16,0 0 0,0 0 15,0 0-15,0 0 0,0 0 0,0 0 16,0 0-16,0 0 0,0 0 16,0 0-16,0 0 0,0 0 15,23 1-15,-23-1 0,0 0 16,26 1-16,-26-1 0,0 0 16,31 1-16,-31-1 0,28 1 15,-12-1-15,3 1 0,0 0 16,-2-1-16,4 0 0,4-1 15,-1 1-15,0 0 0,8 0 16,1 0-16,-1 0 0,0 0 0,1 0 16,0 0-16,8-1 0,0 1 15,0 0-15,-1 0 0,0 1 16,-1 0-16,0 1 0,2-1 16,6 2-16,-1-2 0,-1 1 15,0 0-15,-2-1 0,-1-2 16,0 2-16,-1 3 0,-3-2 0,-1-1 15,6 0-15,1-2 16,-2 0-16,-3 1 0,2-1 0,0-2 16,-5 1-16,-3-2 0,4 3 15,2 2-15,-4 1 0,-6 1 16,3-2-16,1-3 0,-2 0 16,-1 2-16,-2-2 0,-2 0 15,-2 1-15,1-2 0,-3 2 16,2-2-16,-3 3 0,-2 0 15,-2 0-15,1 0 0,-3 0 16,0 1-16,0-1 0,2 0 16,-5 0-16,-2 1 0,-2 0 0,0-1 15,-1 0-15,-1 0 0,-1-1 16,-3 0-16,0 1 0,0 0 16,-2 0-16,3 0 0,-3 0 15,2 0-15,-2 0 0,0-3 16,-2 1-16,-2-2 0,2 2 15,0-2-15,0 2 0</inkml:trace>
  <inkml:trace contextRef="#ctx0" brushRef="#br0" timeOffset="91850.591">12295 8926 0,'0'0'0,"0"0"0,0 0 15,0 0-15,0 0 0,0 0 0,0 0 16,26 14-16,-26-14 0,0 0 16,30 11-16,-30-11 0,22 9 15,-11-4-15,0-2 0,-1 2 16,-1 0-16,-1 0 0,0 0 16,-1 0-16,-2-1 0,0 0 15,-2 1-15,-1 0 0,-1-1 0,-3 3 16,-3 0-16,-4 0 15,-2 0-15,-4 2 0,-1 1 16,-2 0-16,0 0 0,-10 2 0,-1 1 16,3-1-16,3 0 0,0 0 15,1 0-15,2-1 0,1-1 16,3-2-16,3 0 0,2-3 16</inkml:trace>
  <inkml:trace contextRef="#ctx0" brushRef="#br0" timeOffset="92283.5775">12818 8984 0,'0'0'0,"0"0"0,0 0 16,0 0-16,0 0 0,-6 19 16,6-19-16,-7 19 0,7-19 15,-8 24-15,3-9 0,-2 0 0,1 2 16,-3 1-16,-1 3 15,0-2-15,0 1 0,-3 5 16,-2 0-16,3-3 0,1 0 0,1 2 16,2-2-16,-1-1 0,1-2 15,1 0-15,2-1 0,-1-3 16,1-2-16,0-1 0,1-2 16,1-1-16,1-2 0,0-3 15,1 0-15,1-4 0,0 0 16,1-4-16,2-3 0,-1 1 15,0 0-15,-1 0 0</inkml:trace>
  <inkml:trace contextRef="#ctx0" brushRef="#br0" timeOffset="92867.5327">12763 8971 0,'0'0'0,"0"0"16,0 0-16,0 0 0,0 0 0,9-20 15,-9 20-15,0 0 0,20-9 16,-20 9-16,27-3 16,-11 4-16,-1 2 0,1 1 0,-1 3 15,-1-1-15,1 1 0,-1 2 16,-1 1-16,3 3 0,-2 0 16,-5 0-16,-5 2 0,-1-1 15,-3 1-15,-4-2 0,-1-1 16,-3 1-16,-1-1 0,-3-2 15,-3 0-15,-2-1 0,-2 0 16,2-1-16,-1 0 0,0 0 0,0-3 16,-1 1-16,-1-2 0,1 0 15,3 0-15,1-1 0,2 0 16,2-2-16,2 0 0,2 0 16,1 0-16,2 0 0,0-1 15,2 0-15,2 0 0,2 1 16,3-1-16,4 1 0,3 0 15,0-1-15,0-1 0,2 1 16,3 1-16,5 2 0,0 0 0,-1 1 16,0 1-16,-2 1 0,-2 1 15,0 1-15,-2 1 0,-1 1 16,-2 0-16,-4 1 0,0 2 16,-5 1-16,-1 0 0,-4 0 15,-1 0-15,-2-2 0,-2-1 0,-5-1 16,-5 0-16,1-2 15,-2-3-15,1 1 0,-1-2 16,-1 1-16,-1 0 0,-3 1 0,2-3 16,6-1-16,2-1 0,-1-1 15,2 1-15,2 0 0,3 1 16,1-2-16,4-1 0,2-3 16,3 0-16,-1 0 0,1 0 15,-1 1-15</inkml:trace>
  <inkml:trace contextRef="#ctx0" brushRef="#br0" timeOffset="92988.9108">13124 9256 0,'0'0'0,"0"0"0,0 0 0,0 0 16,0 0-16,0 0 0,0 0 16,0 0-16,0 0 0,0 0 15</inkml:trace>
  <inkml:trace contextRef="#ctx0" brushRef="#br0" timeOffset="95232.6965">7180 7302 0,'0'0'0,"0"0"0,0 0 16,0 0-16,0 0 0,0 0 15,0 0-15,0 0 0,0 0 0,0 0 16,0 0-16,0 0 0,0 0 16,0 0-16,0 0 0,29-9 15,-29 9-15,0 0 0,29 0 16,-29 0-16,24-3 0,-24 3 15,33-2-15,-14 2 0,1-1 16,2 1-16,1 0 0,1-1 16,2 0-16,9-1 0,-1 0 15,0 2-15,2 1 0,1 0 16,-1-1-16,9 2 0,-1 0 0,1-2 16,-1 0-16,1 0 0,1 1 15,8-1-15,0-1 0,-2 0 16,-2-3-16,1 3 0,5-1 15,-6 1-15,0 0 0,8-1 16,1 3-16,-2-2 0,-1 1 0,-2-3 16,-2 1-16,8 2 0,-2 0 15,-2 1-15,1 0 16,-3 1-16,-3-2 0,3 1 0,1 0 16,1-2-16,-1-2 0,-6 2 15,1 0-15,2 1 0,1-1 16,24-3-16,-4 0 0,-12 4 15,-6 2-15,4 3 0,0 1 16,-3-5-16,-4-4 0,0 2 16,0 1-16,1 1 0,0 3 0,-2-3 15,-4-3-15,0 2 0,1-1 16,-2 2-16,-1 2 0,-1-2 16,-1-3-16,2 3 0,-2 1 15,-3 0-15,0-1 0,-1 1 16,-1-2-16,-15 0 0,5 1 15,1 0-15,-1 1 0,4-1 16,1 0-16,-2-2 0,-2 0 16,-3 0-16,0 1 0,1-1 15,2 0-15,-7 0 0,-1-1 0,-2 2 16,-2 2-16,0-4 0,-3 1 16,-2 1-16,1 1 0,1 1 15,-1-1-15,-2 0 0,-1-1 16,-3-1-16,-2 0 0,-1 1 15,1 0-15,-2 0 0,-1-3 16,1 3-16,0 0 0,-1 0 16,0 0-16,-2 0 0,0 0 15,0 0-15,0 0 0,2 0 0,-2 0 16,0 0-16,2-3 0,-2 3 16,0-2-16,0 2 0</inkml:trace>
  <inkml:trace contextRef="#ctx0" brushRef="#br0" timeOffset="95567.199">11192 7160 0,'0'0'0,"0"0"0,0 0 0,0 0 15,0 0-15,0 0 0,0 0 16,0 0-16,0 0 0,0 0 15,0 0-15,24 13 0,-24-13 0,0 0 16,22 13-16,-22-13 0,18 11 16,-18-11-16,18 14 0,-11-7 15,1-1-15,-1 1 0,-1-1 16,0 0-16,-2 1 0,1 0 16,-1 0-16,-1-1 0,0-1 0,-1 1 15,-1 1-15,-1 0 16,-1 0-16,-4 1 0,-2 2 15,-7 1-15,-2 1 0,-6 1 16,-5 1-16,0-1 0,-2 0 0,-2 2 16,5-3-16,4-2 0</inkml:trace>
  <inkml:trace contextRef="#ctx0" brushRef="#br0" timeOffset="96300.6863">6991 7559 0,'0'0'0,"0"0"16,0 0-16,0 0 0,0 0 15,0 0-15,0 0 0,-19-13 0,19 13 16,0 0-16,0 0 15,-25 21-15,16-12 0,-1 2 0,0 4 16,1 0-16,0 1 0,0 5 16,2 3-16,1-4 0,3 0 15,2-1-15,-1-1 0,2-1 16,0 0-16,3-2 0,2-2 16,0-2-16,-1 0 0,2-3 15,1-1-15,1-3 0,0-1 0,0-4 16,-1-3-16,1-2 15,1 0-15,-1-4 0,3-2 16,-3-1-16,2 1 0,1-2 16,3-1-16,-2 0 0,-1 0 0,-1 1 15,-2-1-15,0 1 0,-2-1 16,-2 2-16,-2 0 0,-1 1 16,-1 1-16,-3 1 0,-1 1 15,-5 2-15,1-1 0,-4 7 16,-3 2-16,-2 2 0,-1 2 0,0 1 15,-2 4-15,2 1 0,2-1 16,-1 1-16,4-2 16,2-1-16</inkml:trace>
  <inkml:trace contextRef="#ctx0" brushRef="#br0" timeOffset="96933.9947">11188 7610 0,'0'0'0,"0"0"0,0 0 0,0 0 15,0 0-15,0 0 0,6-22 16,-6 22-16,0 0 0,0 0 16,0 0-16,0 0 0,4-18 0,-4 18 15,0 0-15,0 0 0,0 0 16,0 0-16,-21 25 15,21-25-15,-21 20 0,21-20 16,-28 27-16,14-12 0,1 1 0,-5 4 16,0 1-16,2 0 0,-1-2 15,0 2-15,-1 1 0,1-1 16,2-3-16,0 1 16,0 0-16,3-2 0,1-1 0,0 2 15,2-3-15,3-5 0,0 0 16,2-1-16,0-1 0,2-2 15,2-1-15,4-3 0,1-1 16,4-4-16,2-4 0,-2 1 0,-2 0 16,0 2-16</inkml:trace>
  <inkml:trace contextRef="#ctx0" brushRef="#br0" timeOffset="97250.6238">11195 7615 0,'0'0'0,"0"0"15,0 0-15,0 0 0,0 0 0,0 0 16,0 29-16,0-29 0,-2 23 16,2-23-16,0 31 0,0-14 0,-1 0 15,1 1-15,0 2 16,0 0-16,0 0 0,0 5 15,1 1-15,0-2 0,0-2 0,2-1 16,0-3-16,-1 0 0,-1-1 16,0-1-16,0-3 0,1-1 15,0-1-15,-1-1 0,0-3 16,-2-1-16,-2-2 0,-2-4 16,0-4-16,-1 1 0,2 0 0,0 0 15</inkml:trace>
  <inkml:trace contextRef="#ctx0" brushRef="#br0" timeOffset="97400.4069">10926 7828 0,'0'0'0,"0"0"16,0 0-16,0 0 0,0 0 0,0 0 16,34 0-16,-34 0 15,39 5-15,-11 0 0,5 3 16,0-1-16,0-2 0,2 2 0,-5-1 15,-5-2-15</inkml:trace>
  <inkml:trace contextRef="#ctx0" brushRef="#br1" timeOffset="110183.9982">11248 7316 0,'0'0'16,"0"0"-16,0 0 0,0 0 0,0 0 16,0 0-16,0 0 15,0 0-15,0 0 0,0 0 0,0 0 16,0 0-16,0 0 0,0 0 16,0 0-16,0 0 0,0 0 15,0 0-15,0 0 0,0 0 16,0 0-16,0 0 0,0 0 15,0 0-15,0 0 0,0 0 0,0 0 16,-15-17-16,15 17 0,0 0 16,0 0-16,0 0 15,0 0-15,0 0 0,0 0 0,0 0 16,0 0-16,0 0 16,0 0-16,0 0 0,0 0 0,-23-7 15,23 7-15,0 0 0,0 0 16,0 0-16,-17 0 0,17 0 15,-6 0-15,6 0 0,-9 1 16,9-1-16,-12 0 0,4 1 16,-1 0-16,0 0 0,1-1 0,-2-1 15,-1 0-15,1 0 0,0 1 16,0 0-16,-1 0 0,0 0 16,0-1-16,-3 1 0,0 1 15,0-1-15,-1 1 0,1 0 16,-1 0-16,0-1 0,2 0 15,-1 0-15,-1 1 0,1-1 0,0 0 16,-2 0-16,1 0 16,0 0-16,0-1 0,1 1 0,0 1 15,-1-1-15,2 1 0,-1-1 16,-1 0-16,1-1 0,0 0 16,-6-2-16,0 2 0,1 0 15,3 0-15,-1 0 0,2 1 16,0 0-16,2 0 0,-1 0 15,-2 0-15,1-1 0,0 1 0,-1 0 16,1 1-16,-1-1 16,2 0-16,0-1 0,0-1 0,1 2 15,0 1-15,-3 0 16,0-1-16,-1 0 0,2 0 0,-1 0 16,1 1-16,1-1 0,0-1 15,1 1-15,1 1 0,0-1 16,0 0-16,-1 0 0,-2 1 15,2 0-15,0-1 0,0 0 16,-1 1-16,1-1 0,1 1 0,0-1 16,0 0-16,3 0 0,0 0 15,-1 0-15,-2 0 0,1-1 16,-1 2-16,0-1 0,0 0 16,1 0-16,0 0 0,0 0 15,0 0-15,1 0 0,0 0 16,0 1-16,1 1 0,0-1 0,0-1 15,1 1-15,-2 0 16,1 0-16,0-1 0,-1 2 16,-1-2-16,1 0 0,1 0 0,2 0 15,-1 0-15,0 0 0,0 0 16,1 0-16,-1 0 0,0 0 16,2 0-16,-1 1 0,2-1 15,-1 0-15,1 0 0,-1 1 16,2 1-16,-1-1 0,1-1 15,-1 0-15,1-1 0,1 1 16,-1 0-16,1 0 0,-1 1 0,-1-1 16,1-1-16,-1 1 15,1-1-15,0 1 0,0 0 0,0-1 16,1 1-16,-1-1 0,2 1 16,-1 0-16,-1 0 0,1 0 15,0 0-15,-1 0 0,1 0 16,0 0-16,0 0 0,-1-1 15,1 1-15,0-2 0,-1 2 0,1-1 16,-2 1-16,0 0 0,1-1 16,-1 1-16,1 0 15,-1 0-15,2 1 0,0-2 0,-2 0 16,1 1-16,0 1 0,-2-1 16,1-1-16,-1 1 0,2 0 15,-1 1-15,0-1 0,-1 1 16,0-1-16,-1-1 0,0 1 15,1 0-15,0 0 0,0 0 16,0 1-16,1-1 0,0-1 0,1 1 16,-1 0-16,2 0 0,0 0 15,1 0-15,-1 0 16,1 0-16,0 0 0,0 0 0,2 0 16,-4 0-16,2 0 0,2 0 15,-2-1-15,2 1 0,0 0 16,0 0-16,0 0 0,0 0 15,0 0-15,10 1 0,-10-1 16,10-4-16,-10 4 0,8-3 0</inkml:trace>
  <inkml:trace contextRef="#ctx0" brushRef="#br1" timeOffset="110900.4005">9933 7149 0,'0'0'0,"0"0"16,0 0-16,0 0 0,0 0 16,0 0-16,0 0 15,-25 2-15,25-2 0,0 0 0,-26 5 16,26-5-16,-24 6 0,10-3 16,-2 0-16,1 1 0,1-1 15,-3 2-15,-2 1 0,1 0 16,-2-1-16,-6 1 0,2 1 15,1-2-15,1 1 0,-1 0 16,0-1-16,1 1 0,1-2 0,1 1 16,1 0-16,1 0 0,3-1 15,1 0-15,0 1 0,3 0 16,-2-2-16,2 1 0,0 2 16,1-2-16,2 0 0,1-1 15,-1 2-15,1-2 0,2 0 0,2 0 16,0 0-16,2 1 0,1 0 15,1 0-15,2-1 16,-1 1-16,1 1 0,2 0 0,-1 2 16,1-2-16,1 1 0,1 1 15,0 0-15,2 1 0,1-1 16,2 1-16,3-1 0,-1 1 16,1 0-16,5 2 0,0 0 15,-2 1-15,-1-1 0,3 1 16,1 0-16,-2 0 0,-2-4 0,0 2 15,-2 0-15,0 0 16,-3-1-16,0 0 0,1-1 16,-2-2-16,-1 1 0,-1 0 15,0 0-15,-1-1 0,-2-2 0,1 0 16,-2 1-16,0-3 0,-2 1 16,0-1-16,1 2 0,-2-2 15,-2-1-15,1 5 0,-2-3 16,0 1-16,1-3 0,-3 3 15</inkml:trace>
  <inkml:trace contextRef="#ctx0" brushRef="#br1" timeOffset="111667.2054">9519 6246 0,'0'0'0,"0"0"0,0 0 16,-10 17-16,10-17 0,-12 21 15,12-21-15,-18 33 0,8-16 16,0 2-16,0 3 0,-2 6 15,0-2-15,-1 1 0,-2 1 16,1 0-16,-4 0 0,-1 6 0,0-1 16,2-4-16,3-4 0,1-1 15,2-2-15,1-1 16,2-2-16,0-2 0,1-1 0,0-4 16,1-2-16,2-3 0,1-1 15,-1-1-15,4-3 0,-1 1 16,1-3-16,0 0 0,0 0 0,5-4 15,-5 4-15,1-3 16</inkml:trace>
  <inkml:trace contextRef="#ctx0" brushRef="#br1" timeOffset="112300.4919">9408 6200 0,'0'0'16,"0"0"-16,0 0 0,0 0 16,0 0-16,25-12 0,-25 12 0,24-3 15,-24 3-15,27-1 0,-11 5 16,-1 0-16,1 0 0,1 4 16,3 0-16,-2 2 0,-3 0 0,4 5 15,-4 4-15,0-3 16,-4-1-16,-2 1 0,-2 2 15,-1-2-15,-2-2 0,-4 2 0,-2 1 16,-5-1-16,-2 1 0,-5-2 16,-3-1-16,0-2 0,1-1 15,-10 3-15,-4-1 0,3-1 16,2-2-16,-2 0 0,0-2 16,1-2-16,3 0 0,1-1 15,1-1-15,3-1 0,3 1 0,3-1 16,2 0-16,2-2 0,2-1 15,1 0-15,2 1 16,3-1-16,0 0 0,4 0 16,6-1-16,1 0 0,2 0 0,4 0 15,3 1-15,0 1 16,0 1-16,2 2 0,2 0 16,-2 3-16,-3-1 0,3 3 0,-1 1 15,-4 1-15,-1 0 0,-5 1 16,-4 0-16,-2 0 0,-3-1 0,-4-1 15,-3 1-15,-1-1 16,-3-2-16,-6 3 0,-6 0 16,1-2-16,1-2 0,-6 1 0,-4 1 15,1-1-15,1-2 0,2-2 16,1 1-16,5-1 0,1 0 16,2 0-16,3-2 0,2-1 15,2 1-15,3-1 0,0-1 16,2 0-16,1-1 0,5-2 15,2-2-15,2 2 0,-2-1 0,-1 1 16</inkml:trace>
  <inkml:trace contextRef="#ctx0" brushRef="#br1" timeOffset="118221.7398">21492 10693 0,'0'0'0,"0"0"0,0 0 16,0 0-16,-19-4 0,19 4 0,0 0 16,0 0-16,-22-13 0,22 13 15,0 0-15,0 0 0,0 0 16,-17-9-16,15 7 0,0 1 16,2 1-16,0 0 0,3-2 15,1 1-15,2 0 0,3 0 16,2 0-16,0 1 0,0-1 0,4-1 15,4 1-15,1 0 0,1 0 16,2 0-16,1 0 16,7 1-16,0-1 0,3 1 0,4-2 15,-1 4-15,0-1 0,11-1 16,0-1-16,-1 1 0,-2 0 16,12 0-16,2 0 0,-8 1 15,-3 0-15,11 0 0,3 1 16,-8-1-16,-6 0 0,6 1 15,3 2-15,-3-2 0,-3-2 0,10 3 16,3 0-16,-9-1 0,-5 0 16,4-1-16,5 2 15,-11-2-15,-6-1 0,26 1 0,0 0 16,-28-1-16,-2 0 0,21 2 16,0 0-16,-9 0 0,-5 0 0,2 0 15,3 0-15,-4-1 16,-2-2-16,3 1 0,3 1 15,-7 1-15,-3 0 0,3 0 0,2 0 16,-1 1-16,-1 1 0,1-2 16,0 0-16,-3-1 0,-2 0 15,-2 4-15,2 2 0,-17-3 16,3 1-16,17 0 0,-2 0 16,-22-4-16,1-1 0,3 0 15,4 1-15,-4-1 0,-3 1 0,-2-1 16,-3 0-16,-5 0 15,-2 1-15,0-1 0,1 1 16,-3-1-16,-2-1 0,-1 0 0,0 0 16,-2 1-16,2-1 0,-3-2 15,-2-1-15,-1-1 0,-1-1 16,2 2-16,0 0 0,0 2 16</inkml:trace>
  <inkml:trace contextRef="#ctx0" brushRef="#br1" timeOffset="118502.7253">24469 10588 0,'0'0'0,"0"0"0,0 0 0,0 0 16,0 0-16,0 0 0,25-1 16,-25 1-16,23 6 0,-23-6 15,25 10-15,-11-3 0,1 0 16,1 1-16,2 2 0,-1 1 15,1 0-15,-1 0 0,-1 1 16,2 2-16,-3 2 0,-2-1 16,-2 2-16,-2-3 0,-1-1 0,-5 0 15,-3-1-15,-5 1 0,-5 1 16,-7-2-16,-6 0 0,-6-1 16,-5 1-16,-18 3 0,-6 1 15,11-4-15,8-1 0,8-3 0</inkml:trace>
  <inkml:trace contextRef="#ctx0" brushRef="#br1" timeOffset="119834.0515">21413 10960 0,'0'0'0,"0"0"16,0 0-16,0 0 0,0 0 0,-7-23 16,7 23-16,0 0 15,0 0-15,-13-16 0,13 16 16,0 0-16,-26 6 0,26-6 15,-35 17-15,15-6 0,0 1 0,-2 2 16,-1 2-16,-5 3 0,3-1 16,3 0-16,4 1 0,3-1 15,2-2-15,4 7 0,2-3 16,2-3-16,3-2 0,3-3 16,5-2-16,2-1 0,2-1 15,2-4-15,2-1 0,1-3 0,2-1 16,3-3-16,2 0 15,0-2-15,0 0 0,3-3 16,0-2-16,-3-2 0,-1 2 0,0-2 16,-2-1-16,-1 1 0,-4 0 15,-2 1-15,-2 1 0,-1-1 16,-1 1-16,-4 0 0,0 0 16,-4 1-16,-1 1 0,-3 0 15,-2 0-15,-2-1 0,-1 2 0,-3 0 16,-2 3-16,-2 1 0,0 1 15,-4 3-15,-3 3 16,1 3-16,2-1 0,-1 4 0,3 0 16,5 1-16,3-1 0,2-3 15,2 0-15,0-1 0</inkml:trace>
  <inkml:trace contextRef="#ctx0" brushRef="#br1" timeOffset="120384.1404">24916 11308 0,'0'0'16,"0"0"-16,0 0 16,0 0-16,0 0 0,0 0 0,0 0 15,-32 10-15,32-10 0,-30 11 16,11 0-16,0 0 0,1 1 0,-3 1 16,-2 2-16,-7 5 15,1-1-15,-2 3 16,-1 3-16,1 1 0,3-1 15,-5 4-15,2-4 0,2-2 0,3 0 16,1-3-16,3 0 0,4-1 16,2-2-16,4-4 0,2-2 15,1-3-15,3 0 0,0-3 16,2 0-16,4-5 0,0 0 0,5-3 16,2-3-16,-2-1 15,1 2-15,-2 1 0</inkml:trace>
  <inkml:trace contextRef="#ctx0" brushRef="#br1" timeOffset="120683.9329">24853 11262 0,'0'0'0,"0"0"15,0 0-15,0 0 16,0 0-16,0 0 0,22 24 0,-22-24 15,12 24-15,-12-24 0,10 31 16,-6-12-16,0 1 0,-2 3 16,-1 3-1,-1 3-15,-1 3 0,-1 5 0,-2-3 0,-1-1 16,-2 1-16,1 5 16,0-3-16,-1-2 0,1 1 15,0-6-15,2-4 0,-2-4 16,0-4-16,-2-3 0,-1-2 0,1-8 15,1-7-15,0 2 0,2-1 16,0 1-16</inkml:trace>
  <inkml:trace contextRef="#ctx0" brushRef="#br1" timeOffset="120833.9724">24571 11608 0,'0'0'0,"0"0"0,0 0 16,0 0-16,0 0 0,0 0 15,18-15-15,-18 15 0,23-2 16,-23 2-16,36 6 0,-19-1 0,1 0 16,1-2-16,1 1 0,-4 0 15,-2-1-15,0-1 0</inkml:trace>
  <inkml:trace contextRef="#ctx0" brushRef="#br1" timeOffset="122220.8569">17773 10008 0,'0'0'0,"0"0"0,0 0 15,0 0-15,0 0 0,-20-8 0,20 8 16,0 0-16,0 0 0,0 0 16,0 0-16,-18-11 0,18 11 15,0 0-15,0 0 0,0 0 16,0 0-16,0 0 0,0 0 16,20 5-16,-20-5 0,0 0 15,27 5-15,-27-5 0,24 3 0,-24-3 16,34 6-16,-34-6 0,35 6 15,-14-2-15,2-2 16,6 3-16,0 0 0,0 0 0,2-1 16,1 1-16,1 0 0,9 1 15,1 0-15,-2-2 0,-2-2 16,1 1-16,2 1 0,-1 0 16,0 1-16,10 2 0,0 1 15,-3-1-15,-4-2 0,11 4 16,1 3-16,-5-4 0,-5 0 0,5 0 15,3 1-15,-8 0 0,-6 0 16,12-1-16,4-2 16,-9 1-16,-6 1 0,7 2 15,4 0-15,-7-4 0,-5 0 0,6 2 16,3 3-16,-2 1 0,-3-1 0,2 3 16,3 2-16,-3-4 15,-1-4-15,23 5 0,-4-1 16,-27-5-16,-1 0 0,24 4 15,-3 0-15,-7-4 0,-5-2 0,0 2 16,1 3-16,-6-2 0,-4 0 16,6 0-16,3 1 15,-18-2-15,-1 2 0,20 2 0,-1-2 16,-19-3-16,2 2 0,17 1 16,-3 0-16,-17-6 0,2 0 15,1 2-15,3 0 0,-3-1 16,-2 0-16,4 0 0,3-2 15,-5 3-15,-4 1 0,1 0 16,1 0-16,-5 0 0,-2 1 0,3-3 16,2 0-16,-6 0 0,-2 0 15,0 1-15,1 1 0,-5-1 16,0-2-16,-1 0 0,0 1 16,-3-3-16,-2 0 0,0 0 15,0 1-15,-2 0 0,0 0 0,0-1 16,-2 1-16,-2-2 15,2 1-15,-2-1 0,2 2 16,-2-2-16,2 1 0,-2-1 0,0 0 16,0 0-16,0 0 0,0 0 15,0 0-15,0 0 0,-2 1 0,2-1 16,-2 1-16,2-1 16</inkml:trace>
  <inkml:trace contextRef="#ctx0" brushRef="#br1" timeOffset="122900.524">18010 9892 0,'0'0'0,"0"0"0,0 0 16,-20 4-16,20-4 0,-21 7 0,6-3 16,-1 0-16,0 2 0,-6 0 15,-1 0-15,0 2 0,0 1 0,0-1 16,0 1-16,2-1 0,2 0 16,3-1-16,0 1 0,2-1 15,2 0-15,1 0 0,1-1 16,2 2-16,3 0 0,0 1 15,3-4-15,1 3 0,1 0 16,1 1-16,1-1 0,1 0 16,2-1-16,2 1 0,0 1 15,3 0-15,2 1 0,5 2 16,0 1-16,0-2 0,0 0 0,0 0 16,2 0-16,1 0 0,0 0 15,-3-1-15,0 0 0,-3-3 16,-3 0-16,-1-1 0</inkml:trace>
  <inkml:trace contextRef="#ctx0" brushRef="#br1" timeOffset="123383.7221">16773 9974 0,'0'0'0,"0"0"0,0 0 0,0 0 16,0 0-16,0 0 0,0 0 16,-11 26-16,11-26 0,-9 20 15,9-20-15,-12 27 0,5-12 0,0 2 16,-1 3-16,0-1 15,-1 0-15,-3 7 0,-1 3 16,1-2-16,1-3 0,0 2 0,0 1 16,0-4-16,1-2 0,-1 1 15,1-2-15,2-6 0,1-2 16,3-4-16,1-2 0,1-2 16,0-1-16,4-7 0,0-3 15,-1 2-15,0 0 0,0 1 16</inkml:trace>
  <inkml:trace contextRef="#ctx0" brushRef="#br1" timeOffset="123952.3806">16686 9979 0,'0'0'16,"0"0"-16,0 0 0,0 0 15,0 0-15,0 0 0,0 0 16,33-11-16,-33 11 0,25-5 15,-25 5-15,32 4 0,-14-1 0,3 3 16,2 3-16,-2 0 0,-2 0 16,1 2-16,-2 1 15,-2 0-15,-4 0 0,-3 0 0,-4 1 16,-3 0-16,-1-1 0,-6 2 16,-5-1-16,-1-2 0,-1-2 0,-5 2 15,-3 3-15,-1-3 16,0-2-16,-5 0 0,-2-1 15,5 0-15,3-3 0,3-2 16,0-3-16,4 1 0,2 2 0,2-2 16,3 0-16,1-1 0,1 1 15,4-1-15,0 0 0,2 0 16,1 0-16,3 1 0,2 0 16,0-1-16,3-1 0,7 0 15,2 0-15,-3 1 0,0 1 0,0 2 16,-1 1-16,-2 1 15,1 1-15,-2 2 0,0 2 16,-2 0-16,-2-1 0,-2 3 0,-2 0 16,-2-1-16,-1-1 0,-5-2 15,-2 0-15,-2-1 0,1 0 16,-4 0-16,-4 2 0,1-2 16,0-2-16,-3 1 0,-3-1 15,1-1-15,3-2 0,-2-1 16,1-2-16,0 0 0,3-1 0,-2 0 15,-2 0-15,2-2 0,0-1 16,2 0-16,2 1 16,2-3-16,1 1 0,2 1 0,0 1 15,2 1-15</inkml:trace>
  <inkml:trace contextRef="#ctx0" brushRef="#br1" timeOffset="125721.9333">21448 13839 0,'0'0'0,"0"0"0,0 0 16,0 0-16,27-3 0,-27 3 0,22-2 16,-22 2-16,31-2 0,-11 0 15,4 0-15,2 0 16,3 0-16,11 0 0,2 1 15,-1-1-15,1-1 0,16 0 16,2 0-16,5 1 16,5 0-16,1-2 0,-9 0 0,16 0 15,4 3-15,-8 1 0,-6 1 16,16-1-16,1-1 0,-9 2 16,-8 1-16,47-3 15,2-1-15,-15-1 0,-8 0 0,-6 4 16,-4 1-16,-1 1 0,1-2 0,-4 2 15,-1 0-15,-2-1 16,-3 0-16,6 0 0,3-1 16,-6-2-16,-2-1 0,0 0 15,0 0-15,-6 0 0,-3 1 0,3 1 16,0 0-16,-3 3 0,-2 2 16,1-2-16,2-2 0,-7 2 15,-6 1-15,1-4 0,0-2 16,0-1-16,3 2 0,-2 2 15,0 1-15,-8-2 0,-5-2 0,3 5 16,1 4-16,-6-5 16,-6 0-16,-3 1 0,-2 2 15,1-2-15,2 2 0,-8-2 0,-5 0 16,-1 0-16,-3 2 0,0-1 16,-2 2-16,-7-5 0,-1-1 15,0 2-15,-2 0 0,-1-1 16,-3-1-16,2 0 0,-2 0 15,0 0-15,0 0 0,0 0 16,-2-2-16,-3 1 0,-1-2 0,-3-1 16,-2-3-16,3 1 0,0 0 15,1-2-15,-1-1 0,1 1 16,2 2-16,0 0 0</inkml:trace>
  <inkml:trace contextRef="#ctx0" brushRef="#br1" timeOffset="125970.0283">25686 13719 0,'0'0'0,"0"0"0,0 0 16,0 0-16,0 0 0,0 0 16,0 0-16,23-8 0,-23 8 0,0 0 15,27 2-15,-27-2 0,26 7 16,-26-7-16,32 11 0,-16-5 16,-2 1-16,1 0 0,1 1 15,-1 1-15,1 2 0,-1 0 16,1 1-16,-2 1 0,-1-1 15,0 3-15,-3 0 0,-4-1 16,-4-2-16,-6 1 0,-6 2 16,-3 0-16,-3 0 0,-6 0 15,-6-1-15,5-2 0,3-3 0,4 0 16</inkml:trace>
  <inkml:trace contextRef="#ctx0" brushRef="#br1" timeOffset="126817.0897">21458 14107 0,'0'0'0,"0"0"16,0 0-16,-21-3 0,21 3 0,0 0 15,-26 1-15,15 1 16,0 0-16,-4 5 0,-1 4 15,-1 0-15,1 0 0,-3 6 16,3 3-16,1-2 0,2 1 0,2 3 16,2 3-16,3-3 0,0-2 15,3 5-15,3-1 0,3-4 16,3-3-16,6-2 0,4-3 16,2-3-16,0-3 0,0-3 15,1-3-15,-1-2 0,-2-2 0,6-1 16,4 0-1,-4 0-15,-1-2 0,-3-3 0,0-2 16,-1-1-16,-1-2 0,-2-2 16,0-1-16,-2 2 0,0 2 0,-4-2 15,-3-2-15,-4 2 0,-2 0 16,-2 0-16,-3-1 0,0 2 16,-2 1-16,0 1 0,1 1 15,-5 2-15,0 3 0,-2-1 16,-3 2-16,4 5 0,0 1 15,1 2-15,0 2 0,2 1 16,2-1-16,3 0 0,-1-1 16,2 1-16</inkml:trace>
  <inkml:trace contextRef="#ctx0" brushRef="#br1" timeOffset="127383.7692">25848 14326 0,'0'0'15,"0"0"-15,0 0 0,0 0 0,0 0 16,0 0-16,-28 19 0,28-19 16,-24 21-16,24-21 0,-36 25 15,15-11-15,0 1 0,-1 3 16,-2-1-16,-6 7 0,1-1 0,2 2 15,-1 3-15,0 5 16,2-2-16,3-2 0,2-1 16,4-5-16,1-2 0,4-1 0,2-1 15,2-2-15,2-1 0,1-4 16,2-2-16,1-3 0,1-1 16,3-4-16,3-6 0,1-3 15,-1-2-15,1 2 0,-2 0 16,0 2-16</inkml:trace>
  <inkml:trace contextRef="#ctx0" brushRef="#br1" timeOffset="127617.2811">25782 14412 0,'0'0'15,"0"0"-15,0 0 0,0 0 16,10 25-16,-10-25 0,8 27 15,-8-27-15,6 31 0,-3-10 16,-2 4-16,-1-1 0,-1-1 0,-2 9 16,-1 3-16,0-2 0,-1-2 15,1-2-15,-2 0 0,0 5 16,0-4-16,1-2 0,-1-2 16,2-6-16,0-3 0,2-4 15</inkml:trace>
  <inkml:trace contextRef="#ctx0" brushRef="#br1" timeOffset="127797.3191">25580 14615 0,'0'0'0,"0"0"16,0 0-16,0 0 0,29-3 0,-29 3 15,40 9-15,-17-1 16,1 2-16,0-1 0,1 1 15,-4-1-15,-3-1 0,-1-2 0</inkml:trace>
  <inkml:trace contextRef="#ctx0" brushRef="#br2" timeOffset="130385.8944">21347 13738 0,'0'0'16,"0"0"-16,0 0 0,0 0 0,0 0 15,0 0-15,0 0 16,0 0-16,-9-22 0,9 22 16,0 0-16,0 0 0,0 0 0,0 0 15,0 0-15,0 0 0,0 0 16,0 0-16,0 0 0,0 0 15,0 0-15,0 0 0,0 0 16,0 0-16,0 0 0,0 0 16,0 0-16,0 0 0,14-18 15,-14 18-15,0 0 0,25 3 16,-25-3-16,0 0 0,34 1 16,-34-1-16,26 5 0,-12-3 15,-1 1-15,0 0 0,0 0 0,0 1 16,2 0-16,-1 0 0,0 2 15,1-2-15,-1 0 0,-2 1 16,-1-2-16,0 1 0,-1-1 16,-1 0-16,-1 0 0,-2 0 15</inkml:trace>
  <inkml:trace contextRef="#ctx0" brushRef="#br2" timeOffset="131574.2227">21422 13809 0,'0'0'0,"0"0"0,0 0 15,0 0-15,0 0 0,0 0 16,0 0-16,0 0 0,0 0 16,0 0-16,0 0 0,0 0 0,0 0 15,0 0-15,0 0 16,0 0-16,0 0 0,0 0 0,0 0 16,0 0-16,0 0 0,0 0 15,0 0-15,0 0 0,19-19 0,-19 19 16,0 0-16,27 3 15,-27-3-15,23 1 0,-23-1 16,28 0-16,-12-1 0,2 1 0,1 0 16,1 0-16,0 0 0,2 0 15,3 0-15,6 0 0,0 0 16,2 0-16,1-2 0,0 1 16,0 0-16,8 0 0,-1 0 15,1 0-15,0 0 0,1 0 16,2 0-16,-2 0 0,-2 1 0,9-1 15,2 1-15,-5-1 0,-4 0 16,3 0-16,2 0 0,-1-1 16,-3 1-16,11-1 0,1 0 15,-2 1-15,-1 3 0,0-4 16,1 0-16,-1 1 0,0 0 16,6-2-16,-1-1 0,-6 0 15,-4 2-15,2 0 0,1 1 16,-3-1-16,-3 1 0,4-1 15,1 0-15,-5 0 0,-4-1 0,3-1 16,3 1-16,-4 0 0,-4 2 16,4 1-16,3 0 0,-6-1 15,-1-1-15,4 2 0,2 0 16,-1 0-16,0-1 0,0 1 16,1-1-16,-1 1 0,1 1 15,0-2-15,1 0 0,0-1 16,-1 0-16,-1 2 0,-1 2 15,-1-2-15,-1 1 0,0-2 16,2-1-16,-1 1 0,1 1 0,-2 0 16,0-1-16,2 2 0,2 0 15,-2-2-15,-2-2 0,0 1 16,1 0-16,1-1 0,1-1 16,-1 1-16,0-1 0,-1 3 15,1 0-15,-2-1 0,0 0 0,0 0 16,0 1-16,0-3 15,0-2-15,1 4 0,1 2 16,-1 0-16,-1-1 0,3 0 0,2 1 16,-3-1-16,-3 0 0,2 1 15,2 0-15,-4 0 0,-3 0 16,6-2-16,2-1 0,-4 0 16,-2 1-16,4 2 15,4-1-15,-6 2 0,-5 1 0,4-1 16,2 0-16,-3 0 0,-3-2 15,4 2-15,2 0 0,-4 0 16,-1-1-16,0 0 0,2 0 16,-6 0-16,0-1 0,0-2 15,-1 0-15,2 5 0,2 2 0,-1-4 16,-2-3-16,1 0 0,0 2 16,-1 0-16,0 1 0,-2-2 15,-1 0-15,2 1 0,2-1 16,-4 2-16,-3 2 0,3-3 15,1-1-15,0 0 0,0 1 0,-2-1 16,1 2-16,-5-1 0,3 1 16,0-1-16,-1 0 0,-1 0 15,-2 0-15,2 1 0,2 0 16,-2 0-16,1 0 0,-4-2 16,-2 1-16,0-1 0,0 1 15,0 0-15,1-1 0,0 1 16,0-2-16,-6 2 0,-1 0 15,0 1-15,1-1 0,-1 1 16,2-1-16,-1-1 0,1 1 0,-2-2 16,-1 0-16,0 1 15,-2 0-15,-1 0 0,-1 0 0,-4 1 16,1 0-16,-2 0 0,1 0 16,-1 1-16,1 0 0,-2 1 15,1 2-15,-2-2 0,-1-1 16,0 1-16,1-1 0,-1 0 15,0 0-15,-2 0 16,1-5-16,-2 3 0,-1 0 0,-4-2 16,0-2-16,-1 1 0,2 0 0,0 1 15</inkml:trace>
  <inkml:trace contextRef="#ctx0" brushRef="#br2" timeOffset="131868.3138">28146 13430 0,'0'0'15,"0"0"-15,0 0 16,0 0-16,0 0 0,0 0 0,0 0 16,0 0-16,27 7 0,-27-7 15,0 0-15,35 11 0,-35-11 0,26 9 16,-13-4-16,-1 1 0,-1 0 16,2 2-16,0 0 15,-1 1-15,0 0 0,-1 1 0,0 0 16,-2 1-16,-1 1 0,-2-1 15,1-1-15,-3 1 0,-2-2 16,-2 3-16,-3 3 0,-1-1 16,-3 1-16,-6 3 0,-4 0 15,-2-2-15,-5-1 0,1 0 16,0-1-16,3-3 0,4-1 0,1-2 16</inkml:trace>
  <inkml:trace contextRef="#ctx0" brushRef="#br2" timeOffset="132317.1638">28700 13952 0,'0'0'0,"0"0"0,0 0 0,0 0 16,0 0-16,1 32 0,-1-32 15,-1 27-15,1-27 0,-5 32 16,0-11-16,1 0 0,0 1 0,-3 1 16,-1 1-16,-1 6 15,1-2-15,-2 1 0,-1 1 16,0-1-16,1-2 0,-1 5 0,2-1 16,1-2-16,2-3 0,1-3 15,3-3-15,0-4 0,0-3 0,0-3 16,1-2-16,0-4 15,1-2-15,1-4 0,2-5 16,-1-5-16,1-2 0,-1 2 0,0 1 16,1 3-16</inkml:trace>
  <inkml:trace contextRef="#ctx0" brushRef="#br2" timeOffset="132850.4123">28686 13932 0,'0'0'0,"0"0"0,0 0 15,28-5-15,-16 5 0,3 1 16,3 1-16,2 1 0,2 3 16,7 2-16,1 4 0,-1 2 15,0 3-15,-2 2 0,0 4 0,1 3 16,-2 1-16,-8 0 16,-6 0-16,-4-4 0,-3-3 0,-10-1 15,-5 1-15,-2-4 0,-1-3 16,-6-4-16,-3 0 0,-3-4 15,-3-1-15,0-2 0,-2-1 16,-1-2-16,0-2 0,-4 0 16,2-1-16,2-1 0,2 0 0,2 1 15,-1-1-15,6 2 0,4 1 16,5 0-16,3 2 0,4-2 16,1 1-16,3 0 0,2 1 15,8-2-15,3 4 0,2 2 16,3 1-16,3 5 0,1 2 15,9 7-15,3 4 0,-3-2 16,0 0-16,4 6 16,-1 3-16,-4-2 0,-5-1 0,-8-5 15,-4-2-15,-3 0 0,-4 0 16,-5-3-16,-4-3 0,-6 0 16,-4-2-16,2-1 0,-2-1 15,-3-2-15,-1-2 0,-3-2 0,-3 0 16,1-3-16,2 0 15,-4-3-15,0 1 16,1-3-16,1 1 0,-1-4 0,1-1 16,4-2-16,2-1 0,4 0 15,0-3-15,0 0 0,2-1 0,2 2 16,3 3-16,0 2 0</inkml:trace>
  <inkml:trace contextRef="#ctx0" brushRef="#br2" timeOffset="132998.9163">29174 15020 0,'0'0'0,"0"0"16,0 0-16,0 0 0,-5 23 0,5-23 15,0 0-15,0 0 0</inkml:trace>
  <inkml:trace contextRef="#ctx0" brushRef="#br2" timeOffset="142200.4848">17712 5943 0,'0'0'0,"0"0"16,0 0-16,0 0 0,0 0 0,0 0 15,0 0-15,0 0 16,27-7-16,-27 7 0,24-6 16,-24 6-16,35-4 0,-13 2 0,2-2 15,3 1-15,0 1 0,11 0 16,2-1-16,-1 1 0,2 1 16,10-2-16,0 0 15,-1 1-15,0 0 0,12-2 0,0 0 16,-5-1-16,-6-1 0,5 0 15,2 1-15,6-2 0,-6 3 0,2-3 16,1 3-16,-4-1 16,-3 0-16,7 0 0,-3-1 0,-8 2 15,-6 1-15,-4 0 0,0 3 16,-5 0-16,-1 2 0,-6-5 16,-1-1-16,-8 1 0,-3 1 15,-5 3-15,-2 3 0,-3-6 16,1-4-16,-3 4 0,0-1 15,-1 2-15,-1 1 0,0-3 16,1-3-16,-1-1 0,0 1 0,-1 1 16,0 0-16,0 2 0</inkml:trace>
  <inkml:trace contextRef="#ctx0" brushRef="#br2" timeOffset="142500.5579">19358 5609 0,'0'0'16,"0"0"-16,0 0 0,0 0 16,0 0-16,0 0 0,0 0 0,0 0 15,0 0-15,30 7 0,-30-7 16,25 4-16,-25-4 0,31 9 16,-11-3-16,-2 0 0,-2 2 0,1 2 15,-2 1-15,-1-1 16,0-1-16,-1 4 0,-2-2 15,-2 0-15,-2-1 0,-3 2 16,-3 1-16,-1-5 0,-2 2 16,-3 1-16,0 0 0,-5 3 0,-2 1 15,-3-2-15,-1-1 16,0-1-16,2-1 0,1 0 0,1-2 16,0-1-16,-1-2 0,3 0 15,3 0-15,0-2 0</inkml:trace>
  <inkml:trace contextRef="#ctx0" brushRef="#br2" timeOffset="142917.3966">19947 4865 0,'0'0'0,"0"0"0,0 0 16,0 0-16,31-10 0,-31 10 0,32-12 16,-15 5-16,2 1 0,3 1 15,2 2-15,5-1 0,-1 1 16,-1 2-16,1 2 0,-3 0 0,-2 1 15,-3 3-15,-2 2 16,-5-2-16,-2 1 0,-4 3 16,-3 2-16,-4 1 0,-4 0 0,-5 3 15,-5 1-15,-1 0 0,-1 0 16,-11 6-16,-4 1 16,3 1-16,1 0 0,-2-5 0,-1 0 15,3-2-15,4-1 0,0 0 16,4-2-16,7-6 0,6-4 15,2-1-15,1-1 0,0 0 0</inkml:trace>
  <inkml:trace contextRef="#ctx0" brushRef="#br2" timeOffset="143284.2356">20513 5060 0,'0'0'16,"0"0"-16,0 0 0,-27 13 15,27-13-15,-32 19 0,8-7 16,-2 3-16,0 1 0,-13 6 0,-4 1 16,4-3-16,1-2 0,-8 3 15,1 1-15,5-4 0,6-3 16,-2-2-16,7-3 0,6-2 16,4-1-16,7 0 0,4 0 15,5-5-15,3-6 0,6-1 16,5-3-16,6 1 0,4 3 15,4-3-15,4 0 0,2 0 16,2 0-16,2-2 0,1-2 16,1 2-16,-2-1 0,5 0 0,-4 2 15,-4-1-15,-3 0 0,-4 2 16,-1 1-16,-5 1 0,-5 1 16,-4 0-16,-2 1 0,-5 0 15,0-2-15,-6-1 0,-2-1 16,-2-1-16,0 1 0,0 1 15,1 1-15,2 2 0</inkml:trace>
  <inkml:trace contextRef="#ctx0" brushRef="#br2" timeOffset="143584.3196">20253 4958 0,'0'0'0,"0"0"0,0 0 15,0 0-15,0 0 0,-5 28 0,5-28 16,-5 31-16,3-12 0,0 4 16,0 3-16,0 0 0,-1-2 15,0 12-15,0 4 16,1-3-16,0-3 0,0 7 0,0-2 16,1-3-16,1-2 0,0-3 15,0-2-15,0-5 0,0-4 0,1 0 16,1-1-16,0-3 15,0-4-15,0-1 0,1-1 16,0-4-16,1-4 0,-1-5 0,0-7 16,-1 1-16,1 2 0,-1 2 15</inkml:trace>
  <inkml:trace contextRef="#ctx0" brushRef="#br2" timeOffset="143850.3787">20639 4981 0,'0'0'0,"0"0"0,0 0 16,0 0-16,0 0 0,0 0 0,-2 24 16,2-24-16,0 31 0,-1-11 15,0 5-15,0-2 0,-2 2 0,1 6 16,0-2-16,-1-1 15,-1-2-15,1-1 0,1 0 16,0-4-16,1-3 0,-1-4 16,2 0-16,0-3 0,0-1 0,2-2 15,0-4-15,0 1 0,0-1 16,-1-2-16</inkml:trace>
  <inkml:trace contextRef="#ctx0" brushRef="#br2" timeOffset="144201.9765">20754 5009 0,'0'0'0,"0"0"15,0 0-15,0 0 0,26-14 0,-26 14 16,31-9-16,-11 4 0,2-1 16,4 0-16,4 0 15,6 0-15,-4 0 0,1 2 0,0 2 16,2 0-16,-3 4 0,-2 0 15,-2 1-15,-1 0 0,-3 1 0,-3 0 16,-2 3-16,-4 2 0,-2 2 16,-3 4-16,-3 1 0,-3 2 15,-1 0-15,-5 2 0,-2 3 16,-4-4-16,-3 2 0,-2 0 16,-1 1-16,-1-1 0,2 0 15,-2-2-15,-2-1 0,0-1 16,-3 0-16,2 0 0,2-1 15,1-4-15,2-1 0,0-2 16,1-2-16,-2-4 0,0-2 0,1-7 16,1-6-16,2 3 0,2 1 15,1 2-15</inkml:trace>
  <inkml:trace contextRef="#ctx0" brushRef="#br2" timeOffset="144418.8412">20875 5088 0,'0'0'0,"0"0"16,0 0-16,0 0 0,0 0 0,0 0 15,-13 28-15,13-28 0,-8 22 16,8-22-16,-9 24 0,5-11 16,-2 1-16,1-1 0,0-1 15,1-1-15,0-2 0,0-1 16,1-1-16,1-1 0,1-1 15,1-5-15,0 0 0,0 0 0,0 0 16,0 0-16</inkml:trace>
  <inkml:trace contextRef="#ctx0" brushRef="#br2" timeOffset="144767.7396">21040 5101 0,'0'0'0,"0"0"0,0 0 16,0 0-16,0 0 0,0 0 15,0 0-15,0 0 0,-3 33 0,3-33 16,-14 30-16,3-13 0,-4-1 16,0 0-16,-3-1 15,0 0-15,-2 0 0,-7 2 0,1-4 16,2-1-16,3-1 0,2-4 16,2 0-16,3-1 0,2-2 15,2 1-15,1 0 0,1-1 16,3-1-16,2-2 0,3-1 15,0 0-15,3 2 0,5-3 16,2-1-16,3 0 0,2-2 0,3 0 16,1 2-16,6-3 0,1 2 15,1-1-15,-1 1 0,-2 1 16,-4-1-16,0 0 0,0-1 16,0 2-16,-1 0 0,-5 0 15,-3 2-15,-2 0 0,-1 0 16,-2 0-16</inkml:trace>
  <inkml:trace contextRef="#ctx0" brushRef="#br2" timeOffset="145750.7088">17556 6540 0,'0'0'0,"0"0"16,0 0-16,0 0 0,0 0 0,0 0 16,8 27-16,-8-27 0,8 28 15,-2-9-15,0 4 16,1 0-16,-1 2 0,0 5 0,-1 6 16,2 9-16,-1-1 0,0 16 15,1 4-15,-2-2 0,0-2 16,0 14-16,1 1 0,0 4 15,1-9-15,2 13 0,0 0 16,-1-10-16,1-7 0,6 34 16,0-3-16,-1-17 0,0-12 0,-1 6 15,-1 4-15,-1-9 0,0-8 16,3 5-16,4 5 0,2-14 16,1-7-16,9 1 0,6 1 15,-6-8-15,-4-5 0,8-2 16,5-1-16,-7-6 0,-3-4 0,7 2 15,7 2-15,-7-5 16,-3-2-16,8-2 0,4 1 16,-5-4-16,-4-4 0,9 2 0,5 3 15,-7-6-15,-5-1 0,9-2 16,7-1-16,-10-4 0,-7 2 16,6-3-16,4 2 0,-11-2 15,-6 1-15,0 1 0,1 3 16,-4-5-16,-1-1 0,-7 3 15,-6 1-15,-9-2 0,-1 1 0,2-1 16,0 0-16,0-1 16,-1 0-16,1-1 0,-2-1 15,-1-1-15,0 2 0,1-3 0,-1-1 16,-2-3-16,0-3 0,-4-5 16,-1-4-16,0 3 0,1 3 15,1 1-15</inkml:trace>
  <inkml:trace contextRef="#ctx0" brushRef="#br2" timeOffset="146017.1679">19113 9006 0,'0'0'16,"0"0"-16,0 0 0,0 0 0,0 0 16,0 0-16,0 0 0,0 0 15,26 16-15,-26-16 0,18 16 16,-18-16-16,18 18 0,-9-6 15,-1 2-15,-2 1 0,0 1 0,-3 1 16,-2 2-16,-3-1 16,-2 1-16,-5 5 0,-3 1 15,-1-2-15,1-1 0,-2 0 0,-3 0 16,0-2-16,-1-1 0,-3 0 16,1-3-16,5-4 0,3-4 15,3 2-15,2 1 0,3-4 0,1 0 16,-1-2-16</inkml:trace>
  <inkml:trace contextRef="#ctx0" brushRef="#br2" timeOffset="147050.7311">19744 8801 0,'0'0'0,"0"0"16,0 0-16,-7 18 0,7-18 0,-12 23 15,2-8-15,-1 1 0,-1 1 16,-1 1-16,0 1 0,-5 4 16,0-2-16,2-2 0,-1 1 15,2-4-15,2-1 0,1-2 16,2-3-16,1 0 0,1-2 15,3-1-15,0 0 0,2-2 16,1 0-16,4-3 0,3-2 16,1-1-16,2 0 0,0-4 0,3 1 15,3-1-15,1 0 0,7-2 16,1-1-16,-2 3 0,-2-2 16,-1 1-16,-2-1 0,-2 3 15,-1 1-15,-1 2 0,0 1 16,-2 2-16,-1 0 0,-4 5 15,-2 1-15,-1 3 0,-2 2 16,-4 1-16,-1 0 0,-3 1 16,-1-1-16,-4 1 0,-4 2 15,1-2-15,-2-1 0,1-1 0,0-1 16,1-1-16,-1-1 0,-4 1 16,-1-3-16,2-2 0,3-2 15,0-3-15,2-3 0,4-1 16,2-1-16,1-1 0,0-1 15,3 0-15,0-1 0,3 0 16,1 0-16,1 0 0,1 0 0,2 0 16,2 0-16,0 3 0,2 1 15,3-2-15,2-1 16,1 1-16,0-1 0,4 1 0,2 2 16,0-3-16,0 1 0,2 0 15,1 1-15,-1 3 0,-1 2 16,1-1-16,1 0 0,-1 2 15,-1 0-15,-2 0 0,-2 1 16,-2 0-16,-1 2 0,-4 0 16,-1 1-16,-3 3 0,-3 0 0,-7 4 15,-3 1-15,-3-1 0,-3 0 16,0 1-16,-3-1 16,1 0-16,-2 1 0,-5 3 0,-1 0 15,3-4-15,3 0 0,4-3 16,3-2-16,2-2 0,1-1 15,3-1-15,0-1 0,3-2 16,2-1-16,0 0 0,4-1 16,2-2-16,3-1 0,4-1 15,4-1-15,-2 0 0,1 1 0,1-2 16,3 0-16,0 1 0,0 1 16,-1 1-16,-1 1 0,-1-1 15,-2 1-15,0 2 0,-3 2 16,-1 1-16,-2 2 0,-3 3 15,0 3-15,-3 2 0,-1 3 0,-3 0 16,-2 4-16,-4 0 16,-2 0-16,-4 3 0,-3 2 0,-1 0 15,1-3-15,-5 7 0,-3 0 16,1-2-16,-1-2 0,1-1 16,1-2-16,3-2 0,3-3 15,-2 0-15,2-3 0,4-5 16,1-3-16,-1-8 0,0-7 15,1-2-15,1-4 0,1 3 16,3 3-16,0 2 0</inkml:trace>
  <inkml:trace contextRef="#ctx0" brushRef="#br2" timeOffset="147203.233">19626 9416 0,'0'0'0,"0"0"0,0 0 0,0 0 15,0 0-15,31 17 0,-31-17 16,25 10-16,-25-10 0,28 6 16,-13-6-16,0 1 0,-3-1 0,-1 1 15</inkml:trace>
  <inkml:trace contextRef="#ctx0" brushRef="#br2" timeOffset="147517.2406">20199 9265 0,'0'0'16,"0"0"-16,0 0 0,23-3 0,-23 3 15,29-6-15,-8 2 16,0-1-16,1 0 0,10-1 0,2 1 16,-3 0-16,-2 3 0,-1 0 15,0 1-15,1 2 0,-4 0 16,-4 5-16,-2 3 0,-4 2 15,-3 1-15,-6 2 0,-5 2 16,-3-1-16,-3 1 0,-4 5 16,-2 2-16,-1-3 0,-1-3 0,-5 0 15,-3 1-15,2-2 16,-1-3-16,0-2 0,1-3 0,3-2 16,0-3-16,1-6 0,0-5 15,2 4-15,1 4 0,2 0 16,2 0-16,2 0 0</inkml:trace>
  <inkml:trace contextRef="#ctx0" brushRef="#br2" timeOffset="147734.8207">20394 9023 0,'0'0'0,"0"0"0,0 0 16,0 0-16,0 0 0,0 0 15,0 0-15,-6 23 0,6-23 0,-7 26 16,7-26-16,-8 36 15,4-17-15,0 2 0,-2-1 16,2 0-16,2-3 0,-3 5 0,0 0 16,-1-3-16,-1-2 0,1-4 15,-2-3-15,-1-1 0,0-4 16,2-3-16,-1-5 0,3 1 16,0 1-16,1 0 0</inkml:trace>
  <inkml:trace contextRef="#ctx0" brushRef="#br2" timeOffset="147967.3243">20039 9313 0,'0'0'0,"0"0"0,0 0 16,0 0-16,3 33 0,-3-33 0,5 35 16,0-13-16,0 0 0,3 3 15,2 0-15,6 7 0,3 1 0,3-3 16,2 0-16,7 1 15,0-5-15,2-5 0,1-4 16,-1-5-16,0-4 0,9-7 16,1-7-16,-4-5 0,-4-4 0,-1-2 15,1 0-15,-9 3 0,-5 4 0,-5 2 16</inkml:trace>
  <inkml:trace contextRef="#ctx0" brushRef="#br2" timeOffset="148152.5445">20855 9081 0,'0'0'16,"0"0"-16,0 0 0,0 0 0,33-7 16,-13 3-16,6 1 0,2-1 15,3 1-15,2 2 0,2 2 16,6 0-16,-3 1 0,0-1 15,-7 2-15,-6-2 0</inkml:trace>
  <inkml:trace contextRef="#ctx0" brushRef="#br2" timeOffset="148350.7828">20722 9418 0,'0'0'0,"0"0"0,0 0 15,0 0-15,0 0 0,34 1 16,-34-1-16,45-4 0,-16 0 0,4 0 16,4-2-16,10-2 15,-3-2-15,-2-2 0,-1 0 0,-1-1 16,-7 3-16,-5 1 16</inkml:trace>
  <inkml:trace contextRef="#ctx0" brushRef="#br2" timeOffset="148633.9329">20978 9239 0,'0'0'0,"0"0"15,0 0-15,0 0 0,-21 24 0,21-24 16,-14 29-16,8-11 0,0 1 15,1 1-15,-1 0 0,2 1 16,-1 0-16,1 5 0,1-1 16,-1-5-16,2-1 0,0-3 15,0-4-15,1-1 0,0-1 0,2-6 16,1-5-16,2-5 0,3-2 16,1-6-16,2-3 0,-3 2 15,0 3-15,-2 2 0</inkml:trace>
  <inkml:trace contextRef="#ctx0" brushRef="#br2" timeOffset="148884.302">21097 9158 0,'0'0'0,"0"0"16,0 0-16,0 0 0,0 0 0,0 0 16,0 0-16,-4 23 0,4-23 15,-4 25-15,2-9 16,0 1-16,-1 1 0,1 4 0,0 1 15,0 0-15,1-1 0,-2 6 16,1-2-16,1-2 0,0-1 0,0-2 16,0-1-16,1-5 15,0-1-15,0-2 0,1-4 16,1 0-16,0-4 0,4-7 0,2-6 16,-1-1-16,0-3 0,-2 2 15,1 3-15,-2 1 0</inkml:trace>
  <inkml:trace contextRef="#ctx0" brushRef="#br2" timeOffset="149452.5934">21684 8847 0,'0'0'15,"0"0"-15,0 0 0,0 0 16,0 0-16,-15 31 0,15-31 16,-21 29-16,8-12 0,-2-1 0,0 4 15,-2-1-15,0 1 0,-6 4 16,1 0-16,3-2 0,2-3 16,3 0-16,1-1 15,3-3-15,2 1 0,4-1 0,3-1 16,4 0-16,3-3 0,5 1 15,4-2-15,1-2 0,1 1 16,3-2-16,2 0 0,-1-2 16,-1 1-16,1-1 0,-4-1 15,-2 1-15,-4 0 0,-6 2 0,-4 2 16,-3 0-16,-2 1 0,-6 4 16,-4 2-16,0-2 0,0 0 15,-2 0-15,1 1 0,-2 2 16,3 0-16,-1-1 0,0 2 15,4-1-15,2-2 0,6 1 16,3 1-16,3 0 0,4 0 0,2 1 16,2 2-16,2 0 15,2 0-15,3 2 0,2 0 0,-1-1 16,-2-2-16,-1 2 0,-2 2 16,-3-2-16,-2-2 0,-2 2 15,-3-1-15,-2 1 0,-3 0 0,-10 4 16,-9 3-16,-4-1 15,-5-1-15,-17 5 0,-10 0 16,-7-2-16,-5-1 0,-26 5 16,-9 1-16,16-6 0,24-8 0,19-6 15</inkml:trace>
  <inkml:trace contextRef="#ctx0" brushRef="#br0" timeOffset="212380.8096">15847 16955 0,'0'0'0,"0"0"16,0 0-16,0 0 0,0 0 0,0 0 16,0 0-16,0 0 15,0 0-15,0 0 0,0 0 16,0 0-16,-20-17 0,20 17 0,-20-11 15,20 11-15,-21-12 0,10 6 16,-1-1-16,0-1 0,-1 0 16,-3-2-16,-1-1 0,-1 0 15,0 0-15,1-1 16,-1 0-16,-7-2 16,-3 2-16,2-1 0,-1 2 0,3 0 0,2 2 0,-1 0 15,-2 1-15,-1-1 0,-2-2 16,1 0-16,0-1 0,-6-3 15,-1 2-15,0 0 0,0 1 16,1-1-16,2 1 0,-6-3 16,-2 0-1,1 1-15,2 2 0,-7-5 0,1 1 16,3-1-16,4 2 0,-3-1 16,-4 1-16,4 1 0,4 2 0,-5 2 15,-1 1-15,2-4 0,2-1 16,-4-1-16,3 0 0,-2 2 15,-1-1-15,0 0 16,-2 1-16,0 1 0,0 2 0,-3 1 16,-3-1-16,3-3 0,2-2 0,-4 1 15,-4-1-15,5 3 16,3 0-16,-10-1 0,0-1 16,1 1-16,1 1 0,1 1 15,0 1-15,-1 0 0,1 0 0,-1-3 16,0-1-16,1 0 0,2 1 15,-6 1-15,-3-1 0,5 0 16,4 0-16,-24-1 0,3 3 16,3 5-16,0 0 0,-5-1 15,-2-1-15,15-2 0,12 0 16,-6-1-16,-4 0 0,-1 1 0,-2 0 16,-5 0-16,-4 1 15,-12-4-15,-6-1 16,20 6-16,13 2 0,-12-2 0,-6-2 15,6 4-15,3 2 0,-13-3 16,-10-2-16,14-1 0,10 0 16,-15 3-16,-9 2 0,13-1 15,10 1-15,-10 2 0,-8 2 16,11 3-16,5 3 0,-8-4 16,-4-1-16,4 0 0,5 0 0,-4 4 15,-4 3-15,11-2 0,7-1 16,-5 4-16,-6 1 0,8-2 15,3-2-15,-8-3 0,-5-2 16,6 2-16,4-1 0,-9 2 16,-8 1-16,15-1 0,12 1 0,-11-1 15,-8-2-15,6 1 16,4-1-16,-6 2 0,-5-1 16,11 2-16,7 0 0,-6 1 15,-6 2-15,2-4 0,2-3 0,-3 5 16,-5 3-16,14 0 0,10-2 15,-15-2-15,-9-2 0,6-2 16,-1-1-16,-6 2 0,-3 0 16,13 1-16,10 2 0,-14-4 15,-11-2-15,8 0 0,5-1 0,-5 2 16,-6-1-16,8 2 0,6 0 16,-7-2-16,-8-1 15,12 1-15,8 1 0,-8 0 0,-7-2 16,6 3-16,3 1 0,-4 3 15,-6 2-15,14-2 0,8 1 16,-5 0-16,-6 0 0,11 2 16,6 0-16,13-1 0,10-2 15,5-2-15</inkml:trace>
  <inkml:trace contextRef="#ctx0" brushRef="#br0" timeOffset="230574.1062">6191 15899 0,'0'0'0,"0"0"15,0 0-15,0 0 0,0 0 0,0 0 16,0 0-16,0 0 0,-24-3 15,24 3-15,0 0 0,0 0 16,-25-4-16,17 2 0,0 0 16,1 0-16,-3 0 0,1 0 15,-2-1-15,1 0 0,0 0 0,0 0 16,0 1-16,0-1 0,1 0 16,-2-1-16,0 1 15,-1 0-15,2 1 0,0-1 0,-1 0 16,1 0-16,1 3 0,-1-1 15,-3 1-15,4-1 0,0-1 16,0-1-16,1 1 0,-2 0 16,3 1-16,-1-1 0,-3 1 15,3 1-15,-1 0 0,-1 0 16,0 1-16,1-1 0,0-1 0,0 1 16,0 1-16,1 0 0,-2 1 15,2-1 1,-1 0-16,0 0 0,1-1 0,2 1 15,-1 1-15,0-1 0,2 1 0,-2-1 16,0 1-16,-1 0 0,1-1 16,-2 1-16,2 0 0,-1 0 15,0-1-15,-2 1 16,-1-2-16,0 1 16,0 0-16,1 0 0,1 0 0,2-1 15,-3 1-15,1 0 0,0 0 16,0 0-16,-1-1 15,-1-1-15,-1 0 0,0 0 0,-1 1 16,2-1-16,1-1 0,0 2 16,0 2-16,0-2 0,1 0 0,1 0 15,-1 0-15,1 0 16,-1 0-16,0 1 0,2-1 16,-3 0-16,2 0 0,0 1 15,-2 0-15,2-1 0,-2-1 0,-2 0 16,2 1-16,-2 0 0,2 0 15,0 1-15,1-1 0,-1-1 16,1 1-16,0 0 0,-1 1 16,2 0-16,0-1 0,-3 1 15,0-1-15,-2 0 0,0 0 0,1-1 16,-1 1-16,1 0 0,0 0 16,0 1-16,1 0 15,-4-1-15,2 1 0,-2 0 16,-2-1-16,2 0 0,1-1 0,-4 2 15,-1 1-15,2-1 0,2-1 0,-2 1 16,0-1-16,0 1 16,-1-1-16,0 2 0,0 1 15,3-2-15,-1 0 0,0 1 16,0-1-16,2 1 0,1 0 0,-3 2 16,0 1-16,-1-2 0,2-2 15,-3 2-15,2 1 16,0 0-16,3 0 0,0-1 0,-3 0 15,0 1-15,0-1 0,-2 1 16,-3 0-16,3 0 0,3 0 0,-3-1 16,2 0-16,-3 1 15,2 0-15,-1 0 0,-3 0 16,2 0-16,1 1 0,-1 0 16,1 2-16,-1 0 0,2-1 0,-1 0 15,-3 0-15,1 0 0,1 0 16,1 1-16,1 1 15,1-1-15,0 1 0,-6 0 0,-1 0 16,6-3-16,2 1 0,-5 1 16,-1 1-16,7-2 15,-2 0-15,0 1 16,-2 1-16,-1 1 0,-1 2 16,2-1-16,1-2 0,-2 4 15,1 1-15,2-4 0,3-1 0,-2 1 16,-3 0-16,5-4 0,-1 1 15,-1-1-15,-2 0 0,2 1 16,-2 0-16,3 1 0,1 1 16,0-1-16,1 0 0,-2 1 15,-1-1-15,1 1 0,-1-2 16,0 1-16,-2-2 0,3 1 16,1 2-16,-1 0 0,2 0 15,-1-1-15,-1 0 0,-1 0 0,1-1 16,-2 0-16,-1 0 0,2-1 15,-3 1-15,3 0 0,1 0 16,1 0-16,0 0 0,-3 0 16,-1 0-16,-1 1 0,-3 0 15,2 0-15,3 1 0,-1-1 16,2 1-16,-3 0 0,2 1 0,-1-2 16,-2 0-16,1 0 0,0-2 15,2 1-15,-1 0 0,2 0 16,1-1-16,-3 2 15,-2-2-15,1 2 0,-3 1 16,2 1-16,0-1 0,0 1 0,3-1 16,-2 0-16,-1 0 0,0 1 15,1 1-15,0-1 0,3-2 16,-3 0-16,1-1 0,2 0 16,2 0-16,0 1 0,-2-1 15,2 0-15,0-1 0,-3 0 16,3 0-16,-2 2 0,1 2 15,2 0-15,-1 0 0,1 0 16,-1 0-16,4 2 0,-1 1 0,1-1 16,3 0-16,-3-2 0,2 1 15,-2-1-15,2 1 0,-1 0 16,0 2-16,2 0 0,-3 0 16,0 2-16,2 0 0,3-1 15,-2 1-15,0-2 0,0-1 16,2 1-16,-1-1 0,1 2 15,1 0-15,0 2 0,2 0 16,-1 2-16,1-2 0,1 1 16,-2-1-16,2-1 15,2-1-15,-2 1 0,1 0 0,1 1 0,2 0 16,-1 0-16,0 2 0,-1-1 16,0-2-16,1 0 15,2 0-15,-1 1 0,-1 1 0,0 0 16,1-1-16,-1-1 0,0-1 15,3 2-15,-3 1 0,1-2 16,1-2-16,-2 0 16,1 1-16,-1-1 0,0 0 0,-2 0 15,3 0-15,-2 1 0,1-1 0,-1 0 16,-1 1-16,2-2 0,0 1 16,-2-2-16,1-1 0,-1-1 15,1 1-15,2 0 0,-3 0 16,1 0-16,1 1 0,1 1 15,-1 0-15,3 0 0,-3 0 16,1-1-16,1 1 0,-2-2 16,1 0-16,2 1 0,-3 0 15,3 0-15,0-1 0,1 1 16,0 1-16,-2-1 0,-1 0 0,2-1 16,1 2-16,-2-2 0,2 0 15,-3 0-15,2 1 16,0-2-16,-2 0 0,1 2 0,2 0 15,-4-2-15,1 1 0,4 0 16,-1-1-16,-1 2 0,1 1 16,0 0-16,-1-1 0,2 1 15,2 1-15,0-1 0,0-1 16,0-1-16,1 1 0,-1-1 16,2 0-16,1 0 15,0 1-15,0-2 0,-1-1 0,6 2 16,2 1-16,-1-1 15,-4-1-15,-2-1 0,1-1 0,0 1 16,-1-1-16,3 0 16,0 0-16,-3-1 0,2 0 0,-2-1 15,0 0-15,3-1 0,-3 0 16,1-1-16,-3 0 0,1 0 16,0 1-16,1-2 0,0 0 15,-1 0-15,1 2 0,0-1 16,3 0-16,-6-2 0,2-1 0,1 0 15,0 2-15,-2-1 0,-3 1 16,3-1-16,-1-1 16,2 2-16,-1 0 0,4 0 0,-2-2 15,-1 1-15,1 0 0,0 0 16,1 0-16,0 0 0,-2 1 16,2 0-16,2 1 0,5 0 15,-4-1-15,4-2 0,-2 0 16,0-1-16,-3 2 0,5 0 15,5 2 1,-3-1-16,-1-2 0,-2 1 0,-3-1 16,0 0-16,-1-1 0,0 1 15,-1 1-15,2 0 0,0 0 16,-1-1-16,-3-1 0,3 0 16,-3 1-16,2 0 0,1 0 15,-1 1-15,-2-1 0,-1 0 0,-2 0 16,2 0-16,3-3 15,-1 1-15,2 1 0,0 0 16,0 2-16,-2-3 0,0 0 0,2 0 16,-3 1-16,0-1 0,0-1 15,2 0-15,0 1 0,2 0 16,-2 0-16,2 2 0,-2-1 16,0 0-16,-1-3 0,1 1 15,-2-1-15,2 0 0,-2 1 0,2 0 16,2 1-16,-4-1 0,1 1 15,3 0-15,-2 0 0,0 0 16,0-1-16,3 1 0,-3 0 16,3 0-16,1 0 0,-1-1 15,3 0-15,-4 0 0,-1 0 16,2 0-16,-1 1 0,1 0 0,-1 0 16,2 0-16,-1-1 15,0 0-15,0 1 0,-1 0 16,2-1-16,0-1 0,1-1 0,2-1 15,1 0-15,-1 1 0,-1 0 16,-2 0-16,0 0 0,1 0 16,1 0-16,5 1 0,-2 1 15,-5 1-15,-2 0 0,1 1 16,-1 0 0,2-1-16,0 0 0,2 1 0,1 0 0,-3 0 0,-2-1 15,1 0-15,1 0 16,-1 1-16,-1 0 0,2 1 0,1 1 15,1-1-15,1-1 0,-4 0 16,2 1-16,-2 0 0,-2 0 16,3 1-16,3 0 0,-3-1 15,2 0-15,-2 1 0,-2 0 16,2 0-16,-3 0 0,4 0 16,1 1-16,-2 0 0,-2-1 15,0-1-15,1 1 0,-1 0 16,-2 0-16,0 0 0,3 0 0,-5 0 15,3 0-15,-1 1 16,4 0-16,-3 0 0,0-1 16,-2 0-16,0 1 0,-2-1 0,3 1 15,-1 0-15,-2-1 0,1 1 16,1-1-16,1 2 16,4-1-16,-4-1 0,0 0 15,-1 1-15,-2 0 0,1 0 0,-2-1 16,4 0-16,-2 1 0,2 1 15,-1-2-15,1 1 0,2 0 16,-2 1-16,-2-1 0,2 1 16,-1 0-16,0-1 0,-3 0 0,4 1 15,-3 1-15,3 0 16,3-2-16,-1 1 0,-1 1 16,-2-2-16,-1 0 0,4 1 15,3-2 1,-1 2-16,3 1 0,-5-1 0,0 0 0,-1 0 15,0 1-15,-1-2 0,2 1 16,-4 0-16,2 0 0,1 1 16,-4 1-16,4 0 15,3 1-15,-2-1 0,-1 0 0,0 0 16,-2 1-16,1-1 0,2 1 16,2 0-16,-1 1 15,2-1-15,0-1 0,1 0 16,-2 2-16,-1-2 0,-1 0 0,1-1 15,2-1-15,-2 0 0,0 1 16,1 0-16,-2-2 16,0 2-16,-1 0 0,1-1 0,1 0 15,0 0-15,1 1 0,2 1 16,1 2 0,0-2-16,0 1 0,-1 0 0,0-1 0,-1 1 15,2 0-15,-1 0 0,-2-1 16,4 3-16,-1 0 15,-3-2-15,0-1 0,7 3 0,-1 1 16,-3-1-16,-1 1 0,1-1 16,0 0-16,1-1 0,1-2 0,-1 1 15,0 1-15,-2-2 16,-2 1-16,2 0 0,1 0 16,1 2-16,1 0 0,-1 0 0,0-1 15,-1-1-15,-2-2 0,4 1 16,4 2-16,-3-1 0,0 0 15,-2 1-15,0 0 0,-1 0 16,0-1-16,1-2 0,4-1 16,-3 2-16,-2 0 0,1 0 15,0-1-15,0 0 0,-1 2 0,3-1 16,-2 0-16,-1-1 16,-2 0-16,2 0 0,1-1 15,0 0-15,0-1 0,2 1 16,-1-1-16,-2 0 0,-1 1 0,2 0 15,3 0-15,0-1 0,-2-1 16,-1 2-16,-1-1 0,-1 0 16,0-1-16,2 0 0,3 0 15,-3 0-15,-2 0 0,1 2 16,0-1-16,-1 0 0,0 0 0,1 1 16,4 0-16,-2-2 15,-4 0-15,5 0 0,1 0 0,-1 0 16,1-1-16,-2 1 0,0 0 15,-1-1-15,1 1 0,1-1 16,2-1-16,-1 1 0,-3 0 16,0 0-16,0 0 0,0 0 15,1 1-15,0-1 0,1 1 16,-2-2-16,-2 1 0,1 0 16,3-1-16,0-1 0,0 0 15,1-1-15,-2 0 0,-1 0 16,0 1-16,3-1 0,1 0 15,0 0-15,-3 1 0,0 0 16,0 0-16,2 1 0,-1 1 0,0-1 16,2 1-16,-4-1 0,-1 2 15,2-2-15,3-1 0,0 1 16,1-1-16,-3 1 0,0-1 16,-1 1-16,0 0 0,1 0 15,3-1-15,-3 1 0,0-1 0,1 2 16,3-1-16,-2 1 0,1-1 15,-2 0-15,1-1 0,-1 1 16,1 0-16,0 1 0,3 0 16,-4 1-16,-1 0 0,0 0 15,1 1-15,1-1 0,1-1 16,3 0-16,0-2 0,-4 3 16,-1 0-16,7 2 0,0-1 15,-3-2-15,-2-2 0,2 3 0,1 4 16,-1-1-16,-1-1 0,-3 0 15,1 0-15,0 0 0,2 1 16,1 0-16,1 0 0,-4 0 16,-1 0-16,2 0 0,4 0 15,-3 0-15,-3-1 0,1 1 16,-1-1-16,2 0 0,1-1 16,-1 1-16,1 0 0,-4-2 15,-1 0-15,5 1 0,3 2 16,-4-2-16,-3-1 0,-1 0 15,-1-1-15,3 1 0,0-2 0,1 2 16,0 0-16,-3-1 0,-1 1 16,2-1-16,2-1 0,-3 0 15,0 0-15,2 3 0,0 3 16,-4-2-16,1-2 0,6 1 16,0 1-16,-7 0 0,-2-1 0,2 2 15,0 2-15,3-4 0,1-1 16,-1 0-16,0 1 15,-3 1-15,-1 1 0,4-2 0,5 1 16,-3-1-16,0 2 0,-2 0 16,0 1-16,2-2 0,1-1 15,5 0-15,-1 0 0,-8 1 16,-1 0-16,7 0 0,2 1 16,-7-2-16,-1-1 0,7 1 15,1-1-15,-6 0 0,0-1 16,5 0-16,0-1 0,-3 1 0,0-1 15,3-1-15,2-1 16,-4 1-16,-4 0 0,5 1 0,4 0 16,-3-1-16,-3 0 0,1 0 15,0 0-15,0-1 0,2 0 16,-1-2-16,0 1 0,-1-1 16,-3 2-16,5-2 0,3 0 15,-3 0-15,-5 0 0,3 2 16,2-1-16,-1 0 0,-1-1 0,0 0 15,0 2-15,-1 0 0,1 1 16,1 0-16,2 0 0,-5 1 16,-1-1-16,5 1 0,4-1 15,-3 1-15,-3-1 0,1 2 16,2-1-16,0 1 0,0-1 16,-3 0-16,-1-1 0,-1 1 0,0-1 15,2-2-15,3-1 16,-2-1-16,-1 0 0,2-1 0,2 1 15,-2 1-15,-3 0 0,1-1 16,1-3-16,0 3 0,4 0 16,-5 1-16,-1 0 0,-3 1 15,0 0-15,3 0 0,4-1 16,-3 0-16,-2 0 0,1-1 16,-1 0-16,1-2 0,1 0 0,-2-1 15,0 0-15,-2 1 16,-1-1-16,4-1 0,3-1 15,-5 2-15,-3 1 0,3 0 16,0 0-16,0 1 0,-1 0 0,-1-1 16,2-1-16,-4 1 0,-3 0 15,2 0-15,3-2 0,-2 0 16,1 2-16,-1-2 0,0 1 16,-6 1-16,1-1 0,2 1 15,2-1-15,-3 0 0,1 0 0,-1-1 16,-1 1-16,-1-2 0,-2 0 15,0-1-15,0-1 0,-1 1 16,0 1-16,1-1 0,2 1 16,-2 2-16,-1 0 0,0-2 15,-1-4-15,-1 1 0,-2 2 0,-1-2 16,0 0-16,-1 0 0,-2 0 16,0-1-16,-1 0 15,-1 0-15,1 0 0,-2-5 0,0-3 16,-1 3-16,0 1 0,-1-3 15,-1 0-15,0 2 0,-1 1 16,-1-2-16,-2 0 16,-1 2-16,-2 2 0,-3-4 0,-2-3 15,-1 0-15,1-1 0,-1 2 16,-2 1-16,0 1 0,-2 2 0,-3-2 16,-2 0-16,4 4 0,4 4 15,3 2-15</inkml:trace>
  <inkml:trace contextRef="#ctx0" brushRef="#br0" timeOffset="231083.1115">15039 17702 0,'0'0'0,"0"0"16,0 0-16,0 0 0,0 0 0,0 0 15,0 0-15,0 0 0,0 0 16,-1001 0-16,2002 0 0,-1001 0 15,12 17-15,-12-17 0,0 0 16,0 0-16,-22 8 0,22-8 16,-21-4-16,21 4 0,-26-8 15,26 8-15,-22-8 0,22 8 0</inkml:trace>
  <inkml:trace contextRef="#ctx0" brushRef="#br0" timeOffset="231620.1402">12772 17687 0,'0'0'15,"0"0"-15,0 0 0,0 0 0,0 0 16,0 0-16,0 0 0,0 0 16,0 0-16,0 0 0,0 0 15,0 0-15,0 0 0,0 0 0,0 0 16,0 0-16,0 0 0,0 0 16,1 23-16,-1-23 0,0 0 15,0 0-15</inkml:trace>
  <inkml:trace contextRef="#ctx0" brushRef="#br0" timeOffset="238517.7549">19134 7322 0,'0'0'15,"0"0"-15,0 0 0,0 0 0,0 0 16,0 0-16,0 0 0,0 0 16,0 0-16,0 0 0,0 0 15,0 0-15,-25 4 0,25-4 16,-21 8-16,21-8 0,-26 13 16,26-13-16,-29 17 0,15-7 15,-1 1-15,-1-1 0,-2-1 16,1 2-16,1 2 0,-4 4 15,1 2-15,3 0 0,1-2 0,3 1 16,1 0-16,3-2 0,1-1 16,1 1-16,3-2 15,1 0-15,2-1 0,3 1 0,4-2 16,2-1-16,1-2 0,2 0 16,2-2-16,-1 0 0,0 0 15,2 1-15,1-2 0,3-1 0,1-4 16,1-1-16,0-1 15,-1 0-15,-3 0 0,2-3 0,1-3 16,1 0-16,0 0 0,3-3 16,-1-1-16,-6 3 0,-2 0 15,3-4-15,-2 0 0,-2-1 16,-2 1-16,-2-1 0,-2-2 16,-2 4-16,-2-1 0,-1-1 15,-2 0-15,-2 0 0,-2 1 0,0-1 16,-1 1-16,-1-2 15,1 2-15,-3 0 0,-1 0 0,-1 0 16,-2 2-16,-2 0 0,0 1 16,0-1-16,0 3 0,-1-1 15,2 1-15,0 3 16,1 0-16,-1 2 0,-1 1 0,0 0 16,-1 1-16,3 2 0,1 5 15,4 0-15,1 3 0,2-3 16,0-1-16,1 0 0</inkml:trace>
  <inkml:trace contextRef="#ctx0" brushRef="#br0" timeOffset="239327.6631">21878 7425 0,'0'0'16,"0"0"-16,0 0 0,0 0 0,0 0 15,0 0-15,0 0 16,0 0-16,0 0 0,7-20 0,-7 20 16,0 0-16,0 0 0,0 0 15,-15-16-15,15 16 0,0 0 0,-35 1 16,35-1-16,-32 7 16,17-2-16,-2 1 0,1 1 15,-1 1-15,1 1 0,-5 4 16,0 1-16,2 1 0,3-1 0,1 0 15,3-2-15,1 1 0,2-1 16,4 1-16,1-1 0,2 1 16,1 0-16,4 0 0,3-1 15,1-2-15,0-1 0,3 0 16,2 0-16,1-1 0,-2-1 0,2-2 16,2 0-16,1-3 0,0 0 15,3-2-15,2-1 16,-2 0-16,-3-1 0,2-1 0,-1-1 15,1 1-15,0-2 0,-2-1 16,0-1-16,-2 0 0,-1 0 16,-1-1-16,-2-2 15,-1 3-15,0-1 0,-2-2 16,-2-4-16,-2 2 0,-2 1 0,-2-1 16,-1-2-16,-2 3 0,-2 1 0,-2-2 15,-1-1-15,-1 2 0,0 0 16,0 0-16,0 0 15,0 1-15,1 3 0,-2 0 0,-1 0 16,1 2-16,1-1 0,1 3 16,2-1-16,1 1 0</inkml:trace>
  <inkml:trace contextRef="#ctx0" brushRef="#br0" timeOffset="240068.6208">23149 5795 0,'0'0'15,"0"0"-15,0 0 0,0 0 0,0 0 16,-23 11-16,23-11 0,-21 12 15,21-12-15,-24 20 0,11-10 16,0 2-16,-1 0 0,0 3 16,0 0-16,-1 1 0,1 0 0,-2 3 15,2-2-15,3-2 16,4 0-16,1-2 0,4-1 16,2 1-16,1-1 0,3-1 15,2-2-15,2-1 0,0-2 0,2-1 16,1-1-16,3 0 0,1-1 15,2-1-15,-1-1 0,2-1 16,-2-2-16,2-2 0,1-1 16,-1-1-16,1 1 0,0-1 15,0 0-15,-2-2 0,0 0 0,-3-2 16,-1 1-16,-2-2 0,-1 1 16,-1-1-16,-2 1 0,-2-1 15,0 0-15,-3 0 0,-2 1 16,-3 0-16,-4-1 0,-5 1 15,-6 1-15,-2 0 0,-2 2 16,-5 3-16,-4 3 0,-1 1 16,0 1-16,0 0 0,6 0 15,5 0-15</inkml:trace>
  <inkml:trace contextRef="#ctx0" brushRef="#br0" timeOffset="241256.3057">20113 7454 0,'0'0'0,"0"0"16,0 0-16,0 0 0,0 0 0,0 0 15,0 0-15,0 0 16,0 0-16,0 0 0,0 0 15,0 27-15,0-27 0,-2 22 0,2-22 16,-3 27-16,2-12 0,0 1 16,-1 4-16,1-2 0,0 1 15,-1 1-15,0 0 0,0 1 16,-1-1-16,1 7 0,0 1 16,1-2-16,0-1 0,0-1 15,0-1-15,0-1 0,1-1 16,0 1-16,0 0 15,0-2-15,0-2 0,0 0 0,0 0 16,0-2-16,0-1 0,0-1 16,0 1-16,0-2 0,1 0 0,-1-2 15,0-3-15,0 0 0,1-2 16,0-2-16,1 1 0,0-4 16,2-2-16,0-4 0,1-1 15,1-1-15,-2 2 0,1 0 16</inkml:trace>
  <inkml:trace contextRef="#ctx0" brushRef="#br0" timeOffset="241684.4656">20967 7605 0,'0'0'0,"0"0"16,0 0-16,0 0 0,0 0 15,12 23-15,-12-23 0,6 23 16,-6-23-16,7 32 0,-6-12 15,0 2-15,-1 2 0,0 2 16,0-1-16,0 7 0,0-2 0,0 0 16,0 0-16,0-2 0,0-2 15,0 5-15,0-2 0,0-2 16,0-4-16,0 1 0,0-3 16,0-3-16,0-3 0,0-2 15,1 0-15,0-4 0,0-1 16,-1-2-16,0-1 0,0 1 15,2-3-15,1-3 0,1-3 16,1-6-16,-1 0 0,1 0 0,-2 2 16,0 0-16</inkml:trace>
  <inkml:trace contextRef="#ctx0" brushRef="#br0" timeOffset="242167.7651">22575 6847 0,'0'0'0,"0"0"16,0 0-16,0 0 0,0 0 0,0 0 15,0 0-15,9 25 16,-9-25-16,0 0 0,1 34 15,-1-34-15,-3 35 0,-2-13 16,-1 1-16,0 1 0,0 1 0,-2 6 16,-1 2-16,1-3 15,2-2-15,-1-2 0,0-1 0,2-3 16,-1-2-16,2 1 0,1-2 16,1-6-16,-1 0 0,1-2 15,1-3-15,1-3 0,1 0 16,1-4-16,2-3 0,0-6 15,0-3-15,0 1 0,-1 1 16,0 2-16</inkml:trace>
  <inkml:trace contextRef="#ctx0" brushRef="#br0" timeOffset="242717.8078">22944 6866 0,'0'0'0,"0"0"0,0 0 0,0 0 0,0 0 15,-4 29-15,4-29 0,-8 28 16,3-12-16,-3 2 0,0 3 16,0-2-16,0 1 0,0-2 15,1 0-15,0 4 0,-1-2 0,1-1 16,2-2-16,0-2 0,2 0 15,0-4-15,1-1 16,-1-2-16,2-1 0,0-2 16,0-2-16,1-1 0,0-2 0,0 0 15,2-5-15,1-1 0,0 0 16,1-1-16,3-1 0,1 3 16,-1-2-16,2-1 0,0-1 15,1 1-15,0-2 0,0 3 16,0 0-16,0 0 0,0 2 15,-1 0-15,2 1 0,-1 1 16,1 2-16,0 1 0,2 1 16,-2 1-16,0-1 0,-1 2 15,-1 3-15,0-2 0,-1 3 0,-1-2 16,-1 2-16,0 0 0,-2 0 16,-2 1-16,-2 1 0,-1 0 15,-1 0-15,-3 0 0,-3-2 16,-2 0-16,-1 0 0,-2-2 15,-3-2-15,-5-2 0,-1-2 0,0-2 16,-1-2-16,1-2 0,1-1 16,0-3-16,1 0 0,4 3 15,1-1-15,3 3 16</inkml:trace>
  <inkml:trace contextRef="#ctx0" brushRef="#br0" timeOffset="242962.1139">22701 6883 0,'0'0'0,"0"0"0,0 0 15,0 0-15,11-16 0,-11 16 16,0 0-16,22-13 0,-11 9 0,0 1 16,1 1-16,2-1 15,3 1 1,4 2-16,4 0 0,-1 0 0,-2 0 0,6 3 16,-1 1-16,-2-2 0,-2-1 15,-2 1-15,-2-2 0,-4-2 16,-1 1-16,-1 0 0,-2-1 15,-3-1-15,0 1 0,-2-3 16,-2-2-16,-2-1 0,-2-2 0,-3 2 16,-4 0-16,0-3 0,-1-1 15,-1-1-15,1 3 0,2 0 16</inkml:trace>
  <inkml:trace contextRef="#ctx0" brushRef="#br0" timeOffset="243236.1752">23441 6728 0,'0'0'16,"0"0"-16,0 0 0,0 0 16,0 0-16,8 23 0,-8-23 0,0 28 15,-2-9-15,0 3 16,-1 3-16,-2 1 0,0 3 0,-4 9 15,-2 1-15,0-1 16,0 1-16,-1 9 0,1-1 0,1-5 16,1-2-16,-3 4 0,0-3 15,1-4-15,0-5 0,-2-2 16,0-2-16,-3-3 0,-3-3 16,5-4-16,3-5 0,2-3 15</inkml:trace>
  <inkml:trace contextRef="#ctx0" brushRef="#br0" timeOffset="244011.4324">20714 6824 0,'0'0'0,"0"0"0,0 0 0,0 0 15,0 0-15,0 0 0,0 0 16,0 0-16,0 0 0,0 0 16,0 0-16,0 0 0,0 0 0,23 13 15,-23-13-15,10 20 16,-10-20-16,7 29 0,-3-11 16,0 1-16,-1 1 0,-1 4 0,-1 0 15,0-1-15,0 1 0,0 6 16,1-1-16,-2 1 0,0-2 15,0-2-15,0-1 0,0-1 16,1-2-16,1 4 0,1 0 16,-1-2-16,1-3 0,1-2 0,2-2 15,-3-6-15,-2 0 0,1-1 16,0 0-16,2-2 16,-1-1-16,1-3 0,3-3 0,0-1 15,-1-1-15,0-1 0,-2 1 16,1 0-16</inkml:trace>
  <inkml:trace contextRef="#ctx0" brushRef="#br0" timeOffset="244400.9493">22057 6729 0,'0'0'0,"0"0"16,0 0-16,0 0 0,0 0 0,12 29 15,-12-29-15,6 30 0,-5-11 16,-1 2-16,-1 4 0,-2-1 15,0 2-15,0 6 0,-1 1 16,1-2-16,0-2 0,1-1 16,-1-2-16,0 5 0,1-5 0,1-2 15,0-3-15,0-3 0,-1 0 16,2-4-16,2-2 0,-2-4 16,-2-1-16,2-2 0,0 0 15,0-1-15,-1-1 0,-1-3 16,0-3-16,0 2 0,2 1 0,-2-4 15</inkml:trace>
  <inkml:trace contextRef="#ctx0" brushRef="#br0" timeOffset="275023.7934">8546 8225 0,'0'0'0,"-15"-1"16,-7-1-16,-11-1 0,-4-1 0,-23-2 15,-25-1-15,-8 2 0,7 0 16,-25 6-16,-7 4 16,-32 2-16,24 1 0,-1 4 0,1 2 15,20-3-15,14-1 0,-10 7 16,-8 3-16,15 3 0,9 0 0,-7 1 16,-5-3-16,10 0 15,7-1-15,-8 8 0,-6 7 16,10-9-16,6-2 0,-3 8 15,-3 5-15,7-3 0,5-4 0,-3 3 16,-2 4-16,14-4 0,9-3 16,-3 5-16,-3 3 0,7-5 15,3-4-15,1 6 0,2 6 16,7-6-16,6-4 0,1 5 16,-3 3-16,6-5 0,1-3 0,2 0 15,5-1-15,4-2 0,6-3 16,1 8-16,-2 7 15,6-10-15,1-8 0,8 3 16,5 1-16,1-1 0,-2-4 0,6 1 16,3 1-16,0 0 0,-2 1 15,11-2-15,8-1 16,-15-10-16,3 1 0,4 1 0,3 1 16,1-1-16,2-1 0,7 2 15,9 2-15,-3-3 0,1-2 0,5 0 16,6 1-16,-7-1 15,-3-1-15,10 0 0,9 0 16,-5-2-16,-1-2 0,40 5 0,1-1 16,-22-3-16,-13-2 0,13 3 15,9 2-15,-13-1 0,-6-1 0,8 0 16,8 0-16,-7 0 16,-4-2-16,10 1 0,8 2 15,-7-3-15,-8 1 0,11-2 16,6-1-16,-9 0 0,-7 3 0,15 0 15,12 1-15,-14-4 0,-9-2 16,18 1-16,12 0 16,-13 1-16,-7 0 0,6-2 0,10-3 15,-11 1-15,-8 0 0,16 1 16,12 1-16,-16-1 0,-10-2 0,9 0 16,8 0-16,-10 1 15,-7 0-15,8-1 0,5-1 16,-10 1-16,-9 0 0,19-2 15,12 0-15,-13-1 0,-10 1 0,9 0 16,8 1-16,-12-4 16,-8-1-16,20 0 0,14 0 15,-16 3-15,-11 3 0,6-2 0,5-1 16,-13 0-16,-8 1 0,18-5 16,11-2-16,-17 2 0,-11 1 0,10-3 15,7 0-15,-10 1 16,-7-1-16,9 0 0,8 0 15,-14 6-15,-7 1 0,9-2 16,8-2-16,-15 0 0,-10 1 0,9-6 16,9-4-16,-15 3 0,-10 0 0,6 0 15,4 0-15,-8-2 16,-4 0-16,1 0 0,2-1 16,-15 4-16,-11 2 0,5-4 15,5-3-15,-10-2 0,-6-1 0,0 2 16,2-1-16,-8 0 0,-4 1 15,-6-4-15,-2-2 16,-3 0-16,-2-1 0,4 1 0,4 1 16,-6 2-16,-3 1 0,-2-5 15,-3-2-15,-4 5 0,-5 2 16,-7-11-16,-5-5 0,4 14 16,1 0-16,-3-1 0,-4-4 15,2 2-15,-1 0 0,-9-5 16,-7-3-16,2 3 0,2 2 0,-10-3 15,-7-1-15,5 5 0,5 3 16,-17-8-16,-6-4 16,11 10-16,3 1 0,-35-12 0,-3 6 15,9 4-15,4 3 0,-8-2 16,-6-1-16,7 5 0,3 5 0,-11-5 16,-10-2-16,11 3 15,9 1-15,-11-2 0,-5-1 16,8 6-16,5 3 0,-13-1 15,-12-1-15,16 1 0,12 0 0,-17-2 16,-9-2-16,13 3 0,8 1 16,-12 1-16,-11-1 0,12 3 15,8 1-15,-11-1 0,-10 0 16,12-2-16,6 2 0,-18 0 16,-11 0-16,16 5 0,12 4 0,-15-2 15,-8 0-15,8-1 0,5 0 16,-14 3-16,-12-1 15,18 2-15,11 2 0,-7-2 16,-5-4-16,10 3 0,7 1 0,-14 0 16,-7 3-16,17 0 0,11 1 15,-10-2-15,-9 0 0,16 1 16,9 0-16,-5-1 0,-4 1 16,17-2-16,9-2 0,-4 3 15,-1 3-15,5-2 0,5-2 16,7-2-16,4-1 0,4 2 0,2 1 15,4-2-15,2-1 16,8 1-16,5 2 0,-2-3 16,-3-3-16,4 3 0,4 1 0,6 2 15,2 0-15,3 0 0,0 0 0,1 1 16,2 0-16,-3 3 16,2 2-16,2 3 0,2 5 15,-2-2-15,0-1 0,0-3 0,0-3 16,-1 0-16</inkml:trace>
  <inkml:trace contextRef="#ctx0" brushRef="#br0" timeOffset="287906.9487">7463 7818 0,'0'0'0,"0"0"16,0 0-16,0 0 0,0 0 0,0 0 16,0 0-16,0 0 0,0 0 15,0 0-15,0 0 0,0 0 16,0 0-16,0 0 0,0 0 16,0 0-16,0 0 0,0 0 15,0 0-15,0 0 16,0 0-16,0 0 0,0 0 15,0 0-15,0 0 0,0 0 0,0 0 16,0 0-16,0 0 0,0 0 16,0 0-16,0 0 0,0 0 0,0 0 15,0 0-15,0 0 0,-5 21 16,5-21-16,0 0 16,0 0-16,0 0 0,0 0 0,0 0 15,0 0-15,0 0 0,0 0 16,0 0-16,0 0 0,0 0 15,0 0-15,0 0 0,0 0 16,0 0-16,0 0 0,0 0 16,0 0-16,0 0 0,0 0 15,0 0-15,0 0 0,0 0 0,0 0 16,0 0-16,0 0 0,0 0 16,0 0-16,0 0 0,0 0 15,0 0-15,0 0 0,-3-22 16,3 22-16,0 0 0,-4-27 15,4 27-15,0 0 0</inkml:trace>
  <inkml:trace contextRef="#ctx0" brushRef="#br0" timeOffset="288126.8593">7386 7683 0,'0'0'0,"0"0"16,0 0-16,0 0 0,0 0 16,0 0-16,0 0 0,0 0 0,0 0 15,0 0-15,0 0 0,0 0 16,0 0-16,0 0 0,0 0 16,0 0-16,-16-22 0,16 22 15,0 0-15,0 0 0</inkml:trace>
  <inkml:trace contextRef="#ctx0" brushRef="#br0" timeOffset="288309.4105">7266 7691 0,'0'0'15,"0"0"-15,0 0 0,0 0 16,0 0-16,0 0 0,0 0 15,0 0-15,0 0 0,0 0 0,0 0 16,0 0-16,-6-24 0,6 24 16</inkml:trace>
  <inkml:trace contextRef="#ctx0" brushRef="#br0" timeOffset="288493.1278">7168 7667 0,'0'0'0,"0"0"0,0 0 16,0 0-16,0 0 0,0 0 16,-3-25-16,3 25 0,0 0 0,0 0 15</inkml:trace>
  <inkml:trace contextRef="#ctx0" brushRef="#br0" timeOffset="288673.4443">7067 7585 0,'0'0'0,"0"0"15,0 0-15,0 0 0,0 0 0,0 0 16,0 0-16,0 0 15,0 0-15,0 0 0,0 0 0,-7-26 16,7 26-16,0 0 0</inkml:trace>
  <inkml:trace contextRef="#ctx0" brushRef="#br0" timeOffset="288863.0094">6992 7440 0,'0'0'0,"0"0"16,0 0-16,0 0 0,0 0 15,0 0-15,0 0 0,0 0 16,0 0-16,0 0 0,0 0 16,-15-18-16,15 18 0,0 0 0</inkml:trace>
  <inkml:trace contextRef="#ctx0" brushRef="#br0" timeOffset="305001.4032">20877 5675 0,'0'0'16,"0"0"-16,-17-14 0,3 6 0,-1 2 16,-9-4-16,-4 2 0,-2-1 15,-2 0-15,-13 0 0,-4 2 16,-3 0-16,-2-1 0,-11 1 16,0 2-16,1 2 0,1 1 15,-14 2-15,-2 4 0,2 3 16,0 2-16,-11 3 0,1 1 15,4 3-15,5 3 0,-33 13 0,9 0 16,15 0-16,10 2 0,3 2 16,1 0-16,10 0 0,6 0 15,-5 5-15,-3 4 0,2-1 16,2 0-16,3 6 0,5 4 16,0 0-16,2-1 0,-2 2 15,0 2-15,9-4 0,6-2 0,3 9 16,2 7-16,1-5 15,2-4-15,7-1 0,5 0 16,6 4-16,5 6 0,-3-5 16,0 0-16,0-2 0,1-3 0,6 1 15,4 1-15,2-2 0,0 0 16,6 2-16,4 3 0,2-4 16,-1-3-16,6 2 0,4 1 15,6-6-15,2-4 0,0 1 16,0 2-16,5 0 0,4 1 0,3-2 15,3-1-15,0-5 16,3-4-16,5 0 0,3-2 0,-3 1 16,-2 0-16,3 0 0,3 1 15,3-7-15,1-2 0,4-4 16,1-2-16,-3-4 0,-2-3 16,6 3-16,6 2 0,-3-3 0,-4 0 15,5-3-15,2 0 16,0-6-16,-1-3 0,2-6 15,2-2-15,-2-1 0,-1 0 0,2-5 16,3-1-16,-3-3 0,-2 0 16,2-8-16,1-4 0,-2 3 15,-1 3-15,3 0 0,0 0 16,-8-2-16,-5-2 0,9-4 16,6-1-16,-10-1 0,-4-2 0,1 1 15,0 1-15,-2-2 16,-1-2-16,0-4 0,-3-2 15,-6-2-15,-8-1 0,4-2 0,0 0 16,-5-3-16,-6 0 0,2 0 16,1 2-16,-5-4 0,-5-1 15,1 0-15,1 1 0,-5 2 16,-3 0-16,-3-4 0,-3-6 16,1 6-16,0 3 0,-2-3 15,-2 0-15,-4-3 0,-4 0 0,-4 0 16,-2 0-16,-2 1 15,-2 0-15,-4 1 0,-1 2 0,-4-2 16,-1 1-16,-3-4 0,-1-4 16,-6 5-16,-3 4 0,-2-2 15,1-1-15,0 3 0,-2 2 16,-5-1-16,-7 0 0,3 0 16,1 2-16,-5-2 0,-3-1 15,1 6-15,2 4 0,-8-3 16,-2-1-16,4 5 0,2 3 0,-4 0 15,-1-1-15,-1 1 0,2 1 16,-2 2-16,0 5 0,-3 5 16,0 3-16,1 2 0,3 2 15,2 5-15,0 2 0,-2 6 16,-3 2-16,8 3 0,6 2 16,0 6-16,2 2 0,11-5 15,6-3-15,6-2 0</inkml:trace>
  <inkml:trace contextRef="#ctx0" brushRef="#br0" timeOffset="305651.1497">20384 5882 0,'0'0'0,"0"0"0,0 0 16,0 0-16,0 0 0,0 0 0,0 0 16,30 11-16,-30-11 0,21 16 15,-21-16-15,30 26 16,-13-8-16,0 1 0,3 4 16,0-2-16,1 1 0,4 6 0,0 1 15,0 1-15,0 3 0,7 8 16,1 1-16,-1-1 0,-2 2 15,8 7-15,2-1 0,-1-2 16,-2-3-16,7 8 0,-1-3 16,-2-1-16,-2-1 0,1 4 15,-1-3-15,-3 0 0,0-1 0,-4-5 16,-1-1-16,-3-2 0,0-1 16,3-3-16,2-1 0,-6-3 15,-2-1-15,-3-3 0,-3 0 16,2-2-16,0-2 0,0-1 15,-1 1-15,-4-5 0,-3-1 0,-4-6 16,-1-3-16,-1-1 16,-1 0-16,-3-3 0,0 0 15,-1 0-15,-1-2 0,-1-2 16,3 4-16,-3-4 0,0 0 0,0 0 16,0-3-16,0 1 0,0-1 15,0-2-15,0-2 0,0-1 16,-1-3-16,-1 3 0,2 0 15,0 2-15</inkml:trace>
  <inkml:trace contextRef="#ctx0" brushRef="#br0" timeOffset="305992.7713">21631 7067 0,'0'0'0,"0"0"0,0 0 0,0 0 15,0 0-15,0 0 0,0 0 16,0 0-16,7 25 0,-7-25 16,4 22-16,-4-22 0,7 25 0,-4-11 15,2 1-15,-2 0 0,0 1 16,1-1-16,-1 1 0,0-1 16,1-2-16,-1 0 0,0-1 15,-1 1-15,1-3 0,-1 1 16,-1-1-16,0-2 0,0 0 15,0-2-15,0 0 0,-1-1 16,0-1-16,-3-1 0,-4 0 16,-6-3-16,-6-2 0,-7-2 15,-7-2-15,-6 1 0,-5-2 16,-20-3-16,-5-2 0,-1-1 0,13 4 16,11 0-16</inkml:trace>
  <inkml:trace contextRef="#ctx0" brushRef="#br0" timeOffset="315474.4994">11865 17714 0,'0'0'0,"0"0"15,0 0-15,6-18 0,-6 18 0,8-16 16,-3 6-16,1-1 0,0 0 16,0-3-16,1 0 0,-1-1 15,1 0-15,2-8 0,0 0 0,-2-1 16,1 0-16,-1-2 0,-1 0 15,0-1-15,-1 0 0,1 0 16,-1-1-16,1-6 0,-1 2 16,0-1-16,-1-1 0,-2 2 15,1 2-15,-3-2 0,-2 0 16,1 2-16,0 2 0,-2-1 16,0-1-16,-2 1 0,1 2 0,-4-4 15,-2 2-15,0 3 16,0 3-16,-1 0 0,-1 1 15,1 5-15,-1 1 0,-2 1 16,-1 2-16,-1 2 0,-2 0 0,-1 1 16,-1 2-16,-1 2 0,0 1 15,-1 2-15,-2 2 0,2 1 16,0 0-16,-2 3 0,-2 2 16,1 3-16,2 1 0,-1 2 15,-1 1-15,-1 2 0,2 0 16,-1 3-16,-1 4 0,1 0 0,0 1 15,-4 5-15,1 0 0,3 1 16,1 0-16,-1 3 0,2 1 16,1 0-16,1 0 0,0 3 15,2 1-15,0-3 0,1-2 0,-1 7 16,3 0-16,2-3 16,1-3-16,2 3 0,3-1 15,0-1-15,1-2 0,2 1 16,0 0-16,1-3 0,-2-1 0,4 0 15,2 0-15,1-2 0,3-1 16,-2-3-16,0 2 0,1-2 16,1-2-16,0 0 0,0 0 15,2-2-15,-1 0 0,3-1 16,1-1-16,0 1 0,0 1 16,-1-4-16,2 0 0,0 0 15,0 0-15,2-1 0,3 1 0,-2-1 16,1-1-16,1-1 0,0 1 15,0-1-15,1 0 0,3-2 16,0 1-16,0-2 0,-1-2 16,-1 0-16,1-1 0,1-1 15,0-2-15,0 1 0,2 0 16,-1-2-16,0 0 0,3-2 16,3-2-16,-3 1 15,-2-2-15,1 0 0,0-1 0,0-1 16,0-1-16,0-1 0,0-1 15,-2 0-15,0-1 0,1-1 16,1-2-16,-1 1 0,-2-1 16,2-1-16,0-1 0,-1 0 15,-1 0-15,1-1 0,0 0 0,-2 1 16,1 1-16,0-3 16,0-2-16,-3 0 0,1 1 0,-2-1 15,-1-1-15,1 1 0,-1 1 16,-1-1-16,-1-2 0,-1 2 15,-2 0-15,0 1 0,-1 1 16,-2-1-16,0 2 0,-2-1 16,1 2-16,-2 0 0,-1 1 0,-1 1 15,-2 1-15,-1 2 0,-1 2 16,1 2-16,-1 2 0,2 0 16</inkml:trace>
  <inkml:trace contextRef="#ctx0" brushRef="#br0" timeOffset="316578.6351">8658 17739 0,'0'0'0,"0"0"16,0 0-16,0 0 0,0 0 0,0 0 16,21 14-16,-21-14 0,0 0 15,0 0-15</inkml:trace>
  <inkml:trace contextRef="#ctx0" brushRef="#br0" timeOffset="321551.7373">19022 9401 0,'0'0'0,"-12"-4"15,-5-3-15,-10-2 0,-5-1 0,-17-2 16,-6 1-16,-10-1 16,0 2-16,-14-1 0,-4 0 15,6 0-15,3 0 0,-18 2 0,-1 4 16,10 0-16,8 0 0,-43 8 15,3 4-15,15 0 0,10 0 16,-4 2-16,-2 3 0,9-1 16,6 0-16,-6 8 0,-4 4 15,8 3-15,7 0 0,-3 0 16,-3 0-16,13-4 0,7-2 0,-8 7 16,-5 4-16,13-4 0,5-3 15,-3 8-15,-4 4 16,4-2-16,3-2 0,5 1 0,4 0 15,1-1-15,4-4 0,3 1 16,0 2-16,3 2 0,4 0 16,4 3-16,1 0 0,9-6 15,5-4-15,3 5 0,2 4 16,4-7-16,1-7 0,5 13 16,3 5-16,1-6 0,3-4 0,2-1 15,2 1-15,2-2 0,4 0 16,11 2-16,7 0 0,-16-10 15,0 2-15,10 2 0,6 2 16,-2-1-16,-1-1 0,10 0 16,7 1-16,-4 1 0,-3-1 15,29 12-15,-1-1 0,-2-7 0,-4-6 16,6 7-16,4 3 16,-6-4-16,-5-4 0,7-2 0,5-3 15,-1-1-15,-1 0 0,12 3 16,7 2-16,-9-2 0,-8 0 15,12 1-15,8 1 0,-5-2 16,-2-2-16,8 5 0,6 1 16,-8-6-16,-7-4 0,14 2 15,8 0-15,-5 2 0,-6 0 16,6 0-16,3-1 0,-6 0 16,-3 1-16,14 0 0,8 1 15,-11-2-15,-7-2 0,9 1 0,7 1 16,-7-2-16,-8-2 0,12-1 15,7 0-15,-8-3 0,-3-2 0,3 3 16,4 3-16,-6-3 16,-5-1-16,4-2 0,5 1 15,-9 0-15,-5 1 0,13-2 16,9 0-16,-13-1 0,-10-2 0,5-4 16,3-1-16,1-1 0,-2 1 15,5 1-15,4 0 0,-2-1 16,-1-1-16,14 1 15,10-1-15,-22-1 0,-17 0 0,11-1 16,7-1-16,-2 0 0,0 2 16,-3-1-16,-1 2 0,-14-5 15,-8-2-15,-1-6 0,0-4 16,-10 1-16,-4 1 0,3-2 16,3-2-16,-7 4 0,-4 0 0,5-3 15,2 1-15,-5-4 0,-3-3 16,7-2-16,6 1 0,-17 6 15,-11 7-15,0-10 0,0-6 16,-8 0-16,-6 0 0,-1-4 16,-2-1-16,-9 4 0,-6 0 0,-8-4 15,-3-4-15,-3-4 0,-4-1 16,-4 0-16,-2 2 16,-4 0-16,-3-2 0,-6-5 0,-3-4 15,-7 7-15,-1 6 0,-9-9 16,-6-6-16,-3 4 0,-3 2 15,-3-3-15,-3-2 0,-2 4 16,0 3-16,-10-1 0,-8-3 16,8 5-16,4 4 0,-11 1 15,-7 1-15,3 5 0,2 2 0,-13 0 16,-10-2-16,7 1 16,4-1-16,-13 0 0,-6-1 0,8 3 15,5 2-15,-14 1 0,-11 0 16,8 2-16,6-1 0,-16 1 15,-12-1-15,10 2 0,7-1 16,-15 4-16,-10 4 0,14 3 16,12 1-16,-14-3 0,-9-4 15,12 5-15,7 4 0,-10-3 16,-6 1-16,9-1 0,6 0 0,-10 4 16,-6 1-16,10 2 0,10 2 15,-10-3-15,-5-2 16,11 1-16,8 0 0,-9 4 0,-6 2 15,13-1-15,6 0 0,-8-2 16,-4 1-16,8-1 0,5 2 16,-5 1-16,-2 3 0,11-1 15,11 0-15,-11-2 0,-6 0 16,9 3-16,6-2 0,-1 1 16,1 0-16,7 4 0,6 4 0,-5 3 15,-3 3-15,7 1 0,6 2 16,-2 6-16,-1 7 0,10-1 15,6-1-15,19-8 0,14-5 16,8-3-16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3T08:11:29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9680 5956 0,'0'0'0,"0"0"0,0 0 16,0 0-16,25-6 0,-15 4 15,1 0-15,0-1 0,0-1 0,2 1 16,1-1-16,1 0 0,-1 1 15,6-2-15,1 3 0,-1 0 16,0 2-16,1-1 0,2 1 16,-1 1-16,-1-1 0,2 1 15,1-1-15,-1 0 0,-1 0 0,1 0 16,2 0-16,-2 0 16,-1 1-16,7-1 0,0-1 15,-1 0-15,-2 0 0,2 1 16,1 0-16,-3-1 0,-1 1 0,3 0 15,2-1-15,-2 1 0,-1 0 16,2 1-16,1 0 0,0-1 16,-2 1-16,7-1 0,0 0 15,-7 0-15,-3 0 0,9 0 16,2 2-16,-4-1 0,-3 0 0,3-1 16,3 1-16,-5 0 0,-1-1 15,3 2-15,3 0 16,-3-2-16,-1 0 0,2 1 0,4 0 15,-3 2-15,-1 0 0,2-1 16,3 0-16,-2 1 16,-2-1-16,7 0 0,4 2 15,-5 0-15,-4-1 0,6 0 0,-1 1 16,-1-2-16,-2 0 0,1 1 16,-1-2-16,-1 1 0,-2-1 0,1 0 15,3 1-15,-3 0 0,0 1 16,1-2-16,2 0 0,-2 0 15,0 0-15,0 1 0,2 1 16,-2-1-16,0-1 0,0-1 16,2-1-16,-1 1 0,1 0 15,-1-2-15,2-3 0,-1 3 16,-1 2-16,1 0 0,-1 0 16,1 0-16,0-1 0,-1-1 15,2 0-15,-2 0 0,1-1 0,0 1 16,0 0-16,0-1 0,-1 1 15,1 0-15,1 0 0,-2 1 16,1-2-16,0 1 0,0 0 16,0-1-16,-2 2 0,2 0 15,1-1-15,-2 2 0,1 0 16,0-1-16,1 1 0,-1-1 16,-2 0-16,2 1 0,-1 1 15,0 0-15,-1 1 0,2-2 0,1-1 16,-3 0-16,1-1 0,-2 2 15,-1 2-15,-1-1 0,1 2 16,-1-2-16,1-1 0,-2 0 16,-1 0-16,1 0 0,1 2 15,-2-2-15,-2 1 0,2 1 16,0 2-16,-1-2 0,0 2 16,0 1-16,-1-1 0,0 0 15,0 0-15,-5 0 0,2 1 0,-3-1 16,-1 1-16,1-1 0,2-1 15,-2 0-15,-2 0 0,-1-1 16,-1-1-16,-2 0 0,-2 0 16,0-1-16,-2 2 0,-2-1 15,-1-1-15,0 0 0,0 0 16,-1 0-16,-1 0 0,0 0 16,-1 0-16,-1-1 0,-1 1 0,-1 0 15,1 0-15,-1 0 0,0 0 16,-1 0-16,-1 0 0,-1 0 15,1 0-15,-1 0 0,-2 0 16,2-2-16,-2 2 0,2-1 16,-2 1-16,2-1 0,-2 1 15,0 0-15,0 0 0,0 0 16,0 0-16,0 0 0,0 0 16,0 0-16,-2 0 0,2 0 15,-2 1-15,0 0 0,-1 2 0,-2-1 16,0 2-16,0-2 0,1 1 15,1-1-15</inkml:trace>
  <inkml:trace contextRef="#ctx0" brushRef="#br0" timeOffset="1954.0285">10158 6628 0,'0'0'0,"0"0"0,0 0 0,0 0 15,0 0-15,0 0 0,-19-17 16,19 17-16,0 0 0,-28-11 16,28 11-16,-32-10 0,15 6 0,-4 0 15,-2 1-15,0 0 16,0 1-16,-10-2 0,-3 1 16,2 1-16,1 2 0,-10 5 15,-1 2-15,3 0 0,3-2 0,-2 4 16,-1 2-16,3 0 0,1 0 15,-7 5-15,0 3 0,3 0 16,5-1-16,-8 10 0,1 3 16,10-7-16,3 1 0,-5 9 15,0 4-15,6-1 0,3-3 16,3 9-16,1 8 0,4-6 16,4-4-16,2 10 0,3 3 15,4-3-15,0-1 0,5 5 16,4 3-16,2-5 0,2-5 0,6 27 15,2-2-15,-1-7 0,-3-5 16,6 1-16,2-2 0,-3-5 16,-1-5-16,0 5 0,1 2 15,-2-4-15,0-3 0,0 7 16,2 3-16,-3-6 0,-2-3 0,-1 3 16,0 3-16,-3-5 15,-4-4-15,-2 3 0,0 3 16,0-4-16,0-4 0,-4 6 15,-3 5-15,0-4 0,-1-5 0,0 5 16,-1 4-16,0-6 0,2-4 16,-3 8-16,-1 5 0,1-4 15,0-3-15,-1 6 0,1 3 16,4-5-16,2-6 0,-2 4 16,0 2-16,0-6 0,-1-4 0,1-1 15,0-1-15,1-6 0,0-3 16,0 2-16,-1 0 0,1-5 15,1-4-15,-2 0 0,1-1 16,1-2-16,0-3 0,0 0 16,-1 1-16,2-10 0,0-1 15,0 2-15,0 2 0,0-2 16,1 0-16,0-1 0,0 1 16,-1 0-16,0 2 0,1 0 0,0-2 15,0-1-15,0-1 0,0 2 16,0 2-16,0 0 0,0-1 15,0 3-15,0 0 16,0-1-16,1 2 0,0 1 0,1 4 16,0 0-16,0 1 0,4 8 15,-3 2-15,2-2 0,-1-1 16,2 1-16,-1 3 0,1-2 16,-2 1-16,0-1 0,1 3 15,0-2-15,-2-1 0,1 8 16,1 1-16,-1-7 0,-1-1 0,1 10 15,0 2-15,0-4 0,1-1 16,-1 3-16,2 2 0,-1-3 16,-1-2-16,1 8 0,-1 1 15,2-4-15,-4-4 0,2 4 16,1 2-16,-1-4 0,2-4 0,-2 4 16,2 1-16,-1-3 15,1-4-15,0 4 0,1 1 16,-2-2-16,1-3 0,1 1 0,1 0 15,0-3-15,0-3 0,1 2 16,-1 1-16,1-6 0,1-2 16,0 1-16,-1 3 0,0-5 15,0-2-15,-1 2 0,1 0 16,-1-4-16,-1 0 0,1 1 16,1 1-16,-1 0 0,-1-1 0,0 2 15,2 1-15,-1-2 0,-1-1 16,2 0-16,2 2 0,-1-1 15,0-3-15,0 1 0,1 2 16,-1-3-16,0-1 0,1 0 16,0 2-16,-2-7 0,0 0 15,1 0-15,-1 1 0,1-2 16,0-2-16,2-1 0,2-1 16,-2 0-16,0-2 0,1 1 0,2-1 15,-3-3-15,0 0 0,1-1 16,1 0-16,1-2 0,0-1 15,1 1-15,-1-1 0,0-1 16,0-1-16,-1 0 0,0-1 16,-1 0-16,-1-1 0,-4 0 15,0 0-15,-1 0 0,-2 0 0,0-1 16,-2 1-16,0 0 16,1 3-16,-2-2 0,0 1 0,0-1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3T08:11:41.9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1780 3462 0,'0'0'0,"0"0"16,0 0-16,19-16 0,-19 16 0,19-11 15,-9 6-15,3 0 0,2 0 16,4-1-16,0 1 0,3 1 16,0 1-16,8-2 0,3 0 15,-1 1-15,0 1 0,2-2 16,-1 2-16,8-1 0,-1 0 16,-1 1-16,2 1 0,0 0 15,0-2-15,3 2 0,0 2 0,7-1 16,-4 1-16,1 0 0,4 0 15,-4 0-15,0 0 0,10 1 16,0-1-16,-4 1 0,0 0 16,-2-1-16,0 1 0,-1-1 15,0 1-15,6-1 0,0 0 16,-3 0-16,-1 0 0,2 0 16,1 2-16,0-2 0,-3 0 0,4 1 15,1-1-15,-1 0 16,0 0-16,27 0 0,-7 0 0,-10 0 15,-8-1-15,-2-2 0,1 1 16,-3 0-16,-1 0 0,0 1 16,0-1-16,0-2 0,-1-1 15,4 3-15,3 0 0,-5 1 16,-1 2-16,4-2 0,0-1 16,-2-1-16,-2 2 0,2 0 15,1 0-15,-3 0 0,-3-1 0,1 0 16,3 0-16,-4 1 0,0-1 15,-1 0-15,3-1 0,-3 2 16,-2 1-16,3-2 0,0-1 16,-4 2-16,1 1 0,-1 0 15,0 1-15,-3-2 0,-2-2 0,2 0 16,1-2-16,-5 4 16,-2-1-16,0 1 0,0 1 15,-2-2-15,1-2 0,-12 1 0,1-1 16,1 3-16,0 1 0,3-2 15,2 1-15,0 2 0,0 2 16,2-3-16,0-1 0,-2-2 16,-1 2-16,-3 0 0,-1 1 15,0-1-15,-1 0 0,0 1 16,-1 0-16,0-1 0,-1 0 0,0 1 16,1 0-16,-6-1 0,0 0 15,-1-1-15,1 0 16,1 1-16,-1 0 0,-3 0 0,2-1 15,-2 1-15,0 0 0,-4 0 16,0-1-16,-1 1 0,0-1 16,0 1-16,-2 1 0,1-2 15,0 0-15,-2 2 0,-1 1 16,1-1-16,0-1 0,-2 0 16,0 0-16,-2 1 0,1-1 0,-2 1 15,1 1-15,-2-1 0,0 0 16,1 0-16,-3 0 0,1 0 15,-1 0-15,2 0 0,-2 0 16,3 0-16,-3 0 0,2 0 16,-2 0-16,2 0 0,-2 0 15,2 0-15,-2 0 0,2 0 16,-2 0-16,0 0 0,0 0 16,0 0-16,0 0 0,0 0 15,0 0-15,0 0 0,0 0 0,0 0 16,0 0-16,0 0 0,0 0 15,0 0-15,0-8 0,0 8 16,0 0-16,0 0 0,-4-3 16,4 3-16,0 0 0,0 0 15,0 0-15,0 0 0,-7-1 16,7 1-16,0 0 0,-6-3 16,6 3-16,-4-5 0,4 5 0,-2-3 15</inkml:trace>
  <inkml:trace contextRef="#ctx0" brushRef="#br0" timeOffset="15733.8904">2942 6779 0,'0'0'0,"0"0"15,0 0-15,0 0 0,0 0 0,0 0 16,0 0-16,0 0 0,0 0 15,0 0-15,0 0 0,0 0 16,0 0-16,0 0 0,0 0 16,21-16-16,-21 16 0,21 2 15,-21-2-15,27 3 0,-27-3 16,36 4-16,-14-3 0,1 0 16,2 0-16,3 1 0,2-1 15,10 0-15,-2 0 0,3-1 16,3 0-16,7-1 0,0 1 0,-1-1 15,3-2-15,-2 2 0,-3-1 16,12 0-16,0 1 0,-6 0 16,0 2-16,6-1 0,-1-1 15,-4 0-15,-2-3 0,-3 3 16,3-1-16,-5 2 0,-7 3 16,2-4-16,0-1 0,-3 0 0,-4 0 15,-2 2-15,-6 1 16,1-1-16,-4 0 0,-3 1 15,-3 0-15,-3 0 0,-3-1 0,-5 1 16,-1-1-16,-2 0 0,0 0 16,-1-1-16,0 0 0,-2-2 15,0 0-15,-2-3 0,0-3 16,-2 2-16,1 3 0,0-1 16</inkml:trace>
  <inkml:trace contextRef="#ctx0" brushRef="#br0" timeOffset="16000.4024">4537 6665 0,'0'0'0,"0"0"16,0 0-16,0 0 0,0 0 16,0 0-16,0 0 0,24 14 15,-24-14-15,20 9 0,-20-9 16,21 8-16,-11-4 0,-1 0 15,1 1-15,-1-1 0,0-1 0,-2 2 16,-3 1-16,-1-2 0,0 0 16,-7 2-16,-2 0 0,-8 3 15,-1-1-15,-4 1 0,-6 0 16,0 1-16,-4 0 0,-9-4 16,-2-6-16,4 0 0,8 0 0,3 0 15</inkml:trace>
  <inkml:trace contextRef="#ctx0" brushRef="#br0" timeOffset="16834.2215">5516 6356 0,'0'0'0,"0"0"16,0 0-16,2-22 0,-2 22 0,0 0 16,1-32-16,-1 20 0,0 1 15,-1-1-15,0 1 0,-2-1 16,1-1-16,-1 3 0,-6 2 16,0 2-16,-1 2 0,-3 3 15,-2 1-15,-1 2 0,2 0 0,-7 5 16,-1 3-16,0 1 0,0 1 15,2 3-15,-2 3 0,4-1 16,3 0-16,-2 2 0,4-1 16,1 1-16,3-2 0,3 1 15,1 0-15,2-3 0,0-3 16,0 1-16,2-2 0,1-2 0,1-3 16,3-1-16,1 1 15,3-4-15,3 0 0,2-3 16,6-1-16,0-2 0,-4 0 0,4-3 15,1-2-15,-1-1 0,2 0 16,-1-2-16,2 0 0,3-3 16,-8 1-16,2-2 0,-1 0 15,-3 1-15,-1 0 0,-2 0 16,-2 0-16,-1 2 0,-2 0 16,-1 2-16,0 1 0,-3 5 15,-1-1-15,2 3 0,-3-1 16,-1 2-16,0 2 0,0 0 0,-3 5 15,0-2-15,1 2 0,-1 1 16,-2 3-16,1 0 0,1 2 16,-4 4-16,3-1 0,-1 1 15,2 0-15,0 1 0,0 2 16,2-3-16,-1 2 0,1-1 16,1-2-16,0 0 0,1-2 0,1-1 15,2 1-15,-1-2 0,1-2 16,0-1-16,-1 0 0,1-3 15,1 0-15,0-1 0,0-3 16,0-1-16,1-1 0,-3 0 16,0-1-16,-3-1 0,0-3 15,0 1-15,0 2 0,0 0 0</inkml:trace>
  <inkml:trace contextRef="#ctx0" brushRef="#br0" timeOffset="17184.5309">5141 5954 0,'0'0'0,"0"0"15,0 0-15,0 0 0,0 0 0,33-11 16,-33 11-16,33-4 0,-12 2 0,1 0 15,0 0-15,3 1 0,3 3 16,7-2-16,-3-2 0,1 1 16,0 1-16,-1 0 0,-2 0 15,3-2-15,-7 1 0,-1-1 16,-7 0-16,1-1 0,-2 0 16,-5 2-16,-4-1 0,-1 0 15,0-2-15,0-1 0,-4-1 16,-1-1-16,-2 1 0,-2-2 15,-5 0-15,-4 0 0,-3 4 0,-8-1 16,-4 3-16,4-1 0,5 2 16,1 0-16</inkml:trace>
  <inkml:trace contextRef="#ctx0" brushRef="#br0" timeOffset="65152.7414">9157 1733 0,'0'0'0,"0"0"0,0 0 16,0 0-16,0 0 0,0 0 16,0 0-16,0 0 0,0 0 15,17 18-15,-17-18 0,-3 22 16,3-22-16,-10 31 0,4-8 16,-2 3-16,-1 4 0,-4 9 15,-2 2-15,-2-1 0,1-1 0,-8 11 16,0 0-16,2-3 0,2-6 15,-2 6-15,2-3 0,2-5 16,0-3-16,0-6 0,2-3 16,1-3-16,3 0 0,1-5 15,2-2-15,3-3 0,1-4 0,2-4 16,0-2-16,3-4 16,0 0-16,4-7 0,2-2 15,3-2-15,3-3 0,0-2 0,2-1 16,0 1-16,2-1 0,2-1 15,1-2-15,1 0 0,1 1 0,-1 0 16,0 0-16,-1 1 16,-2 0-16,2 1 0,0 3 15,-2 3-15,0 4 0,-2 2 16,-1 3-16,-2 0 0,-2 1 16,-2 3-16,0 4 0,-2 2 0,-2 3 15,-2 0-15,-1 1 0,-2 1 16,-1 1-16,-3 3 0,-4 1 15,-1 0-15,0-1 0,-4 6 16,-2-1-16,1-1 0,-1 0 0,-2-2 16,-3 1-16,0-3 15,1-1-15,1-2 0,-1-1 16,3-5-16,-1-1 0,0-4 16,1-5-16,0-2 0,2-4 0,-1-3 15,2-5-15,2 0 0,2-2 16,2 3-16,2 3 0,0 2 15</inkml:trace>
  <inkml:trace contextRef="#ctx0" brushRef="#br0" timeOffset="65486.3899">8832 1650 0,'0'0'0,"0"0"15,0 0-15,0 0 0,22-12 0,-22 12 16,25-6-16,-25 6 0,32-2 0,-11 2 16,4-2-16,1 1 15,0 1-15,10 1 0,0-1 16,-2-1-16,-2-2 0,9 3 16,0 2-16,-6-1 0,-3-2 0,-2-2 15,-3-3-15,-3 0 0,-3 1 16,-1 0-16,-1-3 15,-4 1-15,-1 1 0,-2-3 0,-4 0 16,-2 0-16,-1 1 0,-7 0 16,-3-1-16,-2 4 0,-1-1 0,-8 3 15,-4 1-15,-4 0 16,-2 2-16,-1-1 0,6 1 16,3-1-16</inkml:trace>
  <inkml:trace contextRef="#ctx0" brushRef="#br0" timeOffset="66519.5791">2593 7928 0,'0'0'16,"0"0"-16,0 0 0,0 0 0,0 0 15,0 0-15,0 0 0,0 0 16,0 0-16,0 0 0,0 0 16,25 0-16,-25 0 0,34 4 15,-15-1-15,4 0 0,5-2 16,1-1-16,1 0 0,12 1 0,4 1 15,1 1-15,3-3 16,9 0-16,-2-3 0,4 2 16,2 2-16,12-1 0,1 1 0,9-2 15,-1 0-15,-1 1 0,-2 0 16,10 0-16,0 1 0,-5 2 16,0 0-16,37 1 0,-9 1 15,-11-4-15,-4 0 0,-2 0 16,1 1-16,-7-1 0,0-1 0,2 4 15,3 4-15,-2-4 0,-1-1 16,0-4-16,2-3 0,-3 4 16,-1 3-16,2 2 0,4 1 15,-3-3-15,-2-3 0,0 1 16,0 1-16,-5 0 0,-1 1 16,-1 0-16,2 2 0,-6 0 15,-9-3-15,-1 1 0,-2-1 16,-4-2-16,-2 0 0,-2 1 15,-2 1-15,-8-5 0,-6-1 0,-2 3 16,-1 1-16,-9-1 0,-5-2 16,-6-2-16,-4 1 0,-4 2 15,-1 0-15,-6 1 0,-5 0 16,-2-1-16,-1-2 0,-1-1 16,-3-1-16,0 2 0,-2 1 15,-3-3-15,-4-2 0,4 2 0,2 2 16,3 2-16</inkml:trace>
  <inkml:trace contextRef="#ctx0" brushRef="#br0" timeOffset="66786.0704">7117 7874 0,'0'0'0,"0"0"0,0 0 16,0 0-16,0 0 0,28 12 15,-28-12-15,26 11 0,-9-4 0,1 1 16,-3 1-16,2 0 0,-1 1 16,1 0-16,-1 0 0,1 1 15,-3-1-15,3 4 0,-4-1 16,-3 1-16,-4 0 0,-6 3 16,-6 1-16,-4 2 0,-7 2 15,-7 1-15,-7 2 0,-11 6 0,-5-1 16,9-6-16,8-4 0,5-3 15</inkml:trace>
  <inkml:trace contextRef="#ctx0" brushRef="#br0" timeOffset="67422.1348">5395 8389 0,'0'0'0,"0"0"0,0 0 0,0 0 15,-10 21-15,10-21 0,-7 30 16,2-12-16,2 1 0,-4 4 16,1 5-16,-1 1 0,2 2 0,-5 10 15,0 4-15,-2 3 0,0-2 16,-4-1-16,1 1 16,-2 1-16,3-7 0,1-2 15,0-1-15,2-8 0,3-5 0,0-5 16,2-5-16,3-3 0,0-3 0,-1-3 15,2-4-15,2-4 16,2-1-16,0-6 0,3-4 16,0 1-16,0 0 0,4-4 15,1-2-15,2-2 0,2 2 0,4-3 16,1-1-16,-4 3 0,-1 4 16,2-1-16,-1-1 15,1 5-15,-4 2 0,3-1 0,2 2 16,-2 3-16,0 1 0,-1 4 15,0 4-15,-2 0 0,-2 0 0,-1 3 16,0 3-16,-2-2 16,-2 1-16,-1 4 0,-1 5 15,-2-1-15,-1 0 0,-7 3 16,-3 1-16,-3 0 0,1-1 0,-9 5 16,-3 0-16,-1-1 0,2-3 15,-3-2-15,-3-2 0,4-4 16,2-5-16,-3-2 0,1-2 15,3-8-15,1-5 0,5 2 16,5 2-16,2 2 0</inkml:trace>
  <inkml:trace contextRef="#ctx0" brushRef="#br0" timeOffset="67736.562">5402 8282 0,'0'0'0,"0"0"0,0 0 15,32-4-15,-32 4 0,31 0 16,-9-1-16,0 0 0,0 1 0,7 0 16,-3 0-16,-1 0 15,0 1-15,-1-1 0,-1 1 0,-3-2 16,-2 1-16,-5 0 0,-1 0 15,-3-1-15,-3-2 0,-2 0 16,-4-3-16,0 0 0,-4-1 0,-1-2 16,-2-2-16,-3 0 15,-2 0-15,-1-1 0,-1-2 16,-4 2-16,-2-1 0,4 2 0,1 2 16,3 1-16</inkml:trace>
  <inkml:trace contextRef="#ctx0" brushRef="#br0" timeOffset="69386.6332">12604 1959 0,'0'0'0,"0"0"0,0 0 15,11-17-15,-11 17 0,11-14 16,-3 3-16,0 0 0,1-1 0,2-1 16,1-2-16,0 0 15,0 0-15,2-4 0,0-1 16,-3 3-16,-1 0 0,-2-1 15,-1 1-15,-1 1 0,-2 2 0,-2 0 16,-2 3-16,-1 1 0,-1 3 16,-6 0-16,-4 1 0,0 3 15,0 3-15,-4 4 0,-1 5 0,-1 1 16,0 3-16,-3 2 16,-3 5-16,1 0 0,1 0 0,-7 6 15,-2 2-15,4 0 0,3-2 16,-3 7-16,3 1 0,4-4 15,4-4-15,2-1 0,4-1 16,3-3-16,1-2 0,3-3 16,1-2-16,2-5 0,1-3 15,2-1-15,4-2 0,2 0 0,0-3 16,7-1-16,3-3 16,-2-2-16,1-4 0,3-3 15,2-3-15,-1 2 0,-1-2 0,1-1 16,0-3-16,-2 2 0,-1 1 15,-2-2-15,1-2 0,-3 2 16,0-1-16,0 2 0,1 1 16,-3 1-16,-1 3 0,-3 1 15,-2 1-15,-1 4 0,-2 0 0,0 3 16,-2 0-16,-2 4 0,0 0 16,-3 4-16,-3 1 15,-1 3-15,0 1 0,-1 2 0,-1 1 16,0 2-16,1 0 0,0 3 15,0 1-15,0-1 0,2-2 16,0 1-16,1 1 0,0-1 16,2-2-16,1-1 0,1 0 15,1-1-15,1-2 0,3-1 16,3-1-16,1-2 0,0-1 0,6-3 16,1 0-16,-1-2 0,1-2 15,-3 1-15,-2 0 0,-1 0 16</inkml:trace>
  <inkml:trace contextRef="#ctx0" brushRef="#br0" timeOffset="69769.6507">12294 1503 0,'0'0'15,"0"0"-15,0 0 0,0 0 0,30 2 16,-30-2-16,38 2 16,-15-1-16,2 0 0,5 0 0,2 1 15,10-2-15,-1 0 0,7-2 16,-1 0-16,-4 0 0,-3-1 15,-2 0-15,-4 0 0,-5 0 16,-5-1-16,-1-2 0,-4 0 16,-7 0-16,-2 1 0,-2 0 15,-3 1-15,-2 1 0,-3 3 0,-5-4 16,-7 2-16,-4-1 0,-2 1 16,-7 3-16,-4 2 15,-2 1-15,-1 1 0,0 0 0,5 0 16,6-2-16</inkml:trace>
  <inkml:trace contextRef="#ctx0" brushRef="#br0" timeOffset="70271.4161">11918 2353 0,'0'0'0,"0"0"0,18-3 16,-3 2-16,1 1 0,13-3 15,5 1-15,3-1 0,2 0 0,13-1 16,3 1-16,-1-1 0,-2-1 15,12-1-15,2 1 0,-4-1 16,-4 0-16,8 0 0,-3 0 16,-8 1-16,-5-1 0,2 1 15,-6 0-15,-6 2 0,-6-1 0,-6 3 16,-3 2-16,-9-1 0,-2 1 16,-7 2-16,-2-1 15,-6 3-15,-4-1 0,2-1 0,1 0 16,-1-2-16</inkml:trace>
  <inkml:trace contextRef="#ctx0" brushRef="#br0" timeOffset="70555.8019">12045 2712 0,'0'0'0,"0"0"15,-13 20-15,5-7 0,1 1 16,-5 8-16,-2 4 0,0 1 16,0-1-16,-3 8 0,3-3 15,1-1-15,2-1 0,1 0 0,1 0 16,2-1-16,2-2 0,1-2 15,3 0-15,1-4 0,1 0 16,1-4-16,-1-2 0,-1-4 16</inkml:trace>
  <inkml:trace contextRef="#ctx0" brushRef="#br0" timeOffset="71204.7191">12492 2764 0,'0'0'0,"0"0"0,0 0 16,9-16-16,-6 9 0,0-1 0,1 0 16,-1 0-16,-1 0 0,-1 2 15,-1-1-15,-1 2 0,-1 1 16,-2 1-16,-2 1 0,-1 1 15,0 0-15,-4 5 0,-4 3 16,0 1-16,-2 3 0,-4 4 16,2 2-16,0 1 0,1 0 15,-2 3-15,-1 1 0,2-1 0,0 1 16,-1 4-16,3 0 0,3-5 16,2-3-16,3 1 0,4 0 15,0-3-15,3-3 0,3-3 16,2-2-16,3-3 0,2-1 15,2-3-15,3 0 0,0-3 16,0-2-16,3-2 0,1-3 16,3 0-16,0 0 0,5-4 15,1-2-15,-4 0 0,-1-2 0,-1-1 16,-2-2-16,-1 3 0,-2 2 16,0 1-16,-1-1 0,-2 3 15,-3 2-15,-1 0 0,-3-1 16,0 2-16,-2 1 0,-1 4 15,-1 0-15,-1 1 0,-1 1 16,-1 2-16,-1 1 0,-2 1 0,1 3 16,-1 1-16,1 1 15,1-1-15,0 3 0,0 4 0,0 3 16,0-1-16,-1 2 0,2-2 16,1 1-16,0-3 0,0 1 15,2-2-15,1 0 0,0-1 16,2-1-16,-1-2 0,1 0 15,1 0-15,-1-2 0,-1-2 16,-2-1-16,-1-3 0,3 3 0,-3-3 16,-4-6-16,3 3 0,0-1 15,0 1-15</inkml:trace>
  <inkml:trace contextRef="#ctx0" brushRef="#br0" timeOffset="71503.7983">12206 2644 0,'0'0'15,"0"0"-15,0 0 0,0 0 0,0 0 16,0 0-16,28-4 0,-28 4 16,28-3-16,-28 3 0,40-2 15,-18 2-15,0 0 0,3 0 16,0 0-16,0-1 0,2 1 15,4-2-15,-3 0 0,-1 0 16,-2-2-16,-4 0 0,-2 1 16,-4 0-16,-1 0 0,-3-1 15,-3 0-15,0 0 0,-1-1 0,-3 0 16,-2-1-16,-3 1 0,-2 0 16,-1 2-16,-3-1 0,1 0 15,1 2-15,0-1 0</inkml:trace>
  <inkml:trace contextRef="#ctx0" brushRef="#br0" timeOffset="71719.6749">12818 2499 0,'0'0'0,"0"0"0,0 0 15,0 0-15,6 22 0,-6-22 16,-1 34-16,-2-13 0,0 1 0,-2 6 15,-3 3-15,-4 12 16,-1 1-16,-2 5 0,0 3 16,-3 12-16,2-3 0,-3 19 15,1 5-15,3-10 0,3-18 0,3-15 16</inkml:trace>
  <inkml:trace contextRef="#ctx0" brushRef="#br1" timeOffset="78053.7513">2988 6751 0,'0'0'16,"0"0"-16,0 0 0,0 0 0,0 0 16,0 0-16,0 0 15,0 0-15,0 0 0,0 0 0,0 0 16,0 0-16,0 0 0,0 0 16,0 0-16,0 0 0,0 0 0,0 0 15,0 0-15,0 0 16,0 0-16,0 0 0,0 0 15,0 0-15,0 0 0,0 0 16,0 0-16,0 0 0,0 0 0,0 0 16,0 0-16,0 0 0,0 0 15,0 0-15,0 0 16,0 0-16,0 0 0,0 0 0,25-4 16,-25 4-16,0 0 0,20 3 15,-20-3-15,0 0 0,24 1 0,-24-1 16,0 0-16,31 1 15,-20-1-15,3 0 0,3 0 16,-4 0-16,1 0 0,3 0 16,-2 0-16,4 0 0,-2 0 0,1 0 15,2-2-15,-1 1 0,-1-1 16,5 2-16,1-1 16,-2 1-16,0 1 0,1-2 0,2-2 15,-3 2-15,-1 0 0,1 1 16,2 0-16,-2 0 0,3 0 0,-2-1 15,2 0-15,-6 0 16,2 2-16,5-1 0,-1 0 16,0 0-16,-1-3 0,0 3 15,-2-1-15,0 1 0,0 0 16,-2 0-16,2 0 0,0-1 0,0-1 16,0 1-16,0-1 0,-2 2 15,-1-1-15,-1 1 0,3-1 16,-4-1-16,-1 1 0,2 0 15,1 1-15,-5 0 0,1-2 0,-6 1 16,1-1-16,-3 1 0,0 0 16,-2 0-16,1 0 15,-3 1-15,0 0 0,1 0 0,-2 0 16,-2 0-16,2 0 0,-2 0 16,2 0-16,-2 0 0,2 0 15,-2 0-15,0 0 0,0 0 16,0 0-16,-2-2 0,2 2 15,-3-1-15,1 0 0,-2 0 16,1 1-16,-1-2 0,0 1 0,-2-2 16,0 0-16,0-1 0,-1 0 15,3-2-15,1 2 16,1-2-16,-1 0 0,-3 0 0,2-1 16,-2 0-16,1 1 0,0-1 15,2-1-15,-2 1 0,0 1 0,1 1 16,-1 0-16,2 1 15,0 1-15,0 0 0,-2-1 16,3 0-16,0 1 0,-1-1 16,3 4-16,-1-3 0,1 3 0,0 0 15,4-1-15,-4 1 0,2 3 16,0 1-16,3 1 16,-2 1-16,3-2 0,-1 2 0,0 3 15,1-2-15,0-1 0,1 1 16,2-1-16,-2 1 0,0 1 0,1-1 15,-4 1-15,2-2 16,-2 1-16,1-1 0,-2 2 16,0-1-16,1 0 0,-4 0 15,1 0-15,-1-1 0,-1 1 0,-3-2 16,-1 3-16,-2 0 16,-3 1-16,-2 0 0,-1-1 15,-1 0-15,0-1 0,1 1 0,-2-1 16,-6 3-16,0-1 0,0-2 15,1 1-15,-1 0 0,5 2 16,-1-1-16,5-3 0,0 0 0</inkml:trace>
  <inkml:trace contextRef="#ctx0" brushRef="#br1" timeOffset="79641.2757">2898 6642 0,'0'0'16,"0"0"-16,0 0 0,0 0 0,0 0 15,0 0-15,0 0 16,0 0-16,0 0 0,0 0 0,8 24 16,-8-24-16,0 0 0,7 26 15,-7-26-15,5 21 0,-3-11 16,-1 2-16,2 0 0,-3-1 15,0 0-15,0 0 0,0-1 16,0-2-16,0 1 0,0-2 16,0-1-16,0 0 0,0 0 0,0-1 15,0-2-15,0 0 0,0-1 16,0 1-16,0-3 16,0 4-16,0-4 0,3 2 0,-2 2 15,1-3-15,2-1 0,-4 0 16,1-1-16,-1 1 0</inkml:trace>
  <inkml:trace contextRef="#ctx0" brushRef="#br1" timeOffset="79955.6299">4214 6617 0,'0'0'0,"0"0"0,0 0 0,0 0 16,0 0-16,0 0 0,0 0 15,0 0-15,0 23 0,0-23 16,0 0-16,0 26 0,0-26 0,0 23 16,0-23-16,-4 32 15,4-19-15,-2-2 0</inkml:trace>
  <inkml:trace contextRef="#ctx0" brushRef="#br1" timeOffset="85520.7041">10960 2044 0,'0'0'16,"0"0"-16,0 0 0,0 0 15,0 0-15,0 0 0,-2 23 16,2-23-16,0 0 0,-7 33 0,7-33 16,-9 33-16,4-14 0,0 5 15,-2 2-15,1 0 0,-2 0 16,-2 8-16,1 1 0,0-1 15,1-1-15,-3 6 0,1-2 16,1-4-16,1-2 0,0-2 16,2-3-16,0-3 0,2-2 0,-1-3 15,1-1-15,1-1 0,1-2 16,-1-3-16,2-2 16,0-3-16,0-1 0,0-2 0,1 0 15,0-3-15,0 0 0,0-3 16,0 3-16,0-2 0</inkml:trace>
  <inkml:trace contextRef="#ctx0" brushRef="#br1" timeOffset="86137.0424">11361 1963 0,'0'0'0,"0"0"0,0 0 15,0 0-15,0 28 0,0-28 16,-1 28-16,0-11 0,0 3 16,-2 6-16,0 5 0,-1 0 15,-1-4-15,0 9 0,-1-4 0,-2 5 16,0-3-16,-2-2 0,0-2 15,0-4-15,0-3 0,2-2 16,2-1-16,0-5 0,2-1 16,-1-3-16,2-1 0,1-5 15,0-1-15,0-1 0,1 0 16,1-3-16,-2 1 0,2-3 16,0-2-16,1-2 0,1-1 0,3 0 15,0-3-15,2-1 0,1-1 16,3-4-16,0 2 0,-1 1 15,0 0-15,1 1 0,2-2 16,0 1-16,0 3 0,1-1 16,-1 1-16,-1 1 0,0 2 15,-1 3-15,0 2 0,-1 0 16,0 0-16,-1 2 0,-2 3 16,0 1-16,-1 3 0,-3-1 15,0 0-15,-1 3 0,-1 1 0,-2 1 16,-2 1-16,-4 4 0,0 1 15,-4-3-15,-1 1 0,-2 0 16,0-1-16,0-1 0,-1 0 16,0-1-16,0 0 0,-2-3 15,0-1-15,2-1 0,0-3 0,-1-1 16,2-3-16,1-1 16,0-3-16,2-2 0,1-1 15,3 1-15,0 1 0,2 1 0</inkml:trace>
  <inkml:trace contextRef="#ctx0" brushRef="#br1" timeOffset="86420.5584">11235 2014 0,'0'0'0,"0"0"0,0 0 16,0 0-16,29-4 0,-29 4 0,26-1 15,-10 1-15,0 1 0,4 2 16,2-1-16,0 0 0,1 0 0,7 0 16,0 1-16,-1-2 0,-2 1 15,-3-2-15,-3 0 16,-2 0-16,-2 0 0,-3 1 0,-2 2 16,-1-3-16,-2-3 0,-1 1 15,-2-1-15,-1-1 0,-3 1 16,-2-1-16,-1-4 0,-1 2 15,-2-1-15,1 2 0,0 0 16,0 1-16</inkml:trace>
  <inkml:trace contextRef="#ctx0" brushRef="#br1" timeOffset="86670.6198">11855 1769 0,'0'0'16,"0"0"-16,0 0 0,-2 18 15,2-18-15,-4 27 0,1-6 0,0 5 16,-2 2-16,-3 15 0,0 5 16,-2 2-16,0 0 0,-2 15 15,-2 4-15,0 9 0,1-6 16,-3 17-16,1 2 15,2-7-15,1-5 0,2-12 0,2-19 16,3-13-16</inkml:trace>
  <inkml:trace contextRef="#ctx0" brushRef="#br1" timeOffset="90308.729">9394 2376 0,'0'0'0,"0"0"0,0 0 16,0 0-16,0 0 0,0 0 0,0 0 15,0 0-15,30-4 0,-30 4 16,26-1-16,-26 1 0,29 2 15,-14 1-15,2 1 0,-1 0 16,1 0-16,-2-1 0,-1 1 16,-3-1-16</inkml:trace>
  <inkml:trace contextRef="#ctx0" brushRef="#br1" timeOffset="90488.1295">9347 2599 0,'0'0'0,"0"0"0,0 0 15,26-3-15,-13 3 0,5 0 16,4 0-16,1 0 0,1 0 0,3 0 16,-5 0-16,-3 0 0</inkml:trace>
  <inkml:trace contextRef="#ctx0" brushRef="#br1" timeOffset="91337.4823">9963 2351 0,'0'0'0,"0"0"15,0 0-15,0 0 0,0 0 0,0 0 16,0 0-16,0 0 0,0 0 15,26 1-15,-26-1 0,0 0 16,33 3-16,-33-3 0,36 2 16,-18-2-16,1-1 0,2 1 15,1 3-15,0-2 0,0-1 0,6 0 16,-2 0-16,-1 0 16,-3 0-16,-3 0 0,0-1 0,-2 1 15,-3-2-15,-1 1 0,-1 0 16,-1 1-16,-2 0 0,-1 0 15,-1 0-15,-3 0 0,-1 0 16,0 0-16,-3 0 0,0 0 0,0 0 16,-3 0-16,-1 0 15,1 0-15,-1-2 0,1 2 0</inkml:trace>
  <inkml:trace contextRef="#ctx0" brushRef="#br1" timeOffset="91654.2689">10197 2210 0,'0'0'0,"0"0"16,0 0-16,0 0 0,0 0 0,-6 26 15,6-26-15,-2 19 0,2-19 16,-3 23-16,-1-9 0,1-2 15,0 1-15,-1 0 0,1 0 16,-1-1-16,-1 1 0,2-1 16,0 0-16,-1-1 0,2-1 0,-2 1 15,-2 0-15,2 0 0,-1-2 16,1 0-16,0-2 0,0 2 16,2-1-16,1 1 0,0 0 15,2 1-15,1 0 0,0-2 16,1 0-16,-2-1 0</inkml:trace>
  <inkml:trace contextRef="#ctx0" brushRef="#br1" timeOffset="92948.1856">9890 2778 0,'0'0'0,"0"0"16,0 0-16,0 0 0,0 0 0,25-3 15,-25 3-15,26-1 16,-26 1-16,29-5 0,-14 3 0,1 1 16,1 0-16,2 1 15,1-1-15,-2 1 0,0 0 0,2 0 16,-3-1-16,0 1 0,0 1 15,-3-1-15,-2 1 0,-4 1 16,-2 1-16,0 0 0,-2 1 16,0 0-16,-1-1 0,-1 0 15</inkml:trace>
  <inkml:trace contextRef="#ctx0" brushRef="#br1" timeOffset="96787.5294">10756 1461 0,'0'0'0,"0"0"0,0 0 0,-27-4 15,15 4-15,-7 1 0,-5 2 16,-8 2-16,-1 1 0,-7 6 16,-5 2-16,-9 6 0,2 3 0,-15 7 15,-4 5-15,7 0 0,5-2 16,-13 11-16,-9 8 16,11-2-16,8-5 0,-24 30 0,8-1 15,16-13-15,13-9 0,0 8 16,2 7-16,13-7 0,7-3 0,6 0 15,4 0-15,4-3 16,3-2-16,4 8 0,4 5 16,2-11-16,3-8 0,4 7 15,3 4-15,1-2 0,1-4 0,12-3 16,9-1-16,0-8 0,0-6 16,13 9-16,8 2 15,-9-7-15,-4-7 0,11-1 0,11-1 16,1-5-16,0-6 0,9 6 15,6 1-15,-9-4 0,-7-5 16,16 4-16,13 2 0,-11-6 16,-6-4-16,15-5 0,12-1 15,-11 0-15,-5-1 0,7-7 0,4-4 16,-9 0-16,-7 2 16,32-5-16,24-5 0,-22 4 15,-16 1-15,-9-2 0,-7-4 0,4 2 16,5 1-16,1-1 0,2-3 15,-5 3-15,-4 3 0,-1-1 16,0-1-16,-4-1 0,-5-1 16,-5-2-16,-2 0 0,-7 4 15,-5 1-15,-6-2 0,-5-3 16,-4 0-16,-3 2 0,-7-4 16,-3-2-16,-7-3 0,-3-1 0,-5 2 15,-3 4-15,-4-3 0,-4-2 16,-8-5-16,-7-3 0,-4 4 15,-2 3-15,0-3 0,-1-3 16,0 0-16,0 2 0,-5-2 16,-4-1-16,10 10 0,-3-1 15,-2-4-15,-3-1 0,-2-2 16,-3 0-16,-3-3 0,-3 0 16,-2 2-16,-3 0 0,-2 0 15,-2 0-15,-3-5 0,1 1 0,-20-13 16,1 1-16,8 9 0,9 6 15,-3-1-15,-1-2 0,2 6 16,3 4-16,3-4 0,2-4 16,2-2-16,1-1 0,3 1 15,0 3-15,5-1 0,2-1 0,-2 1 16,-2 1-16,5-4 16,5-1-16,-3-1 0,1 1 15,-3 3-15,-3 3 0,3-3 0,4 1 16,1 2-16,1 3 0,-4-2 15,-6-1-15,4 7 0,-1 4 16,-6 1-16,-3 0 0,15 7 16,-2-3-16,-12 1 0,-6-1 15,-7 2-15,-4 2 0,-36-3 16,3 3-16,4 2 0,5 0 0,-3 6 16,-2 2-16,-2 5 15,-2 5-15,-2 2 0,1 2 0,6 8 16,6 3-16,24-6 0,16-7 15,13-3-15</inkml:trace>
  <inkml:trace contextRef="#ctx0" brushRef="#br1" timeOffset="102055.7824">4262 5123 0,'0'0'0,"0"0"0,0 0 0,0 0 15,0 0-15,0 0 0,25-12 16,-25 12-16,24-4 0,-24 4 16,35-3-16,-13 2 0,1 2 0,8-1 15,2 0-15,11 0 0,0 0 16,6 0-16,6 0 16,10 0-16,-1 1 0,16-2 0,1 0 15,-6 0-15,-2 0 0,15 0 16,1-1-16,-2 2 0,-12 3 0,29-2 15,-8 0-15,-14-3 16,-10-1-16,-1 1 0,-2 4 16,-10-4-16,-6 1 0,-6 1 15,-4 0-15,-8 0 0,-5-1 0,-3 0 16,-1 1-16,-10-2 0,-5 1 16,-8 1-16,-4 0 0,0 0 15,0 0-15,0 0 0,-1 3 16,-2 0-16,-3 1 0,-5 0 15,-6 4-15,3-3 0,4-1 0,1-1 16</inkml:trace>
  <inkml:trace contextRef="#ctx0" brushRef="#br1" timeOffset="110454.9018">16466 2600 0,'0'0'0,"0"0"0,0 0 0,0 0 15,0 0-15,0 0 0,0 0 16,0 0-16,-4 21 0,4-21 15,-10 21-15,10-21 0,-12 27 0,3-9 16,-1 3-16,0 3 0,-1 0 16,-3 4-16,-4 4 15,-5 7-15,0-3 0,-5 9 0,3-1 16,2-4-16,2-1 0,-4 5 16,1-2-16,5-6 0,2-7 0,2-1 15,-1-2-15,3-3 16,2-4-16,2-5 0,1-2 15,3-2-15,2-3 0,0-4 16,2 0-16,1-3 0,2 2 0,3-6 16,0-1-16,2-3 0,1-1 15,3-3-15,3 0 0,0-3 16,1 0-16,1-1 0,3 0 16,2-4-16,-1 1 0,2 0 15,1 1-15,-2 2 0,-1 1 16,0 2-16,-1 2 0,0 3 15,-1-1-15,1 4 0,0 3 16,-1 1-16,-3 1 0,-1 2 16,-3 1-16,-1 2 0,-2 2 0,-2-1 15,-3 2-15,1 0 0,-2 1 0,-3 3 16,-1 4-16,-5 0 16,-2-1-16,-4 1 0,-4 0 15,1 1-15,-1 0 0,-5 2 16,-1-2-16,-1-4 0,0-2 0,0-1 15,3-1-15,3-1 0,0 0 16,2-5-16,0-4 16,1-5-16,-1-3 0,3 1 0,3 2 15,1 1-15</inkml:trace>
  <inkml:trace contextRef="#ctx0" brushRef="#br1" timeOffset="110821.3944">16194 2630 0,'0'0'16,"0"0"-16,0 0 0,28-4 0,-15 2 15,2 4-15,4-1 0,2 0 16,3 0-16,8 1 0,0 1 15,0-2-15,1-1 0,0 3 16,0 0-16,3 0 0,-6-2 0,-1-1 16,-2 0-16,-4 0 0,-2 0 15,-4-1-15,-1-2 0,-3 1 16,-2 0-16,-3-1 0,-3-1 16,0 0-16,-3-3 0,-2 0 15,-2 0-15,-2 0 0,-1-1 0,-4 2 16,-2 0-16,-3-1 0,-2-1 15,-4 4-15,-3 1 16,1 1-16,1 0 0,4 0 0,2 1 16,3 0-16</inkml:trace>
  <inkml:trace contextRef="#ctx0" brushRef="#br1" timeOffset="111206.0882">17184 2831 0,'0'0'0,"0"0"0,0 0 16,0 0-16,0 0 0,0 0 0,0 0 16,-10 21-16,10-21 0,-13 25 15,2-8-15,-1-2 0,-2 2 16,-1 4-16,-3 2 16,0-1-16,-1-1 0,-6 8 0,-2 1 15,3-3-15,2-1 0,-4 4 16,3-1-16,5-8 0,1-6 0,3-2 15,2-1-15,4-2 16,2-3-16,6-2 0,5-2 16,1-3-16,3-3 0,-1 2 0,-1 1 15,-2-2-15</inkml:trace>
  <inkml:trace contextRef="#ctx0" brushRef="#br1" timeOffset="111438.1363">17467 2939 0,'0'0'15,"0"0"-15,0 0 0,-12 17 0,12-17 0,-16 18 16,16-18-16,-25 26 16,13-12-16,-2 4 0,-1 1 15,-1 0-15,0 1 0,-4 6 16,1 0-16,2-4 0,3-3 0,1 4 15,4 1-15,5-8 16,1 0-16,1-3 0,0-1 0,1-4 16</inkml:trace>
  <inkml:trace contextRef="#ctx0" brushRef="#br1" timeOffset="112121.8179">18239 2948 0,'0'0'0,"0"0"16,0 0-16,12-17 0,-12 17 0,9-15 16,-5 5-16,1 0 0,-2 1 15,-1 0-15,-1 1 0,-2 0 16,-1 1-16,-3 0 0,-3 3 15,-2 1-15,-2 4 0,-2 2 16,-3 2-16,-1 2 0,1 2 0,-9 4 16,-1 5-16,1-1 0,2-1 15,-7 7-15,0 2 0,3 0 16,0 0-16,4-1 0,3 1 16,3-4-16,3 0 0,1 1 15,3 0-15,3-7 0,2 0 16,2-3-16,3-2 0,1-2 15,1-1-15,6-3 0,4-1 16,0-5-16,3 0 0,4-4 0,3-1 16,0-3-16,1 0 0,6-4 15,2-2-15,-4 0 0,-1-1 16,0-1-16,2 1 0,-2 0 16,0 2-16,2-3 0,-3 0 15,-8 5-15,-2 1 0,-3 1 16,-1 0-16,-3 4 0,0 0 15,-3 3-15,0 0 0,-2 3 16,-2 1-16,0 0 0,-6 7 0,-1-1 16,-3 3-16,-2 1 0,-2 3 15,1-1-15,-1 0 0,1 3 16,0 0-16,2 1 0,3 0 16,-3 5-16,2 0 0,3-6 15,2-2-15,2 3 0,2-1 16,1-4-16,1-1 0,3-1 15,3-2-15,2-1 0,2 0 0,4-2 16,1-3-16,0-2 0,-1 0 16,1-2-16,1-1 0,-2-2 15,-2-1-15,0-2 0,-3-4 16,-2 1-16,-3 0 0,0 3 16,-2 1-16,0 1 0</inkml:trace>
  <inkml:trace contextRef="#ctx0" brushRef="#br1" timeOffset="112454.7675">17984 2714 0,'0'0'0,"0"0"15,0 0-15,0 0 0,0 0 0,27-6 16,-27 6-16,33-2 15,-17 2-15,8 0 0,4-1 16,0 1-16,-2 0 0,12 0 0,0 0 16,-1 0-16,-3-1 0,7 0 15,-3 0-15,-2-2 0,-3-1 16,-5 0-16,-2-1 0,-5 0 16,-4 1-16,-2 1 0,-3-1 15,-3 0-15,-3-3 0,-1 0 16,-3-1-16,-3 0 0,-3 1 15,-4-1-15,-7 0 0,-1 2 0,-3-1 16,-5 3-16,-6 2 16,1 0-16,1 2 0,-1 0 0,6 0 15,4 0-15</inkml:trace>
  <inkml:trace contextRef="#ctx0" brushRef="#br1" timeOffset="113738.5419">23278 2513 0,'0'0'0,"0"0"0,0 0 15,0 0-15,0 0 0,0 0 0,0 0 16,-8 28-16,8-28 0,-11 26 16,3-6-16,-1 0 0,-1 3 15,0 3-15,0 2 0,1 1 16,1 1-16,-7 9 0,-1 2 16,-5 5-16,1-2 0,1-3 15,1 0-15,1-4 0,2-3 16,-2 3-16,2-1 0,-1-5 0,2-3 15,3-4-15,1-3 16,2-5-16,2-5 0,0-2 0,2-3 16,1-2-16,2-1 0,2-5 15,3-5-15,-2 2 0,1-2 16,3-5-16,3-5 0,0 0 16,3 2-16,4-7 0,4 1 15,0-1-15,1 0 0,0 1 16,0 1-16,-2 2 0,1 2 15,1-1-15,1 1 0,-3 3 0,-1 0 16,-3 4-16,-1 0 16,-1 2-16,-2 3 0,-2 3 0,0 2 15,-2 2-15,-2 0 0,-1 2 16,-1 2-16,-2 3 0,0 1 16,-1 2-16,-1 2 0,-2 0 15,-3 2-15,-1-1 0,-3 3 16,-2-1-16,-3 0 0,-5 5 15,-1-1-15,0-2 0,1-2 0,-5-3 16,0 1-16,2-3 0,2-2 16,1-1-16,1-1 15,2-5-15,0-1 0,-1-6 0,0-1 16,1-6-16,3-3 0,3 4 16,2 0-16,1 4 0</inkml:trace>
  <inkml:trace contextRef="#ctx0" brushRef="#br1" timeOffset="114071.5382">23077 2504 0,'0'0'0,"0"0"16,0 0-16,29-3 0,-29 3 0,27 0 15,-8 0-15,1 1 0,0-1 16,8 2-16,0 0 0,-1-1 16,1 1-16,-3-2 0,-1 0 15,-3-2-15,-3 0 0,-3-1 16,0-3-16,-3-1 0,-2 0 0,-1 0 16,-3-2-16,0-1 0,-3-1 15,-2 0-15,-1 1 0,-2 0 16,-3-1-16,-3 0 0,-4 0 15,-3 0-15,0 1 0,-2 2 16,1 4-16,-1 0 0,2 3 0,1-1 16,3 1-16,3 0 0</inkml:trace>
  <inkml:trace contextRef="#ctx0" brushRef="#br1" timeOffset="114355.1499">23745 2915 0,'0'0'0,"9"-1"0,4-1 15,3-1-15,3 1 0,12 0 16,6-1-16,2-1 0,1 1 0,10 0 16,2 3-16,-5 2 0,-6-1 15,1 1-15,-5 3 0,-9-1 16,-6-2-16,-4 0 0</inkml:trace>
  <inkml:trace contextRef="#ctx0" brushRef="#br1" timeOffset="114538.6009">23747 3198 0,'0'0'0,"0"0"0,0 0 16,35-3-16,-15 1 0,7 0 16,6-2-16,10 2 15,1-1-15,12-1 0,2 2 0,-5-4 16,-4-1-16,-4-2 0,-10 3 0,-7 2 15</inkml:trace>
  <inkml:trace contextRef="#ctx0" brushRef="#br1" timeOffset="114922.0503">24864 2495 0,'0'0'0,"0"0"16,0 0-16,0 0 0,20 14 0,-20-14 16,12 16-16,-12-16 0,11 25 15,-7-11-15,1 4 0,-2 1 16,0 2-16,-1 2 0,1 1 15,-2 7-15,0 1 0,-1 1 16,-1 1-16,0-1 0,-2 1 0,2 5 16,2-5-1,2 0-15,0-1 0,2-2 0,2-2 16,4 0-16,3 0 0,4-1 16,3-3-16,0-2 0,0 0 15,6-2-15,3-3 0,-2-3 16,-2-3-16,-1-6 0,-5-2 0,-1-4 15,-2-3-15,-6 1 0,-2 2 16,-2-2-16</inkml:trace>
  <inkml:trace contextRef="#ctx0" brushRef="#br1" timeOffset="115221.7885">24978 2855 0,'0'0'0,"0"0"0,0 0 16,0 0-16,0 0 0,0 0 0,-20 16 15,20-16-15,-23 23 0,23-23 16,-33 24-16,16-8 0,-1 0 16,-2 1-16,-1 0 0,-5 4 15,0-1-15,2-1 0,2 0 16,2-1-16,3-1 0,0-1 15,2 0-15,3-2 0,1-3 0,2 0 16,1 0-16,3-2 0,0-2 16,3 0-16,3 2 0,3-4 15,4-2-15,-1 0 16,-2 0-16,0-1 0</inkml:trace>
  <inkml:trace contextRef="#ctx0" brushRef="#br1" timeOffset="115958.032">25830 2888 0,'0'0'0,"0"0"0,0 0 16,0 0-16,16-22 0,-10 13 0,-1-2 16,1 0-16,-2 0 0,-1 0 15,1 0-15,-2 1 0,0 2 16,-2-1-16,-2 0 0,-3 0 16,0 2-16,-4 1 0,-3 1 15,0 2-15,0 2 0,-7 4 16,-2 3-16,-1 2 0,0 0 0,-1 4 15,0 3-15,-1 1 0,2 2 16,-5 6-16,-2 4 16,4-4-16,3-1 0,2 0 0,2-1 15,4 0-15,2-2 0,3 0 16,1-2-16,3-2 0,2-2 0,3 0 16,3-2-16,1-1 15,2-4-15,3 1 0,3-1 16,2-2-16,1-2 0,1-1 15,0-5-15,-1 0 0,-1 1 0,5-4 16,2-3-16,-5 1 0,1 1 16,2-7-16,-3-1 15,0 1-15,-1 2 0,0-1 0,1-2 16,-4-1-16,-1 2 0,0-1 16,-1 0-16,-2 0 0,-3 2 15,0 1-15,-1 2 0,-1 4 16,0 1-16,-1 0 0,0 2 15,-1 0-15,-1 3 0,0 0 16,-3 3-16,1-1 0,-2 1 0,1 4 16,-1 1-16,-2 1 0,-1-1 15,2 3-15,-1-1 0,2 1 16,0 1-16,-2 4 0,2-1 16,0 2-16,1-2 0,1 0 15,1 0-15,1-1 0,1 0 0,1-1 16,1 2-16,2-2 15,0-2-15,3-1 0,2 0 16,0-2-16,0-2 0,1 0 16,0-2-16,-1-2 0,-1-3 0,-2 1 15,0-1-15,-2 1 0</inkml:trace>
  <inkml:trace contextRef="#ctx0" brushRef="#br1" timeOffset="116355.1236">25483 2585 0,'0'0'0,"0"0"0,0 0 16,0 0-16,0 0 0,27 2 15,-27-2-15,30 7 0,-30-7 0,38 7 16,-14-2-16,1-2 16,0 0-16,4 1 0,3 0 15,5 0-15,-3-1 0,-1 1 16,-2 0-16,5 0 0,-6-2 0,-2-2 16,-4 0-16,-4 0 0,-2-1 15,-4-2-15,-2 0 0,-3-2 16,-2 0-16,-2 0 0,-2-2 15,-1 0-15,-2 0 0,-5-3 16,-3-2-16,-4 0 0,-4 0 0,-3-1 16,-3-3-16,-3 2 15,-3-1-15,-8-3 0,-2 0 16,7 4-16,7 2 0,4 3 0</inkml:trace>
  <inkml:trace contextRef="#ctx0" brushRef="#br1" timeOffset="120388.8658">20024 2583 0,'0'0'0,"0"0"0,0 0 15,0 0-15,25-4 0,-25 4 0,28-3 16,-10-1-16,2 2 0,4-2 16,2 2-16,2 0 0,0-1 15,13 0-15,2 2 0,0 0 16,0-1-16,12 0 0,4-2 16,-2 3-16,-1 1 0,10 0 15,-2 0-15,-2 0 0,-2-1 0,8 0 16,-2-1-16,-6-1 15,-5 3-15,-1 1 0,1 3 16,0-2-16,-6-3 0,-4 2 0,-1 0 16,-7 1-16,-4-2 0,-4 0 15,-3 0-15,-6 1 16,-2 1-16,-4 1 0,-3-1 16,-5-1-16,-6-1 0,-6 7 0,-7 0 15,3-1-15,2-1 0,2-2 16</inkml:trace>
  <inkml:trace contextRef="#ctx0" brushRef="#br1" timeOffset="120805.2414">19935 2707 0,'0'0'0,"0"0"0,0 0 15,0 0-15,32-5 0,-32 5 0,37-4 16,-14 2-16,3 2 0,5-1 16,3-2-16,10 3 0,0 0 0,13 0 15,4-1-15,-4 1 16,-3-2-16,16 2 0,1-1 15,-5 0-15,-3-2 0,11 1 16,-1 4-16,-9-2 0,-6-2 0,7 6 16,-3 2-16,-9-3 0,-6-6 15,0 3-15,-2 3 0,-6-4 16,-5-4-16,-2 2 0,-3 1 16,-3 0-16,-5 5 0,-5-4 15,-4-1-15,-4 1 0,-2 1 16,-4 0-16,-2 0 0,-8-2 15,-3 2-15,2 0 0,3 0 16,0 0-16</inkml:trace>
  <inkml:trace contextRef="#ctx0" brushRef="#br1" timeOffset="121355.6623">20433 2305 0,'0'0'0,"0"0"0,0 0 0,0 0 15,-20 14-15,20-14 0,-25 12 16,10-5-16,1 1 0,-4 2 15,-1 0-15,-2 0 0,0-2 0,-8 5 16,-1 3-16,2 1 0,1 0 16,-7 2-16,-1-3 0,2-2 15,3-1-15,0 1 0,0 0 16,4-2-16,2 1 0,2-1 16,2 1-16,3-4 0,4 1 0,3 1 15,2 1-15,3-1 16,0-1-16,4-1 0,4 1 15,0-3-15,2 1 0,4 0 16,2 2-16,1-2 0,2 1 0,2-1 16,4 1-16,0 0 0,1 1 15,4 2-15,0 2 0,1-2 16,-2 0-16,1-3 0,1 1 16,-2-2-16,-2-1 0,-1 0 15,-1 2-15,-1-2 0,-3 0 16,2-1-16,-1 1 0,-2-1 0,-3 0 15,-1-2-15,-1 0 16,-2 1-16,-2-2 0,1 1 16,-2 0-16,1 1 0,-1-1 0,-1 1 15,-2 1-15,0-1 0,0-2 16,-1 0-16</inkml:trace>
  <inkml:trace contextRef="#ctx0" brushRef="#br0" timeOffset="143639.9732">19616 3337 0,'0'0'16,"0"0"-16,0 0 0,0 0 0,0 0 15,0 0-15,0 0 0,21-19 16,-21 19-16,20-4 0,-20 4 16,26-1-16,-26 1 0,32-2 15,-10 0-15,0 1 0,2-1 0,2 1 16,4-1-16,7 1 15,0 0-15,3 1 0,5 1 16,-2-1-16,-2-1 0,15 0 16,1 0-16,-3 0 0,-3 1 0,9-2 15,0 1-15,-2 1 0,0-1 16,8 1-16,-2 0 0,-7 4 16,-5 1-16,9-3 0,1-4 15,-9 1-15,-7 2 0,3-1 16,2-1-16,-8 2 0,-5 1 0,2-2 15,1-2-15,-7 4 16,-4-1-16,-3-2 0,-1-2 0,-4 4 16,-3 2-16,-2-2 0,1-1 15,-4 1-15,-2 0 0,-4 0 16,-3 0-16,-5-1 0,-2 1 16,-7-1-16,-4 1 0,4-1 15,3 0-15,0 0 0</inkml:trace>
  <inkml:trace contextRef="#ctx0" brushRef="#br0" timeOffset="144172.9278">19490 3437 0,'0'0'0,"0"0"0,0 0 16,0 0-16,0 0 0,0 0 15,0 0-15,0 0 0,0 0 16,0 0-16,37 0 0,-37 0 0,24-2 15,-24 2-15,40 0 16,-18 0-16,1 0 0,4-1 0,5 1 16,8-2-16,0 0 0,3 0 15,3 1-15,9 1 0,-1-1 16,5-1-16,2 0 0,7 2 16,-7 1-16,14 2 0,1 3 15,-7-5-15,-7-4 0,8-1 16,0 2-16,-8 0 0,-2 0 0,-2 3 15,2 3-15,-9-3 0,-6-1 16,9 0-16,2 1 16,-15-3-16,-5 0 0,17-1 0,-5 0 15,-23 3-15,-1 0 0,-4 0 16,-2 2-16,-5-1 0,-1 1 16,-3-3-16,0-1 0,-3-1 15,0 2-15,-2 0 0,1-1 16,-3 0-16,-2 2 0,0-4 15,-2 3-15,2 1 0,-3-1 0,3 1 16</inkml:trace>
  <inkml:trace contextRef="#ctx0" brushRef="#br0" timeOffset="144539.6722">21343 3248 0,'0'0'0,"0"0"15,0 0-15,0 0 0,0 0 0,0 0 16,26 16-16,-26-16 0,19 10 16,-19-10-16,23 13 0,-10-6 15,0 0-15,1 1 0,-1-1 16,0 0-16,0 0 0,2 1 15,-1 1-15,-1 1 0,0-1 0,0 0 16,-1 1-16,-1-1 0,0 1 16,0 1-16,-2-1 15,-4-2-15,-1 0 0,-2 0 0,-4 0 16,-3 0-16,-4 1 0,-5 1 16,-5 2-16,-9 3 0,-2 1 15,-9 0-15,-7 2 0,-15 6 16,-1-1-16,4 0 0,12-5 0,10-4 15</inkml:trace>
  <inkml:trace contextRef="#ctx0" brushRef="#br0" timeOffset="146023.183">20926 3068 0,'0'0'0,"0"0"0,0 0 15,0 0-15,0 0 0,0 0 16,0 0-16,0 0 0,0 0 0,-16 16 16,16-16-16,-19 21 0,19-21 15,-32 29-15,11-8 16,-1 0-16,0-1 0,-9 6 0,-1-3 16,1 2-16,0-1 0,-7 6 15,2-1-15,1-2 0,2-1 16,0 1-16,0 1 0,-4 1 15,4-1-15,3-5 0,4-4 16,3 0-16,3-2 0,2-3 16,3-1-16,2-5 0,3 0 0,2-2 15,1-2-15,3-1 0,1-3 16,-1-2-16,1 0 0,1-1 16,1-3-16,3-2 0,2-4 15,2 2-15,2 1 0,-2 2 16,0 1-16,-2 0 0</inkml:trace>
  <inkml:trace contextRef="#ctx0" brushRef="#br0" timeOffset="146357.3747">20472 3123 0,'0'0'0,"0"0"15,0 0 1,0 0-16,18 29 0,-18-29 0,18 25 16,-8-8-16,1 4 15,0-1-15,0 0 0,5 8 0,2 2 16,-1-2-16,-3-3 0,4 6 16,-1-1-16,-1-1 0,-3-2 0,-1-1 15,-1-2-15,-1-2 16,0-3-16,0-2 0,0-1 15,-1-2-15,-1 0 0,0-3 0,-1 0 16,0-3-16,1-1 0,-3-3 16,-2 0-16,-1-2 0,-1 1 15,0 0-15,-1 0 0,0-3 16,-1 2-16,1-2 0,0 0 16,0 0-16</inkml:trace>
  <inkml:trace contextRef="#ctx0" brushRef="#br0" timeOffset="148506.9723">5703 3550 0,'0'0'0,"-8"-4"0,-3-1 16,-2 1-16,-2-1 0,-12 1 0,-4 0 15,-3 3-15,-2 2 0,-15 4 16,-3 3-16,-1 5 0,0 4 16,-15 3-16,-3 1 0,-6 10 15,5 4-15,0 6 0,2 4 16,-4 8-16,7-2 0,-20 28 15,13-4-15,13-7 0,6-5 0,7 2 16,6 3-16,9-1 0,6-2 16,5 5-16,4 2 0,4 0 15,7 0-15,-1-1 0,-1 1 16,7-5-16,4-2 0,7 5 16,4 5-16,-2-10 0,1-8 0,7-1 15,10-2-15,9-3 16,7-2-16,1-5 0,-2-2 15,3-8-15,2-6 0,10-4 0,9 0 16,-2-2-16,-2 1 0,2-9 16,0-5-16,1-2 0,-1-2 15,4-1-15,-1-3 0,1-8 16,-1-4-16,7-15 0,5-9 16,-4 4-16,-4 3 0,5-7 15,3-7-15,-8-3 0,-6-4 0,0-11 16,-3-6-16,-2 4 0,-4 4 15,3-4-15,-1-5 0,-8 0 16,-6 2-16,-2-7 0,1-4 16,-14 7-16,-3 3 0,-5-5 15,-2-6-15,-10 5 0,0 2 16,-5-1-16,-4-2 0,-6 7 16,-4 3-16,-3 0 0,-5-2 15,0 7-15,-1 4 0,-11-2 16,-6-1-16,-1 11 0,0 9 0,-13-3 15,-7 0-15,-2 7 16,0 6-16,-14 5 0,-8 4 0,-2 8 16,-1 6-16,-5 15 0,-3 9 15,-4 8-15,-5 6 0,-14 13 16,-8 10-16,6 4 0,4 2 16,-3 23-16,-8 17 0,40-33 0,27-21 15,18-15-15</inkml:trace>
  <inkml:trace contextRef="#ctx0" brushRef="#br0" timeOffset="161560.0046">25822 3638 0,'0'0'0,"0"0"0,0 0 0,0 0 15,0 0-15,-10-19 0,10 19 16,0 0-16,0 0 0,0 0 15,-17-16-15,17 16 0,0 0 0,0 0 16,-19-3-16,19 3 16,0 0-16,-29 13 0,13-3 15,0-1-15,-1 3 0,1 4 0,-2 4 16,1-2-16,-1 0 0,-4 7 16,0 3-16,3-4 0,3 0 0,-2 2 15,4-1-15,3 0 16,3-3-16,2-2 0,4-2 15,0 0-15,1-2 0,2-3 16,2-1-16,3-1 0,1-3 0,1-2 16,2-2-16,0 0 0,0 0 15,2-3-15,1-2 16,2-2-16,0-1 0,4-3 0,2-3 16,-1 2-16,-2-2 0,4-6 15,0-1-15,-1 2 0,-1-1 0,1-2 16,0-3-16,-3 3 15,-4 2-15,-1-4 0,-1-1 16,-2 0-16,-2 2 0,-1-1 16,-2 0-16,0 1 0,-2 3 0,-2 0 15,-1 0-15,-1 1 0,-2 2 16,-2 1-16,-1 1 0,-2 3 16,0 1-16,-3 1 0,-1 3 15,2 1-15,0 0 0,-1 2 16,0 2-16,0 1 0,1 3 0,-1-2 15,0 1-15,0-1 16,1 1-16,1 0 0,3 0 0,0-2 16</inkml:trace>
  <inkml:trace contextRef="#ctx0" brushRef="#br0" timeOffset="161973.7359">25448 3499 0,'0'0'0,"0"0"16,0 0-16,0 0 0,0 0 0,28-8 15,-28 8-15,26 1 16,-26-1-16,31-2 0,-9 3 15,-1 2-15,0 1 0,1-2 16,1 1-16,7 0 0,0 0 16,-2 0-16,1-1 0,-4 1 0,-1-1 15,-1 0-15,-1 0 16,-1-2-16,0-1 0,-3-1 0,-1 0 16,-3 0-16,-1-1 0,-2 0 15,-1-2-15,-1 1 0,0-1 16,-3 0-16,-2 1 0,-2-2 15,-1-1-15,-3 1 0,-2 0 16,-2 1-16,0 0 0,-7-3 16,-1 2-16,-2 1 0,-2 2 0,-3 0 15,-3 2-15,3 0 0,3 0 16,3-1-16</inkml:trace>
  <inkml:trace contextRef="#ctx0" brushRef="#br0" timeOffset="163808.4696">24891 3510 0,'0'0'0,"0"0"16,0 0-16,0 0 0,0 0 15,9 24-15,-9-24 0,7 24 16,-7-24-16,4 26 0,-2-11 15,1 1-15,-1 0 0,0 1 16,0 2-16,0-1 0,1 1 0,1 5 16,2 1-16,-1-1 0,1-3 15,1-1-15,3-1 16,-1-2-16,0-2 0,1-2 0,1 0 16,0-3-16,0-2 0,0 0 15,-1-2-15,-1 0 0,-2-1 0,0-2 16,0-1-16,-2-3 15,-2-2-15,1 2 0,-2 0 16,0-1-16</inkml:trace>
  <inkml:trace contextRef="#ctx0" brushRef="#br0" timeOffset="164094.5275">24920 3723 0,'0'0'0,"0"0"0,0 0 16,0 0-16,-22 16 0,22-16 15,-21 23-15,9-8 0,0-1 0,-3 1 16,-1 2-16,-2-3 0,0 1 0,-7 2 16,1 0-16,2-1 15,2-3-15,1-1 0,1 0 16,1-2-16,2-2 0,3-1 15,1 0-15,2-3 0,1 0 16,1-1-16,2 0 0,0 0 16,1-1-16,2-1 0,0 0 15,2-1-15,0 0 0,0 0 0,0 0 16,0 0-16</inkml:trace>
  <inkml:trace contextRef="#ctx0" brushRef="#br0" timeOffset="165384.9659">22919 3409 0,'0'0'0,"-2"3"0,2-3 0,0 0 16</inkml:trace>
  <inkml:trace contextRef="#ctx0" brushRef="#br0" timeOffset="169974.3513">8889 5811 0,'0'0'16,"0"0"-16,0 0 0,-11 27 0,4-17 15,1 6-15,-4 4 0,0 2 16,-1 1-16,-3 12 0,-1 1 16,2-1-16,-2-2 0,-3 9 15,-1 1-15,2-5 0,-1-2 0,-1 1 16,4-3-16,2-4 0,0-4 16,2-2-16,3-3 0,0-3 15,2-4-15,3-4 0,0-4 16,1 1-16,0-2 0,2-3 15,0-2-15,-3-1 0,3-2 0,0 0 16,1-4-16,1 1 0,3-4 16,-1-1-16,1-3 15,0 0-15,2 1 0,1-2 0,1 0 16,1 0-16,1-1 0,0 0 16,0 0-16,0 1 0,-1 0 15,1 2-15,0-1 0,3 2 16,-3 2-16,1 1 0,0 3 15,1-1-15,2 3 0,-1 0 16,0 3-16,-1 2 0,0 1 0,-2 2 16,0 2-16,0-1 0,-1 0 15,-2 3-15,1 3 0,-2 0 16,-2 3-16,-3-1 0,-3 1 16,0 0-16,-3-1 0,-2 0 15,1-1-15,-4 1 0,-1 0 16,-3-1-16,-3-2 0,0-2 15,0-1-15,-2-1 0,0-2 16,-1-1-16,1-2 0,-2-2 16,0-4-16,2-1 0,3-4 0,3 2 15,1 2-15,2 0 0</inkml:trace>
  <inkml:trace contextRef="#ctx0" brushRef="#br0" timeOffset="170324.2443">8582 5718 0,'0'0'0,"0"0"16,0 0-16,0 0 0,0 0 16,0 0-16,28-5 0,-28 5 15,28 0-15,-28 0 0,35 2 16,-15 0-16,1 1 0,2 2 15,1-2-15,0 2 0,2-2 0,7 3 16,0-1-16,-2-1 16,-4-1-16,0-1 0,-3-2 15,-3 1-15,-2-1 0,-3 0 0,-1 0 16,-2-1-16,-2 0 0,-1-1 16,-2-2-16,-2 0 0,0-2 15,-2 0-15,-2-2 0,-2 0 16,-2 0-16,-3 1 0,-3-2 15,0 3-15,-2 1 0,-6 0 16,-4 3-16,-1 1 0,0 1 0,3 1 16,4-1-16,2 0 0</inkml:trace>
  <inkml:trace contextRef="#ctx0" brushRef="#br0" timeOffset="170757.9079">9488 5872 0,'0'0'0,"0"0"0,0 0 15,0 0-15,0 0 0,0 0 0,0 0 16,-15 24-16,15-24 0,-12 23 16,12-23-16,-17 31 0,7-13 0,-2 2 15,-3 2-15,1 1 0,-2 0 16,-2 7-16,-1 1 0,1-2 15,2 0-15,0-1 0,2 0 16,-2 1-16,1-4 0,1-4 16,2-4-16,0-2 0,2-3 15,2-1-15,2-1 0,3-4 16,1-1-16,2-5 0,5 0 16,2-4-16,1-3 0,-2 1 15,0 1-15,-1 2 0</inkml:trace>
  <inkml:trace contextRef="#ctx0" brushRef="#br0" timeOffset="171008.5092">9686 5922 0,'0'0'0,"0"0"15,0 0-15,0 0 0,0 0 16,0 0-16,-4 28 0,4-28 15,-11 25-15,4-9 0,-1 0 16,0 4-16,-2-1 0,-1 2 16,0-1-16,1 2 0,0 1 0,-6 6 15,0 1-15,0-3 0,2-1 16,2-2-16,3 1 0,2 1 16,5-4-16,1-4 0,0-3 15,0-3-15</inkml:trace>
  <inkml:trace contextRef="#ctx0" brushRef="#br0" timeOffset="171724.2627">10240 6113 0,'0'0'0,"0"0"15,0 0-15,0 0 0,8-23 0,-3 15 16,0-1-16,0-1 16,-2 0-16,0-1 0,1-1 0,-3 0 15,-1 1-15,-2 1 0,-2 1 16,0 2-16,-2 0 0,0 1 16,-2-1-16,-1 4 0,0 1 15,-3 3-15,-3 1 0,-1 3 16,0 1-16,-5 6 0,0 2 15,-1 2-15,0 0 0,-1 3 16,0 3-16,1-1 0,2-1 0,-1 6 16,2-1-16,4 1 0,1-2 15,4-2-15,2-3 16,1 0-16,1-2 0,2-4 0,2-1 16,1-4-16,1-1 0,1-3 15,2 0-15,2-4 0,1 0 16,6-4-16,4 0 0,-1-2 15,1 0-15,0-3 0,1-4 16,0 0-16,1 0 0,6-3 16,2-2-16,-3 0 0,-1-1 0,-4 1 15,0 0-15,-2 2 0,-2 0 16,-1 2-16,0 1 0,-2 2 16,-2 1-16,0 1 0,0 0 15,-3 0-15,0 4 0,-3 0 16,-1 2-16,-2 3 0,0 0 15,-3 5-15,0 0 0,-2 0 16,0 2-16,-1 2 0,0 3 16,-1 1-16,2-1 0,-2 3 15,0 1-15,2-1 0,1-1 0,-1 2 16,2 2-16,1-1 0,-1 1 16,3-2-16,2-1 15,-1-2-15,1-2 0,1-1 0,2 0 16,0-1-16,2-1 0,1-2 15,4-2-15,0-1 0,0 0 0,1-3 16,0-1-16,-1-3 0,-1-1 16,-2-3-16,-2-3 15,-2 1-15,1 1 0,-2 2 0</inkml:trace>
  <inkml:trace contextRef="#ctx0" brushRef="#br0" timeOffset="172074.5577">10025 5760 0,'0'0'0,"0"0"0,0 0 16,0 0-16,0 0 0,0 0 15,0 0-15,0 0 0,26-15 16,-26 15-16,31 0 15,-31 0-15,34 0 0,-12 0 16,6 1-16,-3-1 0,-1 0 0,6 0 16,-2-1-16,-2 1 0,0-1 15,-2-1-15,-1-1 0,-2-1 16,-1 1-16,-3-2 0,-1-1 16,-3 1-16,-2-1 0,-2 0 15,-3-1-15,0-2 0,-1 0 0,-1 0 16,-3 0-16,-3 1 0,-4 1 15,-5 0-15,-5 2 0,-3 1 16,-1 1-16,3-1 0,3 2 16,2 0-16</inkml:trace>
  <inkml:trace contextRef="#ctx0" brushRef="#br0" timeOffset="172824.2177">11345 6072 0,'0'0'16,"0"0"-16,0 0 0,0 0 16,0 0-16,0 0 0,0 0 0,0 0 15,0 0-15,37 1 16,-37-1-16,30 1 0,-30-1 0,33 4 16,-11-3-16,1 0 0,0-1 15,3 0-15,3 0 0,9 0 16,-1 0-16,3 0 0,2 0 15,-2 0-15,0 0 0,12-1 16,3-1-16,-5 2 0,-5 0 0,11 3 16,1 1-16,-6-2 0,-5-3 15,7-2-15,-2-2 16,-9 3-16,-7 4 0,1-2 0,-1-2 16,-5 1-16,-4-2 0,-3 2 15,-2 0-15,-7 0 0,-1 1 16,-4-1-16,-1 0 0,-2-1 15,-2 1-15,-4 1 0,-5 4 16,-3-3-16,-2-1 0,2 1 0,2-1 16,0 0-16</inkml:trace>
  <inkml:trace contextRef="#ctx0" brushRef="#br0" timeOffset="173242.5824">11394 6266 0,'0'0'0,"0"0"15,0 0-15,31-5 0,-19 5 0,7-2 16,4-1-16,1 1 0,0 1 16,14 0-16,4-2 15,-2 1-15,-1 1 0,11-1 0,1 1 16,-4-1-16,-5-1 0,11 1 16,1 2-16,-7-1 0,-4-1 15,9 0-15,0-2 0,-8 2 16,-6 0-16,2 1 0,0 0 15,-8-2-15,-6 1 0,-3-1 16,-3 0-16,-4-1 0,-4 1 0,-3 0 16,-2 2-16,-1-1 0,-2 2 15,-1-1-15,0-1 16,-2 0-16,-1-1 0,0 1 0,0 2 16,0-3-16</inkml:trace>
  <inkml:trace contextRef="#ctx0" brushRef="#br0" timeOffset="173657.762">12396 5904 0,'0'0'0,"0"0"16,0 0-16,0 0 0,0 0 0,22 10 16,-22-10-16,19 13 0,-19-13 15,23 18-15,-8-8 16,2 2-16,-1 0 0,2 1 0,0-3 16,-2 0-16,1 1 0,5 2 15,1 1-15,-1-2 0,-2 0 16,-1 0-16,-3 1 0,-1-1 15,-2 1-15,-2-2 0,-1 0 16,-1-1-16,-3 0 0,0 0 16,-3 2-16,-2 0 0,-2 1 0,-7 2 15,-5 1-15,-4 1 16,-1-1-16,-8 0 0,-4 4 16,-4-1-16,-1 1 0,-13 4 0,-6-1 15,-8 4-15,2-1 0,6-4 16,15-5-16,9-4 0</inkml:trace>
  <inkml:trace contextRef="#ctx0" brushRef="#br0" timeOffset="174291.2905">11512 5906 0,'0'0'0,"0"0"15,0 0-15,0 0 0,0 0 0,-27 15 16,27-15-16,-26 18 0,12-8 16,-1 0-16,0 1 0,-1 0 15,1 1-15,-6 2 0,-1 2 16,1-1-16,0-2 0,1 0 0,1 0 16,3-2-16,1 0 0,-2 0 15,0-1-15,3-2 0,1-1 0,1-1 16,0 0-16,2 0 15,1-2-15,2 0 0,2 1 16,-1 0-16,2 1 0,2-1 16,1 0-16,1 0 0,1 0 0,2 2 15,2 0-15,2-2 0,0 0 16,0 0-16,2 3 0,1 1 16,1-1-16,3 1 0,3-1 15,4 4-15,-1 0 0,1-1 16,1 2-16,0-4 0,0 2 0,1-2 15,2-2-15,-3 0 16,-2 1-16,-1 1 0,0 0 16,-3-1-16,1 1 0,-2-3 15,1 0-15,-3 0 0,-1-1 0,-1-1 16,-1 0-16,-1-1 0,-3 0 16,0 0-16,-2-2 15,1 0-15,-2 0 0,-1 0 0,-2-1 16,0 3-16,-3-2 0,1 1 15,0-1-15,-1 0 0</inkml:trace>
  <inkml:trace contextRef="#ctx0" brushRef="#br0" timeOffset="232169.6082">28137 4919 0,'0'0'0,"0"0"0,0 0 16,0 0-16,0 0 0,0 0 15,0 0-15,0 0 0,0 0 0,1-26 16,-1 26-16,0 0 0,-4-20 15,4 20-15,0 0 0,0 0 16</inkml:trace>
  <inkml:trace contextRef="#ctx0" brushRef="#br0" timeOffset="232379.9573">28229 4880 0,'0'0'16,"0"0"-16,0 0 0,0 0 0,0 0 15,0 0-15,0 0 0,0 0 16,0 0-16,0 0 0,0 0 16,0 0-16,0 0 0,0 0 15,0 0-15,0 0 0</inkml:trace>
  <inkml:trace contextRef="#ctx0" brushRef="#br0" timeOffset="232545.0341">28262 4948 0,'0'0'0,"0"0"16,0 0-16,0 0 0,0 0 15,0 0-15,0 0 0,0 0 16,0 0-16,0 0 0,0 0 15,0 0-15,0 0 0,0 0 0</inkml:trace>
  <inkml:trace contextRef="#ctx0" brushRef="#br0" timeOffset="234626.9891">19122 5656 0,'0'0'0,"0"0"16,0 0-16,0 0 0,0 0 0,0 0 15,0 0-15,26 17 0,-26-17 16,17 16-16,-17-16 0,20 22 16,-11-7-16,0 3 0,-1 1 15,0 2-15,-1 1 0,-1 3 16,1 1-16,1 7 0,-1 1 0,3-2 16,1 0-16,-1-3 15,0-1-15,3 5 0,2-1 16,-3-4-16,-1-2 0,0-1 15,0-1-15,0-2 0,0-3 0,-1 0 16,-1-3-16,0-1 0,-1-1 16,1-2-16,-1-1 0,1-2 15,1 0-15,-3-3 0,0 0 16,-1 0-16,-2-2 0,0 1 16,0-2-16,-1 0 0</inkml:trace>
  <inkml:trace contextRef="#ctx0" brushRef="#br0" timeOffset="234948.7186">19260 6015 0,'0'0'16,"0"0"-16,0 0 0,0 0 0,0 0 15,0 0-15,-7 27 0,7-27 16,-11 24-16,11-24 0,-23 30 16,10-14-16,0 1 0,-4 1 15,-3 0-15,-1-1 0,0 1 16,-6 5-16,-2-1 0,1-1 16,-1-3-16,-5 1 0,1-2 15,4-2-15,5-3 0,3-1 16,2 0-16,2-5 0,3-3 0,2 1 15,2 1-15,4-1 0,0-3 16,4-1-16,2-3 0,0 1 16,0 2-16,0-2 0</inkml:trace>
  <inkml:trace contextRef="#ctx0" brushRef="#br0" timeOffset="235795.2723">20004 6214 0,'0'0'0,"0"0"0,0 0 16,6-22-16,-6 22 0,6-24 15,-1 11-15,-1-1 0,-1 0 16,2-7-16,-2-4 0,0 3 0,1 2 15,-3-1-15,-1 2 0,0 1 16,-1 2-16,-4 0 0,-1 2 16,-2 0-16,0 2 0,-2 3 15,-2 2-15,0 2 0,0 3 0,-2 3 16,-2 3-16,0 2 16,-3 0-16,-1 8 0,-1 5 15,2 0-15,2 0 0,-5 8 16,1 2-16,1 1 0,1 0 0,4-3 15,3-3-15,2 0 0,2-1 16,2 4-16,3-1 0,2-7 16,0-2-16,3-3 0,1-1 15,2-1-15,0-3 0,3-3 16,2-2-16,1-3 0,1-1 16,5-5-16,4-2 0,-2-3 15,1 0-15,0-3 0,0-1 16,-1-1-16,-2-1 0,3-2 0,0 0 15,-1 0-15,-2-2 0,-1 2 16,-3-1-16,-2 2 0,-1 2 16,-2-1-16,-2-1 0,0 3 15,-3 0-15,-1 2 0,0 2 16,-2 1-16,0 1 0,0 2 16,0 0-16,0 3 0,0 3 0,-3 1 15,1 3-15,-1 2 0,-2 1 16,1 4-16,-2 3 15,2 0-15,1-1 0,-2 3 0,0 1 16,0 1-16,1-1 0,0 0 16,0-1-16,3 2 0,1 0 15,1-1-15,2 0 0,-1-2 16,0-2-16,-1-2 0,0-1 16,-1-3-16,0 0 0,0-3 15,1 0-15,-1-4 0,4-1 0,-3-3 16,0-2-16,0-2 0,0 0 15,0 1-15,0 0 0,-1 1 16</inkml:trace>
  <inkml:trace contextRef="#ctx0" brushRef="#br0" timeOffset="236160.3484">19584 5736 0,'0'0'16,"0"0"-16,0 0 0,0 0 0,28 3 15,-28-3-15,32 2 0,-32-2 16,42 2-16,-16-1 0,3 0 16,0 0-16,2 0 0,10 2 15,0-1-15,-4-1 0,-1 0 0,7 0 16,-1 0-16,-6 0 0,-4-1 15,-5-1-15,-2-2 0,-5-1 16,-4 1-16,-2 1 0,-1 0 16,-2-2-16,-2 0 0,-3-1 15,-3 1-15,-2-1 0,-1 0 0,-2-2 16,-1-1-16,-5 1 16,-3 1-16,-5 0 0,-6 1 15,-3 2-15,0 0 0,-5 2 16,-3 2-16,0 0 0,5-1 0,6 2 15</inkml:trace>
  <inkml:trace contextRef="#ctx0" brushRef="#br0" timeOffset="236777.0952">20549 6121 0,'0'0'0,"0"0"0,0 0 16,20 4-16,-20-4 0,26 1 0,-7-1 15,3-1-15,2 1 0,3-1 16,1-1-16,10 1 16,0 0-16,1 0 15,1-2-15,-5 0 0,-4 2 0,4 0 16,-3 1-16,-4 0 0,-5 0 0,-5 1 16,-2 0-16,-5 2 0,-3-1 15,-3 0-15,1 0 0,-2 0 16</inkml:trace>
  <inkml:trace contextRef="#ctx0" brushRef="#br0" timeOffset="236979.6073">20536 6356 0,'0'0'0,"0"0"0,0 0 0,23-3 15,-23 3-15,32-4 0,-11 3 16,4-1-16,5 1 0,8-1 16,2 1-16,0-3 0,0 0 0,2-1 15,-9 1-15,-5 1 0</inkml:trace>
  <inkml:trace contextRef="#ctx0" brushRef="#br0" timeOffset="237594.0918">21599 5988 0,'0'0'16,"0"0"-16,0 0 0,0 0 15,0 0-15,-15 26 0,15-26 0,-12 22 16,12-22-16,-14 30 0,5-12 16,-1 0-16,-1 1 0,0 1 15,0 2-15,-3 3 0,2 0 16,2-2-16,2 0 0,0-5 16,2-3-16,2-1 0,2-3 15,1-1-15,2-1 0,4-3 16,5 0-16,2-3 0,2-2 0,4-4 15,5-1-15,-1-3 0,1 0 16,-1-4-16,0-1 0,0-2 16,-1-1-16,6-2 0,2 0 15,-4-2-15,-3 0 0,-3-1 16,-2 1-16,-3 1 0,-2 3 0,-2-1 16,-1 0-16,-4 3 0,0 1 15,-2 1-15,-1 2 16,-1 2-16,-1 1 15,-2 3-15,-2 4 0,-2 1 0,1 0 16,-2 2-16,0-1 0,1 3 16,-1 2-16,-1 1 0,0 1 15,-1 1-15,0 1 0,1 3 16,1 0-16,1 1 0,3 2 0,-1 0 16,2-1-16,0 0 0,0 1 15,1-1-15,1 1 0,1-3 16,0-1-16,2 0 0,2 0 15,1-2-15,3-2 0,2-1 16,2-1-16,2-4 0,-1 1 0,5-4 16,3-2-16,-1-1 0,0 0 15,-4 0-15,-1 1 0,-4 0 16</inkml:trace>
  <inkml:trace contextRef="#ctx0" brushRef="#br0" timeOffset="238194.0289">22509 5802 0,'0'0'15,"0"0"-15,0 0 0,0 0 16,0 0-16,-8 30 0,8-30 15,-13 28-15,4-10 0,-2 2 0,-2 3 16,0 1-16,-1 2 0,-3 7 16,0 2-16,0-3 0,-1-3 15,-4 8-15,0-3 0,2-1 16,1-4-16,3-2 0,1-5 16,3-1-16,2-3 0,3-3 15,0-4-15,2-2 0,0-4 0,2 0 16,1-2-16,2-3 0,0 0 15,1-3-15,2-4 16,1-1-16,2-1 0,3-2 16,3-1-16,0 0 0,1-3 0,0 1 15,1-1-15,-2 2 0,0-1 16,1 2-16,2-1 0,-1 1 16,-1 1-16,1 2 0,2 1 15,-3 2-15,-1 0 0,0 1 16,0 3-16,0 0 15,-3 2-15,0 3 0,-1 2 0,-1 1 0,-2-1 16,0 3-16,-1 2 0,-2 0 16,-1 0-16,-2 4 0,-2 0 15,-3 2-15,-1-1 0,-6 0 16,-3 0-16,-1-1 0,2-2 16,-4 2-16,-2-1 0,0-1 15,-1-1-15,-4 2 0,0-4 16,3-3-16,2-2 0,0-3 0,0 0 15,2-3-15,1-4 0,4 2 16,2 1-16,2 0 0</inkml:trace>
  <inkml:trace contextRef="#ctx0" brushRef="#br0" timeOffset="238564.4083">22151 5603 0,'0'0'0,"0"0"16,0 0-16,0 0 0,26-5 0,-26 5 16,33-2-16,-14 2 15,0 0-15,3 0 0,3 2 16,0-1-16,1 0 0,6 0 15,0 1-15,0-1 0,0 2 0,4-1 16,-3 2-16,-4-1 0,-4-2 16,-2 0-16,-1-2 0,-2 0 15,-2-2-15,-3 0 0,1 0 16,-5 2-16,-1-2 0,-2 0 16,0-1-16,-1-1 0,-3-4 0,-3-1 15,-3-2-15,-2 1 0,-3-1 16,-3-1-16,-2-2 15,-2 1-15,-3 1 0,-6 0 0,-5 1 16,5 2-16,3 1 0,4 1 16</inkml:trace>
  <inkml:trace contextRef="#ctx0" brushRef="#br0" timeOffset="240577.4901">13582 5458 0,'0'0'16,"0"0"-16,0 0 0,20 2 16,-20-2-16,20 3 0,-5 1 15,1 2-15,-1-1 0,1 6 16,-1 3-16,3 3 0,-2-1 0,0 7 15,-2 2-15,-3 1 0,-2 0 16,-1 11-16,-4 0 0,-1-2 16,0-1-16,-3 1 0,-2 1 15,1-1-15,1-3 0,1 5 16,1-5-16,0-4 0,1-3 0,4-3 16,2-1-16,3-3 15,2-1-15,1-6 0,2-1 16,-5-3-16,0-3 0,4 0 0,0-4 15,1 0-15,-1-3 0,0 0 16,-2-3-16,-3-1 0,-2-2 16,-1 1-16,-3 2 0,1 2 15</inkml:trace>
  <inkml:trace contextRef="#ctx0" brushRef="#br0" timeOffset="240877.5372">13816 5801 0,'0'0'0,"0"0"0,0 0 15,0 0-15,-20 12 0,20-12 16,-20 16-16,7-6 0,-2 1 0,-3 3 16,-2 3-16,-1-1 15,-2 1-15,-7 4 0,-1 0 16,3-1-16,1 0 0,-4 1 0,2-4 15,1-1-15,3-4 0,4-1 16,3-2-16,4-1 0,2-2 16,3-2-16,2 0 0,3-1 15,1-1-15,6-1 0,5-1 16,3-1-16,2-2 0,-2-1 16,-1 1-16,-2 1 0</inkml:trace>
  <inkml:trace contextRef="#ctx0" brushRef="#br0" timeOffset="241094.0055">14221 6029 0,'0'0'0,"0"0"0,0 0 16,0 0-16,0 0 0,0 0 0,0 0 15,-18 25-15,18-25 0,-17 15 16,17-15-16,-21 15 0,13-8 16,0-1-16,1 1 0,3-1 15,1 0-15,-1-2 0,2 1 16,0-2-16</inkml:trace>
  <inkml:trace contextRef="#ctx0" brushRef="#br0" timeOffset="241660.8134">14611 5634 0,'0'0'0,"0"0"15,0 0-15,0 0 0,0 0 0,0 0 16,-14 23-16,14-23 0,-10 24 15,10-24-15,-15 29 0,5-13 16,-1-1-16,0 1 0,0 2 16,1 0-16,3-1 0,-2 4 15,1 0-15,3-3 0,0-1 16,1-3-16,-1 0 0,3-3 16,2 0-16,2-4 0,3-2 15,0-1-15,4-3 0,1-2 16,2-4-16,1 0 0,2-1 0,7-4 15,3-1-15,-3-2 0,-1-1 16,0-1-16,-1-1 0,0 0 16,-1 2-16,5-5 0,0-1 15,-3 2-15,-2 2 0,-4 3 16,-3-1-16,-2 3 0,-2 1 0,-1 2 16,-2 0-16,-2 4 15,-2 1-15,-1 3 0,0 0 16,-4 0-16,0 2 0,-3 3 0,-2 2 15,0 1-15,1 2 0,-2 1 16,0 1-16,1 2 0,0-1 16,1 2-16,1 0 0,0 1 15,0 0-15,1 1 0,0 0 16,2 0-16,-1-1 0,2-1 16,1 1-16,2-1 0,1-3 15,2 0-15,2-2 0,1 0 0,3 0 16,-1-2-16,-1 0 0,-2-3 15</inkml:trace>
  <inkml:trace contextRef="#ctx0" brushRef="#br0" timeOffset="242027.3096">15549 5594 0,'0'0'0,"0"0"16,0 0-16,-27 2 0,27-2 0,-29 5 15,11 1-15,-2 1 0,-2 1 16,-1 1-16,-1 2 0,-6 5 16,3 2-16,-1-1 0,2 0 15,1 0-15,4-1 0,0 3 16,5 1-16,4-1 0,3-2 0,5 0 15,4-1-15,4-4 16,4-2-16,3 1 0,2-3 16,3 0-16,4 0 0,7-1 15,1-2-15,1-1 0,1-2 0,1-1 16,1-1-16,-4 1 0,-1 0 16,-4-3-16,-2-3 0,-5 1 15,-2-1-15,-3 1 0,-2 0 16,-2 1-16</inkml:trace>
  <inkml:trace contextRef="#ctx0" brushRef="#br0" timeOffset="242211.2659">15214 5802 0,'0'0'15,"0"0"-15,0 0 0,0 0 16,30-1-16,-30 1 0,36-1 15,-13 1-15,3-1 0,1-1 16,3 1-16,8-1 0,2 1 0,-1 0 16,-2 0-16,2 0 0,-8 0 15,-6 1-15</inkml:trace>
  <inkml:trace contextRef="#ctx0" brushRef="#br0" timeOffset="242561.1721">16155 5532 0,'0'0'0,"0"0"0,0 0 15,0 0-15,0 0 0,-13 24 0,13-24 16,-12 23-16,12-23 0,-15 31 15,4-10-15,0-1 0,1 0 16,-1 3-16,0 1 0,-5 6 16,0-1-16,0-1 0,2 1 15,1-2-15,2 0 0,-1 2 16,0-1-16,4-6 0,0-3 16,0-3-16,2-2 0,1-3 0,2-4 15,1-2-15,1-2 16,1-3-16,-3 3 0,3-8 15,1-6-15,3-2 0,0-1 0,0 1 16,-1 3-16,-1 2 0</inkml:trace>
  <inkml:trace contextRef="#ctx0" brushRef="#br0" timeOffset="243160.6516">16140 5523 0,'0'0'15,"6"-3"-15,1-3 0,2 1 16,1-1-16,3 0 0,4 1 0,5-3 15,1 1-15,0 1 0,0 2 16,1 1-16,1 2 0,-1 2 16,0 0-16,-3 3 0,-2 2 15,1 3-15,-4 3 0,-4 1 16,-3 1-16,-5-1 0,-3 1 16,-4-1-16,-2-1 0,-6 3 15,-4-1-15,-6 4 0,-1-2 0,-4 0 16,-3-1-16,1-2 0,0-2 15,1 0-15,1-1 0,1-3 16,0 0-16,0-2 0,2-2 16,3-3-16,3-1 0,1 0 15,3-1-15,2-2 0,1 1 0,2-2 16,3-1-16,2 0 16,-1 0-16,2 0 0,1-1 15,1 2-15,0-1 0,1 2 16,0-1-16,1 2 0,1 1 0,-1 2 15,0 2-15,0 1 0,0-1 16,1 3-16,-1 0 16,0 3-16,0 1 0,2-1 0,-1 2 15,1 1-15,2 1 0,1 2 16,3 0-16,0 0 0,1-1 16,3 4-16,-1-1 0,0-1 15,1 1-15,2-2 0,0 1 16,1-3-16,-1 0 0,1-1 15,-1 0-15,0-1 0,-2-3 0,1 0 16,-1 0-16,-1-3 0,-1 0 16,-1-1-16,-1-1 0,-1 0 15,-1-2-15,1 0 0,-2-1 16,-1-1-16,-1-1 0,1 0 16,-2-1-16,1 1 0,-2-1 0,0-1 15,-1-2-15,1 2 16,-1-1-16,0 1 0</inkml:trace>
  <inkml:trace contextRef="#ctx0" brushRef="#br0" timeOffset="244060.8462">13548 6646 0,'0'0'0,"0"0"0,0 0 0,0 0 16,0 0-16,0 0 0,0 0 15,0 0-15,23-8 0,-23 8 16,20 4-16,-20-4 0,23 11 0,-23-11 16,31 15-16,-15-5 15,-2 2-15,0 4 0,-1 3 16,1-1-16,-1 0 0,3 7 0,0 3 15,-2-2-15,1 1 0,-1-2 16,0-3-16,3 3 0,-3-2 16,-1-4-16,-1-1 0,-2-3 15,0-2-15,1 0 0,1 0 16,-1-5-16,2 0 0,2-2 16,5-3-16,-2 0 0,-2 0 0,-1-2 15,0 0-15,-2-2 0,-1-3 16,-2 0-16,-1-2 15,-1 0-15,-2-2 0,0 0 0,-2 2 16,1 1-16</inkml:trace>
  <inkml:trace contextRef="#ctx0" brushRef="#br0" timeOffset="244361.1675">13819 6874 0,'0'0'0,"0"0"0,0 0 16,0 0-16,0 0 0,-17 18 15,17-18-15,-18 18 0,18-18 16,-24 21-16,8-9 0,1-1 16,-2 0-16,0 2 0,-3 0 15,0-1-15,-1 0 0,-6 4 16,0 0-16,3-2 0,3-1 0,0-2 15,0-2-15,2 0 0,3-2 0,0-1 16,1-1-16,3-2 16,1 1-16,4-1 0,3-2 15,4-1-15,6-3 0,-1 2 16,-1 0-16,-1-1 0</inkml:trace>
  <inkml:trace contextRef="#ctx0" brushRef="#br0" timeOffset="244552.1674">14337 7067 0,'0'0'0,"0"0"16,0 0-16,0 0 0,0 0 0,0 0 15,0 0-15,21 19 0,-21-19 16,0 0-16,11 21 0,-11-21 15,0 0-15,0 0 0,8 22 16,-8-22-16</inkml:trace>
  <inkml:trace contextRef="#ctx0" brushRef="#br0" timeOffset="245194.4773">14904 6753 0,'0'0'0,"0"0"15,0 0-15,0 0 0,0 0 0,0 0 16,0 0-16,0 0 16,0 0-16,-6 29 0,6-29 15,-8 20-15,8-20 0,-12 26 16,5-10-16,-1 0 0,0 1 0,-1 0 15,0 0-15,1 0 0,2-2 16,-2 4-16,1-1 0,3-3 16,1-1-16,0-1 0,2-1 15,1-6-15,1 2 0,3-2 16,1-1-16,2-1 0,0-2 16,3-2-16,1-4 0,2 1 0,-1-1 15,5-3-15,2-1 16,-1-1-16,-2 0 0,1-3 0,-1-2 15,0-1-15,-2 0 0,-1 0 16,1-1-16,-3 2 0,-2-1 16,1 0-16,-1 1 0,0-1 15,0 1-15,-1 2 0,-2-1 16,0 4-16,-1 0 0,0 2 16,-2 0-16,-1 1 0,0 1 0,1 1 15,-2 2-15,-1 2 0,2 1 16,-2 3-16,-1 0 15,-1 1-15,-1 1 0,1 2 0,0 1 16,-1 1-16,-1-1 0,1 1 16,-1 3-16,0-1 0,1 1 15,1 0-15,1 1 0,0-1 16,1-2-16,0 2 0,1 0 16,1-2-16,0-2 0,2-1 15,3 0-15,2-1 0,1 0 0,3-1 16,1-1-16,3-1 0,2-1 15,7-1-15,2-2 0,-3 0 16,-1 0-16,-4-1 0,-3 1 16,-3 0-16</inkml:trace>
  <inkml:trace contextRef="#ctx0" brushRef="#br0" timeOffset="245645.0666">15690 6548 0,'0'0'16,"0"0"-16,0 0 0,0 0 0,27-2 15,-27 2-15,29 0 0,-12 0 16,-1 0-16,2 1 0,1 1 16,1 1-16,1-1 0,4 4 15,-1-1-15,-3 2 0,-2 1 16,-2 0-16,-2 1 0,-3 0 16,-2 0-16,-2 2 0,-3 2 15,-1-2-15,-4 0 0,-5 2 16,-5 0-16,-3 0 0,-4 1 0,-1 1 15,-3-1-15,-2 1 0,-3-1 16,-6 6-16,-1-1 0,2 1 16,3-1-16,-3 0 0,-2-1 15,4-2-15,4-3 0,-4 2 16,3-1-16,4-3 0,3-2 16,3-3-16,3 0 0,5-6 15,3-2-15,0 1 0,2 0 16,0-1-16</inkml:trace>
  <inkml:trace contextRef="#ctx0" brushRef="#br0" timeOffset="245977.7079">15870 6775 0,'0'0'0,"0"0"16,0 0-16,0 0 0,0 0 0,5 23 15,-5-23-15,3 20 0,-3-20 16,-1 26-16,-1-9 16,0 1-16,0 0 0,-1 3 0,-1 0 15,0 1-15,0 0 0,-4 5 16,-2 0-16,1-1 0,0-3 16,2 1-16,-1-1 0,0-1 15,0-3-15,2-1 0,-1-3 16,3-1-16,0 0 0,1-3 15,0-1-15,-2-3 0,1-1 0,1-4 16,1-1-16,2-1 16,-3-2-16,2-2 0,0-3 15,0 1-15,0 1 0,0 0 0</inkml:trace>
  <inkml:trace contextRef="#ctx0" brushRef="#br0" timeOffset="246197.4773">15942 6877 0,'0'0'0,"0"0"0,0 0 15,0 0-15,23 5 0,-23-5 16,0 0-16,26 13 0,-26-13 16,19 12-16,-9-3 0,0 0 15,0 0-15,0 0 0,0 0 16,-3 0-16,0-1 0,-1 0 15,0-3-15,1 1 0,-1-3 0,2 1 16,0-4-16,-2 1 0,0 0 16,-1 0-16</inkml:trace>
  <inkml:trace contextRef="#ctx0" brushRef="#br0" timeOffset="246511.9477">16398 6643 0,'0'0'0,"0"0"15,0 0-15,0 0 0,0 0 0,0 0 16,0 0-16,15 17 0,-15-17 16,5 19-16,-5-19 0,-1 28 15,-1-12-15,-2 3 0,0 3 16,-1 0-16,1 1 0,-2 0 0,1 1 15,-3 6-15,1 0 0,-2-3 16,0 1-16,0-3 0,1-1 16,-2 2-16,0-2 15,3-2-15,0-5 0,3-4 0,0-1 16,2-4-16,0-3 0,-1-2 16,-1-2-16,1-1 0,0-1 0,-1 0 15,2 1-15,0 0 0</inkml:trace>
  <inkml:trace contextRef="#ctx0" brushRef="#br0" timeOffset="247027.6803">16491 6470 0,'0'0'0,"0"0"0,0 0 0,23-9 16,-10 5-16,4 1 0,2-1 16,1 1-16,-1 1 0,8-1 15,4-2-15,-2 2 0,-3 2 16,1 1-16,-1 1 0,-1 1 16,-2 1-16,3 2 0,0 2 15,-4-1-15,-2 1 0,-2 0 16,-1 0-16,-5-1 0,-2-1 0,-1-1 15,-2 0-15,0 2 0,-1 2 16,-1 4-16,2 5 0,-3 1 16,0 1-16,-1 0 0,-2-1 15,1-1-15,0 1 0,-2 3 16,0 1-16,-1-1 0,0-2 16,-1 9-16,-2 2 0,1-1 15,1 0-15,-1 1 0,-1 1 16,0-4-16,0-2 0,-1 2 15,1 0-15,-2 0 0,1-4 0,-1 1 16,1-2-16,-1 0 0,2 0 16,-3-2-16,-1 0 0,3-4 15,0-4-15,0-1 0,-2 0 16,1-4-16,-1 0 0,-3-4 16,-3-4-16,2 1 0,0-1 0,-5-6 15,-2-6-15,2 1 0,3 3 16,2 1-16</inkml:trace>
  <inkml:trace contextRef="#ctx0" brushRef="#br0" timeOffset="247494.3754">16465 6790 0,'0'0'16,"0"0"-16,0 0 0,0 0 0,0 0 15,21-10-15,-21 10 0,0 0 16,31-9-16,-31 9 0,31 0 16,-15-1-16,1 0 0,0 1 15,-1 0-15,-1 1 0,0 1 16,-2 1-16,0 1 0,-2 1 16,-2 2-16,-3 0 0,-4 2 15,-2 0-15,-1 1 0,-4 3 16,0 2-16,-4 2 0,0-2 0,-3 0 15,-1 1-15,2-1 0,1-1 16,1 1-16,0-3 16,2-1-16,0-2 0,2 0 0,3-3 15,3-1-15,3 0 0,2-3 16,4-3-16,1 0 0,1-2 16,2-1-16,0 0 0,1-2 0,1-3 15,-2 1-15,0-2 16,-1-1-16,-3 1 0,-2-2 0,1 0 15,-2 1-15,-3 0 0,-2 2 16,-2 0-16,-2 2 0,-1 1 16,-6-1-16,-3 1 0,-1 0 15,-2 2-15,0 3 0,0 2 16,-1-1-16,2 0 0,2-1 16,2 1-16,1-2 0</inkml:trace>
  <inkml:trace contextRef="#ctx0" brushRef="#br0" timeOffset="248161.1121">17201 6688 0,'0'0'16,"0"0"-16,0 0 0,0 0 0,0 0 15,9 22-15,-9-22 16,5 21-16,-5-21 0,2 25 0,-2-9 15,-1 1-15,-1 1 0,-3 1 16,0 1-16,-1-1 0,1-2 16,-3 6-16,-1-3 0,0-2 15,1-1-15,-1-3 0,-1 0 16,1-3-16,0-2 16,0-3-16,2-2 0,0-2 0,2-1 0,-1-4 15,1-4-15,2 2 0,2 0 16,2-1-16,3-4 15,0 2-15,2-2 0,2-4 0,2-1 16,0-1-16,1 0 0,1 0 16,1 3-16,0 1 15,1 1-15,2 0 0,0 2 16,0 1-16,-2 1 0,-2 3 0,-1 2 16,0 0-16,-1 4 0,-1 0 15,0 3-15,-3 0 0,0 1 16,-3 1-16,-2 0 0,-1 3 15,-2 2-15,-2-1 0,-4 3 16,-2-1-16,-3 2 0,-2-3 16,0-3-16,1 0 0,0-3 0,2 0 15,1-3-15,1 0 0,0-1 16,3-2-16,1-2 16,3-1-16,2 0 0,1-3 0,2-3 15,3 1-15,3-3 0,6-2 16,5 1-16,0-1 0,1 1 15,3 0-15,5-1 0,-1-1 16,2 1-16,6-3 0,0 2 16,1-1-16,-1 3 0,-2 0 15,-2 2-15,-5 1 0,-1-1 0,-2 3 16,-1 2-16,-4 0 0,-1 0 16,-4 0-16,-2 0 0,-3-1 15,-3 0-15,-5 1 0,-3 1 16,1 1-16,0 2 0,2 1 15</inkml:trace>
  <inkml:trace contextRef="#ctx0" brushRef="#br0" timeOffset="248578.4428">17638 6681 0,'0'0'0,"0"0"0,0 0 15,0 0-15,4 21 0,-4-21 16,1 21-16,-1-21 0,2 26 15,-1-12-15,0 3 0,0 1 16,0 3-16,0 0 0,-1 4 16,0-1-16,0 0 0,-1 8 15,-1 0-15,-1-2 0,-3-1 0,1 0 16,-2 0-16,-2 5 0,-1-2 16,-2-4-16,-2-3 0,0-3 15,0-3-15,0-1 0,1-1 16,-3-3-16,0-4 0,-3-3 15,-2-2-15,1-4 0,0-2 0,3-5 16,1-2-16,2-3 16,1-2-16,2-2 0,2 2 15,2 1-15,3 1 0,3-3 0,1-1 16,1 0-16,1-2 0,3 4 16,1 0-16,5-3 0,4 0 15,5-1-15,4 1 0,0 1 16,1 2-16,5 0 0,3 4 15,-2-1-15,-1 1 0,-4 2 16,-3-2-16,-4 3 0,-3 1 0,-3 1 16</inkml:trace>
  <inkml:trace contextRef="#ctx0" brushRef="#br0" timeOffset="249244.7438">18176 6782 0,'0'0'0,"0"0"0,0 0 16,0 0-16,0 0 0,0 0 16,7 24-16,-7-24 0,0 0 0,-3 31 15,3-31-15,-10 34 0,3-16 16,-2 3-16,-2 1 15,-2-1-15,-2 0 0,-5 6 0,1-1 16,0-3-16,2-2 0,-2 1 16,0 0-16,-3 2 0,1-2 15,0-4-15,0-1 0,2-2 16,4-4-16,0-1 0,-1-2 16,2-5-16,1 0 0,3-4 15,0-3-15,1-1 0,1-1 0,2-2 16,0-1-16,4 0 0,1-1 15,2-1-15,3 0 16,1-1-16,0-1 0,3 0 0,1-1 16,3 0-16,2 1 0,4 1 15,2-2-15,0 2 0,-1 0 16,9-1-16,1 0 0,-1 2 16,1 1-16,-2 3 0,1 0 15,0 2-15,-1-1 0,1 2 16,-1 0-16,-4 2 0,-2 0 0,-1 4 15,-1 1-15,0 3 0,-2-1 16,0 2-16,-2 2 16,0-1-16,-2 1 0,-2 3 0,-1 3 15,-4 0-15,0 0 0,-4 1 16,-1 2-16,-1-1 0,-1-1 0,0 2 16,-1 2-16,-4-2 15,-1-2-15,-2 1 0,0-2 16,-1 1-16,0 0 0,0-1 0,0 0 15,0-4-15,0-1 0,-1 0 16,-1 1-16,1-4 0,0 0 16,-2-3-16,-4-1 0,2-1 15,1-1-15,-1-3 0,1-2 16,0-1-16,-1-3 0,3 1 16,2 2-16,2 0 0</inkml:trace>
  <inkml:trace contextRef="#ctx0" brushRef="#br0" timeOffset="249411.1582">18029 7115 0,'0'0'0,"0"0"0,0 0 0,0 0 16,0 0-16,22-9 0,-22 9 15,19-1-15,-10 1 0,1 1 16,0 1-16,1 0 0,1-1 0,0 2 16,2-1-16,-1 2 15,-1-2-15,-1 0 0,-1-1 0,-1 0 16,-2 0-16,0-1 0</inkml:trace>
  <inkml:trace contextRef="#ctx0" brushRef="#br0" timeOffset="249602.2465">17962 6826 0,'0'0'15,"0"0"-15,0 0 0,0 0 0,0 0 16,0 0-16,0 0 0,0 0 16,0 0-16,10 23 0,-10-23 15,14 21-15,-14-21 0,14 23 16,-9-13-16,0-3 0</inkml:trace>
  <inkml:trace contextRef="#ctx0" brushRef="#br0" timeOffset="250161.0167">18794 6982 0,'0'0'0,"0"0"0,0 0 0,0 0 16,0 0-16,0 0 0,0 0 16,-19-18-16,19 18 0,0 0 15,-32-7-15,32 7 0,-28 0 0,13 3 16,-1-1-16,0 3 0,-2 1 16,1 1-16,0 2 0,1 0 15,0 2-15,-1 2 0,1 1 16,3-2-16,2 1 0,2 0 15,2 0-15,3 0 0,1 1 0,2-1 16,2-1-16,2 1 0,1-1 16,4 1-16,3-2 15,0-2-15,1 0 0,2-1 16,-1-1-16,2-1 0,2-2 0,1-1 16,2-2-16,0-1 0,0 0 15,0-2-15,0-1 0,-2-2 16,0-1-16,1-2 0,0-2 15,-2 1-15,-1 0 0,-2-2 16,0 0-16,-2-1 0,-2 1 0,-1-2 16,-2-1-16,-3 1 15,-2 2-15,-2-2 0,-2-2 0,-2 2 16,-3 1-16,-2-1 0,-2 1 16,-2-1-16,-2 1 0,-4 1 15,-4 1-15,-1 1 0,-2 4 16,1-1-16,4 1 0,4 1 0</inkml:trace>
  <inkml:trace contextRef="#ctx0" brushRef="#br0" timeOffset="251411.4117">13470 7291 0,'0'0'0,"0"0"0,0 0 0,0 0 16,0 0-16,0 0 0,0 0 15,0 0-15,0 0 0,0 0 16,0 0-16,0 0 0,0 0 0,0 0 16,2 25-16,-2-25 0,17 15 15,-17-15-15,25 16 0,-25-16 16,30 16-16,-10-9 0,4-1 16,0-1-16,1-3 0,12-2 15,4-1-15,-2-3 0,0 0 0,12-3 16,0-1-16,0-1 0,0-1 15,8-3-15,-1-1 16,-2-1-16,-2 2 0,-2 2 0,-2 2 16,7 3-16,-6 3 0,-3 1 15,-3 1-15,-3 5 0,-2 0 16,-4 2-16,-2-1 0,0 4 16,-1 2-16,2 0 0,-1-1 15,0-2-15,0 2 0,5-1 16,2-1-16,-1-1 0,1-1 0,2-1 15,1-1-15,3-2 0,2-1 16,0 1-16,-1 0 0,2 0 16,-1 1-16,9 0 0,-1 1 15,-7 1-15,-5 0 0,2 3 16,3 4-16,-6-2 0,-4-1 16,4-2-16,2-2 0,-4 5 15,-3 4-15,7-3 0,5-1 16,1-2-16,1-1 0,5-3 15,2-1-15,1-3 0,0-2 0,31-5 16,-5-2-16,-7-1 0,-6 0 16,-2 0-16,-1 0 0,-7 5 15,-6 4-15,-3-1 0,-2-2 16,-9 4-16,-6 1 0,0 4 16,2 4-16,-6 0 0,-3 0 15,3 1-15,2 0 0,-1-3 0,1-5 16,8 3-16,7 0 15,-19-2-15,5 0 0,12-3 16,5-4-16,-5-2 0,1 0 0,28-4 16,-7 1-16,-12 2 0,-11 4 15,1-4-15,-2-1 0,-7 7 16,-6 5-16,-3-1 0,-4 2 16,-11 0-16,0 2 0,3 2 15,2 2-15,-2 0 0,-2 2 0,5-2 16,3-1-16,-4 0 0,1-1 15,3-2-15,3-2 0,5-2 16,3-1-16,3-3 0,0-2 16,2-3-16,1-1 0,-1 1 15,-2-2-15,-1 0 0,-2-2 16,-5 3-16,-4 1 0,-5 0 16,-5 2-16,-1 1 0,-3 2 15,-4-1-15,-3 1 0,-1 4 16,-2 2-16,-1 1 0,1-3 0,-1-1 15</inkml:trace>
  <inkml:trace contextRef="#ctx0" brushRef="#br0" timeOffset="265098.9974">8296 7193 0,'0'0'0,"0"0"0,0 0 0,0 0 16,0 0-16,0 0 0,0 0 16,0 0-16,0 0 0,0 0 0,0 0 15,0 0-15,25 3 0,-25-3 16,0 0-16,0 0 0,0 0 15,12 19-15,-12-19 0,0 0 16,0 0-16,0 0 0,8 20 16,-8-20-16,0 0 0,0 0 15,0 0-15,0 0 0,0 0 0,-9-18 16</inkml:trace>
  <inkml:trace contextRef="#ctx0" brushRef="#br0" timeOffset="265545.1829">6075 5359 0,'0'0'0,"0"0"15,0 0-15,0 0 0,0 0 0,0 0 16,0 0-16,0 0 0,0 0 15,0 0-15,0 0 0,0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3T08:19:37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25909 5368 0,'0'0'0,"0"0"0,0 0 16,0 0-16,0 0 0,0 0 0,0 0 16,0 0-16,0 0 0,0 0 15,0 0-15,-20 13 0,20-13 16,-27 18-16,7-6 0,-2 1 15,-4 1-15,-3 3 0,-7 2 16,-9 5-16,0 1 0,-16 11 16,-3 3-16,-7 4 0,3 0 15,-13 7-15,-1 2 0,6 0 16,6-3-16,-15 10 0,0 1 0,-29 24 16,14-9-16,-6-2 0,-3 0 15,10-6-15,6-4 0,-4 9 16,-3 5-16,8-7 0,7-6 15,-5 8-15,-5 4 0,7-5 16,4-5-16,-7 4 0,-5 5 16,5-2-16,6-2 0,-6 4 15,-4 4-15,7-7 0,5-6 0,-7 2 16,-5-1-16,13 0 0,10-2 16,-4 2-16,-4-1 0,9-6 15,4-6-15,0 5 0,0 3 16,1-9-16,1-6 0,0 4 15,0 1-15,11-6 0,7-6 16,-3 0-16,-4 2 0,7-7 16,5-3-16,2-3 0,0-2 15,8-2-15,5-1 0,1 0 16,-2-1-16,4-7 0,3-6 0,3 1 16,1-1-16,4-2 0,2-2 15,2 1-15,1 0 16,3-3-16,0-2 0,3 0 0,2-2 15,0 0-15,-1 2 0,1-2 16,3 0-16,-1 0 0,2 0 16,0-1-16,3 0 0,2 0 15,1 1-15,5-5 0,7-1 16,0-1-16,2 0 0,4-1 0,3 1 16,2-1-16,1 0 0,12-2 15,4-2-15,-3 1 0,0 2 16,3-2-16,4 1 0,7-3 15,-3 1-15,4 3 0,2 4 16,-4-1-16,-4 1 0,14-3 16,5 1-16,-2 1 0,-2 2 15,37-1-15,-6 1 0,-9 0 16,-6 2-16,7 0 0,5 1 16,-11-1-16,-7 0 0,9 1 0,7-1 15,-7 3-15,-5 1 0,12-1 16,9-1-16,-11 0 0,-7 0 15,8 0-15,7 0 0,-9 1 16,-3-1-16,12 2 0,10-1 16,-11 0-16,-6-1 0,8 1 15,4 1-15,-9 0 0,-6-2 0,9-1 16,6 0-16,-7 3 0,-5-1 16,4 3-16,4 0 15,-7 0-15,-6-2 0,7 2 0,5 1 16,-12-6-16,-6-4 0,7 2 15,3 3-15,-12 1 0,-7 2 16,5-5-16,3-3 0,-11 1 16,-5 0-16,3 3 0,3 1 15,-5 1-15,-5 1 0,4-3 16,4-1-16,-6-1 0,-5 1 0,-2 0 16,-4 0-16,-6-1 0,-5 2 15,-6-2-15,-4 0 0,-4 1 16,-2 0-16,-5-2 0,-3 0 15,-7-2-15,-4-2 0,-5 1 16,-3-1-16,-3 2 0,-3-1 16,1 3-16,2 1 0,0 1 0</inkml:trace>
  <inkml:trace contextRef="#ctx0" brushRef="#br0" timeOffset="749.2831">25833 5375 0,'0'0'0,"0"0"0,0 0 16,0 0-16,0 0 0,0 0 16,0 0-16,18-13 0,-18 13 15,0 0-15,25 15 0,-25-15 0,23 19 16,-9-6-16,3 5 16,1 1-16,-1 1 0,5 9 0,1 3 15,1 1-15,-1-1 0,5 12 16,2 2-16,-1-1 0,-2 1 15,9 11-15,1 2 0,-4-3 16,-3-2-16,5 11 0,-1 2 16,2-3-16,-1-3 0,2 10 15,0 0-15,-2-2 0,-1-1 0,14 33 16,-4-9-16,-3-11 0,-4-11 16,2 5-16,0 5 0,-6-10 15,-4-3-15,5 7 0,6 3 16,-7-9-16,-4-6 0,0 6 15,2 6-15,2-5 0,3-5 16,-2-1-16,-1 0 0,-2-6 16,-3-4-16,0 1 0,0 3 15,-3-7-15,-3-5 0,6 3 16,1 2-16,-2-6 0,-3-5 0,-2-1 16,-2-2-16,1-5 0,0-3 15,-2-1-15,-3 0 0,-4-6 16,-2-5-16,0-1 0,1-2 15,-3-2-15,-3-2 0,-1-1 16,-2-2-16,-1-3 0,0 1 16,0-1-16,-1 0 0,0-3 0,-3-3 15,1 0-15,2 3 0,-3-2 16</inkml:trace>
  <inkml:trace contextRef="#ctx0" brushRef="#br0" timeOffset="3150.3398">20699 8517 0,'0'0'0,"0"0"15,0 0-15,-19 23 0,11-11 0,-2 4 16,-2 4-16,0-1 16,0 0-16,-6 12 0,0 1 15,-1 0-15,0-1 0,-4 7 16,0 1-16,3-4 0,2-2 0,-2 4 15,3-2-15,1-4 0,3-3 0,0-3 16,1-2-16,1-5 16,1-2-16,3-4 0,3-1 15,0-4-15,1-4 0,3-3 16,3-3-16,2-6 0,-1-5 16,0 4-16,-1 1 0,-1 2 0</inkml:trace>
  <inkml:trace contextRef="#ctx0" brushRef="#br0" timeOffset="3446.8512">20692 8494 0,'0'0'0,"0"0"0,0 0 15,0 0-15,0 0 0,6 29 0,-6-29 16,7 27-16,-2-13 0,0 5 15,2 2-15,1 3 0,-1-1 16,2 3-16,0 3 0,1 5 16,0-1-16,-1-1 0,-2 0 15,1 4-15,-1-3 0,-2-5 16,-2-2-16,0-3 0,-1-3 0,-2-4 16,-1-2-16,-4 7 0,-3 5 15,1-6-15,1-3 0,2-3 16</inkml:trace>
  <inkml:trace contextRef="#ctx0" brushRef="#br0" timeOffset="3607.3583">20561 8840 0,'0'0'0,"0"0"16,23-8-16,-5 2 0,2-1 0,16-2 15,9-2-15,3 0 0,0-1 16,2 1-16,-11 2 0,-6 2 16</inkml:trace>
  <inkml:trace contextRef="#ctx0" brushRef="#br0" timeOffset="4306.9253">28514 8663 0,'0'0'0,"0"0"15,0 0-15,0 0 0,0 0 0,0 0 16,0 0-16,-11 29 0,11-29 16,-12 28-16,2-6 15,-1-1-15,0 0 0,-1 3 0,-3 1 16,-1 9-16,1-3 0,-2 1 15,0 1-15,2-2 0,1-2 16,-3 5-16,2-3 0,1-4 16,3-3-16,2-3 0,0-3 15,2-2-15,3-3 0,-1-5 16,2-2-16,1-6 0,0-6 0,-1 3 16,2 1-16,0-2 0</inkml:trace>
  <inkml:trace contextRef="#ctx0" brushRef="#br0" timeOffset="4780.4129">28330 8668 0,'0'0'0,"0"0"0,0 0 16,0 0-16,24-10 0,-24 10 16,33-4-16,-14 6 0,0 1 0,4 1 15,2-1-15,6 6 0,-2 1 16,-3 4-16,0 2 0,-4 1 15,-2 0-15,-3 4 0,-5-3 16,-4-2-16,-5 0 0,-5-1 16,-5-2-16,-5 0 0,-4-2 15,-5 0-15,-6 0 0,0-2 16,-3-2-16,-4 0 0,-4 1 16,2-4-16,2 0 0,-7 1 15,1-1-15,8-3 0,6 2 0,5-2 16,6 1-16,2-1 0,5-1 15,4 1-15,4-1 0,6 4 16,4-2-16,8 1 0,8 1 16,-1 1-16,1 1 0,4 1 15,6-1-15,-3 2 0,-1 1 0,5 3 16,1 2-16,-9-1 0,-4 0 16,-5 1-16,-3 0 15,-5 0-15,-3-2 0,-7 2 0,-5 0 16,-5-4-16,-3-2 0,-5 1 15,-5 0-15,-3-5 0,-4-2 0,-4-4 16,-4 1 0,-1-2-16,1-1 0,-9-4 0,0-4 15,0-1-15,2 0 0,10 1 0,7 5 16,6 0-16</inkml:trace>
  <inkml:trace contextRef="#ctx0" brushRef="#br0" timeOffset="5669.1572">25891 5298 0,'0'0'0,"0"0"16,0 0-16,0 0 0,0 0 0,0 0 16,0 0-16,0 0 0,0 0 15,0 0-15,0 0 0,0 0 16,0 0-16,-25 17 0,25-17 15,-22 20-15,22-20 0,-23 21 16,12-9-16,1-1 0,1-1 0,1 0 16,1 0-16,0 0 15,0-1-15,2 0 0,0-1 16,2 0-16,1 2 0,1-5 0,1 1 16,0-4-16,0-2 0,4 1 15,1-2-15,0 0 0,2-1 16,0-1-16,2 2 0,1-2 15,0 0-15,0-2 0,0 0 16,-1-1-16,-2 1 0,-1-1 16,-2-3-16,1 0 0,-2 1 15,-2-1-15,-1 0 0,-2 1 0,-2 1 16,-3-2-16,-2 1 16,0 2-16,1 3 0,-1 1 0,0-1 15,1 3-15,2 2 0,0-2 16,2 1-16,-1-1 0</inkml:trace>
  <inkml:trace contextRef="#ctx0" brushRef="#br0" timeOffset="6327.654">27226 5041 0,'0'0'0,"0"0"0,0 0 16,0 0-16,0 0 0,0 0 15,0 0-15,0 0 0,-19-8 0,19 8 16,-24 9-16,24-9 0,-32 13 16,15-2-16,-1 2 15,-1 1-15,0 2 0,-8 3 0,1 2 16,2-1-16,5 1 0,1 2 15,3 0-15,0 5 0,3-1 16,3-3-16,4 0 0,1 0 16,2-1-16,6-1 0,3-2 15,4-2-15,3-1 0,2-4 16,3-2-16,0-3 0,0 0 0,6-4 16,2-1-16,1-2 0,0-1 15,3-2-15,1-5 0,0-1 16,-2-2-16,4-4 0,-1-2 15,-3 0-15,-2 1 0,-5-5 16,-2 0-16,-1 0 0,-3 0 16,-4 1-16,-3-1 0,-3 2 15,-4 2-15,-4-4 0,-2-1 16,-3 6-16,-1 0 0,-8 0 0,-2 0 16,-4 0-16,-2 3 0,-13 1 15,-5 4-15,-3 4 0,-2 2 16,10 0-16,7 0 0,7 1 15</inkml:trace>
  <inkml:trace contextRef="#ctx0" brushRef="#br0" timeOffset="8096.8856">24200 8614 0,'0'0'0,"0"0"16,0 0-16,0 0 0,0 0 0,0 0 16,0 0-16,-29 11 15,29-11-15,0 0 0,-23 21 16,23-21-16,-15 18 0,7-6 0,2 0 16,0-1-16,1 0 0,1 0 15,2 0-15,1-1 0,1-2 16,1 0-16,1 1 0,2-3 15,-1-1-15,2-1 0,3-2 16,0-2-16,1 0 0,1-1 16,2-1-16,0-3 0,1 1 0,2-4 15,0 2-15,-2-1 0,-2 2 16,-1-1-16,-1-1 16,-3 2-16,0-1 0,-3 1 0,-1 1 15,1-1-15,-2 2 0,-4-1 16,-2 2-16,-3 1 0,-2-1 15,-2 3-15,-2 1 0,1-1 16,1 2-16,-4-1 0,2 0 16,2 1-16,1 0 0,3-1 15,1 0-15,3-1 0,1 0 0,0 0 16,3-1-16,0 0 0,0 2 16,4-3-16,2-1 15,2-1-15,1 1 0,2-2 0,3 1 16,-1 1-16,0 0 0,-2-1 15,0 2-15,-2 0 0,0-1 16,0 2-16,-2 2 0,-3-2 16,1 1-16,-2-1 0</inkml:trace>
  <inkml:trace contextRef="#ctx0" brushRef="#br0" timeOffset="8681.7315">23877 9298 0,'0'0'0,"0"0"15,-7 13-15,3-2 0,0 3 0,-3 2 16,-1 4-16,-2 8 0,-1 1 0,-1 5 16,-1 3-16,-2 9 15,0-2-15,-1 1 0,-2 1 16,-2 4-16,3-5 0,0-1 0,3-2 16,2 1-16,1-2 0,-4 4 15,0-5-15,2-7 0,2-7 0,1-3 16,0-2-16,2-6 15,2-4-15,2-4 0,1-2 16,-1-3-16,1-2 0,1-9 16,0-5-16,1-2 0,0-2 0,-1 2 15,1 4-15,1 2 0</inkml:trace>
  <inkml:trace contextRef="#ctx0" brushRef="#br0" timeOffset="8969.7424">23931 9176 0,'0'0'0,"0"0"0,0 0 16,0 0-16,29-2 0,-16 3 16,5 2-16,-2 1 0,1 0 0,4 5 15,-1 1-15,-3 0 0,0 1 16,-4 1-16,-2 1 0,-3 3 15,-3 0-15,-5 4 0,-4 1 16,-4-1-16,-3 0 0,-10 3 16,-6-2-16,-2-1 0,0-2 0,-4-2 15,-3-2-15,3-1 0,3-1 16,-5-3-16,0-2 16,6-4-16,2-2 0,7-7 15,6-5-15,7-3 0,6 0 0,0 3 16,0 3-16,0 1 0</inkml:trace>
  <inkml:trace contextRef="#ctx0" brushRef="#br0" timeOffset="9830.1807">25734 5504 0,'0'0'0,"0"0"0,0 0 15,0 0-15,-18 21 0,18-21 0,-18 27 16,7-8-16,0 1 15,-1 6-15,-1 5 0,-4 8 0,1-1 16,-7 11-16,-3 2 0,2 3 16,1-1-16,-6 11 0,0 0 15,-5 8-15,1-2 16,-3 10-16,-4 8 0,5-11 0,3-7 16,-14 28-16,-2 1 0,6-6 15,3-5-15,-9 10 16,-5 5-16,2-2 0,0-2 15,11-24-15,9-16 0,2 10 16,-1 8-16,3-13 0,3-8 16,-5 9-16,0 7 0,3-13 15,4-5-15,-4 3 0,-5 1 16,3-6-16,3-5 0,2 3 16,1 2-16,0-8 0,1-4 0,0-1 15,0 0-15,2-7 0,4-2 16,0-2-16,3 0 0,3-5 15,4-2-15,-3 0 0,1-2 16,0-3-16,0-2 0,2-4 16,-1 0-16,1-4 0,-1-2 0,6-4 15,0 0-15,0 0 0,-1-3 16,1 3-16,0 0 16,0 0-16,0 0 0,0 0 0,0 0 15,0 0-15,0 0 0,0-4 16,0 4-16,0-3 0,0-1 0,0 0 15,0 0-15,-2 0 16,-1 1-16,0-1 0,1 2 16,0 0-16</inkml:trace>
  <inkml:trace contextRef="#ctx0" brushRef="#br0" timeOffset="10375.7886">24132 8386 0,'0'0'0,"0"0"0,0 0 16,0 0-16,0 0 0,0 0 15,0 0-15,0 0 0,0 0 0,0 0 16,0 0-16,0 0 0,0 0 16,0 30-16,0-30 0,0 0 15,0 33-15,0-33 0,0 26 16,0-13-16,0-1 0,-1 3 15,0 2-15,1-2 0,0 0 0,-2 1 16,1-2-16,0 0 16,1-2-16,0 0 0,0-2 15,0 0-15,0-1 0,0-1 16,0-1-16,0-3 0,0 0 0,4-1 16,0-5-16,4 1 0,3-2 15,4-5-15,4-3 0,1-2 16,1-1-16,11-6 0,3-1 15,0 1-15,0 0 0,7-8 16,0-3-16,-8 5 0,-6 6 0,-6 3 16</inkml:trace>
  <inkml:trace contextRef="#ctx0" brushRef="#br0" timeOffset="11553.1939">23033 8588 0,'0'0'16,"0"0"-16,0 0 0,0 0 0,0 0 16,0-25-16,0 25 0,-3-16 15,1 7-15,0 0 0,-1 1 16,-2-1-16,1 2 0,-4 0 15,-1 2-15,-2 1 0,-2 1 16,-2 2-16,-2 3 0,1 3 16,-1 0-16,-7 3 0,0 1 15,0 1-15,2 2 0,1 2 16,0 4-16,4-1 0,1 1 0,1 4 16,2 0-16,2-1 0,2-1 15,3 0-15,3 1 0,1-3 16,1-2-16,2-1 0,1-3 15,1-2-15,2-3 0,4-1 16,3-2-16,2 0 0,0-1 16,2-3-16,0-3 0,1 0 15,-1-1-15,3-3 0,1-3 16,-1 1-16,-2-3 0,4-2 0,-2-1 16,-2 0-16,-3 0 0,0-1 15,-1 0-15,0-1 0,-2 0 16,-3 2-16,0 1 0,-2 1 15,-1 1-15,0 0 0,-2 1 16,-1 4-16,0 2 0,-1 0 16,1 0-16,-1 2 0,-1 0 0,0 3 15,-3-2-15,3 2 0,-2 2 16,0 2-16,-2 0 16,0 2-16,1-1 0,0 3 0,-1 1 15,1 0-15,1 1 0,0 0 16,-1 1-16,2 0 0,0 1 15,1-1-15,0 1 0,0-1 16,0 0-16,2 0 0,2 2 16,-1-2-16,0 0 0,2 0 15,0 0-15,2-1 0,1 0 0,5 1 16,2-1-16,-4-5 0,0 2 16,1-1-16,-2-1 0,-1 1 15</inkml:trace>
  <inkml:trace contextRef="#ctx0" brushRef="#br0" timeOffset="12425.7669">25912 8081 0,'0'0'0,"0"0"15,0 0-15,0 0 0,0 0 0,0 34 16,0-34-16,-1 32 0,0-14 15,0 3-15,-1 3 0,0 1 16,-2-1-16,-1 12 0,-3 3 16,-1-1-16,-1-2 0,-3 7 15,0-1-15,1-4 0,0-5 0,-1 2 16,2-1-16,1-3 0,2-2 16,-2 2-16,2-4 15,1-5-15,2-5 0,0-4 0,2-2 16,0-3-16,1-1 0,1-4 15,1 0-15,0-3 0,0 0 16,0-4-16,0-3 0,1-2 0,0-1 16,1-2-16,1-2 15,2 1-15,-1 0 0,3-2 16,2 0-16,-1 0 0,1 1 0,2-2 16,2 1-16,0 0 0,-1 2 15,-1 0-15,0 0 0,-1 1 16,0 1-16,-1 3 0,3 1 15,-1 1-15,0 3 0,2 1 16,0 2-16,0 1 0,0 1 16,1 2-16,-1 2 0,-2 2 0,-1 1 15,-1 2-15,-3 2 16,0-1-16,-2 1 0,-3 1 0,-1 1 16,-2 2-16,-2-2 0,-5 1 15,-4 0-15,-2-2 0,0 0 16,-2-1-16,1-1 0,-2-2 15,-1-1-15,-5 2 0,0-1 16,2-3-16,2-2 0,1-2 16,2-2-16,0-1 0,3 0 15,-2-3-15,1-3 0,4 2 0,2-2 16,0-2-16,2-1 16,2 0-16,3 2 0,2-4 0,3-1 15,2 1-15,0 1 0,1 1 16,-2 1-16,-1 2 0</inkml:trace>
  <inkml:trace contextRef="#ctx0" brushRef="#br0" timeOffset="18123.9257">22211 8899 0,'0'0'0,"0"0"0,0 0 16,25 11-16,-25-11 0,24 14 0,-9-5 16,4 1-16,2-2 0,8 3 15,1 1-15,2-1 0,0-1 16,4 1-16,2 0 0,10 1 15,-2-1-15,4 0 0,1-2 16,8 0-16,-5-3 0,0-3 16,0-3-16,-5-2 0,-2 0 0,6-3 15,-1-4-15,-7-1 0,-4-2 16,-3-3-16,1-1 16,-6-2-16,-3-2 0,-5-3 0,-3-1 15,-3-2-15,-4-1 0,-5-4 16,-3-3-16,-2 1 0,-2-2 15,-5-2-15,-5-4 0,-3 3 16,-4 2-16,-4-3 0,-6-3 16,2 4-16,0 3 0,-11-7 15,-5-2-15,5 10 0,2 5 0,-6 2 16,-2 0-16,1 2 0,3 2 16,-6 4-16,-3 4 0,3 6 15,4 4-15,-1-1 0,0 0 16,2 6-16,3 5 0,-1 4 15,0 5-15,1 1 0,1 0 16,2 4-16,3 2 0,1 2 16,2 2-16,-2 4 0,-3 1 15,8-2-15,2 1 0,0 7 0,4 3 16,4-9-16,2-2 0,1 7 16,3-1-16,1-3 0,0 0 15,3 0-15,2 0 0,1-3 16,2-1-16,0 1 0,3 0 15,2-4-15,2-3 0,4-1 16,5 0-16,1-2 0,1-2 0,4-2 16,5 2-16,-1-4 0,2-1 15,10-1-15,3-4 0,-11-1 16,-8-2-16,-8-1 0</inkml:trace>
  <inkml:trace contextRef="#ctx0" brushRef="#br0" timeOffset="18574.1846">27042 7195 0,'0'0'0,"0"0"0,0 0 0,0 0 16,0 0-16,17-14 0,-17 14 15,0 0-15,0 0 0,0 0 16,0 0-16,0 0 0,0 0 0,0 0 15,0 0-15,-27-14 16,27 14-16,0 0 0</inkml:trace>
  <inkml:trace contextRef="#ctx0" brushRef="#br0" timeOffset="18967.4423">25826 8908 0,'0'0'0,"0"0"15,0 0-15,0 0 0,0 0 0,0 0 16,0 0-16,0 0 16,0 0-16,-26-6 0,26 6 15,0 0-15</inkml:trace>
  <inkml:trace contextRef="#ctx0" brushRef="#br0" timeOffset="19304.4298">22995 6977 0,'0'0'16,"0"0"-16,0 0 0,0 0 0,0 0 16,-5-24-16,5 24 0,0 0 15,0 0-15,0 0 0,0 0 16,0 0-16,0 0 0,-22-3 15,22 3-15,0 0 0</inkml:trace>
  <inkml:trace contextRef="#ctx0" brushRef="#br0" timeOffset="30110.6982">16036 9185 0,'0'0'16,"0"0"-16,0 0 0,0 0 16,0 29-16,0-29 0,1 37 0,-1-14 15,0 3-15,0 6 0,0 4 16,0 12-16,0-2 0,-1 14 16,0 3-16,0-4 0,0-3 15,-1 16-15,0 2 0,-1 5 16,1-7-16,-2 1 0,-1 1 15,1 3-15,2-8 0,-2 6 16,1-5-16,0 13 0,0-9 0,1-11 16,2-6-16,2-8 15,-1-6-15,-1-8 0,0-3 0,-1-7 16,-1-4-16,4-1 0,0 1 16,-1-13-16,1 1 0,0-4 15,2 2-15,-2-5 0,0-1 16,0-2-16,0 0 0,1 0 15,-1 0-15,1-2 0,2 1 16,-1 0-16,0-1 0,4-1 16,3-3-16,1 1 0,1 0 0,3 0 15,2-2-15,-4 1 16,0-1-16,8-1 0,4 2 0,0 0 16,2-1-16,1 2 0,2 0 15,2 1-15,3 2 0,2-1 16,4 2-16,-1-2 0,0 1 15,10 1-15,5 2 0,-3-2 16,-2 0-16,14 1 0,4 1 16,-4 1-16,-2 2 0,12 0 15,2-1-15,-6 2 0,-2 1 0,37-3 16,-5-3-16,-13 3 16,-8 2-16,9-4 0,8 0 0,-10-2 15,-6 1-15,7-1 0,4-1 16,-5-1-16,-3 0 0,6 0 15,4 3-15,-8-1 0,-4 2 16,5-1-16,4 1 0,-8 0 16,-6 0-16,4 0 0,0 0 15,-3 2-15,-3 3 0,3 1 0,2 0 16,-8 0-16,-6-1 0,1 0 16,2-2-16,-11 2 0,-5 1 15,0-1-15,1 1 0,-10-1 16,-5-2-16,0 1 0,1 0 15,-9-2-15,-7 1 0,-2-2 16,0-1-16,-2-1 0,-1-1 0,-10-6 16,-7-3-16,-1 2 0,0 5 15,-1-1-15</inkml:trace>
  <inkml:trace contextRef="#ctx0" brushRef="#br0" timeOffset="31211.9676">16363 9054 0,'0'0'15,"0"0"-15,32-2 0,-16 1 0,3 0 16,13-3-16,8 0 0,2-2 16,2-2-16,17 2 0,7 1 15,9 3-15,-3 2 0,20-1 16,5 1-16,-9-2 0,-4-2 15,14 3-15,2 1 0,29 0 16,-16 0-16,-2-1 0,0-2 16,-14 6-16,-10 2 0,4-4 15,1-3-15,-8 0 0,-5 2 0,6 3 16,5 1-16,-12-1 16,-5 1-16,2-4 0,1-4 0,-5 7 15,-4 1-15,-1-2 0,1-1 16,-6 0-16,-5-1 0,1 0 15,2 2-15,-6-2 0,-6 0 0,4-1 16,2 0-16,-9 1 16,-8 2-16,6-2 0,4-3 15,-7 1-15,-5 1 0,3 2 0,1 2 16,-5-3-16,-6-1 0,-3 0 16,-2-1-16,-1 3 0,0 3 15,0 2-15,1 2 0,-7-5 16,-3-3-16,-5 2 0,3 0 15,4 2-15,0 3 0,-1 0 16,-1 0-16,-1 4 0,-1 1 0,1 0 16,0 2-16,-4-3 0,-2 1 15,2 3-15,1 1 16,-1 3-16,-1 0 0,-1 2 0,1 2 16,1 1-16,0 2 0,-4 5 15,-3 3-15,1-2 0,-2 0 16,0 2-16,0 3 0,0-1 15,1 0-15,-2 5 0,0 2 16,-1-3-16,-1-3 0,1 11 16,0 0-16,0 1 0,-1 0 0,0 2 15,1-1-15,0-4 0,0-3 16,0 8-16,-1 2 0,-1-7 16,0-5-16,0 0 0,-2 1 15,3-5-15,1-6 0,0 3 16,0 1-16,-1-2 0,-2-2 0,0-6 15,-2-2-15,3-7 0,1-2 16,0 1-16,0 0 16,-1-4-16,2-1 0,0-3 15,0 1-15,1-3 0,0 0 0,0-2 16,0 1-16,0-2 0,0-2 16,0 2-16,0-2 0,0 0 15,0 0-15,0 3 0,0-3 16,0 0-16,-1 4 0,1-4 15,0 0-15,0 0 0,0 0 0,0 0 16</inkml:trace>
  <inkml:trace contextRef="#ctx0" brushRef="#br0" timeOffset="33909.7691">25584 10362 0,'0'0'0,"0"0"0,0 0 16,0 0-16,0 0 0,11-17 0,-11 17 15,0 0-15,0 0 0,10-18 16,-10 18-16,0 0 0,0 0 16,0 0-16,0 0 0,-15 18 15,15-18-15,-22 22 0,5-6 16,-1 1-16,0 1 0,-10 11 15,-6 4-15,-1-1 0,1 2 0,-13 10 16,-5 2-16,-11 10 16,0-2-16,-15 12 0,-2 3 15,6-4-15,5-5 0,-37 34 16,-10 6-16,15-8 0,13-8 0,-7 1 16,-4 1-16,8-10 0,5-4 15,-8 9-15,-4 8 0,6-10 16,5-6-16,-5 10 0,-4 6 15,6-9-15,5-6 0,-11 6 16,-6 2-16,12-4 0,7-4 0,-4 5 16,-4 3-16,12-7 0,7-4 15,1 2-15,0 2 16,6-12-16,4-8 0,-1-1 0,-3 2 16,9-5-16,9-2 0,-1-5 15,0-1-15,3-6 0,3-3 16,1 0-16,3-2 0,5-4 15,4-2-15,-1-1 0,-1 1 16,6-6-16,3-4 0,4-2 16,5 2-16,2-5 0,3-2 0,1-1 15,-1-3-15,2-1 0,3 0 16,1-3-16,0-2 0,2 1 16,3 1-16,-1-1 0,0 0 15,1 1-15,0 2 0,2-1 16,2-1-16,1-2 0,0-2 15,3-1-15,5 1 0,3-2 16,3 0-16,4 0 0,3-1 16,3 0-16,1-1 0,9-2 15,2 2-15,1 1 0,1 1 0,8-2 16,6-1-16,-5 1 0,-4 2 16,19-3-16,8-3 15,-4 2-15,0 0 0,20-2 16,4-2-16,2 1 0,-8 3 0,38-2 15,1 2 1,10-3-16,8-1 0,-39 6 0,-26 1 16,17 1-16,10 1 15,-12-2-15,-7 0 0,17-2 16,13 0-16,-7 1 0,-5 1 0,-2-1 16,-1-1-16,-2 3 0,0-1 15,3 2-15,3 0 0,-4-3 16,-2-1-16,9 0 0,8 1 15,-11 3-15,-6 0 0,2 2 16,2 0-16,-1-1 0,0-2 0,16 2 16,12 0-1,-24 3-15,-17 0 0,-3 2 0,-3 1 16,0-6-16,2-3 0,-2 4 16,0 1-16,-8 1 0,-6 1 0,10-1 15,8-1 1,-2-1-16,-2-3 0,-25 3 15,-17-1-15,-2-1 0,-4 1 16,-4 0-16,-5 2 0,1-5 16,0-2-16,-10 1 0,-5 3 0,-3-2 15,-1 2-15,-3-1 0,-2 2 16,-3 0-16,-2 1 0,-5-4 16,-4-3-16,-11-10 0,-7-6 15,14 15-15,3 3 0,1 2 16</inkml:trace>
  <inkml:trace contextRef="#ctx0" brushRef="#br0" timeOffset="34480.6015">25578 10270 0,'0'0'0,"0"0"15,0 0-15,22 22 0,-22-22 0,30 27 16,-7-7-16,3 2 0,2 1 16,14 12-16,4 3 0,10 10 15,-4 1-15,17 16 0,2 7 16,8 6-16,-5-2 0,10 14 15,0 2-15,20 28 0,-18-12 0,4-3 16,3 0-16,-10-9 16,-8-9-16,6 9 0,5 4 15,-3-9-15,-3-6 0,5 3 16,3 0-16,-7-8 0,-6-7 0,5 6 16,6 5-16,-12-9 0,-7-7 15,2 5-15,1 0 0,-6-7 16,-4-5-16,-4-1 0,-3 1 15,-8-7-15,-6-6 0,-6 0 16,-3 0-16,-8-9 0,-5-9 0,-5-8 16,-4-7-16,-2-5 0</inkml:trace>
  <inkml:trace contextRef="#ctx0" brushRef="#br0" timeOffset="35218.2283">21085 13637 0,'0'0'0,"0"0"0,-11 20 0,11-20 16,-10 20-16,2-3 0,-1 4 15,-2 2-15,-1 3 0,-5 8 16,0 2-16,0 1 0,2 0 0,-5 10 16,0-1-16,-5 6 15,-1-4-15,1-4 0,1-2 16,5-6-16,4-3 0,-1 0 16,3-4-16,4-10 0,1-3 0,3-4 15,2-2-15,0-5 0,3-5 16,1-10-16,5-8 0,3-2 15,2-3-15,-2 5 0,-2 4 16,0 2-16</inkml:trace>
  <inkml:trace contextRef="#ctx0" brushRef="#br0" timeOffset="35440.2405">21069 13599 0,'0'0'0,"0"0"0,0 0 15,0 0-15,0 0 0,0 0 16,7 27-16,-7-27 0,7 26 0,0-8 16,2 4-16,0 1 15,0-1-15,2 12 0,0 2 0,-2 1 16,0 0-16,0 12 0,-1 1 16,-3-3-16,0-1 0,-2 1 15,0 1-15,0 0 0,-2-6 16,-2-6-16,-2-6 0,2-7 15,0-4-15,0-4 0</inkml:trace>
  <inkml:trace contextRef="#ctx0" brushRef="#br0" timeOffset="35665.2499">20947 13937 0,'0'0'0,"0"0"16,0 0-16,0 0 0,25-2 0,-25 2 16,40-9-16,-15 2 0,3 0 15,9-2-15,9-1 16,14-1-16,0 1 0,0 1 0,-10 0 16,-11 3-16</inkml:trace>
  <inkml:trace contextRef="#ctx0" brushRef="#br0" timeOffset="36444.8076">24346 13514 0,'0'0'0,"0"0"0,0 0 0,0 0 16,0 0-16,-10-16 0,10 16 15,0 0-15,0 0 0,0 0 16,-18-10-16,18 10 0,0 0 0,0 0 16,-31 6-16,31-6 0,-24 13 15,11-5-15,-1 2 16,2 0-16,0 1 0,2-1 0,2 0 16,0 0-16,1-1 0,3 0 15,0-1-15,2 1 0,1-4 16,1 2-16,2-3 0,2-1 15,-1-1-15,4-1 0,1-1 16,1-1-16,1-2 0,-1-2 16,0-2-16,-2-1 0,0 0 0,0-2 15,-2-1-15,0 1 0,-1-1 16,-1-1-16,0-1 0,-5 2 16,0 1-16,-4 1 0,-5 2 15,1 1-15,-1 2 0,-4-1 16,0 0-16,1 3 0,0 2 15,2 0-15,0 2 0,2-1 16,2 0-16,3 2 0,1 0 16,0 2-16,3 2 0,1-2 15,1 1-15,1 0 0,2-1 0,1 2 16,3-1-16,2 0 0,3 0 16,1 2-16,2 1 0,3 1 15,-3-1-15,-2 0 0,-1-2 16,-3-2-16</inkml:trace>
  <inkml:trace contextRef="#ctx0" brushRef="#br0" timeOffset="37011.2958">23919 14291 0,'0'0'0,"-1"10"16,-1 5-16,-1 1 0,0 0 0,-2 11 15,-1 5-15,1 2 16,-2 3-16,-2 12 0,0 5 16,-1-2-16,1-2 0,-1 15 15,1 5-15,0 4 0,1-7 0,-1-1 16,1 0-16,-1 1 0,1-8 16,0-3-16,0 0 15,0-11-15,1-6 0,-1 16 0,5-7 16,-1-24-16,-3-5 0,2-3 15,-1-3-15,3-4 0,1-4 0,-1-6 16,0-4-16,0-4 16,-2-3-16,2-11 0,1-11 15,2-4-15,1-4 0,3-9 16,4-7-16,-2-12 0,-3-1 0,0 12 16,-1 17-16,0 11 0</inkml:trace>
  <inkml:trace contextRef="#ctx0" brushRef="#br0" timeOffset="37342.9562">23915 13908 0,'0'0'16,"0"0"-16,0 0 0,0 0 0,25-12 16,-25 12-16,23-3 0,-7 3 15,1 1-15,2 2 0,1 4 16,0 0-16,1 1 0,6 5 15,0 6-15,-4 1 0,-2 1 16,-4 2-16,-1 0 0,-2 4 0,-3-1 16,-4 1-16,-4 0 15,-6-1-15,-5-2 0,-4 1 0,-5-1 16,2-2-16,1-2 0,-5-2 16,-3 1-16,-1-3 0,-2-4 15,-1-1-15,2-3 0,6-3 16,3 0-16,-2-3 0,2-2 15,4-4-15,2-1 0,7-5 16,5-3-16,3-1 0,4-1 0,-2 3 16,-1 3-16,-2 2 0</inkml:trace>
  <inkml:trace contextRef="#ctx0" brushRef="#br0" timeOffset="38543.4978">28447 14096 0,'0'0'0,"0"0"16,0 0-16,0 0 0,-7 26 0,7-26 16,-11 27-16,5-12 0,-2 0 0,-1 6 15,-2 6 1,0 0-16,-1-2 0,-5 11 15,1 2-15,-1-4 0,2-3 16,-3 5-16,3-1 0,0-2 0,3 0 16,2-4-16,3-1 15,0-6-15,0-4 0,2-4 0,0-4 16,2-1-16,1-1 0,2-6 16,0-2-16,2-6 0,-1-2 15,1-5-15,1-4 0,-1-5 16,0-2-16,-1-10 15,-1-4-15,-1-5 0,-1-3 16,1 6-16,1 4 0,1-6 16,1 0-16,1 5 0,1 4 0,3 3 15,6 5-15,-4 2 0,1 3 16,4 0-16,1 1 0,0 3 16,0 3-16,7 5 0,5 4 15,0 4-15,-2 2 0,5 6 16,3 4-16,-3 1 0,-3-2 0,0 7 15,-2 4-15,-4 0 16,-2 1-16,-6-1 0,-3-2 16,-4 0-16,-4-2 0,-8 2 15,-6 0-15,-3-3 0,-3-4 0,-8-4 16,-6-2 0,-4-1-16,-2-2 0,0-4 0,0-3 15,1 0-15,1 0 0,-2 0 16,4-1-16,7-1 0,4 1 0,4 1 15,2 2-15,7-1 0,4-1 16,0 2-16,3 0 0,3 1 16,-1-2-16,5 4 0,5 4 15,6 3-15,6 2 0,4 3 16,2 1-16,2 2 0,0 1 0,1 1 16,4 2-16,-6 0 15,-2 0-15,-2 2 0,-4-1 16,-5-2-16,-3 0 0,-5-1 15,-5-2-15,-3-3 0,-2-1 0,-5 0 16,-4-1-16,-6-2 0,-4-2 16,-3-5-16,-3-4 15,0 1-15,-3-1 0,-4-2 0,2-3 16,3-1-16,1 0 0,1-2 16,2-3-16,3 1 0,3 1 0,6-3 15,2-1 1,4 2-16,1 3 0,2 2 0</inkml:trace>
  <inkml:trace contextRef="#ctx0" brushRef="#br0" timeOffset="38688.44">28973 14723 0,'0'0'0,"0"0"15,0 0-15,0 0 0,0 0 0,0 0 16,0 0-16,0 0 0,0 0 15,-27 2-15,27-2 0,0 0 16</inkml:trace>
  <inkml:trace contextRef="#ctx0" brushRef="#br0" timeOffset="40418.959">17090 9388 0,'0'0'16,"-8"-1"-16,-6 1 0,-1 1 0,-3 1 16,-13 6-16,-5 3 15,1-1-15,-1 0 0,-11 7 0,-3 5 16,3 2-16,2 2 0,-11 9 16,0 5-16,0 4 0,7-2 0,-9 12 15,2 6-15,10-7 16,7-5-16,4 16 0,6 6 15,1 9-15,5-13 0,9 2 16,5 1-16,5-8 0,3-6 0,5 2 16,5 2-16,0-8 0,2-5 15,7 2-15,5 1 16,0-10-16,0-7 0,10 1 0,8 1 16,-1-9-16,-1-6 0,10-7 15,6-3-15,-4-1 0,-4-2 0,8-17 16,7-11-16,-11 1 15,-7 0-15,9-2 0,6 1 16,-5-5-16,-3-2 0,5-11 16,5-5-16,-8 4 0,-5 2 0,2-8 15,0-7-15,-5 3 0,-6 3 16,-2-8-16,-2-4 16,-4 7-16,-4 7 0,-1-8 0,-4-7 15,-7 5-15,-3 6 0,-5-5 16,-5-5-16,-3 12 0,-1 6 15,-4-5-15,-1-3 0,-4 6 16,-3 5-16,-10-4 0,-7-2 16,4 9-16,1 7 0,-6-1 15,-3 0-15,0 3 0,1 3 0,-8 5 16,-7 4-16,3 5 0,0 5 16,-12 0-16,-7 1 0,11 4 15,8 4-15,-5 5 0,-3 2 16,9 2-16,5 0 0,6 12 15,4 10-15,10-1 0,8-1 0,16 1 16,10 1-16,5-7 0,3-7 16,-7-6-16,-4-5 15,-3-2-15</inkml:trace>
  <inkml:trace contextRef="#ctx0" brushRef="#br0" timeOffset="41187.497">20231 9401 0,'0'0'0,"0"0"0,-22-9 15,11 5-15,-1 1 0,-7 0 16,-4 2-16,-11 0 0,-2 1 15,-7 3-15,-6 4 0,-10 3 16,0 3-16,-13 6 0,0 3 16,7 4-16,5 3 0,-9 10 15,0 3-15,4 6 0,11-2 0,2 5 16,3 3-16,9-3 0,8 1 16,-4 28-16,9 1 0,7-11 15,5-6-15,6 3 0,6 1 16,4-7-16,3-8 0,9 1 15,3-1-15,2-2 0,-1-3 16,14-3-16,9-2 0,-5-8 0,-3-8 16,12-2-16,9-3 15,-3-6-15,-3-4 0,5-5 0,2-2 16,1-4-16,0-2 0,5-9 16,3-4-16,-6-4 0,-4-2 15,5-7-15,6-2 0,-10 1 16,-6 3-16,0-9 0,2-5 15,-2 2-15,0 1 0,-7-11 16,-5-7-16,-2 7 0,-2 6 0,-1-4 16,-1-2-16,-10 1 15,-6 2-15,-5-5 0,-5-4 16,-2 3-16,-2 2 0,-3-3 0,-3-1 16,-2 8-16,-3 5 0,-8-1 15,-5 0-15,-4 1 0,-3 2 0,-10-1 16,-6 1-16,-1 4 15,-1 4-15,-8 6 0,-7 3 16,1 7-16,0 3 0,-15 4 16,-10 3-16,3 8 0,3 3 0,-5 9 15,-3 6-15,28-6 0,19-6 16,13-4-16</inkml:trace>
  <inkml:trace contextRef="#ctx0" brushRef="#br0" timeOffset="43798.8337">16561 11230 0,'0'0'0,"0"0"0,0 0 16,0 0-16,0 0 0,0 0 15,0 0-15,0 0 0,3 28 0,-3-28 16,0 24-16,0-24 16,-2 29-16,0-12 0,0 3 15,-1 1-15,-1 1 0,-1 11 0,-1 4 16,1-2-16,-1-1 0,-2 3 16,0 3-16,-2 6 0,0-1 15,-1 10-15,1-1 0,0-7 16,0-3-16,2-1 0,1 3 15,1-5-15,2-3 0,-1 4 16,3-3-16,0-7 0,1-4 0,1-1 16,0-3-16,0-3 15,0-3-15,0-6 0,0-1 16,0-4-16,0-1 0,0-2 0,0-2 16,-2-3-16,-2-2 0,-4-8 15,-3-5-15,0-1 0,0-2 16,3 4-16,1 2 0,1 4 0</inkml:trace>
  <inkml:trace contextRef="#ctx0" brushRef="#br0" timeOffset="44125.8182">16173 11927 0,'0'0'0,"0"0"16,0 0-16,0 0 0,0 0 15,0 0-15,0 0 0,7 30 16,-7-30-16,2 25 0,-2-25 15,2 32-15,-1-14 0,1 2 16,1 3-16,-2-1 0,0-3 0,1 6 16,0-1-16,0-4 0,1-3 15,0-1-15,0-2 16,1-3-16,-1-1 0,2-3 0,3-1 16,1-1-16,2-3 0,3-3 15,3-2-15,-1-1 0,1-1 16,4-4-16,3-4 0,-1-1 15,-1 0-15,4-7 0,-3-2 16,-2 0-16,-1 1 0,-1-2 16,1-1-16,-4 1 0,-3 1 0,-4-1 15,-4-1-15,0 3 0,-1 0 16,0 1-16,0 6 0,-2 2 16</inkml:trace>
  <inkml:trace contextRef="#ctx0" brushRef="#br0" timeOffset="44683.8608">15389 12397 0,'0'0'0,"0"0"16,0 0-16,0 0 0,0 0 0,0 0 15,-16 17 1,16-17-16,-21 22 0,8-8 0,-3 4 15,2-1-15,1 1 0,-4 7 16,2 0-16,1-2 0,2-1 0,3-1 16,3 0-16,1 0 15,4-2-15,1-2 0,2-1 0,3-1 16,0-3-16,6-4 0,5-1 16,0-4-16,3-2 0,2-4 15,2-3-15,0 0 0,1-1 0,4-4 16,1-1-16,-5-4 15,-2 0-15,-2-3 0,-2 0 16,-3 2-16,-1 2 0,-3-1 16,-2-2-16,-3 1 0,-2 2 0,-3-1 15,-3-2 1,-3 1-16,-2-1 0,-6 2 16,-6 1-16,-4 4 15,-3 2-15,7 2 0,3 0 0,4 2 16,2 1-16,2-1 0</inkml:trace>
  <inkml:trace contextRef="#ctx0" brushRef="#br0" timeOffset="45004.3781">15742 12452 0,'0'0'0,"0"0"0,0 0 16,-3 29-16,3-29 0,-6 29 15,2-9-15,-1 0 0,1 1 16,-4 11-16,-2 4 0,-2 2 0,-1 1 16,-5 14-16,0 0 15,0 1-15,1 0 0,-4 11 0,-2-1 16,2-5-16,3-3 0,-4 9 16,0-1-16,2-9 0,2-5 15,1 3-15,4-4 0,3-11 16,3-7-16,1-6 0,2-4 15,0-7-15,3-5 0,1-6 16,0-6-16,3-8 0,0-7 0,0-6 16,2-9-16,-2 7 0,-1 6 15,0 5-15</inkml:trace>
  <inkml:trace contextRef="#ctx0" brushRef="#br0" timeOffset="45294.3895">15577 12426 0,'0'0'0,"0"0"0,0 0 15,0 0-15,0 0 0,33-3 0,-33 3 16,32 7-16,-14 1 0,3 3 16,1 4-16,-1 0 0,-1 2 15,2 7-15,-2 2 0,-4 1 16,-3 0-16,-2 4 0,-6-1 15,-2-1-15,-5 0 0,-6-4 16,-7-3-16,-1-2 0,-2-4 0,-3-2 16,-2-2-16,-3-3 0,-3-6 15,-3-3-15,-2-3 0,-2-5 16,0-3-16,-1-13 0,5-6 16,6 6-16,7 5 0,4 4 15</inkml:trace>
  <inkml:trace contextRef="#ctx0" brushRef="#br0" timeOffset="45580.4034">15346 12218 0,'0'0'0,"0"0"16,0 0-16,0 0 0,30 4 15,-30-4-15,40 6 0,-16-2 16,1 1-16,3-1 0,2 1 15,8 0-15,1 0 0,-2-1 16,0-2-16,1 0 0,-5-1 0,-6 0 16,-5 0-16,-3-1 0,-4-1 15,-3-1-15,-1-3 0,-4 0 16,-2-2-16,-3-1 0,-2-2 16,-5-2-16,-4 0 0,-8 0 15,-9-1-15,-3 2 0,-1 0 16,-2 0-16,6 2 0,5 1 0</inkml:trace>
  <inkml:trace contextRef="#ctx0" brushRef="#br0" timeOffset="45742.9106">16026 12744 0,'0'0'15,"13"6"-15,3 3 0,6 2 0,0-1 16,6 3-16,-1 0 16,-1-2-16,-2-2 0,-3-6 0,-2-4 15,-4 0-15,-3 0 0,-2 1 16</inkml:trace>
  <inkml:trace contextRef="#ctx0" brushRef="#br0" timeOffset="46154.9296">16487 12634 0,'0'0'15,"0"0"-15,0 0 0,0 0 0,0 0 16,-10 30-16,10-30 0,-14 28 16,5-11-16,-1 2 0,0 1 15,0 1-15,2 1 0,-2 6 16,1-1-16,2-2 0,2-1 0,1-3 15,3 1-15,4-2 16,1-2-16,5-2 0,4-1 16,4-6-16,2-2 0,2-3 15,2-3-15,0-1 0,-1-2 0,4-4 16,-1-3-16,-3-2 0,-2-2 16,-1-5-16,0-1 0,-4-2 15,-3 2-15,-5-4 0,-5-3 16,-3-1-16,-2 1 0,-5 2 15,-4 3-15,-6 1 0,-5 1 16,-3 1-16,-3 1 0,-4 1 16,1 4-16,-1 2 0,0 3 15,4 0-15,3 3 0,3 1 16,3 1-16,6 0 0,7-2 0,0 1 16,2 2-16,1-1 0</inkml:trace>
  <inkml:trace contextRef="#ctx0" brushRef="#br0" timeOffset="46441.9467">16960 12583 0,'0'0'0,"0"0"0,0 0 0,0 0 15,0 0-15,-7 29 0,7-29 16,-10 22-16,10-22 0,-15 28 15,4-6-15,1-1 0,0 2 16,-2 0-16,-1 2 0,-4 8 16,2-3-16,-1-1 0,-1-1 0,-1 5 15,3-1-15,1-3 0,0-1 16,3-5-16,3-3 0,0-4 16,2-3-16,2-3 0,-1-3 15,3-4-15,2-3 0,0-4 16,2-4-16,5-3 0,3-4 15,-1 2-15,-1 3 0,-3 1 16</inkml:trace>
  <inkml:trace contextRef="#ctx0" brushRef="#br0" timeOffset="46691.9541">16935 12637 0,'0'0'0,"0"0"0,0 0 16,0 0-16,0 0 0,5 24 15,-5-24-15,8 26 0,-3-7 0,0 1 16,1 2-16,-2 2 16,-1 0-16,2 1 0,-1 2 15,2 7-15,-2-1 0,-1 0 0,1 2 16,-1 2-16,0-4 0,-2-7 16,-2-5-16,-1-3 0,0-3 15,0-4-15,-1-2 0,2-1 16</inkml:trace>
  <inkml:trace contextRef="#ctx0" brushRef="#br0" timeOffset="46858.4633">16709 12879 0,'0'0'0,"0"0"16,0 0-16,0 0 0,0 0 0,0 0 15,0 0-15,31-6 0,-31 6 16,25 1-16,-25-1 0,38 2 15,-17 1-15,-1 0 0,3 1 16,-5-3-16,-1-1 0,-3 0 16,-2 0-16,-1 0 0</inkml:trace>
  <inkml:trace contextRef="#ctx0" brushRef="#br0" timeOffset="47170.0977">16569 12491 0,'0'0'16,"0"0"-16,0 0 0,0 0 0,36-1 16,-36 1-16,49-3 15,-21 3-15,2 0 0,12 3 16,2-2-16,-1 1 0,0 0 0,7-1 15,-4 0 1,-8-2-16,-6 1 0,-2-3 16,-5-1-16,-8-7 0,-1-5 15,-4 2-15,-2 1 0,-5-2 16,-4-2-16,-5-4 0,-4-3 16,-8 3-16,-7 3 0,-8-1 15,-6-1-15,3 2 0,8 3 0,5 3 16</inkml:trace>
  <inkml:trace contextRef="#ctx0" brushRef="#br0" timeOffset="47973.76">19259 10857 0,'0'0'0,"0"0"16,0 0-16,0 0 0,0 0 0,0 0 15,0 0-15,12 29 0,-12-29 16,2 29-16,-2-9 0,-1 0 16,-1 3-16,-3 3 0,0 4 15,-4 9-15,0 1 0,-2 2 16,-3 3-16,-3 8 0,1-5 15,-2 14-15,2-1 0,1-5 16,2-3-16,-1 6 0,0-3 16,1-6-16,2-2 0,0 0 15,-1 2-15,3-7 0,4-4 0,0 2 16,3-1-16,0-8 0,1-3 16,1-1-16,0-3 0,0-2 15,0-2-15,0-6 0,1-1 16,-2-8-16,-2-3 0,-7-8 15,-5-4-15,3-7 0,1-2 16,2 3-16,3 4 0,0 3 0</inkml:trace>
  <inkml:trace contextRef="#ctx0" brushRef="#br0" timeOffset="48306.7731">18693 11916 0,'0'0'15,"0"0"-15,0 0 0,5 20 16,-5-20-16,6 23 0,-2-6 16,0 2-16,0-1 0,2 4 15,1 4-15,1 6 0,1-2 0,1 0 16,1-1-16,1-2 0,3-1 16,3 1-16,3-3 0,-1-3 15,0-5-15,2-3 0,1-2 16,3-5-16,-1-1 0,1-5 15,2-4-15,-2-2 0,0-4 0,1-3 16,3-2-16,-3-1 0,-4 1 16,2-9-16,-1-3 15,-3 2-15,-2-1 0,-2 2 0,-2 1 16,-5 0-16,-5-3 0,-2 0 16,-3 0-16,0 7 0,0 2 0,0 6 15</inkml:trace>
  <inkml:trace contextRef="#ctx0" brushRef="#br0" timeOffset="49021.1887">18419 12732 0,'0'0'0,"0"0"16,0 0-16,0 0 0,0 0 0,0 0 15,-22 11-15,22-11 0,-23 15 16,23-15-16,-28 26 0,14-10 15,-2 0-15,1 2 0,-1 2 16,3-2-16,1 0 0,-1 6 16,2-2-16,3 0 0,3 0 0,2-2 15,4-1-15,2-2 16,1-3-16,4-2 0,2 1 0,1-4 16,0 1-16,3-4 0,4-2 15,-1-3-15,2-1 0,0-5 16,0-2-16,-2-2 0,0 0 15,3-4-15,-1 0 0,-1-2 16,-2-3-16,-2-1 0,-2-3 16,-3 1-16,-3 0 0,-4-1 15,-6 0-15,-1 1 0,-3 1 0,-2 0 16,-1 1-16,-3 1 16,-3 2-16,4 2 15,2 3-15,2 3 0</inkml:trace>
  <inkml:trace contextRef="#ctx0" brushRef="#br0" timeOffset="49328.4188">18732 12879 0,'0'0'15,"0"0"-15,0 0 0,-3 22 16,3-22-16,-6 24 0,1-8 16,-1 2-16,1 3 0,-2 2 0,-1 1 15,-1 7-15,1-1 16,0 0-16,0 0 0,2-3 0,0-2 16,0 1-16,1-2 0,1-3 15,0-3-15,2-4 0,0-3 16,0-6-16,1-1 0,-1-6 15,1-5-15,0-4 0,-1-5 0,1 2 16,0 3-16,0 2 0</inkml:trace>
  <inkml:trace contextRef="#ctx0" brushRef="#br0" timeOffset="49817.9422">18621 12776 0,'0'0'0,"0"0"0,0 0 0,0 0 16,0 0-16,20-15 0,-20 15 15,25-2-15,-25 2 0,32 5 16,-15 1-16,2 1 0,1 3 0,0 1 16,0 1-16,2 4 0,-4 0 15,-2 1-15,-5 2 16,-3-2-16,-4-1 0,-5-2 0,-5 0 16,-1-2-16,-4-3 0,0-1 15,-2 0-15,0-2 0,0 0 16,-2 0-16,-3-1 0,1-1 15,1-2-15,2 0 16,0-1-16,4 0 0,2 0 0,1 0 16,1-1-16,2 0 0,1 1 0,3-1 15,6 4 1,4 1-16,6 3 0,-1 1 16,-1 2-16,10 5 0,3 3 15,-1-2-15,-3 0 0,2 5 16,-3 3-16,-4-1 0,-3-2 15,-3 0-15,-3-1 0,-2 0 16,-3-2-16,-3 1 0,-2 0 16,-3-3-16,-3-3 0,-4 0 0,-4 0 15,-2-5-15,-1-4 0,-1-6 16,-2-4-16,-4-5 0,-1-2 16,-3-6-16,-2-6 0,1-4 15,-1-1-15,-6-12 0,1-2 16,7 9-16,7 6 0,5 8 15</inkml:trace>
  <inkml:trace contextRef="#ctx0" brushRef="#br0" timeOffset="50107.9763">18314 12533 0,'0'0'0,"0"0"0,0 0 15,31 0-15,-31 0 0,36 0 16,-9 2-16,0 0 15,1 0-15,9 2 0,2 0 0,-2 1 16,0 0-16,7 1 0,-1 1 16,-3-3-16,-4 0 0,-5-1 15,-5-1-15,-4 1 0,-3-2 0,-3-1 16,-3-1-16,-2-2 0,-1 1 16,-1-1-16,-2-2 0,-1 0 15,-2 0-15,-2-3 0,-2-3 16,-4-1-16,-4-1 0,-7-2 15,-7-2-15,-1 4 0,-2 1 16,0 0-16,5 2 0,4 3 0</inkml:trace>
  <inkml:trace contextRef="#ctx0" brushRef="#br0" timeOffset="50330.9656">19079 13026 0,'0'0'0,"0"0"0,0 0 0,0 0 16,0 0-16,35 4 0,-35-4 16,35 6-16,-35-6 15,38 7-15,-15-2 16,-2-1-16,-2 0 0,-2-1 0,-3 0 0,-1 0 15</inkml:trace>
  <inkml:trace contextRef="#ctx0" brushRef="#br0" timeOffset="50730.9836">19725 12923 0,'0'0'0,"0"0"15,0 0-15,0 0 0,0 0 0,-27 20 16,27-20-16,-24 19 0,24-19 16,-19 21-16,10-8 15,1 2-15,2 0 0,1 1 0,2 1 16,3 0-16,2-3 15,4 2-15,3 1 0,4 3 0,-1-1 16,1-3-16,1-3 0,-1-1 16,1-2-16,1-2 0,3-3 15,-3-1-15,1-2 0,-2-1 16,1-1-16,-1-2 0,-2-3 0,-1-1 16,-1-2-16,-3 0 0,0-2 15,-3-2-15,0-4 0,-4-2 16,-4-2-16,-3 1 0,-4 1 15,-3 0-15,0-1 0,-1-1 16,-2 1-16,1-4 0,2 1 16,3 4-16,3 3 0,0 4 15</inkml:trace>
  <inkml:trace contextRef="#ctx0" brushRef="#br0" timeOffset="51085.5029">20096 13121 0,'0'0'0,"0"0"16,0 0-16,0 0 0,-3 27 0,2-13 16,-1 4-16,0 1 0,-1 0 15,-4 10-15,-1 2 0,2 2 16,-1 0-16,-5 10 0,-2 3 15,-1-4-15,1-4 0,0 4 16,-1 3-16,1 3 0,1-4 16,-1-2-16,1 0 0,1-3 0,1-2 15,-4 4-15,-2-2 0,4-5 16,3-2-16,2-8 16,1-3-16,1-7 0,2-4 0,-1-4 15,2-6-15,0-6 0,-1-6 16,3-6-16,2-4 0,-1 3 15,0 3-15,0 4 16</inkml:trace>
  <inkml:trace contextRef="#ctx0" brushRef="#br0" timeOffset="51374.0195">19975 13010 0,'0'0'0,"0"0"15,0 0-15,21-3 0,-21 3 0,21-5 16,-21 5-16,27 3 16,-11 0-16,4 5 15,3 4-15,2 6 0,1 4 16,5 4-16,-3-1 0,1 9 0,-3 0 16,-7-3-16,-3-3 0,-6 1 15,-5-1-15,-4-3 0,-2-3 16,-6 3-16,-6-3 0,4-5 15,-1-2-15,-4-4 0,-1-2 16,0-3-16,-2-2 0,-4-3 16,-2-2-16,1-3 0,0-5 0,0-8 15,0-7-15,4 5 0,4 4 16,3 2-16</inkml:trace>
  <inkml:trace contextRef="#ctx0" brushRef="#br0" timeOffset="51739.0335">19753 12568 0,'0'0'0,"0"0"0,0 0 0,20 4 15,-20-4-15,29 8 16,-7-1-16,4 2 0,2 0 15,9 4-15,-1 1 0,2 0 16,1-2-16,11 5 16,1-1-16,-4-2 0,-3 0 15,-9-3-15,-5-1 0,-1-3 16,-5-2-16,-4-1 0,-5 0 0,-4-4 16,-1-3-16,-1 1 0,0 0 15,-2-4-15,-3-1 0,-2 0 16,-2-1-16,-4-8 0,-4-4 15,-4-2-15,-3 0 0,-13-11 16,-7-4-16,-1 1 0,0 0 0,2 2 16,7 9-16,7 4 0</inkml:trace>
  <inkml:trace contextRef="#ctx0" brushRef="#br0" timeOffset="53408.581">13648 13618 0,'0'0'0,"0"0"15,0 0-15,0 0 0,0 0 0,-33 8 16,11-7 0,-3 2-16,-4-1 0,-7 0 15,-6 1-15,-16-1 0,-4-2 16,-20-3-16,-4 0 0,-14 1 0,3 0 16,-16-1-16,2 0 0,-15-3 15,4 1-15,-51-2 0,11 1 16,21 1-16,13 0 0,-7 1 15,-2-1-15,3 4 0,5 2 16,-3 2-16,-3-1 0,-1-1 16,-2-2-16,-4 0 0,-4 1 15,7 4-15,6 2 0,-7-4 16,-6-2-16,0 1 0,-2 0 0,-3 1 16,-2 0-16,2 1 0,0 1 15,-5-2-15,-3-1 0,3 1 16,3 0-16,-5 0 0,-4 1 15,9-1-15,6-1 0,-6 0 16,-4 2-16,0 1 0,-1 1 0,-3-3 16,-1-1-16,3 0 0,4-1 15,-2 3-15,-2 1 16,6 3-16,4 1 0,-2-2 0,2-1 16,13-2-16,8-1 0,-6 0 15,-1 0-15,-1-1 0,3-1 16,-1 1-16,5 0 0,3 1 15,3 2-15,5-2 0,3 1 16,1-3-16,0 0 0,3 1 16,1 2-16,10-2 0,6 0 0,0 4 15,2 1-15,3-2 16,6 0-16,-1-3 0,-1-2 0,6 2 16,6 2-16,0 0 0,0-1 15,5 1-15,1 0 0,5 0 16,5 0-16,6-2 0,6 0 15,-3 0-15,1-1 0,7 4 16,5 3-16,4 0 0,5-3 16,-3-1-16,0-3 0,4 2 15,6 3-15,5-1 0,6 2 0,-1-4 16,0-2-16,5-1 16,-2 1-16,5 0 0</inkml:trace>
  <inkml:trace contextRef="#ctx0" brushRef="#br0" timeOffset="61994.2518">15051 14205 0,'0'0'0,"0"0"0,0 0 16,0 0-16,0 0 0,19-12 0,-19 12 15,0 0-15,12 4 0,-6 2 16,2 3-16,0 5 0,1 1 15,-1 6-15,1 4 0,-1 2 16,-2-1-16,2 11 0,-1 3 16,-2 0-16,0 0 0,-1 11 15,-1 1-15,3 3 0,-1-5 16,1 4-16,1 2 0,-1-5 0,1-4 16,5 9-16,4-1 15,2-5-15,0-3 0,4 2 0,3 1 16,-2-6-16,-2-4 0,8 3 15,2-2-15,-3-9 0,-2-6 16,-5-6-16,-2-2 0,-5-8 16,-3-4-16,-1-9 0,0-4 15,-3 1-15,-1 2 0,-2 0 16</inkml:trace>
  <inkml:trace contextRef="#ctx0" brushRef="#br0" timeOffset="62295.1654">15259 14648 0,'0'0'16,"0"0"-16,0 0 0,-13 17 0,13-17 16,-17 18-16,3-6 15,-1 4-15,-1 1 0,-1 3 0,-3 1 16,-6 7-16,0-1 0,-3 2 15,-1 2-15,-5 5 16,1-4-16,-1 0 0,-2-3 0,0 3 16,5-4-16,2 0 0,3-2 15,3-5-15,5-4 0,0-3 16,2-3-16,4-3 0,3-2 0,7-4 16,3-2-16,6-9 0,3-3 15,-2 3-15,-2 1 16,0 2-16</inkml:trace>
  <inkml:trace contextRef="#ctx0" brushRef="#br0" timeOffset="62644.259">15610 14723 0,'0'0'0,"0"0"16,23 4-16,-7 1 0,2-1 0,10 6 15,4 3-15,2 2 0,2 1 16,6 6-16,-2 3 0,-4 0 16,-2 0-16,6 4 15,-3-1-15,-6-5 0,-5-3 0,-8 0 16,-4-2-16,-7 0 0,-3-2 16,-8 0-16,-6-1 0,-1-5 15,-3-1-15,-4-1 0,-1 1 16,-7-1-16,-2-2 0,-2-1 15,0-2-15,-9 1 0,-1-1 0,3-1 16,4-2-16,2 1 0,2 0 16,0 0-16,0-1 15,6-1-15,4 1 0,5 0 0,4 0 16,6-1-16,1-2 0,2 1 16,1 2-16,-2-3 0</inkml:trace>
  <inkml:trace contextRef="#ctx0" brushRef="#br0" timeOffset="63043.9817">16512 15038 0,'0'0'0,"0"0"0,0 0 0,0 0 15,0 0-15,0 0 0,0 0 16,-21 16-16,21-16 0,-26 16 15,26-16-15,-31 20 0,15-10 0,-2 1 16,-1 1-16,2 2 0,-1 0 16,3 4-16,0 1 15,4 7-15,6 0 16,4-2-16,3-2 0,7 2 16,4 1-16,4-3 0,2-2 0,9 3 15,3-4-15,-3-4 0,0-3 16,3-4-16,3-4 0,-3-1 15,-2-1-15,4-4 0,-1-2 16,-5-2-16,-1 1 0,-3-5 16,-2-5-16,-5-1 0,-1-3 0,-11-5 15,-6-4-15,-5-2 16,-3-1-16,-9-6 0,-7-5 16,-5 2-16,-3 5 0,-15-12 0,-7-2 15,6 7-15,2 5 0,8 6 16,12 9-16,7 6 0</inkml:trace>
  <inkml:trace contextRef="#ctx0" brushRef="#br0" timeOffset="63794.8618">14188 15076 0,'0'0'0,"0"0"0,8 25 0,-1-11 16,1 2-16,10 11 0,8 5 15,5 5-15,4 4 0,23 13 16,12 3-16,7 4 0,-5-5 0,18 9 16,16 4-16,31 16 0,-17-14 15,-9-10-15,-4-6 0,-8-6 16,-4-7-16,0-2 0,1-1 15,-5-7-15,-1-5 0,1 1 16,2 0-16,-5-4 0,-2-3 16,-1-8-16,0-3 0,-8-5 15,-5-5-15,-3-6 0,-2-4 16,-3-7-16,0-5 0,-7-8 16,-4-5-16,-6 0 0,-4-1 0,-6-3 15,-3-4-15,-3-13 0,-3-8 16,-7-5-16,-4-1 0,-8 1 15,-6 0-15,-5-6 0,-5-5 16,-7 0-16,-4 1 0,-7-10 16,-3-5-16,-3 12 0,-2 7 15,-10 0-15,-5-2 0,3-5 16,3-2-16,-11 5 0,-7 5 16,-4 9-16,-4 6 0,-5-3 15,-6-3-15,1 8 0,0 4 0,-7 1 16,-6 0-16,3 8 0,2 6 15,-7 2-15,-6 4 0,4 7 16,0 5-16,-4 6 0,-4 6 16,7 3-16,6 3 0,-2 5 15,2 5-15,4 5 0,3 5 0,2 8 16,0 7-16,7 0 16,5 1-16,6 13 0,4 9 15,10 2-15,5 0 0,-1 11 16,-1 8-16,12-6 0,8-4 0,9 3 15,8 2-15,8 0 0,6 2 16,5 3-16,4 4 0,9-4 16,6-1-16,2 3 0,2-1 15,3-5-15,4-4 0,-1 2 16,2 1-16,-1-7 0,0-5 16,-2-3-16,2-2 0,-4-15 15,0-12-15,-12-8 0,-8-7 16,-4-3-16</inkml:trace>
  <inkml:trace contextRef="#ctx0" brushRef="#br0" timeOffset="66020.6798">20103 8922 0,'0'0'0,"-15"-16"0,-4-2 0,-5-3 16,-5-4-16,-19-11 0,-21-13 15,-1 5-15,-3 1 0,-25-10 16,-23-8-16,9 10 0,8 9 0,-64-15 16,4 7-16,17 14 0,13 9 15,-13 11-15,-7 9 0,11 5 16,9 5-16,-9 7 0,-6 3 15,13 4-15,8 2 0,-3 11 16,-2 6-16,9 5 0,8 3 16,-7 4-16,-6 6 0,13-2 15,9-2-15,0 12 0,0 10 16,14-4-16,8-4 0,-2 10 16,-3 8-16,17-10 0,10-5 0,0 9 15,-1 7-15,14-8 0,10-5 16,-1 11-16,0 6 15,9-9-15,7-9 0,4 10 0,3 9 16,6-10-16,4-9 0,10 10 16,7 5-16,6-13 0,4-6 15,11 7-15,7 7 0,1-14 16,4-6-16,11 9 0,9 6 16,-6-8-16,-4-8 0,12-3 15,7-3-15,-1 0 0,-2-2 0,13 1 16,9 1-16,-4-10 0,-2-6 15,13-3-15,10-2 0,-2 4 16,-2 2-16,4-3 0,2-3 16,-5-8-16,-5-5 0,12-2 15,10-3-15,-12 1 0,-7-1 0,14-5 16,9-7-16,-12-1 16,-7-1-16,8-2 0,5-1 15,-10-4-15,-8-1 0,8-6 0,6-2 16,-9 1-16,-6 4 0,9-7 15,7-3-15,-15-5 0,-9-2 0,-4-5 16,-2-4-16,-5-2 16,-3-1-16,2-11 0,4-6 15,-13 5-15,-10 4 0,0-1 16,0 0-16,-6-2 0,-2-2 0,4-4 16,4-2-16,-12 4 0,-6 4 15,-1-5-15,-1-6 16,-11 0-16,-8-2 0,-8-3 0,-4-2 15,-4 5-15,-3 1 0,-5-8 16,-4-8-16,-1 7 0,-1 5 16,-8-8-16,-3-8 0,-2 7 15,0 3-15,-9-2 0,-5-4 16,-3 6-16,-1 5 0,-7-6 16,-6-3-16,-3 8 0,-2 4 0,-11-2 15,-10-2-15,9-4 0,4-4 16,-18 5-16,-12 4 0,4 17 15,2 12-15,-11-10 0,-7-5 16,5 6-16,3 4 0,-14 4 16,-8 1-16,4 4 0,4 3 0,-12 2 15,-8 4-15,6 6 16,4 6-16,-10 5 0,-8 3 16,8 7-16,5 5 0,-10 5 0,-7 5 15,18 1-15,10 0 0,-12 15 16,-10 9-16,17-5 0,13-3 15,-9 12-15,-4 11 0,13 0 16,10 1-16,-4 4 0,-1 3 16,7-2-16,4-1 0,-1 15 15,-1 11-15,14-8 0,8-5 16,1 7-16,2 5 0,8-5 16,7-5-16,1 11 0,0 8 15,11-8-15,6-6 0,8 3 16,4 2-16,6-7 0,1-4 0,4 8 15,1 6-15,8-9 0,4-5 16,13 7-16,10 5 0,1-7 16,0-6-16,14 1 0,8 1 15,0-7-15,0-6 0,14 7 16,9 1-16,3-10 0,0-8 0,13 7 16,8 7-16,-4-9 0,-3-6 15,15 0-15,10 1 0,-7-4 16,-5-4-16,11 4 0,9-1 15,-11-7-15,-7-2 0,15 0 16,11 2-16,-10-8 0,-4-6 16,8-4-16,6-3 0,-5-3 15,-4-2-15,15 4 0,10 2 16,-12-6-16,-8-3 0,7-6 16,5-4-16,-12-1 0,-8-1 0,5-8 15,3-3-15,-9-2 0,-7-2 16,6-5-16,4-3 0,-12 0 15,-10-2-15,9-9 0,5-6 16,-12 0-16,-10-1 0,-1-6 16,-3-3-16,-12-2 0,-8-2 15,-1-11-15,2-8 0,-5 7 16,-5 5-16,-3-7 0,-1-6 16,-7 3-16,-3 1 0,-3-11 15,-3-8-15,-5 9 0,-2 8 0,-5-7 16,-4-2-16,-7 3 15,-3 1-15,-7-14 0,-4-11 16,-3 12-16,-3 7 0,-11-4 0,-8-2 16,2 6-16,1 7 0,-13-12 15,-11-8-15,0 12 0,1 7 0,-14-4 16,-8-2-16,3 6 16,3 4-16,-12-7 0,-9-5 15,3 11-15,3 9 0,-18 0 16,-12 1-16,9 5 0,5 5 0,-13-1 15,-9-1-15,10 7 0,7 6 16,-16 6-16,-11 6 0,10 6 16,6 4-16,-12 2 0,-11 1 15,5 9-15,3 8 0,-7 6 16,-6 3-16,11 1 0,8 1 0,-8 18 16,-5 11-16,11 1 0,8 2 15,-14 9-15,-10 8 16,16-2-16,8 1 0,-6 14 0,-5 10 15,40-25-15,27-18 0,18-12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3T08:22:17.0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26476 5479 0,'0'0'16,"0"0"-16,0 0 0,0 0 0,0 0 15,0 0-15,0 0 16,0 0-16,-26 15 0,26-15 0,0 0 16,-26 16-16,26-16 0,-23 17 15,6-6-15,1 1 0,-1 0 16,-1 3-16,0 1 0,-2 1 16,-1 1-16,-8 4 0,-1 2 15,3-3-15,0 0 0,-9 7 16,-1 3-16,2-3 0,4-2 0,-3 2 15,-3 1-15,-5 5 0,2 0 16,-2 1-16,-1 1 16,3-1-16,0 0 0,-6 7 15,0 2-15,3-3 0,3-2 0,-9 7 16,1 1-16,2-3 0,3-3 16,-2 3-16,-2 1 0,5-5 15,3-4-15,-22 20 0,1-1 16,9-9-16,6-6 0,-3 5 15,-3 2-15,9-5 0,4-2 0,-4 3 16,-7 3-16,8-7 0,5-6 16,-7 9-16,-5 4 15,9-6-15,5-2 0,-8 2 0,-7 2 16,7-1-16,6 1 0,-7 4 16,-3 2-16,6-7 0,6-7 0,-7 5 15,-5 4-15,6-7 16,6-1-16,-6 4 0,-4 3 15,4-3-15,5 0 0,-8 2 0,-4 3 16,8-4-16,7-6 0,-5 6 16,-5 3-16,4-2 0,4-4 0,-6 2 15,-4 1-15,6-5 16,2-2-16,-1 5 0,-4 5 16,6-5-16,2-3 0,-3 2 15,-2 0-15,5-2 0,3-3 0,0 3 16,0 4-16,-1-8 0,-1-2 15,0 3-15,0 2 16,5-2-16,4-3 0,-5-1 0,-2-2 16,2 1-16,5 0 0,-1 2 15,0 2-15,1-7 0,0-5 16,-1 0-16,-3 2 0,15-8 16,0 2-16,-2 0 0,-3 0 15,-1-2-15,-2 0 0,0 4 16,-1 4-16,7-5 0,0-2 0,1 1 15,1 3-15,1-6 0,0-2 16,0-1-16,0-1 16,2-3-16,0 1 0,0-2 0,0-1 15,1 0-15,1 1 0,3-1 16,0 1-16,0 0 0,1-2 16,-1 0-16,1 0 0,3-2 15,-2 2-15,2-2 0,-2 1 16,2-1-16,0 0 0,0 0 15,2 2-15,-2-2 0,2-1 0,0 1 16,2 1-16,0 0 0,3 0 16,0-1-16,1-1 0,0 0 15,0 0-15,1-1 0,2 2 16,1-2-16,-1-1 0,2 1 16,3 0-16,1 0 0,0 0 15,1 0-15,1 1 0,5 0 16,1 1-16,2-2 0,2-1 15,-2 1-15,0 1 0,2-1 0,4 0 16,-1-1-16,-1 2 0,9-2 16,2 1-16,-1-1 0,-2-1 15,3 1-15,3 0 0,4 0 16,-5-1-16,3-1 0,3 2 16,-5 0-16,-2 1 0,10 0 15,1 0-15,-3 1 0,-3-2 16,3 1-16,2 0 0,-1 1 15,-1 1-15,8 0 0,1 0 16,-5-2-16,-4-2 0,5 2 0,4 0 16,-2 0-16,-3 0 0,4 0 15,3 2-15,-5 0 0,-3 2 16,32-2-16,-2 0 0,-12 1 16,-8 2-16,0-2 0,0-2 15,-4 1-15,-1 1 0,7-1 16,6 2-16,-7 0 0,-5 1 0,4-2 15,1-1-15,-1-1 0,-1-3 16,5 1-16,5 1 16,-5 4-16,-4 2 0,5-4 0,1-1 15,-3-1-15,-5 0 0,3 1 16,2 0-16,-6 2 0,-2 0 16,8 1-16,7 1 0,-6-1 15,-3-4-15,4 2 0,1 0 16,-7 2-16,-5 0 0,5-3 15,4 0-15,-4-1 0,-2 2 0,4 0 16,4 2-16,-8-2 0,-6 0 16,4 3-16,2 1 0,-2-1 15,-3-2-15,0 0 0,1 0 16,-10 1-16,-5-1 0,9 1 16,5 1-16,-7 4 0,-5 1 0,5-3 15,2-3-15,-7-1 16,-3-2-16,2-2 0,2-1 15,-1 4-15,-1 3 0,-2 0 16,-3 1-16,-2-2 0,-3 1 0,2-1 16,1-1-16,-5-1 0,-4 0 15,-1 0-15,-1 0 0,-10 0 16,1 0-16,-1 0 0,-2 0 16,-2 0-16,-2 0 0,-3 0 15,1 0-15,0 0 0,-1 0 16,-1 1-16,-1 1 0,-2-1 15,-2-1-15,2-3 0,-1 1 16,1-1-16,-2 3 0,2-3 0</inkml:trace>
  <inkml:trace contextRef="#ctx0" brushRef="#br0" timeOffset="1265.8823">26502 5584 0,'0'0'0,"0"0"15,0 0-15,0 0 0,0 0 0,0 0 16,0 0-16,0 0 15,0 0-15,0 0 0,27 5 0,-27-5 16,0 0-16,26 18 0,-26-18 16,23 22-16,-11-9 0,1 2 15,2 2-15,-2 0 0,-1 2 16,5 5-16,-1 1 0,1-1 16,-1-2-16,3 4 0,1 3 15,-1-1-15,-2 1 0,6 7 16,1 0-16,-2 0 0,-1 0 15,2 0-15,2 1 0,2 4 0,-4-3 16,0 2-16,1 3 16,-2-3-16,-2-1 0,6 8 0,3 3 15,-6-4-15,-2-3 0,2 2 16,3 3-16,-1-5 0,-1-1 16,3 9-16,-1 4 0,-3-7 15,-2-7-15,4 6 0,1 4 16,-1-3-16,0-3 0,9 26 15,-4-1-15,-6-10 0,-4-8 0,6 2 16,7 2-16,-4-4 0,-4-3 16,4 4-16,2 2 0,-1-6 15,-2-7-15,-2 6 0,-2 6 16,-3-6-16,-1-3 0,5 4 16,4 4-16,-4-2 0,-2-1 15,-1 0-15,-1-2 0,-1-6 0,0-1 16,5 6-16,3 7 15,-5-8-15,-2-7 0,-1 4 0,0 1 16,1-7-16,2-4 0,1 7 16,1 4-16,-6-5 0,-4-4 15,2-2-15,2 1 0,-2-4 16,2-3-16,0 4 0,1 2 16,-4-2-16,0-3 0,-3 3 15,0 0-15,-4-18 0,2 1 0,1 5 16,2 3-16,0-3 0,-2-4 15,0 0-15,-1 1 16,-3-2-16,-2 0 0,1 2 0,1 1 16,-2-4-16,0-2 0,-2-1 15,-1 1-15,0-3 0,-1-1 16,-1-2-16,1 1 0,-1-4 16,0 0-16,0 1 0,1-1 15,-2 0-15,0 1 0,0-3 16,0 0-16,0 0 0,0 2 0,0-2 15,0 0-15,0 0 0,0 0 16,-3-2-16,0-4 0,0 2 16,1 0-16,-1 0 0</inkml:trace>
  <inkml:trace contextRef="#ctx0" brushRef="#br0" timeOffset="2179.7599">27867 5059 0,'0'0'0,"0"0"0,0 0 16,0 0-16,0 0 0,-28 0 16,28 0-16,-25 4 0,8 0 0,0 1 15,-2 1-15,-1 1 0,-2 1 16,-1 3-16,0 2 0,-7 5 15,0 0-15,2 2 0,0 2 16,3-1-16,1 1 0,0 4 16,6-2-16,3 0 0,4-1 0,4-2 15,2-2-15,5-2 0,3-2 16,4-2-16,2 1 0,2-3 16,2-2-16,1-2 0,2-1 15,3 0-15,2-2 0,2 0 16,2 0-16,0-2 0,1-1 15,-1 0-15,2 1 0,-3-2 16,-2 0-16,-2-3 0,-3 1 16,-2 0-16,-3 1 0,-2 0 15,-2 0-15,-3-1 0,-1 1 0,-4 1 16,0 0-16,0 0 0,-2 3 16,2-3-16</inkml:trace>
  <inkml:trace contextRef="#ctx0" brushRef="#br0" timeOffset="3034.8402">21452 9355 0,'0'0'16,"0"0"-16,0 0 0,0 0 15,-14 17-15,14-17 0,-12 27 16,6-10-16,-1 2 0,-2 6 0,-1 5 16,-4 9-16,-1 0 0,-6 12 15,-3 3-15,5-5 0,1-6 16,-2 10-16,1 1 0,3-8 16,2-6-16,-3 3 0,2-4 15,1-7-15,2-5 0,2-4 16,1-2-16,3-7 0,0-2 0,2-3 15,1-3-15,0-3 0,3 0 16,3-6-16,2-3 16,1-3-16,-1-2 0,3-9 0,1-5 15,-3 3-15,0 6 0,-2 2 16</inkml:trace>
  <inkml:trace contextRef="#ctx0" brushRef="#br0" timeOffset="3334.5745">21464 9381 0,'0'0'0,"0"0"0,0 0 16,0 0-16,0 0 0,0 0 16,8 27-16,-8-27 0,8 25 0,-2-7 15,-1 6-15,1 1 16,-1 0-16,2 11 0,0 5 15,-2-1-15,1-3 0,0 8 0,1-1 16,-1-4-16,1-5 0,0 7 16,-1-3-16,-1-5 0,-2-5 15,0-3-15,1-3 0,-1-6 16,-1-2-16,0-4 0,1-2 16,-3-4-16,0-1 0,-6-4 15,-3-1-15,2-1 0,0 1 0,3 0 16</inkml:trace>
  <inkml:trace contextRef="#ctx0" brushRef="#br0" timeOffset="3515.5847">21230 9857 0,'0'0'15,"0"0"-15,0 0 0,0 0 16,22-11-16,-22 11 0,35-10 15,-9 3-15,2 0 0,7 0 0,4 2 16,4-2-16,-6 2 0,-6 0 16</inkml:trace>
  <inkml:trace contextRef="#ctx0" brushRef="#br0" timeOffset="4415.886">29297 9486 0,'0'0'0,"0"0"15,0 0-15,0 0 0,0 0 0,0 0 16,-9 28-16,9-28 0,0 0 16,-14 35-16,14-35 0,-17 34 15,8-16-15,-2 5 0,0 2 16,0 0-16,1 0 0,-3 7 16,1 1-16,1-3 0,0-2 0,0 6 15,1-1-15,2-4 16,2-4-16,1-1 0,2-2 15,0-4-15,-1-3 0,2-2 0,1-4 16,0-1-16,1-1 0,-1-5 16,1-2-16,-2-4 0,-1-3 15,2 1-15,0 1 0,0 2 16</inkml:trace>
  <inkml:trace contextRef="#ctx0" brushRef="#br0" timeOffset="4965.9631">29215 9453 0,'0'0'0,"0"0"15,0 0-15,0 0 0,27-9 0,-27 9 16,21-5-16,-8 5 16,1 1-16,3 3 0,1 1 15,0 1-15,0 0 0,4 5 16,-1 1-16,-3 1 0,-1 0 0,-3 1 15,0 1-15,-6-1 0,-2-2 16,-4 2-16,-3 0 0,-2 0 16,-2-2-16,-5 0 15,-3 0-15,-3-1 0,-3-2 0,-2 0 16,-2 1-16,-1-3 0,-2 1 16,-5 0-16,0-1 0,4 0 15,4-1-15,2-2 0,2-2 16,5-1-16,2 0 0,2 1 15,2-1-15,4 0 0,0-1 0,4 0 16,5 2-16,1-1 16,3 0-16,6 1 0,5 1 0,1 0 15,0 1-15,2 1 0,3 4 16,-1-2-16,0-1 0,3 3 16,-3 1-16,-3 1 0,-3 0 15,-3 3-15,-3 1 0,-2 0 0,-1-2 16,-5 3-16,-3-2 15,-3 2-15,-1-2 0,-4 2 16,-4 1-16,-2-1 0,-3 0 0,-1-4 16,-3-1-16,1-1 0,2 1 15,-2-4-15,-2-1 0,0-1 16,2 0-16,-2-1 0,0-1 16,2-2-16,3-2 0,3-5 15,3-5-15,1 2 0,2 2 0,1 1 16</inkml:trace>
  <inkml:trace contextRef="#ctx0" brushRef="#br0" timeOffset="5114.7379">29844 9970 0,'0'0'15,"0"0"-15,0 0 0,0 0 0,0 0 16,0 0-16,0 0 15,0 0-15,-35 11 0,35-11 0,0 0 16,-30 8-16</inkml:trace>
  <inkml:trace contextRef="#ctx0" brushRef="#br0" timeOffset="9182.94">26575 9453 0,'0'0'0,"0"0"0,0 0 16,0 0-16,0 0 0,0 0 16,0 0-16,6-21 0,-6 21 0,0 0 15,0 0-15,4-21 0,-4 21 16,0 0-16,0 0 15,0-23-15,0 23 0,-1-12 0,0 7 16,-1 1-16,1 0 0,-1 0 16,0 1-16,-1-2 0,-1 1 0,1-1 15,-1 1-15,0 2 16,1 4-16,-1-1 0,-2 0 16,2 2-16,-1 0 0,1 1 15,-1 1-15,1 1 0,0 0 0,0 1 16,1 1-16,1 2 0,1-2 15,2 2-15,1 1 0,0 0 16,0-1-16,2-2 0,0-1 16,2 1-16,-1 1 0,2-1 15,0-1-15,1-3 0,-1 0 0,1 1 16,0-2-16,1 0 16,0-1-16,0-1 0,1-2 15,-1 1-15,-2-1 0,1-2 0,-1-2 16,-1 0-16,1 2 0,-3 0 15,0-3-15,-2 0 0,0 0 16,-1-2-16,-1 1 16,0 1-16,-1 0 0,-1 1 0,-2 0 15,1 2-15,0 0 0,-3 1 16,0 1-16,-1 1 0,-1 1 0,1 3 16,-1-1-16,1 3 15,2 1-15,-1 1 0,0 0 16,0-2-16,1 1 0,0 2 0,2-1 15,0 2-15,0-1 0,2 0 16,1 1-16,0-1 0,1-2 16,2 0-16,0-2 0,1-2 15,1 1-15,0-2 0,2-1 16,-1-1-16,0 0 0,1-3 16,-1-1-16,1 0 0,-2 0 0,1-1 15,-1-2-15,0 1 0,-1 0 16,0-1-16,-2 1 15,-1-1-15,-1 1 0,0-1 0,0 1 16,0 0-16,0 0 0,-1 2 16,-1 2-16,-1 2 0,1 0 15,-1 1-15,-2 0 0,2 0 16,1 1-16,0 0 0,-1 0 16,1-1-16</inkml:trace>
  <inkml:trace contextRef="#ctx0" brushRef="#br0" timeOffset="9682.5658">26803 10056 0,'0'0'0,"0"0"0,0 0 16,0 0-16,0 0 0,0 0 0,0 0 15,0 0-15,0 0 0,0 0 16,0 0-16,0 0 0,0 0 16,0 0-16,-13 24 0,13-24 15,-7 23-15,7-23 0,-8 30 16,8-30-16,-6 35 0,1-14 16,1 3-16,1-1 0,1 2 0,-3 5 15,0-2-15,0-1 16,2-1-16,0-1 0,0 0 0,1-2 15,2 0-15,0 0 0,0-3 16,0-6-16,0-3 0,0-3 16,0-2-16,0-1 0,0-2 15,0-3-15,-2-8 0,1 1 16,0-3-16,0 3 0,0-1 16,-1 2-16</inkml:trace>
  <inkml:trace contextRef="#ctx0" brushRef="#br0" timeOffset="10032.6157">26577 10048 0,'0'0'0,"0"0"0,0 0 16,0 0-16,23-10 0,-23 10 16,26-3-16,-11 1 0,2 2 0,2 2 15,3-1-15,0 3 0,1 0 16,5 5-16,3 2 0,-1 1 15,0-1-15,-4 1 0,-1 1 16,-3 1-16,-3 2 0,1 4 16,-2 1-16,-4 0 0,-3-3 15,-4 3-15,-5 0 0,-3 0 16,-3-1-16,-4 1 0,-5 0 16,-3-2-16,-3-2 0,-2-3 15,-3 0-15,-1-2 0,-1-1 0,0-1 16,-2-1-16,2-1 0,2 0 15,-8-2-15,-1-1 16,7-3-16,2 1 0,-5-2 0,1-1 16,9-1-16,3 1 0,4 0 15</inkml:trace>
  <inkml:trace contextRef="#ctx0" brushRef="#br0" timeOffset="10734.3201">24233 9978 0,'0'0'0,"0"0"0,0 0 0,0 0 16,27-4-16,-27 4 0,26 7 15,-26-7-15,27 9 0,-14-3 16,0 2-16,-2 0 0,-1 2 0,-2 1 16,-2 2-16,-2-1 0,-4-1 15,-6 6-15,-5 1 16,-1-3-16,-1 1 0,-5-1 0,-4 1 15,0 0-15,1-1 0,-5 3 16,0-1-16,2-3 0,2-3 16,2-3-16,1 1 0,5-5 15,3 0-15,4-3 0,4-2 16,3-2-16,2-2 0,3-1 16,1 0-16,1 1 0,1-2 0,4 0 15,4 1-15,1 0 0,-1 0 16,1 2-16,1 1 15,-2-1-15,-2 2 0,2 1 0,0 2 16,0 1-16,-1 1 0,0 1 16,-1 3-16,-3-1 0,-1 2 0,-4 1 15,-2 2-15,-2-2 16,-1-1-16,-3 2 0,-3 4 16,-1-1-16,-2 0 0,-2-2 15,-1 0-15,0 1 0,0 1 0,-3-2 16,-3 1-16,1-4 0,-2-2 15,0-1-15,4 0 0,2 0 16</inkml:trace>
  <inkml:trace contextRef="#ctx0" brushRef="#br0" timeOffset="11282.7595">24104 10610 0,'0'0'0,"0"0"15,0 0-15,24 1 0,-24-1 16,29-3-16,-8 3 0,1-2 16,0-1-16,9-3 0,1 1 15,-3-2-15,-4 0 0,8-3 16,0-3-16,-3 1 0,-2 1 0,-3-4 16,-1-2-16,-3 2 0,-2 0 15,-5-4-15,-3-3 16,-2 0-16,-1 0 0,-2-1 0,0 1 15,-4-1-15,-2-1 0,-1-1 16,-1-1-16,-2 2 0,1 0 16,-7-4-16,-4-2 0,3 6 15,0 1-15,-5-4 0,-1 1 16,0 1-16,2 3 0,-4 0 16,-3-1-16,-1 6 0,0 5 0,-3 1 15,-1 1-15,0 3 0,1 2 16,-4 2-16,-2 2 15,3 2-15,4 2 0,-5 2 0,-3 5 16,6 1-16,2 2 0,0 4 16,-1 4-16,0 0 0,3-2 0,2 5 15,1 3-15,4-2 16,1-1-16,2 6 0,2 3 16,7-6-16,3-2 0,4 4 15,2-1-15,3-1 0,3 2 0,5 2 16,1-2-16,-2-8 0,-1 0 15,9 2-15,5 1 16,-5-6-16,1-2 0,8 3 0,3 1 16,1-5-16,-1-3 0,-9-3 15,-6-2-15,-4-2 0</inkml:trace>
  <inkml:trace contextRef="#ctx0" brushRef="#br0" timeOffset="11799.6647">28281 10270 0,'0'0'0,"0"0"16,0 0-16,0 0 0,-4 19 15,2-10-15,-1 0 0,0 2 0,2 1 16,0 1-16,0-1 16,0 0-16,0-1 0,0 0 15,0 0-15,-2 0 0,0-3 0,0 1 16,1-2-16,-1-1 0</inkml:trace>
  <inkml:trace contextRef="#ctx0" brushRef="#br0" timeOffset="12366.3954">28017 10522 0,'0'0'0,"0"0"16,0 0-16,0 0 0,0 0 0,30 2 16,-30-2-16,27 2 0,-27-2 15,33 1-15,-13 0 0,2-1 16,1-1-16,0 1 0,1-1 15,0 0-15,1-3 0,7 0 16,0 0-16,-3 0 0,-3 0 0,0-2 16,-2-1-16,-2-2 0,-1 1 15,-1-2-15,-2-1 0,-2-1 16,-2-1-16,-2-2 0,-1 0 16,-2-2-16,-2-1 0,-3 0 15,-2 0-15,0 0 0,-2 1 0,-3-1 16,-1-1-16,-3-1 15,0 3-15,-4-3 0,-3 0 16,0 3-16,0 0 0,-4 3 16,-2 1-16,-2 0 0,-2 1 0,0 0 15,0 1-15,-1 3 0,-2 2 16,-1 2-16,-1 1 0,3 3 16,1 1-16,-2 0 0,-1 1 15,1 3-15,0 2 0,2 2 16,1 2-16,1 0 0,1 2 0,1 2 15,1 2-15,3 0 0,3 0 16,3 1-16,3 1 16,3 0-16,0 0 0,3 2 0,1 1 15,3-1-15,4-2 0,1-1 16,2 0-16,1-2 0,1 0 16,0-2-16,-1 1 0,2-2 15,2-2-15,0 2 0,1-2 16,0 0-16,-2-1 0,1-1 15,1-3-15,-3 0 0,-4-1 0,0-2 16</inkml:trace>
  <inkml:trace contextRef="#ctx0" brushRef="#br0" timeOffset="14218.4208">26396 5591 0,'0'0'0,"0"0"0,0 0 0,0 0 15,0 0-15,0 0 0,0 0 16,0 0-16,0 0 0,0 0 16,0 0-16,10 25 0,-10-25 0,0 0 15,10 27-15,-10-27 16,7 25-16,-4-11 0,1 1 15,1 1-15,-2 0 0,0 2 16,0 3-16,0 0 0,1-1 0,1 9 16,-1 2-16,-1 0 0,1 0 15,-1 1-15,1-1 0,1 0 16,-1 1-16,2 8 0,-1 1 16,0-1-16,-1-1 0,-1 1 15,0-1-15,-1 4 0,0-3 0,0 2 16,0 4-16,-2-3 0,0-2 15,0 1-15,0 2 16,0-4-16,0-2 0,2 10 16,-1 2-16,1-8 0,2-3 0,0 1 15,-2 1-15,0-2 0,0 0 16,0 4-16,1 3 0,-2-6 16,0-2-16,0 5 0,-1 1 15,1-8-15,1-1 0,-2 7 16,-1 2-16,1-9 0,1-1 0,0 8 15,0-1-15,1-3 0,-1-3 16,0 3-16,1 3 16,0-6-16,0-3 0,1 7 0,-1 2 15,0-6-15,0-4 0,2 5 16,-1 5-16,-1-9 0,0-1 0,-2 7 16,0 1-16,0-8 15,-1-2-15,0 3 0,0 2 16,0-5-16,0-4 0,0 4 15,0 4-15,-1 1 0,1-1 0,0-2 16,0-2-16,0-2 0,1-1 16,0 1-16,1 1 0,0-2 15,0-1-15,-1 3 0,0 1 16,0-6-16,3 1 0,-1 3 16,1-2-16,-1-6 0,0-1 15,0 0-15,-1-1 0,0 0 0,-1-1 16,1 3-16,1 0 15,-1-1-15,-1-3 0,0 0 0,0 1 16,-1-2-16,0-2 0,1 1 16,0 1-16,1-2 0,0-1 15,-1 0-15,0 1 0,0-2 16,0 0-16,0-2 0,0 1 16,0-1-16,1-1 0,-1 2 15,0-1-15,0-1 0,0 0 0,0-2 16,0 1-16,0 0 15,0-1-15,0 1 0,0 1 16,0-1-16,1 0 0,-1-1 0,0 0 16,0 0-16,0 1 0,0-1 15,0 0-15,0 0 0,0 0 16,0-1-16,0-2 0,0 2 16,1 1-16,-1-3 0,0 0 15,0 1-15,0-1 0,0 1 16,0-3-16,0 3 0,0-3 0,0 0 15,2 3-15,-2-3 0,0 0 16,0 2-16,0-2 16,0 3-16,0-3 0,0 0 0,0 0 15,0 0-15,0 0 0,0 0 16,0 0-16,0 0 0,0 0 16,0 0-16,0 0 0,0 0 15,0 0-15,0 0 0,0 0 16,0 0-16,1 6 0,-1-6 0</inkml:trace>
  <inkml:trace contextRef="#ctx0" brushRef="#br0" timeOffset="25002.0099">26685 8271 0,'0'0'16,"0"0"-16,0 0 0,0 0 0,0 0 16,0 0-16,0 0 0,0 0 15,0 0-15,-8-22 0,8 22 16,0 0-16,0 0 0,0 0 16,0 0-16,0 0 0,-17-22 0,17 22 15,0 0-15,-22-9 16,22 9-16,0 0 0,-29-3 15,19 2-15,0 1 0,0 0 0,-1 3 16,0-1-16,-1 0 0,1 1 16,0-1-16,1 0 0,1 0 15,2 1-15,0 2 0,0 0 16,2-1-16,0 0 0,2 1 16,1-1-16,1 2 0,1-2 15,2 1-15,1-1 0,2 1 16,0-3-16,2 0 0,-1 0 15,2 0-15,1-2 0,1 0 16,0 0-16,0-2 0,1 1 0,0 0 16,0-1-16,0 0 0,-1 0 15,-3-2-15,1 1 0,-1 0 16,-3 1-16,0-2 0,-3 1 16,-2-2-16,-3 2 0,-1 1 15,-3-2-15,0 1 0,-2 1 16,-1 0-16,-1 0 0,-1 2 0,0-1 15,-2 0-15,3 1 0,0-1 16,-1 1-16,2-1 0,4 1 16,2 0-16,0 0 0,1 2 15,2-1-15,2-1 0,-2 3 16,2-3-16,2 2 0,2 0 0,3 0 16,3-1-16,0 0 15,0 0-15,1 1 0,1-1 16,-1 1-16,0 1 0,2 0 15,1 1-15,-2-2 0,-1 1 0,-2-1 16</inkml:trace>
  <inkml:trace contextRef="#ctx0" brushRef="#br0" timeOffset="25633.4205">27209 8128 0,'0'0'16,"0"0"-16,0 0 0,0 0 0,0 0 16,0 0-16,0 0 0,-4 21 15,4-21-15,0 0 0,-9 26 16,9-26-16,-13 22 0,13-22 16,-18 27-16,8-14 0,0 1 15,-1 1-15,0 2 0,0-2 0,1 1 16,0-1-16,-1 1 15,-1 3-15,1-2 0,1 0 0,2 0 16,1-2-16,1-1 0,0-1 16,2-2-16,0-1 0,0-2 15,2-1-15,0-1 0,1-1 16,0-2-16,-1 0 0,2 0 16,2-1-16,-1 0 0,1 1 15,1-2-15,1 0 0,0 1 0,1-1 16,3 0-16,1 0 0,1-1 15,2 0-15,2 1 16,1-1-16,0 0 0,2 0 0,0 0 16,2 0-16,0 0 0,6 0 15,-1 0-15,-2 0 0,-2 0 16,-1 0-16,-1 0 0,-2 0 16,0 1-16,-2-1 0,-2-1 15,-1 1-15,-2 1 0,-1-2 16,-3 0-16,0 0 0,-1 0 0,-3-2 15,-2 1-15,0-2 0,0 2 16,0-1-16</inkml:trace>
  <inkml:trace contextRef="#ctx0" brushRef="#br0" timeOffset="25849.9314">27221 8133 0,'0'0'0,"0"0"15,0 0-15,0 0 0,0 0 0,29-9 16,-29 9-16,23-4 16,-23 4-16,23-2 0,-10 2 15,0 1-15,1 1 0,-2 0 16,-1 1-16,-1 0 0,-2-1 0,0-1 15</inkml:trace>
  <inkml:trace contextRef="#ctx0" brushRef="#br0" timeOffset="26033.3857">27103 8311 0,'0'0'0,"0"0"0,0 0 16,0 0-16,0 0 0,0 0 15,34-1-15,-34 1 0,27-2 0,-27 2 16,35-2-16,-16 1 0,-1 0 16,0-1-16,-2 0 0,-1-1 15,-2 2-15,-2-1 0</inkml:trace>
  <inkml:trace contextRef="#ctx0" brushRef="#br0" timeOffset="26716.6143">26923 7121 0,'0'0'0,"0"0"16,0 0-16,0 0 0,0 0 15,0 0-15,0 0 0,0 0 16,0 0-16,28 7 0,-28-7 16,0 0-16,27 11 0,-27-11 15,20 11-15,-10-6 0,-1 0 0,0 0 16,0 3-16,-2-1 15,0 2-15,-2-1 0,-1 2 16,-2 0-16,-1-2 0,-3 2 0,-3 0 16,0-3-16,-2 1 0,-2 1 15,0 1-15,-2-1 0,-2-1 16,1-1-16,0-1 0,0 1 16,2-1-16,-1 1 0,1 1 15,4-3-15,0-1 0,2 0 16,-1 0-16,2-1 0,0-1 0,0 0 15,2 1-15,2-1 0,3 2 16,2-2-16,4-1 0,1 0 16,0 0-16,1-1 0,2 0 15,-2 0-15,0 2 0,0-1 16,0 2-16,-1-1 0,-1 0 0,-1 2 16,-1 2-16,-3-1 15,0-1-15,-2-1 0,0 1 0,-1-2 16</inkml:trace>
  <inkml:trace contextRef="#ctx0" brushRef="#br0" timeOffset="27373.9833">27011 8913 0,'0'0'0,"0"0"0,0 0 15,0 0-15,0 0 0,-6 18 0,6-18 16,0 0-16,-6 19 0,6-19 16,0 0-16,-2 18 0,2-18 15,0 0-15,-3 21 0,2-16 16,1-2-16,0 1 0,0 1 16,0 0-16,0-2 0,-1 1 15,1-1-15,0-1 0,0 0 0,0-2 16,0 4-16,0-4 15,0 0-15,-3 2 0,-1-2 0,1 0 16,-1 0-16,1 0 16</inkml:trace>
  <inkml:trace contextRef="#ctx0" brushRef="#br0" timeOffset="29117.09">26879 7576 0,'0'0'0,"0"0"0,0 0 15,0 0-15,0 0 0,0 0 16,0 0-16,0 0 0,0 0 0,0 0 15,0 0-15,0 0 0,24-6 16,-24 6-16,0 0 16,35-10-16,-35 10 0,27-11 0,-13 4 15,1-2-15,-1 1 0,2-2 16,0 2-16,1-2 0,-1-1 16,0 0-16,-2-2 0,-1 0 15,-1-1-15,4-6 0,-1 0 16,-2 2-16,-1 1 0,0-4 15,-3-2-15,0 1 0,-1 0 0,-3 2 16,-1 1-16,-3 1 0,-1 2 16,-2-3-16,-2 1 0,0 0 15,0 0-15,-4 2 0,-3 2 16,-1 1-16,-2 0 0,-2 2 16,-3 0-16,3 2 0,-1 2 0,-4 0 15,-1 2-15,-1 0 16,0 3-16,0 1 0,0 2 15,2 3-15,1 0 0,-1 4 0,-2 1 16,2 1-16,1 0 0,0 2 16,0 3-16,4-1 0,1 2 15,4 2-15,1 2 0,3 1 16,0 0-16,3 2 0,1 0 16,3 3-16,1 0 0,5 2 15,3-1-15,3-1 0,2-3 0,4 5 16,2 1-16,3 3 0,-1-3 15,-4-6-15,-5-5 0,-2-4 16</inkml:trace>
  <inkml:trace contextRef="#ctx0" brushRef="#br0" timeOffset="29883.5262">26924 9072 0,'0'0'0,"0"0"16,0 0-16,0 0 0,0 0 0,0 0 15,0 0-15,0 0 0,0 0 16,0 0-16,0 0 16,0 0-16,29 8 0,-29-8 0,0 0 15,23 4-15,-23-4 0,0 0 16,25-1-16,-25 1 0,20-1 16,-9 0-16,3-1 0,-2-1 15,-1-1-15,0 0 0,1-1 16,0-1-16,0 1 0,-1-2 15,-1 0-15,-1-2 0,-1-1 0,-1-1 16,0 0-16,-2 0 0,1 0 16,-2-1-16,0-1 15,-2 1-15,-1-1 0,-1 1 0,0-2 16,-2 2-16,0-1 0,-6-1 16,-4 0-16,0 1 0,-2 2 0,0 2 15,-2-1-15,-1 3 16,-1 1-16,-3 2 0,-3 2 15,1 1-15,1 0 0,0 3 16,0 2-16,1 1 0,0 2 0,-3 0 16,-1 3-16,9-3 0,0 1 15,0 3-15,2 2 0,4-4 16,1 1-16,2 2 0,2 0 16,0 0-16,2 1 0,2-1 15,2-1-15,1 2 0,3 1 0,1 0 16,3 0-16,1 0 15,1-1-15,1 1 0,0 0 16,0 0-16,-1 1 0,-1-2 0,-2-2 16,-1-1-16</inkml:trace>
  <inkml:trace contextRef="#ctx0" brushRef="#br1" timeOffset="34534.0617">22302 9006 0,'0'0'0,"0"0"15,0 0-15,0 0 0,0 0 0,0 0 16,0 0-16,0 0 0,0 0 16,0 0-16,0 0 0,0 23 15,0-23-15,-1 24 0,1-24 16,-4 30-16,4-30 0,-5 34 16,1-15-16,0 0 0,0 1 0,-3 4 15,-1 1-15,2-3 16,0 0-16,1 0 0,-1-2 15,2 0-15,-1-1 0,1-3 16,-1 0-16,2-1 0,0-2 0,0-1 16,0 0-16,1-2 0,0-2 15,1-1-15,0-1 0,0-2 16,0-1-16,1-3 0,0 2 16,0-2-16,0 0 0,5-4 15,2 0-15,3-3 0,2-1 0,2-2 16,3-2-16,1 0 15,3 1-15,10-5 0,4 1 16,3-3-16,2 0 0,13-2 0,4-1 16,-3 4-16,-3 1 0,-3 2 15,-10 2-15,-9 2 0</inkml:trace>
  <inkml:trace contextRef="#ctx0" brushRef="#br1" timeOffset="35667.1511">28661 9029 0,'0'0'0,"0"0"0,0 0 16,0 0-16,0 0 0,0 0 0,0 0 16,0 0-16,0 0 0,0 0 15,0 0-15,0 0 0,0 0 16,11 28-16,-11-28 0,0 0 16,9 26-16,-9-26 0,4 21 15,-2-10-15,1 1 0,1 1 16,-1 1-16,0 0 0,0 0 15,0 0-15,0 0 0,0 0 0,1-2 16,-2 3-16,0-1 0,2 0 16,-1 1-16,-1 0 0,-1 0 15,-1-1-15,-1 1 0,0 1 16,-1-1-16,1-5 0,1 0 16,-1-2-16,-1-1 0,1 0 15,0 0-15,1-2 0,0-1 16,0 0-16,0 0 0,-1-1 15,0-1-15,1-2 0,-1 3 0,-4-4 16,-2-1-16,-4-3 0,-2-1 16,-7-4-16,-7-1 15,-4-2-15,-3-1 0,-3-1 0,5 2 16,5 3-16</inkml:trace>
  <inkml:trace contextRef="#ctx0" brushRef="#br1" timeOffset="36900.884">22322 9502 0,'0'0'0,"0"0"0,0 0 16,0 0-16,0 0 0,0 0 0,0 0 15,0 0-15,0 0 0,0 0 16,0 0-16,0 0 0,0 0 16,0 0-16,0 0 0,0 0 15,0 0-15,22 10 0,-22-10 16,0 0-16,0 0 0,0 0 15,0 0-15,0 0 0,27 0 0,-27 0 16,0 0-16,0 0 0,23-3 16,-23 3-16,0 0 0,22-2 15,-14 2-15,-1-1 0,-1-3 16,0 3-16,-1 1 0,0-1 16,-1-2-16,-1 0 0,1 2 15,-1 0-15,0 0 0,1 0 16,-2 1-16,0 1 0,1 0 15,0-1-15,-1 0 0,0 1 16,0 0-16,-1 2 0,0 0 0,1 0 16,-1-1-16,0 0 0</inkml:trace>
  <inkml:trace contextRef="#ctx0" brushRef="#br1" timeOffset="39567.2249">22184 9514 0,'0'0'0,"0"0"0,0 0 0,0 0 15,0 0-15,0 0 0,0 0 16,0 0-16,0 0 0,0 0 15,0 0-15,0 0 0,0 0 0,0 0 16,0 0-16,0 0 0,0 0 16,0 0-16,0 0 0,0 0 15,18-14-15,-18 14 0,24-8 16,-24 8-16,27-8 0,-27 8 16,35-10-16,-15 4 0,1 1 15,2-2-15,3 0 0,6-3 16,0 0-16,2-1 0,2 1 15,0-1-15,-1 0 0,8-3 0,1 2 16,-1 1-16,1 1 0,7-4 16,-2 0-16,0 0 0,-2-1 15,3 0-15,1-1 0,-3 3 16,-2-2-16,11-1 0,0 2 16,-4 0-16,-5 1 0,6-2 15,5-1-15,-6 0 0,-4 3 0,10-2 16,0 0-16,-5-1 15,-4 0-15,3 2 0,2 2 0,-2 0 16,0 0-16,27-6 0,-1 2 16,-16-1-16,-8 1 0,4 3 15,4 3-15,-5 2 0,-1 0 16,-3-5-16,-2-4 0,0 2 16,-2 4-16,4-1 0,2-1 15,-5 2-15,-6 0 0,6-2 16,3-2-16,-7 2 0,-4 2 0,2-1 15,2-1-15,-3 3 0,-1 1 16,5-2-16,4-1 16,0 0-16,-1 0 0,0 1 0,1 1 15,-4 0-15,-3 0 0,3 0 16,3 0-16,-8 2 0,-5 1 0,1-1 16,3 0-16,-4-1 15,-3 0-15,2-1 0,3 1 16,-6 4-16,-2 4 0,-1-6 15,0-4-15,-12 4 0,4 0 0,1-2 16,3 0-16,-2 1 0,-1 2 16,2 1-16,-2 0 0,-5 0 15,-2 1-15,0 0 0,-1 0 16,-4 1-16,-3 0 0,-3 1 16,-1 0-16,0 2 0,-1 2 15,-1-2-15,0-4 0,-3 4 16,2-3-16,-2 3 0,1-2 15,-1 2-15,0 0 0,0 0 0,0 0 16,0 0-16,0 0 0,0 0 16,0 0-16,0 0 0,0 0 15,0 0-15,-2 0 0,2 0 16,-3 0-16,0-1 0,-2 0 16,0 0-16,1 1 0,1 0 15</inkml:trace>
  <inkml:trace contextRef="#ctx0" brushRef="#br1" timeOffset="39967.5449">26332 8283 0,'0'0'0,"0"0"0,0 0 15,0 0-15,0 0 0,0 0 0,0 0 16,0 0-16,27 12 0,-27-12 16,0 0-16,21 13 0,-21-13 15,0 0-15,26 10 0,-16-6 16,0 0-16,1 1 0,1-1 16,-1 1-16,0-2 0,0 1 15,-1-1-15,-1 0 0,0 1 16,0-1-16,-1 1 0,1 0 15,0 2-15,-1-1 0,-1-1 16,1 2-16,-1 0 0,-2-2 0,1 3 16,-2-2-16,0 3 0,-2-1 15,-2 3-15,-1 0 0,-3 1 16,-2 2-16,-4 2 0,-5 0 16,-1 1-16,-12 7 0,-5 4 15,-2 1-15,-4 0 0,1 1 16,7-4-16,6-6 0</inkml:trace>
  <inkml:trace contextRef="#ctx0" brushRef="#br1" timeOffset="80552.8788">9315 6420 0,'0'0'0,"0"0"16,0 0-16,0 0 0,0 0 0,0 0 16,0 0-16,0 0 0,0 0 15,0 0-15,0 0 16,-16 18-16,16-18 0,0 0 0,-21 26 15,21-26-15,-16 24 0,4-10 16,-3 4-16,0 0 0,-1-2 0,-5 10 16,-1 2-16,-1-2 15,-1-1-15,-7 8 0,0 2 16,4-5-16,2 0 0,0 3 0,-1 1 16,-3 1-16,4-4 15,-1 0-15,0 3 0,5-5 0,3-4 16,3-1-16,2-4 0,2 1 15,1-1-15,0-1 0,2 0 16,0-4-16,2-3 0,0-1 16,2 0-16,1-4 0,1-2 15,2-1-15,2-3 0,3-4 16,0-1-16,-1 1 0,-1 0 0,-1 1 16</inkml:trace>
  <inkml:trace contextRef="#ctx0" brushRef="#br1" timeOffset="80985.9228">9318 6445 0,'0'0'15,"0"0"-15,0 0 0,0 0 16,0 0-16,4 22 0,-4-22 16,0 24-16,0-24 0,5 30 0,-3-10 15,0 1-15,0 1 0,1-1 16,-2 2-16,0 5 15,0 0-15,0 1 0,0 1 0,-2-1 16,0-1-16,-1 1 0,1 1 16,-4 3-16,2-4 0,2-1 15,0 0-15,1-5 0,0-2 0,-1 0 16,-1 0-16,2-5 0,2-2 16,-4-3-16,0-2 15,0-2-15,0-2 0,-1-1 0,-2 0 16,1-4-16,-1 0 0,2-1 15,0 1-15,0-1 0</inkml:trace>
  <inkml:trace contextRef="#ctx0" brushRef="#br1" timeOffset="81220.0879">8957 6945 0,'0'0'0,"0"0"16,0 0-16,0 0 0,25-7 0,-25 7 16,32-6-16,-32 6 15,38-8-15,-16 5 0,1-1 16,2 1-16,-1 0 0,9 1 0,0-2 16,-2 2-16,-3 0 0,-1-2 15,1 0-15,-5-1 0,-3 2 16,-4 0-16</inkml:trace>
  <inkml:trace contextRef="#ctx0" brushRef="#br1" timeOffset="81835.955">9715 6548 0,'0'0'0,"0"0"16,0 0-16,0 0 0,-8 22 0,8-22 15,-6 23-15,1-9 0,1 1 16,-2 3-16,0 2 15,-2 1-15,0-1 0,-2 8 0,0 1 16,0 0-16,0 1 0,1 0 16,0 0-16,1-3 0,0-4 15,1 4-15,-1-1 0,0-3 16,0 1-16,2-4 0,-1-2 16,1-3-16,-1-2 0,0-1 0,1-3 15,1-3-15,2-1 0,1-1 16,1 0-16,0-2 0,-1 1 15,2-3-15,-1 4 0,1-4 16,0 0-16,0 0 0,4 0 16,-1-2-16,1 1 0,2-2 15,1-1-15,0 0 0,2 0 0,3 0 16,4 0-16,-2-1 16,2 1-16,2 1 0,0-2 0,2 1 15,1-2-15,6 0 0,1-1 16,-3 3-16,-1 2 0,1 0 15,-1-1-15,0 2 0,-1-2 16,-1 1-16,-1-2 0,-2 2 16,-3 0-16,-2 1 0,-2 0 15,-2-1-15,-1 1 0,-3-2 16,0 1-16,-2-1 0,-1 0 0,-1-2 16,-2-1-16,0 1 15,0 0-15,0 1 16</inkml:trace>
  <inkml:trace contextRef="#ctx0" brushRef="#br1" timeOffset="82087.3241">9702 6518 0,'0'0'0,"0"0"16,0 0-16,0 0 0,0 0 0,18-16 16,-18 16-16,25-7 0,-25 7 15,29-6-15,-12 3 0,1 2 16,-1 0-16,2 1 0,1 0 16,-1 1-16,-2 2 0,2-1 15,-4 1-15,-1 0 0,-3 0 0,-1-2 16</inkml:trace>
  <inkml:trace contextRef="#ctx0" brushRef="#br1" timeOffset="82302.5459">9662 6746 0,'0'0'0,"0"0"0,0 0 15,0 0-15,0 0 0,24-6 16,-24 6-16,23-1 0,-23 1 0,30-3 15,-10 2-15,0-1 0,-1 1 16,1-1-16,4 0 0,-2 1 16,-1-2-16,3 1 0,-2 1 15,-3-1-15,-3 1 0,-3 0 16,-2 1-16,-1-1 0</inkml:trace>
  <inkml:trace contextRef="#ctx0" brushRef="#br1" timeOffset="82802.7731">9178 6331 0,'0'0'0,"0"0"0,0 0 16,22-6-16,-22 6 0,26-5 15,-6 4-15,0-1 0,0-2 0,10 1 16,3 1-16,-1 0 0,-1-1 15,3 2-15,2 0 16,7-2-16,-5 0 0,0 0 0,0 1 16,-4-2-16,-2 0 0,-1-1 15,-3-1-15,-2-1 0,-4 2 16,-2-2-16,-2 0 0,-2 1 16,-3 1-16,-2-2 0,-2-2 15,-2 2-15,-2 0 0,-2-1 16,-2 0-16,-2 1 0,-2 0 0,-2 0 15,-2 0-15,-2 1 0,-2 1 16,-4 1-16,-4 1 0,0 2 16,0 1-16,-3 2 0,-2 1 15,3 0-15,4 1 0,-1 0 16,4-1-16,1 1 0</inkml:trace>
  <inkml:trace contextRef="#ctx0" brushRef="#br1" timeOffset="83269.3909">10343 6643 0,'0'0'0,"0"0"16,0 0-16,0 0 0,26-9 0,-26 9 15,34-6-15,-14 4 0,1-2 0,4 2 16,5-2-16,5 1 0,-2-1 16,1 0-16,3 1 15,2 0-15,-3 0 0,-4 3 16,-3 1-16,-3 1 0,-5-1 0,-4 1 15,-2-1-15,-4 0 0</inkml:trace>
  <inkml:trace contextRef="#ctx0" brushRef="#br1" timeOffset="83502.6615">10311 6885 0,'0'0'16,"0"0"-16,0 0 0,0 0 0,0 0 0,0 0 16,34-9-16,-34 9 15,32-10-15,-12 7 0,2-1 16,3 1-16,1 1 0,2-2 16,0 2-16,8-2 0,-2 1 0,1 1 15,0 1-15,-4 1 0,-2 0 16,4 0-16,-1 1 15,-6 0-15,-3 1 0,-4-1 0,-3-1 16,-4 1-16</inkml:trace>
  <inkml:trace contextRef="#ctx0" brushRef="#br1" timeOffset="92257.5506">11391 6741 0,'0'0'15,"0"0"-15,0 0 0,0 0 0,23-3 16,-23 3-16,22-6 0,-22 6 15,33-5-15,-11 2 0,3 0 16,2 0-16,0 0 0,13 0 16,2 0-16,0 0 0,0 0 15,8 1-15,0 0 0,-2 0 16,0 0-16,5 2 0,-4 0 0,-1 1 16,-2 2-16,-3-2 0,-3 2 15,-7-3-15,-4-1 0,-1 2 16,2 2-16,-6-2 0,-4 1 15,-8 1-15,-5 3 0,-8-1 16,-7-1-16,2-3 0,2 2 16,1-2-16</inkml:trace>
  <inkml:trace contextRef="#ctx0" brushRef="#br1" timeOffset="92836.3923">11658 6910 0,'0'0'0,"0"0"15,0 0-15,0 0 0,0 0 0,36-3 16,-36 3-16,34 2 0,-16-1 16,3 2-16,2 0 0,-1 2 15,0-1-15,2 4 0,-2 1 16,-4 0-16,-3 0 0,-4-1 0,-4 1 15,-6 2-15,-4 0 0,-7 2 16,-7 0-16,1 0 0,-2-2 0,-5-1 16,-5 0-16,2 0 15,0 0-15,-6 1 0,0-1 16,4-2-16,1-1 0,5-1 16,5-3-16,2-1 0,5 1 0,3-2 15,1 1-15,6-2 0,0 0 16,9-3-16,4 0 0,2 0 15,0-1-15,6-1 0,5-2 16,1 1-16,-2 1 0,10-1 16,3 2-16,-3 1 0,-3-1 15,-3 5-15,-3 2 16,-2 1-16,-4 2 0,-1 0 0,-2 2 16,-5 1-16,-3 0 0,-5 5 0,-4 1 15,-3 0-15,-3 1 0,-4 3 16,-4 2-16,-4-2 0,-1 1 15,-4-2-15,-1 1 0,1-1 16,1-1-16,-9 3 0,-3-1 16,4-3-16,4-4 0,-1-2 15,2-2-15,0-1 0,1-2 0,1-2 16,0-3-16,4-5 16,4-4-16,2-8 0,2-4 0,3 6 15,1 4-15,2 1 0</inkml:trace>
  <inkml:trace contextRef="#ctx0" brushRef="#br1" timeOffset="93219.916">11672 6231 0,'0'0'0,"0"0"16,0 0-16,0 0 0,31-8 0,-31 8 16,30-2-16,-13 1 15,1 1-15,0 2 0,3 2 16,-2 3-16,-1 0 0,0 5 16,-3 2-16,-6 1 0,-5 1 0,-6 1 15,-5 1-15,-2-2 0,-2 0 16,-4-1-16,-5 1 0,-1-2 15,0 1-15,-2-1 0,3-2 16,3-1-16,2-2 0,3-2 16,2 1-16,2-2 0,3-1 0,2-1 15,2-1-15,2-1 16,1 0-16,9-1 0,6 1 16,3-2-16,2 1 0,8 0 0,5-1 15,-2 0-15,-1 0 0,0 0 16,-6 0-16,-5 0 0</inkml:trace>
  <inkml:trace contextRef="#ctx0" brushRef="#br1" timeOffset="93652.9831">12938 6406 0,'0'0'0,"0"0"16,0 0-16,0 0 0,0 0 15,-19 12-15,19-12 0,-24 16 16,24-16-16,-27 25 0,11-9 16,-1 3-16,-2 1 0,-5 9 15,-2 2-15,4-1 0,3 1 16,-5 6-16,2-3 0,0-1 0,0-3 16,4 0-16,2-2 15,3-2-15,2-3 0,1-3 0,1-2 16,2-1-16,3-5 0,1 0 15,2-2-15,1-2 0,2-2 16,2-2-16,3-2 0,1-5 0,0-4 16,-1 1-16,-1 1 15,-1 1-15</inkml:trace>
  <inkml:trace contextRef="#ctx0" brushRef="#br1" timeOffset="93938.4472">12920 6457 0,'0'0'0,"0"0"0,0 0 16,0 0-16,0 0 0,0 0 16,7 29-16,-7-29 0,6 29 0,-3-10 15,-1 3-15,1-1 0,-1 2 16,0 1-16,0 0 15,0 6-15,1-2 0,-2-2 0,0-1 16,0 0-16,0-1 0,0-3 16,0 0-16,-1-3 0,0-1 15,-1-3-15,-1-1 0,-2-2 0,-3-4 16,1 0-16,2-2 0,0 0 16</inkml:trace>
  <inkml:trace contextRef="#ctx0" brushRef="#br1" timeOffset="94103.3355">12714 6778 0,'0'0'0,"0"0"0,0 0 16,25-14-16,-25 14 0,27-11 16,-6 5-16,1 2 0,1 0 0,4-2 15,1 1-15,-2-1 0,1 1 16,-5 1-16,-4 1 0,-2 0 15</inkml:trace>
  <inkml:trace contextRef="#ctx0" brushRef="#br1" timeOffset="94370.0972">13188 6580 0,'0'0'0,"0"0"16,0 0-16,0 0 0,0 0 0,2 28 16,-2-28-16,-4 29 15,2-11-15,-1 2 0,0 2 16,-1 0-16,1-1 0,0 1 16,1 0-16,-2 3 0,1-2 0,0-2 15,0-3-15,1-2 0,0 0 16,0-5-16,0-1 0,-1-2 15,1-2-15,1-2 0,0 0 16,0 0-16</inkml:trace>
  <inkml:trace contextRef="#ctx0" brushRef="#br1" timeOffset="94670.1097">13189 6579 0,'0'0'0,"0"0"0,0 0 0,22-8 16,-22 8-16,22-3 0,-8 3 16,3 0-16,0 2 0,2 2 15,0 4-15,3 2 0,-2 2 16,-2 1-16,1 3 0,-3-1 0,-3 1 16,-2 1-16,-2 1 15,-4 0-15,-2 1 0,-1-1 0,-4 1 16,-1-1-16,-1-1 0,-7 3 15,-4 1-15,2-5 0,-2-2 16,-6 3-16,-2-3 0,0-1 16,-1-2-16,-2-2 0,-3-2 15,3-4-15,2-2 0,4 0 16,3 0-16,4 0 0</inkml:trace>
  <inkml:trace contextRef="#ctx0" brushRef="#br1" timeOffset="95023.9688">12884 6329 0,'0'0'0,"0"0"16,0 0-16,0 0 0,21-13 0,-21 13 15,26-9-15,-10 4 0,2-1 16,3 3-16,3 1 0,1 1 15,2-1-15,8 2 0,2 0 16,-2 0-16,-1 0 0,7-2 16,-3 0-16,-5 0 0,-4-1 0,-3 2 15,-3 0-15,-5-1 16,-3 1-16,-3 0 0,-2 1 16,-3-2-16,-1 0 0,-4-1 0,-2-4 15,-2 0-15,-1-1 0,-4-1 16,-3-1-16,-3 2 0,-4 0 15,-2 3-15,-5 3 0,0-1 16,-1 3-16,-6-2 0,1 1 16,6 0-16,4 1 0,4-1 15</inkml:trace>
  <inkml:trace contextRef="#ctx0" brushRef="#br1" timeOffset="95303.5045">13813 6631 0,'0'0'0,"0"0"16,0 0-16,36-6 0,-22 3 15,7 1-15,6 2 0,5-1 16,-2 1-16,0 0 0,3-1 16,-3 0-16,-2 0 0,0 0 15,-3-1-15,-7-3 0,-2-3 0,-4 3 16,-2 0-16,-2 1 0</inkml:trace>
  <inkml:trace contextRef="#ctx0" brushRef="#br1" timeOffset="95536.3607">14081 6443 0,'0'0'0,"0"0"0,0 0 16,0 0-16,0 0 0,0 0 0,-4 28 15,4-28-15,-4 21 0,4-21 16,-6 38-16,3-16 0,-1 1 0,-1 2 15,0 2-15,-1-1 16,2-2-16,-2 8 0,2-2 16,2-6-16,2-3 0,0-3 15,0-4-15,0-1 0</inkml:trace>
  <inkml:trace contextRef="#ctx0" brushRef="#br1" timeOffset="95869.9661">14633 6584 0,'0'0'0,"0"0"16,0 0-16,24-6 0,-24 6 15,26-6-15,-8 3 0,3-1 16,2 1-16,13 0 0,3 0 16,0 0-16,-2 0 0,14 0 15,3 2-15,-2 0 0,-4-1 16,11 2-16,-2 2 0,-5-1 0,-3 1 16,-3 0-16,-1 1 15,-2 3-15,-8 2 0,-7 0 0,-7 2 16,-9-7-16,-4-2 0,-3 0 15,0 0-15,-2 0 0</inkml:trace>
  <inkml:trace contextRef="#ctx0" brushRef="#br1" timeOffset="96403.3968">14964 6758 0,'0'0'0,"0"0"16,0 0-16,24 0 0,-24 0 0,24 0 16,-24 0-16,34 2 15,-15 0-15,1 3 0,0-1 16,-3 3-16,0-1 0,1 2 16,-4 2-16,-3-2 0,-2 1 0,-5 0 15,-4 0-15,-4 1 0,-5-2 16,-4 2-16,-5 1 0,0-1 15,1 0-15,-3-1 0,-2-1 16,1 0-16,1-2 0,-2 2 16,1-1-16,8-2 0,1 0 15,2-1-15,2 0 0,2-2 16,0-1-16,4 0 0,2-1 16,4 3-16,3-2 0,5-2 0,4-2 15,0 2-15,-1 0 0,3 1 16,2 0-16,1 1 0,1-1 15,-1 1-15,-1 2 0,-4-1 16,0 2-16,-3 1 0,-2-1 16,-2 3-16,-2 0 0,-2 4 15,-3 2-15,-2 1 0,-1-1 0,-5 1 16,-4 0-16,-1 0 16,-2 0-16,-1 1 0,-3 2 0,2 0 15,-1-2-15,-4 3 0,-1-2 16,0-2-16,0 0 0,2-3 15,2-2-15,2-2 0,2-3 16,2-4-16,1-3 0,3-4 16,2-2-16,0 2 0,1 1 15,1 0-15</inkml:trace>
  <inkml:trace contextRef="#ctx0" brushRef="#br1" timeOffset="96638.7639">15130 6174 0,'0'0'0,"0"0"15,0 0-15,0 0 0,0 0 16,0 0-16,1 28 0,-1-28 15,-3 36-15,-1-12 0,-2 5 16,1-1-16,-1-1 0,0 3 16,2-6-16,0-3 0</inkml:trace>
  <inkml:trace contextRef="#ctx0" brushRef="#br1" timeOffset="97053.1387">16046 6381 0,'0'0'0,"0"0"15,0 0-15,0 0 0,0 0 0,0 0 16,0 0-16,0 0 16,0 0-16,0 0 0,0 0 15,-21 18-15,21-18 0,-22 25 16,9-7-16,-1 0 0,-1 0 0,0 4 16,-3 1-16,-4 7 0,1 1 15,0 0-15,-1-1 0,2-2 16,3-2-16,-3 3 0,3-1 15,3-2-15,2 1 0,1-2 16,1-2-16,1-2 0,2-3 16,1-2-16,1-3 0,0-3 15,2-1-15,2-6 0,1-3 16,0 0-16,0-2 0,0 2 0</inkml:trace>
  <inkml:trace contextRef="#ctx0" brushRef="#br1" timeOffset="97371.6795">15992 6374 0,'0'0'0,"0"0"15,0 0-15,0 0 0,0 0 0,0 0 16,0 0-16,17 26 0,-17-26 15,6 28-15,-2-9 0,-2 1 16,0 3-16,0 1 0,1 3 16,-2 0-16,0-2 0,0 8 15,0 0-15,0-3 0,0-2 16,0 5-16,0-3 0,0-2 0,1-2 16,-1-3-16,1-1 15,0-4-15,-1-4 0,0-2 0,-1-3 16,-1-3-16,-1-2 0,-2 5 15,-3 2-15,1-1 0,2-1 0,0-2 16</inkml:trace>
  <inkml:trace contextRef="#ctx0" brushRef="#br1" timeOffset="97537.1924">15815 6742 0,'0'0'0,"0"0"16,0 0-16,0 0 0,23-8 15,-23 8-15,30-5 0,-30 5 16,38-2-16,-16-1 0,1 0 16,2 0-16,-1 2 0,2-1 15,-4 0-15,-3 1 0</inkml:trace>
  <inkml:trace contextRef="#ctx0" brushRef="#br1" timeOffset="97903.5669">16503 6484 0,'0'0'16,"0"0"-16,0 0 0,0 0 0,0 0 15,-26-9-15,26 9 16,-23-1-16,23 1 0,-26 2 0,10 1 15,0 1-15,-2 2 0,-1 1 16,0 3-16,0 1 0,1 1 16,-3 5-16,1 4 0,4-2 15,3-2-15,3 0 0,2 1 16,2-1-16,3-1 0,3-1 16,1 1-16,3-1 0,1-1 0,5-1 15,3 0-15,0-2 0,2-1 16,0-2-16,1 1 0,-1-4 15,1-1-15,0 1 0,2 0 16,-2-1-16,1-2 0,-2-2 16,0-2-16,-3 1 0,-2-1 0,-2 1 15</inkml:trace>
  <inkml:trace contextRef="#ctx0" brushRef="#br1" timeOffset="98353.4566">15862 6295 0,'0'0'0,"0"0"0,0 0 0,0 0 16,0 0-16,0 0 0,30-5 15,-30 5-15,31-2 0,-31 2 16,41-2-16,-18 4 0,2 0 0,3-2 16,3 0-16,6 0 0,1 0 15,-2 0-15,0 0 0,0 1 16,-3-1-16,6 0 0,-1 0 15,-6-2-15,-5-1 0,-2 1 16,-3-1-16,-3 1 0,-1 0 16,-4-1-16,-3 0 0,-2-1 0,-2 0 15,-5-2-15,-2-2 16,-1-1-16,-2 1 0,-4-3 16,-3-1-16,-4 1 0,-5 2 0,-3-2 15,-3-1-15,4 1 0,3 3 16,3 0-16</inkml:trace>
  <inkml:trace contextRef="#ctx0" brushRef="#br1" timeOffset="99570.1404">15860 7157 0,'0'0'0,"4"4"0,2 0 16,1 2-16,-1-3 0,7 4 0,4 1 16,1-1-16,0 0 0,5 1 15,4-2-15,0-1 0,2 0 0,7-1 16,3-1-16,-1-2 15,-1-1-15,-1-1 0,1-1 0,-1-1 16,2-1-16,5-3 0,-3-3 16,-2-1-16,-2 0 0,-1-1 15,-2-2-15,-3-2 0,-1-1 16,1-3-16,0-1 0,-3 2 16,-3 2-16,-1-1 0,-3-3 15,0-5-15,0-3 0,1 2 16,0 2-16,-3-1 0,-3 1 0,2-4 15,-1-2-15,-1 3 0,-3 1 16,-4-5-16,-1-4 0,-3 3 16,-1 3-16,-2-2 0,0 0 15,-2 1-15,-3 1 0,-1-1 16,-3 1-16,-2 1 0,0 0 16,0 0-16,2-2 0,-6 5 15,-1 1-15,-2-2 0,1-1 16,-1 1-16,1 2 0,-6 4 15,-5 1-15,2 2 0,1 1 0,-5-1 16,-4 0-16,0 0 0,1 2 16,-3-1-16,-2 1 0,-3 2 15,1 3-15,-2 1 0,-1 4 16,1 1-16,3 3 0,-2 2 16,-1 0-16,1 3 0,0 3 0,-2 2 15,0 0-15,2 2 0,2 1 16,0 3-16,3 3 15,-2 0-15,-1-2 0,3 2 0,2 2 16,2 0-16,1 1 0,0 3 16,2 0-16,3-1 0,4 1 15,2 4-15,0 3 0,-1-1 16,-1 0-16,3-1 0,3 2 16,1-1-16,2 0 0,2 2 15,2 0-15,4 0 0,2-1 0,4 1 16,0 0-16,2-1 0,3-1 15,2 3-15,3-1 0,1-1 16,1-1-16,1-1 0,-1-1 16,0-1-16,-1 2 0,3-4 15,-1-1-15,4-1 0,3 0 16,-4-3-16,-1 1 0,1 0 16,-1 1-16,2-4 0,5-2 15,-1-2-15,0-1 0,-1 1 16,-1 0-16,-1-2 0,0-1 0,1-1 15,-1-1-15,-1-2 0,-1-1 16,-4 0-16,-1 1 0,-4-2 16,-1-2-16,-1 1 0,-2-1 15,-1 1-15,1-1 0,-3-1 16,0 1-16,-2 1 0,-1 1 0,0-2 16,0 0-16,1-2 0</inkml:trace>
  <inkml:trace contextRef="#ctx0" brushRef="#br1" timeOffset="101737.1023">13112 7303 0,'0'0'0,"0"0"0,0 0 0,0 0 0,0 0 16,-27 7-16,27-7 15,-20 6-15,20-6 0,-21 8 0,9-3 16,0 3-16,1-1 0,-2 1 15,-4-3-15,2 1 0,0 1 16,1-2-16,0 3 0,1-2 16,0-1-16,2-2 0,3 1 15,0-1-15,1-1 0,3 2 16,1-1-16,0 0 0,1 1 0,2-1 16,2 1-16,3-2 0,0 1 15,3-2-15,2 1 16,0 1-16,0-1 0,1 0 0,1-1 15,0 1-15,0 0 0,2-1 16,3 0-16,0 0 0,-1 0 16,3 1-16,-2 2 0,0-2 15,-2 0-15,-1 0 0,-2-2 16,0 1-16,-1 0 0,-3-1 16,-2 0-16,0 0 0,-2 0 0,1 0 15,-2 0-15,0 0 0,1 0 16,-2 0-16,-2 0 15,3-3-15,-1 1 0,-1-2 0,0-2 16,-1 1-16,0 0 0,-1-2 16,-1 2-16,0-2 0,0 0 15,-2-1-15,0-2 0,0 1 16,0 0-16,0-1 0,0 1 16,-1 0-16,1 2 0,-1-1 15,0 0-15,-1 0 0,1 2 0,-2-1 16,-1 4-16,2-1 0,-1 1 15,2-1-15</inkml:trace>
  <inkml:trace contextRef="#ctx0" brushRef="#br1" timeOffset="111487.1515">8855 8852 0,'0'0'0,"0"0"0,0 0 0,0 0 16,0 0-16,0 0 0,0 0 15,0 0-15,0 0 0,0 0 16,0 0-16,0 0 0,27 8 16,-27-8-16,28 3 0,-28-3 15,34 2-15,-15 0 0,1-1 16,1 0-16,0 0 0,2-1 15,2-1-15,6 1 0,0 1 0,1-2 16,1 0-16,-2 0 0,-4-1 16,6 2-16,-1-1 0,-3 2 15,-1 1-15,-1-4 0,2 1 16,-5 0-16,-3 0 0,-3 1 16,-3 1-16,-3-1 0,-1 0 15,-5 0-15,-2 1 0,-4-1 16,-1 3-16,1-3 0,-2 2 0,2-2 15</inkml:trace>
  <inkml:trace contextRef="#ctx0" brushRef="#br1" timeOffset="111687.3726">8853 9107 0,'0'0'0,"0"0"15,0 0-15,0 0 0,0 0 0,0 0 16,0 0-16,32 8 0,-32-8 16,28 4-16,-6-2 0,2-1 15,0-1-15,4 0 0,6 2 16,9-1-16,0 1 0,0 0 16,-8-1-16,-7 0 0</inkml:trace>
  <inkml:trace contextRef="#ctx0" brushRef="#br1" timeOffset="112070.6411">9970 9002 0,'0'0'0,"0"0"16,0 0-16,0 0 0,0 0 0,23 5 15,-23-5-15,27 1 16,-27-1-16,43 2 0,-15-4 15,2 2-15,3-1 0,12 1 0,3-1 16,-1 1-16,-3 1 0,13-1 16,1 1-16,-5-1 0,-4 2 15,7 0-15,-1 1 0,-10 3 16,-6-2-16,-8 1 0,-6 0 16,-5-1-16,-4-2 0,-4 0 0</inkml:trace>
  <inkml:trace contextRef="#ctx0" brushRef="#br1" timeOffset="112637.2723">10199 9236 0,'0'0'0,"0"0"16,0 0-16,0 0 0,0 0 0,32 3 15,-32-3-15,33 4 0,-33-4 16,33 7-16,-17-4 0,1 2 16,0 0-16,-3 1 0,-1 0 15,-3 2-15,-2 0 0,-6 2 16,-4-1-16,-3 1 0,0 1 16,-11 4-16,-7 0 0,0 1 0,-1-1 15,-4-2-15,-1-1 16,-5 3-16,5-3 0,3-2 15,4-1-15,5-3 0,2-1 0,4-1 16,4 0-16,1-1 0,2-2 16,4-1-16,5-1 0,3 0 15,2-1-15,4-1 0,5-1 16,0 1-16,0 0 0,6 2 16,3 1-16,-2-1 0,-3-1 0,4 3 15,0 1-15,-2 3 0,1 1 16,-3 4-16,-1 0 15,-5 0-15,-2 2 0,-4 2 0,-3 0 16,-5 0-16,-3-1 0,-6 3 16,-5 3-16,-2 0 0,-2 0 15,-4 0-15,-4 0 0,-2 0 16,0-2-16,-2 0 0,-2-1 16,1-1-16,1-1 0,-7 0 15,1-2-15,4-3 0,5-3 0,-2-6 16,0-1-16,3-6 15,2-3-15,5-6 0,4-4 0,4-1 16,3-5-16,-1 2 0,2 6 16,1 3-16</inkml:trace>
  <inkml:trace contextRef="#ctx0" brushRef="#br1" timeOffset="113004.736">10362 8446 0,'0'0'0,"0"0"0,0 0 16,0 0-16,29-6 0,-29 6 15,29 0-15,-13 2 0,-2 2 0,1 0 16,-2 2-16,-1-1 0,-1 1 15,-2 1-15,-3 0 0,-2 1 16,-3 0-16,-6 2 0,-2 1 16,-4 0-16,-3 0 0,-3 3 15,-1 0-15,2-1 0,0-1 16,3-2-16,2 0 0,1-2 16,2 1-16,3-1 0,1 0 15,3-1-15,2 1 0,8-1 16,6 1-16,4-3 0,6-1 0,8-1 15,6 0-15,2-1 0,0 0 16,1-1-16,-8 0 0,-6 0 0</inkml:trace>
  <inkml:trace contextRef="#ctx0" brushRef="#br1" timeOffset="113437.5823">11290 8976 0,'0'0'0,"0"0"0,0 0 16,0 0-16,23-11 0,-23 11 15,43-8-15,-13 5 0,3-1 16,6 1-16,4 0 0,10 2 15,-1-2-15,13 2 0,1 1 0,3 0 16,-6 1-16,-5 1 0,-3 0 16,-10 0-16,-6 1 0,0 2 15,-7 1-15,-9 0 0,-5-1 0,-7-2 16,-2 0-16,-3-1 16</inkml:trace>
  <inkml:trace contextRef="#ctx0" brushRef="#br1" timeOffset="113737.1625">11720 9053 0,'0'0'0,"0"0"0,0 0 16,-15 16-16,15-16 0,-17 19 15,5-7-15,-1 2 0,-1 1 0,-2 2 16,0 0-16,-3 4 15,2 1-15,4 0 0,1 0 0,2-1 16,2 0-16,3-2 0,3 1 16,2-3-16,2-1 0,7-1 15,5-2-15,2-2 0,2-3 16,11 0-16,5-2 0,-2-3 16,0-3-16,2-1 0,2-1 15,-1-1-15,-4 1 0,0-9 16,-3-6-16,-7 3 0,-4 4 0,-4 2 15</inkml:trace>
  <inkml:trace contextRef="#ctx0" brushRef="#br1" timeOffset="114020.9652">11803 9199 0,'0'0'0,"0"0"15,0 0-15,0 0 0,-10 26 0,10-26 16,-15 24-16,6-9 0,-1 3 0,-1 2 16,-2 3-16,-2 2 15,0 1-15,-7 8 0,-3 1 16,3-1-16,1-2 0,-3 8 16,1 0-16,2-4 0,3-4 0,-2 3 15,1-5-15,2-4 0,2-4 16,3-4-16,2-4 15,4-4-15,2-3 0,2-4 0,2-3 16,-3-7-16,2-3 0,0 2 16,0 1-16,1 2 0</inkml:trace>
  <inkml:trace contextRef="#ctx0" brushRef="#br1" timeOffset="114570.7947">11833 8268 0,'0'0'0,"0"0"0,0 0 15,27 9-15,-27-9 0,27 9 16,-14 0-16,-2 1 0,-1-1 0,-2 1 16,-2 2-16,-1 1 0,-3 1 15,-4 1-15,-4 0 0,-3 3 16,-1-2-16,-3 0 0,-3 1 16,-2-1-16,-2-3 0,-1-1 15,-1 0-15,3-4 0,2-3 0,-1 3 16,5-2-16,4-2 15,1-3-15,2 1 0,0 1 0,3-2 16,1 1-16,2-2 0,3-3 16,4 2-16,4-2 0,5 1 15,3 0-15,1 0 0,1 1 16,2 0-16,2 2 0,-3 0 16,-2 3-16,-1 1 0,-3-1 15,0 3-15,-2-1 0,-3 3 16,-2 2-16,-2 0 0,-3-1 0,-3 1 15,-3 1-15,-2 0 0,-2 0 16,-6 2-16,-6 4 0,1-3 16,-2 1-16,-5 3 0,-2 2 15,2-3-15,2-1 0,4-1 16,4-1-16,6-2 0,5-2 0,1-2 16,0-2-16,-1-1 0</inkml:trace>
  <inkml:trace contextRef="#ctx0" brushRef="#br1" timeOffset="115087.7397">13059 8796 0,'0'0'0,"0"0"0,0 0 15,-20 13-15,20-13 0,-22 15 0,22-15 16,-29 23-16,11-10 0,-1 3 16,-2 2-16,-5 6 0,2 0 0,-2 1 15,-2 2-15,-4 3 0,2-2 16,4 1-16,2 0 0,1-2 15,4-3-15,-1-2 0,0-1 16,3-3-16,4-2 0,2-5 16,3-3-16,2 0 0,0-2 15,2-2-15,2 0 0,2-4 16,3-4-16,3-4 0,2-5 16,1-2-16,0-1 0,-1 3 0,-2 0 15,0 4-15</inkml:trace>
  <inkml:trace contextRef="#ctx0" brushRef="#br1" timeOffset="115370.6546">13018 8807 0,'0'0'0,"0"0"0,0 0 0,0 0 16,0 0-16,0 28 0,0-28 15,-2 28-15,1-11 0,-1 2 0,0 1 16,0 1-16,-1 0 0,-1 7 16,1 1-16,0-2 0,1-1 15,-1 1-15,1 0 0,0-3 16,0-4-16,1 0 0,0-2 16,1-2-16,1 0 0,-1-3 15,0-1-15,0-3 0,0-3 0,-4-1 16,-1 0-16,-2-5 0,1-3 15,0 2-15,1-1 0,0 1 16</inkml:trace>
  <inkml:trace contextRef="#ctx0" brushRef="#br1" timeOffset="115554.2818">12751 9104 0,'0'0'0,"0"0"16,0 0-16,0 0 0,0 0 0,0 0 15,32-11-15,-32 11 0,36-4 16,-14 2-16,3 0 0,0 1 16,1 0-16,8-2 0,-2-1 15,-3-1-15,-1-1 0,-5 1 16,-3 1-16,-4 1 0</inkml:trace>
  <inkml:trace contextRef="#ctx0" brushRef="#br1" timeOffset="115854.0621">13349 8954 0,'0'0'0,"0"0"0,0 0 15,0 0-15,-8 22 0,8-22 16,-10 24-16,4-10 0,1 0 0,-1 2 15,0 3-15,-1-1 0,-1 1 16,-1 6-16,-1 1 16,0-2-16,0-4 0,1-1 0,1-3 15,0-1-15,2-2 0,1 1 16,2-1-16,0-2 0,0-3 0,-1-2 16,2-3-16,0-2 15,0 0-15,1-3 0,1-3 16,0 3-16,0-2 0,0 1 15</inkml:trace>
  <inkml:trace contextRef="#ctx0" brushRef="#br1" timeOffset="116337.4281">13309 8930 0,'0'0'0,"0"0"16,0 0-16,0 0 0,0 0 0,0 0 15,19-11-15,-19 11 16,19-2-16,-19 2 0,24 2 0,-12 1 15,-1 2-15,1 0 0,1 2 16,-1 0-16,-1 2 0,-1 1 16,-1 1-16,-2 2 0,-2-1 15,-3 0-15,-2 0 0,-2 1 16,-1-1-16,-5 2 0,-1 0 16,-1-2-16,-1-1 0,-1-2 15,-2 0-15,1-3 0,-1-2 0,2 0 16,0-1-16,2-2 0,3 1 15,0-1-15,1-1 0,2 1 16,0 0-16,1-2 0,3 1 16,0 0-16,0 0 0,5-2 15,1 1-15,3 1 0,2-1 16,0 1-16,1-1 0,1 1 16,-2-1-16,1 2 0,0 2 15,0 1-15,1 2 0,-1 1 16,0 1-16,-2 0 0,-1 1 0,-1 3 15,-4 1-15,-3 0 0,-2 1 16,-2-2-16,-3 0 0,0-1 16,-1 0-16,-3-1 0,-2 0 15,-2-1-15,-3-2 0,-1-1 16,-2-2-16,0-2 0,1-2 0,-3-2 16,-3-3-16,0-1 0,2 0 15,0 0-15,4 0 16,4 2-16</inkml:trace>
  <inkml:trace contextRef="#ctx0" brushRef="#br1" timeOffset="116687.7265">12903 8728 0,'0'0'0,"0"0"0,0 0 15,0 0-15,0 0 0,0 0 0,34-7 16,-34 7-16,32-4 0,-32 4 16,42 0-16,-20 2 0,0 0 0,3-1 15,1 1-15,6-1 16,-3 0-16,-1 0 0,0 1 16,-3-2-16,-2 0 0,-1-2 15,-1-2-15,-3 3 0,-3 1 0,-1-1 16,-2-3-16,-2 0 0,-3-1 15,0 1-15,-1-3 0,-2 1 16,-1 1-16,-2-3 0,-2-2 16,-4 0-16,-5-1 0,-6 1 15,-2 1-15,-2 0 0,0 3 16,3 0-16,3 1 0,2 1 16</inkml:trace>
  <inkml:trace contextRef="#ctx0" brushRef="#br1" timeOffset="117587.8389">13923 9032 0,'0'0'0,"0"0"15,0 0-15,0 0 0,0 0 0,0 0 16,32-8-16,-32 8 15,36-3-15,-11 1 0,3 0 16,2 0-16,0 3 16,8 0-16,2 0 0,-4 0 0,-3 1 0,3-2 15,-6-2-15,-5 4 0,-4-1 16,-6-5-16,-3-1 0,-5-2 0,-3 0 16,0 1-16,-1 0 0,-1 2 15</inkml:trace>
  <inkml:trace contextRef="#ctx0" brushRef="#br1" timeOffset="117821.1256">14260 8872 0,'0'0'0,"0"0"16,0 0-16,0 0 0,0 0 0,0 0 15,-4 26-15,4-26 0,-5 21 16,5-21-16,-7 31 0,2-14 15,1 2-15,0 1 0,-1 2 16,1-1-16,-1-1 0,-1 8 16,-1-1-16,2-1 0,0-1 0,2-3 15,0-2-15,1-3 0,4-2 16,3-3-16,4-3 0,-3 0 16,0-2-16,0-1 0</inkml:trace>
  <inkml:trace contextRef="#ctx0" brushRef="#br1" timeOffset="118171.074">14882 8963 0,'0'0'16,"0"0"-16,0 0 0,0 0 16,0 0-16,30-10 0,-30 10 0,40-6 15,-18 3-15,4 2 16,4-2-16,2 2 0,1 0 0,11 0 16,3 1-16,0-2 0,-1 0 15,12 0-15,2 0 0,5 1 16,-7 0-16,0 2 0,-2 2 15,-8-2-15,-3 1 0,-2 3 16,-6 0-16,-6 0 0,-5-3 0,-8 3 16,-7 1-16,-9-2 0,-5-2 15,1-1-15,0 1 0,2-2 16</inkml:trace>
  <inkml:trace contextRef="#ctx0" brushRef="#br1" timeOffset="118721.7892">15141 9082 0,'0'0'0,"0"0"15,0 0-15,0 0 0,0 0 0,28 4 16,-28-4-16,27 5 16,-27-5-16,36 5 0,-15-2 15,-2 2-15,0 0 0,1 2 0,0 2 16,-1-2-16,-2 0 15,2 4-15,-4 0 0,-4 0 16,-3 0-16,-6 1 0,-5-1 16,-3 0-16,-1 0 0,-6 0 15,-5-1-15,-1-2 0,-1-1 0,0 0 16,2-2-16,-1 1 0,0-2 16,-2 2-16,1-2 0,7-1 15,1 0-15,2-1 0,2-2 16,2 2-16,1-2 0,2 1 15,1-1-15,2 0 0,4 0 0,5 0 16,3 0-16,-2 0 0,1-1 16,6-1-16,0 2 0,1 2 15,0 0-15,-1 1 0,0-1 16,-2 2-16,0 0 0,-1 3 16,0 1-16,-2 2 0,-1 1 0,-3 2 15,-2 2-15,-3-2 16,-3 0-16,-2 1 0,-4 1 15,0 1-15,-2 1 0,-4-1 0,-5 0 16,0-2-16,-1 0 0,-4 0 16,1 0-16,0-1 0,0 0 15,0-2-15,0-2 0,2-1 16,3-3-16,-1-1 0,2-3 16,1-1-16,1-1 0,4-4 15,0-2-15,2-5 0,2-5 0,0 4 16,2 1-16,0 2 15</inkml:trace>
  <inkml:trace contextRef="#ctx0" brushRef="#br1" timeOffset="118987.3854">15450 8529 0,'0'0'0,"0"0"0,0 0 15,0 0-15,0 0 0,5 23 16,-5-23-16,3 27 0,-3-27 0,2 36 16,-1-12-16,-1 0 0,-1 2 15,1 0-15,1-1 16,0 3-16,0-4 0,0-4 0</inkml:trace>
  <inkml:trace contextRef="#ctx0" brushRef="#br1" timeOffset="119437.8076">16323 8693 0,'0'0'16,"0"0"-16,0 0 0,0 0 0,0 0 15,-21 13-15,21-13 0,-19 16 16,19-16-16,-23 22 0,10-8 16,-1 3-16,-2 1 0,-1 2 15,-3 0-15,-3 7 0,2 0 0,1 1 16,1 1-16,2-1 16,2 1-16,-4 5 0,2 0 15,2-4-15,4-4 0,0-3 0,0-3 16,1-2-16,2-3 15,0-2-15,1-1 0,3-2 0,0-2 16,2-3-16,0-3 0,2-2 16,-1-4-16,3-2 0,1-3 15,2-4-15,0-1 0,2-6 16,1-5-16,-2 3 0,0 4 0,-2 4 16</inkml:trace>
  <inkml:trace contextRef="#ctx0" brushRef="#br1" timeOffset="119738.0785">16280 8692 0,'0'0'0,"0"0"0,0 0 16,0 0-16,0 0 0,0 0 16,3 22-16,-3-22 0,6 21 0,-6-21 15,5 30-15,-2-12 0,-1-1 16,-1 1-16,0 4 15,-1-1-15,0 1 0,0 8 0,0 0 16,0-2-16,0-3 0,-1 2 16,0 0-16,0-2 0,0-2 15,1-1-15,0 0 16,0-4-16,0-1 0,0-1 0,1-3 16,0-2-16,-1-2 0,-2-3 15,-2-2-15,-2-2 0,-4-4 16,-1-3-16,-3-5 0,3 1 0,3 2 15,0 1-15</inkml:trace>
  <inkml:trace contextRef="#ctx0" brushRef="#br1" timeOffset="119904.1323">16030 8993 0,'0'0'0,"0"0"16,0 0-16,0 0 0,0 0 15,0 0-15,0 0 0,25-1 0,-25 1 16,31 1-16,-11 1 0,2 2 15,1-1-15,1 1 0,3 0 16,-2-3-16,-1-1 0,3 0 16,-5 0-16,-3 0 0</inkml:trace>
  <inkml:trace contextRef="#ctx0" brushRef="#br1" timeOffset="120255.28">16633 8832 0,'0'0'0,"0"0"0,0 0 16,0 0-16,0 0 0,0 0 16,0 0-16,-23 10 0,23-10 0,-24 8 15,24-8-15,-28 14 0,10-4 16,1 1-16,-2 1 15,2 1-15,2-1 0,-3 5 0,3 0 16,3 0-16,3 0 0,2 0 16,3 0-16,2 0 0,2 0 15,4-2-15,4-1 0,1-2 16,0-1-16,4-1 0,0-1 16,-1 0-16,-1-2 0,1-2 15,1-2-15,1-2 0,-2 1 0,-2-4 16,-2-3-16,0-2 0,0-3 15,-6-4-15,-4-4 0,0 4 16,-1 1-16,2 3 0</inkml:trace>
  <inkml:trace contextRef="#ctx0" brushRef="#br1" timeOffset="120621.3376">16103 8595 0,'0'0'0,"0"0"0,0 0 15,0 0-15,27 0 0,-27 0 16,32 1-16,-32-1 0,42 5 0,-18-3 16,3 1-16,0-1 15,2 2-15,7 1 0,0-2 0,-2-1 16,-1 1-16,5 0 15,0-2-15,-6 0 0,-6-1 0,-1-1 16,-3 0-16,-5-2 0,-2 1 16,0-1-16,0-2 0,-5 0 15,-1-1-15,-2 1 0,-2-1 16,0 1-16,-2-3 0,-4-1 16,-5-1-16,-1-4 0,-4 1 0,-9-4 15,-8-1-15,-2 2 0,-1 3 16,-12-4-16,-2-1 0,9 3 15,6 4-15,6 1 0</inkml:trace>
  <inkml:trace contextRef="#ctx0" brushRef="#br1" timeOffset="126437.969">8647 10921 0,'0'0'0,"0"0"0,0 0 16,0 0-16,0 0 0,0 0 0,0 0 16,0 0-16,26 12 0,-26-12 15,0 0-15,36 7 0,-36-7 16,36 3-16,-13-2 0,1-1 15,-2 2-15,3-1 0,4-1 16,4 2-16,-2-1 0,0 0 16,0 0-16,-1 1 0,-2 1 0,2-1 15,-6-1-15,-5 1 0</inkml:trace>
  <inkml:trace contextRef="#ctx0" brushRef="#br1" timeOffset="126621.3015">8633 11209 0,'0'0'0,"0"0"16,0 0-16,0 0 0,26 0 0,-26 0 15,38-2-15,-12-1 0,0 0 16,7 0-16,7-1 0,9 0 15,1 1-15,0-1 0,-10 2 16,-6-1-16</inkml:trace>
  <inkml:trace contextRef="#ctx0" brushRef="#br1" timeOffset="127338.0219">10580 9232 0,'0'0'16,"0"0"-16,0 0 0,0 0 15,0 0-15,0 0 0,0 0 16,-15 18-16,15-18 0,-19 21 0,3-6 16,-3 2-16,-1 4 0,-5 3 15,-5 3-15,-8 9 0,2 0 16,-10 9-16,-1-2 0,4-3 15,4-1-15,-9 4 0,0 1 16,6-5-16,4-3 0,1 2 16,5-4-16,3-4 0,5-3 0,2-3 15,2-1-15,5-5 16,3-3-16,4-4 0,3-1 0,7-6 16,3 0-16,7-9 0,6-6 15,-4 3-15,-3 1 0,-2 3 16</inkml:trace>
  <inkml:trace contextRef="#ctx0" brushRef="#br1" timeOffset="127671.2732">12064 8334 0,'0'0'0,"0"0"0,0 0 16,0 0-16,-19 19 0,19-19 0,-22 23 15,7-8-15,-3 1 0,-3 2 16,-3 4-16,-9 7 0,-2 1 0,-1 4 16,1 4-16,-8 6 15,1 2-15,3-3 0,8-9 16,7-8-16</inkml:trace>
  <inkml:trace contextRef="#ctx0" brushRef="#br1" timeOffset="128388.2193">9567 11018 0,'0'0'16,"0"0"-16,0 0 0,0 0 15,0 0-15,0 0 0,0 0 16,0 0-16,0 0 0,29-6 0,-29 6 15,35-2-15,-35 2 0,44 0 16,-16 1-16,1-1 0,2 1 16,10-1-16,1 0 0,0 2 15,1 0-15,8 0 0,-3-1 16,-2 0-16,1 0 0,-4 0 16,-1 1-16,3 1 0,-4 2 0,-2-2 15,0-1-15,-6 1 0,-5 0 16,-6 0-16,-5 0 0,-2 0 15,-6 1-15,-4-3 0,-3-1 16,-2 0-16,2-1 0,-2 1 16</inkml:trace>
  <inkml:trace contextRef="#ctx0" brushRef="#br1" timeOffset="128857.1408">9795 11269 0,'0'0'0,"0"0"16,0 0-16,0 0 0,0 0 16,0 0-16,32 3 0,-32-3 15,26 0-15,-26 0 0,37 1 16,-17 0-16,0 0 0,1 1 16,1 1-16,0 1 0,0-1 0,3 1 15,-2 0-15,-3 0 0,-3 2 16,-4 0-16,-2-2 0,-4 3 15,-4 1-15,-6 1 0,-6 0 16,-2 0-16,-4 1 0,-4-1 16,-6 1-16,0 0 0,0 1 15,0-2-15,1 1 0,-4 0 16,0-2-16,4-1 0,4-1 16,3-1-16,4 0 0,3 0 15,4 1-15,1-1 0,3 1 0,3-1 16,5-2-16,1 1 15,4 0-15,4-1 0,2 0 0,5 0 16,5 0-16,3-1 16,3 1-16,1-2 15,2 2-15,3 1 0,-6 1 0,-2-1 16,-2 2-16,-4-1 0,-7-3 16,-1 1-16,-3-1 15,-2 1-15,-2-1 0,-4-3 0,-4-2 16,-2-1-16,-2-3 0,1 0 15,0 2-15,0 2 0</inkml:trace>
  <inkml:trace contextRef="#ctx0" brushRef="#br1" timeOffset="129138.4214">10272 10510 0,'0'0'0,"0"0"0,0 0 16,0 0-16,0 0 0,0 0 0,2 27 16,-2-27-16,0 0 0,-1 38 15,1-38-15,-6 36 0,3-17 16,-2 4-16,0 2 15,-1 1-15,1 2 0,-3 11 0,0 3 16,1-3-16,-1-2 0,0-1 16,2-6-16,0-5 0</inkml:trace>
  <inkml:trace contextRef="#ctx0" brushRef="#br1" timeOffset="130138.459">12460 9587 0,'0'0'0,"0"0"16,0 0-16,0 0 0,0 0 16,0 0-16,0 0 0,0 0 0,24 3 15,-24-3-15,34 0 16,-34 0-16,42-1 0,-16 0 16,2 1-16,3-1 0,1 1 0,11 0 15,2 0-15,-1 0 0,-1 1 16,9 0-16,0 2 0,-2-2 15,-2 0-15,5 1 16,-3 0-16,-5-1 0,-3-1 0,-4 0 16,-1-1-16,-6 0 15,-6 0-15,-3-1 0,-1 1 16,-3 0-16,-4 0 0,-3 0 0,-2 0 0,-3 0 16,0 1-16,1-1 15,-2-1-15,-1 0 0,-1 2 0,-1-1 16,1-1-16,-3 2 0,0 0 15,-6 2-15,-4 1 0,2-2 16,1 1-16,2-1 0</inkml:trace>
  <inkml:trace contextRef="#ctx0" brushRef="#br1" timeOffset="131073">11894 10958 0,'0'0'0,"0"0"0,0 0 16,-4-22-16,4 22 0,-4-22 16,4 22-16,-5-27 0,3 14 0,-1 0 15,-2-3-15,1 1 0,-1 1 16,-2-2-16,-1 2 0,-2 3 15,-2 0-15,-7 3 0,-5 3 16,1 2-16,1 3 0,-5 2 16,-2 3-16,0 2 0,2 3 0,-6 7 15,0 2-15,2 0 0,4 0 16,-4 10-16,2 3 16,6-3-16,6-3 0,4 4 15,6 2-15,1-4 0,2-3 16,5-1-16,4-2 0,4-1 0,3-1 15,4-1-15,2 1 0,1-4 16,0-2-16,3-4 16,4-2-16,2-2 0,0-2 0,0-1 15,3-1-15,2-3 0,1-2 16,-1-2-16,-1-2 0,-2-4 16,-1-3-16,-6 1 0,-5 4 15,-5 3-15</inkml:trace>
  <inkml:trace contextRef="#ctx0" brushRef="#br1" timeOffset="131388.2302">12116 10861 0,'0'0'0,"0"0"15,0 0-15,-11 20 0,11-20 0,-11 24 16,3-8-16,1 2 0,0 1 16,-1 1-16,0 2 0,-1 6 15,0-2-15,1 2 0,1 1 16,1-1-16,0-3 0,1 4 0,0-2 16,1-3-16,1-4 15,0-2-15,1-3 0,1-4 0,0-1 16,0-4-16,1-2 15,0-4-15,0 0 0,-1-4 0,2-5 16,0 1-16,0 2 0,0 1 16</inkml:trace>
  <inkml:trace contextRef="#ctx0" brushRef="#br1" timeOffset="131921.6415">12137 10825 0,'0'0'0,"0"0"0,0 0 16,0 0-16,0 0 0,0 0 0,30-2 16,-30 2-16,29 4 0,-29-4 15,32 8-15,-15-4 0,0 1 16,-2 3-16,0 3 0,-1 0 16,-3 0-16,-5 1 0,-1 2 0,-4-1 15,-3-1-15,-6 5 0,-3-1 16,-5 1-16,-1-3 0,-3 0 15,-1-3-15,0 0 0,0-1 16,-5 1-16,-1-3 0,4 0 16,3-3-16,4-1 0,1-1 15,3 0-15,3 0 0,4-2 16,0 0-16,2-1 0,1 1 0,2-1 16,1 3-16,3-3 0,3 0 15,2 0-15,4 0 0,1 0 16,1 0-16,6 1 0,1 2 15,0-1-15,0 2 0,-2 1 16,-3-1-16,-1 1 0,-2 2 16,-2 0-16,-1 2 0,-2 1 15,-1 1 1,-5 3-16,-2 4 0,-1-1 0,-1-3 16,-4 0-16,-5 1 0,-1-1 0,-3-1 15,0-1-15,-1-1 0,-1-1 16,2-3-16,-3 1 0,-1 0 15,0-2-15,0-1 0,1-3 16,-1-3-16,0 0 0,2-3 0,0-2 16,2-2-16,-1-6 0,-2-3 15,1 0-15,2 2 0,3 3 16</inkml:trace>
  <inkml:trace contextRef="#ctx0" brushRef="#br1" timeOffset="132288.2761">11612 10533 0,'0'0'0,"0"0"0,0 0 15,0 0-15,0 0 0,27 2 16,-27-2-16,34-2 0,-34 2 0,43 1 15,-18 1-15,2-1 0,0 0 16,10 2-16,-1 0 0,0 0 16,2 1-16,5 2 0,-1-1 15,-5 0-15,-3-1 0,-1-1 16,1-1-16,-6 0 0,-4-1 16,-4 0-16,-3-1 0,-4 2 0,-3-1 15,-2-1-15,-2 2 0,-1-2 16,-2-1-16,-1-1 0,-1-4 15,-1 2-15,0-1 0,-4 0 16,-3 1-16,-4 0 0,-3 0 0,-4 1 16,-2 2-16,3 1 15,0 1-15,4-1 16,2 1-16,1 0 0</inkml:trace>
  <inkml:trace contextRef="#ctx0" brushRef="#br1" timeOffset="132604.8009">12480 11141 0,'0'0'0,"0"0"0,0 0 16,0 0-16,0 0 0,0 0 15,34 1-15,-34-1 0,32-2 16,-32 2-16,43 1 0,-19 0 0,0 1 16,3 1-16,3 1 15,5-1-15,-2 1 0,-5-2 0,-5 0 16,-3 0-16</inkml:trace>
  <inkml:trace contextRef="#ctx0" brushRef="#br1" timeOffset="132988.2514">13483 10974 0,'0'0'0,"0"0"16,0 0-16,0 0 0,0 0 0,-10-17 15,10 17-15,0 0 0,0 0 0,-15-17 16,5 15-16,-3 3 16,-3 0-16,-2 5 0,0 1 15,-2 2-15,-1 0 0,-6 5 0,0 1 16,3 1-16,1 0 0,4 1 15,2 2-15,4-1 0,2 0 0,0 8 16,3-1-16,4 0 16,2-3-16,2 1 0,2-2 15,3 1-15,4-1 0,3-2 16,3 1-16,-1-4 0,-1-3 0,3-1 16,0-1-16,3-2 15,1-1-15,2-4 0,3-4 0,-3 1 16,-2-1-16,-3 0 0,-4 0 15,-2 0-15</inkml:trace>
  <inkml:trace contextRef="#ctx0" brushRef="#br1" timeOffset="133305.1994">13822 10944 0,'0'0'0,"0"0"16,0 0-16,0 0 0,0 0 0,0 0 16,0 0-16,-20 24 0,20-24 15,-16 23-15,16-23 0,-24 31 16,9-14-16,-1 2 0,1 1 16,-1 2-16,2-1 0,-5 6 0,0 2 15,1-2-15,0-2 0,-3 6 16,1-2-16,4-4 0,1-3 15,3-2-15,1-1 0,2-4 16,2-2-16,1-4 0,2 0 16,0-4-16,2-2 0,2-3 15,6-7-15,-1-3 0,2-2 0,-2 1 16,0 2-16,-1 0 0</inkml:trace>
  <inkml:trace contextRef="#ctx0" brushRef="#br1" timeOffset="133621.7646">13846 10896 0,'0'0'16,"0"0"-16,0 0 0,0 0 15,0 0-15,7 25 0,-7-25 16,8 23-16,-2-8 0,-1 4 15,1 3-15,-2-1 0,-1 0 0,2 8 16,-2 1-16,0-1 0,0 1 16,-2-3-16,-1 1 0,1-1 15,0-1-15,-1 5 0,-1-1 16,0-4-16,0-2 0,0-4 0,-1-2 16,1 0-16,0-2 0,-1-1 15,-1-4-15,-2-4 0,-1-2 16,-5-4-16,-4-4 0,1-1 15,1-2-15,2 0 0,1 2 16,2 1-16</inkml:trace>
  <inkml:trace contextRef="#ctx0" brushRef="#br1" timeOffset="133805.7264">13640 11278 0,'0'0'0,"0"0"0,0 0 0,0 0 15,0 0-15,0 0 0,0 0 16,0 0-16,0 0 0,24-11 0,-24 11 15,0 0-15,34-2 0,-34 2 16,32 3-16,-14-1 0,0 0 16,0 0-16,0 0 0,-3 1 15,-1 0-15,-3-3 0,-2-3 16,-1 1-16,-1 0 0,-1 0 16</inkml:trace>
  <inkml:trace contextRef="#ctx0" brushRef="#br1" timeOffset="134171.5835">13257 10691 0,'0'0'0,"0"0"0,0 0 0,0 0 16,0 0-16,0 0 0,0 0 15,0 0-15,29-11 0,-29 11 16,36-4-16,-14 3 0,1 1 16,4 0-16,3 0 15,-1 1-15,1 1 0,8-1 0,-2 1 16,-3-1-16,-4 0 0,3 0 16,-4 0-16,-5-1 0,-4 1 0,-3-1 15,-3 1-15,-3-2 16,-1 0-16,-3 0 0,0-1 15,-2 1-15,-1 0 0,0-4 0,-3-3 16,-3 0-16,0-1 0,-5-2 16,-4-2-16,-4-2 0,-2-1 15,3 3-15,1 1 0,3 3 0</inkml:trace>
  <inkml:trace contextRef="#ctx0" brushRef="#br1" timeOffset="134456.7972">14138 10653 0,'0'0'0,"8"6"0,4 3 16,0 2-16,1 2 0,8 10 16,4 8-16,5 6 0,-2 1 0,2 12 15,-3 5-15,-4-6 0,-3-5 16,-4 9-16,-4 7 15,-2-2-15,-4-9 0,-6 1 0,-5 1 16,-5 3-16,-2-5 0,-15 1 16,-10-3-16,-1-5 0,1-4 15,-13-1-15,-8-1 0,-2-5 16,-1-3-16,-39 14 0,2 0 16,7-13-16,5-7 0,26-7 15,19-5-15,14-3 0</inkml:trace>
  <inkml:trace contextRef="#ctx0" brushRef="#br1" timeOffset="134922.3668">11999 10206 0,'0'0'0,"-11"-5"16,-1-1-16,1 1 15,-2-1-15,-8 0 0,-3 0 0,-4 2 16,-2 3-16,-4 6 0,-3 4 16,-9 4-16,2 2 0,-3 7 15,-3 4-15,-5 8 0,5 2 16,-8 11-16,1 3 0,8-4 16,8-2-16,2 10 0,6 2 15,4-2-15,3-3 0,7 4 0,6 3 16,5-6-16,5 0 0,3 23 15,2-3-15,5-7 0,5-5 16,2 6-16,3 2 0,3-9 16,1-5-16,10 3 0,7 4 15,-8-1-15,-3 1 0,-8-20 16,-7-13-16,-3-8 0</inkml:trace>
  <inkml:trace contextRef="#ctx0" brushRef="#br1" timeOffset="141322.0144">14689 11242 0,'0'0'0,"0"0"0,0 0 16,0 0-16,0 0 0,0 0 0,0 0 16,0 0-16,0 0 0,0 0 15,0 0-15,27-12 0,-27 12 0,30-1 16,-7 1-16,0 0 16,0 1-16,3 1 0,4 0 15,-2 1-15,-3 0 0,8 1 16,0 0-16,-2-1 0,-2 0 0,2 0 15,-4 1-15,-4-1 0,-4 0 16,-2 0-16,-3 0 0,-4-1 16,-1-1-16,-3 2 0,0 1 15,-3-2-15,-1 0 0,-2-2 16,2 2-16,-2-2 0</inkml:trace>
  <inkml:trace contextRef="#ctx0" brushRef="#br1" timeOffset="141671.9288">15534 11240 0,'0'0'0,"0"0"0,0 0 0,0 0 16,0 0-16,0 0 0,0 0 15,0 0-15,28-12 0,-28 12 16,37 0-16,-14 1 0,2 0 16,5 1-16,3 2 0,1 0 0,1 0 15,13 2-15,2 0 0,7 2 16,-4-1-16,-3 2 0,-1 5 15,3-2-15,-4-1 16,-8-1-16,-6 2 0,-7-1 0,-8-1 16,-5 0-16,-5-1 0,-7-4 0,-4-3 15,2-2-15,-3 3 0,3-3 16</inkml:trace>
  <inkml:trace contextRef="#ctx0" brushRef="#br1" timeOffset="142206.4066">15728 11498 0,'0'0'0,"0"0"15,0 0-15,0 0 0,28 2 0,-28-2 16,37 8 0,-12-1-16,4 1 0,-3 2 0,-2-1 15,5 3-15,-2 2 16,-5 0-16,-4 0 0,-6 0 0,-5-1 15,-4 0-15,-1-1 0,-11 0 16,-8 3-16,0-3 0,-3-2 0,-12 2 16,-6 0-16,4-1 15,2 0-15,0-4 0,0-2 16,3 1-16,3-1 0,1 1 16,5-3-16,5 1 0,4 1 0,5-4 15,1-2-15,5 1 0,5-1 16,5-1-16,5-1 0,-3 1 15,2 0-15,9-1 16,5-2-16,0 1 0,-3 2 0,1 2 16,-1 1-16,0 0 0,1 1 0,-2 2 15,-1 0-15,-4 2 16,-3 2-16,-1 4 0,-3 4 16,-3-1-16,-2 0 0,-3 3 15,-3 5-15,-2-3 0,-2 1 0,-5 2 16,-7 4-16,1-3 0,-1-3 15,-5 4-15,-1-2 16,0-1-16,0 1 0,-3-2 16,-3-2-16,4-5 0,2-4 0,-1-4 15,0-3-15,1-4 0,2-3 0,-2-11 16,0-9-16,4-2 0,2-1 16,4 6-16,3 4 15,0 4-15</inkml:trace>
  <inkml:trace contextRef="#ctx0" brushRef="#br1" timeOffset="142422.1298">16028 10878 0,'0'0'0,"0"0"0,0 0 16,0 0-16,0 0 0,0 0 0,0 0 15,0 0-15,2 26 0,-2-26 16,-1 32-16,-2-10 16,1 2-16,-1 3 0,-1 4 0,0-4 15,1-4-15,1-2 0</inkml:trace>
  <inkml:trace contextRef="#ctx0" brushRef="#br1" timeOffset="142788.7347">16902 11296 0,'0'0'0,"0"0"15,0 0-15,0 0 0,0 0 0,-12-23 16,12 23-16,-15-14 0,15 14 16,-21-10-16,6 8 15,-2 2-15,0 2 0,-2 5 16,0 2-16,1 1 0,0 1 0,-4 6 0,1 0 16,2 0-16,3 1 0,1 3 15,3 3-15,4 1 0,4 0 16,4 5-16,6-1 15,1-3-15,3-1 0,5-4 16,2-1-16,4-4 0,2-5 0,3-3 16,2-3-16,1-3 0,1-3 15,-2-1-15,-6 1 0,-4 1 16</inkml:trace>
  <inkml:trace contextRef="#ctx0" brushRef="#br1" timeOffset="143105.3916">17357 11201 0,'0'0'0,"0"0"15,0 0-15,0 0 0,0 0 0,0 0 16,0 0-16,0 0 0,0 0 16,0 0-16,-19 21 15,19-21-15,-17 21 0,17-21 0,-27 31 16,13-12-16,0 0 0,-3 4 15,-1 2-15,-3 7 0,3-2 16,-3 1-16,-1-1 16,-3 4-16,5-1 0,1-3 15,2 2-15,3-5 0,2-2 0,1-5 16,2-3-16,1-2 0,2-4 16,0-3-16,2-2 0,2-3 15,2-3-15,1-7 0,1-5 16,0 2-16,-1 0 0,0 3 0</inkml:trace>
  <inkml:trace contextRef="#ctx0" brushRef="#br1" timeOffset="143371.9093">17303 11230 0,'0'0'15,"0"0"-15,0 0 0,0 0 0,0 0 16,0 0-16,0 0 0,7 24 15,-7-24-15,4 23 0,-4-23 16,3 37-16,-1-18 0,-1 4 16,1 2-16,-1 1 0,0-1 15,0 9-15,0 0 0,0-2 16,0-3-16,1-1 0,-1 0 16,0 2-16,0-2 0,-1-6 0,0-2 15,0-4-15,-1-2 0,-3-7 16,-1-4-16,-3-3 0,-1-2 15,2 0-15,0 0 0,2 0 16</inkml:trace>
  <inkml:trace contextRef="#ctx0" brushRef="#br1" timeOffset="143555.2415">17026 11527 0,'0'0'16,"0"0"-16,0 0 0,0 0 0,32 7 15,-32-7-15,28 7 0,-13-2 0,3 0 16,2 1 0,3-1-16,-1-2 0,-1 0 15,-3-1-15,-3 0 0,2 1 16,-4 0-16,-2-2 0</inkml:trace>
  <inkml:trace contextRef="#ctx0" brushRef="#br1" timeOffset="143905.5342">16789 11084 0,'0'0'0,"0"0"0,0 0 15,29 2-15,-29-2 0,37 2 16,-12 1-16,2 0 0,3-1 0,10 4 16,1 1-16,-2-1 0,0-2 15,6 2-15,-2 0 0,-3-1 16,-4 0-16,4-2 0,-4-1 16,-5-2-16,-4-2 0,-7 1 15,-3 0-15,-6 0 0,-2 0 0,-1-2 16,-2 0-16,-1-2 0,-2-3 15,-3-1-15,-3-3 0,-6-3 16,-4-1-16,-8-3 0,-6-4 16,-8-7-16,-3 0 0,9 5 15,4 4-15,5 5 0</inkml:trace>
  <inkml:trace contextRef="#ctx0" brushRef="#br1" timeOffset="148422.2867">1676 9759 0,'0'0'0,"0"0"16,0 0-16,0 0 0,0 0 0,15 32 15,-8-14-15,0 0 0,2 1 16,1 3-16,2 5 0,-3-1 16,1-1-16,3 11 0,3 3 15,-1 4-15,-2-2 0,1 0 16,0 2-16,-4-6 0,0-3 0,0 7 16,-1-2-16,-1-4 0,-1-5 15,0-3-15,1-1 0,-1-5 16,-3-3-16,2-5 0,-1-2 15,0-2-15,-2-1 0,0-4 16,3-3-16,-1-2 0,2-2 0,9-9 16,9-6-16,0-4 15,1-1-15,6-8 16,5-5-16,-2 1 0,-3 1 0,15-15 16,3-7-16,5-2 0,-2 5 0,11-10 15,2-1-15,-6 5 0,-4 5 16,30-28-16,-3 4 0,-15 14 15,-10 10-15,8-1 0,3-2 16,-5 11-16,-3 7 0,4-2 16,4-1-16,-10 1 0,-4 1 0,-20 12 15,-10 8-15,-6 7 0</inkml:trace>
  <inkml:trace contextRef="#ctx0" brushRef="#br1" timeOffset="152624.9871">18513 5093 0,'0'0'0,"0"0"0,0 0 15,0 0-15,0 0 0,0 0 0,0 0 16,-5 28-16,5-28 0,-4 22 16,1-4-16,1 2 0,1 2 15,-1 3-15,0 4 0,-2 3 16,0 2-16,-1 12 0,-1 3 16,-3 14-16,0 4 0,-1-1 15,1 4-15,-4 12 0,1-1 0,1 15 16,4-1-16,-2 8 15,1-5-15,-1 39 0,3-11 16,0-13-16,2-8 0,-2 2 0,0 4 16,1-6-16,1-1 0,-1 3 15,0 1-15,0-3 0,1-2 16,0 8-16,0 7 0,1-10 16,1-6-16,0 9 0,-1 6 15,1-3-15,0 0 0,0 0 16,-1 4-16,2-8 0,0-3 0,2 7 15,2 8-15,-3-8 16,-3-7-16,1 7 0,1 5 16,-1-12-16,0-9 0,-3 10 0,0 7 15,-2-6-15,-1-3 0,-3 6 16,-2 5-16,0-8 0,0-6 16,-2 7-16,0 5 0,6-9 15,4-7-15,1 8 0,3 4 16,0-11-16,1-7 0,-1-1 15,-1-2-15,0-3 0,-1-2 0,1 0 16,-1 1-16,0-6 0,0-5 16,1-2-16,0 0 0,0-5 15,0-4-15,0 0 0,2-1 16,-1-9-16,0-4 0,0 2 16,0-1-16,0-4 0,1-3 15,-1-4-15,-1-4 0,-1-2 0,0-2 16,-1 0-16,-3 1 15,-1-9-15,-2-5 0,4-7 0,1-4 16,2-3-16</inkml:trace>
  <inkml:trace contextRef="#ctx0" brushRef="#br1" timeOffset="165756.8812">21985 4960 0,'0'0'0,"0"0"15,0 0-15,-25 15 0,25-15 0,-18 15 16,6-3-16,-1 1 0,0 0 0,-4 4 15,-3 2-15,-4 5 16,0-1-16,0 1 0,-2 2 16,2-2-16,0-2 0,-5 8 15,0 1-15,4-1 0,3-3 0,1 0 16,1 0-16,1-4 0,3-2 0,-2 2 16,3-1-1,4-6-15,1-3 0,2-1 0,2-3 16,0 0-16,2-2 0,4-4 15,2-2-15,3-4 0,3-1 16,-1 0-16,-2 0 0,1 2 0</inkml:trace>
  <inkml:trace contextRef="#ctx0" brushRef="#br1" timeOffset="166106.3002">22030 4855 0,'0'0'0,"0"0"15,0 0-15,0 0 0,0 0 0,0 0 16,0 0-16,4 25 0,-4-25 16,0 0-16,7 34 15,-7-34-15,4 31 0,-4-13 0,-1 3 16,0-1-16,-2 2 0,1 2 15,0 3-15,-1 6 0,-1-2 0,1-2 16,0 0-16,1 1 0,-1 1 16,0 4-16,1-5 15,1-3-15,0-4 0,0 0 16,-2-2-16,1-2 0,0-1 0,1-5 16,0-3-16,0-2 0,-1-2 15,-1-2-15,-2-1 0,-2 0 16,-2-2-16,2-1 0,0 1 15,1-1-15</inkml:trace>
  <inkml:trace contextRef="#ctx0" brushRef="#br1" timeOffset="166289.8085">21688 5275 0,'0'0'0,"0"0"0,0 0 16,0 0-16,0 0 0,0 0 15,22-12-15,-22 12 0,34-9 0,-11 4 16,3-1-16,1 1 16,-1-2-16,9-1 0,-1 1 15,-6 1-15,-3 0 0,-4 2 0</inkml:trace>
  <inkml:trace contextRef="#ctx0" brushRef="#br1" timeOffset="166774.3812">22398 4908 0,'0'0'0,"0"0"15,0 0-15,0 0 0,-13 22 16,13-22-16,-8 23 0,8-23 15,-12 31-15,4-13 0,-2 1 16,-1 2-16,0-2 0,-5 8 16,0 1-16,0-3 0,3 0 0,1-3 15,1 0-15,1-3 0,0 0 16,1-2-16,1 0 0,0-3 16,1 0-16,1-3 0,0-2 15,2-1-15,0-3 0,1 0 16,1-1-16,0 0 0,1 0 15,1-1-15,1 1 0,1-3 16,0 1-16,1-1 0,3-1 16,1-1-16,1 1 0,4-2 15,4 2-15,-1-2 0,2-1 0,0 1 16,3-2-16,6 1 0,0-1 16,1 2-16,-1-1 15,-1-1-15,-1-2 0,1 3 0,0 1 16,-2 0-16,-2-1 0,-2 2 15,-2-1-15,-3 1 0,-2 0 16,-2-2-16,-1 0 0,-3-1 0,-1-1 16,-1 2-16,0 0 0,-1 0 15</inkml:trace>
  <inkml:trace contextRef="#ctx0" brushRef="#br1" timeOffset="167006.3502">22350 4957 0,'0'0'0,"0"0"15,0 0-15,0 0 0,0 0 0,0 0 16,19-12-16,-19 12 0,27-7 16,-27 7-16,38-8 0,-16 5 15,1-1-15,1 1 0,1 1 16,4 0-16,-1 0 0,-4 4 15,-1 0-15,-3 0 0,-2 0 16,-4 0-16,-2 1 0,-1-2 0</inkml:trace>
  <inkml:trace contextRef="#ctx0" brushRef="#br1" timeOffset="167222.8812">22297 5109 0,'0'0'0,"0"0"16,0 0-16,0 0 0,0 0 0,27-6 16,-27 6-16,31-4 0,-31 4 15,38-4-15,-15 3 16,2-1-16,0 1 0,0 0 0,1 0 16,3 1-16,-1 1 0,0 0 15,-1-1-15,-4 0 0,-3 0 0,-3 0 16</inkml:trace>
  <inkml:trace contextRef="#ctx0" brushRef="#br1" timeOffset="167639.7617">21982 4736 0,'0'0'0,"0"0"0,0 0 16,0 0-16,24-10 0,-24 10 0,38-10 16,-16 4-16,0 2 0,5 0 15,6 1-15,-1 0 0,0 0 0,11 0 16,3 1-16,5-1 15,-3 1-15,-1 0 0,1 1 16,0-2-16,-6-1 0,0 1 16,0 1-16,-8-2 0,-5-1 0,-4-3 15,-4 0-15,-3 1 0,-4 1 16,-2-2-16,-2-2 0,-5 3 16,1 0-16,-5-2 0,-2 0 15,-1-1-15,-2 0 0,-8 2 16,-8 0-16,0 3 0,-1 2 0,-6 2 15,-4 3-15,0-2 16,3 0 0,3 0-16,7 0 0,2 0 0</inkml:trace>
  <inkml:trace contextRef="#ctx0" brushRef="#br1" timeOffset="167906.2726">23027 4967 0,'0'0'0,"0"0"15,0 0-15,31-1 0,-31 1 0,33-2 16,-11-1-16,2 1 0,3 1 15,7-1-15,1 1 0,-1-1 16,1 1-16,-6 2 0,-2 3 16,-1 0-16,-6 2 0,-3-2 0,-4 1 15,-2-3-15</inkml:trace>
  <inkml:trace contextRef="#ctx0" brushRef="#br1" timeOffset="168089.6058">22982 5246 0,'0'0'0,"0"0"16,0 0-16,0 0 0,29 2 0,-29-2 15,40 0-15,-12 1 0,4 0 16,5 2-16,4 0 0,11 1 16,-2 1-16,-1 0 0,-8 0 15,-8-2-15</inkml:trace>
  <inkml:trace contextRef="#ctx0" brushRef="#br1" timeOffset="173739.8514">24505 4755 0,'0'0'0,"0"0"15,0 0-15,0 0 0,0 0 0,0 0 16,0 0-16,0 0 0,0 0 0,0 0 16,-11 28-16,11-28 0,-12 25 15,12-25-15,-19 37 0,5-16 16,-1 1-16,-2 3 0,-1 2 15,-8 9-15,0-1 0,-3 0 16,-1 0-16,-2 4 0,4-2 16,0-2-16,3-1 0,-4 3 15,2-2-15,1-6 0,3-2 16,5-3-16,4-4 0,3-1 16,2-2-16,3-5 0,0-5 0,4-2 15,2-5-15,0 0 0,0 0 16,6-8-16,2-2 0,-2 4 15,-2-1-15,-1 3 0</inkml:trace>
  <inkml:trace contextRef="#ctx0" brushRef="#br1" timeOffset="174073.6292">24474 4766 0,'0'0'0,"0"0"0,0 0 0,0 0 16,0 0-16,0 0 0,0 0 16,0 0-16,0 0 0,17 16 15,-17-16-15,8 25 0,-8-25 0,6 35 16,-3-14-16,-1 4 0,-1 0 16,0 10-16,-1 1 0,0-2 15,1 1-15,-1 5 0,0-1 16,0-4-16,1-6 0,0-1 15,1-2-15,-2-1 0,0-2 0,1-4 16,0-2-16,0-2 0,0-3 16,-1-2-16,-1-2 15,1-4-15,1-1 0,-1-3 0,-4 3 16,-1-6-16,0 0 0,0 0 16,1 1-16,0-1 0</inkml:trace>
  <inkml:trace contextRef="#ctx0" brushRef="#br1" timeOffset="174240.2574">24196 5135 0,'0'0'16,"0"0"-16,0 0 0,0 0 0,28-8 16,-28 8-16,35-10 0,-15 5 15,4 2-15,2-2 0,3 3 16,-1 4-16,1 7 0,2 0 15,-6-2-15,-3-1 0</inkml:trace>
  <inkml:trace contextRef="#ctx0" brushRef="#br1" timeOffset="174573.4536">24880 4833 0,'0'0'0,"0"0"16,0 0-16,0 0 0,-23-2 0,23 2 16,-20 7-16,9-1 0,0 2 15,-3 4-15,-4 4 16,2 0-16,-1 1 0,-3 7 0,3 3 16,1 0-16,4-2 0,0 5 15,4-1-15,4-1 0,3-1 0,3-1 16,4-2-16,1-4 15,2-1-15,1-4 0,2-3 16,-1-2-16,1-1 0,0-4 16,2-1-16,-2-2 0,1 0 0,2-3 15,3-1-15,-2-3 0,-2-2 16,-3-4-16,-2-3 16,-4 5-16,1 1 0,-2 2 0</inkml:trace>
  <inkml:trace contextRef="#ctx0" brushRef="#br1" timeOffset="174940.1349">24220 4661 0,'0'0'0,"0"0"0,0 0 16,0 0-16,0 0 0,0 0 15,19-16-15,-19 16 0,26-9 16,-6 6-16,4 1 0,3 1 0,1-1 16,3 4-16,3-1 15,9 0-15,-1 0 0,8 1 0,-2 2 16,-3-1-16,-5 0 0,0-2 16,-1-1-16,-5 0 0,-4-1 15,0-1-15,-2 0 0,-8 0 16,-3 1-16,-1-2 0,-2 0 15,-2-1-15,-3 1 0,0 0 16,-1-2-16,-3 0 0,0 0 0,-3 1 16,0-1-16,-3-1 0,-3-1 15,-4 2-15,-4-1 16,-4 2-16,-1-1 0,2 1 0,3 2 16,1-1-16</inkml:trace>
  <inkml:trace contextRef="#ctx0" brushRef="#br1" timeOffset="175174.4311">25129 4943 0,'0'0'0,"0"0"15,0 0-15,36 2 0,-21-2 0,6 1 16,6-1-16,7-1 0,0-2 0,3 2 15,4 1-15,3 1 16,-4 0-16,-1-1 0,-1-1 16,-4 1-16,-4 1 0,-1-2 0,-6-1 15,-9 1-15,-4-2 0,-1 2 16,-2 0-16,-2 1 0</inkml:trace>
  <inkml:trace contextRef="#ctx0" brushRef="#br1" timeOffset="175406.823">25436 4816 0,'0'0'0,"0"0"16,0 0-16,0 0 0,0 0 0,-10 20 16,10-20-16,-10 27 0,10-27 15,-11 36-15,4-14 0,1 2 16,-1 1-16,1 9 0,-1 0 15,4-1-15,2-2 0,3-3 16,2 0-16,2-4 0,-1 0 0,1-2 16,-1-3-16,0-3 0</inkml:trace>
  <inkml:trace contextRef="#ctx0" brushRef="#br1" timeOffset="175756.6937">26291 4880 0,'0'0'0,"0"0"15,0 0-15,0 0 0,0-23 16,0 23-16,0 0 0,-3-22 16,1 15-16,-2 1 0,-2 0 15,-1 3-15,1-1 0,-5 4 16,-5 1-16,0 2 0,-3 1 0,-1 3 15,-2 3-15,-5 4 16,0-1-16,1 4 0,-1 3 16,5-1-16,3-2 0,1 7 15,3-1-15,4 0 0,3-1 0,3 0 16,3 2-16,3-3 16,2-4-16,8 0 0,6-2 15,-1-1-15,0-2 0,3-3 0,2-4 16,2-1-16,1-2 0,1-4 15,1-2-15,-5 0 0,-5 0 16,-3 3-16</inkml:trace>
  <inkml:trace contextRef="#ctx0" brushRef="#br1" timeOffset="176156.8914">26596 4780 0,'0'0'0,"0"0"0,0 0 0,0 0 16,0 0-16,0 0 0,0 0 16,0 0-16,-5 22 0,5-22 15,-7 24-15,7-24 0,-11 34 0,3-14 16,-2 2-16,-1 0 0,-2 3 16,-4 5-16,1 1 0,-1-3 15,2-2-15,1-2 0,2-2 16,1-2-16,1-2 0,3-2 15,0-1-15,2-5 0,-1-1 0,2-1 16,0 0-16,3-2 16,1 0-16,4-3 0,1 0 15,2-1-15,3-1 0,3-1 16,3 0-16,6 0 0,2-1 0,2-2 16,4 0-16,-2 1 0,1 0 15,0-2-15,-1-1 0,5-1 16,-2 0-16,-3 0 0,-3 0 15,-4 0-15,-3 1 0,-5-2 16,-2 0-16,-4-1 0,-4 1 0,-1 1 16,0 2-16,1 1 0</inkml:trace>
  <inkml:trace contextRef="#ctx0" brushRef="#br1" timeOffset="176357.0747">26500 4806 0,'0'0'0,"0"0"0,0 0 15,0 0-15,0 0 0,0 0 0,26-11 16,-26 11-16,30-3 0,-30 3 16,40 1-16,-18 0 0,0 0 0,1 2 15,0 1-15,3 0 16,-6 1-16,-2 0 0,-2-1 15,-3-2-15</inkml:trace>
  <inkml:trace contextRef="#ctx0" brushRef="#br1" timeOffset="176556.7266">26400 4980 0,'0'0'0,"0"0"0,0 0 16,0 0-16,0 0 0,29-1 15,-29 1-15,34-2 0,-34 2 0,41-1 16,-18 0-16,1 0 16,-2 0-16,-1 1 0,-2-2 0,3-1 15,-4-2-15,-2 1 0,-3 1 16,-2-1-16</inkml:trace>
  <inkml:trace contextRef="#ctx0" brushRef="#br1" timeOffset="176973.7497">25924 4543 0,'0'0'0,"0"0"0,0 0 15,0 0-15,0 0 0,30-7 0,-30 7 16,34-1-16,-12 1 0,4 0 16,1 0-16,4 1 0,2 0 15,9-1-15,0 0 0,-1 0 16,0 1-16,6-1 0,-3-1 16,-4 0-16,-3 0 0,-1-2 15,-2 0-15,-2 0 0,-4 1 0,-2-1 16,-4 1-16,-3-1 0,-3 0 15,-2-1-15,-1 1 0,-4-2 16,0 1-16,-2-1 0,-3-2 16,0 1-16,-2-1 0,-4-1 15,-4-1-15,-4-1 0,-4 0 0,-6 0 16,-4 1-16,-6 0 0,-3 3 16,-10-3-16,0 0 15,8 2-15,6 2 0,6 0 0</inkml:trace>
  <inkml:trace contextRef="#ctx0" brushRef="#br1" timeOffset="179558.3018">27424 4802 0,'0'0'0,"0"0"15,0 0-15,0 0 0,0 0 0,0 0 16,0 0-16,0 0 0,28-6 16,-28 6-16,33-2 0,-33 2 15,42-2-15,-16 2 0,2-1 16,1 1-16,0 1 0,7 0 15,0 0-15,-2 0 0,-5 2 0,5 2 16,-2-2-16,-4 1 0,-5-1 16,-4 0-16,-5-1 15,-5 3-15,-6-1 0,0 0 0,-1-1 16,0-1-16</inkml:trace>
  <inkml:trace contextRef="#ctx0" brushRef="#br1" timeOffset="179756.9139">27293 5039 0,'0'0'0,"0"0"0,0 0 16,0 0-16,23-5 0,-23 5 0,28-2 16,-28 2-16,40-3 15,-11 0-15,6 0 0,-1 0 16,0 2-16,10 0 0,2 0 0,4 0 15,-2 0-15,-10 0 0,-7 1 16,-5-1-16</inkml:trace>
  <inkml:trace contextRef="#ctx0" brushRef="#br1" timeOffset="180123.6175">28620 4517 0,'0'0'16,"0"0"-16,0 0 0,0 0 0,0 0 16,0 0-16,-27 13 0,27-13 15,-21 20-15,21-20 0,-28 33 16,11-14-16,-1 0 0,-2 5 15,-1 4-15,-7 7 0,1 0 0,-8 10 16,2-1-16,3-3 16,0-2-16,-2 7 0,3-2 0,4-5 15,2-3-15,2-3 0,2-5 16,3-4-16,4-4 0,4-2 16,2-1-16,2-5 0,0 0 15,4-6-15,4-3 0,1-6 16,4-3-16,2-7 0,1-4 15,-2 5-15,-2 1 0,-2 3 16</inkml:trace>
  <inkml:trace contextRef="#ctx0" brushRef="#br1" timeOffset="180423.8148">28554 4543 0,'0'0'0,"0"0"0,0 0 0,0 0 15,0 0-15,0 0 0,0 0 16,0 0-16,17 22 0,-17-22 16,9 21-16,-9-21 0,11 30 0,-6-12 15,-2 3-15,0 1 0,1-1 16,-2 5-16,0 2 0,-2 7 16,-1-1-16,0-1 0,-1-1 15,-2 2-15,0-1 0,1 3 16,-1-2-16,1-4 0,0-2 0,0-3 15,1-1-15,0-4 16,1-3-16,0-4 0,0-2 16,-2-3-16,1 0 0,-1-7 15,-3-3-15,2 0 0,1 1 0,-1 0 16</inkml:trace>
  <inkml:trace contextRef="#ctx0" brushRef="#br1" timeOffset="180590.4334">28318 4925 0,'0'0'0,"0"0"16,0 0-16,0 0 0,0 0 0,0 0 15,0 0-15,23-6 0,-23 6 16,29-5-16,-29 5 0,42-1 16,-17 1-16,2 1 0,3-1 15,-3 0-15,-4 0 0,-3 0 16</inkml:trace>
  <inkml:trace contextRef="#ctx0" brushRef="#br1" timeOffset="180906.876">28969 4720 0,'0'0'0,"0"0"0,0 0 16,0 0-16,0 0 0,-22-3 15,22 3-15,-23 4 0,23-4 0,-28 13 16,11-2-16,-1 1 16,1 0-16,-2 4 0,0 1 15,-3 4-15,3-1 0,3 0 0,3 1 16,1 0-16,2-4 0,4 3 16,5 2-16,2-1 0,1-2 15,6 2-15,4-2 0,1-2 16,3-4-16,1-1 0,4-3 15,1-1-15,2-1 0,0-5 16,1-2-16,-1-1 0,0-1 0,-6-1 16,-2 2-16,-4 0 0</inkml:trace>
  <inkml:trace contextRef="#ctx0" brushRef="#br1" timeOffset="181306.9764">28488 4365 0,'0'0'0,"0"0"0,0 0 16,0 0-16,0 0 0,0 0 0,0 0 15,34 2-15,-34-2 0,37 1 16,-37-1-16,45 3 0,-18-1 0,2 1 16,0 2-16,8-1 15,-3 2-15,-1-3 16,0-2-16,-4 0 0,-5 2 0,-3-2 16,-3 0-16,-2-1 0,-2-1 0,-1-1 15,-2-2-15,-3-1 0,-2 1 16,-2-1-16,0-2 0,-3 0 15,-1 0-15,-2-2 0,-2 1 16,-2-2-16,-3 3 0,-6-1 16,-3 1-16,-3 2 0,-2 2 15,-5-1-15,-2 3 0,5 0 16,3 0-16,3 1 0</inkml:trace>
  <inkml:trace contextRef="#ctx0" brushRef="#br1" timeOffset="181677.4021">29289 4884 0,'0'0'0,"0"0"0,0 0 15,0 0-15,30-2 0,-30 2 16,37-2-16,-14 0 0,2 1 15,2-1-15,4 1 0,8 0 16,-2-1-16,0-1 0,-1 2 16,3 1-16,-6 0 0,-6 0 15,-5 0-15,-4-1 0,-5-3 0,-2 2 16,-2-1-16,-1 1 0</inkml:trace>
  <inkml:trace contextRef="#ctx0" brushRef="#br1" timeOffset="181875.2417">29611 4761 0,'0'0'0,"0"0"16,0 0-16,-17 26 0,11-13 15,-3 4-15,-1 4 0,-3 9 16,1 2-16,0 4 0,-2 6 15,-2 11-15,-1 0 0,2-3 16,3-11-16,2-9 0</inkml:trace>
  <inkml:trace contextRef="#ctx0" brushRef="#br1" timeOffset="183010.268">30108 4828 0,'0'0'0,"0"0"0,0 0 16,0 0-16,0 0 0,0 0 0,29-1 16,-29 1-16,30 1 0,-30-1 15,37 0-15,-15 0 0,2-1 0,2 1 16,1-1-16,1 1 16,1 1-16,6-1 0,-1 0 15,-2 0-15,-1 0 0,0 0 0,0 0 16,2 1-16,-4 1 0,-3 0 15,-3 1-15,-5 0 0,-6 2 16,-3-2-16,-3 0 0,0-2 16</inkml:trace>
  <inkml:trace contextRef="#ctx0" brushRef="#br1" timeOffset="183557.2018">30192 5053 0,'0'0'0,"0"0"16,0 0-16,25-1 0,-25 1 15,33 1-15,-14 1 0,0-1 16,1 0-16,-1 2 0,-2 2 0,2 2 16,-3-1-16,-2 4 0,-4 3 15,-4-1-15,-3 0 0,-6 2 16,-7 0-16,-3 2 0,-3 1 15,-3 0-15,-2 0 0,-2 0 16,-3 1-16,-5 3 0,1 1 16,1-5-16,2-3 0,4-1 15,2-2-15,5-2 0,4-3 0,2 0 16,2-2-16,6-1 0,5-2 16,3-2-16,1 0 15,4-2-15,3-1 0,3 0 0,4 1 16,0-2-16,-1 0 0,1-1 15,0-1-15,5 5 0,2 2 16,-3 1-16,-2-1 0,-3 3 16,-2 2-16,-3 2 0,0 2 15,-4-1-15,-2 2 0,-5 2 16,-1 2-16,-2 3 0,-2 1 0,-5 0 16,-5 0-16,-6 4 0,-2-1 15,-1 1-15,0-1 0,-3 2 16,0 1-16,-2-3 0,-4-2 15,4-2-15,2-1 0,-5-1 16,1-2-16,1-3 0,2-3 0,1-3 16,1-2-16,6-3 15,3-2-15,1-6 0,1-5 16,2 3-16,3 2 0,0 2 0</inkml:trace>
  <inkml:trace contextRef="#ctx0" brushRef="#br1" timeOffset="183960.5669">30353 4414 0,'0'0'0,"0"0"16,0 0-16,0 0 0,29 0 0,-29 0 16,24-1-16,-10 2 0,2 1 15,-1 0-15,2 3 0,-2 0 0,-1 0 16,0 2-16,-3 1 16,-3 1-16,-1 0 0,-5 0 15,-4 1-15,-3 2 0,-3-1 0,-5 6 16,-2 0-16,0-3 15,-2 0-15,0-3 0,-3 0 16,3-1-16,4-2 0,2-1 0,2 0 16,0-1-16,2-1 0,2 0 15,3 0-15,5 0 0,6-2 0,4 1 16,5 0-16,3-2 16,4 1-16,3-3 0,2-2 15,-5 2-15,-3-1 0,-4 1 0</inkml:trace>
  <inkml:trace contextRef="#ctx0" brushRef="#br1" timeOffset="184390.4695">31208 4747 0,'0'0'16,"0"0"-16,0 0 0,0 0 16,0 0-16,0 0 0,0 0 15,-12-16-15,12 16 0,0 0 0,-26 3 16,26-3-16,-24 12 0,8-3 15,-3 0-15,2 2 0,-1 0 16,1 2-16,-1 2 0,-3 2 16,2-3-16,4 4 0,2 3 15,3-2-15,2-2 0,4 0 16,1-1-16,3 0 0,3 0 0,4-3 16,5 0-16,2-1 15,0-3-15,4-2 0,2-1 16,1-2-16,1-4 0,7 0 0,0-2 15,-3-2-15,-1-4 0,-6 2 16,-2 2-16,-4 0 0</inkml:trace>
  <inkml:trace contextRef="#ctx0" brushRef="#br1" timeOffset="184658.7155">31491 4820 0,'0'0'0,"0"0"0,0 0 16,0 0-16,0 0 0,0 0 16,-9 22-16,9-22 0,-10 20 15,10-20-15,-13 29 0,5-12 16,0 2-16,-1-1 0,1-1 16,-1 1-16,0 1 0,-2 5 15,0-2-15,2-2 0,1-2 0,2-1 16,0-3-16,1-1 0,0-5 15,2 0-15,2-1 0,0-3 16,0-1-16,1-3 0,-2-5 16,0 0-16,1 0 0,1 2 15,0-1-15,0 0 0</inkml:trace>
  <inkml:trace contextRef="#ctx0" brushRef="#br1" timeOffset="184959.6906">31368 4901 0,'0'0'0,"0"0"16,0 0-16,0 0 0,0 0 0,0-22 15,0 22-15,4-12 0,-1 7 16,2-1-16,2 0 0,1 1 16,1 2-16,3-1 0,2 2 15,0 2-15,2 1 0,-1 1 16,2 2-16,-2 1 0,1-1 0,4 4 16,-2 0-16,-1 2 0,-3 1 15,-2 1-15,-1 1 0,-2 1 16,-1 0-16,-4 0 0,-2 0 15,-3 0-15,-1 0 0,-4 2 16,-3 1-16,-2 0 0,-1 1 0,-6-1 16,-5 1-16,0-1 15,1-1-15,-9 2 0,-1 0 16,2-2-16,2-3 0,1-1 16,-1 1-16,4-6 0,3-3 0,5-1 15,1 0-15,4-2 0</inkml:trace>
  <inkml:trace contextRef="#ctx0" brushRef="#br1" timeOffset="185340.8316">31193 4625 0,'0'0'0,"0"0"0,0 0 0,0 0 16,0 0-16,0 0 0,27-7 16,-27 7-16,23-1 0,-23 1 15,36 0-15,-16 1 0,1-1 0,3 2 16,4 0-16,-3 0 0,-1-1 16,7 1-16,0-1 15,-2 1-15,-2-2 0,0 1 0,-2-1 16,-3-1-16,-2-2 0,1-2 15,-3-1-15,-6 2 0,-2 2 16,-2-3-16,1 0 0,-2 0 16,-2-1-16,0-1 0,-3-4 15,-1 3-15,-1-1 0,-4-2 16,-4 2-16,-4-1 0,-4 2 0,-2 0 16,-4 0-16,3 3 0,2-1 15,4 2-15</inkml:trace>
  <inkml:trace contextRef="#ctx0" brushRef="#br1" timeOffset="186757.3329">26549 5381 0,'0'0'0,"0"0"0,0 0 16,0 0-16,0 0 0,0 0 0,-15-17 15,15 17-15,0 0 0,0 0 16,0 0-16,0 0 0,0 0 16,0 0-16,0 0 0,-13 22 15,13-22-15,-2 31 0,-2-12 16,2 2-16,0 1 0,1 4 16,0 4-16,1 9 0,0-1 0,0 2 15,1 2-15,1 11 16,0 1-16,0 12 0,1-1 15,-1-4-15,0-7 0,-1 17 0,-1 2 16,1-4-16,0-4 0,2 12 16,0-2-16,-2-4 0,0-4 0,1 35 15,0-5-15,2-8 16,-2-6-16,0-6 0,1-6 16,1-3-16,-1 0 0,0 4 15,1 1-15,-3-3 0,-1-2 0,-1 3 16,0 2-16,-1-2 0,1-3 15,1 3-15,0 0 0,4-9 16,1-8-16,4 6 0,2 6 16,-1-12-16,-1-7 0,4 5 15,2 4-15,-2 0 0,-3-1 0,-5 0 16,-1 0-16,0-2 16,-1-3-16,-1 4 0,-1 3 15,0-6-15,-1-3 0,-1 1 0,0 3 16,0-9-16,0-7 0,1 2 15,1-1-15,-2-4 0,0-4 16,1-8-16,1-8 0,1 2 16,-1 0-16,0 0 0,1 1 15,-4-9-15,1 1 0,1-1 16,0 0-16,-1-4 0,0 0 0,1-3 16,0 0-16,0 0 0,0 3 15,0-3-15,-1-6 16,1 2-16,0-3 0,-1-4 0,0-4 15,0 2-15,0 0 0,0 2 16,-1 3-16,1 2 0</inkml:trace>
  <inkml:trace contextRef="#ctx0" brushRef="#br1" timeOffset="187057.5927">26476 9043 0,'0'0'0,"0"0"0,0 0 16,0 0-16,-8 20 0,8-20 16,-7 21-16,5-8 0,1 2 0,1 1 15,0 3-15,0 0 16,0 0-16,1 8 0,1 1 16,0-1-16,2-2 0,-3 2 15,-2 0-15,1-4 0,0 0 0,1 1 16,0-4-16,2-7 0,2-1 15,0-4-15,3-1 0,1-2 16,0-3-16,-1-4 0,1-3 16,2-2-16,1-2 0,3-5 15,1-3-15,-1 1 0,-2-2 0,-2 4 16,-2 1-16,-2 3 0</inkml:trace>
  <inkml:trace contextRef="#ctx0" brushRef="#br1" timeOffset="187992.2736">23985 9645 0,'0'0'0,"-8"1"16,0-1-16,-1 1 0,-1 2 0,-1006 4 16,2003 3-16,-1003 2 0,-3 3 15,0 3-15,0 2 0,-4 8 16,1 1-16,-1 4 0,-1 5 16,4 3-16,2 2 0,1 10 15,2 0-15,4 0 0,1-3 0,4 9 16,2-1-16,3-6 15,2-3-15,7-3 0,4-1 16,4-4-16,1-1 0,5 1 16,2-3-16,-1-6 0,1-4 0,5-3 15,4-2-15,-2-2 0,-1-1 16,1-4-16,5-2 0,-2-3 16,-1-2-16,4 0 0,5 0 15,-1-1-15,-2 1 0,3-4 16,2-4-16,-5-3 0,-1-2 0,7-3 15,2-5-15,-9-1 0,-3-3 16,5-7-16,-2-4 0,-1-2 16,-2-1-16,-3-5 0,-2-3 15,-6 0-15,-3 0 0,-4-1 16,-3-2-16,-1 0 0,-1-2 16,-5 2-16,-4-1 0,-4-2 15,-3-2-15,-6 0 0,-3-2 16,-2 4-16,-1 1 0,-2 2 15,-1 1-15,-4-1 0,-2 2 0,-2 3 16,0 1-16,1 4 0,3-1 16,-5 3-16,-5 0 0,2 5 15,2 1-15,-4 3 0,-2 1 16,0 5-16,1 4 0,0 5 16,1 3-16,-4 4 0,-4 3 15,2 4-15,1 6 0,1 3 16,2 4-16,1 6 0,0 3 0,9-8 15,8-7-15,3-4 0</inkml:trace>
  <inkml:trace contextRef="#ctx0" brushRef="#br1" timeOffset="188975.3905">27794 11011 0,'0'0'0,"0"0"0,19 8 16,-6-4-16,3 1 0,9 0 15,6 1-15,2 0 16,1-2-16,5-1 0,5-1 0,8-1 16,-4-1-16,10-4 0,1 0 15,-8-3-15,-6-1 0,9-5 16,0-2-16,-8-4 0,-6-4 0,-3-1 15,-1-2-15,-6 1 0,-1 1 16,-1-6-16,-2-3 0,-5 0 16,-4 1-16,-4-6 0,-2-3 15,-3 2-15,-3 0 0,0-4 16,-2-5-16,-2 4 0,-2 4 0,-4-8 16,-1-1-16,-5 3 15,-4 3-15,-3 0 0,-5 2 16,-1 2-16,1 2 0,-3 2 15,-4 2-15,-2 3 0,-1 4 0,-6 1 16,-2 0-16,1 6 0,1 3 16,-5 4-16,-4 4 0,0 6 15,3 3-15,-8 8 0,-5 3 16,1 2-16,2 3 0,-26 16 16,5 4-16,12 1 0,8 4 0,3 6 15,2 3-15,9-7 0,8-5 16,7 9-16,6 7 15,8-9-15,5-4 0,3 1 0,1 1 16,8-8-16,6-5 0,4 8 16,4 5-16,-2-4 0,2-5 15,8 1-15,8 1 0,-4-6 16,-1-3-16,9 2 0,5 3 16,-3-2-16,-1 0 0,7 2 15,5-1-15,-16-10 0,-11-6 0,-7-5 16</inkml:trace>
  <inkml:trace contextRef="#ctx0" brushRef="#br1" timeOffset="189959.241">27642 6921 0,'0'0'0,"0"0"0,0 0 0,0 0 15,0 0-15,0 0 0,0 0 16,0 0-16,33 1 0,-33-1 0,29 3 15,-29-3-15,36 4 0,-15-1 16,1-1-16,2-1 0,2 2 16,0-2-16,1 0 0,5 1 15,-2-2-15,-1 1 0,-1-1 16,-4 0-16,-3 0 0,-3 0 16,-3 0-16,-3 0 0</inkml:trace>
  <inkml:trace contextRef="#ctx0" brushRef="#br1" timeOffset="190157.3054">27610 7212 0,'0'0'0,"0"0"15,0 0-15,0 0 0,0 0 0,0 0 16,31-1-16,-31 1 0,34 0 15,-10-2-15,5-1 16,1-1-16,1-1 0,12 0 0,3 2 16,-7 0-16,-6 1 0,-6 0 15</inkml:trace>
  <inkml:trace contextRef="#ctx0" brushRef="#br1" timeOffset="190524.443">28371 7070 0,'0'0'16,"0"0"-16,0 0 0,0 0 16,0 0-16,0 0 0,0 0 15,0 0-15,0 0 0,0 0 16,0 0-16,31 8 0,-31-8 15,28 3-15,-28-3 0,38 4 0,-17-2 16,2 1-16,2 0 0,-3 0 16,-3 0-16,-2 0 0</inkml:trace>
  <inkml:trace contextRef="#ctx0" brushRef="#br1" timeOffset="190874.2106">29117 6780 0,'0'0'0,"0"0"16,0 0-16,0 0 0,0 0 15,-13-17-15,13 17 0,-11-7 0,5 3 16,-2 4-16,-4 4 15,0 0-15,0 4 0,-3 1 0,-4 0 16,-1 5-16,-1 2 0,-5 7 16,0 3-16,3-1 0,1 2 15,-2 5-15,1-1 0,5-2 16,4-2-16,7-2 0,7 2 16,4-1-16,1-2 0,4-1 15,3-3-15,3-5 0,3-2 0,3-1 16,3-1-16,2-2 0,-1-3 15,-1-1-15,-4-1 0,-4-1 16</inkml:trace>
  <inkml:trace contextRef="#ctx0" brushRef="#br1" timeOffset="191173.9667">29413 6778 0,'0'0'0,"0"0"16,0 0-16,0 0 0,0 0 15,0 0-15,-19 14 0,19-14 16,-12 21-16,12-21 0,-20 37 16,8-15-16,0 1 0,-3 3 15,-1 2-15,-4 7 0,2 0 0,1 0 16,0 1-16,-2 3 0,3-4 15,3-2-15,2-2 16,1-6-16,1-3 0,3-5 0,4-4 16,1-3-16,2-5 0,3-5 15,4-6-15,-1 1 0,-2 1 0,0 1 16</inkml:trace>
  <inkml:trace contextRef="#ctx0" brushRef="#br1" timeOffset="191440.8288">29463 6807 0,'0'0'0,"0"0"16,0 0-16,0 0 0,0 0 0,4 25 16,-4-25-16,3 26 15,-3-26-15,4 36 0,1-15 16,-2 0-16,0 2 0,1 0 0,-1 3 15,1 5-15,1-1 0,-2 1 16,-1 2-16,0-5 0,0-4 16,0 5-16,0-1 0,0-5 15,0-2-15,0-5 0,-2-4 16,0-4-16,0-2 0,0-1 16,0-1-16,0-1 0</inkml:trace>
  <inkml:trace contextRef="#ctx0" brushRef="#br1" timeOffset="191641.0361">29301 7092 0,'0'0'0,"0"0"0,0 0 16,0 0-16,0 0 0,0 0 15,23-6-15,-23 6 0,27-4 0,-27 4 16,32-3-16,-15 1 0,2 0 15,2-1-15,2 2 16,-2-2-16,-1-1 0,-2 0 0,-3 2 16,-2-1-16</inkml:trace>
  <inkml:trace contextRef="#ctx0" brushRef="#br1" timeOffset="192074.447">29150 6454 0,'0'0'16,"0"0"-16,0 0 0,0 0 15,0 0-15,0 0 0,29-2 16,-29 2-16,0 0 0,40 0 0,-40 0 16,36 2-16,-16-1 0,2 0 15,2 0-15,0 1 0,1-2 16,7 0-16,1 0 0,-4-2 16,-1 2-16,-4-2 0,-3-2 15,-1 0-15,-1 1 0,-3 0 16,-1-2-16,-4 0 0,-3-3 0,0 0 15,-1-2-15,-2 1 0,-1 0 16,-4-1-16,-4-2 0,0 0 16,-2 0-16,-4 1 0,-3 1 15,-2 0-15,-2 1 0,0 1 16,-2 3-16,-2 0 0,-1 1 16,3 0-16,4 2 0,1 0 0</inkml:trace>
  <inkml:trace contextRef="#ctx0" brushRef="#br1" timeOffset="192491.1565">28910 8131 0,'0'0'0,"0"0"0,0 0 16,0 0-16,0 0 0,31 0 15,-31 0-15,34 0 0,-13-1 16,5 0-16,5 1 0,0-1 16,0-2-16,11 2 0,3 0 15,-4 0-15,-4 0 0,4-1 16,-6-2-16,-6 2 0,-5 0 0,-5-1 15</inkml:trace>
  <inkml:trace contextRef="#ctx0" brushRef="#br1" timeOffset="192741.0393">29200 7935 0,'0'0'0,"0"0"16,0 0-16,0 0 0,-5 28 0,5-28 15,-3 27-15,2-10 0,1 2 0,-1 4 16,0 2-16,0 1 16,1-1-16,0 10 0,0 2 15,0-3-15,0-3 0,0 4 16,-1-1-16,1-5 0,0-3 0,0-4 15,0-5-15,0-3 0</inkml:trace>
  <inkml:trace contextRef="#ctx0" brushRef="#br1" timeOffset="193024.4045">29785 8108 0,'0'0'0,"8"-1"15,3-2-15,3 3 0,3 1 0,9 0 16,6-1-16,0 0 16,0-1-16,10 0 0,1 1 15,-4 0-15,-3-1 0,-1 2 16,1 2-16,0 1 0,-3-2 0,-2 2 15,-1-1-15,-7 2 0,-6 1 16,-7 11-16,-4 9 0,-3-10 16,-1-2-16,1-2 0</inkml:trace>
  <inkml:trace contextRef="#ctx0" brushRef="#br1" timeOffset="193558.1408">29856 8371 0,'0'0'0,"0"0"0,0 0 0,0 0 15,0 0-15,30 5 0,-30-5 16,22 2-16,-22-2 0,28 1 16,-10 1-16,0 0 0,0 0 15,-1 3-15,-2 1 0,0-1 0,-3 3 16,-2 1-16,-3 0 15,-1 2-15,-3 1 0,-5 3 0,-7 1 16,-2 0-16,-1 1 0,-3 0 16,-3-1-16,-1 0 0,0-1 15,0-2-15,-2-1 0,-3 0 16,5-2-16,3-2 0,4-1 16,3-1-16,2-2 0,3-1 15,2-2-15,2-1 0,2 2 0,3-4 16,1-1-16,4 0 15,2 0-15,2-3 0,0 0 0,1 2 16,1-1-16,0 2 0,1 2 16,-1 1-16,1 0 0,-1 1 15,0 3-15,-2 1 0,-2 0 0,-2 0 16,-1 4-16,-1 0 16,-3 1-16,-1 3 0,-2 4 15,-2 0-15,-2 2 0,-5 1 16,-4-1-16,-1 0 0,-1 1 0,-4 4 15,1 0-15,-2-3 0,1-3 16,-1-1-16,-2-1 0,0-4 16,1-1-16,2-3 0,-1-3 15,1-2-15,3-5 0,3 2 16,1-1-16,2 1 0</inkml:trace>
  <inkml:trace contextRef="#ctx0" brushRef="#br1" timeOffset="193975.4917">29932 7663 0,'0'0'15,"0"0"-15,0 0 0,0 0 0,27-12 16,-12 7-16,3 1 0,1 1 16,0 0-16,0 2 0,1-1 15,4 1-15,0 1 0,-2 1 16,-2 2-16,-5 1 0,-1 1 16,-7 2-16,-3 4 0,-7 0 15,-3 1-15,-4 2 0,-2 0 16,-1 0-16,-1 0 0,-3 0 0,-4 0 15,-2 3-15,3 0 0,2-3 16,2 0-16,2-3 0,4-2 16,3 0-16,0 1 0,3-4 15,1-1-15,5 2 0,1-2 16,3 1-16,3-2 0,5 0 16,3-1-16,2 3 0,0-2 15,2 0-15,1-2 0,-4 0 0,-2-1 16,-3 0-16</inkml:trace>
  <inkml:trace contextRef="#ctx0" brushRef="#br1" timeOffset="195174.2348">30798 7457 0,'0'0'16,"0"0"-16,0 0 0,0 0 0,0 0 0,-10 17 15,10-17-15,-11 24 0,3-7 16,-2 4-16,-2 1 16,-1 4-16,0 3 0,-6 11 15,0 5-15,-3 11 0,1 0 0,0 2 16,0 2-16,-1 9 0,3-2 16,0 8-16,5-4 0,4-5 15,3-2-15,2 4 0,1-4 16,1-5-16,0-5 0,5 0 15,4 0-15,-1-7 0,2-5 0,4 5 16,3-2-16,-2-10 0,0-2 16,-1-3-16,0 1 0,2-5 15,0-3-15,-4-6 0,-3-5 16,-1-3-16</inkml:trace>
  <inkml:trace contextRef="#ctx0" brushRef="#br1" timeOffset="195507.975">30745 8314 0,'0'0'0,"0"0"0,0 0 15,24-3-15,-24 3 0,27-3 0,-5 3 16,4-1-16,2 0 0,13-1 16,3 1-16,-1-1 0,-1 0 0,10 2 15,0 1-15,-5 0 16,-4 1-16,4 0 0,-2 0 15,-10 1-15,-8 0 0,-5-1 0,-4 0 16,-5 1-16</inkml:trace>
  <inkml:trace contextRef="#ctx0" brushRef="#br1" timeOffset="195808.7519">31092 8398 0,'0'0'0,"0"0"15,0 0-15,-17 28 0,9-13 0,0 2 16,-2 4-16,-4 5 16,2 0-16,2 1 0,3 1 15,1 0-15,3-2 0,1 6 16,2 0-16,3-4 0,2-5 15,5-2-15,4-3 0,-2-1 0,0-4 16,2-2-16,4-2 16,2-1-16,2-3 0,0-4 15,0-5-15,-1 1 0,0-1 0,-5 1 16,-3 1-16,-2 0 0</inkml:trace>
  <inkml:trace contextRef="#ctx0" brushRef="#br1" timeOffset="196091.2763">31125 8619 0,'0'0'0,"0"0"0,0 0 15,0 0-15,-16 22 0,16-22 16,-7 29-16,2-11 0,1 3 0,-2 3 15,0 3-15,-2 1 0,0-1 16,-3 10-16,0 1 0,-1 0 16,0-1-16,-2 8 0,-1-2 15,3-5-15,1-5 0,-1 0 16,2-4-16,2-5 0,2-4 0,0-7 16,1-5-16,1-5 15,2-3-15,0 0 0,0 0 16,2 0-16</inkml:trace>
  <inkml:trace contextRef="#ctx0" brushRef="#br1" timeOffset="196674.5437">31094 7695 0,'0'0'0,"0"0"0,0 0 0,0 0 15,26 0-15,-26 0 0,25 7 16,-25-7-16,25 8 0,-14-3 15,-1 2-15,-1 0 0,-2 0 0,-1 2 16,-3 1-16,-2 2 0,-2 0 16,-5 2-16,-5-1 0,-2 1 15,-1-1-15,-5 4 0,0-2 16,-1-2-16,0-2 0,2-1 16,2-1-16,1 1 0,3-4 15,1 0-15,2-3 0,3 1 16,0 0-16,3 0 0,1-2 15,2 0-15,2-1 0,3 0 16,4 0-16,0-1 0,1 0 0,1 1 16,2-1-16,0 3 0,1 0 15,3 2-15,0 2 0,-3-1 16,-2 0-16,-2 1 0,-2 1 16,-5 0-16,-4 3 0,-3-1 15,-4-1-15,-2 1 0,-1-1 16,-4 2-16,-3 1 0,-1 0 0,-1 0 15,-1-2-15,1 0 16,-1 1-16,1 2 0,-4 2 0,0 0 16,3-3-16,4-2 0,2-1 15,4-3-15,3-1 0</inkml:trace>
  <inkml:trace contextRef="#ctx0" brushRef="#br1" timeOffset="197460.9548">31651 8101 0,'0'0'0,"0"0"16,0 0-16,0 0 0,0 0 0,-21-10 15,21 10-15,0 0 0,-21 9 16,21-9-16,-22 16 0,8-4 16,1 1-16,-1 3 0,-2 1 15,2 1-15,1 1 0,-1 7 16,1 1-16,5-3 0,1 1 0,3 0 15,1-1-15,3-3 16,1-2-16,4 4 0,3-1 0,1-4 16,3-2-16,0-3 0,2-3 15,-3-2-15,-1 0 0,4-3 16,2-4-16,-2-1 0,0-1 16,2-1-16,0-1 0,-1-1 15,-3 1-15,-2 1 0</inkml:trace>
  <inkml:trace contextRef="#ctx0" brushRef="#br1" timeOffset="197708.8097">31857 8196 0,'0'0'0,"0"0"0,0 0 0,0 0 16,-8 23-16,8-23 0,-4 24 15,4-24-15,-5 32 0,3-13 16,-1 1-16,-1 1 0,1 0 0,-1 6 16,-1 1-16,1-2 0,1-3 15,-1-1-15,1-1 16,0-3-16,0-4 0,1-3 0,1-1 16,0-5-16,1-5 0,-2 3 15,2-3-15,-2 3 0</inkml:trace>
  <inkml:trace contextRef="#ctx0" brushRef="#br1" timeOffset="198174.4931">31934 8196 0,'0'0'0,"0"0"0,0 0 15,0 0-15,23-6 0,-23 6 16,21 2-16,-21-2 0,22 5 0,-11 0 15,0 3-15,-2 0 0,-2 2 16,-4 2-16,-2 2 16,-2 0-16,-2 0 0,-5-1 0,-4 0 15,-5 5-15,1 0 0,-2 0 16,-1-1-16,3-3 0,-1 0 16,3-4-16,1-2 0,2-1 15,2-1-15,1-1 0,1 0 16,2-2-16,2 0 0,3-3 15,0 0-15,4 1 0,0-2 0,4-2 16,2 1-16,2 0 0,1-1 16,6 0-16,1 0 0,-1 2 15,-3 0-15,1 1 0,-1 1 16,-1 1-16,-2 1 0,-2 3 16,-2 2-16,-3 1 0,0-2 15,-5 4-15,-3 3 0,-3 0 0,0-1 16,-5 1-16,-3 1 15,-2-2-15,1 0 0,-1-4 0,-2-4 16,1 2-16,-1-3 0,-1-1 16,0-6-16,-2-1 0,0-4 0,0 0 15,4 2-15,2 1 0</inkml:trace>
  <inkml:trace contextRef="#ctx0" brushRef="#br1" timeOffset="198491.2095">31632 7995 0,'0'0'16,"0"0"-16,0 0 16,0 0-16,30-3 0,-30 3 0,29-3 15,-10 2-15,2 0 0,1 0 16,1 1-16,0-1 0,-1-2 0,7 0 15,0 0-15,-4-1 0,-2 1 16,-3-1-16,-3 1 16,-3 0-16,-2-2 0,-2 1 0,-1 1 15,-3-1-15,0 0 0,-4-1 16,-2 1-16,-1 1 0,-1-2 16,-6 2-16,-3-2 0,-2 2 15,-1 2-15,-7 1 0,-4 2 16,1 0-16,1-1 0,3 1 0,4-2 15,1 1-15</inkml:trace>
  <inkml:trace contextRef="#ctx0" brushRef="#br1" timeOffset="198841.1411">31299 9633 0,'0'0'16,"0"0"-16,0 0 0,26-2 0,-26 2 0,30-2 16,-9 0-16,1 0 15,1-1-15,10 0 0,2 0 16,-4-1-16,-1-1 0,-6-1 16,-5 2-16,-2-1 0,-4 2 0,-2 0 15</inkml:trace>
  <inkml:trace contextRef="#ctx0" brushRef="#br1" timeOffset="199057.9559">31508 9563 0,'0'0'16,"0"0"-16,0 0 0,-4 23 0,4-12 15,-1 3-15,0 4 0,0 2 16,0 2-16,-2 4 0,1 2 16,0-1-16,0-1 0,-2-3 15,0-3-15,1-2 0,-1-3 0,1-3 16,1-2-16,0-1 0</inkml:trace>
  <inkml:trace contextRef="#ctx0" brushRef="#br1" timeOffset="199325.0131">31874 9504 0,'0'0'0,"0"0"15,19-7-15,-6 3 0,2 1 0,9-3 16,6 0-16,1 1 0,1 0 15,2 0-15,1 0 0,6 2 16,-3 1-16,0-1 0,-2 0 16,-3 2-16,-4 2 0,5 1 15,-1 0-15,-10 0 0,-4-1 0,-3 0 16,-3-1-16,-4-2 0,-3-2 16,0 1-16,-2 1 0,-1 1 15</inkml:trace>
  <inkml:trace contextRef="#ctx0" brushRef="#br1" timeOffset="199641.0955">32054 9690 0,'0'0'16,"0"0"-16,0 0 0,-9 22 0,9-22 15,-4 21-15,2-7 0,-1 0 16,2 0-16,1 2 0,3 1 16,0-1-16,0-2 0,5 2 15,3-1-15,0-1 0,0-1 0,4-3 16,5-2-16,-2-3 16,-2 0-16,4-4 0,3-3 15,-1-2-15,-1-3 0,5-4 16,-2-3-16,-3 0 0,-2-1 0,-5 1 15,-3 1-15,-2 3 0,-1 1 16,-3 2-16</inkml:trace>
  <inkml:trace contextRef="#ctx0" brushRef="#br1" timeOffset="199858.02">32173 9793 0,'0'0'0,"0"0"0,-8 16 16,4-5-16,-2 2 0,-1 8 0,-1 3 16,0 1-16,2-1 0,-2 3 15,-1 4-15,0 4 0,2-2 0,-1-2 16,0 0-16,2-4 16,1-3-16,-1-1 0,-2-4 15,1-5-15,2-5 0,0-3 16,2 0-16,0-2 0</inkml:trace>
  <inkml:trace contextRef="#ctx0" brushRef="#br1" timeOffset="201642.1529">32217 9132 0,'0'0'0,"0"0"0,0 0 16,0 0-16,0 0 0,0 0 15,0 0-15,-10 29 0,10-29 0,-7 28 16,1-11-16,-1 2 0,0 1 15,0 4-15,1 3 0,-1 0 16,-1-1-16,-1 2 16,2-5-16,1-3 0</inkml:trace>
  <inkml:trace contextRef="#ctx0" brushRef="#br1" timeOffset="203241.4912">31882 10694 0,'0'0'0,"0"0"0,0 0 15,0 0-15,0 0 0,-8-29 0,8 29 16,0 0-16,-4-26 0,4 26 16,-4-20-16,0 12 0,0-1 0,-2 2 15,0-1-15,-2 1 16,0 1-16,-2 2 0,-1 2 16,0 2-16,0 0 0,-3 3 15,-3 2-15,1 2 0,-2 2 0,-4 5 16,0 3-16,3-1 0,3-1 15,2 4-15,0 2 16,2 0-16,1 1 0,2 3 0,3 0 16,2-4-16,3-2 0,2 4 15,2 2-15,-1-1 0,0-4 16,6 1-16,4 0 0,1-4 16,3-4-16,0-3 0,2-1 15,0-2-15,2-2 0,0-5 16,0-4-16,-3 1 0,-4-1 0,-2 2 15</inkml:trace>
  <inkml:trace contextRef="#ctx0" brushRef="#br1" timeOffset="203510.1387">32111 10615 0,'0'0'0,"0"0"15,0 0-15,0 0 0,0 0 0,0 0 16,0 0-16,-17 29 0,17-29 16,-11 25-16,3-7 0,-1 0 15,0 1-15,-2 4 0,-1 2 16,0 1-16,-1 0 0,-4 6 16,2 1-16,2-4 0,1-3 0,-1 5 15,3-5-15,3-4 0,0-5 16,2-8-16,0-5 15,2-2-15,1 0 0,0 1 0</inkml:trace>
  <inkml:trace contextRef="#ctx0" brushRef="#br1" timeOffset="203762.3559">32183 10616 0,'0'0'0,"0"0"0,0 0 16,0 0-16,0 0 0,0 0 0,1 28 16,0-18-16,1 1 0,1 4 15,-1 3-15,0 0 0,0-1 16,-1 4-16,0 1 0,1 6 16,-1-2-16,0 2 0,-1 1 15,0-3-15,-1-2 0,-2 5 16,0-2-16,-1-4 0,-2-4 0,-1-2 15,-2 0-15,-1-5 0,0-3 16,2-2-16,2-1 0,0-2 16</inkml:trace>
  <inkml:trace contextRef="#ctx0" brushRef="#br1" timeOffset="203975.8667">31982 10847 0,'0'0'0,"0"0"0,0 0 16,0 0-16,0 0 0,0 0 15,32-1-15,-32 1 0,0 0 16,33-1-16,-33 1 0,31 1 16,-15 0-16,-2-1 0,-1-1 15,-2 1-15,-1-1 0,-1 1 0</inkml:trace>
  <inkml:trace contextRef="#ctx0" brushRef="#br1" timeOffset="204358.1326">31610 10489 0,'0'0'0,"0"0"0,0 0 0,0 0 16,26-4-16,-26 4 0,26-4 15,-26 4-15,32-2 0,-13 1 16,5-1-16,-2 1 0,-1 0 0,2 0 15,1 0-15,5 0 0,-2 0 16,-1-1-16,-3 1 0,-3-2 16,-3 1-16,-2 1 0,-3-1 15,-1 0-15,-3 0 0,0 0 16,-1 0-16,-2 0 0,0-1 16,-3 0-16,-1-1 0,-1-1 15,0 0-15,-3 0 0,-4 0 16,2 0-16,0 2 0,1-1 0</inkml:trace>
  <inkml:trace contextRef="#ctx0" brushRef="#br1" timeOffset="236114.2625">20500 12942 0,'0'0'0,"0"0"0,0 0 16,0 0-16,24 2 0,-24-2 15,0 0-15,26 7 0,-14-4 0,2 1 16,2 0-16,-2-1 0,-2 0 15,-1 0-15</inkml:trace>
  <inkml:trace contextRef="#ctx0" brushRef="#br1" timeOffset="236465.0963">23071 13065 0,'0'0'0,"0"0"16,0 0-16,0 0 0,0 0 16,27 1-16,-27-1 0,10-2 15,-6 2-15,0 0 0,1 0 16,-2 0-16,0-2 0,1 2 16,-1 0-16,1 0 0,2 0 0,-1 0 15,0 0-15,-1 0 16</inkml:trace>
  <inkml:trace contextRef="#ctx0" brushRef="#br1" timeOffset="236844.3006">25100 12873 0,'0'0'0,"0"0"16,0 0-16,0 0 0,0 0 0,0 0 16,0 0-16,21 5 0,-21-5 15,0 0-15,0 0 0,0 0 16,15 13-16,-15-13 0,0 0 16,0 0-16,0 0 0,0 0 0,-2 25 15,2-25-15,0 0 0,0 0 16</inkml:trace>
  <inkml:trace contextRef="#ctx0" brushRef="#br0" timeOffset="249728.6377">1315 14873 0,'0'0'0,"0"0"0,0 0 0,0 0 16,0 0-16,0 0 0,0 0 15,5 19-15,-5-19 0,8 24 16,-8-24-16,13 36 0,-7-17 0,1 4 16,2 3-16,0 1 0,1 2 15,4 11-15,0 5 16,0 6-16,2-2 0,2 3 0,3 2 15,3 3-15,-2-7 0,3 7 16,-1-2-16,-4-9 0,0-5 0,1-2 16,1-2-16,-2-7 15,-3-6-15,2-2 0,-1-4 16,-3-5-16,0-3 0,1-8 16,3-5-16,3-3 0,0-3 0,0-8 15,0-8-15,-2-2 0,2-1 16,9-16-16,4-7 0,-4 4 15,-5 3-15,12-15 0,4-6 16,-3 1-16,-3 2 0,20-37 16,-2 4-16,-5 15 0,-6 11 0,7-11 15,8-6-15,-10 18 0,-2 12 16,5-7-16,3-6 16,-4 10-16,-6 3 0,10-5 0,3-2 15,-6 12-15,-5 8 0,-16 14 16,-9 10-16,-7 5 0</inkml:trace>
  <inkml:trace contextRef="#ctx0" brushRef="#br0" timeOffset="258160.7472">21091 13020 0,'0'0'0,"0"0"0,0 0 0,0 0 16,0 0-16,0 0 0,0 0 0,-25 24 16,25-24-16,-29 28 0,8-9 15,-2 2-15,-1 2 0,-13 10 16,-2 3-16,-5 3 0,-3 5 15,-14 12-15,-3 1 0,-7 8 16,7-1-16,-15 14 0,-4 1 16,-2 4-16,9-8 0,-34 36 15,7-5-15,10-15 0,6-10 0,-4 7 16,0 5-16,7-11 0,7-8 16,-8 11-16,-5 6 15,10-11-15,6-7 0,-4 6 0,-3 5 16,5-8-16,4-6 0,-5 5 15,0 5-15,10-10 0,9-8 16,-4 6-16,-1 4 0,6-7 16,3-6-16,-3 1 0,0 1 15,10-13-15,6-8 0,-6 4 16,-6 2-16,11-6 0,6-5 0,-3 4 16,-4 4-16,10-10 0,6-6 15,1-5-15,-1-3 0,3-5 16,2-2-16,2 0 0,3 1 15,3-3-15,4-3 0,3-1 16,0-1-16,2 1 0,0-2 16,2-1-16,1-3 0,2 0 15,0-3-15,0 3 0,1-2 16,-1 2-16,3 1 0,-1-2 0,2-1 16,-1 2-16,1-1 0,2 1 15,0-2-15,3 0 0,2 0 16,6-2-16,4-3 0,-1 1 15,-2 1-15,8-5 0,3-1 16,1 1-16,0 1 0,5-2 16,6-1-16,-1 0 0,-2 0 0,16-5 15,5-3-15,-1 2 16,2 1-16,14-3 0,2-2 16,-8 4-16,-4 3 0,19 0 15,4 1-15,-7-1 0,-4-1 0,46-9 16,-4 0-16,-15 8 0,-7 6 15,4-2-15,3-3 0,-9 3 16,-6 0-16,6 5 0,4 1 16,-1-2-16,1-3 0,10 1 15,8 0-15,-21 1 0,-12 2 0,9 1 16,6 1-16,4 1 16,4 0-16,7-1 0,3-1 15,-21 3-15,-14 2 0,5 1 0,4 0 16,-3-5-16,-1-2 0,8 2 15,4 2-15,-12 0 16,-9-1-16,-3 1 0,-2 0 0,-4 2 16,-2 1-16,-8 1 0,-8 1 15,-1-4-15,-2-3 0,-6 4 16,-5 4-16,-1-5 0,-2-2 0,-1 2 16,-2 0-1,-5 4-15,-5 1 0,-1-2 0,1-2 16,-4 0-16,-3-1 0,-3 2 15,-1-1-15,-4-1 0,-2-2 0,-6-7 16,-3-6-16,-5-1 0,-6-1 16,5 4-16,3 4 0,2 3 15</inkml:trace>
  <inkml:trace contextRef="#ctx0" brushRef="#br0" timeOffset="258743.6884">20891 12948 0,'0'0'0,"0"0"0,0 0 16,0 0-16,0 0 0,0 0 0,0 0 15,19 7-15,-19-7 0,27 18 16,-10-4-16,2 4 0,1 3 15,3 3-15,3 3 0,7 8 16,1 3-16,9 10 0,0 4 16,-1-2-16,-3 0 0,11 13 15,0-1-15,6 11 0,-3 0 0,4 7 16,-2-1-16,-1-3 0,0-1 16,20 30-16,-7-8 15,-6-10-15,-4-6 0,-2 1 0,-1 1 16,-6-9-16,-5-6 0,2 1 15,2 0-15,-4-3 0,-3-1 16,3-1-16,3 0 0,-6-3 16,-5-2-16,4-2 0,3-1 15,-6-7-15,-3-3 0,-4 0 16,-4 0-16,2-10 0,0-9 0,-2 1 16,-6 0-16,-4 0 0,-5-2 15,-4-5-15,0-6 0,-3-8 16,-1-8-16,-2 1 0,3 0 15,-3 0-15</inkml:trace>
  <inkml:trace contextRef="#ctx0" brushRef="#br0" timeOffset="259693.8763">21862 12123 0,'0'0'0,"0"0"0,0 0 0,-13-12 16,5 9-16,-6 0 0,-5 2 16,-3 1-16,-1 3 0,-11 0 15,-2 3-15,-1 3 0,-2 2 16,2 2-16,1 4 0,-1 2 16,5-1-16,1 5 0,6 1 15,6-1-15,6 0 0,5-1 0,5-2 16,1-4-16,4-2 0,3 1 15,4 1-15,4-1 16,4 0-16,3-1 0,3-2 16,2 1-16,4 1 0,7-1 15,3-3-15,-2 0 0,2-2 0,-2 0 16,1-1-16,-10-1 0,-4-2 16,-7-1-16</inkml:trace>
  <inkml:trace contextRef="#ctx0" brushRef="#br0" timeOffset="260544.116">17024 15837 0,'0'0'0,"0"0"16,0 0-16,0 0 0,0 0 16,-8 21-16,8-21 0,-9 26 15,2-12-15,-2 6 0,-3 5 16,-1 0-16,-2 1 0,-2 14 16,-1 5-16,3-1 0,1 0 0,-3 11 15,-2-1-15,-1 6 0,3-5 16,-3 6-16,1-5 0,4-9 15,2-5-15,5-9 0,1-5 16,3-5-16,0-5 0,7-8 16,3-5-16,-1-8 0,-2-6 15,-1 2-15,0 2 0,0 1 0</inkml:trace>
  <inkml:trace contextRef="#ctx0" brushRef="#br0" timeOffset="260795.9192">17057 15839 0,'0'0'16,"0"0"-16,-3 22 0,3-22 0,-4 27 16,2-9-16,1 4 15,2 2-15,2 1 0,1 11 0,2 5 16,1 2-16,2 3 0,3 9 15,1 0-15,1 6 0,-2-3 16,-1-4-16,-1-2 0,0 1 16,-2-7-16,-1-11 0,-2-10 15,-2-6-15,-1-4 0,-1-4 16</inkml:trace>
  <inkml:trace contextRef="#ctx0" brushRef="#br0" timeOffset="260993.9726">16825 16153 0,'0'0'16,"0"0"-16,0 0 0,0 0 0,0 0 16,0 0-16,42-2 15,-17 1-15,5 1 0,12-2 16,9-1-16,-5 1 15,-7 0-15,-3 1 0</inkml:trace>
  <inkml:trace contextRef="#ctx0" brushRef="#br0" timeOffset="261594.2019">23521 15519 0,'0'0'16,"0"0"-16,0 0 0,0 0 0,0 0 0,0 0 16,-3 37-1,3-37-15,-6 32 0,2-13 0,-1 2 16,0 1-16,-1 1 0,-1 4 15,-2 2-15,-3 7 0,-2-1 16,2 1-16,1 3 0,-2 4 16,2-4-16,0-2 0,1-1 15,0-5-15,1-5 0,2-4 16,0-4-16,0-4 0,1-5 0,-1-9 16,2-7-16,0 1 0,1 1 15,1 1-15</inkml:trace>
  <inkml:trace contextRef="#ctx0" brushRef="#br0" timeOffset="262094.0485">23461 15416 0,'0'0'16,"6"-1"-16,3 2 0,5 1 15,5 2-15,0 2 0,-1 2 0,11 6 16,4 3-16,-2 2 0,-1 0 15,5 9-15,-1 1 16,-6 0-16,-6 0 0,-5 6 0,-6 0 16,-5-7-16,-5-4 0,-8-1 15,-6-1-15,-2-4 0,-4-2 0,-6-4 16,-6-1-16,1-4 16,0 0-16,-2-3 0,-1-1 15,5 0-15,3-1 0,1-1 16,1 0-16,2 0 0,2 0 0,7 0 15,4 0-15,3-1 0,0 0 16,10 2-16,5 1 0,1 3 16,1 2-16,9 1 0,8 1 15,-2 2-15,0 0 0,5 5 16,4 1-16,-3 2 0,-3 0 0,3 5 16,-3-1-16,-4 0 0,-3-1 15,-6 2-15,-6 3 16,-6-4-16,-2-4 0,-8-1 15,-5-1-15,-1-4 0,0-2 16,-7-3-16,-2-3 0,-4-2 16,0-2-16,-2-2 0,-1 0 0,1-2 15,-2-5-15,3 2 16,1-1-16,3-3 0,3-1 0,0-5 16,1-3-16,6-3 0,3-1 15,2 5-15,2 4 0,1 2 16</inkml:trace>
  <inkml:trace contextRef="#ctx0" brushRef="#br0" timeOffset="262244.6821">24368 16352 0,'0'0'16,"0"0"-16,0 0 0,0 0 15,0 0-15,0 0 0,0 0 16,-7 20-16,7-20 0,0 0 15,-23 0-15,23 0 0</inkml:trace>
  <inkml:trace contextRef="#ctx0" brushRef="#br0" timeOffset="271277.9185">24119 12746 0,'0'0'0,"0"0"16,0 0-16,0 0 0,0 0 0,0 0 15,17-18-15,-17 18 16,20-5-16,-20 5 0,34-1 16,-15 2-16,0 0 0,3 3 0,3 1 15,-1 3-15,1 1 0,8 3 16,2 0-16,-1 1 0,-1 0 16,7 5-16,-3 0 0,0-1 15,-2-3-15,-3-1 0,-2 2 16,-3-2-16,-1 0 0,-3-2 15,-1 1-15,-3-2 0,-4-1 0,-2-3 16,-3-1-16,-1 0 16</inkml:trace>
  <inkml:trace contextRef="#ctx0" brushRef="#br0" timeOffset="271828.1283">24400 12937 0,'0'0'16,"0"0"-16,0 0 0,0 0 0,0 0 15,24 22-15,-24-22 0,20 22 16,-9-10-16,1 2 0,2 0 16,-2 1-16,-1-1 0,-3 1 15,-2-1-15,-4-1 0,-2-1 16,-6 0-16,-3-2 0,0-2 15,-2 0-15,-3-2 0,-2-1 16,-2-2-16,-1-1 0,2-1 0,-1-1 16,3 0-16,1 0 0,2 0 15,1 0-15,1 0 0,3 0 16,0 0-16,2 0 0,0 2 16,2 0-16,2 0 0,2 2 15,3 1-15,5 0 0,3 3 16,5 1-16,-2 2 0,1 2 15,3 3-15,1-1 0,-1 1 0,-1 0 16,-3 1-16,-2-1 16,-2-1-16,-2-1 0,-3 0 0,-3 2 15,-2-2-15,-2-1 0,-2 0 16,-3-1-16,1 0 0,-2-1 16,-2-2-16,-1 1 0,-2-1 15,-2 1-15,-3-1 16,-1-3-16,0 1 0,1-1 0,0-1 15,-1-3-15,0 1 0,1-2 0,-2-1 16,0 0-16,1-4 16,0 0-16,1-3 0,2-2 15,0-3-15,-2-4 0,4-7 16,3-6-16,1 6 16,1 2-16,2 3 0</inkml:trace>
  <inkml:trace contextRef="#ctx0" brushRef="#br0" timeOffset="272244.6693">24411 12171 0,'0'0'16,"0"0"-16,0 0 0,22 0 0,-11 2 15,3 3-15,4 2 16,-1 1-16,0-1 0,3 5 16,-2 3-16,-1-1 0,-3 1 0,-3 1 15,-2 1-15,-4-2 0,-3-1 16,-3-1-16,-3-2 0,-3-1 16,-5-2-16,-5 0 0,-2-1 15,-1 0-15,1 0 0,-1 0 16,-1 1-16,1-1 0,1-1 0,-2 2 15,4 0-15,2-2 0,4 1 16,4-2-16,1 2 0,4-1 16,2 1-16,5 1 0,5 2 15,4-1-15,2 3 0,5 1 16,3 1-16,2-1 0,0 1 16,8 2-16,2 2 0,-5-2 15,-1 0-15,-3-2 0,-2-3 16,-4-5-16,-2-3 0,-4-1 15,-3 0-15,-2 1 0</inkml:trace>
  <inkml:trace contextRef="#ctx0" brushRef="#br0" timeOffset="273128.672">25537 13173 0,'0'0'15,"0"0"-15,0 0 0,0 0 0,0 0 0,0 0 16,0 0-16,0 0 15,0 0-15,0 0 0,0 0 16,0 0-16</inkml:trace>
  <inkml:trace contextRef="#ctx0" brushRef="#br0" timeOffset="273285.7979">25465 13157 0,'0'0'0,"0"0"16,0 0-16,0 0 0,0 0 0,0 0 16,0 0-16,0 0 0,0 0 15,0 0-15</inkml:trace>
  <inkml:trace contextRef="#ctx0" brushRef="#br0" timeOffset="273444.8047">25414 13148 0,'0'0'0,"0"0"16,0 0-16,0 0 0,0 0 0,0 0 16,-18-16-16,18 16 0</inkml:trace>
  <inkml:trace contextRef="#ctx0" brushRef="#br0" timeOffset="273605.5552">25398 13139 0,'0'0'0,"0"0"0,0 0 0,0 0 15,0 0-15,0 0 0,0 0 16,0 0-16,0 0 0,0 0 0</inkml:trace>
  <inkml:trace contextRef="#ctx0" brushRef="#br0" timeOffset="273738.7757">25371 13139 0,'0'0'0,"0"0"16,0 0-16,0 0 0,0 0 15,0 0-15</inkml:trace>
  <inkml:trace contextRef="#ctx0" brushRef="#br0" timeOffset="276513.2472">21182 15763 0,'0'0'16,"0"0"-16,0 0 0,0 0 0,0 0 15,0 0-15,0 0 0,0 0 16,0 0-16,0 0 0,0 0 16,0 0-16,0 0 0,0 0 15,8 26-15,-8-26 0,0 0 0,-3 23 16,3-23-16,-2 20 0,2-20 15,-5 20 1,3-9-16,1-1 0,0-1 0,0-1 16,0-2-16,0 0 0,0-1 0,0-1 15,-1 0 1,2 0-16,0-1 0,0-3 0,3 1 16,-1-2-16,0-1 0,0-2 15,0-2-15,1 0 0,-1-1 16,0-1-16,0-1 0,0 0 0,1 0 15,-1-1-15,0 0 16,0 0-16,1 0 16,-2 0-16,0 2 0,0 1 0,0-1 15,0 2-15,0 1 0,0 0 16,0 2-16,-1 0 0,0 3 0,-1-3 16,-1 3-16,0 1 15,0 0-15,-1 2 0,0-1 16,-1 2-16,-1 0 0,1 0 0,-2 0 15,2 2-15,0-1 0,-2 1 16,1-2-16,0 1 0,2 1 16,-1-2-16,1 0 0,0 0 15,0-1-15,-1 0 0,2 0 16,1 0-16,0 0 0,1-3 16,4-2-16,0 0 0,-1-1 15,1-1-15,1-1 0,-2 0 0,0-2 16,2 0-16,-1-3 15,-1 1-15,1-1 0,-1 0 16,0-2-16,1 2 0,-2-1 0,0 1 16,0 1-16,0 0 0,1 1 15,-1 1-15,-1 1 0,0 1 16,0-1-16,0 2 0,0 1 16,-1 3-16,0 0 0,0 0 0,-2 3 15,0 1-15,-2 1 0,0 2 16,1 2-16,-1-1 0,-1 3 15,1-1-15,-2 1 0,2-1 16,1-1-16,-2 2 0,-2 1 16,2-1-16,-1 1 0,1-2 15,1 1-15,0-3 0,1 1 16,0-2-16,0-1 0,1 0 16,0 0-16,2-3 0,0-3 15,3 1-15,0-2 0,0-2 16,1-1-16,1 0 0,0 0 0,0-2 15,0-2-15,1 0 0,-1 1 16,1 0-16,-2-1 0,0 0 16,0-1-16,-1 2 0,0 1 15,0 0-15,-1 2 0,0-1 16,0 1-16,-1 1 0,-1 3 0,0 0 16,0 0-16,0 0 0,-1 5 15,-1-1-15,0 0 16,0 2-16,-2 1 0,-1 2 15,-2 4-15,2 0 0,0 1 16,2-2-16,0-1 0,-1-1 16</inkml:trace>
  <inkml:trace contextRef="#ctx0" brushRef="#br0" timeOffset="277611.7074">20991 13069 0,'0'0'0,"0"0"0,0 0 16,0 0-16,0 0 0,17 12 0,-17-12 16,0 0-16,18 23 0,-18-23 15,13 23-15,-6-10 0,0 2 16,-1 3-16,2 2 0,-1 1 16,-2 0-16,3 10 0,-1 4 15,0 0-15,0 2 0,-1 3 16,1 4-16,0 6 0,-2-1 15,1 3-15,-1 3 0,2 4 0,0-5 16,0 10-16,-3 1 0,0-5 16,-1-4-16,0 2 0,0 0 15,0 8-15,0-2 0,0-2 16,1-1-16,0-4 0,1-2 16,-1 9-16,2 2 0,-1 13 15,1-8-15,1-1 0,1-1 16,-5-9-16,-2-6 0,-1-5 15,0-4-15,0-2 0,2-3 0,-1 6 16,-1 3-16,0-4 0,0 1 16,-3-10-16,0-5 0,2-2 15,1-3-15,-1 6 0,0 4 16,0-16-16,0 0 0,-1-3 16,2 1-16,0 1 0,0 1 0,0 0 15,0-2-15,0-5 0,0-1 16,2-1-16,-1 1 15,-1-3-15,-1-4 0,-1 1 0,1-2 16,1 0-16,0-1 0,0-3 16,0 3-16,0-3 0,0 4 15,0-4-15,1-6 16,-1 2-16,-1-1 0,-1-4 0,-1-2 16,-2-2-16,0-1 0,-2-2 15,-1-1-15,-1 1 0,0-1 16,1 3-16,2 2 0,0 1 15</inkml:trace>
  <inkml:trace contextRef="#ctx0" brushRef="#br0" timeOffset="277894.8008">21047 15445 0,'0'0'0,"0"0"0,0 0 15,0 0-15,0 0 0,0 0 16,0 0-16,0 0 0,0 0 0,0 0 16,0 0-16,0 0 0,0 0 15,19 27-15,-19-27 0,19 23 16,-19-23-16,18 30 0,-7-14 15,0 2-15,0 0 0,-1 2 16,0 1-16,2 4 0,0-3 0,1-1 16,-2-1-16,0-2 0,-1-1 15,-2-3-15,1 1 16,1-5-16,1-2 16,-2-1-16,0-2 0,1-3 15,1-2-15,-1-2 0,-2 0 0,0-5 16,0-2-16,-3-3 0,0-2 15,-2-3-15,0-2 0,0 0 16,-1-1-16,-1 4 0,0 3 16,0 1-16</inkml:trace>
  <inkml:trace contextRef="#ctx0" brushRef="#br0" timeOffset="278495.9623">19663 15851 0,'0'0'0,"0"0"16,0 0-16,0 0 0,0 0 0,20-14 15,-20 14-15,21-8 0,-9 6 16,5 0-16,3 0 16,-1 2-16,-1 0 0,2 4 0,0 2 15,6 2-15,1-1 0,-3 4 16,-2 2-16,-3-2 0,-4 0 0,-4-1 16,-3 0-16,-5 0 15,-4 0-15,-4 1 0,-5 2 16,0-1-16,-1-1 0,-2-1 15,-3 0-15,-1 1 0,-3 0 0,-2 2 16,1-1-16,3-1 0,3-1 16,1 1-16,2-1 0,4-2 15,0-1-15,2-1 0,3 1 16,2 1-16,2 2 0,7 1 16,5 3-16,5-3 0,4-3 0,4 2 15,5 0-15,1-2 16,2 0-16,11-2 0,2-2 0,-9 0 15,-7-1-15,-6-1 0</inkml:trace>
  <inkml:trace contextRef="#ctx0" brushRef="#br0" timeOffset="278828.0002">22033 15591 0,'0'0'0,"0"0"15,0 0-15,0 0 0,0 25 16,0-25-16,0 28 16,0-28-16,-3 35 0,1-11 0,0 4 15,-1 3-15,-1 1 0,-2 13 16,-3 3-16,1-8 0,2-5 0,0-6 16</inkml:trace>
  <inkml:trace contextRef="#ctx0" brushRef="#br0" timeOffset="287464.1686">22000 11250 0,'0'0'16,"0"0"-16,0 0 0,0 0 0,0 0 16,0 0-16,-17 24 15,17-24-15,-15 22 0,15-22 0,-21 28 16,11-13-16,1-1 0,0 1 15,0 3-15,0-1 0,2 0 16,-4 5-16,0 0 0,1-3 16,1-1-16,0 0 0,1-2 15,2-1-15,0-2 0,3-2 16,1 0-16,1-3 0,1-3 0,0 1 16,0-2-16,0-1 0</inkml:trace>
  <inkml:trace contextRef="#ctx0" brushRef="#br0" timeOffset="287661.7455">22164 11383 0,'0'0'0,"0"0"0,0 0 15,21-4-15,-21 4 0,26-4 0,-6 3 16,2 0-16,2 1 0,3 2 15,2-1-15,5 2 0,-1-2 0,0-2 16,1-2-16,1 0 16,-6 1-16,-6-1 0</inkml:trace>
  <inkml:trace contextRef="#ctx0" brushRef="#br0" timeOffset="287881.0861">22783 11359 0,'0'0'0,"0"0"0,0 0 16,0 0-16,0 0 0,34 5 15,-34-5-15,41 3 0,-20-2 0,4 2 16,1 0-16,1 2 16,0-2-16,8 3 0,2 2 15,-4-2-15,-2 2 0,3 1 0,-4 0 16,-7-1-16,-4-3 0,-10 0 15,-6-2-15,-1-1 0,-2-2 0,2 4 16</inkml:trace>
  <inkml:trace contextRef="#ctx0" brushRef="#br0" timeOffset="288428.7968">22791 11534 0,'0'0'0,"0"0"0,0 0 16,0 0-16,0 0 0,0 0 0,0 0 15,0 0-15,22 14 0,-22-14 16,0 0-16,35 10 0,-35-10 16,32 9-16,-14-3 0,-1 0 15,-1 1-15,0 1 0,-1 0 16,-1 0-16,0 2 0,-3 0 16,-4 0-16,-1 1 0,-3 0 0,-3-1 15,-2 1-15,-2-1 0,-2 0 16,-6-1-16,-5 1 0,-1-2 15,-2 0-15,1 0 0,0-1 16,2 0-16,0-3 0,3 0 16,1-1-16,2-1 0,1 2 0,2-1 15,2-1-15,2-1 16,0-2-16,1 1 0,3 0 16,-2 2-16,2-2 0,0 0 15,3-1-15,1 0 0,0 1 0,3 0 16,1 0-16,0 1 0,2 0 15,2 0-15,3 3 0,-1 0 16,-1 1-16,1 1 0,-2 2 16,-1-1-16,-1 2 0,1 0 15,-1 2-15,-3 1 0,0-1 0,-3 0 16,0-1-16,-3 1 16,0-2-16,-3 2 0,-4-1 15,-1-2-15,-1 0 0,-8 1 0,-3 0 16,2-3-16,0 1 0,0-2 15,-2-2-15,0-1 0,0-1 16,1-2-16,-2-2 0,2 0 16,2-3-16,-1-3 0,1-2 15,2-4-15,3-5 0,1 4 16,3 2-16,0 2 0</inkml:trace>
  <inkml:trace contextRef="#ctx0" brushRef="#br0" timeOffset="288796.6912">22853 10975 0,'0'0'16,"0"0"-16,0 0 0,0 0 0,13-24 16,-13 24-16,20-12 15,-7 7-15,2 1 0,2 1 0,3 2 16,1 2-16,0 1 0,4 1 15,0 2-15,-3 1 0,-4 1 16,-1 2-16,-3-1 0,-3 1 16,-2-2-16,-2 1 0,-4 1 15,-2-1-15,-1 1 0,-4 1 16,-4 1-16,-2 0 0,-2 0 0,0 0 16,-1-2-16,0 0 0,2-1 15,1 1-15,3 0 0,0-2 16,2 1-16,2-2 0,3 0 15,4 0-15,2 1 0,8-1 16,4 1-16,2-2 0,1 2 16,2 0-16,3 0 0,-4 0 15,-1-2-15,0 0 0,-5 0 16,-2-2-16</inkml:trace>
  <inkml:trace contextRef="#ctx0" brushRef="#br0" timeOffset="289578.4418">21748 11890 0,'0'0'0,"0"0"16,0 0-16,23 15 0,-23-15 0,26 11 15,-9-2-15,4-1 0,4 0 16,9 5-16,2-2 0,3 2 16,2 0-16,13 2 0,3-2 0,0 0 15,1-2-15,15 0 16,5-1-16,-2-1 0,-1 1 15,9-4-15,-3-5 0,2 0 16,-9-1-16,7-4 16,-2-2-16,-13-6 0,-4-2 0,20-11 15,-14-1-15,-9 1 0,-6 1 0,-8-6 16,-5-6-16,-3-2 0,-1-2 16,-5-3-16,-3-4 15,-9 4-15,-6 2 0,-3-6 0,0-6 16,-4 2-16,-1 2 0,-10-5 15,-5-2-15,-3 4 0,-1 2 16,-8-5-16,-4-2 0,-8 4 16,-5 0-16,-7-1 0,-1-2 15,-2 6-15,2 4 0,-10 3 16,-7 4-16,0 2 0,0 2 0,-5 1 16,-2 1-16,1 7 0,2 2 15,-6 5-15,-3 5 0,0 2 16,1 2-16,-4 5 0,1 4 15,2 4-15,2 3 0,0 5 16,1 4-16,2 2 0,3 2 16,-1 5-16,2 4 0,7 5 15,6 5-15,5 4 0,1 3 16,2-1-16,0-2 0,11 7 16,5 3-16,10-4 0,7-4 0,1 4 15,1 1-15,4-1 0,3 0 16,8 3-16,3 3 0,3-5 15,2-1-15,2-1 0,2-2 16,1 0-16,4-1 0,10 2 16,6 3-16,-1-4 0,1-3 15,6 1-15,5 2 0,-3-2 0,-2-2 16,4-2-16,3-2 16,-15-11-16,-11-8 0,-7-6 0</inkml:trace>
  <inkml:trace contextRef="#ctx0" brushRef="#br0" timeOffset="291128.8252">25957 13960 0,'0'0'0,"0"0"0,0 0 0,0 0 16,0 0-16,-23-11 0,23 11 16,0 0-16,-21-8 0,9 7 15,-3 2-15,-2 1 0,1 2 0,-3 5 16,-1 4-16,0 2 0,0 2 15,-3 9-15,1 4 16,3-1-16,3 0 0,2 11 0,3 4 16,5-5-16,5-3 0,9 4 15,7-4-15,1-5 0,-1-4 0,8-5 16,7-3-16,-3-4 16,0-4-16,3-4 0,3-3 15,0-4-15,1-3 0,8-6 16,0-4-16,-4 2 0,-1 0 0,-10 2 15,-7 3 1,-4 1-16</inkml:trace>
  <inkml:trace contextRef="#ctx0" brushRef="#br0" timeOffset="291378.5887">26398 14027 0,'0'0'0,"0"0"0,0 0 0,0 0 15,0 0-15,-9 30 0,9-30 16,-9 30-16,3-12 0,0 2 16,-2 3-16,1 0 0,2 1 0,-2 8 15,2-1-15,0-2 16,2-1-16,0-2 0,-1-1 16,2-4-16,2-2 0,-2-2 0,-1 0 15,0-5-15,2-3 0,0-5 16,1-4-16,-2-5 0,0-4 15,0 2-15,-1 1 0,2 0 16</inkml:trace>
  <inkml:trace contextRef="#ctx0" brushRef="#br0" timeOffset="291661.9485">26285 13979 0,'0'0'0,"0"0"0,0 0 16,0 0-16,0 0 0,24-14 15,-24 14-15,31-5 16,-10 4-16,0 1 0,-1 1 0,1 3 16,1 3-16,-2-1 15,-2 3-15,5 5 0,0 3 16,-6-1-16,-1 1 0,-8 2 16,-3 3-16,-4 0 0,-3 1 0,-7 7 15,-5 2-15,-3-1 0,-2-1 16,-3 0-16,-3-1 15,-2-3-15,1-2 0,-8 0 16,-3-2-16,7-7 0,3-5 0,7-3 16,5-1-16,3-1 0</inkml:trace>
  <inkml:trace contextRef="#ctx0" brushRef="#br0" timeOffset="292011.7978">25805 13786 0,'0'0'16,"0"0"-16,0 0 0,30-5 16,-30 5-16,38-7 0,-11 2 15,3 0-15,1-1 0,12-1 16,3 0-16,-1 2 0,0 2 0,11-2 15,-2 2-15,-5 1 0,-4 1 16,4-2-16,-5 1 0,-8 0 16,-4 2-16,-5 0 0,-4-1 15,-6 1-15,-5 0 0,-4-1 16,0-1-16,-5-1 0,0-1 16,-6-4-16,-1-1 0,-3 0 15,-1-2-15,-7 1 0,-2 1 16,-6 1-16,-5 2 0,-1 1 0,-2 3 15,3-1-15,1 0 0,6 1 16,4 0-16,2 0 0</inkml:trace>
  <inkml:trace contextRef="#ctx0" brushRef="#br0" timeOffset="292230.3422">26774 14199 0,'0'0'0,"0"0"0,0 0 0,29 9 16,-17-5-16,5 0 0,5 0 16,5 1-16,2-2 0,2 1 15,3 0-15,-1-1 0,-1-1 16,0 0-16,-6 0 0,-5 0 0</inkml:trace>
  <inkml:trace contextRef="#ctx0" brushRef="#br0" timeOffset="292595.4515">27743 13951 0,'0'0'0,"0"0"0,0 0 0,0 0 16,0 0-16,0 0 0,0 0 15,0 0-15,-17-12 0,17 12 16,0 0-16,-31 8 0,15 0 0,-1 5 16,-3 4-16,1 2 15,1-1-15,-8 10 0,2 3 16,2-2-16,2-2 0,3 9 15,8 3-15,2-4 0,4-3 0,5 0 16,4-3-16,2-3 0,0-1 16,4 4-16,1-1 0,2-8 15,1-4-15,7 0 0,3-5 16,-3-5-16,2-1 0,2-9 16,1-4-16,-1 0 0,-6 3 0,-5 1 15</inkml:trace>
  <inkml:trace contextRef="#ctx0" brushRef="#br0" timeOffset="292878.9653">28040 14007 0,'0'0'0,"0"0"0,0 0 16,0 0-16,0 0 0,-14 20 0,14-20 15,-15 27-15,8-13 0,-4 4 16,-3 3-16,2-1 0,0 0 16,-3 10-16,1 4 0,2-2 15,2-2-15,-1 6 0,1-1 16,3-5-16,0-3 0,2-2 16,0-3-16,2-4 0,1-4 0,-1-5 15,1-3-15,2-6 0,0 0 16,0-11-16,1-3 15,0 2-15,1 2 0,-1 1 0</inkml:trace>
  <inkml:trace contextRef="#ctx0" brushRef="#br0" timeOffset="293113.4761">28076 14030 0,'0'0'16,"0"0"-16,0 0 0,0 0 0,-1 25 15,1-25-15,4 25 0,-1-11 16,1 2-16,2 4 0,0 1 16,1 1-16,-1-1 0,1 10 15,1 0-15,-1-1 0,-2-2 0,2 5 16,-2 1 0,0-4-16,-1-3 0,-1-4 0,1-2 15,-2-6-15,-1-3 0,-2-2 16,-1-4-16,1-1 0,-1-1 15,1-1-15</inkml:trace>
  <inkml:trace contextRef="#ctx0" brushRef="#br0" timeOffset="293311.9728">27864 14306 0,'0'0'0,"0"0"0,0 0 15,0 0-15,0 0 0,24 10 16,-24-10-16,23 6 0,-23-6 0,25 7 16,-25-7-16,28 7 0,-13-4 15,2-2-15,-1 0 0,-1-1 16,-2 1-16,-2 0 0</inkml:trace>
  <inkml:trace contextRef="#ctx0" brushRef="#br0" timeOffset="293695.5031">27677 13821 0,'0'0'0,"0"0"15,0 0-15,0 0 0,30 1 0,-30-1 16,36-3-16,-12 1 16,1 0-16,4 2 0,1 0 0,10-1 15,-1 1-15,-2 1 0,0 0 16,3 2-16,-3 1 0,-3-2 16,-2-1-16,-5 0 15,-2 1-15,-7-2 0,-2-2 0,-4 2 16,-3 2-16,-1-4 0,-3 0 15,-3-2-15,-2-2 0,-2-1 16,-2-3-16,-4 0 0,-1-1 0,-4-1 16,-4-2-16,-4 3 0,-3 2 15,-2 0-15,-3 1 0,0-1 16,6 2-16,5 2 0</inkml:trace>
  <inkml:trace contextRef="#ctx0" brushRef="#br0" timeOffset="293980.5164">28503 14126 0,'0'0'16,"0"0"-16,0 0 0,25 0 0,-25 0 15,36-3-15,-12 4 0,2-1 16,2-1-16,9 1 0,2 2 16,-4-1-16,-3-1 0,2 1 15,-3 1-15,-6-1 0,-7-1 0,-2 2 16,-4-2-16,-2 1 0</inkml:trace>
  <inkml:trace contextRef="#ctx0" brushRef="#br0" timeOffset="294162.1691">28521 14418 0,'0'0'15,"0"0"-15,0 0 0,31 7 16,-31-7-16,36 5 0,-11-3 15,3 0-15,1 0 0,11-2 0,4-3 16,-3 0-16,-3-2 0,-1 0 16,-6 1-16,-6 0 0</inkml:trace>
  <inkml:trace contextRef="#ctx0" brushRef="#br0" timeOffset="294412.4472">29150 14215 0,'0'0'0,"0"0"16,0 0-16,38-4 0,-38 4 0,45-2 16,-11 1-16,2 1 0,3-1 15,12 3-15,10 3 0,-2 0 16,-2-1-16,7 0 0,-3 1 15,-7 0-15,-7 1 0,-2 0 16,-8 0-16,-10 0 0,-6-1 0,-6-2 16,-4 0-16,-3-1 0</inkml:trace>
  <inkml:trace contextRef="#ctx0" brushRef="#br0" timeOffset="294912.4526">29370 14396 0,'0'0'0,"0"0"0,0 0 15,23 1-15,-23-1 0,26 3 16,-6 1-16,0 1 0,1-2 0,-1 3 16,-3 1-16,-1 2 0,-3 0 15,0 3-15,-3 1 0,-4-1 16,-4 1-16,-10 0 15,-7 1-15,-3 0 0,-1-1 0,-3 0 16,-3-1-16,-5 2 0,0-1 16,5-1-16,2-1 0,3-2 15,3-1-15,5-2 0,4-1 16,1-3-16,1 0 0,6-2 16,2 3-16,2-2 0,3-1 0,6 2 15,5-1-15,2-1 0,2-1 16,2 1-16,0 0 0,1 0 15,1 0-15,2 3 0,-1 2 16,-5 0-16,-2 2 0,-3 1 16,0 1-16,-3 1 0,-1 3 0,-3 1 15,-2 1-15,-5 0 16,-2-2-16,-3 0 0,-2 0 16,-3 0-16,-1-2 0,-6 3 0,-5 3 15,-5-1-15,0-1 0,-3-4 16,0-1-16,-3-2 15,-1-3-15,1-4 0,2-5 0,-1-3 16,-1-4-16,-4-12 16,0-9-16,7 8 0,7 5 0,4 4 15</inkml:trace>
  <inkml:trace contextRef="#ctx0" brushRef="#br0" timeOffset="295212.5546">29342 13853 0,'0'0'16,"0"0"-16,0 0 0,26-18 0,-13 10 16,1 2-16,2-3 15,8-1-15,-1 2 0,1 1 0,0 2 16,-2 3-16,-2 2 0,-2 2 16,-2 2-16,-1 1 0,-3 2 15,-4 2-15,-5 1 0,-2 3 16,-3 1-16,-6 1 0,-5 0 15,-4 2-15,0-1 0,-3 6 16,2 0-16,2 0 0,0 1 0,4-2 16,2-2-16,3-1 0,3 0 15,5-2-15,5 1 16,4-1-16,4-3 0,7 0 0,5-2 16,5 0-16,2-3 0,-5-1 15,-6-1-15,-4-1 0</inkml:trace>
  <inkml:trace contextRef="#ctx0" brushRef="#br0" timeOffset="295528.7465">30525 13855 0,'0'0'0,"0"0"0,0 0 16,0 0-16,0 0 0,-24 10 0,24-10 15,-29 18-15,11-8 0,-3 5 16,-2 4-16,1 2 0,0 2 16,-9 10-16,-1 3 0,4-1 0,1 0 15,1 13-15,4 3 16,4-3-16,5-4 0,3 11 15,4 0-15,8-6 0,3-4 0,8 4 16,5-4-16,1-5 16,0-4-16,-3-10 0,-5-6 15,-2-5-15</inkml:trace>
  <inkml:trace contextRef="#ctx0" brushRef="#br0" timeOffset="295879.1106">30753 14103 0,'0'0'0,"0"0"0,0 0 16,0 0-16,0 0 0,0 0 15,-25-8-15,25 8 0,-28 1 0,14 3 16,0 0-16,-1 3 0,1 1 15,0 3-15,-1 3 16,3 0-16,1 0 0,-1 6 0,2 2 16,5-1-16,2 1 0,4 0 15,3 0-15,1-2 0,2-1 16,4-3-16,2-2 16,3-1-16,1-2 0,7 0 0,2-3 15,1-5-15,2-3 0,0-7 16,-1-7-16,-4 3 0,-6 2 15,-2 2-15</inkml:trace>
  <inkml:trace contextRef="#ctx0" brushRef="#br0" timeOffset="296162.0504">31032 14091 0,'0'0'0,"0"0"15,0 0-15,0 0 0,-3 24 0,3-24 16,-6 26-16,6-26 0,-5 30 16,1-12-16,2 2 0,-1 1 15,0 3-15,-2 4 0,2-1 16,0 0-16,0-1 0,1 1 16,0-1-16,0-3 0,1-3 15,1-2-15,0-4 0,0-1 16,0-2-16,0-3 0,0-1 15,-1-4-15,1-3 0,-2-2 16,4-6-16,-1-2 0,0-4 0,1 0 16,-1 2-16,0 1 0</inkml:trace>
  <inkml:trace contextRef="#ctx0" brushRef="#br0" timeOffset="296595.7934">31065 14112 0,'0'0'0,"0"0"0,0 0 16,0 0-16,0 0 0,0 0 15,0 0-15,0 0 0,0 0 0,27-11 16,-27 11-16,23 3 0,-23-3 16,25 11-16,-12-4 0,-1 1 15,0 1-15,-4 2 0,-1 1 16,-2 1-16,-1-2 0,-4 2 16,-4-1-16,-2 0 0,-4 0 15,-1 0-15,-2-1 0,-4 3 16,-1-2-16,1-3 0,-1-1 15,2-1-15,0-1 0,3-1 16,2-1-16,2-1 0,1 1 0,3-1 16,1 0-16,0 0 0,1-2 15,5-1-15,5 1 0,3 1 16,2-1-16,2 0 0,3 1 16,-1 1-16,2 1 0,4 1 15,0 2-15,-3 0 0,-2 1 16,-1 0-16,-2 2 0,-1 1 15,-2-1-15,-3 3 0,-4 0 16,-2 0-16,-4 1 0,-2-1 16,-3-1-16,-2-1 0,-5-1 0,-2 0 15,-5-2 1,-1-2-16,-3-2 0,-5-1 0,-2-3 16,3-6-16,4-3 0,5 0 15,3 2-15,4 2 0</inkml:trace>
  <inkml:trace contextRef="#ctx0" brushRef="#br0" timeOffset="296912.388">30730 13780 0,'0'0'16,"0"0"-16,0 0 0,25-1 15,-25 1-15,38 1 0,-38-1 0,42 2 16,-15 0 0,1 0-16,-1 0 0,7-1 0,-3 0 15,-1 0-15,-2-1 0,-3 0 16,-3 0-16,-3-1 0,-3 0 0,0-1 16,-2 1-16,-2-1 0,-2 0 15,-1-2-15,-1-2 0,-3-1 16,-1-1-16,-4-1 0,-4 0 15,-6 0-15,-5 1 0,-5 1 16,-4 3-16,-1 1 0,-2-1 0,5 2 16,3 0-16,4 0 0</inkml:trace>
  <inkml:trace contextRef="#ctx0" brushRef="#br0" timeOffset="297112.1078">31297 14269 0,'0'0'15,"0"0"-15,0 0 0,34 15 0,-18-11 16,6 3-16,6 1 16,-2 0-16,1-1 0,10 3 15,3 2-15,2-1 0,-6-2 0,-6-1 16,-6-2-16,-4 0 15</inkml:trace>
  <inkml:trace contextRef="#ctx0" brushRef="#br0" timeOffset="297448.862">32153 14176 0,'0'0'0,"0"0"0,0 0 0,0 0 16,0 0-16,0 0 0,0 0 15,0 0-15,0 0 0,0 0 0,-28 15 16,28-15-16,-25 16 0,25-16 16,-30 22-16,13-10 0,-1 2 15,2 2-15,0 3 0,4-1 16,1 0-16,0 5 0,3 1 15,5 0-15,4-1 0,4 0 16,2-1-16,3-4 0,1-2 0,4 0 16,1-2-1,3-2-15,1-2 0,5-3 0,2-4 0,-3-6 16,-2-3-16,-4 1 16,-4 1-16,-3 0 0</inkml:trace>
  <inkml:trace contextRef="#ctx0" brushRef="#br0" timeOffset="297728.981">32464 14167 0,'0'0'16,"0"0"-16,0 0 0,0 0 0,-11 20 15,11-20-15,-11 20 0,11-20 16,-11 25-16,4-10 0,1 3 15,-2 1-15,-1 0 0,1 2 16,-2 2-16,-4 6 0,1 0 0,2-1 16,1-2-16,0-2 0,1 0 15,2-2-15,0 1 16,2-4-16,0-2 0,1-3 16,-1-2-16,3-6 0,1-3 0,2-6 15,1-6-15,1 2 16,-1 1-16,-1 1 0</inkml:trace>
  <inkml:trace contextRef="#ctx0" brushRef="#br0" timeOffset="297979.0837">32494 14262 0,'0'0'0,"0"0"15,0 0-15,0 0 0,0 0 0,11 21 16,-11-21-16,8 23 0,-8-23 15,9 31-15,-5-12 0,-1 2 16,1 2-16,0 0 0,0 1 16,1 6-16,-1-1 0,-2 0 15,-1 0-15,2-3 0,-1-4 16,-1-1-16,0-2 0,-1-3 16,-1-3-16,-1-5 0,-2-5 15,1 0-15,1 0 0,0-1 0</inkml:trace>
  <inkml:trace contextRef="#ctx0" brushRef="#br0" timeOffset="298162.5906">32287 14391 0,'0'0'16,"0"0"-16,0 0 0,0 0 15,0 0-15,0 0 0,28-2 16,-28 2-16,24 2 0,-24-2 0,30 3 15,-11-1-15,1 2 0,-1 0 16,-1 1-16,0-2 0,-1-1 16,-3 0-16,-2 0 0,-1 0 15</inkml:trace>
  <inkml:trace contextRef="#ctx0" brushRef="#br0" timeOffset="298429.2587">32057 13947 0,'0'0'0,"0"0"16,0 0-16,0 0 0,0 0 0,0 0 16,0 0-16,0 0 0,38-1 15,-38 1-15,38-2 0,-38 2 16,43-1-16,-17 2 0,1 1 15,0-1-15,-3-1 0,6 3 16,-3 1-16,-2-1 0,-4-3 0,-5-2 16,-2-1-16,-1 0 0,-2-2 15,-1 1-15,-3 1 0,0 0 16</inkml:trace>
  <inkml:trace contextRef="#ctx0" brushRef="#br0" timeOffset="298662.3526">32893 13944 0,'0'0'0,"9"10"16,4 7-16,0 1 0,2 1 0,6 14 16,5 13-16,-4 1 0,-3 1 0,-2 14 15,-3 3-15,-10-5 16,-5-4-16,-12 12 0,-8 2 15,-9 1-15,-2-7 0,-16 2 16,-11 2-16,-26 11 0,7-17 0,24-20 16,17-13-16,11-8 0</inkml:trace>
  <inkml:trace contextRef="#ctx0" brushRef="#br0" timeOffset="300645.7354">26889 15266 0,'0'0'15,"0"0"-15,0 0 0,-3-19 0,3 19 16,0 0-16,0 0 0,-4-15 16,4 15-16,-4 0 0,-2 4 15,-1 3-15,-4 2 0,-4 5 16,-1 2-16,-1 3 0,1 3 15,-8 11-15,-3 2 0,2 1 16,-1 0-16,-1 12 0,3 1 16,-3 6-16,3-4 0,0 2 0,-1 3 15,5-6-15,4-6 0,-4 5 16,0-3-16,4-7 0,3-5 16,3-3-16,3-3 0,3-5 15,0-5-15,2-7 0,2-5 16,2-7-16,2-5 0,7-5 15,6-4-15,1-5 0,-1-4 0,-3 5 16,-3 4-16,-4 3 0</inkml:trace>
  <inkml:trace contextRef="#ctx0" brushRef="#br0" timeOffset="300895.9906">26952 15344 0,'0'0'0,"0"0"16,0 0-16,15 27 0,-15-27 0,16 31 15,-9-12-15,1 3 0,0 3 0,3 11 16,1 2-16,1 0 16,0 1-16,2 10 0,-2 2 15,-1-3-15,-1-2 0,1 6 16,0-2-16,-2-7 0,-1-3 0,-2-2 15,-3 0-15,-2-7 0,0-8 16,-2-4-16,0-4 0,0-4 16</inkml:trace>
  <inkml:trace contextRef="#ctx0" brushRef="#br0" timeOffset="301095.9159">26781 15726 0,'0'0'0,"0"0"0,0 0 15,23-1-15,-23 1 0,28-2 0,-7 1 16,3 0-16,1 2 0,6-2 16,4-1-16,13-1 0,0-1 0,1 0 15,-9 0-15,-9 1 0</inkml:trace>
  <inkml:trace contextRef="#ctx0" brushRef="#br0" timeOffset="301395.9155">27657 15602 0,'0'0'0,"0"0"0,0 0 0,-2 20 0,2-20 16,-1 22-16,-1-2 16,0 1-16,0 0 0,-3 7 15,0 1-15,-1 0 0,-1 0 0,1 4 16,-2 0 0,2-1-16,-1-2 0,-1 1 15,2-6-15,0-5 0,2-4 16,-1-3-16,0-3 0,0-2 15,2-1 1,1-2-16</inkml:trace>
  <inkml:trace contextRef="#ctx0" brushRef="#br0" timeOffset="301696.0615">27645 15635 0,'0'0'0,"0"0"0,0 0 15,0 0-15,0 0 0,26-1 16,-26 1-16,29 4 0,-29-4 0,35 6 16,-14 0-16,0 2 15,1 1-15,5 4 0,0 2 16,-3-1-16,-3 0 0,-2 4 16,-2 2-16,-3 1 0,-1 0 15,-3 5-15,-3-1 0,-2-3 0,-3 1 16,-4-1-16,-5 0 15,-3-2-15,-4-1 0,-2-1 0,0-2 16,-1-1-16,1-2 0,-6-4 16,-5-3-16,1-3 0,0-4 15,0-7-15,-2-4 0,6 2 16,5 2-16,2 1 0</inkml:trace>
  <inkml:trace contextRef="#ctx0" brushRef="#br0" timeOffset="302029.2015">27114 15270 0,'0'0'16,"0"0"-16,0 0 0,0 0 16,0 0-16,0 0 0,23-10 15,-23 10-15,28-3 0,-28 3 16,40 1-16,-16-1 0,1 0 0,5 1 15,4 2-15,7 0 16,-3 1-16,2-1 0,1 0 16,5 1-16,-3-2 0,-1 1 0,-1-1 15,-5 0-15,-4 0 0,-5-2 16,-5 0-16,-5-2 0,-2 1 16,-3-2-16,-2-1 0,-4-3 15,-1-1-15,-3-2 0,-1 0 16,-4 2-16,-4-1 0,-6 0 15,-6 1-15,-2 1 0,-1 1 0,-6-2 16,0-1-16,4 2 0,5 1 16,3 1-16</inkml:trace>
  <inkml:trace contextRef="#ctx0" brushRef="#br0" timeOffset="302362.718">28393 15702 0,'0'0'16,"0"0"-16,0 0 0,23 6 15,-23-6-15,26 3 0,-6-1 0,2 1 16,1 0-16,4 0 0,2 1 16,6 1-16,-1 1 0,-1 0 15,-1 1-15,-4-2 0,-5-1 16,-3 0-16</inkml:trace>
  <inkml:trace contextRef="#ctx0" brushRef="#br0" timeOffset="302546.2276">28424 16050 0,'0'0'0,"0"0"16,18 5-16,-5-1 0,0 0 0,10-1 15,8 0 1,11 1-16,2-1 0,1 0 16,-9 0-16,-6-1 15</inkml:trace>
  <inkml:trace contextRef="#ctx0" brushRef="#br0" timeOffset="302780.8998">29333 15904 0,'0'0'0,"0"0"0,26-2 16,-26 2-16,39 1 0,-12 1 0,4 1 15,14 1-15,4 2 0,16 2 16,4 1-16,-3 1 0,-1 1 0,12 3 15,-1 2-15,1 2 16,-9 0-16,-11-3 0,-6 0 16,-8-2-16,-12-5 0,-9-1 0</inkml:trace>
  <inkml:trace contextRef="#ctx0" brushRef="#br0" timeOffset="303312.4963">29790 16168 0,'0'0'0,"0"0"16,0 0-16,19 18 0,-19-18 0,26 18 16,-9-7-16,1 0 0,0 0 15,3 5-15,-1 0 0,-2 2 16,0 0-16,-6-2 0,-4-1 15,-5-2-15,-4 0 0,-7-2 16,-4-2-16,-3 0 0,-4-2 0,-2 1 16,-2 1-16,-7 1 0,0-1 15,2 0-15,-1-1 16,5-3-16,3-3 0,5 0 16,4 0-16,3 2 0,3 2 0,10-1 15,9 2 1,3-1-16,3 2 0,0-1 15,1 1-15,13 5 16,7-1-16,-1 1 0,-2 2 0,3 3 16,-5 2-16,-6 0 0,-5-1 15,-4 0-15,-4 0 0,-3-1 0,-5 1 16,-3 3-16,-5 1 16,-5 0-16,-1-2 0,-9-2 15,-4-2-15,-5-1 0,0 0 0,-1 2 16,-2 1-16,-1-4 0,-2-2 15,1-2-15,3-1 0,-1-1 16,1 0-16,-1-8 0,1-5 16,2-5-16,2-3 0,4-7 15,4-4-15,3 5 0,2 4 16,2 3-16</inkml:trace>
  <inkml:trace contextRef="#ctx0" brushRef="#br0" timeOffset="303645.7448">29872 15394 0,'0'0'0,"0"0"16,0 0-16,30-6 0,-18 6 15,5 0-15,4 2 0,0-1 16,0 2-16,7 3 0,1 2 15,-3 2-15,-1-1 0,-4 2 16,-3 0-16,-3 1 0,-3 0 0,-3 3 16,-6 1-16,-5-4 15,-4 1-15,-3 0 0,-2 2 16,-2-1-16,-1 1 0,-6 3 0,-1-1 16,3-1-16,3-1 0,2 2 15,2 1-15,4 0 0,3 0 0,9-1 16,8-1-16,3 1 15,1 0-15,12 2 0,9 2 16,2-1-16,2-1 0,-8-4 16,-6-3-16,-6-2 0</inkml:trace>
  <inkml:trace contextRef="#ctx0" brushRef="#br0" timeOffset="304016.2604">31255 15857 0,'0'0'0,"0"0"15,0 0-15,0 0 0,0 0 0,0 0 16,-18 23-16,18-23 15,-22 18-15,22-18 0,-30 25 16,15-10-16,1 2 0,-5 1 16,-2 1-16,0 1 0,0 2 0,-5 8 15,-1 2-15,4-2 16,2-1-16,-4 6 0,0 1 16,2-4-16,2-2 0,0 0 0,4-5 15,3-6-15,3-2 0,4-6 16,1-1-16,3-5 0,1 0 15,4-4-15,6-3 0,-4 1 16,0 0-16,0 0 16</inkml:trace>
  <inkml:trace contextRef="#ctx0" brushRef="#br0" timeOffset="304279.3069">31276 15797 0,'0'0'16,"0"0"-16,0 0 0,0 0 16,0 0-16,0 0 0,20 26 15,-20-26-15,16 31 0,-7-11 16,1 3-16,-1 2 0,-2 0 16,3 14-16,-1 5 15,-1-2-15,-3-2 0,1 9 0,-1-1 16,-1-3-16,-2-3 0,0 6 15,-2-4-15,-2-5 0,-3-4 0,-6-9 16,-4-5 0,3-4-16,2-5 0,2-1 0</inkml:trace>
  <inkml:trace contextRef="#ctx0" brushRef="#br0" timeOffset="304463.8164">31075 16181 0,'0'0'0,"0"0"16,0 0-16,0 0 0,0 0 0,36-6 15,-36 6-15,43 3 16,-19-2-16,3 0 0,5 2 16,1 0-16,0-2 0,4 2 15,0-2-15,-7 1 0</inkml:trace>
  <inkml:trace contextRef="#ctx0" brushRef="#br0" timeOffset="304746.3758">31746 16034 0,'0'0'0,"0"0"0,0 0 15,0 0-15,-4 21 0,4-21 0,-3 23 16,-1-8-16,1 1 0,-2 4 16,-2 2-16,0 2 0,0-1 0,-4 9 15,0 0-15,1-2 0,1-2 16,-2 7-16,0-3 0,1-2 16,2-3-16,2-3 15,-1-5-15,3-4 0,0-3 16,1-9-16,0-7 0,0 1 0,1 1 15,2 2-15</inkml:trace>
  <inkml:trace contextRef="#ctx0" brushRef="#br0" timeOffset="305213.3416">31765 15964 0,'0'0'0,"0"0"16,0 0-16,0 0 0,23-2 0,-23 2 15,25 5-15,-25-5 0,26 13 16,-12-5-16,2 2 0,0 2 16,1 1-16,-3 1 0,-1 1 15,1 4-15,-4 0 0,-5 0 16,-4 0-16,-5-2 0,-5 0 16,-3-4-16,-2-2 0,-4-2 0,-3-1 15,-1-3-15,0-2 16,1-2-16,1 0 0,-2 1 15,1-2-15,5 1 0,3-1 0,4 2 16,2-1-16,7-1 0,1 2 16,5 2-16,1 1 0,5 1 15,4-1-15,3 3 0,1 1 16,1 2-16,1 1 0,1 1 16,-1 0-16,3 3 0,-2 1 0,-2-1 15,-2 3-15,-4-3 0,-3 1 16,-3 0-16,-2 1 15,-4 0-15,-2 0 0,-5-1 0,-4-1 16,-3-1-16,-2-4 0,-2 0 16,0-2-16,-2-1 15,0 0-15,-3-5 0,-2-2 0,-1-3 16,-1-1-16,-1-5 0,1-5 16,-1-3-16,-2-6 0,5 5 0,5 3 15,2 3-15</inkml:trace>
  <inkml:trace contextRef="#ctx0" brushRef="#br0" timeOffset="305513.5624">31415 15523 0,'0'0'0,"0"0"0,0 0 0,34 5 15,-34-5-15,38 8 16,-11-2-16,0 2 0,1 0 0,8 2 16,2 1-16,6 0 0,-3 0 0,-5-1 15,-4-2-15,-3-2 16,-4-2-16,-3-1 0,-3 0 16,-4-2-16,-1-1 0,-3-1 0,-3-1 15,-3-4-15,-4-3 0,-7-3 16,-5-4-16,-6 1 0,-6-1 15,-9-3-15,-3 0 0,7 4 16,5 3-16,4 2 0</inkml:trace>
  <inkml:trace contextRef="#ctx0" brushRef="#br0" timeOffset="306230.2175">31091 16712 0,'0'0'0,"0"0"16,0 0-16,0 0 0,0 0 0,0 0 16,0 0-16,0 0 15,8-18-15,-8 18 0,0 0 0,0 0 16,0 0-16,0 0 0,0 0 15,-21 3-15,21-3 0,-17 9 16,17-9-16,-20 14 0,20-14 0,-18 18 16,18-18-16,-12 23 0,12-23 15,-4 26-15,4-13 0,2-1 16,1-2-16,2 0 16,0-1-16,2 0 0,-1-1 0,1-2 15,0-1-15,-1 0 0,0-2 0,0 0 16,2-3-16,0 0 15,0-1-15,0-1 0,2-1 16,-3-1-16,-2-2 0,2-2 16,0-1-16,-2-2 0,0 0 15,-3-1-15,-1-1 0,-2 1 16,-1 1-16,-4-5 0,-2 0 0,-1 1 16,0 3-16,-2-2 0,-2-2 15,3 4-15,2 1 0,0 2 16</inkml:trace>
  <inkml:trace contextRef="#ctx0" brushRef="#br0" timeOffset="306929.3553">26807 16243 0,'0'0'0,"0"0"0,0 0 15,0 0-15,0 0 0,-23 3 16,23-3-16,0 0 0,-21 12 15,21-12-15,-11 17 16,7-8-16,1 2 0,2 0 16,1 1-16,3-1 0,3 0 15,4-2-15,4 0 0,0-1 0,1-1 16,3-1-16,2 0 0,6 0 16,1-1-16,-3-1 0,-2-2 15,-2 0-15,-1-3 0,-2-1 16,0-1-16,-3-2 0,-2-4 15,-1 2-15,-1-1 0,-3-2 16,-4-4-16,-1 2 0,-2-1 0,-3 1 16,-2 1-16,-3 1 0,-1 0 15,1 2-15,3 1 16,-1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0-23T08:27:57.6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28436 6616 0,'0'0'0,"0"0"0,0 0 16,-21 21-16,12-13 0,-3 4 0,-2 2 15,-4 1-15,-1 5 0,-7 6 16,-2 4-16,-1 0 0,0 3 0,-11 8 16,-2 3-16,-7 5 15,0-2-15,-2 5 0,-2 4 16,-4 4-16,3-4 0,-11 10 15,-1 2-15,5-1 0,6-1 0,-30 30 16,4-8-16,5-9 0,4-5 16,-3 5-16,-3 4 0,9-6 15,8-5-15,-12 5 0,-7 6 16,12-6-16,7-3 0,-6 5 16,-4 4-16,1-5 0,3-2 15,-5 3-15,-3 3 0,7-4 16,4-4-16,-4 5 0,-4 1 15,9-2-15,6-2 0,-6 2 16,-4 2-16,2-5 0,0-3 0,-5 6 16,-3 5-16,13-6 0,7-3 15,-5 3-15,-1-1 0,2-8 16,0-5-16,2 5 0,0 4 16,8-9-16,4-5 0,-7 3 15,-3 3-15,7-5 0,4 0 0,-3 0 16,-3 3-16,11-12 0,6-9 15,-4 6-15,-3 5 16,6-8-16,6-4 0,0 1 0,2 0 16,0-7-16,0-5 0,-1-1 15,1 0-15,7-3 0,3-2 16,2-4-16,1-4 0,1 2 16,0 1-16,-2 0 0,-2-1 15,6-4-15,5-3 16,1 1-16,-1 0 0,3-7 0,2 0 15,0 1-15,1 0 0,0-2 16,1-2-16,0 1 16,3-1-16,-1 0 15,3 1-15,-1-1 0,0-1 0,0-1 16,2 0-16,1-1 0,1 0 0,6-3 16,4-1-16,-1-1 15,-2-1-15,5 0 0,4-2 16,-1-1-16,0 0 0,1 0 15,3-2-15,0 3 0,0 1 0,11-3 16,2 1-16,-1 2 0,0-1 16,3 0-16,3 0 0,-3 1 15,-2-1-15,16-1 0,4 0 16,-6 0-16,-4 3 0,13-4 16,4-3-16,-6 5 0,-4 2 0,36-2 15,-3 2-15,-13 3 0,-11 1 16,11-2-16,6-4 15,-13 5-15,-9 2 0,13-2 0,8 0 16,-6-2-16,-8 0 0,11 1 16,7 1-16,-9 2 0,-5-1 15,13-2-15,10 1 0,-16 0 16,-12 1-16,14 0 0,9-1 16,-5-1-16,-6 1 0,11 1 15,8 1-15,-14 1 0,-8 1 0,6-3 16,3-3-16,-6 4 15,-6 2-15,10-3 0,7 0 16,-8 0-16,-5 0 0,10 2 0,8 0 16,-10 0-16,-9-1 0,8 0 15,6 0-15,-9 2 0,-7-1 16,8 2-16,6 0 0,-12 0 16,-8 0-16,4-1 0,3-1 15,-9 1-15,-6-2 0,0 1 16,-1-1-16,-3-2 0,-3 1 0,0 5 15,-3 4-15,-9-4 0,-6-2 16,0 0-16,0 2 0,-5-2 16,-3-2-16,-8-1 0,-7-3 15,-2 5-15,-3 2 0,-3-2 16,0-1-16,-2-1 0,-2-2 0,-1 2 16,1 0-16,-8-6 15,-2-4-15,2 4 0,1 3 16,1 2-16</inkml:trace>
  <inkml:trace contextRef="#ctx0" brushRef="#br0" timeOffset="800.1494">28505 6696 0,'0'0'15,"0"0"-15,0 0 0,0 0 16,0 0-16,15 18 0,-15-18 0,18 18 16,-18-18-16,25 24 0,-11-7 15,0 2-15,1 2 0,2 3 16,4 4-16,6 8 0,-1-1 16,7 14-16,1 4 0,-1-1 0,0 0 15,6 9-15,-3 2 16,3 0-16,0 0 0,5 15 15,-1 1-15,2 4 0,-3-8 0,14 38 16,-5-4-16,-5-12 16,-2-9-16,-2 4 0,0 2 0,-8-5 15,-3-3-15,4 5 16,3 6-16,-3-7 0,-2-5 0,3 9 16,4 8-16,-6-10 0,-3-7 15,4 8-15,5 6 0,-2-11 16,-2-5-16,4 5 0,4 6 15,-4-7-15,-3-5 0,5 7 16,4 4-16,-6-11 0,-5-8 0,2 5 16,0 1-16,1-9 0,-2-6 15,0 2-15,1 2 16,-1-8-16,0-5 0,-5 1 0,-4 0 16,-2-10-16,-1-8 0,2 0 15,0-1-15,-5-7 0,-2-4 16,-4-3-16,-1-2 0,-5-2 0,-1-3 15,-3-4-15,-2-7 16,-4 2-16,-3 0 0,2-3 0,1-2 16,0 0-16</inkml:trace>
  <inkml:trace contextRef="#ctx0" brushRef="#br0" timeOffset="1383.1816">29969 6193 0,'0'0'0,"0"0"0,0 0 0,0 0 16,0 0-16,-15 18 0,15-18 16,-25 22-16,10-8 0,-1 5 15,-3 0-15,-1 3 0,0 1 16,-8 8-16,-3 4 0,3-2 0,3 1 15,-8 7-15,0 1 16,3-3-16,2-3 0,0 7 0,2-4 16,6-6-16,4-4 0,0-1 15,3-2-15,2-5 0,2-2 16,2-5-16,1-3 0,2-2 16,0-4-16,4-5 0,0 0 15,0-6-15,3-2 0,-1 1 16,-1 2-16,0 1 0</inkml:trace>
  <inkml:trace contextRef="#ctx0" brushRef="#br0" timeOffset="1667.8037">29846 6222 0,'0'0'0,"0"0"15,0 0-15,0 0 0,10 21 0,-10-21 16,10 30-16,-6-12 0,2 0 16,-2 5-16,0 5 0,1-1 15,0 0-15,1 9 0,-2 4 16,1-5-16,-2-2 0,0 9 16,-1 2-16,1-5 0,-1-6 15,0 5-15,1-1 0,0-8 16,-2-7-16,-1-1 0,-1-2 15,0-7-15,-2-2 0,1-3 16,1-1-16,0 0 0</inkml:trace>
  <inkml:trace contextRef="#ctx0" brushRef="#br0" timeOffset="1833.4669">29559 6675 0,'0'0'0,"0"0"15,0 0-15,26-7 0,-26 7 0,34-4 16,-10 5-16,2 0 0,2 3 16,9 3-16,2 5 0,-6-2 15,-5-2-15,-5-1 0</inkml:trace>
  <inkml:trace contextRef="#ctx0" brushRef="#br0" timeOffset="2516.3016">23604 11603 0,'0'0'0,"0"0"0,0 0 0,0 0 16,0 0-16,0 0 0,0 0 16,0 0-16,0 0 0,-14 21 15,14-21-15,-8 34 0,3-16 0,1 6 16,-1 6-16,2 1 15,1 1-15,-3 11 0,0 0 16,1 0-16,0-1 0,0 9 0,1 2 16,-2-2-16,2-6 0,0-7 15,-1-4-15,1-7 16,1-4-16,1-6 0,-1-4 0,1-4 16,-1-5-16,4-8 0,3-6 15,0-4-15,1-4 0,-2 3 16,1 4-16,-2 1 0</inkml:trace>
  <inkml:trace contextRef="#ctx0" brushRef="#br0" timeOffset="3035.6947">23541 11566 0,'0'0'0,"0"0"15,0 0-15,0 0 0,0 0 0,0 0 16,32-11-16,-32 11 15,33-4-15,-14 4 0,2 0 16,-2 2-16,1 1 0,-1 3 0,-1 0 16,-2 2-16,-1 0 0,-1 5 15,-4 1-15,-5 2 0,-3 1 16,-5 1-16,-6 3 0,-5 0 16,-5-1-16,-3 2 0,-2 1 15,-7 3-15,0-2 0,1-3 16,2-3-16,5-3 0,4-1 0,1-2 15,4-3-15,5-3 0,1-2 16,4-1-16,4-3 0,0 0 16,6-6-16,3 1 15,6-2-15,2 1 0,3-1 0,3 0 16,3 0-16,6-1 0,-1 0 16,-1 6-16,2 2 0,-5 1 15,-4 1-15,0 3 0,-1 5 16,-2 0-16,-3 1 0,-4 0 15,-2 0-15,-4 2 0,-4 1 16,-5 0-16,-6 2 0,-2-1 16,-2-1-16,-2 0 0,-2-1 0,-2-1 15,0-2-15,-2 1 0,-1-1 16,1-3-16,2-3 0,1-3 16,-1-2-16,2 1 0,1 1 15,0-1-15,-1-1 0,2 0 16,1-2-16,3 1 0,2-2 15,4 1-15,0 0 0,2 1 0,0-1 16,0 2-16</inkml:trace>
  <inkml:trace contextRef="#ctx0" brushRef="#br0" timeOffset="3749.8045">31455 11715 0,'0'0'0,"0"0"0,0 0 15,0 0-15,-11-18 0,11 18 16,-24-11-16,5 5 0,-4 2 16,-5 0-16,-5 0 0,-8 0 0,2 2 15,-10 4-15,-3 3 0,5 4 16,6 1-16,-4 6 0,8 3 15,7 1-15,8-2 0,8 5 16,6 1-16,6-2 0,4-2 0,8 1 16,4-1-16,9 0 15,7-1-15,3 0 16,4 1-16,-5-4 0,-4-2 0,0-3 16,-2-3-16,-2-3 0,-5-4 0,-3 1 15,-4-1-15,-2 0 16</inkml:trace>
  <inkml:trace contextRef="#ctx0" brushRef="#br0" timeOffset="4816.669">28344 6640 0,'0'0'15,"0"0"-15,0 0 0,0 0 16,0 0-16,0 0 0,2 24 16,-2-24-16,0 0 0,-3 36 15,1-17-15,0 2 0,0 1 16,-2 4-16,0 5 0,-2 0 0,0 1 16,-4 13-16,-2 2 0,-3 11 15,2-1-15,0 3 0,-1 4 16,-1 8-16,3-3 0,-2 12 15,1 2-15,0-6 0,2-5 0,-6 16 16,-3 2-16,1 1 0,3-9 16,-8 30-16,4-4 15,3-13-15,4-9 0,-3 4 0,0 4 16,-4-7-16,-2-5 0,3-1 16,4 3-16,0-7 0,2-2 15,0 5-15,0 6 16,-1-5-16,2-5 0,1 2 0,0 2 15,1-4-15,2-4 0,-2 2 16,0 1-16,2-6 0,1-5 16,0 3-16,-2 2 0,2-9 15,2-6-15,-1 7 0,0 6 16,-1-10-16,-1-7 0,2-1 0,0 1 16,2-4-16,-2-1 0,1-1 15,0-2-15,2-6 0,1-5 16,0 2-16,0-1 0,0 0 15,0-2-15,-1-5 0,1-4 16,-2-1-16,0-1 0,0 1 16,1 0-16,1-6 0,0-3 0,1-6 15,1 0-15,-1 2 0,-2 1 16,2-2-16,2 0 0,-1-2 16,0-1-16,0-3 0,0 0 15,0 2-15,0-2 0,0 0 16,0 0-16,0 0 0,0 0 0,0 0 15,0 0-15,0 0 16,0 0-16,3-4 0,0 0 16,-1 1-16,0-1 0,-1 2 0</inkml:trace>
  <inkml:trace contextRef="#ctx0" brushRef="#br0" timeOffset="5351.5336">27510 11812 0,'0'0'0,"0"0"16,0 0-16,0 0 0,-7 21 0,7-21 15,-5 26-15,5-26 16,-7 29-16,4-10 0,-1 4 16,1 0-16,0-1 0,-2 9 15,1 2-15,-2-2 0,0-1 0,1-1 16,2-1-16,0-2 0,-1-1 15,1 2-15,0-5 0,0-3 16,0-3-16,1-5 0,0-3 16,0-3-16,0-2 0,2-3 0,-3-8 15,1-2-15,-1-1 0,-1 0 16,2 2-16,0 2 0</inkml:trace>
  <inkml:trace contextRef="#ctx0" brushRef="#br0" timeOffset="5667.6433">27267 11789 0,'0'0'15,"0"0"-15,0 0 0,0 0 0,27-9 16,-27 9-16,33-7 0,-12 3 16,2 1-16,1 1 0,3 0 15,0 2-15,2 2 0,7 3 16,-1 2-16,-2 2 0,-1 1 0,5 6 15,-3 3-15,-4-1 16,-5 0-16,-3 2 0,-3 1 16,-5-1-16,-3 0 0,-6 1 15,-6 2-15,-5-2 0,-2-3 0,-8 4 16,-6 0-16,-4 0 16,0-2-16,-10 2 0,-3-2 15,2-1-15,0-2 0,0-5 0,-1-4 16,5-1-16,4-5 0,4-3 15,2-7-15,4-3 0,5-5 0,3 4 16,2 3-16,1 2 16</inkml:trace>
  <inkml:trace contextRef="#ctx0" brushRef="#br0" timeOffset="7200.0982">27867 9658 0,'0'0'15,"0"0"-15,0 0 0,0 0 16,0 0-16,0 0 0,-3-26 0,3 26 16,0 0-16,0 0 0,0-26 15,0 26-15,0 0 0,-3-20 16,3 20-16,0 0 0,-4-20 0,2 15 15,-2 2-15,1-1 0,-1 3 16,-3 0-16,-1 0 16,0 2-16,-1 1 0,-1 1 0,0 0 15,0 1-15,0 0 0,1 2 16,0-1-16,3 2 0,0-2 16,2 2-16,2-1 0,1 1 15,1-1-15,2-2 0,1-1 16,2-1-16,1 1 0,2-2 15,0-1-15,0-1 0,1 0 0,1-1 16,0-2-16,0-1 0,0-1 16,-1 0-16,-2-1 15,1-1-15,-1 1 0,-2-1 0,0 1 16,-1-1-16,-1 1 0,-1 0 16,-2 1-16,-2-1 0,0 3 15,-3 0-15,-3 1 16,0 0-16,-1 1 0,-2 2 0,-2 1 15,0 0-15,0 2 0,-3 3 16,2-2-16,2 3 0,2 0 0,1 1 16,1 1-16,3 0 15,0-1-15,4 1 0,4 0 16,0-1-16,2 0 0,4-3 0,2 2 16,0-3-16,1-2 0,2 1 15,0 0-15,-1-2 0,-1-2 0,3-1 16,0-1-16,-1 1 15,1-1-15,-1 0 0,0 0 16,-1 0-16,-2 1 0,-3-1 16,-1-3-16,-2 1 0,0-1 0,-3-2 15,-2 1-15,-2 2 0,-3 0 16,-1 2-16,-2-1 0,0 1 16,0 1-16,-5-1 0,1-2 15,0 2-15,1 1 0,1-1 16,0 2-16,3-1 0,0 1 0,3 1 15,0 0-15,2 1 0,2-1 16,1 5-16,4-1 16,0-1-16,2-2 0,-2 1 0,0-1 15,-1 0-15</inkml:trace>
  <inkml:trace contextRef="#ctx0" brushRef="#br0" timeOffset="7869.5237">28830 9467 0,'0'0'0,"0"0"16,0 0-16,0 0 0,0 0 0,-20 2 15,20-2-15,-21 10 0,21-10 16,-26 13-16,13-4 0,0 0 16,1 2-16,-1 0 0,2 3 15,2-1-15,0 0 0,1 7 16,3 3-16,0-5 0,3-2 0,2 1 15,2 1-15,3-3 0,1-3 16,5 0-16,5-2 16,-1 1-16,2-1 0,0-3 0,3 0 15,-2-5-15,-2-1 0,4 0 16,2-1-16,-1-2 0,-2-1 16,3-3-16,0 1 0,-3-4 15,-3 2-15,0-2 0,-2-1 16,-3 0-16,-1 0 0,-4-2 15,-1-2-15,-3 4 0,-1 1 0,-2-1 16,-1-1-16,-3 1 0,0-1 16,-3 0-16,-2 0 15,-1 1-15,0 0 0,-4 1 0,-4 0 16,1 1-16,1 2 0,-5 2 16,-2 2-16,-1-1 0,0-2 0,0 1 15,4 1-15,4 1 16</inkml:trace>
  <inkml:trace contextRef="#ctx0" brushRef="#br1" timeOffset="15733.7642">26253 9108 0,'0'0'15,"0"0"-15,0 0 0,0 0 0,0 0 16,0 0-16,0 0 15,0 0-15,0 0 0,0 0 0,0 0 16,0 0-16,0 0 0,-14-20 16,14 20-16,0 0 0,0 0 15,0 0-15,0 0 0,0 0 16,0 0-16,0 0 0,0 0 16,0 0-16,0 0 0,0 0 15,0 0-15,0 0 0,0 0 0,0 0 16,0 0-16,0 0 15,0 0-15,0 0 0,0 0 0,0 0 16,0 0-16,0 0 0,23-7 16,-23 7-16,0 0 0,22 4 15,-22-4-15,0 0 0,21 6 16,-21-6-16,0 0 0,28 10 16,-28-10-16,20 8 0,-10-4 15,1 1-15,0-1 0,2 0 16,3 2-16,-1-2 0,0-1 15,-1 2-15,1 2 0,1-1 16,-1 0-16,3-1 0,1 2 16,-1-1-16,1 0 0,4 2 0,-1-1 15,-1 1-15,0-3 0,2 2 16,3 0-16,-2 2 0,-1-2 16,0 0-16,0 1 0,1-2 15,-1 2-15,1-3 0,0 1 16,-2 0-16,-1 0 0,7 3 15,0-1-15,0-1 0,-3 1 0,2 0 16,-1 1-16,0-2 0,-1 1 16,1 0-16,3 0 15,-2 1-15,-2-2 0,1 1 0,2 2 16,-3 0-16,1-2 0,0 1 16,2-1-16,-3-1 0,-1 1 15,3-1-15,1 1 0,0 1 0,-2-1 16,2 0-16,1 0 15,-3 1-15,1-1 0,3 3 16,1 0-16,-2-1 0,-3-2 0,3 1 16,3 1-16,-2-2 0,-1-1 15,-1 0-15,1 0 0,-2 3 16,2 0-16,0 0 0,-1 1 16,-1-2-16,-2-1 0,4 3 15,3 1-15,-5-2 0,-1-1 0,2 2 16,2 0-16,-1-2 0,-2-1 15,2 0-15,1 0 16,-1-1-16,-1 2 0,3-2 0,1 0 16,-3 0-16,-2-1 0,3 3 15,3 1-15,-2-1 0,-2 0 16,0-1-16,2 1 0,0-1 16,0 0-16,-2 0 0,-2 1 15,1-1-15,-2-1 0,4 2 16,2 0-16,-4-1 0,-3-1 0,1 0 15,3 1-15,0 0 0,-2 1 16,1 2-16,-2 0 16,0-2-16,-1-2 0,3 0 0,1 1 15,-2 0-15,-4 1 0,1-2 16,2 1-16,-1 0 0,1 0 16,0 0-16,-2 0 0,-2-1 15,-2-2-15,2 2 0,2 2 16,-1-1-16,-1-2 0,-1 1 15,0 1-15,-4-1 0,-2-2 0,3 2 16,1-1-16,-1-1 0,0 2 16,0-1-16,-1 0 0,-1 0 15,-2-1-15,1 0 0,1 0 16,-2 0-16,-1-1 0,1 1 16,-1 1-16,0 0 0,-1-2 15,-2-1-15,1 0 0,-1 0 16,0 2-16,-1-1 0,0-1 15,-2-2-15,1 2 0,0 0 0,0 2 16,-2-3-16,1 0 0,-2 0 16,1 0-16,-2 0 0,0-1 15,0 0-15,0 1 0,0-1 16,-1-1-16,0 2 0,2-1 16,-2 1-16,0 0 0,1-2 15,-1 0-15,0 1 0,1 0 16,-2-1-16,0 1 0,0-1 15,-2 0-15,2 1 0,-2-1 16,3 2-16,-3-2 0,2-2 0,-2 2 16,0 0-16,0 0 0,0 0 15,2-1-15,-2 1 0,0 0 16,0 0-16,0 0 0,-11-1 16,2-3-16,1 1 0,2 0 15,0 0-15</inkml:trace>
  <inkml:trace contextRef="#ctx0" brushRef="#br1" timeOffset="16434.1623">25713 8379 0,'0'0'0,"0"0"16,0 0-16,0 0 0,0 0 16,0 0-16,0 0 0,0 0 15,0 0-15,-16 13 0,16-13 16,-10 17-16,10-17 0,-13 26 15,13-26-15,-14 32 0,6-16 0,0 2 16,1 3-16,-1-1 0,1 1 16,0 5-16,0-1 0,0 0 15,1 0-15,-1-1 0,-1-2 16,2-1-16,0-2 0,2-2 16,-1 0-16,2-4 0,0 0 0,0-4 15,-1-2-15,1 0 16,1-1-16,-2-3 0,0-2 15,2-1-15,0-2 0,0-3 0,4-3 16,0-3-16,1-2 0,-1 1 16,1 3-16,-1 0 0</inkml:trace>
  <inkml:trace contextRef="#ctx0" brushRef="#br1" timeOffset="16684.0294">25728 8406 0,'0'0'16,"0"0"-16,0 0 0,0 0 0,0 0 16,14 18-16,-14-18 0,15 15 15,-15-15-15,19 18 0,-10-8 16,2 0-16,-1 2 0,1-1 16,0 1-16,-1 0 0,-1-1 0,0 1 15,-1 1-15,-1-1 16,0-2-16,0 0 0,-1 0 15,0-1-15,-1-1 0,0-2 0,-1 1 16,1-1-16,-1-2 0,0 0 16,0-2-16,-1 1 0</inkml:trace>
  <inkml:trace contextRef="#ctx0" brushRef="#br1" timeOffset="16934.0689">26089 8396 0,'0'0'0,"0"0"16,0 0-16,0 0 0,0 0 0,0 0 15,0 0-15,-7 25 0,7-25 16,-9 19-16,9-19 0,-14 25 16,5-12-16,0 1 0,-1-2 15,0 0-15,0 1 0,1 0 16,-1-1-16,0 1 0,1-2 0,1 0 15,0-3-15,2 1 16,0-2-16,1-2 0,0-2 0,1 0 16,1 1-16,-1-2 0</inkml:trace>
  <inkml:trace contextRef="#ctx0" brushRef="#br1" timeOffset="17150.3936">26059 8456 0,'0'0'0,"0"0"16,0 0-16,0 0 0,0 0 16,0 0-16,6 26 0,-6-26 15,0 0-15,9 30 0,-9-30 16,9 24-16,-4-10 0,-1 1 16,0 2-16,2 2 0,0 0 0,1 2 15,1 1-15,0 0 0,0 0 16,2 4-16,-1-5 15,-2-4-15</inkml:trace>
  <inkml:trace contextRef="#ctx0" brushRef="#br1" timeOffset="17800.363">30880 9798 0,'0'0'0,"0"0"15,0 0-15,0 0 0,0 0 0,-19 16 16,19-16-16,-20 18 15,20-18-15,-19 19 0,9-5 16,-1-1-16,0-1 0,0 3 0,-1 1 16,0-1-16,0 1 0,-2 4 15,1 0-15,1-2 0,1-2 16,1-2-16,1 0 0,1-3 16,1 1-16,1-2 0,0-1 15,2-1-15,2-3 0,0-1 16,-1 0-16,3-4 0,0 0 0,1-5 15,3-1-15,-1 0 0,-1 0 16,0 2-16</inkml:trace>
  <inkml:trace contextRef="#ctx0" brushRef="#br1" timeOffset="18067.2051">30839 9844 0,'0'0'0,"0"0"0,0 0 16,0 0-16,20 18 0,-20-18 0,14 15 16,-14-15-16,17 21 0,-8-8 15,1 1-15,0 2 0,-1 1 16,1 0-16,-1 1 0,1-1 16,1-2-16,1 3 0,0 0 15,-1-2-15,0-1 0,-2-2 16,0 0-16,-2-2 0,-2-2 0,1-1 15,-2-3-15,-1-1 0,1-1 16,1-3-16,2-2 0,-1-3 16,2-1-16,-1-1 0,-2 2 15,1 0-15</inkml:trace>
  <inkml:trace contextRef="#ctx0" brushRef="#br1" timeOffset="18350.4303">31339 9882 0,'0'0'0,"0"0"16,0 0-16,0 0 0,0 0 0,0 0 15,0 0-15,-22 19 0,22-19 16,-16 14-16,16-14 0,-19 20 16,8-9-16,-1 1 0,-1 0 15,0 1-15,0 2 0,-2-2 16,1-2-16,1 2 0,0-2 0,2-1 15,2 1-15,-5 1 0,1-1 16,4-3-16,2 0 0,-1-1 16,0 1-16,1-3 0,1 2 15,0-3-15,2 2 0,0-4 16,0-1-16,1 0 0,0 1 16,0-2-16</inkml:trace>
  <inkml:trace contextRef="#ctx0" brushRef="#br1" timeOffset="18514.1139">31573 10010 0,'0'0'0,"0"0"16,0 0-16,0 0 0,0 0 0,0 0 15,0 0-15,0 0 0,0 0 16,0 0-16,-19 15 15,19-15-15</inkml:trace>
  <inkml:trace contextRef="#ctx0" brushRef="#br1" timeOffset="19950.7878">26118 8964 0,'0'0'0,"0"0"16,0 0-16,0 0 0,0 0 0,0 0 16,0 0-16,0 0 0,0 0 0,0 0 15,0 0-15,0 0 0,0 0 16,9 24-16,-9-24 15,0 0-15,4 23 0,-4-23 0,0 0 16,-2 25-16,2-25 0,0 0 16,0 24-16,0-17 0,-1-2 15,0 2-15,0-3 0,1 1 16,1-2-16,-1 0 0,0 0 16,0-3-16,1 3 0,3-4 15,2-1-15,3-1 0,2-2 0,1-1 16,3 1-16,2-3 15,3-1-15,2 1 0,3-1 0,1 0 16,0-1-16,3 0 0,-5 1 16,-3 2-16</inkml:trace>
  <inkml:trace contextRef="#ctx0" brushRef="#br1" timeOffset="20750.7152">29944 9990 0,'0'0'0,"0"0"16,0 0-16,0 0 0,0 0 16,0 0-16,0 0 0,0 0 15,0 0-15,0 0 0,0 0 16,15 17-16,-15-17 0,0 0 16,17 17-16,-17-17 0,0 0 0,22 19 15,-22-19-15,0 0 16,22 14-16,-15-10 0,-2 0 15,1 0-15,-1 1 0,2-3 16,-1-1-16,1 0 0,0 0 0,-1-2 16,2-1-16,0-2 0,1 1 15,0-2-15,1-4 0,-1 1 16,0 0-16,0-3 0,0-2 16,-3 0-16,-1 1 0,-1 0 15,-1 2-15,1 1 0</inkml:trace>
  <inkml:trace contextRef="#ctx0" brushRef="#br1" timeOffset="49035.1925">3762 8761 0,'0'0'0,"0"0"0,0 0 0,0 0 15,0 0-15,0 0 0,-13 25 16,13-25-16,-13 22 0,13-22 16,-25 32-16,9-14 0,0 2 15,-2 4-15,-1 3 0,-6 7 0,-1-2 16,0 3-16,-2 3 15,-3 4-15,0-1 0,-4 8 0,-1 1 16,5-7-16,3-3 0,2-1 16,1 2-16,1-6 0,1-3 15,-3 2-15,2-4 0,5-2 16,5-2-16,2-3 0,2-1 16,1-10-16,4-5 0,4-1 15,1-2-15,1-7 0,2-5 0,6-2 16,5-3-16,-3 2 0,-2 1 15,0 3-15</inkml:trace>
  <inkml:trace contextRef="#ctx0" brushRef="#br1" timeOffset="49369.8984">3733 8757 0,'0'0'0,"0"0"15,0 0-15,0 0 0,0 0 0,6 32 16,-6-32-16,6 28 0,-6-28 16,7 36-16,-4-14 0,-2 2 0,1 2 15,2 11-15,0 2 16,-1 0-16,2-1 0,-2 8 0,0-2 15,1-1-15,-1-3 0,-3-2 16,0-1-16,1 4 0,1-4 16,-2-3-16,-3-3 0,1-4 15,1-4-15,-3-2 0,2-4 16,1-4-16,-2-3 0,-3-3 16,0-4-16,-4-1 0,1-2 0,2 0 15,1 0-15,2 0 0</inkml:trace>
  <inkml:trace contextRef="#ctx0" brushRef="#br1" timeOffset="49552.0761">3398 9273 0,'0'0'0,"0"0"15,0 0-15,0 0 0,0 0 0,36-7 16,-15 3-16,2 0 0,3 0 15,4 1-15,5-1 0,9 0 16,0-1-16,-8 1 0,-5 2 16,-3-2-16</inkml:trace>
  <inkml:trace contextRef="#ctx0" brushRef="#br1" timeOffset="50052.2309">4085 9008 0,'0'0'0,"0"0"15,0 0-15,-17 24 0,8-7 0,-1-1 16,0 4-16,-2 1 0,-1-1 15,-2 10-15,0 1 0,4-1 16,1-1-16,-2 6 0,3 1 16,4-3-16,2-1 0,3-3 15,3-4-15,1 0 0,1-4 0,1-1 16,5-4-16,-1-2 16,0-4-16,2-4 0,1-2 15,3-3-15,-3-3 0,5-3 0,3-6 16,1-1-16,0-3 0,-1-1 15,-2-2-15,-1 0 0,0-2 16,0-1-16,-2-4 0,-3 2 16,-2-2-16,0 1 0,0-2 15,-4 1-15,-4 1 0,-2 0 16,-2 1-16,-2 1 0,-6 1 0,-1 3 16,-2 1-16,-3 2 15,-4 1-15,-1 4 0,0 0 0,-2 4 16,-2 0-16,1 2 15,-5 3-15,5 2 0,-1 3 0,5-1 16,4-1-16,1 0 0</inkml:trace>
  <inkml:trace contextRef="#ctx0" brushRef="#br1" timeOffset="50501.8845">3597 8565 0,'0'0'0,"0"0"0,0 0 0,0 0 16,0 0-16,32-4 0,-32 4 16,39-4-16,-15 3 0,5-1 15,-1 1-15,4 0 0,1 0 16,9 0-16,0-2 0,-1 2 16,0 0-16,6-2 0,-2 1 15,-4-2-15,-4 1 0,-2-4 16,-4 2-16,-5-2 0,-4 2 0,-2-3 15,-2 0-15,-3-2 0,-5 2 16,-1 0-16,-2 1 0,-3 0 16,-2-1-16,-5-1 0,-7-2 15,1 4-15,-5-1 0,-3 2 16,-3 2-16,-2 0 0,-3 0 0,-7 3 16,1 1-16,4 0 0,7 0 15,1 0-15</inkml:trace>
  <inkml:trace contextRef="#ctx0" brushRef="#br1" timeOffset="50835.3499">4583 9080 0,'0'0'0,"0"0"0,0 0 16,29-1-16,-29 1 0,33-1 0,-10 1 15,1-2-15,1 2 0,8 2 16,2 0-16,-3 1 0,-4 1 16,-2 0-16,-4 1 0,-4-2 15,-2-1-15,-3 1 0</inkml:trace>
  <inkml:trace contextRef="#ctx0" brushRef="#br1" timeOffset="51001.9135">4511 9381 0,'0'0'0,"0"0"0,0 0 15,0 0-15,34-1 0,-34 1 16,42-4-16,-14 2 0,1-1 16,12 0-16,3 1 0,-1-1 15,-4-4-15,2 1 0,-10 2 0,-5-1 16</inkml:trace>
  <inkml:trace contextRef="#ctx0" brushRef="#br1" timeOffset="51318.9894">5319 9175 0,'0'0'0,"0"0"16,0 0-16,0 0 0,33-3 0,-12 0 15,7 0-15,4 0 16,0-1-16,16 0 0,6 0 16,-2 1-16,-1 2 0,14-1 15,0 1-15,9-2 0,-5-1 0,8 3 16,-3 3-16,-11-2 0,-9 0 15,-3 2-15,-1 2 0,-11 1 16,-4-1-16,-5 2 0,-9 0 16,-11-3-16,-7-1 0,1-1 15,-1 0-15,-3-1 0</inkml:trace>
  <inkml:trace contextRef="#ctx0" brushRef="#br1" timeOffset="51885.4738">5668 9304 0,'0'0'0,"0"0"0,0 0 16,27 0-16,-27 0 0,30 0 15,-11 0-15,2 2 0,-3-1 0,3 2 16,1 1-16,3 2 15,-3 2-15,-4 2 0,-2 2 0,-6 1 16,-2-1-16,-7 1 0,-5 0 16,-3 2-16,-4-2 0,-7 2 15,-2-1-15,-4 0 0,1-2 16,-9 4-16,2-2 0,4 0 16,1-2-16,2-2 0,2 0 15,5-1-15,2-3 0,4-2 0,3 0 16,2 0-16,4-2 0,6-2 15,3-3-15,5-1 0,1 0 16,5 1-16,5-1 0,-2 1 16,1-1-16,8 0 0,1 1 15,-2 0-15,-3 2 0,-1 1 16,-2 1-16,-2 1 0,-5 0 16,-1 2-16,-1 3 0,-2 0 0,-5 3 15,-1 0-15,-3 1 16,-2 0-16,-5 0 0,-2 0 0,-4 3 15,-4-1-15,-4 1 0,-6 2 16,-2 1-16,-2 0 0,1-2 0,-5-2 16,0-1-16,4-2 15,2-1-15,1-3 0,-1-4 16,2 0-16,2-1 0,1-4 16,0-5-16,4-3 0,4-4 0,2-6 15,0-4-15,3 6 0,0 2 16,3 3-16</inkml:trace>
  <inkml:trace contextRef="#ctx0" brushRef="#br1" timeOffset="52252.1011">5777 8600 0,'0'0'0,"0"0"0,0 0 0,30-11 16,-15 8-16,5 0 0,4 1 16,4 0-16,-1-1 0,3 3 15,-1 2-15,-4 1 0,0 2 0,1 4 16,-7 0-16,-4 1 16,-4 0-16,-7 2 0,-6 1 15,-3-1-15,-4 1 0,-8 2 0,-3 2 16,1 0-16,-1 0 0,-2 1 15,-3 1-15,3-2 0,3-3 16,2 0-16,3 0 0,3 0 16,3-1-16,5-1 0,4 2 15,8-2-15,3 0 0,9-4 16,5 0-16,6 1 0,6 0 0,0-2 16,3-4-16,-8 0 0,-5-1 15,-6 1-15</inkml:trace>
  <inkml:trace contextRef="#ctx0" brushRef="#br1" timeOffset="52621.8089">7055 8744 0,'0'0'0,"0"0"16,0 0-16,0 0 0,0 0 15,0 0-15,-21 17 0,21-17 16,-18 17-16,18-17 0,-24 27 16,9-11-16,0 1 0,0 2 15,-2 2-15,2 1 0,0-1 0,-3 9 16,0 3-16,1-3 0,3 0 15,-6 5-15,1-2 0,4-3 16,0-4-16,0-1 0,4-3 16,0-1-16,3-4 0,2-1 15,3-2-15,-2-3 0,2-1 0,1-4 16,2-6-16,-3 1 16,3-1-16,1-5 0,3-2 15,-1 1-15,2 1 0,-4 0 0</inkml:trace>
  <inkml:trace contextRef="#ctx0" brushRef="#br1" timeOffset="52935.5174">7050 8732 0,'0'0'0,"0"0"0,0 0 16,0 0-16,0 0 0,7 17 0,-7-17 15,4 24-15,0-11 0,1 3 16,-2 4-16,3-1 0,-2 0 16,2 3-16,-1 3 0,2 5 15,-2 0-15,1 0 0,-1 2 16,1-4-16,-2-2 0,2 6 16,0-1-16,-2-5 0,0-3 0,0-3 15,-2-1-15,0-4 0,1-2 16,-3-4-16,1-1 15,-2-2-15,-2-2 0,-6-3 0,-4-2 16,-1 0-16,-1-2 0,3 1 16,1 1-16,2 0 0</inkml:trace>
  <inkml:trace contextRef="#ctx0" brushRef="#br1" timeOffset="53121.6542">6789 9044 0,'0'0'0,"0"0"15,0 0-15,0 0 0,0 0 0,27-12 16,-27 12-16,39-7 0,-20 4 0,4 0 16,5 2-16,-2-2 15,0 1-15,11 1 0,1 1 16,-1-1-16,-4 0 0,7-1 16,-5 1-16,-1-1 0,-2 0 0,-6 0 15,-5 0-15,-2 2 0</inkml:trace>
  <inkml:trace contextRef="#ctx0" brushRef="#br1" timeOffset="53402.1672">7524 8990 0,'0'0'0,"0"0"0,0 0 16,0 0-16,-4 20 0,4-20 0,-1 23 15,-3-9-15,1 0 0,1 3 16,1 1-16,0 0 0,0 0 16,-2 5-16,1 0 0,0-1 15,1-3-15,0 0 0,1-3 16,0-1-16,-1-1 0,0-3 16,-1-2-16,1-2 0,-2-2 0,-2-3 15,-1-4-15,2 0 0,0-3 16,1 3-16,-1-2 0,1 1 15</inkml:trace>
  <inkml:trace contextRef="#ctx0" brushRef="#br1" timeOffset="53688.2229">7488 8951 0,'0'0'0,"0"0"15,0 0-15,27-5 0,-27 5 0,26-3 16,-9 2-16,2 1 0,1 1 15,2 1-15,1 2 16,5 3-16,-2 0 0,2 3 0,0 2 16,-4 2-16,-3 0 0,1 5 15,-4 3-15,-1-1 0,-2-3 16,-6 3-16,-3 1 0,-4-2 16,-2 0-16,-5 0 0,-3 1 15,-3-4-15,-3-1 0,0-2 16,0 1-16,-3-2 0,-2-2 0,-3-1 15,-3-2-15,1 0 0,1-1 16,-5-5-16,-2-4 0,1-1 16,1-2-16,5 1 0,4 0 15,5 2-15</inkml:trace>
  <inkml:trace contextRef="#ctx0" brushRef="#br1" timeOffset="54085.5894">6906 8572 0,'0'0'0,"0"0"16,0 0-16,0 0 0,19-15 0,-19 15 15,28-8-15,-28 8 0,41-10 16,-18 6-16,5 1 15,-2-1-15,4 1 0,10 0 0,0 1 16,0-1-16,0 3 0,9 0 16,2 3-16,-6-2 15,-3-2-15,6-1 0,-3 2 0,-3 0 16,-4 0-16,-5-1 0,-4-3 16,-6 1-16,-2-1 0,-7-1 15,1 2-15,-4-1 0,0-2 0,-5-1 16,0-3-16,-3 0 0,-2 2 15,-2-4-15,-2 0 0,-3 1 16,0 0-16,-10-4 0,-5-1 16,-2 0-16,-1 2 0,-9-1 15,-9-1-15,9 4 0,5 2 0,7 2 16</inkml:trace>
  <inkml:trace contextRef="#ctx0" brushRef="#br1" timeOffset="66553.1932">11241 8676 0,'0'0'0,"0"0"0,0 0 15,0 0-15,0 0 0,0 0 0,0 0 16,0 0-16,0 0 0,0 0 15,0 0-15,0 0 0,-25 23 16,12-6-16,-4 3 0,-2 2 16,-1 4-16,-9 9 0,-2 5 15,2-1-15,0 0 0,-4 8 16,2-2-16,-1 6 0,4-6 0,2-3 16,1-1-16,3-5 0,3-5 15,-1 5-15,2-1 0,7-12 16,3-2-16,0-5 0,2-4 15,3-2-15,1-2 0,5-5 16,5-2-16,-3 1 0,0-2 0,-2 1 16</inkml:trace>
  <inkml:trace contextRef="#ctx0" brushRef="#br1" timeOffset="66871.9585">11192 8687 0,'0'0'0,"0"0"0,0 0 0,0 0 16,0 0-16,0 0 0,21 30 16,-21-30-16,14 34 0,-5-10 0,0 5 15,0 0-15,0 0 0,0 13 16,-2 3-16,0-1 0,-1-4 15,0 9-15,-2-2 0,0-4 16,-1-1-16,0 4 0,0-4 16,-1-8-16,-1-6 0,-1-3 15,0-3-15,0-4 0,1-3 16,-1-8-16,-2-4 0,-2-4 0,-1-3 16,0 1-16,2 1 0,0 0 15</inkml:trace>
  <inkml:trace contextRef="#ctx0" brushRef="#br1" timeOffset="67053.029">11025 9133 0,'0'0'0,"0"0"0,0 0 16,0 0-16,0 0 0,35-1 0,-35 1 15,38 0-15,-14 1 0,1-1 16,2 0-16,1 2 0,0-2 15,8-3-15,1-1 0,-6 1 16,-4-1-16,-5 2 0</inkml:trace>
  <inkml:trace contextRef="#ctx0" brushRef="#br1" timeOffset="67336.1584">11639 8870 0,'0'0'0,"0"0"16,0 0-16,0 0 0,0 0 0,0 0 15,0 30-15,0-30 16,0 33-16,0-11 0,-1 2 16,-1 3-16,0 0 0,-1 10 0,-1 2 15,-2-4-15,0-3 0,0 4 16,-1-3-16,2-5 0,-1-5 15,1 0-15,-1-3 16,2-3-16,2-5 0,-2-3 0,1-3 16,-1-4-16,-1-3 0,1-7 15,-1-7-15,1 3 0,1 2 0,0 2 16</inkml:trace>
  <inkml:trace contextRef="#ctx0" brushRef="#br1" timeOffset="67622.359">11601 8887 0,'0'0'0,"0"0"16,0 0-16,0 0 0,27-9 15,-27 9-15,28 0 0,-9 0 16,1 2-16,2 3 0,2 1 16,7 4-16,0 3 0,-2 1 0,-2 4 15,-3 3-15,-2 1 0,0 6 16,-4 1-16,-4 0 15,-3-1-15,-5 1 0,-4 0 16,-2-1-16,-2-3 0,-7-1 0,-5-1 16,-3-1-16,-1 1 0,-7 1 15,-1-3-15,-2-4 0,0-5 16,-4-5-16,-3-6 0,1-1 0,0-1 16,-3-8-16,-2-5 15,9 3-15,7 2 0,4 3 0</inkml:trace>
  <inkml:trace contextRef="#ctx0" brushRef="#br1" timeOffset="67986.2734">11048 8540 0,'0'0'0,"0"0"16,0 0-16,25-2 0,-25 2 0,34-4 15,-9 2-15,0 1 16,1 1-16,13-2 0,3 0 16,-3 1-16,-1 0 0,8 1 15,2-1-15,-8 0 0,-3 0 0,-5 0 16,-5-3-16,-2 1 16,-3 0-16,-4 1 0,-2 0 15,-4-2-15,-2-2 0,-2-2 0,-3 0 16,-2-3-16,-1-1 0,-5 3 15,-2-2-15,-3 1 0,-1 1 16,-6-2-16,-7-1 0,0 4 16,0 2-16,-9 2 0,-4 0 15,3 4-15,2 0 0,6 2 16,4 3-16,3-3 0,4 1 0,2 0 16</inkml:trace>
  <inkml:trace contextRef="#ctx0" brushRef="#br1" timeOffset="68220.2536">12005 8942 0,'0'0'0,"0"0"0,0 0 16,36-2-16,-36 2 0,40 0 16,-12 2-16,1-1 0,0-1 0,12 3 15,3 1-15,-4 2 16,-2 0-16,0 0 0,-7 0 16,-5-2-16</inkml:trace>
  <inkml:trace contextRef="#ctx0" brushRef="#br1" timeOffset="68420.7613">12187 9238 0,'0'0'0,"0"0"0,0 0 15,29 1-15,-29-1 0,36 1 0,-10 1 16,1 1-16,0-1 0,12 2 15,4 0-15,-5 1 0,-2-1 16,0 0-16,-7 0 0,-5-1 16</inkml:trace>
  <inkml:trace contextRef="#ctx0" brushRef="#br1" timeOffset="68736.2586">12967 9109 0,'0'0'0,"0"0"0,0 0 0,35-6 16,-35 6-16,43-5 0,-11 3 15,3 2-15,1 0 0,17 1 0,5-1 16,11 2-16,-4-1 0,12 2 15,-1 1-15,-7-1 0,-2-1 16,2 3-16,-6 0 0,-7 1 16,-4 1-16,-4-2 0,-9 2 15,-10-3-15,-8 1 0,-10-3 16,-5 0-16,-1-1 0,-2-1 0,-1 2 16</inkml:trace>
  <inkml:trace contextRef="#ctx0" brushRef="#br1" timeOffset="69120.5588">13275 9302 0,'0'0'16,"0"0"-16,0 0 0,0 0 16,0 0-16,29 0 0,-29 0 0,39 0 15,-39 0-15,45 2 0,-16 1 16,0 0-16,-2 1 0,7 4 15,0 2-15,-5 0 0,-5 1 16,-6 0-16,-5 3 0,-6-2 16,-5 2-16,-6-1 0,-5 1 15,-5-2-15,-5-1 0,-9 7 16,-2 0-16,0 0 0,-2-3 16,0 2-16,0 0 0,0 0 0,4-4 15,5 1-15,4 2 0,4-1 16,4 1-16,4-3 0,4-2 15,3-2-15,2-2 0,7 1 16,5 1-16,5-3 0,5-4 16,6-1-16,5-2 0,1-2 15,-2-1-15,8-3 0,0-4 16,-4 1-16,-2 0 0,-6-5 16,-4-5-16,-7-2 0,-3-2 0,-4 6 15,-2 3-15,-2 3 0</inkml:trace>
  <inkml:trace contextRef="#ctx0" brushRef="#br1" timeOffset="69652.8303">13510 8382 0,'0'0'0,"0"0"16,0 0-16,33-1 0,-20 1 16,6 2-16,3 3 0,5 3 15,-1 3-15,-3 6 0,-2 2 16,-4 1-16,-1-2 0,-4 5 16,-6 1-16,-2-2 0,-3 0 0,-7-2 15,-5-1-15,-3-2 0,-3-4 16,0 2-16,-3-2 15,2-1-15,1-3 0,-1 0 0,0-2 16,5-2-16,2 0 0,2-1 16,3-1-16,0 0 0,2-1 0,4-2 15,0 0-15,5 0 16,2-1-16,4-2 0,3-1 16,2 1-16,0 3 0,5-1 0,5 1 15,-3 0-15,-1 1 0,6 2 16,2 3-16,-3 0 0,-3 1 15,-4 4-15,-4 3 0,-2 0 16,-5-2-16,-4 5 0,-5 4 16,-5-2-16,-2 2 0,-8-1 15,-3 2-15,-1-1 0,0-1 0,-6 7 16,-2 0-16,4-3 16,3-2-16,2 1 0,0 2 15,7-4-15,3-3 0,12-5 0,7-4 16,-3-2-16,-1-1 0,-1-2 15</inkml:trace>
  <inkml:trace contextRef="#ctx0" brushRef="#br1" timeOffset="70002.954">14885 8688 0,'0'0'0,"0"0"15,0 0-15,0 0 0,0 0 0,0 0 16,-18 22-16,18-22 0,-21 26 16,7-8-16,0 3 15,0 3-15,-1 1 0,-7 10 16,-3 4-16,2-2 0,1-1 0,-5 10 15,2 0-15,2-3 0,2-4 16,-4 6-16,0-2 0,6-7 16,2-4-16,0 0 0,3-2 15,4-10-15,2 0 0,2-5 16,0-2-16,3-5 0,2-2 0,1-6 16,3 1-16,3-8 0,3-3 15,-2 1-15,-1 3 16,-2-1-16</inkml:trace>
  <inkml:trace contextRef="#ctx0" brushRef="#br1" timeOffset="70302.9925">14807 8690 0,'0'0'0,"0"0"16,0 0-16,0 0 0,0 0 0,0 0 15,16 24-15,-16-24 0,14 29 16,-6-9-16,-1 5 16,0 1-16,0 1 0,0 12 0,0 3 15,-2-1-15,0-3 0,-2 11 16,-1-1-16,1-5 0,-2-3 0,0 4 16,0-1-16,0-5 0,-1-6 15,0-3-15,0-4 0,0-6 16,1-4-16,-1-4 0,0-3 15,-3-4-15,-2-3 0,1-1 16,1 1-16,0-1 0</inkml:trace>
  <inkml:trace contextRef="#ctx0" brushRef="#br1" timeOffset="70469.5009">14591 9128 0,'0'0'0,"0"0"0,0 0 15,0 0-15,0 0 0,35-9 0,-35 9 16,41-3-16,-17 2 0,5 1 16,3-1-16,0 1 0,0 1 15,8-3-15,-3-3 0,-5 1 0,-5 1 16,-5 0-16</inkml:trace>
  <inkml:trace contextRef="#ctx0" brushRef="#br1" timeOffset="70853.1013">15336 8937 0,'0'0'16,"0"0"-16,0 0 0,0 0 16,-18 21-16,18-21 0,-20 21 15,20-21-15,-23 31 0,8-12 16,0 3-16,-1-1 0,2 0 0,-3 8 15,3 0-15,3-3 0,2-4 0,4 0 16,1-1-16,4-3 16,4-3-16,2-1 0,4-2 15,1-3-15,0-1 0,6-4 16,3-2-16,1-3 0,0-2 16,4-4-16,0-2 0,-1-2 0,-4-1 15,3-1-15,-1-1 16,-3 0-16,-1 0 0,-4-1 0,-1 0 15,-6-2-15,-2-1 0,-5-1 16,-4-1-16,-3 0 0,-3 1 16,-5 3-16,-2 2 0,-3 2 15,-1 0-15,-4 2 0,-4 1 16,4-2-16,1 0 0,6 1 16,2 3-16,4 1 0</inkml:trace>
  <inkml:trace contextRef="#ctx0" brushRef="#br1" timeOffset="71252.7904">14821 8583 0,'0'0'0,"0"0"0,0 0 0,0 0 16,0 0-16,0 0 0,29-7 16,-29 7-16,34 0 0,-12 2 15,4-2-15,0 1 0,3 1 16,11 0-16,1 1 0,1 0 16,-1 0-16,6-1 0,-1-2 15,-6-1-15,-2 0 0,-2-1 0,0 0 16,-7-3-16,-3 0 0,-5-1 15,-3-1-15,-2 2 0,-3-2 16,-2 0-16,-1 1 0,-2-2 16,-3-2-16,-3-2 0,-3-3 15,-2 2-15,-2 0 0,-10 0 16,-7 1-16,-9-1 0,-1 2 16,-5-1-16,-5-3 0,8 3 0,6 2 15,6 2-15</inkml:trace>
  <inkml:trace contextRef="#ctx0" brushRef="#br1" timeOffset="72121.225">11897 10797 0,'0'0'15,"0"0"-15,0 0 0,0 0 16,0 0-16,40-1 0,-40 1 0,46-3 16,-20 3-16,7-1 15,6 1-15,-3 0 0,-1 0 0,9 2 16,8 3-16,-8 0 0,-7 1 16,-7-2-16,-6 0 0,-4-1 15</inkml:trace>
  <inkml:trace contextRef="#ctx0" brushRef="#br1" timeOffset="72303.2323">11893 11100 0,'0'0'16,"0"0"-16,0 0 0,0 0 16,0 0-16,26 2 0,-26-2 15,36 0-15,-11-1 0,7 0 16,6 1-16,0 0 0,2 0 0,12 2 15,1 0-15,1 1 0,-10 1 16,-9-2-16</inkml:trace>
  <inkml:trace contextRef="#ctx0" brushRef="#br1" timeOffset="79003.3879">12966 10691 0,'0'0'0,"0"0"0,0 0 15,0 0-15,0 0 0,0 0 16,31-10-16,-31 10 0,34-5 0,-11 5 16,6 2-16,0-1 15,-1 0-15,12 1 0,3 3 16,-6 1-16,-4 1 0,5 3 16,-4 2-16,-6 1 0,-5-1 0,-8 3 15,-5 2-15,-4 1 0,-4 1 16,-9 1-16,-6 2 0,-5-1 15,-4-1-15,-9 1 0,-7 1 16,-6 3-16,2-1 0,-3 1 16,-2-1-16,9-4 0,5-4 0,2-1 15,6-3-15,6-1 16,4-1-16,9-5 0,4-5 0,7-5 16,7-2-16,-3 2 0,-2 0 15,-2 2-15</inkml:trace>
  <inkml:trace contextRef="#ctx0" brushRef="#br1" timeOffset="79270.1082">13680 10540 0,'0'0'0,"0"0"0,0 0 16,-23 11-16,23-11 0,-25 20 15,6-6-15,0 2 0,0 1 16,-5 7-16,2 3 0,3 0 16,0-1-16,-1 9 0,3 1 15,4-1-15,3 0 0,6-4 16,3 0-16,2-2 0,1-1 0,5-1 16,3 0-16,3-3 0,3-3 15,10 0-15,3-5 16,2-4-16,2-3 0,-7-3 0,-6-1 15,-5-1-15</inkml:trace>
  <inkml:trace contextRef="#ctx0" brushRef="#br1" timeOffset="79620.7749">14423 10544 0,'0'0'0,"0"0"0,0 0 15,0 0-15,0 0 0,0 0 16,-20 31-16,20-31 0,-25 30 0,11-11 16,-3 2-16,1 2 15,-1 0-15,-7 10 0,-2 3 16,1-1-16,1 0 0,-2 7 0,2-2 15,4-2-15,0-2 0,-1 1 16,1-2-16,4-6 0,4-4 0,2-4 16,2-1-16,2-5 15,3-5-15,-1-3 0,2-3 16,2-4-16,0 0 0,7-6 0,5-4 16,-3-3-16,1-5 0,0 0 15,-3 4-15,0 2 0</inkml:trace>
  <inkml:trace contextRef="#ctx0" brushRef="#br1" timeOffset="79920.2183">14357 10568 0,'0'0'16,"0"0"-16,0 0 0,0 0 0,0 0 15,0 0-15,6 26 16,-6-26-16,6 28 0,-2-10 0,0 3 15,-1 0-15,1 2 0,-1 2 16,0 4-16,1 7 0,-1-1 0,0 2 16,0 0-16,-1-2 15,0-2-15,0 5 0,0-2 16,1-4-16,-2-5 0,0-2 16,-1-1-16,0-5 0,0-1 0,0-5 15,0-3-15,-4-4 0,-1-1 16,-4-8-16,-3-5 0,1-3 15,1-2-15,1 4 0,1 0 16,3 2-16</inkml:trace>
  <inkml:trace contextRef="#ctx0" brushRef="#br1" timeOffset="80069.7722">14095 10908 0,'0'0'0,"0"0"16,0 0-16,0 0 0,0 0 15,35-5-15,-35 5 0,37-5 16,-37 5-16,43-3 0,-18 1 16,-1-2-16,-1-2 0,2 1 15,-4 0-15,-4 1 0</inkml:trace>
  <inkml:trace contextRef="#ctx0" brushRef="#br1" timeOffset="80371.7319">14728 10639 0,'0'0'0,"0"0"16,0 0-16,0 0 0,0 0 0,-5 31 16,5-31-16,-10 30 0,5-13 15,-3 3-15,-2 4 16,1 1-16,1 0 0,-5 9 0,1 0 15,1-2-15,1-2 0,-1 5 16,1-2-16,3-5 0,0-3 0,2-2 16,0-2-16,2-4 15,1-4-15,-1-1 0,1-2 16,1-4-16,0-2 0,1-4 16,2-7-16,2-1 0,0-4 0,-1 1 15,1 3-15,-2 1 0</inkml:trace>
  <inkml:trace contextRef="#ctx0" brushRef="#br1" timeOffset="80622.9818">14755 10711 0,'0'0'0,"0"0"15,0 0-15,10 18 0,-10-18 0,12 19 16,-3-5-16,1 0 0,1 0 15,0 3-15,-1 4 0,2 5 16,-2-2-16,0 0 0,-1-1 16,-1-1-16,-2-2 0,1-1 15,-1-2-15,0-2 0,-2-1 16,1-4-16,0-3 0,1-2 16,-1-3-16,4-6 0,2-4 0,-2 1 15,-1 2-15,-2 0 0</inkml:trace>
  <inkml:trace contextRef="#ctx0" brushRef="#br1" timeOffset="80871.2564">15095 10741 0,'0'0'16,"0"0"-16,0 0 0,0 0 0,0 0 15,-9 28-15,9-28 0,-7 25 16,4-12-16,-2 4 0,-2 2 15,0 0-15,1 0 0,-3 2 16,-2-1-16,-2 6 0,-1-2 16,2-2-16,1 0 0,1-4 15,2-2-15,0-2 0,2-3 16,1-1-16,0-3 0,3-5 16,0-5-16,1-4 0,1-4 0,0 2 15,0 1-15,0 2 0</inkml:trace>
  <inkml:trace contextRef="#ctx0" brushRef="#br1" timeOffset="81136.7424">15100 10759 0,'0'0'16,"0"0"-16,0 0 0,0 0 15,11 25-15,-11-25 0,14 27 16,-6-9-16,1 2 0,0 0 0,1 4 15,1 7-15,-1-2 0,0 3 16,1 0-16,-1-1 0,-1-1 0,2 5 16,-1-1-16,-3-3 15,-1-4-15,-1-4 0,0-3 16,-2-4-16,0-4 0,-3-3 16,-1-3-16,-3-4 0,-3-4 0,1-13 15,-3-13-15,1 6 0,3 3 16,-1 2-16</inkml:trace>
  <inkml:trace contextRef="#ctx0" brushRef="#br1" timeOffset="81487.0731">14384 10385 0,'0'0'0,"0"0"0,0 0 0,0 0 16,0 0-16,0 0 0,22-16 16,-22 16-16,33-1 0,-11 1 15,4 0-15,2 1 0,1-1 0,11 2 16,3 0-16,-2-1 0,-2 1 16,6 0-16,-2-1 15,-4 2-15,-4 0 0,-3-2 0,-4 1 16,-3-2-16,-5-1 0,-5 0 15,-3-1-15,-2 0 0,-1-2 0,-2-2 16,-2-2-16,-2 1 16,-2-2-16,-3-1 0,-3-1 15,-4 0-15,-3 1 0,-6 0 16,-4 1-16,1-1 0,1 2 0,-1-1 16,5 1-16,3 3 0</inkml:trace>
  <inkml:trace contextRef="#ctx0" brushRef="#br1" timeOffset="81770.1769">15539 10818 0,'0'0'0,"0"0"16,31 3-16,-11-3 0,1 1 0,14 1 15,7-1-15,1 0 16,1 2-16,8 0 0,-2-1 16,2 1-16,-4 0 0,-5-2 0,-5-1 15,-8-1-15,-7-2 0,-4 2 16,-5-1-16,-3 1 0</inkml:trace>
  <inkml:trace contextRef="#ctx0" brushRef="#br1" timeOffset="81987.1864">15830 10748 0,'0'0'0,"0"0"15,0 0-15,0 0 0,-2 27 16,2-27-16,-2 28 0,2-28 16,-2 34-16,2-14 0,1 2 15,-1 0-15,0-2 0,0 7 16,0 0-16,0-3 0,0-2 0,0-3 16,0-3-16,0-3 0</inkml:trace>
  <inkml:trace contextRef="#ctx0" brushRef="#br1" timeOffset="82736.6682">16635 10502 0,'0'0'16,"0"0"-16,0 0 0,0 0 0,0 0 0,-12 25 15,12-25-15,-11 24 16,5-9-16,-1 1 0,-1 2 16,0 0-16,0 0 0,1 5 15,-1 1-15,3 0 0,-1-3 0,3-1 16,1-1-16,0-2 0,2-1 0,3-1 15,0-2-15,1-2 16,2-3-16,3 0 0,3-2 16,1-3-16,0-3 0,0 0 15,1-2-15,0 0 0,0-3 16,2 0-16,0-3 0,0-1 16,-1-2-16,0-3 0,-1-1 15,-1 0-15,-2 2 0,-1-2 0,-1 1 16,0-2-16,-2 1 0,0-3 15,-1-1-15,-2 3 0,-1 1 16,1 2-16,-1 0 0,-1 2 16,0 0-16,-1 2 0,0 1 15,1 2-15,-1 1 0,-1 1 16,0 4-16,0 0 0,0 0 0,0 7 16,0 0-16,-1 2 0,-1 4 15,1 1-15,-1 2 0,0 4 16,1 0-16,-1 4 0,-1 5 15,1 2-15,1 0 0,-3 10 16,-2 4-16,1-2 0,0 0 16,1 4-16,1 2 0,-1 7 15,1-5-15,-1 4 0,-3 2 16,-1 1-16,-1-7 0,-1-1 16,1-1-16,-2-4 0,-2-5 0,-1 4 15,0-3-15,-1-9 0,1-3 16,-8-4-16,-3-3 0,4-8 15,0-4-15,-1-2 0,0-4 16,-6-2-16,-3-4 0,-4-6 16,-4-5-16,2-2 0,1-2 0,2-2 15,2-4-15,5-1 16,3-1-16,6-6 0,4-3 16,4 9-16,2 6 0,3 4 15</inkml:trace>
  <inkml:trace contextRef="#ctx0" brushRef="#br1" timeOffset="83103.414">17497 10649 0,'0'0'0,"0"0"16,0 0-16,0 0 0,-5 23 0,5-23 15,-11 27-15,2-11 0,-2 1 16,-2 2-16,-4 3 16,-3 6-16,3 0 0,-4 3 15,-4 0-15,3-2 0,4-2 0,-6 5 16,2 0-16,4-4 0,1-5 15,0 3-15,4-2 0,3-8 16,3-2-16,1-2 16,2-3-16,0-2 0,2-3 0,2-4 15,-1-3-15,2-4 0,2-2 16,0 1-16,-1 1 0,-1 1 16</inkml:trace>
  <inkml:trace contextRef="#ctx0" brushRef="#br1" timeOffset="83355.5531">17477 10632 0,'0'0'0,"0"0"16,0 0-16,0 0 0,0 0 0,12 30 16,-12-30-16,15 27 0,-4-11 15,0 4-15,0 3 16,-1 3-16,-1 3 0,2 7 0,0 1 15,-1-1-15,-2-1 0,1 7 16,-1-3-16,-1-3 0,-2-4 16,-2-2-16,0-1 0,-2-5 15,-2-4-15,-3-4 0,-2-3 16,0-3-16,2-2 0,0 0 16</inkml:trace>
  <inkml:trace contextRef="#ctx0" brushRef="#br1" timeOffset="83536.8143">17320 10964 0,'0'0'15,"0"0"-15,0 0 0,0 0 16,0 0-16,25-15 0,-25 15 16,33-7-16,-14 3 0,3 1 15,2-1-15,1 1 0,2-1 0,5-1 16,-1-3-16,-5 2 15,-4 2-15,-3 0 0</inkml:trace>
  <inkml:trace contextRef="#ctx0" brushRef="#br1" timeOffset="83820.276">17912 10733 0,'0'0'0,"0"0"0,0 0 16,0 0-16,-10 21 0,10-21 16,-12 24-16,12-24 0,-15 30 0,8-11 15,-2 1-15,0 1 0,0 1 16,-2 6-16,-1 0 16,1-2-16,0-1 0,1-1 0,1 0 15,1-3-15,1-1 0,1 0 16,2-1-16,2-3 0,0-3 15,1-3-15,1-2 0,0-1 16,1-1-16,2-6 0,0-6 16,0-1-16,2-1 0,-1 1 15,-1 0-15,1 1 0</inkml:trace>
  <inkml:trace contextRef="#ctx0" brushRef="#br1" timeOffset="84086.9033">17922 10767 0,'0'0'0,"0"0"0,0 0 15,10 16-15,-10-16 0,0 0 16,15 27-16,-8-13 0,0 1 0,2 3 16,1 3-16,0-2 0,1 1 15,3 6-15,1 0 16,-2-1-16,-1-2 0,-1-2 0,-1-1 15,-1-3-15,0-1 0,-3-3 16,0-2-16,-1-2 0,0-2 16,-1-3-16,0-3 0,2-2 15,1-1-15,-2 1 0,-1-1 16,0 2-16</inkml:trace>
  <inkml:trace contextRef="#ctx0" brushRef="#br1" timeOffset="84353.7097">18313 10812 0,'0'0'0,"0"0"0,0 0 15,0 0-15,0 0 0,0 0 16,0 0-16,-2 34 0,2-34 0,-6 28 16,2-9-16,-2 0 0,0 0 15,-2 2-15,-1 2 0,0-1 16,1 0-16,-3 8 0,-1-1 15,3-1-15,1-2 0,1 0 16,2 1-16,-1-5 0,1-2 16,0 1-16,2-1 0,0-6 15,-1-3-15,-1-5 0,-2-4 16,-2-2-16,-1-3 0,3 1 0,0 0 16,2 0-16</inkml:trace>
  <inkml:trace contextRef="#ctx0" brushRef="#br1" timeOffset="84703.8564">17505 10470 0,'0'0'0,"0"0"16,0 0-16,0 0 0,27 2 15,-27-2-15,37 4 0,-14-1 16,2 0-16,3 0 0,2 1 16,8 0-16,1 1 0,-2-2 15,1 1-15,5-1 0,-2-4 16,-4 0-16,-2 0 0,-5 0 0,-6-1 16,-3-2-16,-3-3 0,-3 1 15,-1-3-15,-3 0 0,-1-3 16,-3 0-16,-1 1 0,-4-2 15,-3-1-15,-5 1 0,-1-2 0,-13-6 16,-9-2-16,-5 2 16,-6 1-16,8 3 0,7 4 15,4 2-15</inkml:trace>
  <inkml:trace contextRef="#ctx0" brushRef="#br0" timeOffset="103955.896">13837 8222 0,'0'0'0,"0"0"16,0 0-16,0 0 0,-23-18 0,13 12 16,-2 0-16,-3 0 0,-1 2 15,-5 1-15,-2 2 16,-10 1-16,-1 1 0,-4 5 0,-2 4 16,1-1-16,-2 1 0,-11 7 15,-2 5-15,-3 4 0,6 2 16,-1 7-16,-1 5 0,-1 6 15,7-2-15,-1 4 0,1 0 16,1 6-16,6-1 0,7 3 16,5 2-16,5-3 0,2-2 0,-1 28 15,8-4-15,4-15 0,4-11 16,9 4-16,6 2 16,0-1-16,2-2 0,4-4 0,1-4 15,5-6-15,4-2 0,9 0 16,8-1-16,-6-2 0,-2-3 15,7-4-15,4-4 0,-3-6 16,-3-4-16,5-4 0,3-3 16,1-2-16,-2 0 0,6-6 15,3-5-15,0-4 0,0-3 0,3-3 16,3-4-16,-11-2 0,-8-1 16,6-6-16,4-2 0,-6-4 15,-3-1-15,0-5 0,1-3 16,-8 1-16,-7 3 0,-2-8 15,-3-4-15,-2 1 0,-1 3 16,-5-1-16,-3-2 0,-6 2 0,-3 2 16,-4-4-16,-2-1 15,-6 2-15,-3 4 0,-8-3 16,-4-1-16,0 1 0,0 4 0,-4 3 16,-2 3-16,-1 4 0,-3 2 15,-7-1-15,-3 0 0,-2 5 16,-3 2-16,-6 3 0,-4 1 15,5 7-15,4 4 0,-9 6 16,-8 1-16,3 8 0,2 4 0,0 6 16,-3 3-16,7 5 0,6 1 15,15-5-15,12-6 16,6-3-16</inkml:trace>
  <inkml:trace contextRef="#ctx0" brushRef="#br0" timeOffset="107321.2978">12056 12232 0,'0'0'16,"0"0"-16,0 0 0,0 0 0,0 0 16,0 0-16,0 0 0,0 0 15,0 0-15,-24 3 0,24-3 16,-19 27-16,10-10 0,-6 2 15,-1 5-15,-2 2 0,0 3 0,-6 11 16,0 3-16,-6 5 16,1-3-16,-4 11 0,3 4 15,4-7-15,5-5 0,-2 4 0,2-3 16,2-6-16,2-4 0,4-5 16,3-1-16,1-8 0,1-6 15,3-1-15,0-2 0,3-5 16,1-2-16,1-9 15,1-4-15,2-4 0,2-3 0,2-5 16,3-6-16,-1-4 0,0-3 0,-1 6 16,-3 3-16,1 4 0</inkml:trace>
  <inkml:trace contextRef="#ctx0" brushRef="#br0" timeOffset="107622.815">12029 12273 0,'0'0'15,"0"0"-15,0 0 0,4 27 16,-4-27-16,6 30 0,-2-9 16,3 3-16,1 0 0,1 13 15,3 4-15,-4-2 0,1-1 0,0 11 16,-1 1-16,-1-3 0,1-4 15,0 8-15,-2 0 16,2-3-16,1-5 16,-1-8-16,-3-6 0,0-6 15,-1-5-15,-1-4 0,0-3 0,-6-8 16,-2-5-16,-1-3 0,1-3 16,0 1-16,2 1 0,0 1 15</inkml:trace>
  <inkml:trace contextRef="#ctx0" brushRef="#br0" timeOffset="107787.886">11864 12703 0,'0'0'0,"0"0"15,0 0-15,0 0 0,0 0 16,0 0-16,0 0 0,0 0 16,0 0-16,35-3 0,-35 3 15,41 0-15,-17 0 0,5 0 16,4 0-16,1 0 0,0-3 0,2 2 15,-5-1-15,-4 1 16</inkml:trace>
  <inkml:trace contextRef="#ctx0" brushRef="#br0" timeOffset="108188.0224">12666 12542 0,'0'0'16,"0"0"-16,0 0 0,-15 15 16,15-15-16,-20 18 0,4-4 15,1 2-15,0 1 0,-4 9 0,0 4 16,4-3-16,1 1 16,3 1-16,4 3 0,0 3 15,3-5-15,1-3 0,3-2 0,5-1 16,1-3-16,5-2 15,4-3-15,-1-3 0,2-2 0,-1-4 16,0-3-16,0-4 0,-1-1 0,5-4 16,3-2-1,0-3-15,-1-4 0,-2-2 0,-2-2 16,-2 1-16,-2 1 0,-1-6 16,0-2-16,-3-2 15,-2-1-15,-4 2 0,-2 0 0,-2 0 16,-1 0-16,-5-5 0,-3 2 15,-5 3-15,-6 4 0,-4 3 16,-1 4-16,-4 1 0,-3 0 0,8 3 16,5 2-16,5 2 0</inkml:trace>
  <inkml:trace contextRef="#ctx0" brushRef="#br0" timeOffset="108588.127">12001 12132 0,'0'0'0,"0"0"0,0 0 15,0 0-15,0 0 0,36-2 0,-36 2 16,43-1-16,-17 0 0,4-1 15,4 1-15,0-1 0,1 2 0,14-1 16,12 1-16,-8-1 16,-7-1-16,6-1 0,-4-2 15,-5-1-15,-3 2 0,-6-1 16,-3-2-16,-7 1 0,-4-1 0,-3 0 16,-3-1-16,-3 0 0,-2-1 15,-4 0-15,-3-2 16,0 0-16,-2 0 0,-5 0 0,-1 0 15,-6 2-15,-3-1 0,-5 4 16,-4-1-16,2 4 0,2 1 0,-2 2 16,-2 2-16,4 0 15,3-1-15,4 1 0,2-1 16,2 1-16</inkml:trace>
  <inkml:trace contextRef="#ctx0" brushRef="#br0" timeOffset="108838.0966">13213 12645 0,'0'0'0,"0"0"15,0 0-15,25-1 0,-25 1 0,27 0 16,-6 2-16,-1-1 0,-1 0 16,7 2-16,-1 2 0,-3-1 15,-2 1-15,-3-1 0,-3-1 16,-2 0-16</inkml:trace>
  <inkml:trace contextRef="#ctx0" brushRef="#br0" timeOffset="109021.2384">13127 12973 0,'0'0'0,"0"0"16,26-1-16,-26 1 0,37-2 0,-12 0 16,7 0-16,12-1 0,3-1 15,9-4-15,0-3 0,-11 3 16,-8 1-16,-8 1 0</inkml:trace>
  <inkml:trace contextRef="#ctx0" brushRef="#br0" timeOffset="109287.9663">14040 12696 0,'0'0'16,"0"0"-16,23-3 0,-4 1 16,3 1-16,16-1 0,9 0 15,1 2-15,3 1 0,17 2 16,5 1-16,7 2 0,-6 1 0,12 3 16,-2 1-16,-10 0 0,-8-1 15,4 3-15,-6 3 0,-12-3 16,-6 1-16,-9 1 0,-10 1 15,-11-7-15,-4-1 0,-3-4 16</inkml:trace>
  <inkml:trace contextRef="#ctx0" brushRef="#br0" timeOffset="109854.9309">14484 12999 0,'0'0'0,"0"0"0,22 2 15,-9 0-15,1-1 0,3 3 16,5 0-16,5 5 0,-2 0 16,-1 5-16,-2 2 0,-3 0 0,-3-1 15,-4 3-15,-6-1 0,-3 0 16,-6-2-16,-9 0 0,-8 1 15,-3-2-15,-2 2 0,-6-3 16,-4-2-16,3-1 0,2-2 16,-1 2-16,5-1 0,5-1 15,5-2-15,4-2 0,3-1 16,5-1-16,4-2 0,2-2 16,6 0-16,7-3 0,6 1 0,5 0 15,3-2-15,4 4 0,3 0 16,-2 2-16,-1-1 0,-2 2 15,-3 2-15,7 2 0,-2 2 16,-6-2-16,-4-1 0,-5 1 16,-4 2-16,-4 0 0,-2 2 15,-5 2-15,-2 4 0,-5-1 16,-6 0-16,-5 1 0,-4 1 16,-1 1-16,-1 1 0,-5-1 0,-6-2 15,1 1-15,1-2 0,-9 3 16,-1-3-16,3-1 0,5-3 15,4-4-15,2-2 0,2-3 16,1-4-16,1-6 0,0-6 16,4-3-16,4-4 0,4-8 15,4-7-15,2-6 0,1-5 0,-1 12 16,2 6-16,0 7 0</inkml:trace>
  <inkml:trace contextRef="#ctx0" brushRef="#br0" timeOffset="110173.0096">14508 12167 0,'0'0'0,"0"0"16,18-10-16,-4 4 0,3 2 0,3-1 16,3 1-16,7-1 15,-1 2-15,2 3 0,2 6 16,-4-1-16,-4 4 0,1 2 0,-5 1 15,-6 0-15,-3-1 0,-10 4 16,-6 3 0,-7 0-16,-3-1 0,-2 0 0,0 0 15,1-2-15,2 0 0,2-3 16,2 0-16,3-3 0,1-1 0,4 0 16,2 1-16,6-2 0,5 0 15,6-2-15,6-2 0,6 1 16,4 0-16,9 1 0,2 0 15,-2-1-15,-1-1 0,-2 0 16,-10 0-16,-5-2 0</inkml:trace>
  <inkml:trace contextRef="#ctx0" brushRef="#br0" timeOffset="110625.0641">15344 12862 0,'0'0'16,"0"0"-16,0 0 0,14-21 16,-7 12-16,3-4 0,2-3 15,5-5-15,-1-1 0,2 1 16,0-3-16,0 3 0,-2 0 0,3-2 15,1 4-15,-1 3 0,0 2 16,-1 2-16,0 1 0,-1 4 16,-2 4-16,-1 5 0,0 1 15,-4 3-15,-2 1 0,1 5 16,0 4-16,1 3 16,0 4-16,1 7 0,0 3 0,0 1 15,0 0-15,1 4 16,0 1-16,-1-3 0,0-3 0,1 7 15,-1-1-15,-1-3 0,0-4 16,0-2-16,1-3 16,0-3-16,1-5 15,-3-4-15,-2-4 0,-2-4 0,1-2 16,-2-5-16,1-3 0,-1-7 16,0-5-16,-1-6 0,-2-6 0,0 6 15,0 3-15,0 3 0</inkml:trace>
  <inkml:trace contextRef="#ctx0" brushRef="#br0" timeOffset="110873.2178">15969 12582 0,'0'0'16,"0"0"-16,0 0 0,0 0 0,0 0 15,-15 23-15,15-23 16,-14 25-16,14-25 0,-17 31 0,6-9 15,-2 0-15,-3 1 0,-2 1 16,-1 3-16,-5 4 0,4-2 16,-7 8-16,2-1 0,0-2 15,1-4-15,0 1 0,1-2 16,3-3-16,3-2 0,2 0 16,3-2-16,4-7 0,4-3 0,-1-2 15,2-1-15,1-3 0</inkml:trace>
  <inkml:trace contextRef="#ctx0" brushRef="#br0" timeOffset="111337.9647">17142 12647 0,'0'0'0,"0"0"16,0 0-16,0 0 0,0 0 0,0 0 15,0 0-15,0 0 0,-21 20 0,21-20 16,-25 33-16,9-13 16,1 2-16,-4 4 0,-3 3 15,0 0-15,1-1 0,-6 12 16,-6 12-16,5-4 0,4-4 0,-4 7 16,2-2-16,3-4 15,2-3-15,3-3 0,4-2 0,3-8 16,2-5-16,1 0 0,1-2 15,3-10-15,1-3 0,1-4 16,2-5-16,0 0 0,0-6 0,5-8 16,4-7-16,-3 3 15,0 4-15,-2 2 0</inkml:trace>
  <inkml:trace contextRef="#ctx0" brushRef="#br0" timeOffset="111606.8618">16969 12605 0,'0'0'0,"0"0"0,0 0 15,0 0-15,0 0 0,0 0 16,13 29-16,-13-29 0,17 23 16,-8-4-16,-1 6 0,1 0 0,1 1 15,-1 2-15,1 3 16,1 8-16,0-1 0,0 9 0,-2 0 15,0-4-15,-1-3 0,1 1 16,-1-2-16,-2-5 0,-2-5 0,0 0 16,0-3-16,-2-5 15,0-4-15,-5-6 0,-5-5 16,-1-5-16,-2-2 0,2 1 16,3-1-16,0 0 0</inkml:trace>
  <inkml:trace contextRef="#ctx0" brushRef="#br0" timeOffset="111788.3677">16821 13061 0,'0'0'0,"0"0"15,0 0-15,0 0 0,0 0 0,0 0 16,23-6-16,-23 6 0,37-2 0,-14 0 16,3 2-16,2 0 15,1 2-15,8-2 0,1-1 0,-2 0 16,-1-1-16,1 1 15,-8-1-15,-5 0 0</inkml:trace>
  <inkml:trace contextRef="#ctx0" brushRef="#br0" timeOffset="112071.5693">17442 12812 0,'0'0'0,"0"0"0,0 0 0,0 0 16,0 0-16,-12 29 0,12-29 0,-12 25 16,4-9-16,-1 0 0,0 1 15,1 2-15,-1 1 0,0 1 16,0 1-16,-2 3 16,0 0-16,1-5 0,0-1 0,3-1 15,0-3-15,1-1 16,1-4-16,2-1 0,0-2 0,1-3 15,2-4-15,0 0 0,-1-8 0,1-1 16,0-4 0,0 2-16,0 1 0,0 2 0</inkml:trace>
  <inkml:trace contextRef="#ctx0" brushRef="#br0" timeOffset="112271.6082">17365 12833 0,'0'0'15,"0"0"-15,0 0 0,0 0 16,0 0-16,17 23 0,-17-23 16,20 26-16,-20-26 0,20 27 0,-10-11 15,-1 0-15,0 0 0,0 0 16,-2 2-16,1-1 0,-1 1 16,1 3-16,0-4 15,-2-2-15,-1-3 0,0-2 0,-1-3 16,-1 0-16,1-1 0,-2-2 15</inkml:trace>
  <inkml:trace contextRef="#ctx0" brushRef="#br0" timeOffset="112521.3581">17694 12905 0,'0'0'0,"0"0"16,0 0-16,0 0 0,0 0 15,-12 29-15,12-29 0,-12 24 16,5-10-16,-5 2 0,-1 1 16,0 1-16,-1 0 0,-3 5 15,1-3-15,1 0 0,3-3 0,1-2 16,1-1-16,2-2 0,2-3 16,0-2-16,2-2 0,2-4 15,2-1-15,0-6 0,2-2 16,0 1-16,0 1 0,1 1 15</inkml:trace>
  <inkml:trace contextRef="#ctx0" brushRef="#br0" timeOffset="112738.3062">17674 12978 0,'0'0'0,"0"0"15,0 0-15,0 0 0,4 22 0,-4-22 16,9 30-16,-3-11 0,2 2 15,2 3-15,1 3 16,-1-2-16,0 0 0,2 8 0,-1-1 16,-1-1-16,-1-1 0,-2 2 15,-1-3-15,-3-5 0,0-6 16,-5-6-16,-1-6 0,0-2 0,1 0 16,-1 0-16</inkml:trace>
  <inkml:trace contextRef="#ctx0" brushRef="#br0" timeOffset="113104.9416">17054 12526 0,'0'0'0,"0"0"0,0 0 15,28-5-15,-28 5 0,36-2 0,-7 2 16,0 2-16,3 0 0,11 3 16,2-1-16,0 0 0,-1 2 15,6-1-15,-2 0 0,-6-2 16,-6-1-16,4-1 0,-5 1 16,-6-1-16,-5-1 0,-5-1 15,-5-2-15,-4-1 0,-1-1 0,-4-1 16,-1-4-16,-3-1 0,-2-2 15,-8-3-15,-6-3 16,0 1-16,-2 2 0,-6 2 16,-5 1-16,0 1 0,2 0 0,0 3 15,1 3-15,1 3 16,1 1-16,0 0 0,7 1 0,3 0 16</inkml:trace>
  <inkml:trace contextRef="#ctx0" brushRef="#br0" timeOffset="113454.8502">18175 12798 0,'0'0'0,"0"0"16,0 0-16,38-5 0,-38 5 0,43-2 15,-14 3-15,3 0 16,3 2-16,11-1 0,2 1 15,9 3-15,-5 0 0,-4 0 0,-6 1 16,1 0-16,-6 0 0,-7-2 16,-6-3-16,-4-1 0,-4-2 15,-7 1-15,0 0 0,-2 0 16</inkml:trace>
  <inkml:trace contextRef="#ctx0" brushRef="#br0" timeOffset="113674.5533">18634 12644 0,'0'0'0,"0"0"15,0 0-15,0 0 0,-4 24 16,4-24-16,-3 25 0,3-25 16,-4 33-16,2-13 0,-1 0 15,1 2-15,-1 0 0,0 7 16,-1 0-16,2-1 0,1-1 0,1 0 15,1-1-15,1-4 0,2-3 16,-1-3-16,0-2 0,-1-4 16</inkml:trace>
  <inkml:trace contextRef="#ctx0" brushRef="#br0" timeOffset="113955.0266">19187 12763 0,'0'0'0,"0"0"15,0 0-15,35-6 0,-16 4 16,7 1-16,6 1 0,11 0 16,3 0-16,5 2 0,4 1 15,11 2-15,-2 0 0,14 2 16,1 3-16,3 2 0,-11 1 15,-2 1-15,0-1 0,4 3 0,-7-2 16,-12 4-16,-7 1 0,-13-2 16,-8-2-16,-7-2 0,-5-6 15,-4-1-15</inkml:trace>
  <inkml:trace contextRef="#ctx0" brushRef="#br0" timeOffset="114471.4544">19576 13082 0,'0'0'0,"0"0"0,0 0 0,0 0 16,31 9-16,-31-9 0,37 12 15,-18-6-15,2 3 0,3 1 16,1 1-16,4 4 0,-4 0 0,-5 1 15,-5 1-15,-4-1 0,-4 0 16,-9 0-16,-8 0 0,-3-2 16,-4-2-16,-11 3 0,-6 1 15,1-2-15,1 0 0,0-1 16,0-1-16,5-1 0,2 0 16,2-2-16,6-2 0,5-2 15,4 1-15,7 0 0,4 0 16,6 0-16,4-3 0,6 0 15,5-1-15,5 1 0,3-2 0,2 3 16,3 2 0,0 0-16,-2 2 0,0 1 0,-5 1 15,-6 0-15,-4 3 0,-6 0 16,-2 0-16,-6 0 0,-3-1 0,-5-1 16,-4 0-16,-8 2 0,-4 1 15,-4 0-15,-3 1 0,-3-3 16,-4-2-16,0 0 0,-1-1 15,-8-2-15,1-3 0,3-2 16,0-4-16,5-6 0,3-3 16,1-4-16,3-3 0,7-8 15,6-7-15,2 8 0,2 5 0,3 4 16</inkml:trace>
  <inkml:trace contextRef="#ctx0" brushRef="#br0" timeOffset="114788.4169">19764 12295 0,'0'0'0,"10"-3"0,6-1 16,1 1-16,0-1 0,11 1 0,3 0 15,0 3-15,-1 1 0,3 2 16,-4 3-16,-4 2 0,-4 2 15,-7 3-15,-5 3 0,-7-2 16,-4-2-16,-8 2 0,-6 2 16,-4 0-16,-2 1 0,-1 1 0,0 0 15,1-1-15,1-1 0,1 1 16,2-1-16,1 3 0,5-1 16,11-4-16,6 1 0,6-1 15,5-1-15,9-1 0,9-2 16,-5-2-16,-6 0 0,-4-3 15</inkml:trace>
  <inkml:trace contextRef="#ctx0" brushRef="#br0" timeOffset="115404.8794">20720 12543 0,'0'0'0,"0"0"0,0 0 16,-7 20-16,7-20 0,-8 22 15,3-6-15,-2 1 0,-1 0 0,-1 7 16,0 2-16,1 0 0,2-2 16,2-2-16,1-3 0,2-1 15,2 1-15,0-3 0,1-2 16,1-2-16,1-2 0,2-4 15,3-1-15,1-2 0,0-2 0,1-2 16,2-3-16,2-2 0,1-3 16,0-1-16,-1-2 15,-1-3-15,1 1 0,-2-2 0,-2-1 16,-1 2-16,-1 0 0,-2-1 16,0 0-16,-2 2 0,1 0 15,-2 3-15,1 1 0,-2 2 16,-1 1-16,1 2 0,-2 1 15,-1 4-15,0 0 0,0 5 16,0 3-16,-1-1 0,-1 3 0,1 2 16,0 5-16,-1 7 0,0 2 15,-2 4-15,1 4 16,-1 3-16,-1 3 0,0 12 16,0 1-16,0 10 0,-1-1 0,-1-1 15,-1 0-15,-4 5 0,-1-7 16,-1-1-16,2-1 0,1-5 15,1-3-15,-1 1 0,0-4 16,-1-10-16,1-3 0,-3-7 16,-3-4-16,1-3 0,-2-2 0,0-10 15,0-2-15,-2-5 0,-1-3 16,-7-6-16,-4-5 16,2-4-16,-1-3 0,-7-7 0,-3-4 15,3-2-15,0-1 0,0-1 16,-2-2-16,10 11 0,8 6 15,6 5-15</inkml:trace>
  <inkml:trace contextRef="#ctx0" brushRef="#br0" timeOffset="115838.4876">21717 12783 0,'0'0'15,"0"0"-15,0 0 0,0 0 0,0 0 16,0 0-16,0 0 15,-7 21-15,7-21 0,-11 24 0,0-8 16,-2 0-16,0 1 0,-2 3 16,-2 2-16,0 2 0,-1-1 15,-6 11-15,-2 0 0,3-2 16,1-2-16,-2 7 0,2-1 16,4-3-16,3-5 0,-2 3 15,2-2-15,2-5 0,2-6 0,3-3 16,2-2-16,2-5 15,1-1-15,3-7 0,0 0 16,1-7-16,2-2 0,1-3 0,2-5 16,-1-1-16,1-3 0,1-1 15,-2 5-15,0 3 0</inkml:trace>
  <inkml:trace contextRef="#ctx0" brushRef="#br0" timeOffset="116105.0722">21672 12723 0,'0'0'0,"0"0"0,0 0 0,0 0 16,0 0-16,0 0 0,9 24 15,-9-24-15,5 25 0,-5-25 16,7 37-16,-4-16 0,0 2 16,0 0-16,1 2 0,1 2 15,-2 3-15,1 9 0,0 0 16,-1 0-16,1-2 0,2 6 15,0-4-15,-1-5 0,2-3 0,-3-3 16,-2-3-16,-1-2 0,0-3 16,-1-4-16,-1-6 0,-3-4 15,-3-3-15,0-6 0,-2-5 16,3 2-16,1 1 0,0 1 16</inkml:trace>
  <inkml:trace contextRef="#ctx0" brushRef="#br0" timeOffset="116271.5807">21448 13071 0,'0'0'0,"0"0"16,0 0-16,0 0 0,24-5 15,-24 5-15,36-1 0,-14 2 16,1 1-16,5 1 0,4 1 16,7 0-16,1 0 0,1 0 15,1 0-15,0 1 0,-8-3 16,-6 1-16</inkml:trace>
  <inkml:trace contextRef="#ctx0" brushRef="#br0" timeOffset="116588.5942">22197 12862 0,'0'0'0,"0"0"0,0 0 15,0 0-15,0 0 0,0 0 16,0 0-16,-8 29 0,8-29 0,-7 24 16,7-24-16,-14 30 0,8-12 15,-3 2-15,-2 4 0,0-2 16,0 0-16,-2 7 0,0 1 16,2-1-16,1-2 0,3-1 15,-1-2-15,1-1 0,2-2 0,0-2 16,1-1-16,1-3 15,-1-2-15,2-4 0,0 0 16,1-5-16,1-4 0,0 0 0,-1-8 16,2-2-16,1-2 0,0 2 15,-1 2-15,1 0 0</inkml:trace>
  <inkml:trace contextRef="#ctx0" brushRef="#br0" timeOffset="116838.6083">22204 12890 0,'0'0'0,"0"0"0,0 0 16,0 0-16,8 21 0,-8-21 0,12 22 15,-12-22-15,15 28 0,-7-10 16,-1 1-16,1 2 0,0 0 16,-1 3-16,1 1 0,1 5 15,0 0-15,-2-1 0,1-2 16,-1-1-16,-2 0 0,1-4 15,-1-4-15,1 0 0,-2-4 0,1-2 16,-1-2-16,2-4 0,1-3 16,2-4-16,1-4 0,-1 0 15,-2 2-15,-2 0 0</inkml:trace>
  <inkml:trace contextRef="#ctx0" brushRef="#br0" timeOffset="117088.5958">22536 12992 0,'0'0'16,"0"0"-16,0 0 0,0 0 0,0 0 15,-6 22-15,6-22 0,-6 22 16,2-10-16,-2 4 16,0 2-16,-1 2 0,0 0 0,-2 3 15,-1 1-15,-2 4 0,0-2 16,0 2-16,1 2 15,2-4-15,-1-4 0,0 3 0,1-2 16,1-4-16,0-3 0,1-7 16,-2-3-16,0-2 0,1-3 15,2-1-15,0 1 0,1-1 16</inkml:trace>
  <inkml:trace contextRef="#ctx0" brushRef="#br0" timeOffset="117438.5463">21691 12417 0,'0'0'0,"0"0"15,0 0-15,27-2 0,-27 2 0,42 5 16,-13 1-16,1 1 15,0 1-15,11 4 0,4-1 16,-5 0-16,-1 0 0,7 1 0,1 0 16,-7-2-16,-2-1 0,-2-1 15,-5-2-15,-7-1 0,-4-1 16,-4-2-16,-4-2 0,-3-1 16,-2-2-16,0 0 0,-2-1 15,-2-3-15,-2-1 0,-4-5 16,-2-2-16,-7-2 0,-6-2 0,-5-4 15,-5-2-15,-10-7 0,-5 2 16,-4-2-16,-4 1 0,3 0 16,11 7-16,8 6 0</inkml:trace>
  <inkml:trace contextRef="#ctx0" brushRef="#br0" timeOffset="122155.0679">15904 12097 0,'0'0'0,"-3"-7"0,-2-2 15,0-2-15,-2-1 0,-8-5 16,-5-1-16,-1-2 0,-1 0 0,-10-6 15,-3-1-15,-1 1 0,1 2 16,-14-3-16,-7 2 16,2 0-16,0 2 0,-14 1 0,-5 2 15,7 5-15,3 3 0,-15 0 16,-4 1-16,6 5 0,5 3 16,-15 8-16,-3 6 0,-13 8 15,14 0-15,6 6 0,5 4 16,13 1-16,8 0 0,0 12 15,2 7-15,5-7 0,5-3 16,-2 19-16,-2 14 0,12-14 16,7-8-16,4-2 0,1-2 0,3 9 15,3 6-15,7 3 0,5 1 16,2-5-16,2-5 0,2 7 16,1 6-16,2-4 0,3-4 15,5 3-15,4 1 0,7-5 16,6-3-16,3-2 0,1-1 15,3-2-15,1-1 0,5-1 16,3-2-16,4-3 0,1-3 0,4-1 16,3-1-16,0-3 0,-2 0 15,10-6-15,5-3 0,4-5 16,1-2-16,-2-1 0,1-2 16,-2-2-16,-1-2 0,1-10 15,2-7-15,-8-1 0,-5-2 0,4-5 16,1-4-16,1-2 15,3 1-15,-3-10 0,-1-3 16,-9-9-16,-6-5 0,2 1 16,0-1-16,-5 0 0,-4-1 0,-1-9 15,0-6-15,-4 0 0,-1 3 16,-2-3-16,-1 1 0,-6-2 16,-5 0-16,-5-4 0,-2-1 15,-3-1-15,-1 0 0,-2 0 16,-1 2-16,-6 4 0,-2 4 15,-6-5-15,-4-2 0,-2 6 16,-2 3-16,-4-1 0,-1 0 16,-1 2-16,1 3 0,-8 1 15,-6 1-15,1 6 0,1 4 0,-1 0 16,-2 2-16,-1 5 0,-1 3 16,2 4-16,0 0 0,-2 7 15,0 5-15,4 4 0,4 4 16,6 1-16,5-1 0,5 2 15,4 1-15,2 1 0</inkml:trace>
  <inkml:trace contextRef="#ctx0" brushRef="#br0" timeOffset="123255.5785">20569 12037 0,'0'0'0,"-16"-5"0,-3-1 0,4 3 16,-2-2-16,-10-1 0,-5-1 15,-10 1-15,-1 2 0,-3 2 16,-3 2-16,-8 4 0,1 2 0,-1 3 16,2 3-16,0 4 15,0 2-15,-10 8 0,1 3 0,-4 9 16,5 2-16,2 1 0,3-1 16,-6 7-16,2 0 0,-10 16 15,11-2-15,7-1 0,5-1 0,8 9 16,7 4-16,3-5 15,3-3-15,2 0 0,2 0 16,8 1-16,6 0 0,7 2 16,6 3-16,5-1 0,6 3 0,6-1 15,5 1-15,2-6 0,1-4 16,8 1-16,7 1 0,0-8 16,1-4-16,11 4 0,5 4 15,2-7-15,1-4 0,3-3 16,3-5-16,-5 0 0,-4-3 0,4-3 15,3-1-15,-2-7 0,-1-5 16,-2-10-16,-3-9 16,-5-5-16,-4-4 0,3-1 0,3-1 15,-2-4-15,-1-3 0,-3-8 16,-3-3-16,4-3 0,2 0 16,0-6-16,-2-3 0,-4 1 15,-4 1-15,1-3 0,2-1 16,-3-1-16,-2 0 0,1-7 15,0-3-15,-4 2 0,-1 1 0,-4-5 16,-2-2-16,-3-2 16,-1-1-16,-4 1 0,-3 0 15,-6 1-15,-4 2 0,-3-5 0,-3-2 16,-2-2-16,-2-2 0,-2 2 16,-1 1-16,-4 6 0,-2 3 15,-4-4-15,-5-2 0,-4 4 16,-2 3-16,-5 0 0,-2-1 15,-3 6-15,-1 5 0,-6-4 16,-2-3-16,-3 8 0,-3 6 16,-5-2-16,-4-2 0,1 6 0,-2 0 15,-7 6-15,-7 5 0,-4 2 16,-2 3-16,-7 4 0,-6 4 16,5 2-16,3 5 0,27 0 15,17 1-15,13 0 0</inkml:trace>
  <inkml:trace contextRef="#ctx0" brushRef="#br0" timeOffset="132089.4667">3667 10978 0,'0'0'0,"0"0"15,0 0-15,0 0 0,0 0 0,0 0 16,0 0-16,0 0 0,0 0 16,0 0-16,23-11 0,-23 11 15,0 0-15,34-8 0,-14 6 16,1-2-16,-1 1 0,4 0 16,5-1-16,-2 1 0,2 0 15,6 1-15,4-1 0,-3 1 16,-1 0-16,6-1 0,-2 1 15,-4 1-15,-3 3 0,-2-2 0,-3 0 16,-6 2-16,-4 3 0,-6-1 16,-5 1-16,-4 1 0,-6-3 0,3 0 15,-2-1-15,1 1 0</inkml:trace>
  <inkml:trace contextRef="#ctx0" brushRef="#br0" timeOffset="132272.1269">3579 11237 0,'0'0'0,"0"0"0,0 0 0,0 0 15,0 0-15,35 3 0,-13-3 16,5 0-16,2 2 0,9-2 16,6 1-16,13 0 0,-1 2 0,15 3 15,-1-2-15,-11 1 0,-14-1 16,-8-2-16</inkml:trace>
  <inkml:trace contextRef="#ctx0" brushRef="#br0" timeOffset="133426.2517">3325 9765 0,'0'0'16,"0"0"-16,0 0 0,0 0 0,0 0 15,0 0-15,0 0 0,0 0 16,0 0-16,0 0 0,0 0 16,23-9-16</inkml:trace>
  <inkml:trace contextRef="#ctx0" brushRef="#br0" timeOffset="134972.6312">5076 10482 0,'0'0'0,"0"0"0,0 0 16,0 0-16,-5 21 0,5-21 16,-7 30-16,3-9 0,-1 0 0,-1 7 15,0 4-15,-2 2 0,-3 4 16,-3 12-16,-2 3 0,-5 9 15,1-3-15,-2 13 0,2-1 16,-1-6-16,3-7 0,-5 6 16,1-3-16,1-8 0,3-5 15,-1 4-15,4-5 0,2-9 16,4-6-16,0-6 0,2-5 16,3-6-16,2-5 0,-2-3 15,4-3-15,-2-2 0,2-2 0,0-5 16,0-5-16,2-4 0,-2-2 15,5-5-15,1-5 0,0-1 16,-1-1-16,5-7 0,4-3 16,0 2-16,2 0 0,0-2 15,0-1-15,0 4 0,-4 4 16,4-6-16,3 1 0,-3 4 16,-1 6-16,1-1 0,0 3 15,-5 6-15,1 3 0,0-1 0,2 0 16,-2 4-16,0 3 0,0 0 15,2 2-15,1 2 0,-2 3 16,2 4-16,1 0 0,-2 4 16,0 2-16,-3 2 0,0 3 15,-1 0-15,-3 1 0,-2 3 16,-1 1-16,-3 0 0,-1-2 0,-5 1 16,-2-1-16,-3-1 15,-2-1-15,-3-2 0,-2-1 16,2-1-16,3-2 0,-2 0 0,1-2 15,1 0-15,1-2 0,-4-3 16,0-2-16,5 0 0,2-1 16,-2 1-16,3-1 0,0 0 15,1 1-15,2 0 0,1 0 16,-1 1-16,4 0 0,0 0 16,0 0-16,4 1 0,1 3 0,3 1 15,1 0-15,0 3 0,0-1 16,2 2-16,5 2 0,5 1 15,1 0-15,0 2 0,0 2 16,0-1-16,1-2 0,3 3 16,1 0-16,3 1 0,-4-3 0,0-3 15,-1-4-15,-4-2 16,-3 0-16,-5-1 0</inkml:trace>
  <inkml:trace contextRef="#ctx0" brushRef="#br0" timeOffset="135307.1494">5973 10806 0,'0'0'0,"0"0"16,0 0-16,0 0 0,-22 11 0,22-11 15,-22 20-15,22-20 0,-24 31 16,8-10-16,-1 3 0,-1 2 16,-1 2-16,-4 9 0,-1 2 15,-3 7-15,3-1 0,1-1 16,1-2-16,-3 2 0,3-6 0,1-3 16,2-1-16,3-7 0,5-2 15,0-5-15,4-2 16,0-5-16,4-2 0,3-4 15,0-3-15,0-4 0,3-4 0,4-7 16,1-4-16,-1 2 0,0 2 16,-4 4-16</inkml:trace>
  <inkml:trace contextRef="#ctx0" brushRef="#br0" timeOffset="135574.1612">5877 10853 0,'0'0'0,"0"0"16,0 0-16,0 0 0,9 27 0,-9-27 15,10 32-15,-5-12 16,1 1-16,1 4 0,-1 3 16,0 1-16,-2 1 0,2 9 15,-3 0-15,-2-1 0,1-2 0,0 5 16,0-1-16,-1-7 0,0-6 15,-1-3-15,0-3 0,-1-4 16,-2-4-16,-2-4 16,-5-6-16,-1-2 0,1-2 0,2 0 15,2 1-15,0-1 0</inkml:trace>
  <inkml:trace contextRef="#ctx0" brushRef="#br0" timeOffset="135739.3054">5587 11242 0,'0'0'0,"0"0"0,0 0 0,0 0 16,27-5-16,-27 5 0,37-4 15,-15 2-15,1 0 0,6 0 16,5-3-16,-2 1 0,-2 0 0,2-1 16,-3 0-16,-7 2 0</inkml:trace>
  <inkml:trace contextRef="#ctx0" brushRef="#br0" timeOffset="136022.4094">6227 10891 0,'0'0'15,"0"0"-15,0 0 0,0 0 0,0 0 16,-16 28-16,16-28 0,-13 31 15,6-13-15,-3 3 0,2 4 16,-3 0-16,1 0 0,-5 11 16,0-1-16,-2-2 0,2-3 15,0 5-15,0-2 0,4-6 16,1-3-16,3-5 0,0-3 16,1-3-16,1-2 0,2-6 15,3-5-15,-2-3 0,4-7 0,-1 2 16,0 1-16,-1 1 0</inkml:trace>
  <inkml:trace contextRef="#ctx0" brushRef="#br0" timeOffset="136257.14">6239 11009 0,'0'0'0,"0"0"16,0 0-16,0 0 0,0 0 0,6 33 15,-6-33-15,10 32 0,-4-16 16,0 5-16,0 0 0,-1 2 16,1 0-16,1 4 0,-2-2 15,1 0-15,-2-4 0,-1-1 16,1-2-16,-1-3 0,-1-2 16,1-5-16,1-4 0,-2-4 0,1-3 15,-2-1-15,2 1 16,-3 1-16</inkml:trace>
  <inkml:trace contextRef="#ctx0" brushRef="#br0" timeOffset="136506.1532">6517 11004 0,'0'0'0,"0"0"0,0 0 15,0 0-15,0 0 0,-16 23 0,16-23 16,-15 29-16,5-14 0,-2 2 15,-2 3-15,-1 2 0,1 1 16,-4 4-16,1-1 0,2-2 16,1 0-16,-1-3 0,3-1 15,0-3-15,2-4 0,1-3 16,3-2-16,-1-5 0,1-2 0,3-6 16,3-4-16,0 2 0,0 1 15,0 1-15</inkml:trace>
  <inkml:trace contextRef="#ctx0" brushRef="#br0" timeOffset="136722.6615">6464 11054 0,'0'0'0,"0"0"15,0 0-15,0 0 0,0 0 0,0 0 16,0 0-16,-4 25 16,4-25-16,3 26 0,-1-9 0,0 3 15,0 2-15,1 0 0,-1 1 16,0 0-16,1 1 0,0 6 15,1 0-15,-1-3 0,0-3 16,1-1-16,-1 0 16,-1 0-16,-2-3 0,-2-4 0,1-5 15,-5-5-15,0-5 0,0 1 16,2-2-16,-2 1 0</inkml:trace>
  <inkml:trace contextRef="#ctx0" brushRef="#br0" timeOffset="137073.1797">5886 10707 0,'0'0'0,"0"0"16,0 0-16,33 4 0,-33-4 0,36 6 15,-8-3-15,-2 1 0,3-1 16,11 3-16,1 1 0,-3 0 16,0-2-16,6 0 0,0-1 15,-8-1-15,-4-2 0,-4-1 16,-4 1-16,-5-2 0,-3 1 0,0 0 16,-6-1-16,-2-1 0,-1-1 15,-2-3-15,-3-3 16,-2 2-16,-1-3 0,-5-1 0,-4-2 15,-4 1-15,-4 0 0,-5 1 16,-5 4-16,-6 1 0,1 3 16,7 1-16,4 1 0,4-2 15</inkml:trace>
  <inkml:trace contextRef="#ctx0" brushRef="#br0" timeOffset="137306.1906">6943 11153 0,'0'0'16,"11"1"-16,5-1 0,1 1 0,3 1 15,12 0-15,5 0 16,4 1-16,0 1 0,-4-3 15,-1-2-15,1-3 0,-5 0 0,-6 2 16,-6-1-16,-5 1 0</inkml:trace>
  <inkml:trace contextRef="#ctx0" brushRef="#br0" timeOffset="137539.7021">7148 10955 0,'0'0'0,"0"0"16,0 0-16,-5 21 0,5-21 0,-6 29 15,3-9-15,0 0 16,-1 1-16,1 4 0,0 3 16,-1 7-16,1 0 0,-2-1 15,0 1-15,2-3 0,0-3 0,-1 2 16,2-6-16,0-4 0,1-6 15,1-1-15</inkml:trace>
  <inkml:trace contextRef="#ctx0" brushRef="#br0" timeOffset="137822.7122">7834 10842 0,'0'0'15,"0"0"-15,0 0 0,0 0 16,-4 29-16,4-29 0,-5 34 16,2-14-16,-2 1 0,2 2 15,-1 4-15,0 1 0,1-1 0,-2 11 16,-1 1-16,2-5 15,-1-2-15,1 4 0,1-2 0,2-4 16,-2-2-16,2-6 0,1-3 16,1-6-16,2-6 0,-2-1 15,1-1-15,-2-1 0</inkml:trace>
  <inkml:trace contextRef="#ctx0" brushRef="#br0" timeOffset="137992.755">8124 11096 0,'0'0'0,"0"0"16,0 0-16,35-6 0,-35 6 0,36-1 15,-13 1-15,1 0 16,1 0-16,6 0 0,0-1 16,-5 0-16,-3 1 0,-5 0 15</inkml:trace>
  <inkml:trace contextRef="#ctx0" brushRef="#br0" timeOffset="138274.8558">8691 10732 0,'0'0'15,"0"0"-15,0 0 0,-3 27 0,3-27 16,-3 33-16,1-11 0,-1 3 16,-1 1-16,-2 12 0,-1 3 15,0-2-15,2-1 0,-3 9 16,1 0-16,0-4 0,1-5 0,1 4 16,0-3-16,2-8 15,1-4-15,3-5 0,3-1 16,3-7-16,2-5 0,-4-2 15,0-3-15,-2 1 0</inkml:trace>
  <inkml:trace contextRef="#ctx0" brushRef="#br0" timeOffset="138556.2622">8880 10986 0,'0'0'15,"0"0"-15,0 0 0,0 0 0,-34 6 16,34-6-16,-35 11 0,16-4 16,-3 2-16,2 2 0,0 3 15,3-1-15,1 1 0,2 2 16,3 1-16,3 0 0,4-1 16,6 1-16,6 1 0,3-3 15,1-1-15,5 0 0,6-1 0,-1-3 16,0-3-16,5-1 0,1-3 15,-3-6-15,0-4 0,-5 2 16,-3 0-16,-4 1 0</inkml:trace>
  <inkml:trace contextRef="#ctx0" brushRef="#br0" timeOffset="138856.1273">9056 10692 0,'0'0'0,"0"0"0,0 0 15,18 11-15,-18-11 0,27 21 16,-8-5-16,-1 4 0,2 2 0,5 13 16,1 3-16,-2 2 15,-2 0-15,-1 11 0,-4 0 0,-5-2 16,-5-2-16,-5 9 0,-8-2 15,-3-7-15,-2-3 0,-6 8 16,-4-1-16,-5-6 0,-4-5 16,-5-2-16,-4-4 0,-4-4 15,-5-4-15,-13-3 0,0-3 16,5-6-16,4-5 0,14-3 16,12-2-16,6 0 0</inkml:trace>
  <inkml:trace contextRef="#ctx0" brushRef="#br0" timeOffset="139205.9851">7950 10533 0,'0'0'0,"0"0"0,0 0 16,-26 5-16,26-5 0,-26 13 15,7 2-15,-2 2 0,-2 3 0,-8 12 16,-1 3-16,-1 7 16,6-3-16,-1 14 0,5 3 15,5-4-15,7-2 0,1 9 0,7 0 16,3-4-16,2-3 0,13 6 15,8-1-15,2-2 16,3-2-16,8-5 0,7-1 16,-5-14-16,-4-8 0,6 2 0,-12-9 15,-9-5-15</inkml:trace>
  <inkml:trace contextRef="#ctx0" brushRef="#br0" timeOffset="139606.3526">9763 10886 0,'0'0'0,"0"0"0,0 0 0,-21 21 16,21-21-16,-22 25 0,5-8 16,-2 4-16,0 3 15,-2 5-15,0 3 0,-6 7 0,0-3 16,-2 7-16,1-1 0,2 4 15,3-2-15,5-5 0,3-2 16,1-4-16,3-1 0,2-5 0,4-2 16,0-6-16,3-4 0,2-4 15,1-3-15,1-8 0,2-4 16,-2 0-16,0 1 0,0 1 16</inkml:trace>
  <inkml:trace contextRef="#ctx0" brushRef="#br0" timeOffset="139874.6023">9755 10939 0,'0'0'0,"0"0"0,0 0 16,0 0-16,0 33 0,0-33 0,0 40 15,0-16-15,1 1 0,0 11 16,-1 3-16,1-2 0,0 0 16,0 8-16,0-3 0,-1-6 15,1-4-15,-1 0 0,-1-1 16,1-4-16,0-3 0,-2-2 16,-1-5-16,0-6 0,2-1 0,0-3 15</inkml:trace>
  <inkml:trace contextRef="#ctx0" brushRef="#br0" timeOffset="140056.0535">9463 11229 0,'0'0'0,"0"0"0,0 0 0,26-8 15,-26 8-15,28-4 0,-4 3 0,0 0 16,1 0-16,5-1 0,2 0 15,7-2-15,-4-1 0,-5 1 16,-5-1-16,-4 2 0</inkml:trace>
  <inkml:trace contextRef="#ctx0" brushRef="#br0" timeOffset="140339.4412">10198 10972 0,'0'0'0,"0"0"15,0 0-15,0 0 0,0 0 0,-15 28 16,15-28-16,-18 29 0,7-11 0,-2 1 16,1 2-16,0 2 0,0 1 15,-3 7-15,-1 2 0,1-3 16,-1 0-1,1 1-15,0 0 0,2-4 0,3-4 16,1 4-16,2-1 0,3-4 0,0-5 16,3-3-16,0-6 15,3-5-15,2-3 0,-1 0 16,0 0-16,-1 0 0</inkml:trace>
  <inkml:trace contextRef="#ctx0" brushRef="#br0" timeOffset="140589.4599">10108 11050 0,'0'0'0,"0"0"16,0 0-16,13 21 0,-13-21 0,15 27 15,-6-10-15,0 3 0,-1 0 0,2 2 16,0 1-16,4 6 0,-1-2 15,-1-3-15,-1 0 0,-1-2 16,-1-1-16,-1-3 0,1-1 16,0-5-16,-1-2 0,0-3 15,0-4-15,0 0 0,-1 0 0,-2-2 16</inkml:trace>
  <inkml:trace contextRef="#ctx0" brushRef="#br0" timeOffset="140856.2144">10481 11051 0,'0'0'0,"0"0"16,0 0-16,0 0 0,0 0 0,0 0 16,-23 27-16,23-27 15,-20 23-15,9-8 0,-1 4 16,0 1-16,0 1 0,-3 2 0,-1 1 15,-4 6-15,2-3 0,2 0 16,0-1-16,3-3 0,2-1 16,0 1-16,3-3 0,2-4 15,0-5-15,2-8 0,-2-4 16,2 1-16,1-1 0,-1 1 16</inkml:trace>
  <inkml:trace contextRef="#ctx0" brushRef="#br0" timeOffset="141205.972">9644 10583 0,'0'0'0,"0"0"16,0 0-16,0 0 0,26 0 15,-26 0-15,34 2 0,-13 0 16,1 1-16,5 2 0,6 0 16,1 1-16,-1-1 0,12 2 15,2 0-15,6 0 0,-4 0 0,8-1 16,-1-1-16,-10-4 16,-7-2-16,-3-2 0,-1 0 15,-7 1-15,-2-1 0,-5-3 0,-5-2 16,-4 0-16,-3-1 0,-8-3 15,-4-4-15,-5 2 0,-3-2 16,-10-2-16,-7-3 0,-3 0 16,0 2-16,1 0 0,7 4 15,4 4-15</inkml:trace>
  <inkml:trace contextRef="#ctx0" brushRef="#br0" timeOffset="149173.3306">2393 10775 0,'0'0'0,"0"0"0,0 0 16,0 0-16,0 0 0,-16 22 0,16-22 15,-22 28-15,10-12 0,-2 5 16,-4 4-16,-1 2 0,0 1 15,-8 12-15,0 2 16,-4 9-16,3-1 0,-8 7 0,-1-1 16,5-8-16,4-4 0,-1 5 15,1-5-15,4-3 0,1-4 0,4-5 16,-1-4-16,8-9 16,2-4-16,1-3 0,3-4 15,2-3-15,1-1 0,3-7 16,3-5-16,4-1 0,-1-3 0,7-6 15,2-6-15,-2 3 0,-1 5 16,-4 3-16</inkml:trace>
  <inkml:trace contextRef="#ctx0" brushRef="#br0" timeOffset="149456.5287">2365 10807 0,'0'0'0,"0"0"16,0 0-16,0 0 0,3 28 16,-3-28-16,7 30 0,-5-10 15,1 1-15,-2 4 0,3 3 16,-1 8-16,0 1 0,0 0 16,2 5-16,-1 4 0,2-3 0,-3 0 15,-2 1-15,1-3 0,0-5 16,0 4-16,1-2 0,-3-5 15,-2-3-15,1-3 0,-3-5 16,1-4-16,1-5 0,-6-3 16,-4-3-16,2-5 0,-2-3 15,2 0-15,1-1 0,3 2 0</inkml:trace>
  <inkml:trace contextRef="#ctx0" brushRef="#br0" timeOffset="149626.0958">2109 11266 0,'0'0'0,"0"0"0,0 0 0,0 0 15,0 0-15,34-13 0,-34 13 16,35-13-16,-15 8 0,4-2 16,3-2-16,1 1 0,0 1 0,1-1 15,-4 0-15,-4 2 0</inkml:trace>
  <inkml:trace contextRef="#ctx0" brushRef="#br0" timeOffset="149889.9012">2759 10977 0,'0'0'0,"0"0"15,0 0-15,0 0 0,0 0 0,-11 24 16,11-24-16,-10 25 0,10-25 15,-12 29-15,5-12 0,0 1 16,-1 3-16,2 1 0,-1 4 16,-2 4-16,2-2 0,0-2 15,1-1-15,1-2 0,0-2 16,-1-1-16,0-4 0,2-2 16,0-4-16,-1-2 0,2-3 15,-1-3-15,-1-2 0,2 0 0,0 0 16,2 0-16</inkml:trace>
  <inkml:trace contextRef="#ctx0" brushRef="#br0" timeOffset="150173.4926">2654 11007 0,'0'0'16,"0"0"-16,0 0 0,0 0 0,0 0 15,30-3-15,-30 3 16,26-3-16,-26 3 0,34 4 0,-12-1 15,-2 1-15,1 3 0,-2 2 16,1 1-16,-1 2 0,0 2 16,2 4-16,-6 1 0,0-1 15,-4 0-15,-5 3 0,-5 0 16,-2 0-16,-5 0 0,-6 2 16,-4-3-16,0-1 0,-5-3 0,-2-1 15,-3-3-15,-1-1 0,-2-2 16,0-4-16,-3-4 0,4-5 15,0-4-15,3 0 0,5 2 16,4 2-16</inkml:trace>
  <inkml:trace contextRef="#ctx0" brushRef="#br0" timeOffset="150489.6856">2510 10693 0,'0'0'0,"0"0"0,0 0 16,26-1-16,-26 1 0,32-1 15,-8 0-15,-2 1 0,1 1 0,12 0 16,5-1-16,-5 1 0,-3 2 16,6-1-16,-4-1 15,-4-2-15,-3 0 0,-5 0 0,0 0 16,-6 0-16,-3-1 0,-3-3 15,-1-1-15,-5-1 0,-1 0 16,-3-2-16,-3-2 0,-1-1 16,-2 1-16,-4-2 0,-3-1 15,-6 1-15,1 0 0,-11-3 16,0 0-16,1 1 0,3-1 0,3 4 16,6 1-16,4 3 0</inkml:trace>
  <inkml:trace contextRef="#ctx0" brushRef="#br0" timeOffset="151124.0885">5177 9983 0,'0'0'16,"0"0"-16,-19 7 16,7-2-16,-1 1 0,-6 7 0,-2 2 15,-2 5-15,-3 2 0,-2 3 16,1 4-16,-9 11 0,1 3 0,-6 9 16,3 2-16,1-3 0,7 2 15,-4 14-15,6 2 0,2-2 16,6-3-16,5 13 0,3 3 15,5-8-15,7-4 0,4 32 16,0-9-16,5-7 0,3-8 0,1 0 16,6-3-16,0-5 0,-1-6 15,11 2-15,6 1 0,0-2 16,-2 0-16,8-8 0,7-4 16,-16-16-16,-10-11 0,-7-8 15</inkml:trace>
  <inkml:trace contextRef="#ctx0" brushRef="#br0" timeOffset="151773.458">11041 10222 0,'0'0'0,"0"0"16,18 22-16,-9-9 0,2 1 0,3 9 16,0 7-16,1 3 0,-2 5 15,2 16-15,0 4 0,-4 0 16,-4 0-16,-2 14 0,-5 2 15,-2 4-15,-3-6 0,-4-1 16,-4 0-16,-8 3 0,-5-7 16,-4 5-16,0-4 0,-12 14 15,3-8-15,-3-6 0,-2-4 0,-3-5 16,1-4-16,-4-1 0,-3 1 16,-2-8-16,-2-6 0,-10-3 15,-6-3-15,-1-6 0,0-3 0,22-8 16,17-5-16,11-5 0</inkml:trace>
  <inkml:trace contextRef="#ctx0" brushRef="#br0" timeOffset="152356.7902">4185 11025 0,'0'0'0,"0"0"16,0 0-16,0 0 0,0 0 16,0 0-16,0 0 0,0 0 15,0 0-15,0 0 0,0 0 16,6 22-16,-6-22 0,0 0 0,19 8 15,-19-8-15,23 5 0,-23-5 16,33 2-16,-13-1 0,-1-1 16,3 1-16,1 2 0,2-2 15,-3 2-15,3-2 0,-3 1 16,-3-1-16,-4 0 0,-2 0 16</inkml:trace>
  <inkml:trace contextRef="#ctx0" brushRef="#br0" timeOffset="152856.7468">4226 11265 0,'0'0'0,"0"0"0,0 0 0,0 0 16,0 0-16,25 10 0,-25-10 15,20 8-15,-20-8 0,24 11 16,-11-7-16,-1 3 0,0 0 15,-1 0-15,-2 2 0,-2 0 0,0 1 16,-4 0-16,-3 1 0,-3 1 16,-3 0-16,-4 1 15,-3 2-15,-2-3 0,-1 0 16,-4 2-16,-2-1 0,4-1 0,1-1 16,2 0-16,2-3 0,5 1 15,1-2-15,3 0 0,1 0 16,6-2-16,0-1 0,1 0 15,4 0-15,3 0 0,3 0 16,3 0-16,2 2 0,-1-1 16,1 2-16,-2-1 0,1 0 15,-1 2-15,2 2 0,-4 1 16,-2 0-16,-2 1 0,0 0 0,-2 2 16,-4 1-16,-3 0 15,-3-2-15,-4 1 0,-1 0 0,-2 2 16,-3 1-16,-2-1 0,-3-1 15,0 0-15,-3-2 0,-3 2 16,0-3-16,0-2 0,0-3 16,-1-2-16,-2-3 15,6-4-15,0-3 0,1-8 0,4-4 16,3 2-16,3 3 0,-1 3 16</inkml:trace>
  <inkml:trace contextRef="#ctx0" brushRef="#br0" timeOffset="153223.2697">4229 10519 0,'0'0'0,"0"0"0,0 0 0,0 0 16,3-19-16,-3 19 0,0 0 15,19-17-15,-11 12 0,3 2 16,2 0-16,-1 3 0,-2 0 0,2 3 16,-2 2-16,-2 1 0,0 2 15,-2 1-15,-1 2 16,-2 1-16,-2 1 0,-3 5 0,-5 0 16,-2 1-16,-1-2 0,-2 0 15,0 0-15,1-2 0,0-3 16,1-1-16,1 0 0,3-1 15,1-1-15,2 2 0,1-2 16,4-1-16,1-1 0,6-1 0,5 1 16,4-2-16,0 0 0,6-1 15,7-1-15,-2-1 0,0-2 16,1 1-16,-6 0 0,-4-1 16</inkml:trace>
  <inkml:trace contextRef="#ctx0" brushRef="#br0" timeOffset="155707.1787">3058 12665 0,'0'0'0,"0"0"0,0 0 15,0 0-15,0 0 0,0 0 16,30 16-16,-30-16 0,32 17 16,-13-2-16,3 4 0,0 0 15,3 1-15,4 7 0,1 3 0,-3 0 16,-2 1-16,4 12 16,0 3-16,-5-4 0,-4-3 0,-2 9 15,-5-2-15,-6-3 0,-1-4 0,-3-3 16,-1-2-16,-2-6 15,-3-3-15,-3-2 16,-2-2-16,1-4 0,1-4 0,-1-5 16,-2-4-16,0-6 0,-1-6 0,4 3 15,1 1-15,0 0 0</inkml:trace>
  <inkml:trace contextRef="#ctx0" brushRef="#br0" timeOffset="155963.3441">3591 12778 0,'0'0'0,"0"0"0,0 0 16,0 0-16,0 0 0,0 0 0,-11 20 16,11-20-16,-18 23 0,6-7 15,-5 3-15,2 1 0,-1 0 0,-2 2 16,-3 3-16,-5 5 15,3 0-15,-2-1 0,3 0 16,-1 0-16,4-5 0,1-4 16,5-2-16,3-4 0,1-2 0,6-6 15,3-6-15,2 2 0,-2-2 0,0 0 16</inkml:trace>
  <inkml:trace contextRef="#ctx0" brushRef="#br0" timeOffset="156125.4106">3860 12900 0,'0'0'16,"0"0"-16,26-2 0,-7 1 15,3 1-15,14 1 0,4 1 16,1 2-16,2 3 0,5 3 0,0-1 16,-9 0-16,-7-3 0,-6 0 15</inkml:trace>
  <inkml:trace contextRef="#ctx0" brushRef="#br0" timeOffset="156290.0466">3787 13283 0,'0'0'16,"0"0"-16,0 0 0,37 7 15,-15-4-15,7 0 0,5 0 16,16-1-16,3 1 0,-9-2 15,-7 1-15,-5-1 0</inkml:trace>
  <inkml:trace contextRef="#ctx0" brushRef="#br0" timeOffset="156723.3258">4725 13064 0,'0'0'0,"0"0"0,0 0 16,0 0-16,0 0 0,22-17 0,-22 17 16,32-8-16,-9 5 15,5 0-15,4 2 0,2 1 0,3 0 16,11 2-16,3 1 0,9 2 15,3 2-15,-2 1 0,-1 3 16,9 3-16,-6 2 0,0 2 16,-6 0-16,-12-2 0,-8-2 0,-11-1 15,-10 0 1,-4-2-16,-2-4 0,-3-1 0</inkml:trace>
  <inkml:trace contextRef="#ctx0" brushRef="#br0" timeOffset="157257.1455">4997 13300 0,'0'0'0,"0"0"0,0 0 0,0 0 16,25 4-16,-25-4 0,32 10 15,-13-5-15,2 2 0,3 2 16,0 2-16,-1 0 0,-1 3 0,2 3 15,-3 2 1,-6 0-16,-7 0 0,-5-2 0,-6-2 16,-9-1-16,-6-1 15,-5-2-15,-1-1 0,-9 0 0,-3-1 16,3-2-16,2-1 0,-4 0 16,1-1-16,8-1 0,5-2 0,5 0 15,3 1-15,6 0 16,1-2-16,2 0 0,0-1 15,4 0-15,0 0 0,7 2 16,7-2-16,4-1 0,1 0 0,3 4 16,3 3-16,1-1 0,-1 1 15,4 2-15,-2 3 16,-2-1-16,-1 2 0,-3 2 0,-2 2 16,-5 1-16,-2 0 0,-7 1 15,-1 1-15,-6 0 0,-2 0 16,-5 3-16,-3 1 0,-2-2 15,-5-4-15,-2 0 0,-1 0 16,0 0-16,-1-1 0,-6 2 0,-3-3 16,1-3-16,4-3 0,1-3 15,3-2-15,1-5 0,-2-5 16,3-3-16,1-4 0,6-6 16,2-5-16,5 9 0,2 2 15,0 2-15</inkml:trace>
  <inkml:trace contextRef="#ctx0" brushRef="#br0" timeOffset="157610.2302">5051 12537 0,'0'0'16,"0"0"-16,25-4 0,-25 4 15,28-5-15,-6 2 0,4 3 16,8 3-16,1 0 0,-2 2 16,1 3-16,3 2 0,-5 0 15,-6 4-15,-5 1 0,-8 0 0,-8 1 16,-8-1-16,-8 0 0,-4-1 16,-2 2-16,-9 2 15,-5 2-15,3 0 0,-2-3 16,-3 3-16,4-3 0,4-1 15,3 0-15,6-1 0,3 1 16,5-1-16,8-2 0,8 0 16,3-1-16,3-3 0,5-2 0,7-2 15,6-1-15,2-1 0,1-2 16,7-3-16,1-4 0,-10 2 16,-6 0-16,-8 2 0</inkml:trace>
  <inkml:trace contextRef="#ctx0" brushRef="#br0" timeOffset="157923.2104">6049 12632 0,'0'0'0,"0"0"15,0 0-15,0 0 0,-2 24 0,2-24 16,-1 23-16,1-23 0,-6 35 15,3-13-15,-1 3 0,-1 1 16,1 3-16,-2 11 0,1 1 16,0-1-16,0 2 0,-2 10 15,0 3 1,-1-1-16,-1-1 0,1-6 16,2-7-16,-1 2 0,0-6 0,2-5 15,-2-4-15,2-6 0,3-3 16,-1-5-16,1-4 0,5-6 15,4-7-15,-1 2 0,-3 0 0,-1 1 16</inkml:trace>
  <inkml:trace contextRef="#ctx0" brushRef="#br0" timeOffset="158207.1675">6381 12973 0,'0'0'0,"0"0"0,0 0 15,0 0-15,0 0 0,0 0 16,0 0-16,0 0 0,-22-16 16,22 16-16,-34 0 0,34 0 0,-42 2 15,15 2-15,0 0 0,0 1 16,3-1-16,-6 3 0,4 3 16,4 0-16,1 2 0,5 2 15,5 1-15,3 0 0,2 1 16,6-1-16,6 0 0,6 1 15,3-2-15,14 6 0,6 2 16,0 0-16,1 0 0,6-2 16,5-1-16,-2-2 0,-10-4 15,-7-2-15</inkml:trace>
  <inkml:trace contextRef="#ctx0" brushRef="#br0" timeOffset="158360.7026">7085 13382 0,'0'0'0,"0"0"0,0 0 16,0 0-16,0 0 0,0 0 15,0 0-15,0 0 0,26 2 16,-26-2-16,0 0 16,0 0-16,0 0 0,0 0 0</inkml:trace>
  <inkml:trace contextRef="#ctx0" brushRef="#br0" timeOffset="159723.8292">3398 14082 0,'0'0'0,"0"0"0,0 0 16,0 0-16,0 0 0,0 0 15,0 0-15,0 0 0,-19 29 16,19-29-16,-22 32 0,8-13 16,0 1-16,1 3 0,0 3 15,1 0-15,0 1 0,-4 4 0,2-2 16,2 0-16,2-2 0,2 2 16,4-4-16,0-4 0,4-3 15,2-3-15,3 0 0,-2-6 16,4-2-16,5-4 15,4-3-15,1-1 0,2-1 0,0-6 16,-1-4-16,8-5 0,-1-2 0,3 2 16,-2-1-16,-1-1 0,0-1 15,-3-2-15,0 1 16,-3 0-16,-1 0 0,4-1 0,-3 5 16,-6 4-16,-1 0 0,-4 2 15,1 3-15,-5 2 0,1 2 16,-1 4-16,2 3 0,-5 1 15,1 2-15,-2 3 0,1 6 16,-1 2-16,-1 4 0,-4 4 16,0 3-16,-5 9 0,-1 2 0,-1 4 15,1 4-15,-3 2 0,-1 1 16,-6 11-16,-2 3 0,-5 6 16,0-4-16,3-1 0,0-1 15,-1 4-15,1-8 0,-4-1 16,-2-3-16,2-2 0,6-8 15,-4 3-15,2-10 0,8-10 16,5-8-16,3-12 0,2-3 16,-3-7-16,-4-5 0,1 4 15,0 2-15,4 0 0,2 0 0,3 0 16</inkml:trace>
  <inkml:trace contextRef="#ctx0" brushRef="#br0" timeOffset="159890.7295">3905 14555 0,'0'0'15,"0"0"-15,33-4 0,-4 3 16,3 1-16,13 2 0,4 3 16,5 3-16,-1 2 0,-4 5 15,0 4 1,-3-1-16,-9-4 0,-10-3 0</inkml:trace>
  <inkml:trace contextRef="#ctx0" brushRef="#br0" timeOffset="160042.373">3929 14930 0,'0'0'0,"0"0"0,0 0 0,27 13 15,-27-13-15,37 15 0,-6-5 16,4-1-16,4 1 0,16 3 15,3 0-15,2 0 0,-11-2 16,-11-1-16</inkml:trace>
  <inkml:trace contextRef="#ctx0" brushRef="#br0" timeOffset="160408.6618">4817 14771 0,'0'0'0,"0"0"0,0 0 16,0 0-16,28-4 0,-28 4 16,39 0-16,-16 2 0,3 1 15,4 2-15,7 2 0,11 2 0,2 0 16,15 5-16,3 1 0,-5 1 16,-7 1-16,9 8 0,-2 2 15,2 1-15,-6-5 0,-7 0 16,-4-1-16,-15-5 0,-7-4 15,-6-3-15,-4-3 0,-6-1 0</inkml:trace>
  <inkml:trace contextRef="#ctx0" brushRef="#br0" timeOffset="160923.4895">5098 15027 0,'0'0'16,"0"0"-16,0 0 0,28 15 16,-28-15-16,26 18 0,-8-5 0,2 1 15,0-1-15,4 6 0,-2 3 16,-2 1-16,-2 0 0,-6-1 16,-2-2-16,-6-2 0,0-1 15,-9 2-15,-9-1 16,0-7-16,-4-2 0,-7 0 0,-5-2 15,0-2-15,0-2 0,2 1 16,-1-2-16,5 1 0,2 1 0,3-2 16,4 0-16,4-2 15,1 0-15,4 1 0,1 2 16,5-3-16,2 3 0,2 0 0,7 3 16,1 0-16,5-1 0,3 2 15,5 2-15,0 0 0,1 2 16,7 1-16,2-1 0,-6 3 15,-4 0-15,-5 1 0,-2 1 16,-4-1-16,-3 1 0,-4 0 16,-3-1-16,-3-2 0,-2-1 0,-10-2 15,-11-1-15,1 1 0,-1-1 16,-4-4-16,-9-1 16,4-1-16,2-3 0,-10-1 15,-2-4-15,4-3 0,3-2 0,4-7 16,3-5-16,4-1 0,1-3 15,3 7-15,6 4 0,3 3 16</inkml:trace>
  <inkml:trace contextRef="#ctx0" brushRef="#br0" timeOffset="161225.4002">5288 14325 0,'0'0'16,"7"-2"-16,2 0 0,1 1 16,0 0-16,4 1 0,0 1 15,6 2-15,0 0 0,-1 4 16,-4 1-16,-2 3 0,-4-1 16,-2 1-16,-3-1 0,-5 1 15,-6 1-15,-5 1 0,-3 0 0,-1 0 16,-5 0-16,-1-1 0,-2 1 15,-4 2-15,2 0 0,4 2 16,1 4-16,6-2 16,4 1-16,2-2 0,6-1 0,5-1 15,6 1-15,10 1 0,9 1 16,-5-4-16,-4-3 0,-3-2 16</inkml:trace>
  <inkml:trace contextRef="#ctx0" brushRef="#br0" timeOffset="161573.9176">6218 14697 0,'0'0'0,"0"0"16,0 0-16,-29 5 0,29-5 0,-33 12 16,11-3-16,0 4 15,-1 3-15,-6 9 0,1 2 16,4 0-16,2 0 0,0 8 16,5 3-16,6 1 0,4 0 0,7 9 15,4-2-15,4-2 0,2-1 16,2-2-16,1-1 0,1-2 15,2-2-15,6-2 0,2-7 16,-1-8-16,-5-6 0,-5-3 16,-3-2-16,-1-3 0</inkml:trace>
  <inkml:trace contextRef="#ctx0" brushRef="#br0" timeOffset="161840.5197">6417 14855 0,'0'0'16,"0"0"-16,0 0 0,0 0 0,-6 22 16,6-22-16,-8 28 0,8-28 15,-10 31-15,3-14 0,2 2 16,-4 2-16,3 1 0,-3 6 15,1-2-15,0-1 0,2-1 16,1 0-16,-1 0 0,1-4 16,2-2-16,2-5 0,-2-3 15,3-2-15,3-3 0,-3 0 16,1 0-16,0-3 0</inkml:trace>
  <inkml:trace contextRef="#ctx0" brushRef="#br0" timeOffset="162023.7337">6764 15031 0,'0'0'0,"0"0"0,0 0 15,29 6-15,-14-2 0,1-1 0,5 0 16,8 3-16,-3-1 0,2 0 16,0 1-16,-1-4 0,-2-1 0,3-2 15,-4-2-15,-4 0 0,-4 1 16,-1 0-16</inkml:trace>
  <inkml:trace contextRef="#ctx0" brushRef="#br0" timeOffset="162290.6886">7435 14890 0,'0'0'0,"0"0"0,0 0 15,-4 23-15,4-23 0,-7 27 16,0-9-16,0 2 0,-1 2 0,-5 5 16,1 1-16,-2 2 0,2 1 15,0 3 1,0 2-16,-1 5 0,1-2 0,1-2 16,-1-2-16,4-4 0,1-5 0,3 2 15,0-1-15,2-9 0,4-3 16,2-3-16,2-2 0,0-3 15,-2 0-15,-1-3 16</inkml:trace>
  <inkml:trace contextRef="#ctx0" brushRef="#br0" timeOffset="162557.3618">7661 15126 0,'0'0'0,"0"0"16,0 0-16,0 0 0,-31 3 16,31-3-16,-31 5 0,14-1 0,-1 0 15,1 2-15,3 1 16,1 1-16,1 4 0,-2 4 16,3 4-16,4 1 0,2-1 0,3 3 15,4 2 1,4 0-16,2-1 0,1-4 0,4-2 15,2 0-15,0-4 0,0-5 16,-1-4-16,-4-1 0,-1-1 0,-1 0 16</inkml:trace>
  <inkml:trace contextRef="#ctx0" brushRef="#br0" timeOffset="162823.9113">7908 14957 0,'0'0'0,"0"0"0,0 0 0,12 20 15,-12-20-15,17 26 0,-4-4 16,2 1-16,2 4 0,2 10 0,-3 4 16,-2 0-16,-1 0 0,-2 10 15,-3-1-15,-3-1 0,-4-1 16,-8 5-16,-5-6 0,-7-5 15,-4-4-15,-14 1 0,-7-4 16,-2-8-16,-1-5 0,13-5 16,6-4-16,8-4 0</inkml:trace>
  <inkml:trace contextRef="#ctx0" brushRef="#br0" timeOffset="163690.3591">2719 12730 0,'0'0'0,"-13"-1"15,0 2-15,-2-2 0,2 0 0,-12 2 16,-1 2-16,-8 2 15,2 2-15,-1 1 16,3 0-16,-2 4 0,3 4 0,2-2 16,5-1-16,2 0 0,2 0 0,3 4 15,0 1-15,3 1 16,-1 1-16,-2 1 0,0 1 16,1-1-16,-4-2 0,2 4 15,-3 3-15,-5 0 0,-3 2 16,3-4-16,1-5 0,-6 4 15,-3 0-15,4-1 0,-2-1 16,0-3-16,-2-2 0,7-3 16,0-2-16,2-1 0,1-1 15,4-1-15,2-1 0,3-2 16,-1-2-16,3-1 0,-2 1 0,7 2 16,0 1-16,3 1 0,0-1 15,0 3-15,3-1 16,3 0-16,2 1 0,2 2 0,4 0 15,0 1-15,0 0 0,3 1 16,5 4-16,1 0 0,0 0 0,10 6 16,1 0-16,1 0 15,0 0-15,15 9 0,3 3 16,-2-3-16,-1-2 0,12 8 0,3-1 16,-9-2-16,-5-4 0,9 9 15,0 1-15,-7-4 0,-6-4 0,17 14 16,-5-3-16,-12-7 15,-11-5-15,0-4 0,-1-2 16,-6-7-16,-4-4 0,-9-5 16,-3-3-16,-4-2 0</inkml:trace>
  <inkml:trace contextRef="#ctx0" brushRef="#br0" timeOffset="170980.7177">5791 11790 0,'0'0'0,"0"0"15,0 0-15,0 0 0,0 0 0,0 0 16,0 0-16,0 0 0,0 0 16,0 0-16,26 1 0,-26-1 15,0 0-15,0 0 0,0 0 0,0 0 16,0 0-16,0 0 0,0 0 16,18-16-16</inkml:trace>
  <inkml:trace contextRef="#ctx0" brushRef="#br0" timeOffset="171659.6281">9735 11912 0,'0'0'16,"0"0"-16,0 0 0,0 0 16,0 0-16,0 0 0,0 0 0,0 0 15,0 0-15,0 0 0,0 0 16,-23 14-16,23-14 0,0 0 15,0 0-15,0 0 16</inkml:trace>
  <inkml:trace contextRef="#ctx0" brushRef="#br0" timeOffset="233593.8612">10720 9714 0,'0'0'0,"0"0"0,0 0 16,27-2-16,-17 1 0,3 0 15,2-1-15,2 0 0,1 0 0,6 0 16,1 0-16,-1-2 15,1 0-15,0 1 0,1 1 16,0 0-16,-2 1 0,3 0 16,0 0-16,5 1 0,-2-1 0,1 2 15,0 0-15,-2 1 0,0 0 16,1 3-16,1 2 16,-2-2-16,1 1 0,1-2 15,2 0-15,-2 1 0,-2 0 0,7 2 16,0-1-16,-6-2 0,0 0 15,7 1-15,2 2 0,-3 0 16,-1 0-16,1 0 0,4 0 16,-4 1-16,-2 0 0,3 1 15,1-1-15,-1 1 0,-1-1 0,1 1 16,2 0-16,-3-1 0,0-2 16,7 4-16,0-1 0,-4 0 15,-1-1-15,0-1 0,2 0 16,-2-2-16,-3 0 0,1 0 15,3 0-15,-3 0 0,-2 0 0,3-2 16,1-1-16,-1 0 0,-3 1 16,1-2-16,3 0 15,-3-1-15,-2 0 0,2-1 16,3-1-16,-3 0 0,-2 2 0,2 0 16,2-1-16,-4 0 0,-1-1 15,2 0-15,1 0 0,-2-1 16,-1 1-16,3-1 0,1 0 15,-3 0-15,-1 1 0,1-1 16,1-1-16,-1 1 0,-1 0 0,2 0 16,3 0-16,-3 0 15,-1 1-15,2-1 0,3 1 16,-3-1-16,-1 0 0,3-1 0,0-2 16,-3 0-16,-1 1 0,2-1 15,0 1-15,-1 0 0,-2 0 16,2-1-16,1 1 0,-2-1 15,-1 2-15,2-1 0,1 0 16,-2 0-16,-1 1 0,1 1 16,1 1-16,-2-1 0,-1-2 0,1 1 15,1-2-15,-2 4 0,-4 2 16,3-3-16,1 0 0,-7 0 16,1 1-16,-1 1 0,1 0 15,-1 0-15,-2-1 0,2 4 16,0 1-16,-2 0 0,-2 1 15,-1 0-15,-1 1 0,0 0 16,-3 3-16,1 1 0,-1 1 16,-4-1-16,0 0 0,-2 0 0,-1 1 15,-3-3-15,0-1 0,-1 0 16</inkml:trace>
  <inkml:trace contextRef="#ctx0" brushRef="#br0" timeOffset="234762.4266">12070 11407 0,'0'0'0,"0"0"0,0 0 15,17-7-15,-9 5 0,2 0 16,1-1-16,1 0 0,2 0 0,3 1 16,2 0-16,5-1 0,0 1 15,3-1-15,0-1 0,2 1 16,0 0-16,1 1 0,4-1 16,5 0-16,1 0 0,1 0 15,0-1-15,-1 1 0,1 1 0,2 0 16,2-1-16,8 1 0,-2 2 15,2 0-15,2 1 0,-2 2 16,-1-1-16,8 2 0,1 1 16,-4-1-16,0 2 0,0-1 15,2 0-15,6 1 0,-3 1 16,0-2-16,1 0 0,-4 2 16,-1 2-16,3-1 0,3 0 15,24-1-15,-8-4 0,-6-2 16,-4 0-16,-6 2 0,-4 1 0,1 2 15,2-1-15,-3-3 0,-2-4 16,2 2-16,-1 2 0,0-1 16,-1 0-16,2-2 0,1 0 15,-2 4-15,-3 1 0,4-1 16,3-2-16,-5 0 0,-1-1 0,2 0 16,-1 0-16,1 2 15,-2-1-15,0 2 0,2 0 16,-5 1-16,-1-1 0,1-1 0,2 0 15,-3 1-15,0-2 0,1 2 16,2 1-16,-3-2 0,-1-1 16,1 0-16,1-1 0,-1 2 15,-3 0-15,2-1 0,1 0 16,-3-1-16,-2 0 0,2 0 16,2 0-16,-3 1 0,-1 3 0,0-2 15,2 0-15,-3 0 16,-1-1-16,0 0 0,-1 1 0,-3-1 15,-3 1-15,1 0 0,0 2 16,-4-2-16,-1 1 0,-2 0 16,-1-2-16,-14 1 0,2 0 0,5 1 15,4 1 1,3 3-16,3-1 16,-8-1-16,-3 1 0,3-1 0,2 2 15,-7-4-15,-1 0 0,3 1 16,2-1-16,-3 1 0,-1-2 0,0 1 15,1 0-15,-4-1 16,-1 0-16,0 0 0,2 0 16,-1 0-16,-2-1 0,1 2 15,-1 0-15,-3 1 0,-1 0 0,-1 0 16,0 0-16,-3 0 0,-1 2 16,-1 0-16,-3 1 0,0-1 15,0 0-15,-2-1 0,0-1 16,0 0-16</inkml:trace>
  <inkml:trace contextRef="#ctx0" brushRef="#br0" timeOffset="252513.3202">19184 6559 0,'0'0'0,"0"0"0,0 0 15,0 0-15,0 0 0,0 0 16,0 0-16,0 0 0,0 0 0,0 0 15,-24 4-15,24-4 0,-25 22 16,8-8-16,-5 3 0,-3 1 16,0 1-16,-12 11 0,-5 2 15,-9 9-15,2-1 0,-11 9 16,-2 3-16,3-3 0,2-2 16,-12 13-16,-3 3 15,-2 3-15,7-5 0,-29 28 0,8-4 16,12-12-16,9-6 0,-4 6 15,-3 4-15,6-7 0,4-5 0,-1 8 16,0 5-16,9-10 0,5-6 16,-6 1-16,-4 1 0,6-4 15,5-5-15,0 6 0,-1 3 16,2-7-16,2-6 0,-5-1 16,-2-2-16,6 0 0,2-1 15,7 1-15,2-1 0,4-8 16,2-8-16,4-2 0,0-1 15,4-3-15,2-3 0,0 0 16,0 0-16,0-4 0,0-1 0,7-1 16,4-1-16,2-6 0,3-3 15,1-1-15,0 1 0,2-3 16,2-3-16,0 0 0,2 1 16,-2-1-16,0 0 0,0 0 15,4-1-15,-1 1 0,0-1 16,4 0-16,3 0 0,2 0 15,2-1-15,4-1 0,2 1 16,-1-2-16,1 1 0,7-2 16,5-1-16,-4 1 0,-1 0 0,7 1 15,7 1-15,-1 1 0,-3 0 16,12-3-16,1-2 0,-1-1 16,-3 0-16,5 2 0,2 0 15,6 1-15,-1 2 0,2 1 16,3 0-16,-5 2 0,-2-1 0,12-1 15,1 1-15,-2 0 0,-4-1 16,35 0-16,-6-1 16,-10 5-16,-10 3 0,5-4 0,1 0 15,-7 2-15,-4 0 0,5 1 16,6 2-16,-8-1 0,-4-1 16,7-4-16,4-5 0,-3 7 15,-3 3-15,4 3 0,2 0 16,-6-2-16,-4-2 0,8-2 15,5-1-15,-9-1 0,-7-1 0,3 2 16,3 0-16,-5 2 0,-3 0 16,4 1-16,3 1 0,-7 0 15,-2 0-15,0 0 0,1 0 16,-7-1-16,-5-2 0,4-1 16,1 0-16,-9 1 0,-5 2 15,5 0-15,3-1 0,-8 3 16,-6 2-16,3-6 0,1-3 15,-5 0-15,-3 1 0,-5 1 16,0 1-16,-2 2 0,0 1 0,-2-4 16,0-1-16,-15 0 0,0 1 15,-1-1-15,0 1 0,-2-1 16,0 2-16,0-4 0,-1 0 16,-2 2-16,0 0 0,-1-5 15,-3-2-15,2 0 0,0 3 0,0 0 16</inkml:trace>
  <inkml:trace contextRef="#ctx0" brushRef="#br0" timeOffset="253444.3314">19058 6514 0,'0'0'0,"0"0"0,0 0 16,0 0-16,0 0 0,0 0 0,0 0 15,27 17-15,-27-17 0,15 15 16,-15-15-16,23 25 16,-10-10-16,2 1 0,-1-1 15,0 2-15,1 1 0,5 5 0,1 4 16,0 0-16,0 0 0,2 2 15,1 2-15,5 7 0,-2-2 0,3 2 16,1-1-16,-3 0 0,-1-3 16,5 12-16,-1 1 0,0-2 15,-1-1-15,6 8 0,-2 0 16,0-2-16,0-4 0,5 9 16,-2 0-16,-4-6 0,-3-4 15,4 5-15,4 3 0,-5-3 16,-3-3-16,18 25 0,0-3 15,-6-12-15,-4-7 0,0 3 16,-1 4-16,-2-8 0,-2-3 0,-1-1 16,0-3-16,-4 3 0,-3-1 15,5 5-15,3 2 0,-5-6 16,-4-3-16,6-1 0,2 0 16,-5-6-16,-1-5 0,-7 3 15,-1 2-15,-1-2 0,-1-3 16,5-1-16,3 0 0,-3-4 15,-3-5-15,-2 3 0,-1-1 16,-7-10-16,0 1 0,0 0 0,1 2 16,1-3-16,0 1 0,0-2 15,2 2-15,-2-3 0,-1-2 16,-3-2-16,0 0 0,-3-3 16,-3-3-16,3 2 0,-1-1 15,-2-1-15,0 3 0,0-3 16,0 0-16,0 0 0,3 2 0,-3-2 15,0 0-15,-3-2 0,0 0 16,-6-3-16,-4-1 0,4 2 16,2 0-16,0 1 0</inkml:trace>
  <inkml:trace contextRef="#ctx0" brushRef="#br0" timeOffset="255477.936">19914 6157 0,'0'0'0,"0"0"0,0 0 15,0 0-15,0 0 0,0 0 16,0 0-16,-16 26 0,16-26 0,-17 22 16,17-22-16,-25 30 0,12-13 15,-1 2-15,0 2 16,-1 0-16,1 0 0,-6 6 0,-1 3 16,1-4-16,3-2 0,0 1 15,2 1-15,-2 3 0,3-1 0,2-3 16,1-3-16,0-4 0,1-4 15,2-2-15,2 0 16,3-5-16,1-1 0,0 0 0,-1-1 16,2-3-16,1-2 0,3-4 15,0-4-15,0 1 0,-1 1 16,1 1-16</inkml:trace>
  <inkml:trace contextRef="#ctx0" brushRef="#br0" timeOffset="255727.9118">19917 6192 0,'0'0'0,"0"0"0,0 0 16,0 0-16,0 0 0,0 0 0,0 0 16,0 0-16,10 31 0,-10-31 15,8 31-15,-8-31 0,7 36 16,-3-16-16,-2 2 0,0 2 0,0-1 15,2 8-15,-2 2 16,0-3-16,0-2 0,0 0 16,1-1-16,-2-3 0,0-4 0,0 5 15,0-2-15,-1-4 0,0-2 16,0-6-16,0-2 0,0-1 16</inkml:trace>
  <inkml:trace contextRef="#ctx0" brushRef="#br0" timeOffset="255911.0707">19712 6485 0,'0'0'16,"0"0"-16,0 0 0,0 0 0,0 0 16,24-8-16,-24 8 0,36 0 15,-17 2-15,3 2 0,3 2 16,-4-2-16,-4 0 0,-1 0 15</inkml:trace>
  <inkml:trace contextRef="#ctx0" brushRef="#br0" timeOffset="256578.1013">16247 9119 0,'0'0'0,"0"0"0,0 0 15,0 0-15,0 0 0,0 0 0,-12 32 16,12-32-16,-8 31 0,4-12 16,-1 3-16,1 1 0,1 2 15,-1 0-15,1 3 0,-1 6 16,0 0-16,0-2 0,1 0 16,-1-3-16,1-3 0,-2 5 15,1 1-15,1-6 0,-1-2 0,1-6 16,1-4-16,0-2 15,0-3-15,0-4 0,2-5 16,0 0-16,0-7 0,0-4 16,-1-4-16,0 1 0,0 4 0,1 0 15</inkml:trace>
  <inkml:trace contextRef="#ctx0" brushRef="#br0" timeOffset="257078.1232">16191 9177 0,'0'0'0,"0"0"0,0 0 0,0 0 0,0 0 16,0 0-16,0 0 16,0 0-16,0 0 0,26-12 0,-26 12 15,28 0-15,-28 0 0,28 5 16,-13 1-16,-2 0 0,-1 1 16,-1 2-16,0 0 0,-2 1 15,-1 1-15,-5 1 0,-2 2 16,-2-1-16,-1-1 0,-7 6 15,-4 3-15,-4-3 0,0 0 0,-1-1 16,0-1-16,2-4 0,0-3 16,1 1-16,-1-1 15,3-1-15,2-1 0,2-2 0,3 1 16,0-3-16,2 1 0,4-4 16,2 2-16,2-2 0,3-1 0,3-3 15,2 0-15,2-1 16,1 0-16,2 1 0,4 0 15,-2 2-15,0 1 0,-2 0 0,2 2 16,-1 0-16,-2 2 0,0 1 16,-2 2-16,-2-1 0,-2 1 15,-2 1-15,-1 0 16,-3 0-16,-2 1 0,-5 3 0,-5 2 16,-1-1-16,0 0 0,-3 1 15,-1 0-15,-3-1 0,-2-1 0,-2 3 16,-2 1-16,1 0 15,1 1-15,-4 0 0,0-1 16,3-2-16,3 0 0,6-3 0,4-3 16,3 0-16,0-2 0,1-1 15</inkml:trace>
  <inkml:trace contextRef="#ctx0" brushRef="#br0" timeOffset="257681.019">21137 9581 0,'0'0'16,"0"0"-16,0 0 0,-25 4 0,25-4 0,-26 4 15,26-4-15,-39 10 16,18-3-16,0 3 0,0 1 16,-4 4-16,2 1 0,4 1 0,2 0 15,3 1-15,1 0 0,4-2 16,4 1-16,2 0 0,4-2 16,3 1-16,1-3 0,3 1 15,2-1-15,4-1 0,6-2 16,0 1-16,2-3 0,4 2 15,1-3-15,-3-1 0,-1-1 16,-4-1-16,-4-2 0,-2 0 0</inkml:trace>
  <inkml:trace contextRef="#ctx0" brushRef="#br0" timeOffset="259177.7956">18984 7964 0,'0'0'0,"0"0"0,0 0 16,0 0-16,0 0 0,0 0 0,0 0 15,0 0-15,0 0 0,-16-18 16,16 18-16,0 0 0,0 0 15,0 0-15,0 0 0,0 0 0,0 0 16,0 0-16,-18-15 16,18 15-16,0 0 0,0 0 15,0 0-15,-22 22 0,22-22 0,0 0 16,-14 24-16,14-24 16,0 0-16,-8 21 0,8-21 0,-3 16 15,2-11-15,1 0 0,0-1 16,0 0-16,0-2 0,1 0 15,1 0-15,1-2 0,1-1 16,-1-2-16,1 0 0,0-3 16,-1 1-16,0-1 0,1-1 15,-1 2-15,0-2 0,0 1 16,0-1-16,-1 1 0,-1 0 0,0 1 16,0 0-16,-1-1 15,0 1-15,-1 2 0,0-1 16,-1 1-16,-2 0 0,-2 3 0,-3 1 15,-1 1-15,0 0 0,0 2 16,0 0-16,0 0 0,2 1 16,0 0-16,0 1 0,3 1 15,0-1-15,3 1 0,0 0 16,1 0-16,1-2 0,2 0 16,2-3-16,2 0 0,0 1 0,1-1 15,1 1-15,0-3 0,-1-1 16,1-2-16,0 0 15,-1 0-15,1-2 0,0-1 0,0 0 16,-1 0-16,1 1 0,-1-1 16,-2-3-16,1 2 0,-2 2 0,0-1 15,0 1-15,-2 1 16,0-1-16,-1 1 0,-1 1 16,-1 1-16,-1 1 0,-1 0 15,-2 1-15,0 1 0,-1 1 0,0 2 16,-2 1-16,0 0 0,0 1 15,2 1-15,-1 0 0,2 1 16,0 0-16,1 0 0,-1 1 16,3-1-16,1 0 0,1-2 15,0-1-15,1 1 0,0-2 0,2 0 16,-1-1-16,1-1 16,0-1-16,1-2 0,0-1 0,1-2 15,-1 0-15,0-2 16,1 1-16,-1-1 0,2 1 0,-2-2 15,-1 0-15,0 0 0,-1 0 16,-1-1-16,0 1 0,-1 0 16,0 1-16,-1-1 15,-1 3-15,-1-1 0,1 0 0,-1 2 16,-1 1-16,-3 1 0,0 1 16,-1 0-16,-2 0 0,1 2 0,0 2 15,0 2-15,0 0 16,2 2-16,1 0 0,3 0 0,2 0 15,1-1-15,1-2 0,0 1 16,0-1-16,0-2 0</inkml:trace>
  <inkml:trace contextRef="#ctx0" brushRef="#br0" timeOffset="259928.346">19094 6608 0,'0'0'16,"0"0"-16,0 0 0,0 0 0,0 0 16,0 0-16,0 0 15,0 0-15,0 30 0,0-30 16,0 28-16,0-28 0,-3 33 0,1-15 16,0 1-16,-1 4 15,-1 0-15,0 6 0,-2 3 16,-1 7-16,-1-1 0,-1 4 0,0-1 15,2 1-15,0 0 0,0-1 16,1 2-16,0-2 0,2-1 16,-3 7-16,1-3 0,0-2 15,1 0-15,-1-2 0,2 0 16,0-4-16,1-1 0,0-2 16,-2 1-16,2-4 0,0-2 0,-1 1 15,0 2-15,1-5 16,0 0-16,0-4 0,0-3 0,0-1 15,0-1-15,1-2 0,0-2 16,1-2-16,1-2 0,-1-1 16,0-1-16,-1-1 0,1-2 15,0 0-15,0-1 0,1-3 16,0 4-16,0-4 0,0 2 0,0-2 16,0 0-16,0 0 0,0 0 15,0 0-15,0-2 0,-1-2 16,0 1-16,-2-1 0,-3-1 15,2 2-15,0-1 0,1 1 16</inkml:trace>
  <inkml:trace contextRef="#ctx0" brushRef="#br0" timeOffset="260278.1519">18787 7749 0,'0'0'16,"0"0"-16,0 0 0,0 0 15,0 0-15,0 0 0,0 23 0,0-23 16,0 0-16,0 28 0,0-28 16,1 25-16,0-11 0,0-1 15,0 0-15,1 0 0,-1-1 0,0 0 16,0 0-16,0-1 0,1-1 15,0 0-15,1-3 0,-1 0 16,-1-1-16,0 0 0,0 0 16,0-2-16,0-2 0,1 0 15,2-2-15,1-3 0,2-1 16,3-2-16,3-2 0,1 0 16,2-3-16,3-2 0,2 0 15,6-5-15,2 1 0,-1-3 16,1 0-16,-5 2 0,-4 3 0,-3 2 15</inkml:trace>
  <inkml:trace contextRef="#ctx0" brushRef="#br0" timeOffset="265894.9551">19038 6677 0,'0'0'0,"0"0"0,0 0 16,0 0-16,0 0 0,0 0 0,0 0 15,0 0-15,0 0 0,0 0 16,10 24-16,-10-24 0,0 0 16,4 29-16,-4-29 0,2 29 15,-1-14-15,-1 4 0,0 3 16,-1 0-16,-2 1 0,-1 10 15,1 0-15,-2 0 0,0-2 16,-1 3-16,1 1 0,-3 8 16,2-5-16,-2 3 15,-1-1-15,1-2 16,2 0-16,-2 7 0,0 0 0,2-2 0,0-2 0,2 2 16,-1 2-16,0-5 0,-1-3 15,0 8-15,-2-1 0,2-1 16,2-3-16,0 1 0,-1-2 15,0-3-15,0 0 0,1 1 16,0 0-16,0-1 0,1-3 0,2 4 16,1 2-16,-1-7 15,1-3-15,0 1 0,1 1 16,-1-1-16,0-3 0,1 4 0,1 0 16,-1-4-16,0-5 0,0 4 15,1 1-15,-1 0 0,0-3 16,0 0-16,0-1 0,-1-4 15,0-1-15,0 0 0,1 0 16,-1-1-16,0 1 0,0-1 16,0 1-16,0-3 0,1-2 15,-1-1-15,1 2 0,0-3 0,0 0 16,-1-2-16,0 0 16,0-1-16,2-1 0,-1 2 0,0-1 15,-1-1-15,0-2 0,0 2 16,1 0-16,-1-3 0,0 1 15,0-2-15,0 1 0,1-1 16,0 0-16,-1-1 0,0 2 16,0-3-16,0-1 0,0 4 15,0-4-15,0 3 0,0-3 0,0 4 16,0-4-16,0 3 0,0-1 16,0 1-16,0-1 15,0-2-15,0 3 0,0-3 0,0 3 16,0-3-16,0 2 0,0-2 15,0 0-15,0 2 0,0-2 16,-1 3-16,1-3 0,0 0 16,0 0-16,0 0 0,0 0 15,0 7-15,0-7 0,0 0 0,0 0 16,-1 6-16,1-6 0,0 0 16,0 0-16,-1 8 0,1-8 15,0 0-15,0 7 0,0-7 16,0 0-16,-1 8 0,1-8 15,0 7-15,0-7 0,0 7 16,0-7-16,0 8 0,0-8 0,-1 7 16,1-4-16,0 1 15,0-2-15,-2 2 0,1-1 0,0 0 16,1-1-16,0-2 0,0 0 16,-1 7-16,1-7 0,0 0 15,0 0-15,0 5 0,0-5 16,0 0-16,0 0 0,0 0 15,0 0-15,0 0 0,0 0 16,0 0-16,0 0 0,0 0 16,0 0-16,0 0 0,0 0 15,0 0-15,0 0 0,0 0 0,0 0 16,0 0-16,-3 5 0,3-5 16,-8 3-16,3 5 0,-3 4 15,1-1-15,2-1 0,0 0 16</inkml:trace>
  <inkml:trace contextRef="#ctx0" brushRef="#br0" timeOffset="266361.9185">18806 9392 0,'0'0'0,"0"0"0,0 0 15,0 0-15,0 0 0,0 0 16,0 0-16,0 0 0,0 0 0,0 0 16,-1 24-16,1-24 0,0 0 15,-1 29-15,1-29 0,-3 27 16,3-27-16,-2 30 0,1-14 16,0 0-16,0 0 0,0 1 15,0 1-15,0-1 0,-1 0 0,1 3 16,0-1-16,0-2 15,0-1-15,0-2 0,0-1 16,0-3-16,0-1 0,1-2 16,0 0-16,0-4 0,0 0 0,-3-4 15,0-4-15,-1-2 0,-1-2 16,1 0-16,1 2 0,-1 2 16</inkml:trace>
  <inkml:trace contextRef="#ctx0" brushRef="#br0" timeOffset="266678.6952">18668 9339 0,'0'0'0,"0"0"15,0 0-15,0 0 0,0 0 0,23-15 16,-23 15-16,24-4 0,-24 4 16,29 1-16,-8 1 0,0 3 15,0 2-15,2 2 0,1 6 16,6 1-16,-2-2 0,-2 3 15,-1 2-15,-3-1 0,-3 0 0,0 3 16,-4 1-16,-2-2 16,-5-2-16,-3 1 0,-5 1 15,-2-3-15,-3-3 0,-6 0 16,-5 0-16,-2-1 0,1-4 0,-7 1 16,-7-1-16,0-3 0,2-1 0,-8-2 15,-5-3-15,5-1 16,4 0-16,-7-3 0,2 0 15,6-5-15,5-1 0,6 2 16,5 1-16,2 2 0</inkml:trace>
  <inkml:trace contextRef="#ctx0" brushRef="#br0" timeOffset="268563.8311">18916 8103 0,'0'0'0,"0"0"0,0 0 0,0 0 15,0 0-15,0 0 0,0 0 16,0-20-16,0 20 0,0 0 16,0 0-16,0 0 0,0 0 0,-18-10 15,18 10-15,-22 2 16,22-2-16,-23 4 0,23-4 0,-25 13 16,13-6-16,0 0 15,-1 1-15,1 2 0,0-1 0,1 0 16,1 1-16,1-1 0,2 0 0,1 0 15,2-2-15,0 0 16,3 0-16,4 0 0,2 0 16,2-3-16,0-1 0,2 0 15,1-2-15,1-1 0,1 0 0,6-3 16,1 0-16,-2-1 0,1-1 16,-3-2-16,0-1 0,-3-2 15,-1 0-15,-1 0 0,-1 1 16,-3-1-16,0 0 0,-2 2 15,1-1-15,-2 1 0,-1-1 16,-2 2-16,-1 2 0,-1 3 16,0-2-16,-4 1 0,-3 0 15,-2 0-15,-1 2 0,-1 0 0,0 0 16,0 1-16,1 1 0,-3 2 16,-1 3-16,3 1 0,0 0 15,2 2-15,0 0 0,2 1 16,1 0-16,3 2 0,2 1 15,2-2-15,2-3 0,2-1 16,1-1-16,2 0 0,0-2 16,3-1-16,2 0 0,1-1 0,2-1 15,1-2-15,2-1 16,-2-2-16,-1 1 0,0-2 0,-1-4 16,-1 3-16,-1-1 0,-1-1 15,0 0-15,-2-2 0,-2 2 16,-1-2-16,-2 1 0,-1 2 15,0 0-15,-2 0 0,-2-2 16,0 3-16,-1 0 0,-3 2 16,-1 0-16,-1-1 0,-3 1 0,-1 1 15,-3 1-15,2 1 16,0 1-16,-4 1 0,2 3 0,0-1 16,2 1-16,0 2 0,0 3 15,3 0-15,1 1 0,2 0 16,3 0-16,1 0 0,0 0 15,3-2-15,3-1 0,-1-2 16,1 2-16,3-4 0,3 0 16,-2-2-16,2-1 0,5-1 0,2-3 15,-2 1-15,-1-2 0,-1 0 16,1-3-16,-2 0 0,-1-1 16,-2 1-16,0 0 15,-1 0-15,-2 1 0,0-2 0,-2 0 16,-1 0-16,-1 2 0,-1 2 15,0 0-15,-1 2 0,-1 0 0,-5 1 16,-3 0-16,-1 1 0,-1 1 16,-1 1-16,-1 1 15,0 0-15,2 3 0,-2 1 16,1 2-16,1 1 0,1 1 0,1 2 16,1 0-16,3 0 0,2-1 15,2 0-15,1 0 0,1-2 16,1-2-16,1-1 0,2-1 15,0-1-15,0-1 0,3 0 16,2-3-16,-1-2 0,1 1 0,1-2 16,1 0-16,1-2 0,0 0 15,2-4-15,-3-2 16,-1 0-16,-1-1 0,-1 2 0,-1-2 16,-2 1-16,0 0 0,-2 0 15,-1 0-15,-1 0 0,-1 1 16,-1 2-16,0 1 0,-1 1 15,0 1-15,-4 1 0,-3 1 16,-1 0-16,-1 3 0,0 0 16,-1 1-16,1 2 0,1-1 0,-2 3 15,1 2-15,1 1 0,1 0 16,2 1-16,0 1 16,2-1-16,0 1 0,3 0 0,2 1 15,0-3-15,1-2 0,1 1 16,2 0-16,0-2 0,2 1 15,0-2-15,2 0 0,-2-2 0,0 0 16,2-2-16,2-1 16,0-1-16,-1-2 0,0-1 0,-2-1 15,0 0-15,-1-1 0,0 1 16,-2-1-16,-1-1 0,0-1 16,-2 2-16,-1 0 0,-1 0 15,-2-1-15,-1 0 0,-3 1 16,0 1-16,-1 0 0,-2 1 15,-2 1-15,0 1 0,0 0 16,-5 2-16,-1 1 0,1 1 0,-1 3 16,1 1-16,0 0 15,4 3-15,2-1 0,1 2 0,2 2 16,3-1-16,0-1 0,4 2 16,2 0-16,1-1 0,2-1 15,2 0-15,3 0 0,1-1 16,0-2-16,1-1 0,0-3 15,1 0-15,1-2 0,3-2 16,0 0-16,0-2 0,-2 1 0,-1-2 16,-1-2-16,-1-1 0,0 0 15,-2-1-15,-1 0 16,-1 1-16,-2 0 0,0 1 0,-2 0 16,-1 1-16,-1 0 0,-1-1 15,-2 1-15,-2 0 0,-2 0 16,-3 3-16,-3 1 0,0-1 15,0 2-15,-2 2 0,-1 3 16,2-1-16,1 1 0,1 0 16,2-2-16,1 1 0</inkml:trace>
  <inkml:trace contextRef="#ctx0" brushRef="#br0" timeOffset="269245.1609">19602 8143 0,'0'0'0,"0"0"16,0 0-16,0 0 0,0 0 15,-4-18-15,4 18 0,0 0 16,0 0-16,0 0 0,0 0 15,-16-14-15,16 14 0,0 0 16,-24 3-16,24-3 0,-24 9 0,12-2 16,-1 2-16,0-1 0,1 1 15,-1 2-15,-1 1 16,2-1-16,1 2 0,-1 2 0,1 1 16,2-1-16,0 0 0,2 0 15,0 2-15,4-2 0,2-3 16,1 1-16,2 0 0,0-2 15,1-1-15,3-1 0,3-2 16,-1 0-16,2 1 0,3-1 16,2-4-16,-1-1 0,1-1 0,1-1 15,2-2-15,-2-1 0,0 0 16,0-3-16,1-2 16,-2 1-16,1-2 0,-2 0 0,0-2 15,1 0-15,-2 1 0,-2-2 16,0-3-16,-2 3 0,0 1 0,-3 0 15,-1-2-15,-2 3 16,-1 1-16,-1-2 0,-2 0 16,-1 0-16,0 0 0,-7 1 0,-5-2 15,-1 4-15,0 1 0,-7 2 16,-6 0-16,1 0 0,0 2 16,1 0-16,4 1 0,4-1 15</inkml:trace>
  <inkml:trace contextRef="#ctx0" brushRef="#br1" timeOffset="282346.3891">16607 9208 0,'0'0'0,"0"0"16,0 0-16,0 0 0,0 0 0,0 0 16,0 0-16,0 0 0,0 0 15,0 0-15,0 0 0,0 0 16,0 0-16,-19-15 0,19 15 16,0 0-16,0 0 0,0 0 15,0 0-15,0 0 0,0 0 0,-22-17 16,22 17-16,0 0 0,0 0 15,0 0-15,0 0 16,-21-15-16,21 15 0,-6-3 0,6 3 16,0 0-16,-4-2 0,4 2 15,-3-5-15,3 5 16,0 0-16,-2-4 0,2 4 0,0 0 16,4-5-16,-4 5 0,7-4 15,-1 2-15,-1-2 0,3 1 16,1 0-16,1 2 0,0 0 0,1-2 15,0-2-15,1 1 0,0 0 16,1 0-16,2 0 0,0-2 16,0 0-16,2 0 0,1-1 15,-1 1-15,1 0 0,1-1 16,2 1-16,6-3 0,3 0 16,-1 1-16,-2 0 0,1-2 15,0-1-15,2-1 0,0 0 16,0 1-16,-2-1 0,9-1 15,1 2-15,-2 0 0,-3 1 0,0-1 16,1-1-16,-2 0 0,-1 0 16,1-3-16,1 2 0,5-3 15,1 4-15,-2-4 0,1 0 16,-3 1-16,-2 1 0,0 0 16,0 0-16,2-4 0,0-3 0,1 5 15,1 0-15,-3 2 16,-1 2-16,2-2 0,3-1 15,0 0-15,-4 1 0,3-2 16,0 0-16,0-1 0,-3 0 0,2 2 16,2 1-16,-3-1 0,-1-2 15,-1 1-15,-1-1 0,3 3 16,2 3-16,-2-3 0,-2-1 16,-1 0-16,-1 1 0,2 0 15,1 0-15,-3 1 0,-3 0 0,3-1 16,2-2-16,-2 2 0,-3 0 15,1 0-15,0-1 16,0 2-16,1 0 0,-1 2 0,-2 1 16,-2 0-16,-3-1 0,-1 2 15,3 2-15,0-4 0,-1-1 16,-2 2-16,-1 0 0,1 1 16,2 1-16,0 0 0,2-2 15,-2 2-15,-1-2 16,-1 0-16,0 0 0,-3 1 0,-1 0 15,1 4-15,0 3 0,-2-2 16,0 2-16,0-3 0,-1 1 16,-1-1-16,0-1 0,0 2 15,0-2-15,1 1 0,0 1 0,1 1 16,0-2-16,-1 0 0,1-1 16,-4 1-16,0 1 0,0 0 15,0 0-15,2 1 0,0 0 16,0-1-16,1 1 0,-1 0 15,-1-1-15,0 2 0,0 1 16,-1-3-16,-1-1 0,0 2 16,0 0-16,0 0 0,0 0 15,-1 1-15,-1-2 0,1 3 16,-1-1-16,0 1 0,-1 0 0,-1 0 16,-1 0-16,1 0 0,-1 0 15,0 0-15,-2 0 0,1 0 16,-1 1-16,-1 0 0,1-1 15,-2 1-15,0-1 0,0 1 16,1 1-16,-1 0 0,-2-1 0,2 0 16,-2 0-16,2-1 0,-2 1 15,2-1-15,-2 1 16,0 0-16,0 0 0,0-3 0,0 3 16,3-1-16,-3 1 0,0 0 15,0 0-15,0 0 0,0 0 16,0 0-16,0 0 0,0 0 15,0 0-15,0 0 0,0 0 16,0 0-16,0 0 0,0 0 16,0 0-16,0 0 0,0 0 0,0 0 15,0 0-15,0 0 16,0 0-16,-5-3 0</inkml:trace>
  <inkml:trace contextRef="#ctx0" brushRef="#br1" timeOffset="283001.3669">18796 8117 0,'0'0'0,"0"0"0,0 0 16,0 0-16,0 0 0,0 0 15,0 0-15,0 0 0,0 0 0,-18 15 16,18-15-16,0 0 0,-11 18 16,11-18-16,0 0 0,-5 20 15,5-20-15,0 0 0,2 21 16,-2-21-16,0 0 0,8 15 16,-4-11-16,0-1 0,2-2 0,-1 0 15,2-1-15,0 0 16,-1 1-16,1-2 0,-1-1 15,0 0-15,0 0 0,-1 0 16,1-3-16,-2 1 0,0 1 0,-1-2 16,-1 0-16,-1 0 0,-1 0 15,-1 1-15,-3 1 0,-1-1 16,-3 2-16,-2 3 0,-2 1 16,-2 2-16,-2 0 0,3 0 15,1 0-15,2-2 0</inkml:trace>
  <inkml:trace contextRef="#ctx0" brushRef="#br1" timeOffset="284112.7228">16417 8325 0,'0'0'0,"0"0"15,0 0-15,0 0 0,0 0 0,0 0 16,-11 25-16,11-25 0,0 0 16,-15 33-16,9-17 0,0 0 15,1 1-15,-2 0 0,-1 2 16,1 0-16,-1 0 0,-3 6 16,0-2-16,1-1 0,0-2 15,2-1-15,1 1 0,0-5 16,1 0-16,1-1 0,1-1 15,0-1-15,1-3 0,1-3 16,0 0-16,-1-3 0,3-3 0,-2 1 16,2-1-16,0-5 0,0 0 15,3-3-15,3-2 0,-2 1 16,0 2-16,-1 0 0</inkml:trace>
  <inkml:trace contextRef="#ctx0" brushRef="#br1" timeOffset="284381.2212">16395 8334 0,'0'0'0,"0"0"15,0 0-15,0 0 0,0 0 16,0 0-16,22 24 0,-22-24 16,15 18-16,-15-18 0,17 25 15,-10-12-15,1 1 0,0 0 16,0 0-16,-2 0 0,1 1 0,-2-1 15,1 0-15,-1-1 16,1 0-16,-2-2 0,1 1 16,-1-2-16,-1-1 0,1 0 0,-2-2 15,0-1-15,-1-1 0,1-2 16,2-2-16,0-2 0,2-2 16,-1-3-16,1-1 0,-2 0 15,0 1-15,0 0 0</inkml:trace>
  <inkml:trace contextRef="#ctx0" brushRef="#br1" timeOffset="284645.7635">16736 8374 0,'0'0'0,"0"0"0,0 0 0,0 0 16,0 0-16,0 0 0,-7 22 15,7-22-15,0 0 0,-11 29 16,11-29-16,-9 23 0,4-11 0,0-1 15,-1 0-15,0 0 16,-1 1-16,2-3 0,-1 0 16,1 0-16,0 0 0,1 0 0,1-2 15,-1-1-15,2-2 0,0-1 16,0 0-16,2-3 0,0 0 16,0-6-16,3 1 0,-2-1 0,-1 0 15,0 0-15,0 1 16,0 1-16</inkml:trace>
  <inkml:trace contextRef="#ctx0" brushRef="#br1" timeOffset="284862.4094">16784 8409 0,'0'0'0,"0"0"0,0 0 15,0 0-15,0 0 0,0 0 0,0 0 16,11 17-16,-11-17 0,0 0 16,11 24-16,-7-14 0,1 1 0,-1 1 15,1 1-15,-1 1 16,0-1-16,0 2 0,-2 0 15,0 1-15,1-1 0,0 0 0,-1-1 16,-1-1-16,0-1 0,0 1 16,0 0-16,-1-1 0,0 0 15,0-2-15,-1 0 0,0 0 16,-1 0-16,0-2 0,-1 0 16,2-2-16</inkml:trace>
  <inkml:trace contextRef="#ctx0" brushRef="#br1" timeOffset="285680.6713">16094 8747 0,'0'0'16,"0"0"-16,0 0 0,0 0 15,0 0-15,0 0 0,6 23 0,-6-23 16,0 0-16,19 23 0,-19-23 16,23 14-16,-11-6 0,4 1 15,3 0-15,-1-1 0,2-2 16,1 1-16,1 1 0,1-1 16,1-2-16,7 2 0,0 0 15,0-1-15,-1-1 0,2-3 16,2 1-16,4-2 0,-5 0 0,1-5 15,0-1-15,-2-2 16,-2 3-16,-1-5 0,0-1 16,-2-4-16,-2-2 0,0-4 0,1-3 15,-2 2-15,-2 2 0,1-9 16,-2-3-16,-4-1 0,-4 0 16,-2 4-16,-1 3 0,-4-6 15,-1-1-15,-5-2 0,-4-1 16,1 1-16,0 2 0,-7-1 15,-4 2-15,-2 1 0,1 1 0,-8-4 16,-4-1-16,4 11 0,-1 3 16,-7-4-16,-1-2 15,2 5-15,3 5 0,-7 0 0,-3 3 16,3 1-16,1 3 0,-5 3 16,-4 2-16,4 4 0,2 2 0,-3 4 15,-3 5 1,3-1-16,3 1 0,0 5 0,0 2 15,3 2-15,2 3 0,4 4 16,1 4-16,5-3 0,4-2 0,1 4 16,3 4-16,2-3 0,1-1 15,5 4-15,2 3 0,5-3 16,1-3-16,2 1 0,3 2 16,3-6-16,2-2 0,8 1 15,6 1-15,-1-1 0,1-1 16,6 1-16,6-1 0,1-3 15,0 1-15,5-2 0,5-2 16,-8-2-16,-12-6 0,-8-3 0</inkml:trace>
  <inkml:trace contextRef="#ctx0" brushRef="#br1" timeOffset="286362.5">20719 7462 0,'0'0'15,"0"0"-15,0 0 0,0 0 16,0 0-16,-8 21 0,8-21 0,-13 21 16,13-21-16,-20 28 0,7-12 15,0 1-15,1 1 0,-1 2 16,-1 1-16,-5 6 16,0 0-16,0 1 0,2 2 15,1-3-15,3-2 0,-2 4 0,2-3 16,0-5-16,2-3 0,3-3 15,1-3-15,3-3 0,0 0 16,1-3-16,1-1 0,-1-4 16,3-1-16,-1-4 0,2-1 15,3-3-15,0 0 0,0-6 16,-2-4-16,0 2 0,-1 3 0,0 3 16</inkml:trace>
  <inkml:trace contextRef="#ctx0" brushRef="#br1" timeOffset="286630.8714">20645 7535 0,'0'0'0,"0"0"0,0 0 16,0 0-16,18 21 0,-18-21 0,15 20 16,-15-20-16,15 24 0,-6-9 15,0 2-15,0 0 0,-1-1 16,1 1-16,1 1 0,0 0 15,0 0-15,2 4 0,-1-2 16,-1-2-16,-1-1 0,-2-3 16,-1-3-16,0 0 0,-2-3 0,0-2 15,0-2-15,-1-3 0,2-2 16,-1-2-16,0-3 16,1 2-16,-2 0 0,0 0 0</inkml:trace>
  <inkml:trace contextRef="#ctx0" brushRef="#br1" timeOffset="286846.3189">21080 7520 0,'0'0'16,"0"0"-16,0 0 0,0 0 0,0 0 16,0 0-16,0 0 0,-16 26 15,16-26-15,-16 21 0,16-21 16,-22 25-16,8-12 0,-1 3 15,1-1-15,0 1 0,-1 1 0,1 1 16,-1 2-16,-7 5 16,-2-1-16,1-2 0,0-1 15,4-4-15,3-2 0,3-3 16</inkml:trace>
  <inkml:trace contextRef="#ctx0" brushRef="#br1" timeOffset="287562.4622">20376 8033 0,'0'0'0,"0"0"15,0 0-15,0 0 0,0 0 0,17 20 16,-17-20-16,20 14 0,-8-7 15,4 0-15,1 0 16,2-1-16,1 0 0,4-2 16,4-1-16,6-2 0,-1 1 0,2-2 15,4-3-15,-4-1 0,-1 0 16,10-5-16,3 0 0,-6-7 16,-4-2-16,8-3 0,0 0 15,-5-2-15,-5 0 0,-2-5 16,-1-3-16,-3 1 0,-4 2 0,4-8 15,-2 0-15,-5 3 16,-4 4-16,-3-5 0,-4-2 0,-6 2 16,-3 4-16,-2-3 0,-2-1 15,-4 2-15,-4 3 0,-6-2 16,-2 1-16,-1 3 0,1 2 16,-5 1-16,-5 0 0,2 0 15,-1 3-15,-1 3 0,-3 4 16,-1 1-16,-1 2 0,-2 4 15,-2 3-15,1 1 0,-2 0 16,-2 6-16,-3 4 0,1 1 0,0 0 16,1 5-16,0 3 15,2 1-15,-1 1 0,-2 5 0,3 4 16,9-6-16,1 0 0,-5 5 16,-3 3-16,10 1 0,5 0 0,3 5 15,1 2-15,5-3 16,2-2-16,3 2 0,3 2 15,3-7-15,1-3 0,3 8 16,2 1-16,1-6 0,0-1 0,4 1 16,2 1-16,2-2 0,1-1 15,3-1-15,2 2 0,-1-4 16,1-2-16,-1-1 0,-1-2 16,0-1-16,0-1 0,2-1 15,2-3-15,-5-3 0,-2 0 16,0-2-16,2-1 0,-3-2 0,-1-1 15,-1-1-15,-1-1 16,-1 0-16,1 0 0,-2-1 16,-2 0-16,0 0 0</inkml:trace>
  <inkml:trace contextRef="#ctx0" brushRef="#br1" timeOffset="287731.7053">21345 7961 0,'0'0'0,"0"0"0,0 0 16,0 0-16,0 0 0,0 0 0,0 0 16,0 0-16</inkml:trace>
  <inkml:trace contextRef="#ctx0" brushRef="#br1" timeOffset="303698.8625">25735 9548 0,'0'0'0,"0"0"0,0 0 15,0 0-15,0 0 0,0 0 0,0 0 16,0 0-16,0 0 0,0 0 16,0 0-16,0 0 0,0 0 15,0 0-15,25-16 0,-25 16 16,22-1-16,-22 1 0,30-1 16,-30 1-16,33-1 0,-13 2 15,4 0-15,-1-1 0,0 1 0,10 0 16,4 0-16,-3-1 15,-1-1-15,12 2 0,3 1 16,-4 2-16,-3-1 0,5 0 16,6-3-16,-4-2 0,-3 1 0,15 1 15,3 1-15,-4 1 0,-1-2 16,16 1-16,4 3 0,-10-3 16,-7-3-16,16 2 0,5 1 15,-11 1-15,-6-2 0,36 3 16,-4-2-16,-14-1 0,-8-1 0,5 1 15,2 0-15,-10 1 0,-7 2 16,8-2-16,4 0 16,-10 0-16,-5 0 0,6 0 0,6 3 15,-8-3-15,-4-1 0,6 1 16,5 0-16,-10 1 0,-6-1 16,4 0-16,3 1 0,-7 0 15,-4-1-15,8 1 0,4 1 16,-11-3-16,-7-1 0,4 1 15,2 0-15,-6-2 0,-1 0 0,-1 2 16,0 1-16,-5-1 0,-4 0 16,-1 0-16,1 1 15,-6-1-15,0 0 0,3-1 0,4 1 16,-11-1-16,-6 0 0,1 0 16,1 0-16,-7 0 0,2 1 0,-2-1 15,2 0-15,-4 0 16,-2-2-16,-3 2 0,0-1 15,-2 3-15,-1 1 0,-1-2 16,0-1-16,1-1 0,-2 0 0,-1 1 16,-2 1-16,0 0 0,0 0 15,0 0-15,-3 0 16,0 0-16,-1 1 0,-3-1 0,-4 0 16,-1-1-16,-2 1 0,-2 0 15,-4 0-15,0 0 0,-1-1 0,-5 1 16,-5 0-16,0-1 15,0 0-15,-11 1 0,-4 2 16,1-2-16,0 0 0,-14-2 0,-2 2 16,4 0-16,3 1 0,-15 0 15,-4-1-15,6 1 0,4 2 16,-15-2-16,-5 1 0,11-1 16,9-2-16,-41 1 0,0 1 15,17 4-15,11 3 0,-7-6 16,-4-2-16,8 0 0,6 0 0,-10 2 15,-6 1-15,10-2 16,7-1-16,-6 3 0,-6 1 16,9 2-16,5 3 0,-6-7 0,-5-2 15,9-1-15,7 0 0,-9 1 16,-6 2-16,14 0 0,9 3 0,-10-1 16,-7 0-16,11 0 15,7 0-15,-4 0 0,-4-1 16,7-2-16,8-2 0,-3 1 15,-1 0-15,9-1 0,5-3 0,-1 4 16,-1 2-16,8 0 0,5 1 16,-2-3-16,-1-3 0,7 3 15,4 3-15,3-3 0,0-2 16,5 1-16,3 1 0,3-1 16,1-1-16,5 2 0,-2 0 0,2 0 15,0 0-15,-1-4 16,2 0-16,3 3 0,3 2 15,1 0-15,2-1 0,3 0 16,5 0-16,1 0 0,3 1 0,4-2 16,1 0-16,4 0 0,2 1 15,11 0-15,5 0 0,-4 1 16,-2 1-16,7-4 0,5-2 16,-3 0-16,-4 1 0,17 1 15,6 1-15,-5 0 0,-3-1 0,14 0 16,5 0-16,-9 3 0,-4 1 15,39-3-15,-2-1 16,-18-2-16,-12 0 0,12 3 0,8 2 16,-12-1-16,-9 0 0,12-1 15,8 0-15,-12-1 0,-6 1 0,7-1 16,8 0-16,-13 1 16,-6 1-16,8 0 0,7 1 15,-11-1-15,-7 0 0,9 7 16,5 7-16,-12-7 0,-8-5 0,7-3 15,4-1-15,-10 0 0,-8 2 16,5 0-16,4 0 16,-10 2-16,-6 1 0,3-2 0,2-1 15,-8 1-15,-5 2 0,-1-4 16,0-2-16,-8 2 0,-6 1 0,2-3 16,1-2-16,-6 3 15,-4 1-15,0-5 0,0-3 16,-6 2-16,-3 3 0,-2 0 15,-1 1-15,-6 1 0,-1-1 0,1 0 16,1 0-16,0 2 0,-1 0 16,-2 1-16,1-2 0,-1 2 15,0-4-15,0 4 0,-5-3 16,1 2-16,-1 0 0,-4 1 16,-1 0-16,2 0 0,0 0 0,0 0 15,-4 0-15,3 2 16,0 1-16,-2-2 0,-1 2 15,1-2-15,0 0 0,-3 3 16,-1 0-16,2 1 0,1-1 0,2-1 16,1 0-16,1 0 0</inkml:trace>
  <inkml:trace contextRef="#ctx0" brushRef="#br1" timeOffset="304346.7517">24530 9311 0,'0'0'0,"0"0"16,0 0-16,0 0 0,3-20 15,-3 20-15,0 0 0,0 0 16,0 0-16,-7-18 0,7 18 15,-8 5-15,2-1 0,-2 4 0,1 1 16,-2 3-16,-1 2 0,-2 5 16,-1 3-16,-2 0 0,0-2 15,-5 10-15,0 1 16,1 1-16,2-1 0,-5 6 0,0-2 16,0-2-16,1-3 0,3-3 15,3-2-15,1-2 0,3-2 0,0-1 16,1-3-16,4-7 15,1-3-15,3-4 0,2-3 16,0-6-16,0-1 0,3-3 0,4-2 16,3-3-16,3-1 0,3-10 15,-1-3-15,-2 4 0,-2 5 0,-2 4 16</inkml:trace>
  <inkml:trace contextRef="#ctx0" brushRef="#br1" timeOffset="304601.1857">24486 9199 0,'0'0'0,"0"0"16,0 0-16,0 0 0,0 0 15,0 0-15,14 29 0,-14-29 16,12 23-16,-12-23 0,17 29 16,-9-14-16,0 0 0,1 3 15,0 3-15,0-2 0,-2-1 0,2 4 16,0-1-16,-1-3 0,-2-1 15,0-2-15,-1-3 16,0-1-16,-1-1 0,2-3 0,1-1 16,1-2-16,1-3 0,3-2 15,4-2-15,-1-2 0,0-4 16,2 0-16,-3 1 0,-3 2 0</inkml:trace>
  <inkml:trace contextRef="#ctx0" brushRef="#br1" timeOffset="304846.8698">25005 9263 0,'0'0'15,"0"0"-15,0 0 0,0 0 0,0 0 16,0 0-16,0 0 0,0 0 16,0 0-16,0 0 0,0 0 15,-18 16-15,18-16 0,-13 18 16,13-18-16,-22 22 0,22-22 0,-30 27 16,14-13-16,-1 1 15,1-1-15,-5 5 0,0-1 16,1-1-16,1-4 0,3-1 15,1-2-15,4-3 0,2 0 0,2-3 16,0 0-16,2-3 0,1-3 16,5-5-16,5-1 0,-1-2 15,3-3-15,0-1 0,-2 2 16,0 2-16</inkml:trace>
  <inkml:trace contextRef="#ctx0" brushRef="#br1" timeOffset="305032.1097">25038 9262 0,'0'0'15,"0"0"-15,0 0 0,0 0 16,0 0-16,20 19 0,-20-19 0,11 17 16,-6-7-16,0 5 0,-1 2 15,2 2-15,-1 0 0,1 3 16,-2 3-16,2 5 0,-1-1 16,1 1-16,0 2 0,2-1 15,1 2-15,5 4 0,2-2 16,-1-4-16,2-2 0,-4-4 0,-2-7 15,-2-2-15</inkml:trace>
  <inkml:trace contextRef="#ctx0" brushRef="#br1" timeOffset="305613.6731">31092 9241 0,'0'0'0,"0"0"16,0 0-16,0 0 0,0 0 0,0 0 15,0 0-15,0 0 0,0 0 16,-8 23-16,8-23 0,-14 21 16,14-21-16,-20 28 0,6-9 15,0 2-15,-1 1 0,-2 1 16,1 1-16,-6 7 0,0-1 0,0 4 16,-1 2-16,-1 9 15,3-3-15,1-1 0,2-4 16,-2 4-16,2-4 0,2-4 15,0-1-15,2-5 0,1-3 0,3-2 16,2-4-16,3-5 0,0-3 16,3-5-16,2-5 0,0 0 15,4 0-15,3-7 0,4-3 16,-2 0-16,0 1 0,-1-1 16,-1 2-16,-1 3 0</inkml:trace>
  <inkml:trace contextRef="#ctx0" brushRef="#br1" timeOffset="305896.7034">30992 9390 0,'0'0'0,"0"0"0,0 0 16,0 0-16,10 20 0,-10-20 15,8 28-15,-2-9 0,-1 3 16,2 2-16,0 3 0,3 9 0,-1 1 15,2 0-15,1 2 16,2 5-16,-2-3 0,1-1 0,1-1 16,-2-4-16,-1-3 0,1 2 15,1 0-15,-5-9 0,0-4 16,-1-4-16,-2-3 0,1-7 16,-1-4-16,2-6 0,1-5 15,0 0-15,1-3 0,-1 1 16,-3 3-16,1 0 0</inkml:trace>
  <inkml:trace contextRef="#ctx0" brushRef="#br1" timeOffset="306197.779">31852 9440 0,'0'0'16,"0"0"-16,0 0 0,0 0 0,-15 24 15,15-24-15,-22 24 16,6-10-16,0 3 0,-6 2 0,-5 3 16,0-3-16,-1 1 0,-15 8 15,-5 3-15,-10 3 0,4-3 16,-11 6-16,1-1 0,7-2 16,4-2-16,-5 2 0,3-4 15,8-6-15,8-5 0,-2 6 16,4 2-16,10-9 0,7-6 0,3-1 15,3 1-15,5-6 0,3-1 16,4 0-16,3 1 16,0-3-16,0 1 0,-1-2 0</inkml:trace>
  <inkml:trace contextRef="#ctx0" brushRef="#br1" timeOffset="307196.655">27816 9462 0,'0'0'0,"0"0"0,0 0 16,0 0-16,-28 1 0,28-1 16,-27 6-16,13-1 0,-1 0 0,-1 2 15,-3 3-15,1 1 16,2 0-16,-2 3 0,3 1 15,3 0-15,2-1 0,3 0 0,4 0 16,3-1-16,2-1 0,6-2 16,5 0-16,0-4 0,2-4 15,3 0-15,6-1 0,-1-2 16,0-1-16,5-4 0,0-1 16,-3-3-16,-1 1 0,-2-5 15,-3 0-15,-1-1 0,-1 1 0,-5-1 16,-3 1-16,-4-1 0,-1-1 15,-4 1-15,-4 0 16,0 2-16,-2 1 0,-5 3 0,-4 0 16,-2 2-16,1 1 0,-4 5 15,-1 2-15,-1 3 0,0 3 0,1 2 16,2 0-16,1 3 16,3 0-16,1 3 0,0 3 15,4 0-15,4-2 0,1 2 16,2 1-16,2-1 0,1-1 0,2-3 15,3 1-15,-1-4 0,0-1 16,4-2-16,2-3 16,0 0-16,1-3 0,2-2 0,3-2 15,-3-2-15,0-1 0,-1-2 16,-1-2-16,-1-1 0,-1 0 0,-1-2 16,-2-2-16,0 1 15,-3 0-15,-2-1 0,-2 2 16,-2 2-16,-1 0 0,-6 1 15,-6 0-15,1 2 0,0 3 0,0 2 16,-2 1-16,2 1 0,0 0 16,-2 4-16,2 2 0,5-2 15,2 1-15,1 1 0,3 1 16,2 0-16,1-2 0,3 2 16,2-2-16,1 1 0,0 0 15,2-1-15,2 0 0,-1-1 16,1 0-16,1 0 0,1-2 15,-1 1-15,-1-1 0,-1 1 0,-1-1 16,0 0-16,-3-1 0,0 1 16,-1-1-16,-1-1 0</inkml:trace>
  <inkml:trace contextRef="#ctx0" brushRef="#br1" timeOffset="311230.9643">26366 7709 0,'0'0'0,"0"0"0,0 0 0,20 4 16,-20-4-16,22 11 0,-6-6 16,0 3-16,3 2 0,1 1 15,1-1-15,4 5 0,-1-1 0,-3 3 16,-3 1-16,-3-3 0,-1 1 15,-4-1-15,-4-1 0,-5 0 16,-3-2-16,-6-1 0,-5-1 16,-4-1-16,-4 0 0,-5-2 15,-2-1-15,-9 1 0,1-1 0,-2 0 16,1 2-16,2-1 16,3-2-16,-3 1 0,7-1 0,4 2 15,3-1-15,4 0 0,5 1 16,4-3-16,3 0 0,1-1 15,3 0-15,3 2 0,4 1 16,3-3-16,4 1 0,5 1 16,4 2-16,2 3 0,4 1 15,4 4-15,-2 4 0,-4-4 0,-6-3 16,-4-2-16</inkml:trace>
  <inkml:trace contextRef="#ctx0" brushRef="#br1" timeOffset="311764.0373">24780 10180 0,'0'0'0,"0"0"0,0 0 16,0 0-16,0 0 0,-11 23 15,11-23-15,-12 20 0,12-20 0,-16 25 16,7-10-16,-1 1 16,0 0-16,0 1 0,1 1 15,0-1-15,1-1 0,-2 5 0,2-1 16,1-2-16,2 0 0,0-1 16,2-1-16,3-3 0,3-2 15,0-3-15,1 0 0,-2-2 0</inkml:trace>
  <inkml:trace contextRef="#ctx0" brushRef="#br1" timeOffset="312447.79">29897 8158 0,'0'0'0,"5"-5"15,2-3-15,-1 1 0,1-1 0,5-1 16,2 1-16,2 2 16,0 0-16,3 2 0,2 3 15,0 2-15,1 3 0,1 2 0,1 5 16,-2 0-16,-2 1 0,1 6 16,-3 3-16,-6-2 0,-4-1 0,-6 1 15,-5 0-15,-6-1 16,-6 1-16,-2-3 0,-4-1 15,-2-3-15,-3-1 0,0 1 16,-2 2-16,1-3 0,0-2 0,-2 2 16,1 0-16,5 0 0,2-1 15,5 0-15,4 1 16,4-3-16,0-1 0,5 3 0,3 1 16,3-2-16,3 1 0,12 2 15,7 1-15,4 0 0,2-2 16,2 3-16,2 2 0,3 0 15,0 0-15,8 4 0,-3 1 16,-5-3-16,-1-2 0,-5-2 16,-8-3-16,-5-2 0</inkml:trace>
  <inkml:trace contextRef="#ctx0" brushRef="#br1" timeOffset="312730.469">30623 10090 0,'0'0'0,"0"0"15,0 22-15,-1-6 0,0 2 0,-1 11 16,-2 6-16,0 1 0,0-1 16,-9 12-16,-4 3 15,-4-3-15,-2-1 0,1-2 0,4-10 16,5-8-16</inkml:trace>
  <inkml:trace contextRef="#ctx0" brushRef="#br1" timeOffset="318658.6975">25623 9619 0,'0'0'0,"0"0"0,0 0 16,0 0-16,0 0 0,0 0 0,0 0 15,0 0-15</inkml:trace>
  <inkml:trace contextRef="#ctx0" brushRef="#br1" timeOffset="319651.3293">28323 6638 0,'0'0'0,"0"0"16,0 0-16,0 0 0,0 0 0,0 0 16,-39-1-16,39 1 0,-37 5 15,12-2-15,-5 1 0,-2 2 16,-2 1-16,-15 5 0,-2 1 16,-1 2-16,0-1 0,-16 10 15,-3 3-15,-8 4 0,4-1 0,-15 9 16,2 3-16,-2 3 15,9 0-15,-24 23 0,13-1 16,14-6-16,9-2 0,0 0 0,-2 0 16,12-6-16,7-4 0,-3 13 15,-3 8-15,2-8 0,3-4 0,2 5 16,0 5-16,2-6 16,2-3-16,-3 3 0,-1 4 15,9-4-15,8-3 0,-1 4 16,2 3-16,5-9 0,2-4 0,3 3 15,1 1-15,4-3 0,4-4 16,2 3-16,2 1 0,1-8 16,2-6-16,-2 1 0,0 0 15,3-4-15,3-3 0,6 0 16,6 2-16,-2-6 0,-3-2 16,2-7-16,-1-3 0,1-1 15,-1 0-15,0 3 0,-1 1 16,-1-6-16,0-4 0,-5-6 15,1 1-15,4 1 0,0 2 0,-1-4 16,0-3-16,-2-2 0,3 4 16,-2-3-16,-1 2 15,1-1-15,0 1 0,-1-3 0,0 0 16,0 0-16,0 0 0,1 3 16,-2 0-16,1-3 0,-2 3 0,-2-1 15,0 1-15,-1-2 16,0-1-16,-1 0 0,2 0 0,1 0 15</inkml:trace>
  <inkml:trace contextRef="#ctx0" brushRef="#br1" timeOffset="338633.3327">26155 8243 0,'0'0'0,"0"0"0,0 0 0,0 0 16,14 21-16,-14-21 0,7 25 16,-5-9-16,-1 1 0,-1 2 15,0 4-15,-2 0 0,-3 1 0,-2 10 16,-3 0-16,0-3 15,-1-2-15,-1 10 0,0 2 16,2-4-16,1-3 0,-1-1 0,0-2 16,1-3-16,3-3 0,0 1 15,2-3-15,1-8 0,2-3 16,0-1-16,1-2 0,2-2 16,3-3-16,4-4 0,3-4 15,0 1-15,3-2 0,4-1 16,3-4-16,2-2 0,2-1 0,10-5 15,4-1-15,1 1 0,1 0 16,12-7-16,2 1 16,-3 0-16,-3 1 0,9-4 0,-1 2 15,-4 4-15,-3 2 0,3-2 16,4 0-16,3-1 0,-5 3 0,-16 5 16,-11 4-16,-8 2 15</inkml:trace>
  <inkml:trace contextRef="#ctx0" brushRef="#br1" timeOffset="339448.3779">29844 9232 0,'0'0'0,"0"0"16,0 0-16,0 0 0,0 0 0,0 0 16,0 0-16,0 0 0,14 25 0,-14-25 15,8 28-15,-8-28 16,8 37-16,-2-13 0,0 2 15,-1 3-15,-1 3 0,3 10 0,0 1 16,-2 0-16,-2 2 0,3 8 16,0-2-16,-2-2 0,0 0 15,2 5-15,-1-2 0,1-6 16,-1-5-16,2-3 0,1-2 16,-1-6-16,1-3 0,0-5 15,0-1-15,-2-4 0,1-3 0,1-2 16,-1-2-16,4-4 15,3-1-15,-1-5 0,2-5 0,2-3 16,0-3-16,1-2 0,1-4 16,-3 1-16,0 1 0,0-4 15,1-6-15,-2 1 0,1-1 16,-1-3-16,1-1 0,1-7 16,-1 1-16,-2-1 0,-2 3 15,-1 0-15,-2 2 0,1 1 16,0 2-16,-1 0 0,-1 0 0,-2 2 15,-2 1-15,-2 2 0,-2 3 16,0-2-16,0-1 0,0 5 16,0 4-16,0 3 0</inkml:trace>
  <inkml:trace contextRef="#ctx0" brushRef="#br1" timeOffset="342315.1419">25572 8704 0,'0'0'0,"0"0"0,0 0 16,0 0-16,0 0 0,27 16 15,-27-16-15,28 11 0,-13-6 0,5 4 16,4 2-16,0 1 0,2 2 15,12 4-15,7-1 16,-2-2-16,0 1 0,18 6 16,8 1-16,6 5 0,-5 0 0,23 6 15,6-2-15,-9 4 0,-6 0 0,54 14 16,19-1-16,-27-3 16,-17-2-16,7-1 0,7-1 15,-13-3-15,-11 0 0,16 3 16,11 2-16,-16-4 0,-10-4 0,10 9 15,9 6-15,-17-5 0,-12-4 16,15-2-16,13-3 16,-20-2-16,-11-1 0,10 6 15,8 6-15,-17-7 0,-14-1 0,12-3 16,9-2-16,-15-5 0,-9-7 0,1 5 16,2 2-16,-14-11 15,-9-6-15,4 3 0,3 3 16,-10-1-16,-8 2 0,0-3 15,1-3-15,-13-4 0,-8-2 0,-4 0 16,-2 2-16,-2-3 0,2-3 16,2-5-16,1-4 0,-8 3 15,-5 5-15,-8-1 0,0 0 16,0 0-16,0-4 0,-6-4 16,-3-3-16,-4 3 0,-4 0 0,-5-5 15,-6-4-15,-2 3 16,-1 2-16,-11-2 0,-7-3 15,1 0-15,4-1 0,-20-10 0,-8-4 16,1 8-16,2 6 0,-45-22 16,3-8-16,14 9 0,9 4 15,-16-3-15,-11-3 0,15 6 16,8 3-16,-16-6 0,-12-6 16,12 5-16,9 3 0,-17-3 15,-10-2-15,12 4 0,7 5 0,-14-8 16,-9-3-16,14 8 0,11 5 15,-15-4-15,-10-4 16,14 7-16,10 3 0,-16-1 0,-13-1 16,21-1-16,13 1 0,-13-4 15,-10 0-15,17 4 0,15 5 16,-11-1-16,-5-1 0,11 2 16,9 3-16,-6 0 0,-3 0 15,16 1-15,9 2 0,-7-4 16,-6-2-16,11 6 0,8 5 0,-4 0 15,-1 1-15,11-4 0,8-3 16,-4-1-16,-1-2 16,4 7-16,2 4 0,1 1 0,1 1 15,7 2-15,5-2 0,3 3 16,2-1-16,6-1 0,2-2 16,0 1-16,1 0 0,6 7 15,5 5-15,5-6 0,5-1 16,2 5-16,0 7 0,7-5 15,6-5-15,-5 1 0,3 1 0,11 5 16,9 4-16,-3 0 0,1 3 16,10-1-16,10 0 0,-2 0 15,1 1-15,20 4 0,9 4 16,-5 1-16,-6 0 0,47 13 16,3-2-16,-12 0 0,-9 0 0,12 4 15,8 3-15,-8-8 16,-6-4-16,18 7 0,13 5 15,-16-3-15,-10-2 0,23 7 0,15 6 16,-14-6-16,-10-1 0,18 7 16,12 5-16,-16-6 0,-10-6 15,14 5-15,10 5 0,-14-8 16,-7-5-16,16 11 0,13 8 16,-22 0-16,-13 0 0,17-7 15,12-3-15,-20-2 0,-13-1 0,16 3 16,12 2-16,-18-3 0,-12-3 15,18 9-15,11 6 16,-14-8-16,-10-6 0,9 8 16,6 5-16,-16-7 0,-10-6 0,9 5 15,5 2-15,-18-3 0,-13-5 16,12 2-16,9-1 0,-19-7 16,-14-5-16,7 4 0,5 4 15,-13-4-15,-8-4 0,-1 2 16,1 0-16,-12-2 0,-6-3 0,-2 0 15,-1 1-15,-10-8 0,-5-8 16,-1-2-16,0-2 16,-8 3-16,-4 0 0,-5-8 0,-4-6 15,-7 0-15,-5 1 0,-5 2 16,-2 1-16,-5-4 0,-1-2 16,-17-15-16,-10-8 0,0-4 15,-2-1-15,-15 4 0,-13 3 16,7-4-16,1-4 0,-13-6 15,-8-6-15,4 8 0,3 4 0,-11-2 16,-9-2-16,8 2 0,6 2 16,-16-13-16,-10-7 0,3 14 15,3 9-15,-18-5 0,-10-3 16,8-2-16,8-1 0,-12-11 16,-7-7-16,3 14 0,2 9 15,-12-7-15,-8-6 0,11 4 16,8 3-16,-13-8 0,-9-6 15,8 12-15,5 6 0,-13-8 0,-7-7 16,15 3-16,12 0 0,-17-6 16,-12-5-16,13 13 0,11 10 15,-7-3-15,-5-3 0,9 3 16,7 2-16,-10-7 0,-8-6 16,10 10-16,7 5 0,-7-7 15,-4-6-15,11 8 0,9 5 0,-8-2 16,-7-3-16,18 1 0,12 3 15,-10-2-15,-7-1 16,13 12-16,7 9 0,-2-7 0,-1-4 16,7 2-16,4 1 0,-6 2 15,-3 0-15,10-2 0,8-1 16,-1 9-16,-1 7 0,12 1 16,6 4-16,1-6 0,-1 0 15,10-4-15,10 0 0,1 2 16,2 0-16,11 6 0,5 3 0,4 2 15,4-1-15,6 6 0,6 1 16,6 1-16,7-1 16,2 1-16,5-2 0,7 1 0,5 1 15,6 4-15,5 1 0,11 3 16,6 1-16,1 7 0,-1 6 16,11-5-16,9-2 0,-1-3 15,1 2-15,12 2 0,9 2 16,-6 2-16,-2-1 0,11 8 0,9 5 15,-5-5-15,-3-1 0,14 7 16,10 3-16,-3-4 0,-4-5 16,14 10-16,11 5 15,-11-3-15,-6-1 0,14 5 0,9 4 16,-7-9-16,-5-6 0,14 6 16,10 5-16,-10 1 0,-6 0 15,8 6-15,7 4 0,-10-2 16,-6 0-16,11 8 0,9 5 15,-11-10-15,-6-8 0,14 7 0,9 3 16,-14 0-16,-12 1 0,12 3 16,7 4-16,-14-10 0,-10-6 15,8 6-15,6 4 0,-11-9 16,-6-6-16,2 7 0,1 4 16,-12-6-16,-8-4 0,9 1 15,7 0-15,-15-3 0,-9-3 0,3 7 16,5 5-16,-12-10 15,-7-7-15,2-1 0,2-2 16,-14 0-16,-8 0 0,-5-5 0,-2-4 16,-7 0-16,-6-2 0,-5-1 15,-1 1-15,-9-6 0,-3-4 16,-1-7-16,-2-3 0,-9 2 16,-6 2-16,-3-2 0,-6-1 15,-2-3-15,-3 0 0,-3 0 16,-5-4-16,-9-1 0,-4-2 0,-21-4 15,-14-5-15,17 6 0,10 2 16,9 3-16</inkml:trace>
  <inkml:trace contextRef="#ctx0" brushRef="#br1" timeOffset="343081.9545">28287 6910 0,'0'0'0,"0"0"0,0 0 15,0 0-15,0 0 0,-3 25 0,3-25 16,-18 26-16,18-26 0,-29 30 15,11-11-15,-4 2 0,-4 2 16,-9 11-16,-3 3 0,-1 1 16,-3 0-16,-12 12 0,-2 2 15,-11 8-15,4 0 0,-10 10 16,3 1-16,-6 5 0,6-2 0,-28 30 16,8-8-16,6-13 0,5-8 15,4 2-15,2 1 0,7-6 16,4-3-16,0 3 0,-2 0 15,1-6-15,1-7 0,0 2 16,2 2-16,6-6 0,3-4 16,-1-3-16,-2-3 0,11-5 15,8-6-15,1 1 0,0-1 0,6-7 16,5-6-16,6-2 16,4-3-16,5-9 0,5-4 0,1-5 15,2-3-15,2-1 0,1 0 16,3-9-16,3-6 0,-4 4 15,2-2-15,1-6 0,1-3 16,2 4-16,3-2 0,-4 8 16,-3 3-16,-1 3 0</inkml:trace>
  <inkml:trace contextRef="#ctx0" brushRef="#br1" timeOffset="343400.0632">26349 8489 0,'0'0'16,"0"0"-16,0 0 0,-3 19 0,3-19 15,-4 24-15,4-24 0,-8 33 16,4-14-16,-3 4 0,-1 5 16,-3 7-16,0 1 0,0 1 15,1-1-15,-2 9 0,-1-4 0,3 0 16,2-4-16,1-3 15,3-4-15,-1 4 0,2-3 16,0-6-16,-1-5 0,5-4 0,4-2 16,1-8-16,4-5 0,8-2 15,5-3-15,4-3 0,1 0 0,9-8 16,5-3-16,2-1 16,0 1-16,13-8 0,3-5 15,-6 6-15,-15 5 0,-9 4 16</inkml:trace>
  <inkml:trace contextRef="#ctx0" brushRef="#br1" timeOffset="344015.3929">28876 7190 0,'0'0'0,"0"0"16,6 17-16,0-4 0,-1 3 16,6 11-16,3 6 0,-2 0 15,0 2-15,7 18 0,3 9 16,0-3-16,0-1 0,6 20 15,8 18-15,-4-10 0,-2-6 0,18 41 16,5 12-16,-9-21 16,-6-14-16,2 10 0,0 6 15,-6-17-15,-3-13 0,3 11 0,4 7 16,-6-11-16,-4-10 0,4 8 16,2 3-16,-6-12 0,-4-10 15,-2 8-15,-1 3 0,-6-13 16,-6-11-16,6-1 0,2-1 15,-2-6-15,-2-4 0,-2-1 16,-2-2-16,0-9 0,1-8 0,1-1 16,0-4-16,-1-6 0,-2-5 15,-2-5-15,-3-3 16,0-2-16,1-1 0,-2-6 0,0-4 16,-5 1-16,-5 1 0,5 7 15,1 0-15,2 3 0</inkml:trace>
  <inkml:trace contextRef="#ctx0" brushRef="#br1" timeOffset="344384.43">30257 9833 0,'0'0'0,"0"0"0,0 0 15,0 0-15,4 23 0,-4-11 16,0 3-16,2 1 0,0 0 0,1 4 16,1 3-16,2 8 0,0-1 15,1 0-15,3 0 0,0 2 16,0 0-16,2 10 0,-2 1 16,-1-6-16,0-3 0,1 2 15,-2-5-15,-1-7 0,-3-3 0,-2-7 16,-4-2-16,-1-6 15,-1-3-15,-13-7 0,-7-4 16,-5-7-16,-2-3 0,-13-14 16,-11-8-16,-11-10 0,2 0 0,-26-19 15,-12-9-15,-10-3 16,6 7-16,-59-44 0,5 2 0,20 17 16,13 14-16,40 26 0,26 18 15,20 13-15</inkml:trace>
  <inkml:trace contextRef="#ctx0" brushRef="#br1" timeOffset="348065.2023">27544 11196 0,'0'0'0,"0"0"16,0 0-16,0 0 0,0 0 0,0 0 16,0 0-16,0 0 0,0 0 15,0 0-15,-9-19 16,9 19-16,0 0 0,-24-4 0,24 4 16,-28 1-16,13 0 0,-1 2 15,0 2-15,0-1 0,2 1 16,0 0-16,1 1 0,1 0 15,3 0-15,1 0 0,1 0 16,3 0-16,2 0 0,4 0 16,3 0-16,3 1 0,1-1 15,5-2-15,4 0 0,-1 0 0,0-1 16,6-3-16,3-2 0,-2-2 16,-1 0-16,-1-3 0,0 0 15,-3-2-15,-3-1 0,2-4 16,-3-2-16,-1 2 0,-2 1 0,-5-3 15,-1-4-15,-3 3 16,-2 2-16,-3 0 0,-2 3 16,-1 1-16,0 0 0,-6 0 0,-4 0 15,3 5-15,-1 1 0,-3 1 16,-1 1-16,3 3 0,-2 2 16,-5 3-16,-1 1 0,6 1 15,0 0-15,1 4 16,1 2-16,0-1 0,3 0 0,-1 4 15,2 0-15,4-2 0,2-2 0,4 1 16,3 0-16,1-3 16,3 0-16,1 0 0,5-2 15,1 1-15,1 0 0,1-2 0,-1 2 16,1-6-16,0-3 0,2-1 16,1 0-16,-3-2 0,-1 1 15,0-2-15,-1-2 0,-2-1 16,-1-2-16,-2 1 0,0 0 15,-2 0-15,-2 0 0,-2 0 16,-2 0-16,-2 1 0,-1-1 16,-4 0-16,-3-1 0,-3 3 15,-3 5-15,1 0 0,-1-1 0,-1 2 16,1 2-16,-3 2 0,-1 1 16,1 3-16,-1 2 0,1 1 15,3 2-15,1 0 0,3 0 16,3 3-16,0 0 0,2 1 15,3-2-15,3 0 0,2-1 16,4-1-16,2-3 0,3 1 16,3-3-16,0 0 0,1-2 0,-1 0 15,1-2-15,2-3 0,-1-2 16,0-2-16,-2 0 0,0-2 16,1-2-16,-3-3 0,-1-1 15,-2-1-15,-3-2 0,-2-2 16,-3-1-16,-3-1 0,-3 0 15,-5-3-15,-3-2 0,0 0 16,2 4-16,2 4 0</inkml:trace>
  <inkml:trace contextRef="#ctx0" brushRef="#br1" timeOffset="349032.1298">28321 6828 0,'0'0'15,"0"0"-15,0 0 0,0 0 16,-9 22-16,9-22 0,-3 26 0,0-8 15,-2 1-15,2 2 16,0 2-16,-2 4 0,1 1 0,-2 13 16,1 2-16,-1 3 0,0 0 15,-3 12-15,0 2 0,0 0 16,0-1-16,-1 13 0,2-1 16,-1 13-16,1-3 0,2 8 15,-1-5-15,0 0 0,1-1 0,-2 33 16,0-11-16,2-11 0,-1-6 15,-1 0-15,-1 2 0,1-6 16,-1-4-16,-2 3 0,-1 3 16,-2-5-16,1-2 0,-1-2 15,-2 0-15,2 1 0,1 0 16,-3 0-16,0 1 0,2-8 16,0-3-16,-2 5 0,-3 2 15,1-3-15,2-2 0,3-1 16,2 1-16,0-5 0,-1-3 0,-5 0 15,-3-1-15,1-3 0,1-2 16,0-1-16,1 0 0,4-6 16,2-3-16,-1 1 0,0 1 15,1-2-15,0-1 0,-1 0 16,-1 1-16,2-7 0,1-3 0,-1-6 16,-3-1-16,4-1 0,3 1 15,1-4-15,2-3 0,0-5 16,2-5-16,-1-1 0,0-1 15,0-5-15,1 0 0,1-1 16,1-1-16,0-3 0,0 3 16,0-3-16,0-2 0,0-1 15,1 0-15,1 0 0,1 0 16,-1-1-16,0 0 0,0-5 16,-1-4-16,-2-1 0,-2-2 0,-1-1 15,-3-1-15,1 2 0,2 3 16,1 1-16</inkml:trace>
  <inkml:trace contextRef="#ctx0" brushRef="#br1" timeOffset="349315.6707">27406 10861 0,'0'0'16,"0"0"-16,0 0 0,0 0 15,0 0-15,0 0 0,17 24 16,-17-24-16,11 23 0,-11-23 0,11 29 15,-5-12-15,1 0 0,0 1 16,0 1-16,0-1 0,-1 0 16,0-2-16,-1 1 0,2 1 15,0-2-15,-2-2 0,1-2 16,1-3-16,3-3 0,-1-1 16,1-1-16,2-2 0,4-3 0,0-2 15,2-3-15,5-5 0,2-3 16,1-5-16,0-3 0,0-3 15,-2-2-15,7-11 0,1-2 16,-7 7-16,-4 6 0,-5 5 16</inkml:trace>
  <inkml:trace contextRef="#ctx0" brushRef="#br1" timeOffset="349597.3315">29763 8961 0,'0'0'16,"0"0"-16,0 0 0,0 0 16,0 0-16,0 0 0,0 0 15,-23-7-15,23 7 0,-23-6 0,23 6 16,0 0-16</inkml:trace>
  <inkml:trace contextRef="#ctx0" brushRef="#br1" timeOffset="354983.1594">28403 6800 0,'0'0'0,"0"0"0,0 0 16,-18 18-16,9-9 0,-4 5 15,-5 4-15,-1 1 0,-4 0 0,-10 12 16,-3 4-16,-7 6 0,2 1 16,-3 5-16,-2 6 0,-5 9 15,4-2-15,-10 18 0,1 7 16,3 1-16,9-9 0,-19 38 15,6-6-15,10-14 0,7-9 16,-1 11-16,-1 7 0,6-11 16,3-10-16,0 9 0,1 5 15,1-6-15,0-7 0,2 9 16,3 7-16,4-8 0,3-7 0,-1 10 16,-1 7-16,6-12 0,3-6 15,0 4-15,0 4 16,1-10-16,2-6 0,1 6 0,1 6 15,2-11-15,2-5 0,0 4 16,2 2-16,1-9 0,1-6 0,3 3 16,0 1-16,2-9 15,0-4-15,5 2 0,2 3 16,0-8-16,-1-6 0,8 4 0,5 0 16,-3-6-16,-2-4 0,-3-3 15,0-2-15,-2-2 0,1-3 16,0-3-16,2-1 15,-3-6-15,0-2 0,-2-3 0,0-1 16,-3-3-16,-1-1 0,-5-5 16,0-3-16,-4-1 0,1-3 0,1 2 15,2 0-15,0-4 0,-2-3 16,-1 1-16,0 3 0,0 1 16</inkml:trace>
  <inkml:trace contextRef="#ctx0" brushRef="#br1" timeOffset="355866.0138">28468 6938 0,'0'0'0,"-7"7"0,-3 2 16,-1 1-16,0 1 0,-5 6 0,-6 6 16,-3 2-16,0 2 0,-1 3 15,-2 5-15,-4 6 0,1 0 0,-1 4 16,-1 2-16,-2 5 0,3-2 16,2 2-16,1 3 15,0-3-15,-1-1 0,-1 10 0,2-1 16,5-3-16,2-1 0,1 2 15,1 2-15,-4 24 0,5-7 16,0-6-16,1-3 0,3-4 16,3-5-16,2 2 0,3 2 15,-1-6-15,1-3 0,3-1 16,1 0-16,0-1 0,3-2 16,0 2-16,0 0 0,0-7 0,3-6 15,-1 2-15,1 3 0,2-6 16,-1-6-16,5 4 15,2 3-15,-2-10 0,-1-5 0,5-3 16,2-1-16,-1-1 0,1 2 16,-9-10-16,3 1 0,0 0 15,1 0-15,-1-1 0,-1-1 16,-1-3-16,-1 1 0,0-3 16,2 2-16,-4-4 0,-1 0 0,-1-2 15,0 1-15,-2-2 0,2-1 16,-2 1-16,0 0 15,1 2-15,-1-2 0,0 0 0,0 0 16,0 0-16,0 0 0,0 3 16,0-3-16,0 0 0,-3 3 15,0-1-15,-2 1 0,2 0 16,0 0-16,-1-1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ADC0-11CC-4EA5-ACE4-DC0E077CB911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__2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__3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png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emf"/><Relationship Id="rId19" Type="http://schemas.openxmlformats.org/officeDocument/2006/relationships/customXml" Target="../ink/ink1.xml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1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.docx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6.bin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7D932D-8918-4145-B342-8B2325851A49}"/>
              </a:ext>
            </a:extLst>
          </p:cNvPr>
          <p:cNvSpPr txBox="1"/>
          <p:nvPr/>
        </p:nvSpPr>
        <p:spPr>
          <a:xfrm>
            <a:off x="2857500" y="2609850"/>
            <a:ext cx="6238875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zh-CN" sz="2800"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第一节　平面向量的概念及线性运算</a:t>
            </a:r>
            <a:endParaRPr lang="zh-CN" altLang="zh-CN" sz="280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4DA2336-8CB4-4E4F-1315-2AFF0124494A}"/>
                  </a:ext>
                </a:extLst>
              </p:cNvPr>
              <p:cNvSpPr/>
              <p:nvPr/>
            </p:nvSpPr>
            <p:spPr>
              <a:xfrm>
                <a:off x="301291" y="855123"/>
                <a:ext cx="11589417" cy="2238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4DA2336-8CB4-4E4F-1315-2AFF0124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855123"/>
                <a:ext cx="11589417" cy="2238241"/>
              </a:xfrm>
              <a:prstGeom prst="rect">
                <a:avLst/>
              </a:prstGeom>
              <a:blipFill>
                <a:blip r:embed="rId2"/>
                <a:stretch>
                  <a:fillRect l="-946" b="-16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5300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02107D1-C313-063F-BB47-A814E21FDA59}"/>
                  </a:ext>
                </a:extLst>
              </p:cNvPr>
              <p:cNvSpPr/>
              <p:nvPr/>
            </p:nvSpPr>
            <p:spPr>
              <a:xfrm>
                <a:off x="301291" y="935115"/>
                <a:ext cx="11589417" cy="2162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衡水调研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的重心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分别交于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C.2	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02107D1-C313-063F-BB47-A814E21FD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935115"/>
                <a:ext cx="11589417" cy="2162002"/>
              </a:xfrm>
              <a:prstGeom prst="rect">
                <a:avLst/>
              </a:prstGeom>
              <a:blipFill>
                <a:blip r:embed="rId2"/>
                <a:stretch>
                  <a:fillRect l="-946" b="-1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13800" y="2216520"/>
              <a:ext cx="10986840" cy="3462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440" y="2207160"/>
                <a:ext cx="11005560" cy="34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46710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DDB77A-03B9-FB1B-77E6-FD2772BCAA50}"/>
                  </a:ext>
                </a:extLst>
              </p:cNvPr>
              <p:cNvSpPr/>
              <p:nvPr/>
            </p:nvSpPr>
            <p:spPr>
              <a:xfrm>
                <a:off x="301291" y="1048163"/>
                <a:ext cx="11589417" cy="2238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青岛调研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R)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D.1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6DDB77A-03B9-FB1B-77E6-FD2772BCA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91" y="1048163"/>
                <a:ext cx="11589417" cy="2238818"/>
              </a:xfrm>
              <a:prstGeom prst="rect">
                <a:avLst/>
              </a:prstGeom>
              <a:blipFill>
                <a:blip r:embed="rId2"/>
                <a:stretch>
                  <a:fillRect l="-946" b="-1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33969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D148FBB4-C152-68C9-2057-37A3D9C9B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14031"/>
              </p:ext>
            </p:extLst>
          </p:nvPr>
        </p:nvGraphicFramePr>
        <p:xfrm>
          <a:off x="436563" y="977900"/>
          <a:ext cx="11185525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3" imgW="11311846" imgH="2177178" progId="Word.Document.12">
                  <p:embed/>
                </p:oleObj>
              </mc:Choice>
              <mc:Fallback>
                <p:oleObj name="Document" r:id="rId3" imgW="11311846" imgH="217717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563" y="977900"/>
                        <a:ext cx="11185525" cy="214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X141.TIF">
            <a:extLst>
              <a:ext uri="{FF2B5EF4-FFF2-40B4-BE49-F238E27FC236}">
                <a16:creationId xmlns:a16="http://schemas.microsoft.com/office/drawing/2014/main" id="{831ACC33-0B12-963F-EF7E-CAFE5F9BAAAE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80" y="3024029"/>
            <a:ext cx="2872517" cy="21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09701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46489"/>
      </p:ext>
    </p:extLst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37D932D-8918-4145-B342-8B2325851A49}"/>
              </a:ext>
            </a:extLst>
          </p:cNvPr>
          <p:cNvSpPr txBox="1"/>
          <p:nvPr/>
        </p:nvSpPr>
        <p:spPr>
          <a:xfrm>
            <a:off x="2857500" y="2609850"/>
            <a:ext cx="733425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　平面向量</a:t>
            </a:r>
            <a:r>
              <a:rPr lang="zh-CN" altLang="en-US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基本定理和坐标表示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6797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5468EDB-8BCF-46C7-B3CE-233332D238F4}"/>
                  </a:ext>
                </a:extLst>
              </p:cNvPr>
              <p:cNvSpPr/>
              <p:nvPr/>
            </p:nvSpPr>
            <p:spPr>
              <a:xfrm>
                <a:off x="281738" y="1130757"/>
                <a:ext cx="12079706" cy="557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(1)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定理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是同一平面内的两个不共线向量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那么对于这一平面内的任意向量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a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有且只有一对实数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zh-CN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使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</m:oMath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(2)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r>
                  <a:rPr lang="zh-CN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</a:t>
                </a:r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: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不共线的向量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叫作表示这一平面内所有向量的一组基底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思维拓展</a:t>
                </a:r>
                <a:endParaRPr lang="en-US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必须是同一平面内的两个不共线的向量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零向量不能作为基底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基底给定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同一向量的分解形式唯一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; 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③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如果对于一组基底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en-US" altLang="zh-CN" sz="2400" b="1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e</a:t>
                </a:r>
                <a:r>
                  <a:rPr lang="en-US" altLang="zh-CN" sz="2400" b="1" baseline="-250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𝒂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𝜆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𝟏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  <m:r>
                      <a:rPr lang="en-US" altLang="zh-CN" sz="24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4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𝒆</m:t>
                    </m:r>
                    <m:r>
                      <a:rPr lang="en-US" altLang="zh-CN" sz="2400" b="1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𝟐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zh-CN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那么可以得到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zh-CN" sz="2400" i="1" dirty="0" smtClean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若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𝒆</m:t>
                      </m:r>
                      <m:r>
                        <a:rPr lang="en-US" altLang="zh-CN" sz="2400" b="1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𝟏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+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400" b="1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𝒆</m:t>
                      </m:r>
                      <m:r>
                        <a:rPr lang="en-US" altLang="zh-CN" sz="2400" b="1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𝟐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=0,</m:t>
                      </m:r>
                      <m:r>
                        <a:rPr lang="zh-CN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则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𝜆</m:t>
                      </m:r>
                      <m:r>
                        <a:rPr lang="en-US" altLang="zh-CN" sz="2400" i="1" baseline="-25000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=0.</m:t>
                      </m:r>
                    </m:oMath>
                  </m:oMathPara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zh-CN" altLang="zh-CN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A5468EDB-8BCF-46C7-B3CE-233332D23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8" y="1130757"/>
                <a:ext cx="12079706" cy="5575372"/>
              </a:xfrm>
              <a:prstGeom prst="rect">
                <a:avLst/>
              </a:prstGeom>
              <a:blipFill>
                <a:blip r:embed="rId2"/>
                <a:stretch>
                  <a:fillRect l="-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89A96AB-F044-4FFD-A341-4C5469F838EC}"/>
              </a:ext>
            </a:extLst>
          </p:cNvPr>
          <p:cNvSpPr txBox="1"/>
          <p:nvPr/>
        </p:nvSpPr>
        <p:spPr>
          <a:xfrm>
            <a:off x="142875" y="4286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平面向量基本定理</a:t>
            </a:r>
          </a:p>
        </p:txBody>
      </p:sp>
    </p:spTree>
    <p:extLst>
      <p:ext uri="{BB962C8B-B14F-4D97-AF65-F5344CB8AC3E}">
        <p14:creationId xmlns:p14="http://schemas.microsoft.com/office/powerpoint/2010/main" val="11469098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4B216CC-8279-CEBC-8A56-E0F718EEB692}"/>
              </a:ext>
            </a:extLst>
          </p:cNvPr>
          <p:cNvSpPr txBox="1"/>
          <p:nvPr/>
        </p:nvSpPr>
        <p:spPr>
          <a:xfrm>
            <a:off x="330200" y="302754"/>
            <a:ext cx="461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④定理的应用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E37109-BA8B-518A-1FAE-C04519CB4106}"/>
              </a:ext>
            </a:extLst>
          </p:cNvPr>
          <p:cNvSpPr txBox="1"/>
          <p:nvPr/>
        </p:nvSpPr>
        <p:spPr>
          <a:xfrm>
            <a:off x="2550160" y="71921"/>
            <a:ext cx="415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基底的意识，转化的思想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74DA286-32B5-0B50-4FB5-056F0F553EA5}"/>
              </a:ext>
            </a:extLst>
          </p:cNvPr>
          <p:cNvSpPr txBox="1"/>
          <p:nvPr/>
        </p:nvSpPr>
        <p:spPr>
          <a:xfrm>
            <a:off x="2443482" y="764419"/>
            <a:ext cx="480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向量共面的判定  四点共面的判定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62B9DF-0C71-22E7-FEEE-A1C64177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7" y="2919540"/>
            <a:ext cx="11400785" cy="351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202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34C8CD0-C125-56E6-A953-C3D03C022C9E}"/>
                  </a:ext>
                </a:extLst>
              </p:cNvPr>
              <p:cNvSpPr/>
              <p:nvPr/>
            </p:nvSpPr>
            <p:spPr>
              <a:xfrm>
                <a:off x="380680" y="906385"/>
                <a:ext cx="11589417" cy="3159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下列命题中正确的是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yb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则存在实数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yb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共面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则存在实数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34C8CD0-C125-56E6-A953-C3D03C022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0" y="906385"/>
                <a:ext cx="11589417" cy="3159070"/>
              </a:xfrm>
              <a:prstGeom prst="rect">
                <a:avLst/>
              </a:prstGeom>
              <a:blipFill>
                <a:blip r:embed="rId2"/>
                <a:stretch>
                  <a:fillRect l="-946" b="-3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93087"/>
      </p:ext>
    </p:extLst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73E6A8D-1EE2-47F3-84FB-BD1B11FF8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863" y="547687"/>
          <a:ext cx="9993312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文档" r:id="rId3" imgW="10293392" imgH="5951761" progId="Word.Document.8">
                  <p:embed/>
                </p:oleObj>
              </mc:Choice>
              <mc:Fallback>
                <p:oleObj name="文档" r:id="rId3" imgW="10293392" imgH="5951761" progId="Word.Document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D73E6A8D-1EE2-47F3-84FB-BD1B11FF8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547687"/>
                        <a:ext cx="9993312" cy="576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B1D59A81-74C3-4118-B576-9D0BB956E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0888" y="2200275"/>
          <a:ext cx="2136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5" imgW="2168802" imgH="396014" progId="Word.Document.8">
                  <p:embed/>
                </p:oleObj>
              </mc:Choice>
              <mc:Fallback>
                <p:oleObj name="文档" r:id="rId5" imgW="2168802" imgH="396014" progId="Word.Documen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B1D59A81-74C3-4118-B576-9D0BB956E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2200275"/>
                        <a:ext cx="2136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C5192DE-B418-4B9E-BAC4-F8BD8C577C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25" y="2178050"/>
          <a:ext cx="25304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文档" r:id="rId7" imgW="2586793" imgH="399614" progId="Word.Document.8">
                  <p:embed/>
                </p:oleObj>
              </mc:Choice>
              <mc:Fallback>
                <p:oleObj name="文档" r:id="rId7" imgW="2586793" imgH="399614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4C5192DE-B418-4B9E-BAC4-F8BD8C577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178050"/>
                        <a:ext cx="25304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A35232AC-9383-40A7-BAA0-BD3DCDF9C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0050" y="2897187"/>
          <a:ext cx="21272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文档" r:id="rId9" imgW="2168802" imgH="396014" progId="Word.Document.8">
                  <p:embed/>
                </p:oleObj>
              </mc:Choice>
              <mc:Fallback>
                <p:oleObj name="文档" r:id="rId9" imgW="2168802" imgH="396014" progId="Word.Document.8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A35232AC-9383-40A7-BAA0-BD3DCDF9C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897187"/>
                        <a:ext cx="21272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27810CBF-54F1-4BF4-9C7F-FE13154FAC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4025" y="2776537"/>
          <a:ext cx="21256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文档" r:id="rId11" imgW="2168802" imgH="594021" progId="Word.Document.8">
                  <p:embed/>
                </p:oleObj>
              </mc:Choice>
              <mc:Fallback>
                <p:oleObj name="文档" r:id="rId11" imgW="2168802" imgH="594021" progId="Word.Document.8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27810CBF-54F1-4BF4-9C7F-FE13154FA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2776537"/>
                        <a:ext cx="21256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1CB4528F-82C6-4CAF-BA3D-F2BAFD4044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4538" y="4410075"/>
          <a:ext cx="2508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13" imgW="2586793" imgH="399614" progId="Word.Document.8">
                  <p:embed/>
                </p:oleObj>
              </mc:Choice>
              <mc:Fallback>
                <p:oleObj name="文档" r:id="rId13" imgW="2586793" imgH="399614" progId="Word.Document.8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1CB4528F-82C6-4CAF-BA3D-F2BAFD404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410075"/>
                        <a:ext cx="2508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27548731-5D5B-472D-A09B-40D7C7BADD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4937125"/>
          <a:ext cx="2668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档" r:id="rId15" imgW="2748805" imgH="594021" progId="Word.Document.8">
                  <p:embed/>
                </p:oleObj>
              </mc:Choice>
              <mc:Fallback>
                <p:oleObj name="文档" r:id="rId15" imgW="2748805" imgH="594021" progId="Word.Document.8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27548731-5D5B-472D-A09B-40D7C7BAD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4937125"/>
                        <a:ext cx="26685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497673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AE2F35-A49C-424A-8201-131B6C8FDBA5}"/>
              </a:ext>
            </a:extLst>
          </p:cNvPr>
          <p:cNvSpPr txBox="1"/>
          <p:nvPr/>
        </p:nvSpPr>
        <p:spPr>
          <a:xfrm>
            <a:off x="1000125" y="1323975"/>
            <a:ext cx="6200775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zh-CN" altLang="en-US" sz="2400" b="1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课标要求：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了解向量的背景．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理解向量的概念．　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5143500" algn="l"/>
              </a:tabLst>
            </a:pPr>
            <a:r>
              <a:rPr lang="en-US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掌握向量的运算．</a:t>
            </a:r>
            <a:endParaRPr lang="zh-CN" altLang="zh-CN" sz="24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13D3A7AD-1DD3-41C5-828D-4DC4D12D0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3300" y="1149350"/>
          <a:ext cx="101854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文档" r:id="rId3" imgW="10426531" imgH="1700915" progId="Word.Document.8">
                  <p:embed/>
                </p:oleObj>
              </mc:Choice>
              <mc:Fallback>
                <p:oleObj name="文档" r:id="rId3" imgW="10426531" imgH="1700915" progId="Word.Document.8">
                  <p:embed/>
                  <p:pic>
                    <p:nvPicPr>
                      <p:cNvPr id="2" name="Object 9">
                        <a:extLst>
                          <a:ext uri="{FF2B5EF4-FFF2-40B4-BE49-F238E27FC236}">
                            <a16:creationId xmlns:a16="http://schemas.microsoft.com/office/drawing/2014/main" id="{13D3A7AD-1DD3-41C5-828D-4DC4D12D0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149350"/>
                        <a:ext cx="101854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2EE5B70B-BBCB-4D7A-8783-570583217C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1150" y="2098675"/>
          <a:ext cx="1828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文档" r:id="rId5" imgW="1857019" imgH="594021" progId="Word.Document.8">
                  <p:embed/>
                </p:oleObj>
              </mc:Choice>
              <mc:Fallback>
                <p:oleObj name="文档" r:id="rId5" imgW="1857019" imgH="594021" progId="Word.Document.8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2EE5B70B-BBCB-4D7A-8783-570583217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098675"/>
                        <a:ext cx="1828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5D4835-6DC9-4FCB-BDBA-FD6265953510}"/>
                  </a:ext>
                </a:extLst>
              </p:cNvPr>
              <p:cNvSpPr txBox="1"/>
              <p:nvPr/>
            </p:nvSpPr>
            <p:spPr>
              <a:xfrm>
                <a:off x="1003300" y="3012924"/>
                <a:ext cx="8801100" cy="832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注意  </a:t>
                </a:r>
                <a:r>
                  <a:rPr lang="en-US" altLang="zh-CN" sz="2400" b="1" i="1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∥</a:t>
                </a:r>
                <a:r>
                  <a:rPr lang="en-US" altLang="zh-CN" sz="2400" b="1" i="1" dirty="0" err="1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b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的充要条件不能表示成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因为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2</a:t>
                </a:r>
                <a:r>
                  <a:rPr lang="zh-CN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有可能等于</a:t>
                </a:r>
                <a:r>
                  <a:rPr lang="en-US" altLang="zh-CN" sz="2400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0</a:t>
                </a:r>
                <a:r>
                  <a:rPr lang="en-US" altLang="zh-CN" sz="2400" i="1" dirty="0">
                    <a:solidFill>
                      <a:prstClr val="black"/>
                    </a:solidFill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5D4835-6DC9-4FCB-BDBA-FD626595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00" y="3012924"/>
                <a:ext cx="8801100" cy="832151"/>
              </a:xfrm>
              <a:prstGeom prst="rect">
                <a:avLst/>
              </a:prstGeom>
              <a:blipFill>
                <a:blip r:embed="rId7"/>
                <a:stretch>
                  <a:fillRect l="-1109" b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70231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BF271CA-F353-4A7E-A7F9-2AEE92E86A57}"/>
                  </a:ext>
                </a:extLst>
              </p:cNvPr>
              <p:cNvSpPr/>
              <p:nvPr/>
            </p:nvSpPr>
            <p:spPr>
              <a:xfrm>
                <a:off x="263770" y="725104"/>
                <a:ext cx="12004430" cy="266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规律总结      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(1)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为线段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的中点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若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P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的坐标为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(2)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已知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的顶点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1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B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2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x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y</a:t>
                </a:r>
                <a:r>
                  <a:rPr lang="en-US" altLang="zh-CN" sz="24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则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△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ABC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的重心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G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的坐标为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.</a:t>
                </a:r>
                <a:endParaRPr lang="zh-CN" altLang="zh-CN" sz="2400" dirty="0">
                  <a:latin typeface="Times New Roman" panose="020206030504050203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endParaRPr lang="zh-CN" altLang="zh-CN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BF271CA-F353-4A7E-A7F9-2AEE92E86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0" y="725104"/>
                <a:ext cx="12004430" cy="2668551"/>
              </a:xfrm>
              <a:prstGeom prst="rect">
                <a:avLst/>
              </a:prstGeom>
              <a:blipFill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010078"/>
      </p:ext>
    </p:extLst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654548"/>
      </p:ext>
    </p:extLst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24660"/>
      </p:ext>
    </p:extLst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252445"/>
      </p:ext>
    </p:extLst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147FD86-8A37-E5F9-552C-45A3E38A6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28601"/>
              </p:ext>
            </p:extLst>
          </p:nvPr>
        </p:nvGraphicFramePr>
        <p:xfrm>
          <a:off x="433387" y="1444625"/>
          <a:ext cx="11325225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4" imgW="11311846" imgH="1979318" progId="Word.Document.12">
                  <p:embed/>
                </p:oleObj>
              </mc:Choice>
              <mc:Fallback>
                <p:oleObj name="Document" r:id="rId4" imgW="11311846" imgH="197931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7" y="1444625"/>
                        <a:ext cx="11325225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172794A-BF18-A987-2597-87BAE7FB3E37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　　等和线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30C8BE-1E57-F47B-21D6-4180F68D63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693" y="640493"/>
            <a:ext cx="11719240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  <a:tab pos="5311140" algn="l"/>
                <a:tab pos="6661150" algn="l"/>
                <a:tab pos="8011160" algn="l"/>
              </a:tabLst>
            </a:pPr>
            <a:r>
              <a:rPr lang="zh-CN" altLang="zh-CN" sz="2600" b="1" kern="100" dirty="0">
                <a:latin typeface="Times New Roman"/>
                <a:cs typeface="Times New Roman"/>
              </a:rPr>
              <a:t>等和</a:t>
            </a:r>
            <a:r>
              <a:rPr lang="en-US" altLang="zh-CN" sz="2600" b="1" kern="100" dirty="0">
                <a:latin typeface="Times New Roman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cs typeface="Times New Roman"/>
              </a:rPr>
              <a:t>高</a:t>
            </a:r>
            <a:r>
              <a:rPr lang="en-US" altLang="zh-CN" sz="2600" b="1" kern="100" dirty="0">
                <a:latin typeface="Times New Roman"/>
                <a:cs typeface="Courier New"/>
              </a:rPr>
              <a:t>)</a:t>
            </a:r>
            <a:r>
              <a:rPr lang="zh-CN" altLang="zh-CN" sz="2600" b="1" kern="100" dirty="0">
                <a:latin typeface="Times New Roman"/>
                <a:cs typeface="Times New Roman"/>
              </a:rPr>
              <a:t>线定理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5849340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2EA1C0A-465E-6D1B-EDEA-5533FDF89090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　　等和线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471743-BC90-959C-1513-D99EAB1808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693" y="640493"/>
            <a:ext cx="11719240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  <a:tab pos="5311140" algn="l"/>
                <a:tab pos="6661150" algn="l"/>
                <a:tab pos="8011160" algn="l"/>
              </a:tabLst>
            </a:pPr>
            <a:r>
              <a:rPr lang="zh-CN" altLang="zh-CN" sz="2600" b="1" kern="100" dirty="0">
                <a:latin typeface="Times New Roman"/>
                <a:cs typeface="Times New Roman"/>
              </a:rPr>
              <a:t>等和</a:t>
            </a:r>
            <a:r>
              <a:rPr lang="en-US" altLang="zh-CN" sz="2600" b="1" kern="100" dirty="0">
                <a:latin typeface="Times New Roman"/>
                <a:cs typeface="Courier New"/>
              </a:rPr>
              <a:t>(</a:t>
            </a:r>
            <a:r>
              <a:rPr lang="zh-CN" altLang="zh-CN" sz="2600" b="1" kern="100" dirty="0">
                <a:latin typeface="Times New Roman"/>
                <a:cs typeface="Times New Roman"/>
              </a:rPr>
              <a:t>高</a:t>
            </a:r>
            <a:r>
              <a:rPr lang="en-US" altLang="zh-CN" sz="2600" b="1" kern="100" dirty="0">
                <a:latin typeface="Times New Roman"/>
                <a:cs typeface="Courier New"/>
              </a:rPr>
              <a:t>)</a:t>
            </a:r>
            <a:r>
              <a:rPr lang="zh-CN" altLang="zh-CN" sz="2600" b="1" kern="100" dirty="0">
                <a:latin typeface="Times New Roman"/>
                <a:cs typeface="Times New Roman"/>
              </a:rPr>
              <a:t>线定理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E3A1EC0-B418-A26B-C7E4-638E5C6B3F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306931"/>
              </p:ext>
            </p:extLst>
          </p:nvPr>
        </p:nvGraphicFramePr>
        <p:xfrm>
          <a:off x="334963" y="1304925"/>
          <a:ext cx="11385550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cument" r:id="rId4" imgW="11998918" imgH="4146050" progId="Word.Document.12">
                  <p:embed/>
                </p:oleObj>
              </mc:Choice>
              <mc:Fallback>
                <p:oleObj name="Document" r:id="rId4" imgW="11998918" imgH="414605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963" y="1304925"/>
                        <a:ext cx="11385550" cy="400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3c456">
            <a:extLst>
              <a:ext uri="{FF2B5EF4-FFF2-40B4-BE49-F238E27FC236}">
                <a16:creationId xmlns:a16="http://schemas.microsoft.com/office/drawing/2014/main" id="{C9E613C3-5C8E-25CF-4BD6-A8FD7CB9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46" y="3950875"/>
            <a:ext cx="3487191" cy="2449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398212"/>
      </p:ext>
    </p:extLst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90A62F-5FE3-0CD5-9C5D-3C24EA5D9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52" y="846455"/>
            <a:ext cx="6281738" cy="3319118"/>
          </a:xfrm>
          <a:prstGeom prst="rect">
            <a:avLst/>
          </a:prstGeom>
        </p:spPr>
      </p:pic>
      <p:pic>
        <p:nvPicPr>
          <p:cNvPr id="4" name="Picture 2" descr="3c456">
            <a:extLst>
              <a:ext uri="{FF2B5EF4-FFF2-40B4-BE49-F238E27FC236}">
                <a16:creationId xmlns:a16="http://schemas.microsoft.com/office/drawing/2014/main" id="{35235535-7A45-E76C-150D-7B6DE257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1281258"/>
            <a:ext cx="3487191" cy="2449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EC60B5-300C-FE00-4392-24E6854A32C7}"/>
                  </a:ext>
                </a:extLst>
              </p:cNvPr>
              <p:cNvSpPr txBox="1"/>
              <p:nvPr/>
            </p:nvSpPr>
            <p:spPr>
              <a:xfrm>
                <a:off x="650240" y="4409440"/>
                <a:ext cx="61023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0000"/>
                    </a:solidFill>
                  </a:rPr>
                  <a:t>思考 如何求定值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7EC60B5-300C-FE00-4392-24E6854A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" y="4409440"/>
                <a:ext cx="6102350" cy="461665"/>
              </a:xfrm>
              <a:prstGeom prst="rect">
                <a:avLst/>
              </a:prstGeom>
              <a:blipFill>
                <a:blip r:embed="rId4"/>
                <a:stretch>
                  <a:fillRect l="-1598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9804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196E854-39E0-B5A5-D632-2D4CAE141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82663"/>
              </p:ext>
            </p:extLst>
          </p:nvPr>
        </p:nvGraphicFramePr>
        <p:xfrm>
          <a:off x="497840" y="757555"/>
          <a:ext cx="75819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文档" r:id="rId3" imgW="7583851" imgH="2964542" progId="Word.Document.12">
                  <p:embed/>
                </p:oleObj>
              </mc:Choice>
              <mc:Fallback>
                <p:oleObj name="文档" r:id="rId3" imgW="7583851" imgH="2964542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840" y="757555"/>
                        <a:ext cx="75819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3c131.TIF">
            <a:extLst>
              <a:ext uri="{FF2B5EF4-FFF2-40B4-BE49-F238E27FC236}">
                <a16:creationId xmlns:a16="http://schemas.microsoft.com/office/drawing/2014/main" id="{E59DF004-373B-34FB-8097-B979117D365C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72" y="898763"/>
            <a:ext cx="3171768" cy="26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654"/>
      </p:ext>
    </p:extLst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59A681B0-FD97-D76B-E5CF-DD6010CA9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05628"/>
              </p:ext>
            </p:extLst>
          </p:nvPr>
        </p:nvGraphicFramePr>
        <p:xfrm>
          <a:off x="358775" y="1000760"/>
          <a:ext cx="8220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文档" r:id="rId3" imgW="8221987" imgH="2174117" progId="Word.Document.12">
                  <p:embed/>
                </p:oleObj>
              </mc:Choice>
              <mc:Fallback>
                <p:oleObj name="文档" r:id="rId3" imgW="8221987" imgH="2174117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775" y="1000760"/>
                        <a:ext cx="822007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D:\课件\2024\2025版 创新设计 高考总复习 数学 人教A版（通用版）（鲁津京琼……）\新建文件夹\E150.TIF">
            <a:extLst>
              <a:ext uri="{FF2B5EF4-FFF2-40B4-BE49-F238E27FC236}">
                <a16:creationId xmlns:a16="http://schemas.microsoft.com/office/drawing/2014/main" id="{2E18931A-DFE1-4CE5-2D5A-F6B91F40816A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09" y="3065383"/>
            <a:ext cx="3309649" cy="22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3715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697379CD-515F-4D2D-A20D-72314B322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89796"/>
              </p:ext>
            </p:extLst>
          </p:nvPr>
        </p:nvGraphicFramePr>
        <p:xfrm>
          <a:off x="609600" y="914400"/>
          <a:ext cx="10415588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11021417" imgH="4883243" progId="Word.Document.8">
                  <p:embed/>
                </p:oleObj>
              </mc:Choice>
              <mc:Fallback>
                <p:oleObj name="Document" r:id="rId3" imgW="11021417" imgH="4883243" progId="Word.Document.8">
                  <p:embed/>
                  <p:pic>
                    <p:nvPicPr>
                      <p:cNvPr id="128003" name="Object 3">
                        <a:extLst>
                          <a:ext uri="{FF2B5EF4-FFF2-40B4-BE49-F238E27FC236}">
                            <a16:creationId xmlns:a16="http://schemas.microsoft.com/office/drawing/2014/main" id="{E5A7A13F-9EE8-432A-ACAF-7935D0912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10415588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1E72939-AF32-4BA2-B122-D520AA586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4937"/>
              </p:ext>
            </p:extLst>
          </p:nvPr>
        </p:nvGraphicFramePr>
        <p:xfrm>
          <a:off x="3471069" y="2266949"/>
          <a:ext cx="7762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文档" r:id="rId5" imgW="792059" imgH="396014" progId="Word.Document.8">
                  <p:embed/>
                </p:oleObj>
              </mc:Choice>
              <mc:Fallback>
                <p:oleObj name="文档" r:id="rId5" imgW="792059" imgH="396014" progId="Word.Document.8">
                  <p:embed/>
                  <p:pic>
                    <p:nvPicPr>
                      <p:cNvPr id="128004" name="Object 4">
                        <a:extLst>
                          <a:ext uri="{FF2B5EF4-FFF2-40B4-BE49-F238E27FC236}">
                            <a16:creationId xmlns:a16="http://schemas.microsoft.com/office/drawing/2014/main" id="{F5C52E62-9E75-4848-B610-FD90B9453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069" y="2266949"/>
                        <a:ext cx="7762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F18DEB97-A92D-4CDE-988B-BB0DB0489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0770"/>
              </p:ext>
            </p:extLst>
          </p:nvPr>
        </p:nvGraphicFramePr>
        <p:xfrm>
          <a:off x="4889500" y="2266949"/>
          <a:ext cx="776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档" r:id="rId7" imgW="792059" imgH="396014" progId="Word.Document.8">
                  <p:embed/>
                </p:oleObj>
              </mc:Choice>
              <mc:Fallback>
                <p:oleObj name="文档" r:id="rId7" imgW="792059" imgH="396014" progId="Word.Document.8">
                  <p:embed/>
                  <p:pic>
                    <p:nvPicPr>
                      <p:cNvPr id="128005" name="Object 5">
                        <a:extLst>
                          <a:ext uri="{FF2B5EF4-FFF2-40B4-BE49-F238E27FC236}">
                            <a16:creationId xmlns:a16="http://schemas.microsoft.com/office/drawing/2014/main" id="{972C9CAF-A94D-4469-9040-F8DC65C33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2266949"/>
                        <a:ext cx="776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449D4044-0611-4A96-8C53-D280F765E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30595"/>
              </p:ext>
            </p:extLst>
          </p:nvPr>
        </p:nvGraphicFramePr>
        <p:xfrm>
          <a:off x="3324225" y="4052095"/>
          <a:ext cx="765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文档" r:id="rId9" imgW="792059" imgH="396014" progId="Word.Document.8">
                  <p:embed/>
                </p:oleObj>
              </mc:Choice>
              <mc:Fallback>
                <p:oleObj name="文档" r:id="rId9" imgW="792059" imgH="396014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5797A890-55CB-44FC-92F9-619F869202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4052095"/>
                        <a:ext cx="765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36FDAC10-6794-4438-A213-F50BB0D9B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538752"/>
              </p:ext>
            </p:extLst>
          </p:nvPr>
        </p:nvGraphicFramePr>
        <p:xfrm>
          <a:off x="9394825" y="3956050"/>
          <a:ext cx="7667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文档" r:id="rId11" imgW="792059" imgH="594021" progId="Word.Document.8">
                  <p:embed/>
                </p:oleObj>
              </mc:Choice>
              <mc:Fallback>
                <p:oleObj name="文档" r:id="rId11" imgW="792059" imgH="594021" progId="Word.Document.8">
                  <p:embed/>
                  <p:pic>
                    <p:nvPicPr>
                      <p:cNvPr id="128009" name="Object 9">
                        <a:extLst>
                          <a:ext uri="{FF2B5EF4-FFF2-40B4-BE49-F238E27FC236}">
                            <a16:creationId xmlns:a16="http://schemas.microsoft.com/office/drawing/2014/main" id="{52DBE010-661C-4BC3-85B6-F256C372B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825" y="3956050"/>
                        <a:ext cx="7667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3834CD08-3C4F-4661-B27F-376A91263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86553"/>
              </p:ext>
            </p:extLst>
          </p:nvPr>
        </p:nvGraphicFramePr>
        <p:xfrm>
          <a:off x="3082925" y="3221037"/>
          <a:ext cx="776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文档" r:id="rId13" imgW="792059" imgH="396014" progId="Word.Document.8">
                  <p:embed/>
                </p:oleObj>
              </mc:Choice>
              <mc:Fallback>
                <p:oleObj name="文档" r:id="rId13" imgW="792059" imgH="396014" progId="Word.Document.8">
                  <p:embed/>
                  <p:pic>
                    <p:nvPicPr>
                      <p:cNvPr id="128011" name="Object 11">
                        <a:extLst>
                          <a:ext uri="{FF2B5EF4-FFF2-40B4-BE49-F238E27FC236}">
                            <a16:creationId xmlns:a16="http://schemas.microsoft.com/office/drawing/2014/main" id="{144CDC0A-B264-41F6-B853-9C968DF8B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3221037"/>
                        <a:ext cx="776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D285FE-8FCE-4D47-B5E1-C3BDCFD25374}"/>
                  </a:ext>
                </a:extLst>
              </p:cNvPr>
              <p:cNvSpPr txBox="1"/>
              <p:nvPr/>
            </p:nvSpPr>
            <p:spPr>
              <a:xfrm flipH="1">
                <a:off x="7957343" y="2660649"/>
                <a:ext cx="776288" cy="416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ac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D285FE-8FCE-4D47-B5E1-C3BDCFD25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57343" y="2660649"/>
                <a:ext cx="776288" cy="4165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3F5691-41AD-746E-6EAD-BA6B8C7B5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833437"/>
            <a:ext cx="10797542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8726"/>
      </p:ext>
    </p:extLst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B4CB3-2790-0D6C-3BB1-C9BEBBAFA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32" y="1036320"/>
            <a:ext cx="11306175" cy="20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449"/>
      </p:ext>
    </p:extLst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49C8C4E1-5DF1-48C9-BBE5-7B32C6C56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04" y="567167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山东省实验中学 监制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96F704BB-FC68-40A8-A2F2-903680220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62914"/>
              </p:ext>
            </p:extLst>
          </p:nvPr>
        </p:nvGraphicFramePr>
        <p:xfrm>
          <a:off x="552450" y="839788"/>
          <a:ext cx="104521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文档" r:id="rId3" imgW="10517928" imgH="5721391" progId="Word.Document.8">
                  <p:embed/>
                </p:oleObj>
              </mc:Choice>
              <mc:Fallback>
                <p:oleObj name="文档" r:id="rId3" imgW="10517928" imgH="5721391" progId="Word.Document.8">
                  <p:embed/>
                  <p:pic>
                    <p:nvPicPr>
                      <p:cNvPr id="129026" name="Object 2">
                        <a:extLst>
                          <a:ext uri="{FF2B5EF4-FFF2-40B4-BE49-F238E27FC236}">
                            <a16:creationId xmlns:a16="http://schemas.microsoft.com/office/drawing/2014/main" id="{6C7056BE-BEDE-4455-9C75-167D2EE14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839788"/>
                        <a:ext cx="1045210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FF1D6C34-8068-4D51-BD33-2E13EA114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41600" y="2349500"/>
          <a:ext cx="744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文档" r:id="rId5" imgW="759657" imgH="396014" progId="Word.Document.8">
                  <p:embed/>
                </p:oleObj>
              </mc:Choice>
              <mc:Fallback>
                <p:oleObj name="文档" r:id="rId5" imgW="759657" imgH="396014" progId="Word.Document.8">
                  <p:embed/>
                  <p:pic>
                    <p:nvPicPr>
                      <p:cNvPr id="129028" name="Object 4">
                        <a:extLst>
                          <a:ext uri="{FF2B5EF4-FFF2-40B4-BE49-F238E27FC236}">
                            <a16:creationId xmlns:a16="http://schemas.microsoft.com/office/drawing/2014/main" id="{33556D10-2324-4885-A24F-94F370D13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349500"/>
                        <a:ext cx="744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ABFDC13D-BF65-4080-9C52-66BA361BE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9663" y="2374900"/>
          <a:ext cx="744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文档" r:id="rId7" imgW="759657" imgH="396014" progId="Word.Document.8">
                  <p:embed/>
                </p:oleObj>
              </mc:Choice>
              <mc:Fallback>
                <p:oleObj name="文档" r:id="rId7" imgW="759657" imgH="396014" progId="Word.Document.8">
                  <p:embed/>
                  <p:pic>
                    <p:nvPicPr>
                      <p:cNvPr id="129029" name="Object 5">
                        <a:extLst>
                          <a:ext uri="{FF2B5EF4-FFF2-40B4-BE49-F238E27FC236}">
                            <a16:creationId xmlns:a16="http://schemas.microsoft.com/office/drawing/2014/main" id="{FDBAC76D-71C1-4287-BCAB-BA9EE92E5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2374900"/>
                        <a:ext cx="744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75B1EB3-4ACB-4222-9F07-162DB5C0B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4213" y="2609850"/>
          <a:ext cx="7445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文档" r:id="rId9" imgW="759657" imgH="396014" progId="Word.Document.8">
                  <p:embed/>
                </p:oleObj>
              </mc:Choice>
              <mc:Fallback>
                <p:oleObj name="文档" r:id="rId9" imgW="759657" imgH="396014" progId="Word.Document.8">
                  <p:embed/>
                  <p:pic>
                    <p:nvPicPr>
                      <p:cNvPr id="129030" name="Object 6">
                        <a:extLst>
                          <a:ext uri="{FF2B5EF4-FFF2-40B4-BE49-F238E27FC236}">
                            <a16:creationId xmlns:a16="http://schemas.microsoft.com/office/drawing/2014/main" id="{5D1881AE-4018-4108-BFC1-C9E2AF937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3" y="2609850"/>
                        <a:ext cx="7445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87057C0F-0D10-407F-9E25-B985D9AF8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3860800"/>
          <a:ext cx="742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档" r:id="rId11" imgW="759657" imgH="396014" progId="Word.Document.8">
                  <p:embed/>
                </p:oleObj>
              </mc:Choice>
              <mc:Fallback>
                <p:oleObj name="文档" r:id="rId11" imgW="759657" imgH="396014" progId="Word.Document.8">
                  <p:embed/>
                  <p:pic>
                    <p:nvPicPr>
                      <p:cNvPr id="129031" name="Object 7">
                        <a:extLst>
                          <a:ext uri="{FF2B5EF4-FFF2-40B4-BE49-F238E27FC236}">
                            <a16:creationId xmlns:a16="http://schemas.microsoft.com/office/drawing/2014/main" id="{87D7D559-E86E-4A24-B030-9AA4C6FD90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860800"/>
                        <a:ext cx="7429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FBF178B-37B5-4E87-85C4-E973E36C8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3838575"/>
          <a:ext cx="742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13" imgW="759657" imgH="396014" progId="Word.Document.8">
                  <p:embed/>
                </p:oleObj>
              </mc:Choice>
              <mc:Fallback>
                <p:oleObj name="文档" r:id="rId13" imgW="759657" imgH="396014" progId="Word.Document.8">
                  <p:embed/>
                  <p:pic>
                    <p:nvPicPr>
                      <p:cNvPr id="129032" name="Object 8">
                        <a:extLst>
                          <a:ext uri="{FF2B5EF4-FFF2-40B4-BE49-F238E27FC236}">
                            <a16:creationId xmlns:a16="http://schemas.microsoft.com/office/drawing/2014/main" id="{9C71B0A3-77A1-461F-A4EA-AFEC10005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3838575"/>
                        <a:ext cx="7429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51D5AD30-D86C-4C78-BE38-65C6D36B3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8" y="5062538"/>
          <a:ext cx="7429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文档" r:id="rId15" imgW="759657" imgH="396014" progId="Word.Document.8">
                  <p:embed/>
                </p:oleObj>
              </mc:Choice>
              <mc:Fallback>
                <p:oleObj name="文档" r:id="rId15" imgW="759657" imgH="396014" progId="Word.Document.8">
                  <p:embed/>
                  <p:pic>
                    <p:nvPicPr>
                      <p:cNvPr id="129033" name="Object 9">
                        <a:extLst>
                          <a:ext uri="{FF2B5EF4-FFF2-40B4-BE49-F238E27FC236}">
                            <a16:creationId xmlns:a16="http://schemas.microsoft.com/office/drawing/2014/main" id="{866C0548-0DB3-4B0A-9EE6-15C499552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062538"/>
                        <a:ext cx="7429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B95D8192-9085-44B0-9689-3F5DD9731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7363" y="5062538"/>
          <a:ext cx="7429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档" r:id="rId16" imgW="759657" imgH="396014" progId="Word.Document.8">
                  <p:embed/>
                </p:oleObj>
              </mc:Choice>
              <mc:Fallback>
                <p:oleObj name="文档" r:id="rId16" imgW="759657" imgH="396014" progId="Word.Document.8">
                  <p:embed/>
                  <p:pic>
                    <p:nvPicPr>
                      <p:cNvPr id="129034" name="Object 10">
                        <a:extLst>
                          <a:ext uri="{FF2B5EF4-FFF2-40B4-BE49-F238E27FC236}">
                            <a16:creationId xmlns:a16="http://schemas.microsoft.com/office/drawing/2014/main" id="{D2471184-C575-4A31-A585-A7B197F2A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062538"/>
                        <a:ext cx="7429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864A7A18-EDBF-489F-B836-DBDA717FF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75" y="1319213"/>
          <a:ext cx="14033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档" r:id="rId17" imgW="1449468" imgH="404295" progId="Word.Document.8">
                  <p:embed/>
                </p:oleObj>
              </mc:Choice>
              <mc:Fallback>
                <p:oleObj name="文档" r:id="rId17" imgW="1449468" imgH="404295" progId="Word.Document.8">
                  <p:embed/>
                  <p:pic>
                    <p:nvPicPr>
                      <p:cNvPr id="129035" name="Object 11">
                        <a:extLst>
                          <a:ext uri="{FF2B5EF4-FFF2-40B4-BE49-F238E27FC236}">
                            <a16:creationId xmlns:a16="http://schemas.microsoft.com/office/drawing/2014/main" id="{620DABA6-8F08-4705-9D54-B46151B92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1319213"/>
                        <a:ext cx="14033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963000" y="1151640"/>
              <a:ext cx="9337320" cy="234360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3640" y="1142280"/>
                <a:ext cx="9356040" cy="236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91C5F02-C3BD-44D9-9E1C-7070EB37344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69500159"/>
              </p:ext>
            </p:extLst>
          </p:nvPr>
        </p:nvGraphicFramePr>
        <p:xfrm>
          <a:off x="361950" y="1236411"/>
          <a:ext cx="11449050" cy="4096512"/>
        </p:xfrm>
        <a:graphic>
          <a:graphicData uri="http://schemas.openxmlformats.org/drawingml/2006/table">
            <a:tbl>
              <a:tblPr firstRow="1" firstCol="1" bandRow="1"/>
              <a:tblGrid>
                <a:gridCol w="1487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1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向量运算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</a:t>
                      </a:r>
                      <a:r>
                        <a:rPr lang="zh-CN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义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法则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或几何意义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运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算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律</a:t>
                      </a: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加法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求两个向量和的运算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叫做向量的加法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交换律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结合律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i="0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)+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i="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i="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减法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向量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加上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的相反向量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叫做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的差</a:t>
                      </a:r>
                      <a:r>
                        <a:rPr lang="en-US" altLang="zh-CN" sz="2400" i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求两个向量差的运算叫做向量的减法</a:t>
                      </a: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FFF9C33A-720A-4D55-8686-739F33ADFA83}"/>
              </a:ext>
            </a:extLst>
          </p:cNvPr>
          <p:cNvSpPr>
            <a:spLocks noChangeAspect="1"/>
          </p:cNvSpPr>
          <p:nvPr/>
        </p:nvSpPr>
        <p:spPr>
          <a:xfrm>
            <a:off x="9475525" y="1943441"/>
            <a:ext cx="1083951" cy="56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b+a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321064-5DF1-41D7-87CF-66A83C553B0D}"/>
              </a:ext>
            </a:extLst>
          </p:cNvPr>
          <p:cNvSpPr>
            <a:spLocks noChangeAspect="1"/>
          </p:cNvSpPr>
          <p:nvPr/>
        </p:nvSpPr>
        <p:spPr>
          <a:xfrm>
            <a:off x="10004226" y="2760657"/>
            <a:ext cx="132600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a+(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2800" dirty="0"/>
          </a:p>
        </p:txBody>
      </p:sp>
      <p:pic>
        <p:nvPicPr>
          <p:cNvPr id="5" name="L02.eps">
            <a:extLst>
              <a:ext uri="{FF2B5EF4-FFF2-40B4-BE49-F238E27FC236}">
                <a16:creationId xmlns:a16="http://schemas.microsoft.com/office/drawing/2014/main" id="{C8465817-1A14-48D9-A989-459720E09BA8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7945" y="1803308"/>
            <a:ext cx="1416091" cy="1416091"/>
          </a:xfrm>
          <a:prstGeom prst="rect">
            <a:avLst/>
          </a:prstGeom>
        </p:spPr>
      </p:pic>
      <p:pic>
        <p:nvPicPr>
          <p:cNvPr id="6" name="L03.eps">
            <a:extLst>
              <a:ext uri="{FF2B5EF4-FFF2-40B4-BE49-F238E27FC236}">
                <a16:creationId xmlns:a16="http://schemas.microsoft.com/office/drawing/2014/main" id="{5FE2C7AC-5F2A-42E8-9B99-9780F61B0B3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236" y="2091681"/>
            <a:ext cx="1802737" cy="1127718"/>
          </a:xfrm>
          <a:prstGeom prst="rect">
            <a:avLst/>
          </a:prstGeom>
        </p:spPr>
      </p:pic>
      <p:pic>
        <p:nvPicPr>
          <p:cNvPr id="7" name="L04.eps">
            <a:extLst>
              <a:ext uri="{FF2B5EF4-FFF2-40B4-BE49-F238E27FC236}">
                <a16:creationId xmlns:a16="http://schemas.microsoft.com/office/drawing/2014/main" id="{4F4388D0-31E7-413D-94D2-CF962ACC18DA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5503" y="3765030"/>
            <a:ext cx="1675466" cy="13838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BE9D14C-55D0-4466-B6CF-96CF083F5C01}"/>
              </a:ext>
            </a:extLst>
          </p:cNvPr>
          <p:cNvSpPr txBox="1"/>
          <p:nvPr/>
        </p:nvSpPr>
        <p:spPr>
          <a:xfrm>
            <a:off x="200025" y="540782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向量线性运算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AC9D5921-F6ED-47AF-8804-EC992CE9B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60187"/>
              </p:ext>
            </p:extLst>
          </p:nvPr>
        </p:nvGraphicFramePr>
        <p:xfrm>
          <a:off x="479425" y="5397500"/>
          <a:ext cx="11196638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6" imgW="4511118" imgH="1682980" progId="Word.Document.12">
                  <p:embed/>
                </p:oleObj>
              </mc:Choice>
              <mc:Fallback>
                <p:oleObj name="Document" r:id="rId6" imgW="4511118" imgH="1682980" progId="Word.Document.12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5397500"/>
                        <a:ext cx="11196638" cy="415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840240" y="699840"/>
              <a:ext cx="9662760" cy="593136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0880" y="690480"/>
                <a:ext cx="9681480" cy="59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43544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39FB9B-17D8-4342-B433-364F831FB9A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3563666"/>
              </p:ext>
            </p:extLst>
          </p:nvPr>
        </p:nvGraphicFramePr>
        <p:xfrm>
          <a:off x="419100" y="1063377"/>
          <a:ext cx="1139190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49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1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向量运算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法则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或几何意义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运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算</a:t>
                      </a:r>
                      <a:r>
                        <a:rPr lang="zh-CN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律</a:t>
                      </a:r>
                      <a:endParaRPr lang="zh-CN" sz="240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数乘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求实数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与向量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的积的运算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叫做向量的数乘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的方向与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</a:t>
                      </a:r>
                      <a:endParaRPr lang="en-US" alt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的方向与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的方向</a:t>
                      </a:r>
                      <a:endParaRPr lang="en-US" altLang="zh-CN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zh-CN" sz="2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NEU-BZ-S9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NEU-BZ-S92"/>
                        <a:ea typeface="方正书宋_GBK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i Baiti" panose="03000500000000000000" pitchFamily="66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zh-CN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zh-CN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i="1" u="sng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宋体" panose="02010600030101010101" pitchFamily="2" charset="-122"/>
                          <a:ea typeface="方正书宋_GBK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  <a:defRPr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24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i Baiti" panose="03000500000000000000" pitchFamily="66" charset="0"/>
                        </a:rPr>
                        <a:t>λ</a:t>
                      </a:r>
                      <a:r>
                        <a:rPr lang="en-US" altLang="zh-CN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altLang="zh-CN" sz="2400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i Baiti" panose="03000500000000000000" pitchFamily="66" charset="0"/>
                        </a:rPr>
                        <a:t>μ</a:t>
                      </a:r>
                      <a:r>
                        <a:rPr lang="zh-CN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为实数</a:t>
                      </a:r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) </a:t>
                      </a:r>
                      <a:endParaRPr lang="zh-CN" altLang="en-US" sz="2400" dirty="0"/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3B9D38A9-8E54-4561-9D56-536E12FBF600}"/>
              </a:ext>
            </a:extLst>
          </p:cNvPr>
          <p:cNvSpPr>
            <a:spLocks noChangeAspect="1"/>
          </p:cNvSpPr>
          <p:nvPr/>
        </p:nvSpPr>
        <p:spPr>
          <a:xfrm>
            <a:off x="4618110" y="1601283"/>
            <a:ext cx="713657" cy="496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|λ||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a|</a:t>
            </a:r>
            <a:endParaRPr lang="zh-CN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08B55E-B5A6-40FF-AB82-AC6EB07ADD79}"/>
              </a:ext>
            </a:extLst>
          </p:cNvPr>
          <p:cNvSpPr>
            <a:spLocks noChangeAspect="1"/>
          </p:cNvSpPr>
          <p:nvPr/>
        </p:nvSpPr>
        <p:spPr>
          <a:xfrm>
            <a:off x="3621303" y="2672348"/>
            <a:ext cx="800219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相同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C3CFF9-3102-476D-B0F6-6CAB6B46CD90}"/>
              </a:ext>
            </a:extLst>
          </p:cNvPr>
          <p:cNvSpPr>
            <a:spLocks noChangeAspect="1"/>
          </p:cNvSpPr>
          <p:nvPr/>
        </p:nvSpPr>
        <p:spPr>
          <a:xfrm>
            <a:off x="3621302" y="3725491"/>
            <a:ext cx="800219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C25E566-B85A-4955-B74E-5C7AD1184CE6}"/>
              </a:ext>
            </a:extLst>
          </p:cNvPr>
          <p:cNvSpPr>
            <a:spLocks noChangeAspect="1"/>
          </p:cNvSpPr>
          <p:nvPr/>
        </p:nvSpPr>
        <p:spPr>
          <a:xfrm>
            <a:off x="10048483" y="2043475"/>
            <a:ext cx="907621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(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λμ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)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E34002-CB24-475D-BAFB-49E188CFEBD7}"/>
              </a:ext>
            </a:extLst>
          </p:cNvPr>
          <p:cNvSpPr>
            <a:spLocks noChangeAspect="1"/>
          </p:cNvSpPr>
          <p:nvPr/>
        </p:nvSpPr>
        <p:spPr>
          <a:xfrm>
            <a:off x="10220861" y="2604213"/>
            <a:ext cx="1064715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μ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58EA19-D138-4A1C-A9AF-4EF76B9814D5}"/>
              </a:ext>
            </a:extLst>
          </p:cNvPr>
          <p:cNvSpPr>
            <a:spLocks noChangeAspect="1"/>
          </p:cNvSpPr>
          <p:nvPr/>
        </p:nvSpPr>
        <p:spPr>
          <a:xfrm>
            <a:off x="10220861" y="3186714"/>
            <a:ext cx="1159292" cy="524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λ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i Baiti" panose="03000500000000000000" pitchFamily="66" charset="0"/>
              </a:rPr>
              <a:t>μ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墨迹 8"/>
              <p14:cNvContentPartPr/>
              <p14:nvPr/>
            </p14:nvContentPartPr>
            <p14:xfrm>
              <a:off x="3227760" y="2128680"/>
              <a:ext cx="2208960" cy="283860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8400" y="2119320"/>
                <a:ext cx="2227680" cy="28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671504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259E32-F51B-40B5-A4DD-592D35B826B9}"/>
                  </a:ext>
                </a:extLst>
              </p:cNvPr>
              <p:cNvSpPr txBox="1"/>
              <p:nvPr/>
            </p:nvSpPr>
            <p:spPr>
              <a:xfrm>
                <a:off x="1038225" y="2438400"/>
                <a:ext cx="9690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限定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的目的是保证实数</a:t>
                </a:r>
                <a:r>
                  <a:rPr lang="en-US" altLang="zh-CN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i Baiti" panose="03000500000000000000" pitchFamily="66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的存在性和唯一性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E259E32-F51B-40B5-A4DD-592D35B82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2438400"/>
                <a:ext cx="9690100" cy="461665"/>
              </a:xfrm>
              <a:prstGeom prst="rect">
                <a:avLst/>
              </a:prstGeom>
              <a:blipFill>
                <a:blip r:embed="rId2"/>
                <a:stretch>
                  <a:fillRect l="-94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FD427514-35D6-4A12-9BC3-1DAE25486250}"/>
              </a:ext>
            </a:extLst>
          </p:cNvPr>
          <p:cNvSpPr txBox="1"/>
          <p:nvPr/>
        </p:nvSpPr>
        <p:spPr>
          <a:xfrm>
            <a:off x="1419224" y="3429000"/>
            <a:ext cx="69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）定理的作用：判断向量共线，证明三点共线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373F68-3103-BE6E-3EEE-B80614588434}"/>
              </a:ext>
            </a:extLst>
          </p:cNvPr>
          <p:cNvSpPr/>
          <p:nvPr/>
        </p:nvSpPr>
        <p:spPr>
          <a:xfrm>
            <a:off x="324536" y="635679"/>
            <a:ext cx="11589417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en-US" altLang="zh-CN" sz="2600" kern="100" dirty="0">
                <a:latin typeface="Arial"/>
                <a:cs typeface="Courier New"/>
              </a:rPr>
              <a:t>3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r>
              <a:rPr lang="zh-CN" altLang="zh-CN" sz="2600" kern="100" dirty="0">
                <a:latin typeface="Times New Roman"/>
                <a:cs typeface="Times New Roman"/>
              </a:rPr>
              <a:t>共线向量定理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610485" algn="l"/>
              </a:tabLst>
            </a:pPr>
            <a:r>
              <a:rPr lang="zh-CN" altLang="zh-CN" sz="2600" kern="100" dirty="0">
                <a:latin typeface="Times New Roman"/>
                <a:cs typeface="Times New Roman"/>
              </a:rPr>
              <a:t>向量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Times New Roman"/>
                <a:cs typeface="Courier New"/>
              </a:rPr>
              <a:t>(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宋体"/>
                <a:cs typeface="Times New Roman"/>
              </a:rPr>
              <a:t>≠</a:t>
            </a:r>
            <a:r>
              <a:rPr lang="en-US" altLang="zh-CN" sz="2600" kern="100" dirty="0">
                <a:latin typeface="Times New Roman"/>
                <a:cs typeface="Courier New"/>
              </a:rPr>
              <a:t>0)</a:t>
            </a:r>
            <a:r>
              <a:rPr lang="zh-CN" altLang="zh-CN" sz="2600" kern="100" dirty="0">
                <a:latin typeface="Times New Roman"/>
                <a:cs typeface="Times New Roman"/>
              </a:rPr>
              <a:t>与</a:t>
            </a:r>
            <a:r>
              <a:rPr lang="en-US" altLang="zh-CN" sz="2600" i="1" kern="100" dirty="0">
                <a:latin typeface="Times New Roman"/>
                <a:cs typeface="Courier New"/>
              </a:rPr>
              <a:t>b</a:t>
            </a:r>
            <a:r>
              <a:rPr lang="zh-CN" altLang="zh-CN" sz="2600" kern="100" dirty="0">
                <a:latin typeface="Times New Roman"/>
                <a:cs typeface="Times New Roman"/>
              </a:rPr>
              <a:t>共线的充要条件是：存在唯一一个实数</a:t>
            </a:r>
            <a:r>
              <a:rPr lang="en-US" altLang="zh-CN" sz="2600" i="1" kern="100" dirty="0">
                <a:latin typeface="Times New Roman"/>
                <a:cs typeface="Courier New"/>
              </a:rPr>
              <a:t>λ</a:t>
            </a:r>
            <a:r>
              <a:rPr lang="zh-CN" altLang="zh-CN" sz="2600" kern="100" dirty="0">
                <a:latin typeface="Times New Roman"/>
                <a:cs typeface="Times New Roman"/>
              </a:rPr>
              <a:t>，使</a:t>
            </a:r>
            <a:r>
              <a:rPr lang="en-US" altLang="zh-CN" sz="2600" kern="100" dirty="0">
                <a:latin typeface="Times New Roman"/>
                <a:ea typeface="宋体"/>
                <a:cs typeface="Times New Roman"/>
                <a:sym typeface="Times New Roman"/>
              </a:rPr>
              <a:t>________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7B75D6F-963F-4FD4-0A9F-D121C91572D1}"/>
              </a:ext>
            </a:extLst>
          </p:cNvPr>
          <p:cNvSpPr/>
          <p:nvPr/>
        </p:nvSpPr>
        <p:spPr>
          <a:xfrm>
            <a:off x="9503416" y="1322610"/>
            <a:ext cx="10005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i="1" kern="100" dirty="0">
                <a:solidFill>
                  <a:srgbClr val="C00000"/>
                </a:solidFill>
                <a:latin typeface="Times New Roman"/>
                <a:ea typeface="宋体"/>
                <a:cs typeface="Courier New"/>
                <a:sym typeface="Times New Roman"/>
              </a:rPr>
              <a:t>b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/>
                <a:ea typeface="宋体"/>
                <a:cs typeface="Times New Roman"/>
                <a:sym typeface="Times New Roman"/>
              </a:rPr>
              <a:t>＝</a:t>
            </a:r>
            <a:r>
              <a:rPr lang="en-US" altLang="zh-CN" sz="2600" i="1" kern="100" dirty="0" err="1">
                <a:solidFill>
                  <a:srgbClr val="C00000"/>
                </a:solidFill>
                <a:latin typeface="Times New Roman"/>
                <a:ea typeface="宋体"/>
                <a:cs typeface="Courier New"/>
                <a:sym typeface="Times New Roman"/>
              </a:rPr>
              <a:t>λa</a:t>
            </a:r>
            <a:endParaRPr lang="zh-CN" altLang="en-US" sz="2600" dirty="0">
              <a:solidFill>
                <a:srgbClr val="C00000"/>
              </a:solidFill>
              <a:latin typeface="Times New Roman"/>
              <a:ea typeface="宋体"/>
              <a:sym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EF2B470-FAAE-C14B-AE8E-5F2807585120}"/>
                  </a:ext>
                </a:extLst>
              </p:cNvPr>
              <p:cNvSpPr txBox="1"/>
              <p:nvPr/>
            </p:nvSpPr>
            <p:spPr>
              <a:xfrm>
                <a:off x="-426720" y="4088020"/>
                <a:ext cx="12171680" cy="1741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ctr">
                  <a:lnSpc>
                    <a:spcPct val="150000"/>
                  </a:lnSpc>
                  <a:tabLst>
                    <a:tab pos="1350645" algn="l"/>
                    <a:tab pos="2610485" algn="l"/>
                    <a:tab pos="5311140" algn="l"/>
                    <a:tab pos="6661150" algn="l"/>
                    <a:tab pos="8011160" algn="l"/>
                  </a:tabLst>
                </a:pP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800" b="1" kern="100" dirty="0">
                    <a:effectLst/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𝑨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</m:oMath>
                </a14:m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800" b="1" i="1" kern="100" dirty="0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zh-CN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共线</a:t>
                </a:r>
                <a14:m>
                  <m:oMath xmlns:m="http://schemas.openxmlformats.org/officeDocument/2006/math">
                    <m:r>
                      <a:rPr lang="zh-CN" altLang="en-US" sz="2800" b="1" i="1" kern="100" dirty="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altLang="zh-CN" sz="2800" b="1" kern="100" dirty="0"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𝑨</m:t>
                        </m:r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  <m:r>
                      <a:rPr lang="en-US" altLang="zh-CN" sz="2800" b="1" i="0" kern="10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800" b="1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  <m:r>
                      <a:rPr lang="en-US" altLang="zh-CN" sz="2800" b="1" i="1" kern="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𝑩</m:t>
                        </m:r>
                      </m:e>
                    </m:groupChr>
                    <m:r>
                      <a:rPr lang="en-US" altLang="zh-CN" sz="2800" b="1" kern="1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zh-CN" altLang="en-US" sz="2800" b="1" i="1" kern="1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𝛌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altLang="zh-CN" sz="2800" b="1" i="1" kern="100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groupChr>
                  </m:oMath>
                </a14:m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+</a:t>
                </a:r>
                <a:r>
                  <a:rPr lang="zh-CN" altLang="en-US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（</a:t>
                </a:r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1-</a:t>
                </a:r>
                <a14:m>
                  <m:oMath xmlns:m="http://schemas.openxmlformats.org/officeDocument/2006/math">
                    <m:r>
                      <a:rPr lang="zh-CN" altLang="en-US" sz="2800" b="1" i="1" kern="10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𝝀</m:t>
                    </m:r>
                    <m:r>
                      <a:rPr lang="zh-CN" altLang="en-US" sz="2800" b="1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Courier New" panose="02070309020205020404" pitchFamily="49" charset="0"/>
                      </a:rPr>
                      <m:t>）</m:t>
                    </m:r>
                    <m:groupChr>
                      <m:groupChrPr>
                        <m:chr m:val="→"/>
                        <m:pos m:val="top"/>
                        <m:ctrlPr>
                          <a:rPr lang="zh-CN" altLang="en-US" sz="2800" b="1" i="1" kern="10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1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sz="2800" b="1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ourier New" panose="02070309020205020404" pitchFamily="49" charset="0"/>
                          </a:rPr>
                          <m:t>A</m:t>
                        </m:r>
                      </m:e>
                    </m:groupChr>
                  </m:oMath>
                </a14:m>
                <a:endParaRPr lang="en-US" altLang="zh-CN" sz="2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  <a:p>
                <a:pPr algn="ctr" fontAlgn="ctr">
                  <a:lnSpc>
                    <a:spcPct val="150000"/>
                  </a:lnSpc>
                  <a:tabLst>
                    <a:tab pos="1350645" algn="l"/>
                    <a:tab pos="2610485" algn="l"/>
                    <a:tab pos="5311140" algn="l"/>
                    <a:tab pos="6661150" algn="l"/>
                    <a:tab pos="8011160" algn="l"/>
                  </a:tabLst>
                </a:pPr>
                <a14:m>
                  <m:oMath xmlns:m="http://schemas.openxmlformats.org/officeDocument/2006/math"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⟺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𝑨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𝒎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𝑩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groupChr>
                      <m:groupChrPr>
                        <m:chr m:val="→"/>
                        <m:pos m:val="top"/>
                        <m:ctrl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𝑶</m:t>
                        </m:r>
                        <m:r>
                          <a:rPr lang="en-US" altLang="zh-CN" sz="2800" b="1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𝑪</m:t>
                        </m:r>
                      </m:e>
                    </m:groupCh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𝒎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+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𝒏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𝟏</m:t>
                    </m:r>
                    <m:r>
                      <a:rPr lang="en-US" altLang="zh-CN" sz="2800" b="1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altLang="zh-CN" sz="28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Courier New" panose="02070309020205020404" pitchFamily="49" charset="0"/>
                  </a:rPr>
                  <a:t>.</a:t>
                </a:r>
                <a:endParaRPr lang="zh-CN" altLang="zh-CN" sz="1050" kern="100" dirty="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EF2B470-FAAE-C14B-AE8E-5F280758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720" y="4088020"/>
                <a:ext cx="12171680" cy="1741054"/>
              </a:xfrm>
              <a:prstGeom prst="rect">
                <a:avLst/>
              </a:prstGeom>
              <a:blipFill>
                <a:blip r:embed="rId3"/>
                <a:stretch>
                  <a:fillRect b="-5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40800" y="410400"/>
              <a:ext cx="9533880" cy="2877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440" y="401040"/>
                <a:ext cx="9552600" cy="28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1327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EF38213-A4B7-B060-87A3-C1AEAA7BA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58564"/>
              </p:ext>
            </p:extLst>
          </p:nvPr>
        </p:nvGraphicFramePr>
        <p:xfrm>
          <a:off x="498159" y="1442720"/>
          <a:ext cx="11226482" cy="216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11892285" imgH="2284190" progId="Word.Document.8">
                  <p:embed/>
                </p:oleObj>
              </mc:Choice>
              <mc:Fallback>
                <p:oleObj name="Document" r:id="rId3" imgW="11892285" imgH="2284190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BC35FF6A-DA02-40BF-A669-4BFAB77026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9" y="1442720"/>
                        <a:ext cx="11226482" cy="216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074107E-F79A-D2EC-CF22-94681F5F6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12947"/>
              </p:ext>
            </p:extLst>
          </p:nvPr>
        </p:nvGraphicFramePr>
        <p:xfrm>
          <a:off x="-153352" y="3307080"/>
          <a:ext cx="101473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5" imgW="10297430" imgH="1724555" progId="Word.Document.8">
                  <p:embed/>
                </p:oleObj>
              </mc:Choice>
              <mc:Fallback>
                <p:oleObj name="Document" r:id="rId5" imgW="10297430" imgH="1724555" progId="Word.Document.8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E40EE294-A228-43EF-A146-81998B317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3352" y="3307080"/>
                        <a:ext cx="101473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687240" y="1811880"/>
              <a:ext cx="9743400" cy="40420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880" y="1802520"/>
                <a:ext cx="9762120" cy="40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18041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BF55D4-5331-7CAE-2E66-9E4D99AE15A3}"/>
                  </a:ext>
                </a:extLst>
              </p:cNvPr>
              <p:cNvSpPr/>
              <p:nvPr/>
            </p:nvSpPr>
            <p:spPr>
              <a:xfrm>
                <a:off x="289703" y="953821"/>
                <a:ext cx="10225898" cy="362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深圳模拟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上靠近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的四等分点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上靠近</a:t>
                </a:r>
                <a:r>
                  <a:rPr lang="en-US" altLang="zh-CN" sz="26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的三等分点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115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EBF55D4-5331-7CAE-2E66-9E4D99AE1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03" y="953821"/>
                <a:ext cx="10225898" cy="3627403"/>
              </a:xfrm>
              <a:prstGeom prst="rect">
                <a:avLst/>
              </a:prstGeom>
              <a:blipFill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7DB4C4-460B-FB29-993B-B246A7D07144}"/>
                  </a:ext>
                </a:extLst>
              </p:cNvPr>
              <p:cNvSpPr/>
              <p:nvPr/>
            </p:nvSpPr>
            <p:spPr>
              <a:xfrm>
                <a:off x="421782" y="4150237"/>
                <a:ext cx="11589417" cy="1753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大连双基测试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C.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67DB4C4-460B-FB29-993B-B246A7D07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4150237"/>
                <a:ext cx="11589417" cy="1753942"/>
              </a:xfrm>
              <a:prstGeom prst="rect">
                <a:avLst/>
              </a:prstGeom>
              <a:blipFill>
                <a:blip r:embed="rId3"/>
                <a:stretch>
                  <a:fillRect l="-947" b="-6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73400" y="1546200"/>
              <a:ext cx="11430720" cy="4566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040" y="1536840"/>
                <a:ext cx="11449440" cy="45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899853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608</Words>
  <Application>Microsoft Office PowerPoint</Application>
  <PresentationFormat>宽屏</PresentationFormat>
  <Paragraphs>95</Paragraphs>
  <Slides>32</Slides>
  <Notes>0</Notes>
  <HiddenSlides>7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NEU-BZ-S92</vt:lpstr>
      <vt:lpstr>方正书宋_GBK</vt:lpstr>
      <vt:lpstr>黑体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Microsoft Yi Baiti</vt:lpstr>
      <vt:lpstr>Times New Roman</vt:lpstr>
      <vt:lpstr>Office 主题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201</cp:revision>
  <cp:lastPrinted>2025-10-22T07:48:59Z</cp:lastPrinted>
  <dcterms:created xsi:type="dcterms:W3CDTF">2015-05-05T08:02:00Z</dcterms:created>
  <dcterms:modified xsi:type="dcterms:W3CDTF">2025-10-23T10:21:04Z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