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4" r:id="rId2"/>
    <p:sldId id="271" r:id="rId3"/>
    <p:sldId id="278" r:id="rId4"/>
    <p:sldId id="277" r:id="rId5"/>
    <p:sldId id="279" r:id="rId6"/>
    <p:sldId id="281" r:id="rId7"/>
    <p:sldId id="280" r:id="rId8"/>
    <p:sldId id="285" r:id="rId9"/>
    <p:sldId id="284" r:id="rId10"/>
    <p:sldId id="306" r:id="rId11"/>
    <p:sldId id="293" r:id="rId12"/>
    <p:sldId id="282" r:id="rId13"/>
    <p:sldId id="294" r:id="rId14"/>
    <p:sldId id="295" r:id="rId15"/>
    <p:sldId id="300" r:id="rId16"/>
    <p:sldId id="272" r:id="rId17"/>
    <p:sldId id="301" r:id="rId18"/>
    <p:sldId id="307" r:id="rId19"/>
    <p:sldId id="273" r:id="rId20"/>
    <p:sldId id="274" r:id="rId21"/>
    <p:sldId id="275" r:id="rId22"/>
    <p:sldId id="308" r:id="rId23"/>
    <p:sldId id="310" r:id="rId24"/>
    <p:sldId id="309" r:id="rId25"/>
    <p:sldId id="289" r:id="rId26"/>
    <p:sldId id="291" r:id="rId27"/>
    <p:sldId id="292" r:id="rId28"/>
    <p:sldId id="297" r:id="rId29"/>
    <p:sldId id="296" r:id="rId30"/>
    <p:sldId id="298" r:id="rId31"/>
    <p:sldId id="299" r:id="rId32"/>
    <p:sldId id="259" r:id="rId33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1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6T23:47:17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952 5098 0,'0'0'0,"0"0"0,0 0 0,0 0 15,0 0-15,0 0 0,0 0 16,0 0-16,0 0 0,0 0 16,0 0-16,0 0 15,7 30-15,-7-30 0,6 29 16,-6-29-16,3 34 0,0-14 15,-2 3-15,2 0 0,-2 2 16,1 7-16,-2 4 0,0-1 16,0 3-16,0-1 0,0 3 15,0 9-15,-2-3 0,1-1 16,-3-3-16,1 5 0,1-2 0,1-2 0,-3-1 16,2-3-16,2-2 0,-3-4 15,3-2-15,-4-2 0,1-3 0,0 0 16,1 0-16,-2-4 15,0-2-15,2-2 0,2-2 16,-4-2-16,2 0 0,1-7 16,-1 0-16,-1-2 15,-2-1-15,3-1 0,1 0 16,1-3-16,0 4 0,0-4 16,1 3-16,-1-3 0,2 4 15,-2-4-15,0-4 0,0 4 16,0-2-16,0 2 0,1-4 15,1 2-15,2-1 0,-1 1 0,4 0 16,-2-1-16,2 0 0,-1 0 0,3-2 16,-1 1-16,3 1 0,0 0 15,4 1-15,-1-1 16,1-3-16,1 3 0,-1-1 16,2 0-16,1 1 0,7-1 15,3 2-15,-1-2 0,0 0 0,2 2 16,0 0-16,1-1 0,-1 1 0,3 2 0,2 0 15,8 0-15,-1-1 0,1 0 16,1 1-16,-2 0 0,0 0 0,9 1 16,-2 0-16,-1 0 0,-4 0 15,3 2-15,2-1 16,-1-1-16,-3-1 0,12 1 0,-1-1 16,-1 1-1,-1 0-15,0-3 0,1-1 16,0 2-16,0 0 0,7-2 15,-3 2-15,0-1 0,-1 1 0,0 0 16,3 0-16,-4 2 0,-2 0 16,0-3-16,-1-2 15,1 2-15,-3 1 0,25-1 0,-9-1 16,-8 0-16,-5 0 0,0 1 0,1 2 16,-6-2-16,-2 1 0,3-5 15,1-2-15,-3 4 0,-8 4 0,2 1 16,2-1-16,-3 0 0,-3 0 15,0 0-15,0 1 0,-20 1 32,2-1-32,2-3 0,0-4 15,4 2-15,-1-2 0,-2 4 0,-2 3 16,-5-2-16,-5 0 0,0-3 16,0 0-16,-2 0 0,-1 1 0,-3 2 15,0 0-15,1-1 0,-3 1 16,-3 1-16,0 0 0,-2-3 15,-3-2-15,3 3 0,0-2 16,1 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6T23:48:14.7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2925 4098 0,'0'0'0,"0"0"0,0 0 16,0 0-16,0 0 0,0 0 15,0 0-15,0 0 0,-20 20 0,20-20 16,-16 18-16,16-18 0,-13 20 16,4-6-16,0 1 0,-3 2 0,3 1 15,-1 1-15,0 1 16,0 2-16,1 2 0,-3 6 0,2 0 15,3-2-15,1-4 0,0 2 16,3 1-16,0 2 0,-1-3 0,4-2 16,1 1-16,2-5 15,-3-3-15,2 0 0,1-1 0,0 0 0,2-3 16,0 2-16,4 0 16,-4-4-16,1 0 0,3 1 0,3 0 15,-2-2-15,2-2 0,-1-2 16,4-3-16,-2-1 0,-4 0 0,0 0 15</inkml:trace>
  <inkml:trace contextRef="#ctx0" brushRef="#br0" timeOffset="579.7105">3091 4243 0,'0'0'0,"0"0"15,0 0-15,0 0 16,0 0-16,0 0 0,26-9 15,-26 9-15,22-5 0,-22 5 16,26 0-16,-10 0 0,-1 0 0,4 2 16,-1 1-16,1 1 15,-1-1-15,-1 2 0,-1 1 16,-2 0-16,1 0 0,-3 3 16,-1-1-16,-1 1 0,-3 0 0,-2 1 0,-5 0 15,0-1-15,-1 0 0,-5 1 16,-4 0-16,-3 5 0,-1 0 15,-3 1-15,-2 2 0,0-3 0,0-1 16,-3-1-16,0 3 16,1-4-16,2-1 0,-2 1 0,2 1 15,1-2-15,2-1 0,4-1 0,2 1 16,3-3-16,2-4 0,2 3 16,2-1-16,2 1 0,1-2 15,4-2-15,1-2 0,2 0 16,2 0-16,4 0 0,6 0 15,-3-1-15,0-3 0,1 2 0,4-2 16,-1 1 0,0-1-16,2 0 0,-2 0 15,0 0-15,-3-1 0,4-1 16,-3 2-16,-5 2 0,1 1 16,-1-2-16,-3 0 0,-1-1 15,-2-1-15,-2 0 0,-2 2 16,2 0-16</inkml:trace>
  <inkml:trace contextRef="#ctx0" brushRef="#br0" timeOffset="949.1445">3636 4191 0,'0'0'0,"0"0"0,0 0 16,0 0-16,15 23 0,-15-23 0,16 26 15,-10-11-15,3 0 0,-2 4 16,-1 2-16,-1 1 0,0 1 16,1 6-16,-3-1 0,0-2 0,1-3 0,-3 1 15,-1-2-15,-1-1 16,-3 0-16,-2-2 0,-1-1 15,-2-1-15,-1-3 0,-2 0 16,0 0-16,1 0 0,0-3 0,1 1 16,0-2-16,4-1 0,-2-1 15,1-1 1,3 0-16,-2-2 0,3-2 16,3-3-16,-1-4 0,1 1 15,0-1-15,0 2 0</inkml:trace>
  <inkml:trace contextRef="#ctx0" brushRef="#br0" timeOffset="1080.8249">4088 4452 0,'0'0'0,"0"0"16,0 0-16,0 0 0,0 0 0,0 0 16,0 0-16,0 0 0,0 0 15,0 0-15,15 21 0,-15-21 16</inkml:trace>
  <inkml:trace contextRef="#ctx0" brushRef="#br0" timeOffset="7517.2353">12071 4284 0,'0'0'16,"0"0"-16,0 0 0,0 0 16,0 0-16,0 0 0,9 27 0,-9-27 15,10 24-15,-10-24 0,13 31 16,-6-13-16,2 3 0,1 2 15,1-1-15,2 2 0,2 2 16,5 11 0,0 2-16,-2-1 0,1 1 0,5 11 15,2 0-15,-1 0 0,0 0 0,4 10 16,-1 0-16,-2-5 0,0-2 0,5 7 16,1 0-16,-3-2 0,-3-1 15,5 11-15,1 1 0,-1-4 16,0-2-16,13 27 15,-3-6-15,-3-7 0,0-4 0,-3-1 16,1 1-16,-8-7 0,-4-4 16,5 4-16,2 3 0,-1-6 15,-2-4-15,0 2 0,-2 3 16,0-3-16,-3 0 0,2-2 16,2 0-16,-5-1 0,-3 0 15,5 1-15,3 2 0,-1-5 0,-3-3 0,-4 3 31,-2 1-31,-1-4 0,-2-2 16,0-7-16,1-6 0,0 1 0,3 2 16,-1-2-16,2 0 0,-3-2 15,-2-2-15,-2-3 0,-2-5 16,0-1-16,0-2 0,2-1 16,1 0-16,-1-3 0,0-4 0,-5-4 15,1 1-15,-2-4 0,1-2 16,0 0-16,0 1 0,-1-1 15,-2-4-15,1 1 0,-1-2 16,-2 0-16,0-1 0,-2-1 0</inkml:trace>
  <inkml:trace contextRef="#ctx0" brushRef="#br0" timeOffset="8141.2754">13332 3909 0,'0'0'0,"0"0"15,-10 15-15,3-4 0,1 2 16,-3 3-16,-1 3 0,-5 7 16,-3 1-16,-1 1 0,1 1 15,-3 8-15,2-2 0,-1-1 0,0-3 0,0-3 16,2-2-16,1 0 16,2 1-16,-1 1 0,3-4 0,3-3 15,2-3-15,3-6 0,-1-2 16,2-2-16,1 0 0,0-6 15,3-2-15,1-6 0,2-4 16,-1 2-16,0 2 16,-1-1-16</inkml:trace>
  <inkml:trace contextRef="#ctx0" brushRef="#br0" timeOffset="8452.039">13392 3725 0,'0'0'0,"0"0"0,0 0 16,0 0-16,0 0 0,0 0 15,15 21 1,-15-21-16,9 23 0,-9-23 0,6 37 0,-2-15 0,-2 3 16,0 2-16,0 2 0,1 7 31,-2 1-31,0 1 0,0 2 15,1 5-15,0-5 0,0 0 0,1 0 16,-1-5-16,0-3 0,0 3 16,0-2-16,1-4 0,-2-5 0,0-2 15,-1-1-15,0-7 0,0 0 16,-1-3-16,-1-1 16,-3-4-16,0 1 0,0-1 0,1-3 0,1 1 15</inkml:trace>
  <inkml:trace contextRef="#ctx0" brushRef="#br0" timeOffset="8619.6171">13156 4185 0,'0'0'0,"0"0"0,0 0 16,0 0-16,0 0 0,25-11 0,-25 11 15,35-4-15,-14 1 0,3 4 16,4 2-16,0 0 0,-2 0 15,3 1-15,-5-1 0,-3 0 0</inkml:trace>
  <inkml:trace contextRef="#ctx0" brushRef="#br0" timeOffset="10863.8818">15604 8364 0,'0'0'0,"0"0"0,0 0 15,0 0-15,0 0 0,0 0 0,0 0 16,0 0-16</inkml:trace>
  <inkml:trace contextRef="#ctx0" brushRef="#br0" timeOffset="24052.3749">12959 6057 0,'0'0'0,"0"0"0,0 0 15,0 0-15,0 0 0,0 0 0,0 0 16,0 0-16,0 0 0,0 0 0,-19-1 15,19 1-15,0 0 0,-20 10 16,20-10-16,0 0 16,-25 15-16,25-15 0,-16 16 15,9-6-15,1 0 0,0-1 0,2 0 16,0-1 0,2 1-16,2-2 0,1 0 15,0-1-15,2 0 0,1-2 16,3 1-16,-1-3 0,1 1 0,1-2 15,0-2-15,1 0 16,-1-1-16,1-2 0,0 1 0,-2-2 16,1-1-16,0 0 0,-1-2 15,0 1-15,-1-1 0,-2 1 0,0-2 16,-1 2-16,-2 1 0,-2 0 0,-2-1 16,0 2-16,-1-1 0,-4 1 15,-1 2-15,-2 2 0,-1 0 16,-1 2-16,-2 0 15,2 2-15,1-1 0,-2 3 0,1 1 16,2 0 0,1 1-16,2 1 0,1-1 15,3-1-15,1 0 0,1-1 16,2 0-16,0 0 0,2-1 0,1-1 16,1 1-16,3-2 0,2-2 15,0 1-15,-1 1 0,1-2 16,0 0-16,0-1 0,-1 0 15,-2-1-15,0 1 0,-1-2 0,1 0 16,-2 2-16,-1 0 0,1-1 16,-2 1-16,-2 1 0,1-4 0,-1 4 15,-3-1-15,0 1 0,3 0 0,-2-4 16,2 4-16,-2-2 0</inkml:trace>
  <inkml:trace contextRef="#ctx0" brushRef="#br0" timeOffset="24337.8627">13648 5795 0,'0'0'0,"0"0"16,0 0-16,36 0 0,-22-1 0,7 2 16,4 0-16,7-1 0,-1 0 0,3 1 15,3 1-15,2-1 0,-3 0 0,-5 0 16,-4-1-16,-3 2 16,-3 0-16,-4 2 0,-5-2 0,-3-1 15,-4-1-15,0 0 0,-2 0 16,0 0-16</inkml:trace>
  <inkml:trace contextRef="#ctx0" brushRef="#br0" timeOffset="24669.6754">13770 5852 0,'0'0'0,"0"0"16,0 0-16,0 0 0,0 0 0,-10 19 15,10-19-15,-11 18 0,11-18 0,-17 27 16,7-8-16,0 1 0,0 0 0,1 2 16,-1 4-16,-1 4 15,0-1-15,1 2 0,1-1 16,1 1-16,0-2 0,0 4 16,0-1-16,2-4 0,1-2 0,0 0 15,1-2 1,1-1-16,0-3 0,1-4 15,1-3-15,0-1 0,0-2 16,0-2-16,1-2 0,0-1 16,0 0-16,0-5 0,0 0 15,0 0-15,0-6 0,0 4 16,0-2-16,0 2 0</inkml:trace>
  <inkml:trace contextRef="#ctx0" brushRef="#br0" timeOffset="24939.3695">13656 6088 0,'0'0'0,"0"0"0,0 0 0,24-4 16,-24 4-16,24-6 0,-8 2 16,3 0-16,1 1 0,2-1 15,1 0-15,6 1 0,-2 0 0,2 2 16,1 0-16,-3 0 0,-3 0 15,4-1-15,-3 2 16,-3 0 0,-3-1-16,-5 2 0,-1 2 15,-2-1-15,-3 2 0,-1-1 0,-3 0 16,-1 2-16,-3-1 0,0 0 16,0 0-16,0-2 0</inkml:trace>
  <inkml:trace contextRef="#ctx0" brushRef="#br0" timeOffset="25795.772">13493 7620 0,'0'0'15,"0"0"-15,0 0 0,0 0 0,0 0 16,0 0-16,0 0 0,0 0 16,0 0-16,15 26 0,-15-26 15,13 19-15,-13-19 0,14 24 16,-5-10-16,0 0 0,-1 0 15,1 3-15,1 0 0,0 1 0,0 1 0,0 0 16,1-1-16,1 4 0,0-1 16,-1-2-16,0 0 0,-1-3 15,0 1-15,-1-1 16,-1 1-16,-1-3 0,1 0 0,-1-3 16,-2 0-16,1-1 0,-2 0 15,0-1 1,1 0-16,-2-1 0,0-2 0,0-1 15,-1-1-15,0 1 0,0 0 16,0-1-16,1 0 0,-2-1 16,0 1-16,0-1 0,1 1 15,-1-1-15,2-1 0,-1-1 16,1 0-16,-1-1 0,-2 0 0,2 2 16,-2-2-16,3 1 0,-3-1 0,2 1 15,0 0-15,-2-1 0,0 2 16,0-2-16,-2 1 0,0-1 15,-2-1-15,-1 2 0,-2 1 16,-2 0-16,-1 1 0,-4 2 16,-5-1-16,-2 0 0,-3 1 0,3-2 15,3 0 1,2 1-16</inkml:trace>
  <inkml:trace contextRef="#ctx0" brushRef="#br0" timeOffset="31397.9685">10298 7009 0,'0'0'0,"0"0"0,0 0 15,0 0-15,0 0 0,0 0 16,0 0-16,0 0 0,-3-25 15,3 25-15,0 0 16,0 0-16,0-24 0,0 24 0,0 0 16,0 0-16,0 0 0,0-24 15,0 24-15,0 0 0,0 0 0,0 0 16,0 0-16,0 0 0,-13-4 0,8 6 16,2 2-16,-2 0 0,1 3 15,1-1-15,-1 2 0,1 0 16,0-1-16,-1 0 0,2 3 15,1-3-15,1 1 0,1 0 16,0-1 0,3 0-16,0-1 0,2 1 15,1-3-15,2 0 0,1 0 0,0-3 16,1-1-16,0 0 0,0-1 16,1-3-16,0 1 0,0-1 15,-1-1-15,0 0 0,0-2 16,-1-1-16,0 1 0,-1 0 15,-2-1-15,-2 1 0,1 0 0,-4 1 16,-1-2-16,-1 2 0,-1 1 0,-2-1 16,-3 2-16,0 0 0,-2 1 15,-1 2-15,0 1 0,-1 1 16,0 2-16,-1 0 0,0-1 16,-1 1-16,0 2 0,1-1 15,1 1-15,2 2 0,4 0 0,1 1 16,2-2-16,-1 1 0,2-1 0,3-1 15,1 0-15,2-2 0,0 0 16,1-2-16,1-1 16,0-1-16,1 0 0,0-1 0,0-1 15,0-2-15,-1 1 0,0-2 16,0-1 0,-2 1-16,1 0 0,-1-1 15,-2-1-15,0 1 0,1-1 0,-3 0 16,-2 1-16,-2 2 0,-1-1 15,-3 3-15,-2 1 0,-1 2 16,0 3-16,-2 2 0,-2 2 16,1 0-16,0-1 0,-1 1 15,2-2-15,2-1 0</inkml:trace>
  <inkml:trace contextRef="#ctx0" brushRef="#br0" timeOffset="32000.43">10900 7065 0,'0'0'0,"0"0"0,0 0 16,0 0-16,0 0 0,0 0 16,0 0-16,-2 28 0,2-28 0,0 0 0,-1 29 15,1-29-15,-6 31 0,3-12 0,0 0 16,-2 1-16,1 0 0,-1 2 15,1 2-15,-2 5 16,2-2-16,-2 2 0,1 0 16,-1-2-16,1 0 0,-1-1 15,1-1-15,1-4 0,-1 0 0,1-2 0,0-3 16,1-1-16,0-3 0,-1-1 16,1-2-16,1-2 15,1-1-15,0-3 16,0 0-16,1-3 0,-1-6 15,-1 1-15,1-1 0,0 0 0,0 1 16,0 0-16</inkml:trace>
  <inkml:trace contextRef="#ctx0" brushRef="#br0" timeOffset="32346.9422">10824 7117 0,'0'0'0,"0"0"15,0 0-15,0 0 0,0 0 0,21-17 0,-21 17 16,21-8-16,-7 3 0,2 2 16,0 0-16,0 2 0,-1 2 15,0 0-15,2 2 0,-2 0 16,1 2-16,-1-1 0,1 3 16,-1 2-16,-2 0 0,-2 1 0,-2-2 15,-2 2 1,-4 1-16,-3-1 0,-2 1 15,-2 0-15,-3-1 0,-2 1 16,-1-1-16,-1 0 0,0-1 16,-2-1-16,-1 0 0,-1-3 0,1 1 15,0-2-15,-1-1 16,2 0-16,0-1 0,2-1 16,1-1-16,1 0 0,0-1 0,1 0 0,2-1 15,1 0-15,2-3 0,0 1 16,1 0-16,-1 1 0</inkml:trace>
  <inkml:trace contextRef="#ctx0" brushRef="#br0" timeOffset="35107.7036">13603 7024 0,'0'0'0,"0"0"0,0 0 16,0 0-16,0 0 0,0 0 0,0 0 16,-23 12-16,23-12 0,-26 10 0,26-10 15,-32 15-15,15-7 0,-2 1 16,-2 0-16,0 0 0,2 1 0,-7 2 16,3 1-16,1-1 0,1-2 15,0 1-15,0 0 0,2-1 16,3-2-16,2-1 0,1-2 15,4 0-15</inkml:trace>
  <inkml:trace contextRef="#ctx0" brushRef="#br0" timeOffset="35524.6056">12622 5173 0,'0'0'0,"0"0"16,0 0-16,0 0 0,-33 9 15,33-9-15,-35 14 0,13-4 16,-3 1-16,-1 3 0,-3 2 16,-2 1-16,5-3 0,4-1 0</inkml:trace>
  <inkml:trace contextRef="#ctx0" brushRef="#br0" timeOffset="42044.8198">18739 3984 0,'0'0'0,"0"0"0,0 0 0,0 0 15,0 0-15,0 0 16,-3-20-16,3 20 0,0 0 15,0 0-15,-22 2 16,22-2-16,-21 11 0,21-11 0,-27 21 16,10-7-16,0 2 0,-3 3 15,-1 3-15,-7 7 0,1 0 0,-10 8 16,0 1-16,5-1 16,3-1-16,-3 4 0,2 0 0,4-6 0,2-2 15,2-5-15,1-2 16,3-2-16,2-4 0,2 0 0,3-4 15,2 0-15,3-3 0,1-3 16,3-2-16,3-3 0,3-1 16,2-14-16,4-11 0,-1 4 0,-2 4 15,-2 3 1</inkml:trace>
  <inkml:trace contextRef="#ctx0" brushRef="#br0" timeOffset="42330.2281">18677 3921 0,'0'0'0,"0"0"16,0 0-16,0 0 0,0 0 0,0 0 16,0 0-16,3 25 15,-3-25-15,4 26 0,0-8 16,-2 0-16,0 2 0,-1 4 15,-1 3-15,0 0 0,-1 0 0,-1 7 0,-1 0 16,-1-1-16,1 0 0,0 6 16,1-1-16,-1-5 0,1-3 0,1-3 15,0-1-15,0-4 16,0-3-16,0-2 0,0-1 16,-3-6-16,0-1 0,1-3 15,-1-1-15,2-1 16</inkml:trace>
  <inkml:trace contextRef="#ctx0" brushRef="#br0" timeOffset="42508.7559">18358 4356 0,'0'0'0,"0"0"0,0 0 0,0 0 0,27-13 0,-27 13 15,29-12-15,-9 7 16,2-1-16,3 1 0,1 0 15,-1 1-15,1 1 0,1-2 16,-2 2-16,-6 0 0</inkml:trace>
  <inkml:trace contextRef="#ctx0" brushRef="#br0" timeOffset="42865.284">19031 4040 0,'0'0'0,"0"0"0,0 0 0,0 0 16,0 0-16,-5 24 0,5-24 16,-5 28-16,5-28 0,-9 35 15,2-11-15,1 2 0,0 2 0,-2 10 16,0 3-16,-1-1 0,0-2 15,-2 11 1,0 0-16,0-4 0,0-4 16,-2 11-16,-3 1 0,3-8 0,2-4 15,1 0-15,0-1 16,1-6-16,3-5 0,-1 4 16,2-1-16,1-9 0,1-1 0,1-6 15,2-2-15,0-4 16,0-4-16,2-7 0,2-4 0,1-5 0,0-3 0,0 3 15,-2 1 1,-1 2-16</inkml:trace>
  <inkml:trace contextRef="#ctx0" brushRef="#br0" timeOffset="43210.3301">18987 4011 0,'0'0'0,"0"0"0,0 0 16,0 0-16,21-10 0,-21 10 15,24-2-15,-11 3 16,0 1-16,3 4 0,0 3 16,1 1-16,-1-1 0,4 6 15,-1 3-15,-3 2 0,-1 3 16,-4-1-16,-4 1 0,-1 1 0,-3 0 15,-4 5-15,-3-1 0,-4-4 16,-2-3-16,-2-1 0,-1 0 16,1-2-16,1-3 0,0-1 0,0-1 15,-2 0-15,0-3 0,-1-2 16,-3-4-16,2-1 0,1-2 0,-1-2 16,0-2-16,4-3 0,1-1 15,2 0-15,2 1 0,0 1 16</inkml:trace>
  <inkml:trace contextRef="#ctx0" brushRef="#br0" timeOffset="43649.0997">18572 3780 0,'0'0'0,"0"0"0,0 0 16,0 0-16,0 0 0,24-3 0,-24 3 15,26 1-15,-26-1 0,35 2 16,-11-2-16,2 1 0,-1 2 0,11-2 16,3 2-16,-2 0 0,0 1 0,8 0 15,0 0-15,-3 0 0,-2-1 16,-2-1-16,0-2 15,-5 1-15,-4 0 0,2-1 0,-2-1 16,-5-2-16,-4 0 0,-5 1 16,-5-2-16,-4 1 0,1 1 15,-6-4 1,-3 0-16,-3-1 0,-1 0 0,-2 1 16,-3-1-16,-1 0 0,-1 0 15,-6-1-15,-3 1 16,1-1-16,2 1 0,-4-1 0,0 1 15,1 1-15,2 1 0,3 2 16,3 1-16,2 0 16,2 0-16,2 1 0</inkml:trace>
  <inkml:trace contextRef="#ctx0" brushRef="#br0" timeOffset="43895.9583">19613 4163 0,'0'0'0,"0"0"0,0 0 16,33-3-16,-19 0 0,6 2 0,3 1 0,8-1 15,1 0 1,0 1-16,1 1 0,-2 0 0,-1 3 0,1-2 16,-7 0-16,-4 0 0</inkml:trace>
  <inkml:trace contextRef="#ctx0" brushRef="#br0" timeOffset="44086.2586">19645 4427 0,'0'0'0,"0"0"0,22-3 16,-22 3-16,33-3 0,-11-1 0,5 1 0,8-2 16,-1-1-16,-6 2 0,-3-1 15,-5 2-15</inkml:trace>
  <inkml:trace contextRef="#ctx0" brushRef="#br0" timeOffset="44482.3395">20733 3797 0,'0'0'0,"0"0"0,0 0 15,0 0-15,19 12 0,-19-12 16,21 22-16,-10-10 16,0 1-16,-1 5 0,-2 3 0,-1 1 0,-2 1 15,1 9-15,-3 3 0,-1-1 16,0 1-16,-2 4 0,-3-1 15,0-7-15,-1-3 0,1 1 0,2 0 16,2-1-16,2-3 0,2 0 16,3 1-16,0-2 0,-1-2 0,3 0 15,2-1-15,2-3 0,-1-2 16,2-3-16,3 1 16,-2-4-16,0-2 15,-2-4-15,1-2 0,-4-1 16,-3-2-16,-1 0 0,-1 0 15,-2 1-15</inkml:trace>
  <inkml:trace contextRef="#ctx0" brushRef="#br0" timeOffset="44782.9533">20790 4153 0,'0'0'0,"0"0"16,0 0-16,0 0 0,-14 19 0,14-19 0,-14 21 0,14-21 15,-25 28-15,9-10 0,-4 1 16,0 0-16,-1 0 0,-6 5 16,-3 2-16,2-2 0,3-4 15,-4 4-15,5-2 0,3-3 16,2-5-16,4-1 0,3 1 15,2-3-15,2-4 16,5 0-16,3-2 0,3-4 16,3-1-16,-2 0 0,0 0 15,0 0-15</inkml:trace>
  <inkml:trace contextRef="#ctx0" brushRef="#br0" timeOffset="45137.3415">21669 3948 0,'0'0'0,"0"0"0,0 0 15,0 0-15,0 0 0,-25 24 16,25-24-16,-23 23 0,12-9 0,-1 6 16,0 3-16,-1 1 0,-1-1 15,-6 6-15,-1 2 16,2-3-16,1-1 0,-3 7 0,3-3 0,1-1 16,2 0-16,0-1 0,1-1 15,2-3-15,1-6 0,3-2 16,2-2-16,1-2 0,3-2 0,2-4 15,3-3-15,1-4 0,1-4 16,0 1-16,-2 1 0,0 0 16</inkml:trace>
  <inkml:trace contextRef="#ctx0" brushRef="#br0" timeOffset="45438.3734">21683 3956 0,'0'0'15,"0"0"-15,0 0 0,0 0 0,0 0 16,0 26-16,0-26 0,1 25 16,-1-25-16,1 34 0,0-12 15,1 1-15,-1 0 0,0 2 16,0 1-16,0 6 0,0 0 0,0-1 15,-1-1-15,0-2 0,0-2 0,0 3 16,1-3-16,-1-3 0,0 0 16,0-4-16,0-1 15,0-7-15,-1-1 0,-3-2 0,-4-4 16,1 1-16,2-1 0,-1-2 16</inkml:trace>
  <inkml:trace contextRef="#ctx0" brushRef="#br0" timeOffset="45616.8688">21403 4269 0,'0'0'0,"0"0"16,0 0-16,0 0 0,0 0 0,35-10 0,-35 10 16,35-3-16,-14 2 0,2-1 15,2 1-15,0 1 0,2 0 16,5 0-16,0-1 0,-6 1 15,-4 0-15,-3 0 0</inkml:trace>
  <inkml:trace contextRef="#ctx0" brushRef="#br0" timeOffset="45933.5628">22058 4010 0,'0'0'0,"0"0"15,0 0-15,0 0 0,0 0 16,-4 29-16,4-29 0,-8 30 16,3-12-16,-1 4 0,-2 2 15,-1 0-15,1 0 0,-5 7 16,2 2-1,0-3-15,1 0 0,-1 7 16,1-3-16,3-3 0,0-4 0,2-4 16,0-3-16,2-4 0,2-1 15,1-4-15,1-2 0,1-5 16,0-2-16,1 0 0,-3-2 16,2 2-16</inkml:trace>
  <inkml:trace contextRef="#ctx0" brushRef="#br0" timeOffset="46441.6962">22155 3966 0,'0'0'0,"0"0"16,0 0-16,0 0 0,27 1 0,-27-1 15,25 10-15,-12-5 0,0 3 0,-2 3 16,-2 2-16,-2 1 0,-4 0 15,-5 8-15,-7 2 16,-2-2-16,-1-1 0,-6-2 16,-3-1-1,-1-1-15,0-1 0,-3 2 0,3-1 16,2-4-16,1-4 0,4-1 16,2-4-16,2 1 0,3-1 0,1-1 15,3 1-15,4-4 16,0 2-16,5-3 0,4-1 15,2-2-15,2 1 0,6 0 16,4-1-16,2 1 0,-1-1 0,2 2 0,2 2 16,3-1-16,-4 1 0,-1 3 15,-4 4-15,-4 1 0,-2 0 16,-5 3-16,-3 1 0,-4 2 16,-2-2-16,-4 4 0,-4 2 15,-2-2-15,-2 1 0,-6 1 16,-4 0-1,1-1-15,-1-2 0,-2 1 0,-3 0 16,0-1-16,-1-3 0,0 0 16,1-2-16,1-2 0,1-2 15,-2-2-15,0-3 0,2-2 16,2-2-16,2-6 0,1-3 16,4 1-16,3 2 0,2 2 0</inkml:trace>
  <inkml:trace contextRef="#ctx0" brushRef="#br0" timeOffset="46804.9863">21745 3687 0,'0'0'0,"0"0"15,0 0-15,35 4 0,-35-4 0,34 5 32,-9 1-32,-1-1 0,1 0 0,11 1 15,2 1-15,-3-1 0,-2 0 16,5-3-16,-4-1 0,-4 0 16,-3 0-16,-3 0 0,-6-2 15,-2-2-15,-3 1 0,-3-2 16,-2 0-16,-4-2 0,-1 0 0,-3-2 15,-2-3-15,-2 0 0,-3 0 16,-3 1-16,-2 0 0,-2 0 0,-3 0 0,-3 1 16,-3-1-16,2 1 15,1 2-15,-3 2 0,1 4 16,3-3-16,4 0 0,2 0 16,3-1-16,1 2 0</inkml:trace>
  <inkml:trace contextRef="#ctx0" brushRef="#br0" timeOffset="47143.8142">22917 4252 0,'0'0'0,"0"0"16,22-2-16,-7 1 0,3 1 0,12 0 15,5 0-15,1 0 16,3 2-16,6-1 0,-1 0 15,-4 1-15,-4-2 0,2-2 0,-5-2 16,-8 1-16,-6 0 0,-7 0 16,-5-3-16,-3 3 0,-1 0 0,1 0 15</inkml:trace>
  <inkml:trace contextRef="#ctx0" brushRef="#br0" timeOffset="47359.7532">23170 4017 0,'0'0'0,"0"0"16,0 0-16,0 0 0,0 0 15,-5 26 1,5-26-16,-6 30 16,6-30-16,-10 36 0,4-12 0,-1 0 15,1 2-15,-4 10 0,0 2 16,0 0-16,-1-2 0,-2 10 15,-2-1-15,4-8 0,2-7 0,2-6 16</inkml:trace>
  <inkml:trace contextRef="#ctx0" brushRef="#br0" timeOffset="48910.6212">24125 4038 0,'0'0'0,"0"0"16,0 0-16,0 0 0,0 0 0,0 0 15,-21 29-15,21-29 0,-20 26 16,8-10-16,-2 3 0,1 1 16,1-1-16,-3 3 15,1 1-15,-5 6 0,1-1 0,3 0 16,1-1 0,2-4-16,2-2 0,1 5 15,2-3-15,4-4 0,2-2 0,3-1 16,4-4-16,-1-4 0,3-2 15,2-3-15,1-1 16,2-3-16,2-3 0,4-4 16,2-1-16,0-2 0,0-1 15,7-8-15,0-2 0,0 0 0,-1-1 0,-1 0 16,-2-1-16,-2 1 0,-2 1 16,2-4-16,-2 0 0,-3 3 0,-1 1 15,-5 2-15,-3 0 16,-2 4-16,0 0 0,-4 5 15,-1 1-15,-1 1 0,0 2 0,-2 2 16,-2 0 0,1 4-16,-1 1 0,-2 3 15,0 2-15,-1 3 0,0 2 0,0 4 16,-1 5-16,0-2 0,1 0 16,-3 2-16,0 1 15,1 0-15,1 0 0,-2 5 0,0-1 16,3-1-16,1 0 0,3-1 15,2 2-15,3-3 0,3-2 0,3-1 16,2 0-16,0-3 0,1-1 0,5-4 16,5-1-16,-3-2 0,-4-1 15,-3-2-15</inkml:trace>
  <inkml:trace contextRef="#ctx0" brushRef="#br0" timeOffset="49264.8106">25127 3974 0,'0'0'0,"0"0"0,0 0 0,0 0 0,0 0 16,-22 16-16,22-16 0,-24 22 15,24-22-15,-29 30 0,12-9 16,-2 0-16,-1 0 0,-9 10 16,-3 1-16,3 0 0,1-3 0,-6 8 15,0 0-15,3-2 16,3-1-16,-3 3 0,4-3 16,4-4-16,4-6 0,5-3 0,3-3 15,1-1-15,2-3 16,5-3-16,3-4 0,1-4 15,1-3-15,4-5 0,2-5 0,-1 2 16,-2 2 0,0 1-16</inkml:trace>
  <inkml:trace contextRef="#ctx0" brushRef="#br0" timeOffset="49565.7705">25126 3995 0,'0'0'0,"0"0"15,0 0-15,0 0 0,0 0 0,0 28 16,0-28-16,-1 27 0,1-27 16,-4 37-16,1-12 0,1-2 0,0 3 15,-1 7 1,-1 2-16,0-3 15,0 0-15,-2 6 0,-1-1 16,1-3-16,-2-1 0,2-2 0,0-2 16,1-5-16,-1-4 0,1-2 15,0-1-15,1-5 0,0 1 16,2-5-16,0-2 0,-2-3 16,-2-2-16,2-1 0,0 1 0,1-1 0</inkml:trace>
  <inkml:trace contextRef="#ctx0" brushRef="#br0" timeOffset="49728.6209">24809 4316 0,'0'0'0,"0"0"0,0 0 0,0 0 0,0 0 0,34-6 16,-34 6-16,32-1 16,-32 1-16,41 2 0,-16-2 15,-1 0-15,-1 0 0,3 0 16,-4 0-16,-3 0 0</inkml:trace>
  <inkml:trace contextRef="#ctx0" brushRef="#br0" timeOffset="50252.0042">25596 4056 0,'0'0'0,"0"0"16,0 0-16,0 0 0,0 0 0,22 18 15,-22-18-15,15 17 0,-6-9 16,-1 2-16,0 1 16,-1-3-16,0 2 0,0-2 0,-2 1 15,-1-2 1,1-1-16,-2-1 0,0-1 15,-1 0-15,-1-1 0,-4 1 16,-2-2-16,-2-1 0,0-1 0,-2 0 16,-2 0-16,0-1 15,0 1-15,-3 0 0,0 1 16,-1 0-16,-2 0 0,0 2 0,-2 0 16,1 1-16,2 2 0,-5 2 0,0 0 15,1 2-15,0 1 0,1 1 16,1 3-16,1-1 0,2 1 0,1-1 15,3 1-15,3 2 0,1 0 16,3 1-16,1 1 16,3 0-16,4-4 0,2 2 0,3 1 15,2-3 1,1 0-16,6 1 0,1-2 16,2-1-16,1-1 0,3-3 0,1-1 15,0-3-15,-1-2 0,3 0 16,0 1-16,-1-3 0,-3-2 15,-2-3-15,-2 0 0,-4-1 16,-2 1-16,-3 1 0</inkml:trace>
  <inkml:trace contextRef="#ctx0" brushRef="#br0" timeOffset="50731.1699">25009 3742 0,'0'0'15,"0"0"-15,0 0 0,0 0 0,0 0 16,0 0-16,0 0 16,27-4-16,-27 4 0,24-1 15,-24 1-15,40 1 0,-18 0 0,2 0 16,2 0-16,2 0 0,1 2 16,8 0-16,2 0 0,-2-1 0,1 1 0,6-1 15,-2-2-15,-3 0 16,-1 1-16,-4-2 0,-2 0 15,-4 0-15,-5 0 0,-3-2 0,-4 1 16,-2 0 0,-1-3-16,-3 1 0,-3-1 15,-1-2-15,-4-4 0,-2 1 16,-2-2-16,-4 1 0,-1 0 0,-7-2 16,-2-2-16,-2 1 0,-1 0 15,-9-3-15,-5 0 0,1 1 16,1-2-16,5 4 0,6 3 15,3 2-15</inkml:trace>
  <inkml:trace contextRef="#ctx0" brushRef="#br0" timeOffset="56748.5543">26713 4281 0,'0'0'0,"0"0"0,0 0 16,0 0-16,0 0 0,22 0 15,-22 0-15,24 0 0,-24 0 0,31 0 0,-12-1 16,0 1-16,1 0 0,3 0 15,3 1-15,6 0 0,-1-1 0,3 2 32,2 0-32,-1 0 0,1-1 0,8 2 15,1 0-15,-4-1 0,-4 1 16,10 0-16,0-3 16,-7 3-16,-6 0 0,-1-1 0,0-2 15,-5 0-15,-4 2 0,-4-1 16,-5 2-16,-4 0 0,-4 0 0,-8-1 15,-6 1-15,2 0 16,0-2-16,2 0 16</inkml:trace>
  <inkml:trace contextRef="#ctx0" brushRef="#br0" timeOffset="57065.2068">26564 4453 0,'0'0'16,"0"0"-16,0 0 0,0 0 0,0 0 15,0 0-15,31-1 0,-31 1 16,32-1-16,-32 1 0,46 1 16,-20 0-16,2 1 15,3 0-15,2 1 0,11 1 0,0 1 0,1-1 16,2 0-16,8-1 15,-1-2-15,-4 2 0,-1 1 0,5 0 0,-3 0 16,-3-4-16,-3-1 0,-6-1 16,-6 4-16,-2-5 0,-3 1 15,-6 0-15,-4 0 0,-3 1 16,-4-2-16,-7 0 0,-5 1 0,1 2 16,0-3-16,0 3 0</inkml:trace>
  <inkml:trace contextRef="#ctx0" brushRef="#br0" timeOffset="57435.2216">27567 4091 0,'0'0'15,"0"0"-15,0 0 0,22 9 0,-22-9 16,21 15-16,-8-3 16,0 0-16,2 3 0,4 6 0,-1 3 15,-2-2-15,-5 0 0,-5 1 0,-2-1 16,-4 0-16,-3-1 0,-3 7 16,-4-1-16,-2-2 0,-3-3 0,-4-2 15,-5-1-15,4-3 0,1-2 16,-1-1-16,0-1 15,0-1-15,2-2 0,1-1 0,2-3 16,0 0 0,3-2-16,2 0 0,2 0 15,4-2-15,1-2 0,1 1 16,2 0-16,-3-2 0</inkml:trace>
  <inkml:trace contextRef="#ctx0" brushRef="#br0" timeOffset="57852.1614">28575 3652 0,'0'0'0,"0"0"0,0 0 0,0 0 16,24 4-16,-24-4 0,0 0 0,25 19 15,-16-10-15,0 3 0,0 3 16,0 2-16,-2 0 0,1 9 16,-2 3-16,-3-1 0,-1-2 0,-2 2 15,-2 3-15,0-2 0,-1-2 16,0 7-16,0 0 15,1-4-15,-1 0 0,2-4 0,0 0 16,1-4-16,1-2 0,4 0 16,0-1-16,5-2 0,3-3 15,3 2-15,1-1 0,0-2 0,0-2 16,2-2-16,2-3 0,0 0 16,0-1-16,-2-3 0,0-2 15,-4-2-15,-3-3 0,-2 1 0,-1 1 16,-2 0-16</inkml:trace>
  <inkml:trace contextRef="#ctx0" brushRef="#br0" timeOffset="58175.0205">28614 4014 0,'0'0'16,"0"0"-16,0 0 0,0 0 0,0 0 16,-16 25-16,16-25 15,-18 23-15,18-23 0,-23 26 0,11-10 16,-1-2-16,-2 2 16,0-2-16,-2-1 0,-4 1 0,2 1 0,1-3 31,1-1-31,3-1 0,2-2 0,1-1 15,0-2-15,1 0 0,1-2 16,1 1-16,2-1 0,1-1 16,1 1-16,0-2 0,0-1 15,2 2-15,0-2 0,2 0 16,-2-3-16,1 0 0,1 3 0,-3-3 16</inkml:trace>
  <inkml:trace contextRef="#ctx0" brushRef="#br0" timeOffset="59069.6057">28420 5061 0,'0'0'0,"0"0"0,0 0 0,-6 18 16,6-18-16,-10 21 0,3-7 0,1 2 15,-1 1-15,-1 3 0,1-1 16,-2 9-16,0-3 0,0 2 16,1 0-16,3-3 0,0-2 0,3-3 0,0 0 15,1-5-15,1-3 0,2 0 16,3-1-16,1-3 0,3-2 15,4-3-15,4-1 0,1-4 16,2-3-16,1-3 0,1-3 16,1-3-16,2 0 0,3-4 15,0 0-15,-2 0 0,1-3 0,-3 1 16,-1 0-16,-1 2 0,-1 0 0,-1 1 16,-1 2-16,-4-1 0,-1 0 15,-3 1-15,-3-1 0,-1 2 16,-2 1-16,0 2 0,-2 3 15,-1 1-15,1 2 0,-2 2 16,-1 0 0,-2 3-16,-2 2 0,1 3 0,0 3 15,-3 2-15,-1 2 0,0 0 16,-2 1-16,0 1 0,1 3 16,0 2-16,-1 2 0,1-1 15,3-1-15,-2 3 0,0-1 16,2 0-16,-1 0 0,2 0 15,1-1-15,1-1 0,2 0 0,3-1 0,0-2 16,1 1-16,3-3 0,1 1 16,1-3-16,0-2 0,1-1 15,-1-3-15,0 0 0,-1-3 16,-2-3-16,0 1 0,-1 0 16,0 0-16</inkml:trace>
  <inkml:trace contextRef="#ctx0" brushRef="#br0" timeOffset="59856.8619">28188 3721 0,'0'0'16,"0"0"-16,0 0 0,0 0 16,0 0-16,-31 2 0,31-2 15,-31 11-15,16-5 0,-2 5 16,0 2-16,2 2 0,1-1 0,0 10 16,5 0-16,2 0 0,3-2 15,1 1-15,4 2 16,2 0-16,-1-1 0,3 8 15,3-1-15,-1-2 0,-1-1 0,0-1 0,-1 1 16,0-4-16,-2-1 0,-3 1 16,-2 1-16,-3-2 0,-1-1 0,-4 2 15,-3 0-15,-3-2 0,-1-2 16,-9 4-16,-2 1 16,2-5-16,3-1 0,1-2 15,1-3-15,2-3 16,2-1-16,3-3 0,6-1 15,1-2-15,2-3 0,2 0 16,3-1-16,3 1 0,1 1 0,1-1 16,2-1-16,1 0 0,-1 1 15,1 1-15,1 3 16,0 1-16,1 2 0,1 3 0,0 5 16,-1 0-16,-1 1 0,0 7 0,2 3 15,-2 1-15,-1-2 0,-1 10 16,-4 3-16,-1-2 0,0-1 0,-3 10 15,-2 4-15,0-7 16,-2-2-16,0 3 0,-3 2 16,-1-5-16,0-5 0,-1 8 15,1 2-15,0-8 16,1-5-16,1-3 0,1 0 16,-1-4-16,2-4 0,0-2 15,3 0-15,1-4 0,2-3 0,1-5 16,3 0-16,0-4 15,2-3-15,-3 0 0,1-1 0,-2 1 16</inkml:trace>
  <inkml:trace contextRef="#ctx0" brushRef="#br0" timeOffset="60280.324">29157 3925 0,'0'0'0,"0"0"0,0 0 16,0 0-16,28-7 0,-28 7 0,37-1 15,-14 1-15,2 3 0,3-2 0,3 1 16,7 0-16,-1 3 0,5-2 15,-3 2-15,-3-2 0,-6 2 16,-3 0-16,-4 1 0,-5 1 16,-5 1-16,-2-2 0,-2-2 15,-1 1-15</inkml:trace>
  <inkml:trace contextRef="#ctx0" brushRef="#br0" timeOffset="60443.1453">29174 4189 0,'0'0'16,"0"0"-16,0 0 0,31-1 0,-31 1 0,36-1 15,-11 1-15,1 0 0,1 2 16,9 1-16,3 4 0,-3-1 16,-3 1-16,1 1 0,-6-3 15,-6 0-15</inkml:trace>
  <inkml:trace contextRef="#ctx0" brushRef="#br0" timeOffset="60727.8978">29042 5142 0,'0'0'0,"0"0"15,23-1-15,-7 0 0,0 0 0,6 0 16,5 1-16,8 0 16,1-2-16,2 1 0,1 1 0,5 1 0,-4 1 0,-2 0 15,-3 3-15,-6-1 0,-6-2 16,-4 0-16,-4 1 0,-3-1 15</inkml:trace>
  <inkml:trace contextRef="#ctx0" brushRef="#br0" timeOffset="60912.9824">29070 5391 0,'0'0'15,"0"0"-15,20-3 0,-5 1 16,4 1-16,10 1 0,6-1 16,0 2-16,1 0 0,8 1 0,-1 0 0,-7-1 15,-8 0-15,-4 0 0</inkml:trace>
  <inkml:trace contextRef="#ctx0" brushRef="#br0" timeOffset="118638.4104">18901 6092 0,'0'0'0,"0"0"0,0 0 0,0 0 15,0 0-15,0 0 0,0 0 16,0 0-16,0 0 0,0 0 16,0 0-16,-21 8 0,21-8 0,-19 16 15,19-16 1,-23 23-16,23-23 0,-30 30 15,11-11-15,0 2 0,0-2 16,-8 9-16,1 1 0,-2-1 0,1 0 16,-6 6-16,2 0 15,1-1-15,2-3 0,-4 6 16,3-1-16,2-3 0,4-2 0,3-4 16,1-3-16,5-4 0,2-2 0,2-1 15,2 0-15,3-5 0,0-2 16,3-2-16,0-2 0,0-2 15,2-3-15,0 0 0,6-6 16,1 0-16,2-3 16,-1 1-16,-2 2 15,0 1-15</inkml:trace>
  <inkml:trace contextRef="#ctx0" brushRef="#br0" timeOffset="119018.6966">18799 6116 0,'0'0'0,"0"0"0,0 0 16,0 0-16,0 0 0,0 0 16,11 23-16,-11-23 0,0 0 0,11 32 15,-6-15-15,-2 1 0,-1 1 16,1 2-16,1 4 0,-2-1 15,0 0 1,1 9-16,0 2 0,0-1 16,0-1-16,-1 5 0,1-1 15,-1-3-15,0-1 0,0-4 16,0-1-16,1-3 0,-2-3 0,-2 0 16,-2-2-16,1-3 0,1-3 15,0-2-15,0-2 0,0-3 16,0 1-16,-1-4 0,-3-1 0,-1-1 15,-2-1-15,-2-2 0,-1-3 16,-1 0-16,0 0 0,1 0 16,2 0-16,1 2 0</inkml:trace>
  <inkml:trace contextRef="#ctx0" brushRef="#br0" timeOffset="119188.0975">18497 6584 0,'0'0'0,"0"0"0,0 0 16,0 0-16,0 0 0,0 0 15,0 0-15,0 0 0,29-9 0,-29 9 16,32-5-16,-32 5 0,38-5 16,-16 4-16,3-1 15,0 0-15,0 0 16,6 0-16,0 0 0,-4 1 0,-5 0 16,-4-1-16</inkml:trace>
  <inkml:trace contextRef="#ctx0" brushRef="#br0" timeOffset="119704.9826">19097 6262 0,'0'0'16,"0"0"-16,0 0 0,0 0 0,-1 27 16,1-27-16,-4 27 15,4-27-15,-5 32 0,0-14 0,0 4 16,-1-1-16,0-1 0,-3 11 16,0 0-16,1-2 0,2-2 0,-4 4 15,-1 0-15,1-4 16,1-4-16,1 0 0,1-3 0,0-2 0,2-4 15,0-1-15,1-1 16,0-2-16,1-2 0,1-4 0,0 0 16,1 0-16,0-1 0,-1 0 15,2-3-15,0 0 0,0 2 16,0-2-16,0 0 0,0 0 16,0 0-16,0 0 0,4-4 0,-1 2 0,1 1 15,3-3-15,3 2 16,1-2-16,1 1 0,3-2 0,0 3 15,0-1-15,1-1 0,7 1 16,2 0-16,-2 0 0,0 0 0,-4 1 16,1-2-16,-2 2 15,-2 0-15,0 1 16,-1 0-16,-3 0 0,-1-2 16,-3 0-16,-1-2 0,-2 0 15,0-1-15,-2 2 0,0 1 16,-1 0-16</inkml:trace>
  <inkml:trace contextRef="#ctx0" brushRef="#br0" timeOffset="119958.5452">18949 6286 0,'0'0'0,"0"0"15,0 0 1,0 0-16,0 0 0,30-8 0,-30 8 16,33-6-16,-15 4 0,1 0 15,3 0-15,1 0 0,0 1 16,5 0-16,1 1 0,-1 1 16,-2 2-16,-3-1 0,-1 2 15,-3-1-15,-4 0 0,-1-2 16</inkml:trace>
  <inkml:trace contextRef="#ctx0" brushRef="#br0" timeOffset="120174.8857">18976 6506 0,'0'0'0,"0"0"16,0 0-16,0 0 0,0 0 0,34 0 15,-34 0-15,33-1 0,-33 1 0,41-3 16,-16 2-16,-1 0 16,0 0-16,6-1 0,0 2 15,-4 0-15,0 3 0,-4-2 16,-3-1-16,-4 1 0,-2-1 0,-2 1 0</inkml:trace>
  <inkml:trace contextRef="#ctx0" brushRef="#br0" timeOffset="120591.7405">18644 6016 0,'0'0'0,"0"0"16,0 0-16,20-10 0,-20 10 0,28-9 16,-7 5-16,3-2 15,2 2-15,4-1 0,3 2 16,8-1-16,0 3 0,10-3 16,0 2-16,-5 1 0,-3-1 0,-2 2 15,-2-1-15,2 0 0,-5 0 16,-4-1-16,-3-1 0,-4 0 0,-6 3 15,-3-1-15,-4 0 0,-3-1 16,-2 0-16,-1 0 0,-2-2 16,0-2-16,-2-1 0,-2 1 15,-1 0-15,-1-1 0,-2-1 0,-3 1 16,-6 2-16,-2-1 0,-1 1 16,-3 2-1,-1 1-15,1 0 0,0 2 16,4-1-16,2 1 0,2-1 15</inkml:trace>
  <inkml:trace contextRef="#ctx0" brushRef="#br0" timeOffset="120854.6654">19789 6299 0,'0'0'0,"0"0"0,0 0 0,34 4 0,-34-4 0,40 3 15,-12-3-15,7 2 16,0-1-16,2 3 0,1 1 16,3 0-16,-5 1 0,-3 0 0,-2 0 15,-7 0-15,-4-2 0,-3-1 16,-4 1-16,-2-2 0</inkml:trace>
  <inkml:trace contextRef="#ctx0" brushRef="#br0" timeOffset="121024.0576">19815 6619 0,'0'0'0,"0"0"0,0 0 16,0 0-16,33 5 0,-33-5 0,41-2 15,-15 2-15,0 0 0,5 0 16,4 0-16,10 0 0,-2 0 0,0 0 16,-8 0-16,-7 0 0</inkml:trace>
  <inkml:trace contextRef="#ctx0" brushRef="#br0" timeOffset="121463.2654">20574 6452 0,'0'0'0,"0"0"16,0 0-16,0 0 0,0 0 0,31-3 15,-31 3-15,40-3 0,-17 2 16,5 1-16,6-1 0,1 0 15,2 1-15,15-1 0,3 1 16,7-3-16,-6 0 0,13 2 0,0 2 16,-6 1-16,-6 1 0,6 0 0,-3 2 15,-8 0-15,-4 0 0,-5-1 16,-2 0-16,-9 2 0,-7 0 16,-4 1-16,-3-1 0,-8-1 15,-5 0-15,-1-2 0,0-1 16,-2 1-16</inkml:trace>
  <inkml:trace contextRef="#ctx0" brushRef="#br0" timeOffset="122080.9941">21006 6650 0,'0'0'0,"0"0"16,0 0-16,0 0 0,0 0 0,0 0 15,32 0-15,-32 0 16,31 2-16,-31-2 0,43 3 16,-21-1-16,0 2 0,1 1 15,3 1-15,2 1 0,-3 0 0,-4 3 16,-4 1-16,-2 0 0,-3-1 0,-5 3 16,-3 0-16,-4 1 15,-4-3-15,-7 1 0,-6 1 0,-2-1 16,0-1-16,-8 3 0,-4 1 15,2-1-15,3 0 0,-1-2 16,0 1-16,4-1 0,3 0 0,1-3 16,1 0-1,4-3-15,3 0 0,3-2 16,3 0-16,1 0 0,4 1 0,5-3 16,3 0-16,0 0 15,2 0-15,4-1 0,2-1 16,1 0-16,0 0 0,3 2 15,2 0-15,-1 1 0,0 0 0,7 4 16,0-1-16,-1 2 0,-3 1 0,-3 1 16,-3 2-16,-4 0 0,-2-3 15,-3 4-15,-3-2 0,-3 1 16,-3-2-16,-5 3 0,-2 1 16,-3-3-16,-4 1 0,-1 1 15,-2 1-15,-7 2 0,-2-3 0,-2 0 16,-1 0-1,3-2-15,1-1 0,-1 0 16,1 0-16,0-1 0,-1-2 16,3-1-16,2-1 0,3-1 0,3 1 15,2-1-15,1-2 16,2 0-16,1-2 0,2 0 0,2 1 16,1 0-16,1-1 0,3 0 15,0-5-15,0 2 0,0 1 0,0 0 16</inkml:trace>
  <inkml:trace contextRef="#ctx0" brushRef="#br0" timeOffset="123932.958">21200 5950 0,'0'0'16,"0"0"-16,0 0 0,0 0 0,0 0 15,0 0-15,28-4 0,-28 4 0,29-1 16,-29 1-16,35 4 0,-16-1 15,-1 0-15,2 0 0,1 2 16,-1 0-16,-1 1 0,3 2 16,-4 1-16,-1-1 0,-3 0 15,-2 3 1,-2 1-16,-2 0 0,-2-1 0,-4 3 16,-3 0-16,-5 0 0,-3-2 0,-5 1 15,-5 1-15,-1-2 0,1-1 0,-3 1 16,-3 1-16,-3 1 0,1-1 15,3-1-15,2 0 0,2 0 16,4 0-16,2-1 0,3 0 16,2-1-16,3-3 0,3 1 15,3 1-15,2-3 0,1-1 16,5 0-16,3 0 0,2-1 16,1-1-16,4-1 0,3 0 15,0-1-15,1 1 0,2-3 16,4 0-16,1-2 0,-3 3 0,-2-2 15,-1-1-15,-3 1 0,-2 1 16,-3 0-16,-3-1 0,-2 2 0,-1 0 0,-3-1 16,-2 0-16,0 1 15,1 1-15,-4 2 0,-1-1 16,0 1-16,0-1 0,0-2 0</inkml:trace>
  <inkml:trace contextRef="#ctx0" brushRef="#br0" timeOffset="124638.0136">22409 6205 0,'0'0'0,"0"0"0,0 0 16,0 0-16,0 0 0,0 0 0,0 0 15,0 0-15,-18 15 0,18-15 16,-22 20-16,22-20 16,-32 29-16,13-10 0,-1 1 15,-1 1-15,0 2 0,-7 7 16,-3 2-16,2-3 0,3-2 0,-5 7 16,1 1-16,3-4 0,1-4 15,3 0-15,2-2 0,1-2 0,3-3 0,0 2 16,4-1-16,4-6 0,1-3 0,3-3 15,2-2-15,0-1 0,3-3 16,8-4 0,5-3-16,-4 1 0,-1 1 15,-2-1-15</inkml:trace>
  <inkml:trace contextRef="#ctx0" brushRef="#br0" timeOffset="124951.184">22444 6257 0,'0'0'0,"0"0"16,0 0-16,0 0 0,4 22 0,-4-22 16,4 28-16,-4-28 0,5 34 15,-3-11-15,-1 2 0,1 1 16,-2 1-16,0 8 0,-2 3 15,1-4-15,1-4 0,-1 6 16,-1-2 0,0-2-16,0-4 0,-1-4 15,1-3-15,-1-1 0,0 1 0,-2-7 16,0-4-16,-2-2 0,-2-3 16,3-1-16,0-1 0,2 0 15</inkml:trace>
  <inkml:trace contextRef="#ctx0" brushRef="#br0" timeOffset="125120.6709">22111 6556 0,'0'0'0,"0"0"16,0 0-16,0 0 0,0 0 0,0 0 16,28-13-16,-28 13 0,29-3 15,-29 3-15,42-1 0,-20 1 0,0 0 16,3-1-16,1 1 0,3-2 15,-5 2-15,-4-1 0</inkml:trace>
  <inkml:trace contextRef="#ctx0" brushRef="#br0" timeOffset="125390.2571">22738 6349 0,'0'0'0,"0"0"0,0 0 16,0 0-16,0 0 0,-5 20 0,5-20 15,-8 26-15,8-26 0,-12 37 0,5-15 32,1 1-32,-1 0 0,-3 9 0,-2 3 15,0-3-15,0-3 0,-1 7 0,0-4 16,2-3-16,3-4 0,1-5 15,1-3-15,2-3 0,1-2 16,3-1-16,2-3 16,0-4-16,0-4 0,1 0 0,-3 0 15,2 0-15</inkml:trace>
  <inkml:trace contextRef="#ctx0" brushRef="#br0" timeOffset="125891.8627">22681 6337 0,'0'0'0,"0"0"16,0 0-16,0 0 0,21-5 0,-21 5 15,26 0-15,-26 0 0,28 5 16,-14 0-16,3 1 0,-1 3 16,0 1-16,-3 2 0,-2 2 15,-4 0 1,-5 1-16,-3 4 0,-5-1 15,0-2-15,-3-1 0,-6-1 16,-3 2-16,-1-2 0,1-2 16,0-1-16,-2 0 0,-2-2 15,2 0-15,2-3 0,4 0 16,2-2-16,2-1 0,3 0 0,2-2 16,2-1-16,3 0 0,7-3 0,3-1 15,1-1-15,1-1 0,6 1 16,4-1-16,-1 1 0,0 1 0,2 0 15,2 0-15,-1 3 0,1 2 16,2 4-16,-1 1 16,-5 0-16,-3 2 0,-2 2 0,-3 3 15,-3 1-15,-3 1 0,-5 2 0,-3 3 16,-3-2-16,0-1 0,-8 0 16,-6 1-16,-1-2 0,1 0 0,-4-2 15,-3 2-15,1-1 0,0-2 16,-1-3-16,0-3 15,1-2-15,0-3 0,-4-3 0,-3-5 16,4-1 0,3-4-16,0 0 0,7 3 15,2 1-15</inkml:trace>
  <inkml:trace contextRef="#ctx0" brushRef="#br0" timeOffset="126255.3658">22308 6058 0,'0'0'15,"0"0"-15,0 0 0,23-4 0,-10 4 16,3 0-16,6 0 0,2 2 16,3-1-16,9 2 0,3 0 15,-2 1 1,1 0-16,6 3 0,-2-1 15,-6 0-15,-4-1 0,-3-3 0,-5 2 16,-3-2-16,-3-1 0,-4 1 16,-3-1-16,-2-2 0,-1-1 15,-3-1-15,-2-1 0,-2-1 16,-1 2-16,-3-5 0,-2-1 16,-3-1-16,-2-1 0,-5-1 0,-5 0 15,-2 0-15,0 2 0,-3 1 16,0 2-16,-3 0 0,4 2 0,7 2 15,4 1-15,4 2 0,1-1 16,1 1-16,2 0 0,0 0 16</inkml:trace>
  <inkml:trace contextRef="#ctx0" brushRef="#br0" timeOffset="126540.6007">23323 6518 0,'0'0'0,"12"0"0,6 0 15,2 0-15,2 0 0,12 2 16,6-1-16,10 2 0,-2-2 0,6 2 15,-3 0-15,-7 0 0,-5 2 0,-5-4 16,-3-2-16,-7-3 0,-4 0 16,-7 0-16,-5-2 0,-3 2 15,0-2-15,-2 2 0,-1 1 16,0 1-16</inkml:trace>
  <inkml:trace contextRef="#ctx0" brushRef="#br0" timeOffset="126764.1915">23648 6376 0,'0'0'16,"0"0"-16,0 0 0,0 0 0,0 0 16,0 0-16,-7 27 0,7-27 15,-6 26-15,6-26 0,-9 36 16,5-16-16,0 2 0,0 3 15,-1 1-15,1 0 0,-1-1 0,1 8 16,1-3-16,-1-3 0,1-5 16,0-3-16,1-3 0,-1-3 15</inkml:trace>
  <inkml:trace contextRef="#ctx0" brushRef="#br0" timeOffset="127380.7326">24284 6559 0,'0'0'16,"0"0"-16,0 0 0,0 0 0,0 0 16,0 0-16,0 0 0,0 0 0,30-2 0,-30 2 15,32 1-15,-32-1 0,38 2 0,-14-1 16,4 1-16,1 0 15,-1 0-15,12 0 0,1 1 16,-1-1-16,-2 1 0,11-1 0,0 0 16,-1-1-16,-3 2 0,7-2 15,-3 0 1,-6 1-16,-4-1 0,-2 2 16,0 0-16,-6-1 0,-5-1 15,-5 2-15,-4-2 0,-5 2 16,-2 0-16,-7 2 0,-4 1 15,-7-1-15,-5 0 0,-5-2 0,-2-2 16,4 1-16,3-2 0,2 1 16</inkml:trace>
  <inkml:trace contextRef="#ctx0" brushRef="#br0" timeOffset="127928.8688">24532 6710 0,'0'0'0,"0"0"16,0 0-16,0 0 0,0 0 0,0 0 15,0 0 1,0 0-16,29 3 0,-29-3 16,24 4-16,-24-4 0,32 7 0,-15-3 15,2 1-15,0 1 0,-1 1 16,-1 0-16,2 2 16,-2-1-16,-3 1 0,0 0 0,-3 1 15,-4 0-15,-4 2 0,-5-4 16,-5 0-16,-4 1 0,-4 1 0,-8 2 15,-4 0-15,-1-1 0,-2 0 0,-7 1 16,2-1-16,3-1 0,4 0 16,1-1-16,2-1 15,4-1-15,3-1 0,5-1 0,3-2 16,2 0-16,4 0 0,4-3 16,8 0-16,0-2 0,2 2 0,6 0 15,4 0-15,2-1 0,2 0 16,5 1-16,3 0 0,2 1 15,-3 2-15,-4-1 0,-2 0 16,-4 5-16,-2 2 0,-3-3 16,-3 1-16,-3 1 0,-3 1 0,-1 2 15,-4 1 1,-2 1-16,-2 0 0,-2-2 16,-3 1-16,-4 0 0,-3 0 0,-3 0 15,-2 2-15,-4 1 16,0 2-16,-3-2 0,-3-3 15,1-1-15,2-2 0,-2-1 16,1 2-16,0-3 0,1-1 0,2-1 16,0-2-16,5-3 0,1-3 0,3-1 15,0-2-15,5-5 0,3-6 16,1 4-16,2 2 0,-1 2 0</inkml:trace>
  <inkml:trace contextRef="#ctx0" brushRef="#br0" timeOffset="128198.4258">24747 6033 0,'0'0'0,"0"0"0,0 0 16,0 0-16,0 0 0,0 0 0,0 0 16,-20 30-16,20-30 0,-15 30 15,5-9-15,0 2 0,0-1 0,-1 6 16,0 2-16,-1 10 16,1 0-16,1-6 0,2-5 0,1-5 0</inkml:trace>
  <inkml:trace contextRef="#ctx0" brushRef="#br0" timeOffset="130281.8859">25903 6363 0,'0'0'0,"0"0"0,0 0 0,0 0 16,0 0-16,0 0 0,0 0 15,0 0-15,0 0 0,0 0 16,0 0-16,0 0 0,0 0 0,-17 11 0,17-11 15,-23 18-15,23-18 0,-28 24 16,13-8-16,-2 0 0,-2 1 0,-6 8 16,-3 3-16,3 0 15,2 0-15,-6 4 0,1-1 16,1-2-16,3-2 0,1-2 16,1-1-1,3-1-15,4-2 0,0 0 0,4-2 16,1-2-16,3-2 0,0-2 15,2-2-15,2-1 0,1-3 16,1-2-16,1-3 0,0-2 16,3 1-16,-1-1 0,1 0 15,-3 0-15</inkml:trace>
  <inkml:trace contextRef="#ctx0" brushRef="#br0" timeOffset="130588.9354">25882 6364 0,'0'0'0,"0"0"16,0 0-16,0 0 0,0 0 0,12 28 15,-12-28-15,6 29 16,-6-29-16,7 36 0,-4-13 15,-1 1-15,-1 1 0,0 6 16,1 2-16,-2-2 0,0-1 0,0-1 0,1 0 16,-1-2-16,0-2 0,0 4 15,0-2-15,0-2 0,0-4 16,0-2-16,0-3 0,0-3 16,0-3-16,-1 1 0,-2 3 15,1-3-15,0-2 0,1 0 16</inkml:trace>
  <inkml:trace contextRef="#ctx0" brushRef="#br0" timeOffset="130776.3995">25617 6597 0,'0'0'15,"0"0"-15,0 0 0,0 0 0,26 5 0,-26-5 0,36 9 16,-14-4-16,1 0 0,2 2 15,4 1-15,1 0 0,-1 1 16,10-2-16,-1-1 0,-6-2 16,-4-1-16,-5 0 0</inkml:trace>
  <inkml:trace contextRef="#ctx0" brushRef="#br0" timeOffset="131311.0366">26465 6407 0,'0'0'0,"0"0"0,0 0 15,0 0-15,0 0 0,0 0 16,0 0-16,6 21 0,-6-21 0,0 0 15,10 25-15,-10-25 0,0 0 16,13 26-16,-9-15 0,-1-2 0,0-2 16,1 0-16,-2 0 0,0-2 15,0-1-15,0 0 0,-1 1 16,-1-3-16,0-2 0,-2 1 16,-1-1-16,-1 0 0,-2-1 0,-3-1 15,-2-1-15,0 2 0,0-1 16,-2 1-1,-1 0-15,0 1 0,1 1 0,-2-1 16,-3 1-16,2 2 16,0 1-16,2 2 0,1 1 15,0 1-15,2 1 0,-2 4 16,0 2-16,2-1 0,1 2 0,1 2 16,1 0-16,3 0 0,2-2 15,2 2-15,2 2 0,1-3 0,1 0 0,4-1 16,2 2-16,0-1 15,4 0-15,1-1 0,2-2 16,1 1-16,0-2 0,5 2 16,1-3-16,-1-2 0,0-3 0,0-1 15,0-2-15,-3-2 0,-4-1 16,-2 0-16,-3-1 16,-1 1-16</inkml:trace>
  <inkml:trace contextRef="#ctx0" brushRef="#br0" timeOffset="131706.98">25708 6115 0,'0'0'0,"0"0"0,0 0 0,0 0 16,27-1-16,-27 1 16,36 4-16,-13-2 0,2 0 0,3 2 15,4 2-15,10 1 0,0 0 16,12 0-16,0 1 0,-3-1 16,-3 0-16,8 0 0,-2 2 15,-5-5-15,-5-2 0,-4 0 0,-3 1 16,-6-2-1,-4 0-15,-3-3 0,-1-4 16,-5 1-16,-5-1 0,-1-2 16,0-2-16,-4 2 0,-3-1 0,-2-2 15,-3-1-15,-5-1 0,-4 1 16,-6-4-16,-6-2 0,-4-1 16,-4-1-16,-6 0 0,-5-3 15,1 3-15,10 3 0,5 5 0</inkml:trace>
  <inkml:trace contextRef="#ctx0" brushRef="#br1" timeOffset="267974.9695">25020 11740 0,'0'0'0,"0"0"0,0 0 0,31 3 16,-31-3-16,33 0 0,-8 0 16,-1 0-16,1-1 0,10 0 15,2 0-15,-4 1 0,-3-1 0,3 1 16,-4 0-16,-4 0 0,-5 0 15,-4 0-15</inkml:trace>
  <inkml:trace contextRef="#ctx0" brushRef="#br1" timeOffset="282582.063">10383 6859 0,'0'0'16,"0"0"-16,0 0 0,0 0 0,0 0 15,-20-6-15,20 6 0,0 0 16,0 0-16,-26 4 0,26-4 15,-21 14-15,10-3 0,-1 1 16,-1 1 0,1 3-16,1 0 0,-1 1 15,-1 4-15,-3 4 0,3-2 0,2 1 16,2-1-16,3-2 0,0-3 16,4 0-16,1 0 0,2-1 15,2-2-15,2-1 0,0-1 16,2-2-16,1-4 0,3-1 15,2-2-15,3-2 0,2-3 0,1-2 0,0-1 16,0-3-16,2 0 0,-1-2 16,-1-3-16,1 0 0,0-3 15,2-5-15,-3-2 0,-1 2 16,-1 1-16,-4-3 0,-2-2 16,-1 2-16,0-2 0,-5-1 15,-3 0-15,0 3 16,-2-1-16,-2 2 0,0 1 15,-2 1-15,-2 1 0,-4 4 16,-2 4-16,-3 1 0,-4 3 16,-3 4-16,-2 3 0,-4 3 15,-3 4-15,1 6 0,-2 4 16,-2 2-16,0 2 0,-4 5 16,1 0-16,9-5 0,5-3 0,5-5 0,4-3 15,3-2-15</inkml:trace>
  <inkml:trace contextRef="#ctx0" brushRef="#br1" timeOffset="283299.8702">13072 6010 0,'0'0'0,"0"0"0,0 0 0,0 0 16,0 0-16,-20-10 0,20 10 15,0 0 1,-23-5-16,13 4 0,-1 1 15,0 0-15,-1 2 0,-3 1 16,0-1-16,-2 2 0,1 2 0,-1 0 16,2 2-16,-1 2 0,1 1 15,-5 5-15,1 0 16,2-2-16,1 0 0,3-1 0,1 0 16,2 1-16,1-1 0,4 2 0,3-1 15,2 1-15,3-2 0,2-2 16,3-3-16,0 2 0,1 1 0,3-3 15,2-1-15,3-1 0,0-2 16,2-1-16,1-4 0,-1 0 16,-3-2-16,3-1 0,1-1 15,-2-2 1,0-1-16,-1-1 0,-1-1 16,-1-1-16,-2-3 0,1-4 0,-1-3 15,-4 7-15,-1 1 0,-3-5 16,-1 1-16,-3 2 0,-1-1 15,-1-3-15,-3 0 0,1 5 16,-1-1-16,-6-2 0,-3 1 16,0 5-16,0 3 0,-4 2 0,-2 0 15,2 7-15,1 5 0,-2-1 0,4-1 16,3-1-16</inkml:trace>
  <inkml:trace contextRef="#ctx0" brushRef="#br1" timeOffset="296009.0812">30435 12854 0,'0'0'0,"0"0"15,0 0-15,0 0 0,0 0 16,0 0-16,0 0 0,0 0 0,0 0 0,0 0 16</inkml:trace>
  <inkml:trace contextRef="#ctx0" brushRef="#br1" timeOffset="394861.7025">12462 5220 0,'0'0'16,"0"0"-16,0 0 0,0 0 0,0 0 16,0 0-16,0 0 0,6-18 15,-6 18 1,0 0-16,0 0 0,0 0 15,0 0-15,0 0 0</inkml:trace>
  <inkml:trace contextRef="#ctx0" brushRef="#br1" timeOffset="395345.9603">13553 7282 0,'0'0'0,"0"0"0,0 0 15,0 0-15,0 0 0,0 0 0,0 0 16,0 0-16,0 0 0,0 0 16,0 0-16,0 0 0,0 0 0,0 0 15,0 0-15,0 0 0,0 0 16,0 0-16</inkml:trace>
  <inkml:trace contextRef="#ctx0" brushRef="#br1" timeOffset="399545.406">12917 6174 0,'0'0'16,"0"0"-16,0 0 0,0 0 16,0 0-16,0 0 0,0 0 15,0 0-15,0 0 0,0 0 16,0 0-16,0 0 15,0 0-15,0 0 0,0 0 16,0 0-16,0 0 0,0 0 16,0 0-16,0 0 0,0 0 15,0 0-15,0 0 0,8-22 0,-8 22 16,0 0-16,0 0 16,0 0-16,0 0 0,0 0 0,0 0 15,0 0-15,0 0 0,0 0 0,0 0 16,0 0-16,0 0 0,0 0 15,0 0-15,0 0 0,0 0 0,0 0 16,0 0-16,0 0 16,0 0-16,0 0 0,0 0 15,0 0-15,-20 13 0,20-13 16,0 0-16,0 0 16,-17 20-16,17-20 0,0 0 15,-16 15-15,16-15 0,0 0 0,-16 20 0,16-20 0,-11 12 16,5-5-16,1 0 15,-1 0-15,1 1 0,-2 0 16,0 2-16,1-1 0,-1-1 0,0 2 16,-2 0-1,1-1-15,0 2 0,-1 0 0,0-1 16,0-1-16,0 1 0,0 0 16,-1-1-16,1 1 0,0 0 15,1 1-15,-1-1 0,0 3 16,0 0-16,-2-1 0,-1 0 0,-2 2 15,0-1-15,1 1 0,-1 0 16,1-1-16,1 1 0,-1-1 0,2 1 16,2-2-16,0 0 0,-1 0 15,0 1-15,0-1 0,1 0 0,-2 1 16,0 1-16,0-2 0,1 1 16,0-1-16,-1 1 15,1-1-15,1 0 0,-1 1 16,1 0-16,0-1 15,1-1-15,0 2 0,-1 4 16,2-4-16,-1 0 0,0 1 16,1 2-16,-1-3 0,0-2 15,-2 2-15,-2 1 0,1-1 0,1 0 16,0-1-16,0-2 16,2 1-16,-1-1 0,0 1 15,1-3-15,2 2 0,-1-2 0,1 1 0,1-1 16,-1 0-16,2-1 0,0 0 15,0 0-15,2-3 0,0-1 16,0-1-16,-1 0 0,1 0 0,2-2 16,-2 1-16,2-1 0,0-3 15,0 3-15,2-1 0,-2 1 16,2-1-16</inkml:trace>
  <inkml:trace contextRef="#ctx0" brushRef="#br1" timeOffset="402816.3312">12591 6815 0,'0'0'0,"0"0"0,0 0 16,0 0-16,-17 13 0,17-13 15</inkml:trace>
  <inkml:trace contextRef="#ctx0" brushRef="#br1" timeOffset="413806.0709">12402 8767 0,'0'0'0,"0"0"16,0 0-16,0 0 0,-20 7 0,20-7 16</inkml:trace>
  <inkml:trace contextRef="#ctx0" brushRef="#br1" timeOffset="429169.0631">19222 11034 0,'0'0'0,"0"0"16,0 0-16,0 0 0,0 0 0,0 0 16,0 0-16,0 0 0,0 0 15,0 0-15,0 0 16,0 0-16,0 0 0,0 0 0,0 0 15,0 0-15,0 0 0,0 0 0,0 0 32,-25 3-32,25-3 0,0 0 0,0 0 15,0 0-15,0 0 0,-23-10 16,23 10-16,0 0 0</inkml:trace>
  <inkml:trace contextRef="#ctx0" brushRef="#br1" timeOffset="429416.6401">19148 11109 0,'0'0'16,"0"0"-16,0 0 0,0 0 15,0 0-15,0 0 0,0 0 0,0 0 0,0 0 16,1-24-16,-1 24 0,0 0 15,0 0-15,-5-19 0,5 19 16,0 0-16,0 0 0,2-22 16,-2 22-16,0 0 0</inkml:trace>
  <inkml:trace contextRef="#ctx0" brushRef="#br1" timeOffset="429601.5847">19107 11119 0,'0'0'0,"0"0"15,0 0-15,0 0 0,0 0 0,0 0 0,0 0 16,0 0-16,0 0 0,0 0 16,0 0-16,0 0 0,0 0 0,0 0 15,0 0-15,10-23 0,-10 23 16,0 0-16</inkml:trace>
  <inkml:trace contextRef="#ctx0" brushRef="#br1" timeOffset="429786.6637">19079 11075 0,'0'0'0,"0"0"0,0 0 16,0 0-16,0 0 0,0 0 15,0 0-15,0 0 0,0 0 0,0 0 16,0 0-16,0 0 0,0 0 15,0 0-15,0 0 0,0 0 0,0 0 16,0 0-16,0 0 0,0 0 16,0 0-16,0 0 0,9-24 15,-9 24-15,0 0 0,0 0 16</inkml:trace>
  <inkml:trace contextRef="#ctx0" brushRef="#br1" timeOffset="430124.8891">19077 11025 0,'0'0'0,"0"0"16,0 0-16,0 0 0,0 0 0,0 0 15,0 0-15,0 0 0,0 0 16,0 0-16,0 0 16,0 0-16,0 0 0,0 0 0,0 0 15,0 0-15,0 0 0,0 0 0,0 0 16,0 0-16,0 0 0,0 0 16,0 0-16,0 0 0,0 0 0,0 0 15,5-21-15,-5 21 0,0 0 16,0 0-16,0 0 0,0 0 15,9-25-15,-9 25 16,0 0-16,0 0 0,0 0 0,0 0 16,0 0-16,0 0 15,0 0-15,0 0 0,0 0 0,0 0 0,0 0 0,0 0 16,4-21-16,-4 21 0,0 0 16,0 0-16,0 0 0,0 0 15,-18-15-15,15 11 0,-1 0 16,1 0-16,-1 2 0,0-2 15,1 2-15,0 0 16</inkml:trace>
  <inkml:trace contextRef="#ctx0" brushRef="#br0" timeOffset="1.19323E6">27786 17528 0,'0'0'0,"6"-4"0,3-1 0,0 1 15,-1-1-15,3-1 0,4-2 16,4 0-16,0 1 0,1 1 16,0 0-16,1 0 0,0 1 15,3 3-15,3 2 0,-2 0 16,-1 0-16,8 3 0,0 3 16,-3 0-16,-3 1 0,-1 2 0,-3 1 0,-3-2 15,0 0-15,-3 1 0,-2 2 16,-2 0-16,-2 1 0,-3 1 15,-4 0-15,-1-1 0,-2-2 0,-2-1 16,-4 0-16,-1 1 0,-2 2 16,-5 0-16,-5 1 0,0-1 15,1-1 1,-8 5-16,-5 0 0,1-1 0,2-2 16,-3 2-16,-1 2 15,0-2-15,1 1 0,-3 2 16,3 1-16,3-1 0,3-1 0,0 0 15,0-2-15,3 2 0,4-1 16,2 1-16,3 0 0,3 1 16,3 0-16,6-5 0,2 1 0,4-1 0,3-2 15,3 1-15,3 1 16,-1-2-16,0 0 0,7 0 16,6 2-16,0-2 0,0 1 0,3-1 15,2 2-15,1-3 0,1-2 16,2 1-16,-2-1 0,-1-1 15,1-1-15,1-1 16,-1-2-16,-4-1 16,-2 0-16,2-2 0,0 1 15,-2-1-15,-4 0 0,-1 0 0,-1-1 16,-3 1-16,-4 0 0,0 0 16,-1 0-16,-3 0 0,-1 0 15,-1 0-15,-2 0 16,0 0-16,-3 0 0,-3 0 0,-2 0 0,0 0 0,2 0 15,-2 0-15</inkml:trace>
  <inkml:trace contextRef="#ctx0" brushRef="#br0" timeOffset="1.19392E6">24176 14072 0,'0'0'0,"0"0"0,0 0 15,0 0-15,0 0 0,0 0 0,0 0 16,1 31-16,-1-31 0,-2 27 16,2-27-16,-4 34 0,4-16 0,-1 4 15,-1 2-15,0 0 0,-1 1 16,-2 7-16,2 1 16,-1-2-16,0-2 15,1 1-15,1-2 0,-1 1 16,1-2-16,-1 7 15,0-2-15,-1-5 0,2-3 0,-1-4 16,0-3-16,-1 0 0,1-2 0,-3-1 16,0-2-16,-1-3 15,-1-1-15,3-2 0,-1-1 0,2 0 16</inkml:trace>
  <inkml:trace contextRef="#ctx0" brushRef="#br0" timeOffset="1.19587E6">19229 9515 0,'0'0'0,"0"0"16,0 0-16,0 0 0,0 0 0,0 0 0,0 0 15,0 0-15,0 0 0,22-9 16</inkml:trace>
  <inkml:trace contextRef="#ctx0" brushRef="#br0" timeOffset="1.19609E6">21564 9166 0,'0'0'15,"12"1"-15,7 0 0,-2 0 0,-3 1 16,-2-1-16</inkml:trace>
  <inkml:trace contextRef="#ctx0" brushRef="#br0" timeOffset="1.22424E6">25940 13419 0,'0'0'0,"0"0"0,0 0 16,0 0-16,0 0 0,0 0 0,0 0 16,0 0-16,0 0 0,0 0 15,0 0-15,0 0 0,24-10 0,-24 10 16,0 0-16,0 0 0,0 0 0,21 13 15,-21-13-15,0 0 0,14 20 16,-14-20-16,0 0 0,11 26 16,-7-17-16,-2 3 0,0 0 15,-1 1-15,0 0 0,-1 3 16,0 0 0,-1 1-16,0 1 0,0 2 15,0 3-15,0 0 0,0 1 16,0 8-16,-1 2 15,0-1-15,0-1 0,-1 6 0,-2 0 16,2-2-16,2 0 0,-2 2 16,-2 4-16,1 0 15,-2 2-15,2-2 0,-1-2 0,2 9 0,2 2 16,0-5-16,0-2 0,0 7 16,0 1-16,0-6 0,1-3 0,-2 1 15,1 2-15,-2-4 16,0-3-16,1 9 0,0 4 15,2-12-15,2-3 0,-4 11 0,1 3 16,0-8-16,0-4 0,1 6 0,0 3 16,1-5-16,0-5 0,0 6 15,1 3-15,-1-6 0,0-4 0,-1 10 16,-1 2-16,1-11 16,1-2-16,0 19 0,0-3 15,0-24-15,0 0 0,0 8 16,1 5-1,0-10-15,-1-1 0,0 4 0,0 4 16,0-8-16,-1-2 0,1 7 16,1 5-16,0-5 0,1-5 0,0 2 15,0 2-15,-2-4 16,-1 0-16,1 0 0,1-1 16,0-5-16,1-2 0,0 6 0,0 3 15,-1-9-15,-1-4 0,0 3 0,-1 2 16,1-1-16,0 0 0,0-2 15,0 1-15,-1-5 0,0-4 0,0 4 16,2 2-16,0-2 0,0-2 16,0 1-16,0 0 15,-1-2-15,1 0 0,0-1 16,0-2 0,-1-1-16,0-1 0,0-1 0,0-1 15,0-1-15,-1 1 0,0-6 16,4 0-16,-1-3 0,0 0 0,0 1 15,-1 0-15,0 1 0</inkml:trace>
  <inkml:trace contextRef="#ctx0" brushRef="#br0" timeOffset="1.22558E6">29454 13454 0,'0'0'0,"0"0"0,0 0 0,0 0 16,0 0-16,0 0 0,0 0 16,0 0-16,0 0 0,0 0 15,0 0-15,0 0 0,0 0 16,5 25-16,-5-25 0,0 0 15,0 23-15,0-23 0,0 23 0,0-23 16,0 25-16,-1-9 0,0 1 16,0-1-16,-1 1 0,0 2 0,0 3 15,0 1-15,-1 1 0,0 9 16,1 1-16,0 0 0,0-3 0,-3 12 16,1 2-16,1-2 15,-1-2-15,1 1 16,0 0-16,-1 0 0,2-1 15,-1 11-15,-2 1 0,2-6 16,2-3-16,-1 10 0,0 3 16,2-5-16,1-4 0,0 2 15,0 0-15,0-3 0,1-2 0,0 12 16,1 3-16,0-7 16,1-5-16,0 0 0,-1-1 0,-1 0 0,0-2 0,3 2 15,1 0-15,0-2 16,-3-1-16,1 6 0,-1-1 15,0-10-15,-1-1 0,2 4 16,-1 0-16,-1-7 0,0-2 0,1 2 16,-1 2-16,0-1 15,0-4-15,2 3 0,-1 0 0,0-1 0,0-1 16,1 0-16,-1-2 16,0-4-16,1-5 0,0 6 0,0 6 15,0-7-15,-1-2 0,0 3 16,1 2-16,0-3 0,1-2 15,-2 0-15,0-2 0,-2 1 0,0-2 16,-2 0 0,0 2-16,2-4 0,4 2 15,-2-3-15,1-1 0,-1-1 16,-1 1-16,-1 0 0,0 0 16,0-1-16,0-1 0,1 1 15,1 1-15,-2-5 0,-1-1 16,1 0-16,1 1 0,-2 0 15,0 0-15,0 0 0,1-1 0,-1 1 0,0-2 16,1 1-16,0 0 0,-1-4 16,0-1-16,0-1 0,0 0 15,0 0-15,0-2 0,0 0 16,-1-1-16,-1-2 0,0 0 0,0-2 16,-1-2-16,1 1 0,0-1 15,0 2 1</inkml:trace>
  <inkml:trace contextRef="#ctx0" brushRef="#br0" timeOffset="1.25209E6">28063 16705 0,'0'0'0,"0"0"16,0 0-16,0 0 0,0 0 16,0 0-16,0 0 0,0 0 15,0 0-15,0 0 0,0 0 16,0 0-16,0 0 0,0 0 15,0 0-15,16-17 0,-16 17 0,0 0 16,0 0-16,0 0 0,0 0 16,6-24-16,-6 24 0,0 0 15,0 0-15,0 0 0,2-21 16,-3 16-16,-1 0 0,-1 1 16,-2 0-16,0 1 0,-1 0 15,1 1-15,-2 1 0,1 0 0,-1 1 0,-1 1 31,-1-1-31,0 2 0,-1 0 16,1 2-16,0 0 0,-1 1 16,-1 1-16,2 0 0,1 2 15,1 0-15,0 0 0,2 0 16,-1 0-16,2 1 0,0 2 0,2-1 16,1-1-16,1 0 0,0-1 0,1 0 15,1-1-15,1 0 0,-1 0 0,1-2 16,2-1-16,0-2 0,1-1 0,0 0 15,2-2-15,-1 0 0,-1-1 16,1 0-16,-1 1 16,0-3-16,-1-2 0,1 0 15,-1 0-15,0 0 0,-1 1 0,1-2 16,-2-2-16,0 2 0,1-1 16,-2 1-16,-1 0 0,0-1 15,0 1-15,-1-1 0,0 1 16,-1 1-16,0 3 0,-1-1 15,-2 1-15,1 0 0,0 1 0,-2 0 16,0 2 0,-1 0-16,1 2 0,-1 0 15,1 2-15,-1 1 0,2 2 16,-1-1-16,2 0 0,1 0 16,1 0-16,1 0 0,1 1 15,0 0-15,1 0 0,2-1 16,0-1-16,0 0 0,1 0 0,-1-2 15,1 0-15,0-2 0,2-1 0,-1-1 16,1-2-16,0 1 0,-1-1 16,1-2-16,-1-1 0,1-2 15,0-1-15,-3-1 0,-1-2 16,-2 0-16,-1 0 0,-1 0 16,-1 1-16,0 1 0,-1 0 0,-2-2 15,1 0 1,-2 1-16,1 0 0,-3 1 15,-1 3-15,0 0 16,1 0-16,-1 3 0,0 3 0,-1 1 16,0 3-16,1 2 15,2 0-15,0 1 0,1-1 0,1 3 16,2 1-16,2 3 0,1 1 16,3 1-16,3-1 0,2 0 0,1-1 0,-1 0 15,-1-1-15,1 1 0,0 0 16,0-2-16,0 0 0,0-2 15,-1-1-15,0-3 0,1-1 16,0-1-16,0-1 0,-3 0 16,1-1-16,-1-1 0,1-1 15,-2-1-15,-1-1 0,1 1 0,-2-1 0,-1-1 16,-1-1-16,-1-1 0,0 1 16,-1 1-16,-2-1 0,1 2 15,0 0-15,-1 0 0,1 2 16,-1-1-16,-1 1 0,1 2 15,-1 2-15,1 1 0,1 0 0,-1 1 32,2 1-32,0 1 0,1 2 0,1 0 15,1 1-15,1 0 0,0 0 16,2 0-16,-1 1 0,1-2 16,2 0-16,-1-1 0,0-2 15,-2 0-15,-1-1 0,2-1 16,0-2-16,0-1 0,1 0 15,-1-2-15,0 0 0,-1-2 0,0-2 0,-2 1 16,-1-2-16,-1 0 0,-1-1 16,-1 1-16,-1 0 0,0 0 15,0-2-15,-2 2 0,-1 0 16,1 0-16,0 1 0,0 0 16,-1 1-16,-1 2 0,1 0 15,-2 2 1,0 0-16,0 3 0,0 1 0,2 2 15,0 0-15,0 0 0,2 1 16,1 2-16,-1 3 0,3 0 16,2 0-16,1 2 0,2-1 15,2 0-15,0-1 0,1-1 16,-1-1-16,0-2 0,-1-2 0,2 0 16,0-2-16,1-1 0,-1-2 15,1-3-15,0-2 0,-1-2 0,1-3 16,-2 1-16,0-1 0,-2 0 15,-1-1-15,-1-5 0,-1 0 16,-1 0-16,-1 1 0,0 1 16,-1 2-16,-1-1 0,0 2 0,-1 1 15,1 0-15,0 3 0,-1 2 0,0 3 16,-2-1-16,1 2 0,0 1 16,0 2-16,1 1 0,-1 1 15,2 1-15,1 2 0,2 1 16,1 1-16,1 0 0,1 0 15,2 2-15,1-1 0,-1 0 0,2 0 16,-1-1 0,1 1-16,-1-1 0,1-3 15,-1-3-15,1 0 0,0 0 0,1-3 16,0 0-16,-1-3 16,0-2-16,-1 0 0,0 1 15,-1-3-15,-1 0 0,0-1 0,-2-2 16,-1 1-16,0 0 0,-1-1 15,-2 1-15,0 1 0,0 0 0,-1 1 16,0 1-16,0 0 0,-1 1 16,0 0-16,-1 2 0,1 1 0,-1 0 15,1 1-15,-2 2 16,2 1-16,0 0 0,1 2 16,0 1-16,2 2 0,1 0 0,1 0 15,0 2 1,1-1-16,1 0 0,2 1 15,0 0-15,2-1 0,-1-1 16,2-1-16,2-1 0,-2 0 0,1-1 16,0-3-16,1-2 0,-1-1 15,2-2-15,-1-2 0,-1 0 16,-2-2-16,-1 0 0,-2-3 16,-1 0-16,-1-2 0,-1 1 0,-1-1 15,-1 1-15,0 1 0,-1 1 16,-4-3-16,-2 1 0,-1 4 15,0 1-15,-1 3 16,0 1 0,-2 3-16,-1 1 0,2 1 0,1 0 15,1 4-15,0 3 16,1 0-16,1-1 0,4 2 0,2 2 16,2-1-16,1 2 0,2-1 15,3 0-15,-1-1 0,1-2 0,-1 0 16,2-1-16,-1-2 15,2-2-15,1-1 0,0-2 16,-1-1-16,1 0 0,1-1 16,0-2-16,-1-3 0,-1-2 0,-2 0 15,1-2-15,-2 0 0,0 0 0,-2 0 16,-1 1-16,-1-1 0,1 0 16,-2 1-16,-2 1 0,0 3 15,-1 1-15,-3 0 0,0 2 16,-1 0-16,1 2 0,-2 0 15,0 2-15,2 1 0,-1 1 0,1 2 0,1 1 16,0 2-16,1 1 0,1 0 16,1 1-16,0 1 0,2 0 0,2 1 15,1 0-15,2 3 0,2-1 16,1-1-16,2-2 16,0 0-16,1-1 0,0-3 0,0-1 15,-1-4 1,-2-3-16,1-2 0,-1-3 15,0-1-15,-2-1 0,0-1 16,-1-2-16,0-1 0,-2 1 0,-1-2 16,-1-3-16,0 1 0,-1-1 15,-1 1-15,-1 1 0,0 0 16,0 1-16,-2 1 0,-1 1 16,-2 2-16,1 1 0,-3 3 0,-1 0 15,-1 2-15,0 1 0,-1 1 16,-2 3-16,2 1 0,1 1 0,0 2 15,0 2-15,1 0 0,2 2 16,0 3-16,1 0 0,2 1 16,1 1-16,4 0 0,3 0 15,0 1 1,1 0-16,3-1 0,1-1 16,2-2-16,1-1 0,1-3 15,1-1-15,0-3 0,0-2 0,1-3 16,-1-4-16,-2-1 0,0-3 15,0-2-15,0-3 0,-1-1 16,0 1-16,-2-1 0,-2-2 16,-1-1-16,-2-1 0,-1-1 0,-2 0 15,0 1-15,-1 0 0,-1 2 16,-2-1-16,0 2 0,0 1 0,-3 2 16,-1 2-16,1 0 0,-2 2 15,-2 2-15,-1 3 16,-1 3-16,0 2 0,0 2 15,0 2 1,2 2-16,1 0 0,1 3 16,1 3-16,3 0 0,0 0 0,2 1 15,1 0-15,2 1 0,0-2 16,2 1-16,2 0 0,2 0 16,0-1-16,1-1 0,2-3 15,0-1-15,0-3 0,1-1 16,0-1-16,-1-4 0,1-2 0,-1-1 0,-1-1 15,-1-4-15,-2-1 0,-1-1 16,1 0-16,-2-3 0,-1-1 0,-1 0 16,-1-1-16,-2 1 15,-1 0-15,-1 1 0,-2 2 16,-1 0-16,0 3 0,-3-1 16,-1 1-16,0 3 0,1 2 0,-2 2 15,-2 1 1,2 2-16,1 2 0,1 1 0,2 0 0,0 3 15,1 2-15,2 1 0,0 3 16,3-1-16,2 1 0,1-1 16,1 0-16,2 2 0,-1-1 15,1-1 1,1-4-16,-1 1 0,2-2 16,-1-1-16,1-2 0,0-2 15,2-2-15,-1-2 0,0-1 0,0-2 16,0-3-16,-1 0 0,0-1 15,-1-5-15,-1-2 0,-2 1 16,-2 0-16,-1-1 0,-3-2 16,1 2-16,0 2 0,-3 1 0,0 2 15,-1 1-15,0 1 0,0 1 16,-2 1-16,0 1 0,1 3 16,-2 0-16,-1 3 0,0 3 0,0 3 15,1 1-15,2 0 0,0 2 16,1 1-16,2 2 0,0 1 15,3-1 1,2 0-16,2 2 0,2 2 16,1-1-16,2 1 0,-1-2 15,2-1-15,-1-1 0,-1-2 0,2-3 16,1-2-16,0-2 0,0-3 16,0-1-16,4-2 0,-2-2 15,-1-2-15,-1-1 0,1-2 16,-2 0-16,-1-1 0,-2-3 0,-1-2 15,-1 1-15,0-1 0,-1 1 16,-1-1-16,1 1 0,-1 1 0,-1 1 16,0 1-16,-1 1 0,-1 1 0,1 2 15,0 1-15,-1 2 16,-1-1-16,-1 3 0,0 1 16,0 1-16,0 1 0,3 1 0,2 1 15,0 0-15,1-1 0,-2-2 0</inkml:trace>
  <inkml:trace contextRef="#ctx0" brushRef="#br0" timeOffset="1.25349E6">29243 17461 0,'0'0'16,"0"0"-16,0 0 0,0 0 0,0 0 15,0 0-15,10-20 0,-10 20 16,0 0-16,0 0 16,0 0-16,0 0 0,-7-19 0,7 19 15,0 0-15,-25-10 0,25 10 16,-25-3-16,11 3 0,-2 1 0,-3 0 0,-1 3 16,-1 1-16,1 2 15,0 2-15,-4 2 0,0 2 16,2 1-16,2 2 0,2 3 0,2 2 15,3-1-15,2-1 0,1 6 16,3 1-16,5 2 0,3 1 16,3 0-16,3-2 0,3-1 0,2-2 0,1 1 15,3 0-15,-1-3 16,2-3-16,4-4 0,4-3 16,-2-2-16,-2-3 15,-2-2-15,-2-2 0,3-5 16,1-2-16,-2-3 0,-1 0 0,-2-4 15,1-3 1,-2 1-16,-2 0 0,1-2 16,-2-4-16,-1-2 0,-1-2 15,0 2-15,-1 0 0,-1 2 16,-1 2-16,-2-3 0,0-3 16,-3-1-16,-1-1 0,-2 3 0,-2 2 15,-2-2-15,0 1 0,-3-4 16,-2 0-16,-1 2 0,0 1 0,0 2 15,2 4 1,3 4-16</inkml:trace>
  <inkml:trace contextRef="#ctx0" brushRef="#br0" timeOffset="1.25507E6">25916 13416 0,'0'0'0,"0"0"0,0 0 16,0 0-16,0 0 0,0 0 16,0 0-16,0 0 0,0 0 0,0 0 15,0 0-15,0 0 16,0 0-16,0 0 0,0 0 0,0 0 0,0 0 0,0 0 16,0 0-16,0 0 0,0 0 15,0 0-15,0 0 0,0 0 16,0 0-16,0 0 0,0 0 15,0 0-15,0 0 0,13 22 16,-13-22-16,0 0 0,10 21 16,-10-21-1,14 20-15,-14-20 0,17 24 16,-9-11-16,2 1 0,0 0 0,0 0 16,0 3-16,0 2 0,0-2 15,0 1-15,4 6 16,2 3-16,-1-3 0,0 0 0,2 0 15,0 1-15,-2-2 0,-1 0 16,6 7-16,2 0 0,0-1 0,0 2 0,1 1 16,2 0-1,-3-1-15,-1 0 0,4 5 0,0-2 16,1 0-16,-1 0 0,-2-1 16,-1 2-16,1-3 0,1 1 0,0-1 15,1 2-15,4 3 0,-4-3 16,0 2-1,-3 1-15,1-1 0,1 1 16,1-1-16,3-1 0,-4 0 16,-1-2-16,3 2 0,1 1 15,0 2-15,0-1 0,3 5 16,-1-1-16,-5-8 0,0-2 16,3 9-16,-1 3 0,-1-5 0,-1-2 15,-2-2-15,-1-3 0,0 3 0,1 0 16,0 0-16,0 0 0,-2 1 15,-3-1-15,0 2 0,-1 3 16,1-8-16,-1-3 0,3 3 16,2 1-16,1 2 0,0 0 15,-2 0-15,-1-1 0,-1 0 16,1-1-16,3 1 16,3 1-16,-5-3 0,1 3 15,-3-6-15,-3-4 0,6 7 0,1 2 16,-5-6-16,-2-1 0,3 2 15,0-2-15,-5-5 0,-1 1 0,0 1 16,0 0-16,-1-2 16,-1-3-16,1-1 0,0 0 15,0-2-15,-1-3 0,0 3 16,0 4-16,-1-3 0,-1-1 0,0-1 16,2 0-16,-1-1 15,0-1-15,0-1 0,-1 0 16,-3-2-16,1-1 0,-2 0 0,0-1 15,1 0-15,-1 0 0,1 0 16,0 0-16,-2-1 0,0-1 0,-1 1 16,0 1-16,0 0 0,0-2 0,1 1 15,-1-1-15,0-1 0,0 1 16,1-3-16,-1 1 16,-2-3-16,2 3 0,0-2 15,0 1 1,-2-2-16,3 3 0,-3-3 0,1 2 15,-1-2-15,0 0 0,0 0 16,0 0-16,0 0 0,0 0 0,0 0 16,0 0-16,1-2 0,-1 2 15,0 0-15,0 0 0,0 0 0,0 0 0,0 0 0,0 0 16,0 0-16,0 0 0,-4-5 16,4 5-1,0 0-15</inkml:trace>
  <inkml:trace contextRef="#ctx0" brushRef="#br0" timeOffset="1.26689E6">27676 16611 0,'0'0'0,"0"0"15,0 0-15,0 0 0,0 0 0,0 0 16,0 0-16,0 0 0,0 0 16,0 0-16,0 0 0,0 0 15,0 0-15,0 0 0,-10 19 16,10-19-16,0 0 0,0 0 15,-17 22-15,17-22 0,0 0 0,-18 20 16,18-20-16,-17 12 0,8-6 0,-1-2 16,0 0-16,0-1 0,0-2 15,-2 2-15,-2-1 0,0 0 16,-1 1-16,-1-2 0,0 1 16,0-1-16,1 1 0,-2-1 15,0 1 1,-2-1-16,-2 0 0,-5 0 15,-1 1-15,2-1 0,-1 1 0,0-1 16,-2-1-16,2 1 0,1-1 16,-2 0-16,1 0 0,-3 0 15,-1 0-15,-4 0 0,1-2 16,-1 2-16,0 0 0,-1-1 16,1 0-16,2 0 0,0-2 0,-2 3 15,-2 0-15,2 0 0,0 0 0,-1 0 16,-1 0-16,-5 0 0,4-1 15,-4-1-15,-1 0 0,1 1 16,1 0-16,0 1 0,-2 0 16,2-1-16,3-2 0,-4 1 15,-1 1 1,1-3-16,2-2 0,-6 1 16,1 0-16,2 0 0,3 1 0,-2-2 15,0 1-15,0-1 0,2 1 16,-2 0-16,-1 1 0,2 0 15,2 1-15,-1 1 0,-1 0 16,2-1-16,-1 0 0,2 1 16,0 0-16,1 1 0,-1 0 0,2 2 0,2 1 15,-1-2-15,-1 0 0,1 1 16,0 2-16,2-1 0,2 0 16,-2 2-16,0 1 0,3-2 15,3-1-15,-1 0 0,2-1 16,2 1-16,-1 0 0,1 2 15,0 2-15,2-4 16,2 0-16,1 1 0,-2 3 16,0-2-16,0 0 0,0-1 15,2-1-15,3-1 0,2-1 16,2 1-16,1 0 0,1-1 16,2 1-16,-1 0 0,0 1 15,1-1-15,1 0 0,-1 0 16,2 0-16,-1-1 0,2 0 0,0 0 0,1 1 15,0-1-15,0 2 0,0-1 16,1-1-16,2 0 0,-2 1 16,2-1-16,0 0 0,0 0 15,-2 1-15,2-1 0,0 0 16,-2 0-16,2 0 0,0 0 16,0 0-16,0 0 0,0 0 0,0 0 0,0 0 15,0 0-15,0 0 0,0 0 16,0 0-16,0 0 0,0 0 15,0 0-15,0 0 0,0 0 16,0 0-16,0 0 0,0 0 16,0 0-16,0 0 0,0 0 15,0 0 1,0 0-16,0 0 0,0 0 0,0 0 16,0 0-16,0 0 0,0 0 15,0 0-15,0 0 0,0 0 16,0 0-16,0 0 0,0 0 15,0 0-15,0 0 0,0 0 16,0 0-16,0 0 0,0 0 0,0 0 16,0 0-16,0 0 0,0 0 0,0 0 15,0 0-15,0 0 0,0 0 16,0 0-16,0 0 0,0 0 0,0 0 16,0 0-16,0 0 15,0 0-15,0 0 0,0 0 0,0 0 16,0 0-16,0 0 0,0 0 15,0 0 1,0 0-16,0 0 0,0 0 16,0 0-16,0 0 0,0 0 15,0 0-15,0 0 0,0 0 0,0 0 16,0 0-16,0 0 16,0 0-16,-7 0 0,7 0 15,0 0-15,0 0 0,0 0 0,0 0 16,0 0-16,0 0 0,0 0 0,0 0 15,0 0-15,0 0 0,0 0 16,0 0-16,0 0 0,0 0 0,0 0 16,0 0-16,0 0 0,0 0 15,0 0-15,0 0 0,0 0 16,0 0-16,0 0 0,0 0 16,0 0-1,4 2-15,-4-2 0,0 0 16,0 0-16,0 0 0,0 0 15,0 0-15,0 0 0,7-2 0,-7 2 16,2-10-16,-2 10 0,1-10 16,-1 10-16</inkml:trace>
  <inkml:trace contextRef="#ctx0" brushRef="#br0" timeOffset="1.26815E6">25816 13418 0,'0'0'0,"0"0"15,0 0-15,0 0 0,0 0 16,20 18-16,-20-18 0,0 0 16,20 23-16,-20-23 15,17 24-15,-8-10 0,1-1 16,1 3-16,3-1 0,-1 3 0,0 2 0,4 6 16,-1 3-16,0-3 0,-2-1 15,1 2-15,2 2 0,-1 1 16,2-1-16,3 8 0,0-1 15,-1 0-15,0 1 0,1-1 16,0 1-16,4 6 0,1 0 0,1-1 16,-1 0-16,-1 0 0,-2 0 0,5 7 15,2-2-15,0-1 0,0-3 0,-3 2 16,0 0-16,-2-1 16,2-2-16,3 4 0,2-4 15,-3-3-15,-4-3 0,2 3 16,-1 0-16,0-1 0,-2-1 0,0-3 31,2 0-31,1-2 0,3 1 0,-3 1 16,0 2-16,-3-2 0,-1-1 0,0-2 15,3-1-15,-1 0 0,2 0 16,-2 2-16,1 3 0,-1-6 16,-2-1-16,1 1 15,1 3-15,0 0 0,-1-2 0,-2 1 16,-1 0-16,0-1 0,1 0 0,1-4 15,1-1-15,-2-2 0,-1 1 0,-1 1 16,-1 3-16,0-5 16,1 0-16,-2 1 0,1 2 0,0 0 15,-1 1-15,0-1 0,-1-3 16,-1 4-16,0 3 0,1 1 16,3 1-1,-2-4-15,-1-3 0,0-2 16,-1 0-16,-2 1 0,-2 1 0,0-2 15,-1-1-15,-1-3 0,0 1 16,2 3-16,2 4 16,1-3-16,-1-1 0,-2-2 15,-2-2-15,0-1 0,1-1 16,-1 0-16,-1-1 0,-2 0 0,0 0 16,-1-3-16,-1-2 0,-1-2 15,2 0-15,-2-1 0,2 0 16,-1 1-16,3-2 0,-1 0 0,-2-2 15,1-1-15,-1-1 0,0 1 16,-3 0-16,0-1 0,0 0 16,0 1-1,1-1-15,-2 0 0,-1-3 16,3 2-16,-1-1 0,1 0 16,-1-1-16,0 1 0,-2-1 0,2 1 15,-2-1-15,2 1 0,-2-1 16,0 0-16,0 0 0,0 0 15,-2-3-15,0-1 0,0-2 0,-3 0 0,0-1 16,-1-2-16,0-4 16,0 2-16,2 2 0,-1 1 0</inkml:trace>
  <inkml:trace contextRef="#ctx0" brushRef="#br0" timeOffset="1.26853E6">27632 14983 0,'0'0'0,"0"0"16,0 0-16,0 0 15,0 0-15,0 0 16,0 0-16,0 0 0,0 0 0,0 0 0,0 0 16,0 0-1,0 0-15,0 0 0,0 0 16,0 0-16</inkml:trace>
  <inkml:trace contextRef="#ctx0" brushRef="#br0" timeOffset="1.26918E6">23829 14414 0,'0'0'15,"0"0"-15,0 0 0,0 0 0,0 0 0,0 0 16,0 0-16,0 0 0,0 0 0,0 0 15,19-13-15,-19 13 16,0 0-16,0 0 0,0 0 16,0 0-16,0 0 0,0 0 15,0 0-15,0 0 0,0 0 0,0 0 16,0 0-16,0 0 0</inkml:trace>
  <inkml:trace contextRef="#ctx0" brushRef="#br0" timeOffset="1.27398E6">24496 15802 0,'0'0'15,"0"0"1,0 0-16,0 0 0,0 0 0,0 0 16,0 0-16,0 0 0,0 0 0,0 0 15,0 0 1,0 0-16,0 0 0,29-4 0,-29 4 15,0 0-15,28 5 0,-28-5 16,21 8-16,-21-8 0,22 10 16,-10-3-16,1 1 0,2 2 0,-2 0 0,1 2 15,0 0-15,0 1 16,-2-1-16,3 4 0,1 1 0,-2 3 16,0 1-16,1-2 0,0 0 15,-1 1-15,1 0 0,-2 2 16,0 2-16,-1-2 0,-1-1 0,-1-1 15,-1 0 1,0 3-16,-1-1 0,-2-2 16,0 1-16,-2-5 0,0-2 15,-1 2-15,-1-1 0,0-1 16,0-2-16,0 1 0,-2-2 16,0 0-16,0-1 0,0 0 15,-2 1-15,1-2 0,0 0 16,0-1-16,0 0 0,0-1 0,0-1 0,0-1 15,0 1-15,0-1 16,-1 0-16,1 0 0,0-2 0,0 0 16,0 1-16,0-1 0,0-1 15,1-2-15,0 3 0,0-3 16,0 4-16,0-4 0,-1 2 16,1-2-16,0 0 0,0 0 0,0 0 0,0 0 15,-2-1-15,0-1 16,1-3-16,0 1 0,0 0 0,0 2 15</inkml:trace>
  <inkml:trace contextRef="#ctx0" brushRef="#br0" timeOffset="1.27487E6">25177 15344 0,'0'0'0,"0"0"0,0 0 0,0 0 0,0 0 16,0 0-16,0 0 15,0 0 1,0 0-16,0 0 0,-33 4 0,33-4 0,-23 6 16,23-6-16,-33 12 0,15-5 15,-1 0-15,0 3 16,1 1-16,-1 0 0,0 0 0,-5 6 16,1 2-16,2 1 0,1 3 15,4-2-15,1-1 16,3 0-16,3 0 0,3 1 0,1 0 15,4-2-15,3 0 0,4-1 16,2-1-16,0 0 16,1-3-16,4 1 0,2-3 0,-4-5 0,-1 0 15,3-2-15,0-2 0,-2-1 0,1-2 16,0-3 0,-1-4-16,0 0 0,-1-2 0,-1-2 15,0-4 1,-2 0-16,-2-1 0,-2 2 0,1 0 0,-4 0 31,-1-2-31,-3 1 0,0 1 16,0 1-16,-1 0 0,0 2 0,-1 1 15,1 4-15,-2 0 16,0 2-16,1 2 0,-1 1 0,1 1 16,0 0-16,1 1 0,-1 4 15,2 0-15,0 1 0,2 2 16,1-1-16,1 1 0,0-1 0,0-1 0,0-1 15</inkml:trace>
  <inkml:trace contextRef="#ctx0" brushRef="#br0" timeOffset="1.27532E6">25249 15668 0,'0'0'0,"0"0"0,0 0 0,0 0 15,0 0-15,0 0 0,-20-7 16,20 7-16,0 0 0,-22 2 0,22-2 16,-22 7-16,22-7 0,-20 11 15,11-4-15,1 2 0,2-1 16,-1 3-16,1 0 0,2 2 0,1-1 15,1 3-15,0 1 0,4 0 16,-1-1-16,4 1 16,3 2-16,2-1 0,1-1 15,2 1-15,-1-2 0,0-2 0,-1-3 16,-1-2-16,-1-1 0,1-4 16,0-1-16,-1-2 0,0 0 0,-1-2 15,1 0-15,-1-2 16,0 0-16,-2-3 0,1-3 15,-3 3-15,0-1 16,-3-4-16,-2-1 0,-2 1 16,1 0-16,-2 0 0,-2-2 15,1 2-15,-1-1 0,1 2 16,-1-2-16,1 3 0,0 1 0,2 1 16,0 2-16,0 0 15</inkml:trace>
  <inkml:trace contextRef="#ctx0" brushRef="#br0" timeOffset="1.2757E6">25509 15584 0,'0'0'0,"0"0"0,0 0 0,0 0 16,0 0-16,0 0 0,0 0 15,0 0-15,0 0 0,0 0 16,-11-20-16,11 20 0,0 0 0,0 0 16,0 0-16,0 0 0,-21 8 15,21-8-15,0 0 16,0 0-16,0 25 0,0-25 0,0 0 0,13 25 16,-13-25-16,13 16 0,-13-16 15,18 17-15,-18-17 0,15 14 16,-8-8-16,0-2 0,-2 1 15,1-1-15,-1 1 0,-1-3 16,1 0-16,-1-4 0,1 0 16,-2 0-16,0 1 0,0-1 0,-2-2 15,-1-1-15,-1-2 0,-3-2 16,-2 0-16,0 0 0,1 1 0,0 1 16</inkml:trace>
  <inkml:trace contextRef="#ctx0" brushRef="#br0" timeOffset="1.27831E6">31098 16110 0,'0'0'0,"0"0"0,0 0 16,0 0-16,0 0 0,0 0 15,-20 17-15,20-17 16,-18 11-16,18-11 0,-22 19 16,11-8-16,1 1 0,0 3 15,1 1-15,1 2 0,2 1 0,0 5 16,2 2-16,-1 7 0,3 1 15,1-1-15,1 0 16,1 9-16,1-1 0,3-3 0,0-2 16,1 0-16,-2-4 0,2 0 0,0-1 31,1-5-31,-1-3 0,1-3 0,-1-3 0,-2-4 0</inkml:trace>
  <inkml:trace contextRef="#ctx0" brushRef="#br0" timeOffset="1.27893E6">30771 15733 0,'0'0'0,"0"0"0,0 0 15,0 0-15,0 0 0,0-21 16,0 21-16,0 0 0,0 0 0,0 0 16,-19-7-1,9 9-15,-1 1 0,-2 1 0,-1 1 16,-1 2-16,1 1 16,-3 2-16,-1 0 15,-1 2-15,-1 1 0,-4 6 0,1-1 16,1 1-16,1 1 0,-3 5 15,5-1-15,1-2 0,3 0 16,2 1-16,5 1 0,1-4 16,3-2-16,2 0 0,5-2 15,0-1-15,1-2 0,3 0 0,1-2 0,-1-3 16,3-2-16,1-2 0,2-1 16,0-2-16,1-1 0,0-3 15,1-2-15,-2-2 0,-1-1 16,-1-1-16,-1-2 0,0-1 15,0-2-15,-1-2 0,-2 0 16,1 1-16,-1 2 16,-2-1-16,-1-2 15,-1 2-15,0 1 0,-1 3 0,0 3 16,-2 0-16,0 1 0,-3 0 16,-1 2-16,-2 1 0,1 2 15,0 1-15,0 1 0,-2 1 16,-1 2-16,-1 0 0,0 0 15,-1 1-15,0 0 0,0 0 0,0 2 16,0 0-16,1 0 0,0 3 0,0 1 16,3-3-16,3 1 0,2 0 15,2 0-15,2-1 0,3-1 16,-2-1-16,-1-1 0,1 0 16</inkml:trace>
  <inkml:trace contextRef="#ctx0" brushRef="#br0" timeOffset="1.27933E6">30775 15977 0,'0'0'16,"0"0"0,0 0-16,0 0 0,0 0 0,0 0 15,0 0-15,-24 6 0,24-6 0,0 0 16,-23 12-16,23-12 0,-16 15 0,16-15 15,-14 20-15,9-10 0,1 1 16,2 0-16,1 2 0,2 2 16,2 1-16,3 0 0,0 2 15,1-2-15,1-1 0,-1-2 16,1 0-16,1 0 0,-1-1 16,2-3-16,1-2 15,-4-3-15,1-2 0,0-1 0,0-1 16,-2-2-16,1-1 0,-2-2 15,0-1-15,-3-1 0,-1-2 16,-1-1 0,0-1-16,-1 0 0,0 0 0,-2 0 15,-2 0-15,0-4 0,-2-1 16,1 0-16,1 0 0,1 0 16,-1 1-16,2 1 0,1 3 15,-1 2-15</inkml:trace>
  <inkml:trace contextRef="#ctx0" brushRef="#br0" timeOffset="1.2797E6">31012 15855 0,'0'0'0,"0"0"0,0 0 15,0 0-15,0 0 16,0 0-16,0 0 0,0 0 15,0 0-15,0 0 0,-26 12 16,26-12-16,0 0 0,0 0 16,-19 17-16,19-17 0,0 0 0,-8 22 15,8-22-15,1 17 16,2-10-16,1 1 0,3 1 0,-1-1 16,1 0-16,0-1 0,0 0 0,1 0 15,0-1-15,-1-3 0,1-2 16,-1 0-16,-1-1 0,0-1 15,-1-1-15,1-1 0,-2-1 0,0-1 16,-1-2-16,-2-1 0,-1-2 16,-1-1-16,-2-2 15,-2-1-15,0-1 0,-4 2 0,-2 0 0,-1-1 16,2 3-16,1 1 16</inkml:trace>
  <inkml:trace contextRef="#ctx0" brushRef="#br0" timeOffset="1.28808E6">24771 16973 0,'0'0'0,"0"0"0,0 0 0,18 14 15,-9-9-15,3 2 0,3 2 0,1 0 16,-1 1-16,7 8 0,2 2 16,2-1-16,-1-1 0,-1 1 15,0 0-15,-1 0 0,0 1 16,4 5-16,1-1 0,-3-3 15,1-2-15,-4-1 0,-2-2 0,-3-1 16,0-1-16,-1 1 16,2 1-16,-5-3 0,-2-2 0,-2-1 15,-1-1-15,-2 1 0,-1 0 16,-5 4-16,-4 3 0,2-5 16,0-2-16,1-2 0</inkml:trace>
  <inkml:trace contextRef="#ctx0" brushRef="#br0" timeOffset="1.29009E6">24741 17287 0,'0'0'0,"0"0"0,0 0 16,0 0-16,0 0 0,0 0 15,0 0-15,25 14 16,-25-14-16,0 0 0,28 17 16,-28-17-16,26 19 0,-14-8 15,0 3-15,-1-1 0,0 0 0,-1-1 16,-1 0-16,-2-2 15,1 0-15,-1-1 0,-2 0 16,1 0-16,-1-1 0,0 0 0,-2-1 16,0 1-16,0 1 0,-2 0 0,0-1 15,-1 0-15,-1-1 0,-2-1 16,1-1-16,-1 0 0,-1-1 16,-4-2-16,-2-1 0,0-1 0,0 0 15,-2-2-15,0-2 16,0 1-16,0-1 0,-2-1 15,1 0-15,-1 0 0,-2-1 0,-4 0 0,0 0 16,1-1-16,2 0 0,2 0 16,0 0-16,3 2 0,1 1 0,0 0 15,1 2-15,0-2 16,2 1-16,1 1 0,2 0 16,-1 1-16,0 0 0,2 1 0,0 0 15,-1-1 1,2 1-16,0 0 0,-1 3 15,1-2-15,1 1 0,0 0 16,1 0 0,-1 0-16,1 1 0,1-1 0,1 0 15,1 1-15,-2-3 0,2 3 16,-1 0-16,0-1 0,0 0 0,0 1 16,0-1-16,-1-2 0,1 3 0,-1-3 15,3 1-15,-3-1 0,2 2 16,-2-2-16,0 0 0,0 0 0,0 2 15,0-2-15,0 0 16,0 0-16,0 0 0,0 0 0,0 0 16,0 0-16,4 4 0,-4-4 15,0 0 1,0 0-16,0 0 0,0 0 16,0 0-16,0 0 15,0 0-15,0 0 0,0 0 0,0 0 16,7 2-16,-7-2 15,0 0-15,0 0 0,0 0 0,0 0 16,0 0-16,0 0 0,6-2 16,-6 2-16,0 0 0,0 0 0,0 0 15,0 0-15,0 0 0,0 0 16,0 0-16,0 0 0,0 0 16,0 0-16,0 0 0,0 0 15,0 0-15,0 0 0,0 0 16,0 0-16,0 0 0,0 0 15,5-3-15,-5 3 16,0 0-16,0 0 16,0 0-16,0 0 15,0 0-15,0 0 0,0 0 0,0 0 16,0 0-16,0 0 16,0 0-16,0 0 0,0 0 0,0 0 15,0 0-15,0 0 0,0 0 0,0 0 16,0 0-1,0 0-15,0 0 0,0 0 0,0 0 0,0 0 16,0 0-16,0 0 0,0 0 0,0 0 16,0 0-16,0 0 0,0 0 15,0 0-15,0 0 0,0 0 16,0 0-16,0 0 0,0 0 16,4 2-16,-4-2 0,0 0 0,0 0 0,0 0 15,0 0-15,5 3 0,-5-3 16,0 0-16,0 0 0,4 2 15,-4-2-15,0 0 0,0 0 0,4 2 16,-4-2-16,0 0 16,0 0-16,0 0 0,0 0 15,6 3 1,-6-3-16,0 0 0,0 0 0,0 0 16,4 2-16,-4-2 15,0 0-15,5-2 0,-5 2 0,0 0 16,0 0-16,0 0 0,6 0 15,-6 0-15,0 0 0,0 0 16,5 3-16,-5-3 0,0 0 16,4 3-16,-4-3 0,0 0 0,0 0 0,0 0 15,7 1-15,-7-1 0,0 0 16,0 0-16,8 2 0,-8-2 16,0 0-16,6 4 0,-6-4 0,7 2 15,-7-2-15,6 4 0,-6-4 16,0 0-16,4 4 15,-4-4 1,0 0-16,2 5 0,-2-5 0,7 3 0,-7-3 0,4 2 16,-4-2-16,5 3 15,-5-3-15,5 4 0,-5-4 16,6 2-16,-6-2 0,0 0 16,7 2-16,-7-2 0,4 2 0,-4-2 15,0 0-15,7 3 0,-7-3 16,0 0-16,7 3 0,-7-3 15,4 4-15,-4-4 0,5 3 16,-5-3-16,0 0 0,6 2 16,-6-2-16,5 3 0,-5-3 0,0 0 15,5 6-15,-5-6 16,0 0-16,6 5 0,-6-5 16,4 5-16,-4-5 0,4 4 0,-4-4 0,5 5 15,-5-5-15,4 6 16,-4-6-16,4 4 0,-4-4 0,4 5 15,-4-5-15,4 4 0,-4-4 16,5 3-16,-5-3 0,5 3 16,-5-3-16,5 3 0,-5-3 15,5 3-15,-5-3 16,8 2-16,-8-2 0,8 3 16,-8-3-16,5 3 0,0-1 15,-1 0-15,0-1 0,1 2 16,-2-1-16,1 0 0,1 0 0,-1 1 15,1 1-15,-2-1 16,0-2-16,2 2 0,-1 1 16,-1-1-16,1-1 0,-1 1 0,0-1 0,1-1 15,-1 1-15,0 0 0,1-1 16,-2 1-16,0-1 0,0 1 16,0 0-16,1 0 0,-1-1 15,0 1-15,0-1 0,-2-1 0,2 2 16,-2-2-16,0 0 15,0 0-15,5 4 16,-5-4-16,0 0 0,0 0 16,0 0-16,0 0 0,0 0 15,0 0-15,0 0 0,0 0 16,0 0-16,0 0 0,0 0 0,1-8 16,-2 0-16,1 1 0,1-1 15,0 2-15,-1 0 0,0 1 16</inkml:trace>
  <inkml:trace contextRef="#ctx0" brushRef="#br0" timeOffset="1.29049E6">25142 17004 0,'0'0'0,"0"0"15,0 0-15,0 0 0,0 0 0,0 0 16,21-8-16,-21 8 0,0 0 0,0 0 16,0 0-16,22-9 0,-22 9 0,0 0 15,0 0-15,0 0 0,0 0 16,0 0-16,0 0 0,0 0 15,4 19-15,-4-19 0,0 0 16,-17 17-16,17-17 0,0 0 16,-19 24-16,19-24 0,-12 18 0,12-18 15,-12 19-15,12-19 0,-13 18 16,7-9-16,-1 0 0,2-2 16,-1 0-16,0-1 0,1-1 15,-1 1-15,2-1 0,0 0 0,-1-1 16,2-2-16,1-1 0,0 0 15,-1 0 1,3-1-16</inkml:trace>
  <inkml:trace contextRef="#ctx0" brushRef="#br0" timeOffset="1.29472E6">27678 12396 0,'0'0'0,"0"0"15,0 0-15,0 0 0,0 0 0,0 33 32,0-33-32,3 35 15,-2-18-15,0 4 0,1 2 0,0 3 16,0 2-16,2 16 16,0 6-16,2 1 0,-1 0 0,4 12 15,2 0-15,0-3 0,-2-13 16,-3-10-16</inkml:trace>
  <inkml:trace contextRef="#ctx0" brushRef="#br0" timeOffset="1.29576E6">30269 17126 0,'0'0'0,"0"0"0,0 0 16,0 0-16,0 0 0,21-3 0,-21 3 31,0 0-31,30 11 0,-17-6 15,3 1-15,-2 0 0,0 1 0,2 1 16,0 2-16,2-2 0,2 1 16,3 3-16,-1 1 0,-1 0 15,-2 0-15,0-1 0,1 0 16,0-1-16,0-2 0,0 1 16,0-2-16,-3 0 0,-1 0 0,-3-2 15,-1-1-15,-1 2 0,0 0 0,-1 1 16,-1 0-16,-1-1 0,-2 1 15,-1 0-15,-2 1 0,0-2 16,1-1-16,-2-1 0</inkml:trace>
  <inkml:trace contextRef="#ctx0" brushRef="#br0" timeOffset="1.29638E6">30263 17286 0,'0'0'0,"0"0"15,0 0-15,0 0 0,0 0 0,0 0 16,21 4-16,-21-4 15,0 0-15,27 12 0,-14-6 0,1-1 0,-1 2 16,0 0-16,0 2 16,0 0-16,1 1 0,-1 1 0,0 0 15,0-1-15,1-1 0,-2 1 16,-1 0-16,2 1 0,-1 0 16,-1-3-16,-2 0 0,-2-3 0,-2 0 15,-1 1 1,-1 1-16,-1 0 0,-1 0 15,-1 0-15,-1-1 0,-1 1 16,-3-2-16,0 1 0,-3-1 16,-1 0-16,0-1 0,-1 0 15,-1 0-15,-1-1 0,-1-1 16,-2 0-16,-2-1 0,1 1 0,0-1 16,-3-1-16,2 0 0,1 1 0,3 0 15,0 0-15,1 0 0,1 0 16,1-2-16,3 1 0,2 0 15,0 0-15,1 1 0,1 0 16,-1 0-16,2 0 0,2-1 0,1 4 16,2 1-16,2 0 0,1 3 15,2 1 1,2 0-16,0 1 0,1 0 16,1 0-16,3 1 0,-2 0 15,-1-1-15,3 1 0,1-1 16,-1-1-16,1-1 0,-2-5 15,0-4-15,1-5 0,-2-2 0,-2 1 16,-1 1-16,-1 1 0</inkml:trace>
  <inkml:trace contextRef="#ctx0" brushRef="#br0" timeOffset="1.29662E6">30761 17025 0,'0'0'0,"0"0"0,0 0 16,0 0-16,0 0 0,0 0 0,0 0 16,-18 28-16,18-28 0,-21 33 15,7-15-15,-1 2 0,-1 1 16,-3 1-16,-2 1 0,-2 3 0,5-5 0,1-3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ADC0-11CC-4EA5-ACE4-DC0E077CB911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__2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__3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png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.docx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7D932D-8918-4145-B342-8B2325851A49}"/>
              </a:ext>
            </a:extLst>
          </p:cNvPr>
          <p:cNvSpPr txBox="1"/>
          <p:nvPr/>
        </p:nvSpPr>
        <p:spPr>
          <a:xfrm>
            <a:off x="2857500" y="2609850"/>
            <a:ext cx="6238875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zh-CN" sz="2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第一节　平面向量的概念及线性运算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74768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4DA2336-8CB4-4E4F-1315-2AFF0124494A}"/>
                  </a:ext>
                </a:extLst>
              </p:cNvPr>
              <p:cNvSpPr/>
              <p:nvPr/>
            </p:nvSpPr>
            <p:spPr>
              <a:xfrm>
                <a:off x="301291" y="855123"/>
                <a:ext cx="11589417" cy="2238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西安模拟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4DA2336-8CB4-4E4F-1315-2AFF0124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855123"/>
                <a:ext cx="11589417" cy="2238241"/>
              </a:xfrm>
              <a:prstGeom prst="rect">
                <a:avLst/>
              </a:prstGeom>
              <a:blipFill>
                <a:blip r:embed="rId2"/>
                <a:stretch>
                  <a:fillRect l="-946" b="-1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530014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02107D1-C313-063F-BB47-A814E21FDA59}"/>
                  </a:ext>
                </a:extLst>
              </p:cNvPr>
              <p:cNvSpPr/>
              <p:nvPr/>
            </p:nvSpPr>
            <p:spPr>
              <a:xfrm>
                <a:off x="301291" y="935115"/>
                <a:ext cx="11589417" cy="2162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衡水调研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的重心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的直线与边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分别交于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	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02107D1-C313-063F-BB47-A814E21FD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935115"/>
                <a:ext cx="11589417" cy="2162002"/>
              </a:xfrm>
              <a:prstGeom prst="rect">
                <a:avLst/>
              </a:prstGeom>
              <a:blipFill>
                <a:blip r:embed="rId2"/>
                <a:stretch>
                  <a:fillRect l="-946" b="-1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671083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6DDB77A-03B9-FB1B-77E6-FD2772BCAA50}"/>
                  </a:ext>
                </a:extLst>
              </p:cNvPr>
              <p:cNvSpPr/>
              <p:nvPr/>
            </p:nvSpPr>
            <p:spPr>
              <a:xfrm>
                <a:off x="301291" y="1048163"/>
                <a:ext cx="11589417" cy="2238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青岛调研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D.1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6DDB77A-03B9-FB1B-77E6-FD2772BCA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1048163"/>
                <a:ext cx="11589417" cy="2238818"/>
              </a:xfrm>
              <a:prstGeom prst="rect">
                <a:avLst/>
              </a:prstGeom>
              <a:blipFill>
                <a:blip r:embed="rId2"/>
                <a:stretch>
                  <a:fillRect l="-946" b="-1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339697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148FBB4-C152-68C9-2057-37A3D9C9B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14031"/>
              </p:ext>
            </p:extLst>
          </p:nvPr>
        </p:nvGraphicFramePr>
        <p:xfrm>
          <a:off x="436563" y="977900"/>
          <a:ext cx="11185525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11311846" imgH="2177178" progId="Word.Document.12">
                  <p:embed/>
                </p:oleObj>
              </mc:Choice>
              <mc:Fallback>
                <p:oleObj name="Document" r:id="rId3" imgW="11311846" imgH="217717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977900"/>
                        <a:ext cx="11185525" cy="214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X141.TIF">
            <a:extLst>
              <a:ext uri="{FF2B5EF4-FFF2-40B4-BE49-F238E27FC236}">
                <a16:creationId xmlns:a16="http://schemas.microsoft.com/office/drawing/2014/main" id="{831ACC33-0B12-963F-EF7E-CAFE5F9BAAAE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80" y="3024029"/>
            <a:ext cx="2872517" cy="21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9701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46489"/>
      </p:ext>
    </p:extLst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7D932D-8918-4145-B342-8B2325851A49}"/>
              </a:ext>
            </a:extLst>
          </p:cNvPr>
          <p:cNvSpPr txBox="1"/>
          <p:nvPr/>
        </p:nvSpPr>
        <p:spPr>
          <a:xfrm>
            <a:off x="2857500" y="2609850"/>
            <a:ext cx="733425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　平面向量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基本定理和坐标表示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679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5468EDB-8BCF-46C7-B3CE-233332D238F4}"/>
                  </a:ext>
                </a:extLst>
              </p:cNvPr>
              <p:cNvSpPr/>
              <p:nvPr/>
            </p:nvSpPr>
            <p:spPr>
              <a:xfrm>
                <a:off x="281738" y="1130757"/>
                <a:ext cx="12079706" cy="557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(1)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定理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是同一平面内的两个不共线向量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那么对于这一平面内的任意向量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a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有且只有一对实数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zh-CN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使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</m:oMath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(2)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不共线的向量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叫作表示这一平面内所有向量的一组基底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思维拓展</a:t>
                </a:r>
                <a:endPara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①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必须是同一平面内的两个不共线的向量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零向量不能作为基底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②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基底给定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同一向量的分解形式唯一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③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如果对于一组基底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zh-CN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那么可以得到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zh-CN" sz="2400" i="1" dirty="0" smtClean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若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𝒆</m:t>
                      </m:r>
                      <m:r>
                        <a:rPr lang="en-US" altLang="zh-CN" sz="2400" b="1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𝟏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𝒆</m:t>
                      </m:r>
                      <m:r>
                        <a:rPr lang="en-US" altLang="zh-CN" sz="2400" b="1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𝟐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=0,</m:t>
                      </m:r>
                      <m:r>
                        <a:rPr lang="zh-CN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则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=0.</m:t>
                      </m:r>
                    </m:oMath>
                  </m:oMathPara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5468EDB-8BCF-46C7-B3CE-233332D23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8" y="1130757"/>
                <a:ext cx="12079706" cy="5575372"/>
              </a:xfrm>
              <a:prstGeom prst="rect">
                <a:avLst/>
              </a:prstGeom>
              <a:blipFill>
                <a:blip r:embed="rId2"/>
                <a:stretch>
                  <a:fillRect l="-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89A96AB-F044-4FFD-A341-4C5469F838EC}"/>
              </a:ext>
            </a:extLst>
          </p:cNvPr>
          <p:cNvSpPr txBox="1"/>
          <p:nvPr/>
        </p:nvSpPr>
        <p:spPr>
          <a:xfrm>
            <a:off x="142875" y="42862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平面向量基本定理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329040" y="1835280"/>
              <a:ext cx="1209600" cy="4150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680" y="1825920"/>
                <a:ext cx="1228320" cy="4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9098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4B216CC-8279-CEBC-8A56-E0F718EEB692}"/>
              </a:ext>
            </a:extLst>
          </p:cNvPr>
          <p:cNvSpPr txBox="1"/>
          <p:nvPr/>
        </p:nvSpPr>
        <p:spPr>
          <a:xfrm>
            <a:off x="330200" y="302754"/>
            <a:ext cx="461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④定理的应用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E37109-BA8B-518A-1FAE-C04519CB4106}"/>
              </a:ext>
            </a:extLst>
          </p:cNvPr>
          <p:cNvSpPr txBox="1"/>
          <p:nvPr/>
        </p:nvSpPr>
        <p:spPr>
          <a:xfrm>
            <a:off x="2550160" y="71921"/>
            <a:ext cx="415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基底的意识，转化的思想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4DA286-32B5-0B50-4FB5-056F0F553EA5}"/>
              </a:ext>
            </a:extLst>
          </p:cNvPr>
          <p:cNvSpPr txBox="1"/>
          <p:nvPr/>
        </p:nvSpPr>
        <p:spPr>
          <a:xfrm>
            <a:off x="2443482" y="764419"/>
            <a:ext cx="480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向量共面的判定  四点共面的判定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62B9DF-0C71-22E7-FEEE-A1C64177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7" y="2919540"/>
            <a:ext cx="11400785" cy="35117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988920" y="1265040"/>
              <a:ext cx="10206720" cy="5306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560" y="1255680"/>
                <a:ext cx="1022544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53202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34C8CD0-C125-56E6-A953-C3D03C022C9E}"/>
                  </a:ext>
                </a:extLst>
              </p:cNvPr>
              <p:cNvSpPr/>
              <p:nvPr/>
            </p:nvSpPr>
            <p:spPr>
              <a:xfrm>
                <a:off x="380680" y="906385"/>
                <a:ext cx="11589417" cy="3159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下列命题中正确的是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则存在实数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yb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则存在实数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34C8CD0-C125-56E6-A953-C3D03C022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0" y="906385"/>
                <a:ext cx="11589417" cy="3159070"/>
              </a:xfrm>
              <a:prstGeom prst="rect">
                <a:avLst/>
              </a:prstGeom>
              <a:blipFill>
                <a:blip r:embed="rId2"/>
                <a:stretch>
                  <a:fillRect l="-946" b="-3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9308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73E6A8D-1EE2-47F3-84FB-BD1B11FF8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547687"/>
          <a:ext cx="9993312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文档" r:id="rId3" imgW="10293392" imgH="5951761" progId="Word.Document.8">
                  <p:embed/>
                </p:oleObj>
              </mc:Choice>
              <mc:Fallback>
                <p:oleObj name="文档" r:id="rId3" imgW="10293392" imgH="5951761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D73E6A8D-1EE2-47F3-84FB-BD1B11FF8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547687"/>
                        <a:ext cx="9993312" cy="576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1D59A81-74C3-4118-B576-9D0BB956E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0888" y="2200275"/>
          <a:ext cx="2136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5" imgW="2168802" imgH="396014" progId="Word.Document.8">
                  <p:embed/>
                </p:oleObj>
              </mc:Choice>
              <mc:Fallback>
                <p:oleObj name="文档" r:id="rId5" imgW="2168802" imgH="396014" progId="Word.Documen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B1D59A81-74C3-4118-B576-9D0BB956E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2200275"/>
                        <a:ext cx="2136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C5192DE-B418-4B9E-BAC4-F8BD8C577C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1625" y="2178050"/>
          <a:ext cx="25304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文档" r:id="rId7" imgW="2586793" imgH="399614" progId="Word.Document.8">
                  <p:embed/>
                </p:oleObj>
              </mc:Choice>
              <mc:Fallback>
                <p:oleObj name="文档" r:id="rId7" imgW="2586793" imgH="399614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4C5192DE-B418-4B9E-BAC4-F8BD8C577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178050"/>
                        <a:ext cx="25304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A35232AC-9383-40A7-BAA0-BD3DCDF9C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0050" y="2897187"/>
          <a:ext cx="21272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文档" r:id="rId9" imgW="2168802" imgH="396014" progId="Word.Document.8">
                  <p:embed/>
                </p:oleObj>
              </mc:Choice>
              <mc:Fallback>
                <p:oleObj name="文档" r:id="rId9" imgW="2168802" imgH="396014" progId="Word.Document.8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A35232AC-9383-40A7-BAA0-BD3DCDF9C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897187"/>
                        <a:ext cx="21272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7810CBF-54F1-4BF4-9C7F-FE13154FAC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4025" y="2776537"/>
          <a:ext cx="21256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文档" r:id="rId11" imgW="2168802" imgH="594021" progId="Word.Document.8">
                  <p:embed/>
                </p:oleObj>
              </mc:Choice>
              <mc:Fallback>
                <p:oleObj name="文档" r:id="rId11" imgW="2168802" imgH="594021" progId="Word.Document.8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7810CBF-54F1-4BF4-9C7F-FE13154FAC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2776537"/>
                        <a:ext cx="21256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1CB4528F-82C6-4CAF-BA3D-F2BAFD4044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4538" y="4410075"/>
          <a:ext cx="2508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13" imgW="2586793" imgH="399614" progId="Word.Document.8">
                  <p:embed/>
                </p:oleObj>
              </mc:Choice>
              <mc:Fallback>
                <p:oleObj name="文档" r:id="rId13" imgW="2586793" imgH="399614" progId="Word.Document.8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1CB4528F-82C6-4CAF-BA3D-F2BAFD404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410075"/>
                        <a:ext cx="2508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27548731-5D5B-472D-A09B-40D7C7BAD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4937125"/>
          <a:ext cx="26685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文档" r:id="rId15" imgW="2748805" imgH="594021" progId="Word.Document.8">
                  <p:embed/>
                </p:oleObj>
              </mc:Choice>
              <mc:Fallback>
                <p:oleObj name="文档" r:id="rId15" imgW="2748805" imgH="594021" progId="Word.Document.8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27548731-5D5B-472D-A09B-40D7C7BAD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4937125"/>
                        <a:ext cx="26685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497673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AE2F35-A49C-424A-8201-131B6C8FDBA5}"/>
              </a:ext>
            </a:extLst>
          </p:cNvPr>
          <p:cNvSpPr txBox="1"/>
          <p:nvPr/>
        </p:nvSpPr>
        <p:spPr>
          <a:xfrm>
            <a:off x="1000125" y="1323975"/>
            <a:ext cx="6200775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en-US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课标要求：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了解向量的背景．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理解向量的概念．　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掌握向量的运算．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65161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13D3A7AD-1DD3-41C5-828D-4DC4D12D0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3300" y="1149350"/>
          <a:ext cx="101854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文档" r:id="rId3" imgW="10426531" imgH="1700915" progId="Word.Document.8">
                  <p:embed/>
                </p:oleObj>
              </mc:Choice>
              <mc:Fallback>
                <p:oleObj name="文档" r:id="rId3" imgW="10426531" imgH="1700915" progId="Word.Document.8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13D3A7AD-1DD3-41C5-828D-4DC4D12D0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149350"/>
                        <a:ext cx="101854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2EE5B70B-BBCB-4D7A-8783-570583217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1150" y="2098675"/>
          <a:ext cx="1828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文档" r:id="rId5" imgW="1857019" imgH="594021" progId="Word.Document.8">
                  <p:embed/>
                </p:oleObj>
              </mc:Choice>
              <mc:Fallback>
                <p:oleObj name="文档" r:id="rId5" imgW="1857019" imgH="594021" progId="Word.Document.8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2EE5B70B-BBCB-4D7A-8783-570583217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098675"/>
                        <a:ext cx="1828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55D4835-6DC9-4FCB-BDBA-FD6265953510}"/>
                  </a:ext>
                </a:extLst>
              </p:cNvPr>
              <p:cNvSpPr txBox="1"/>
              <p:nvPr/>
            </p:nvSpPr>
            <p:spPr>
              <a:xfrm>
                <a:off x="1003300" y="3012924"/>
                <a:ext cx="8801100" cy="832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注意  </a:t>
                </a:r>
                <a:r>
                  <a:rPr lang="en-US" altLang="zh-CN" sz="2400" b="1" i="1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∥</a:t>
                </a:r>
                <a:r>
                  <a:rPr lang="en-US" altLang="zh-CN" sz="2400" b="1" i="1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b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的充要条件不能表示成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因为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有可能等于</a:t>
                </a:r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0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55D4835-6DC9-4FCB-BDBA-FD6265953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012924"/>
                <a:ext cx="8801100" cy="832151"/>
              </a:xfrm>
              <a:prstGeom prst="rect">
                <a:avLst/>
              </a:prstGeom>
              <a:blipFill>
                <a:blip r:embed="rId7"/>
                <a:stretch>
                  <a:fillRect l="-1109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70231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BF271CA-F353-4A7E-A7F9-2AEE92E86A57}"/>
                  </a:ext>
                </a:extLst>
              </p:cNvPr>
              <p:cNvSpPr/>
              <p:nvPr/>
            </p:nvSpPr>
            <p:spPr>
              <a:xfrm>
                <a:off x="263770" y="725104"/>
                <a:ext cx="12004430" cy="266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规律总结      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已知点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P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为线段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的中点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若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P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的坐标为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(2)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已知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的顶点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的重心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G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的坐标为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BF271CA-F353-4A7E-A7F9-2AEE92E86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70" y="725104"/>
                <a:ext cx="12004430" cy="2668551"/>
              </a:xfrm>
              <a:prstGeom prst="rect">
                <a:avLst/>
              </a:prstGeom>
              <a:blipFill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010078"/>
      </p:ext>
    </p:extLst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654548"/>
      </p:ext>
    </p:extLst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24660"/>
      </p:ext>
    </p:extLst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52445"/>
      </p:ext>
    </p:extLst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147FD86-8A37-E5F9-552C-45A3E38A6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28601"/>
              </p:ext>
            </p:extLst>
          </p:nvPr>
        </p:nvGraphicFramePr>
        <p:xfrm>
          <a:off x="433387" y="1444625"/>
          <a:ext cx="1132522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4" imgW="11311846" imgH="1979318" progId="Word.Document.12">
                  <p:embed/>
                </p:oleObj>
              </mc:Choice>
              <mc:Fallback>
                <p:oleObj name="Document" r:id="rId4" imgW="11311846" imgH="197931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7" y="1444625"/>
                        <a:ext cx="11325225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172794A-BF18-A987-2597-87BAE7FB3E37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　　等和线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30C8BE-1E57-F47B-21D6-4180F68D63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693" y="640493"/>
            <a:ext cx="11719240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  <a:tab pos="5311140" algn="l"/>
                <a:tab pos="6661150" algn="l"/>
                <a:tab pos="8011160" algn="l"/>
              </a:tabLst>
            </a:pPr>
            <a:r>
              <a:rPr lang="zh-CN" altLang="zh-CN" sz="2600" b="1" kern="100" dirty="0">
                <a:latin typeface="Times New Roman"/>
                <a:cs typeface="Times New Roman"/>
              </a:rPr>
              <a:t>等和</a:t>
            </a:r>
            <a:r>
              <a:rPr lang="en-US" altLang="zh-CN" sz="2600" b="1" kern="100" dirty="0">
                <a:latin typeface="Times New Roman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cs typeface="Times New Roman"/>
              </a:rPr>
              <a:t>高</a:t>
            </a:r>
            <a:r>
              <a:rPr lang="en-US" altLang="zh-CN" sz="2600" b="1" kern="100" dirty="0">
                <a:latin typeface="Times New Roman"/>
                <a:cs typeface="Courier New"/>
              </a:rPr>
              <a:t>)</a:t>
            </a:r>
            <a:r>
              <a:rPr lang="zh-CN" altLang="zh-CN" sz="2600" b="1" kern="100" dirty="0">
                <a:latin typeface="Times New Roman"/>
                <a:cs typeface="Times New Roman"/>
              </a:rPr>
              <a:t>线定理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5849340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2EA1C0A-465E-6D1B-EDEA-5533FDF89090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　　等和线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471743-BC90-959C-1513-D99EAB1808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693" y="640493"/>
            <a:ext cx="11719240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  <a:tab pos="5311140" algn="l"/>
                <a:tab pos="6661150" algn="l"/>
                <a:tab pos="8011160" algn="l"/>
              </a:tabLst>
            </a:pPr>
            <a:r>
              <a:rPr lang="zh-CN" altLang="zh-CN" sz="2600" b="1" kern="100" dirty="0">
                <a:latin typeface="Times New Roman"/>
                <a:cs typeface="Times New Roman"/>
              </a:rPr>
              <a:t>等和</a:t>
            </a:r>
            <a:r>
              <a:rPr lang="en-US" altLang="zh-CN" sz="2600" b="1" kern="100" dirty="0">
                <a:latin typeface="Times New Roman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cs typeface="Times New Roman"/>
              </a:rPr>
              <a:t>高</a:t>
            </a:r>
            <a:r>
              <a:rPr lang="en-US" altLang="zh-CN" sz="2600" b="1" kern="100" dirty="0">
                <a:latin typeface="Times New Roman"/>
                <a:cs typeface="Courier New"/>
              </a:rPr>
              <a:t>)</a:t>
            </a:r>
            <a:r>
              <a:rPr lang="zh-CN" altLang="zh-CN" sz="2600" b="1" kern="100" dirty="0">
                <a:latin typeface="Times New Roman"/>
                <a:cs typeface="Times New Roman"/>
              </a:rPr>
              <a:t>线定理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E3A1EC0-B418-A26B-C7E4-638E5C6B3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06931"/>
              </p:ext>
            </p:extLst>
          </p:nvPr>
        </p:nvGraphicFramePr>
        <p:xfrm>
          <a:off x="334963" y="1304925"/>
          <a:ext cx="1138555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4" imgW="11998918" imgH="4146050" progId="Word.Document.12">
                  <p:embed/>
                </p:oleObj>
              </mc:Choice>
              <mc:Fallback>
                <p:oleObj name="Document" r:id="rId4" imgW="11998918" imgH="4146050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63" y="1304925"/>
                        <a:ext cx="11385550" cy="400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3c456">
            <a:extLst>
              <a:ext uri="{FF2B5EF4-FFF2-40B4-BE49-F238E27FC236}">
                <a16:creationId xmlns:a16="http://schemas.microsoft.com/office/drawing/2014/main" id="{C9E613C3-5C8E-25CF-4BD6-A8FD7CB9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46" y="3950875"/>
            <a:ext cx="3487191" cy="2449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398212"/>
      </p:ext>
    </p:extLst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90A62F-5FE3-0CD5-9C5D-3C24EA5D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" y="846455"/>
            <a:ext cx="6281738" cy="3319118"/>
          </a:xfrm>
          <a:prstGeom prst="rect">
            <a:avLst/>
          </a:prstGeom>
        </p:spPr>
      </p:pic>
      <p:pic>
        <p:nvPicPr>
          <p:cNvPr id="4" name="Picture 2" descr="3c456">
            <a:extLst>
              <a:ext uri="{FF2B5EF4-FFF2-40B4-BE49-F238E27FC236}">
                <a16:creationId xmlns:a16="http://schemas.microsoft.com/office/drawing/2014/main" id="{35235535-7A45-E76C-150D-7B6DE257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1281258"/>
            <a:ext cx="3487191" cy="2449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EC60B5-300C-FE00-4392-24E6854A32C7}"/>
                  </a:ext>
                </a:extLst>
              </p:cNvPr>
              <p:cNvSpPr txBox="1"/>
              <p:nvPr/>
            </p:nvSpPr>
            <p:spPr>
              <a:xfrm>
                <a:off x="650240" y="4409440"/>
                <a:ext cx="6102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0000"/>
                    </a:solidFill>
                  </a:rPr>
                  <a:t>思考 如何求定值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EC60B5-300C-FE00-4392-24E6854A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4409440"/>
                <a:ext cx="6102350" cy="461665"/>
              </a:xfrm>
              <a:prstGeom prst="rect">
                <a:avLst/>
              </a:prstGeom>
              <a:blipFill>
                <a:blip r:embed="rId4"/>
                <a:stretch>
                  <a:fillRect l="-159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9804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196E854-39E0-B5A5-D632-2D4CAE141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82663"/>
              </p:ext>
            </p:extLst>
          </p:nvPr>
        </p:nvGraphicFramePr>
        <p:xfrm>
          <a:off x="497840" y="757555"/>
          <a:ext cx="75819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文档" r:id="rId3" imgW="7583851" imgH="2964542" progId="Word.Document.12">
                  <p:embed/>
                </p:oleObj>
              </mc:Choice>
              <mc:Fallback>
                <p:oleObj name="文档" r:id="rId3" imgW="7583851" imgH="2964542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840" y="757555"/>
                        <a:ext cx="75819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3c131.TIF">
            <a:extLst>
              <a:ext uri="{FF2B5EF4-FFF2-40B4-BE49-F238E27FC236}">
                <a16:creationId xmlns:a16="http://schemas.microsoft.com/office/drawing/2014/main" id="{E59DF004-373B-34FB-8097-B979117D365C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72" y="898763"/>
            <a:ext cx="3171768" cy="26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654"/>
      </p:ext>
    </p:extLst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9A681B0-FD97-D76B-E5CF-DD6010CA9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05628"/>
              </p:ext>
            </p:extLst>
          </p:nvPr>
        </p:nvGraphicFramePr>
        <p:xfrm>
          <a:off x="358775" y="1000760"/>
          <a:ext cx="8220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文档" r:id="rId3" imgW="8221987" imgH="2174117" progId="Word.Document.12">
                  <p:embed/>
                </p:oleObj>
              </mc:Choice>
              <mc:Fallback>
                <p:oleObj name="文档" r:id="rId3" imgW="8221987" imgH="2174117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775" y="1000760"/>
                        <a:ext cx="822007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E150.TIF">
            <a:extLst>
              <a:ext uri="{FF2B5EF4-FFF2-40B4-BE49-F238E27FC236}">
                <a16:creationId xmlns:a16="http://schemas.microsoft.com/office/drawing/2014/main" id="{2E18931A-DFE1-4CE5-2D5A-F6B91F40816A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09" y="3065383"/>
            <a:ext cx="3309649" cy="22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3715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97379CD-515F-4D2D-A20D-72314B322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89796"/>
              </p:ext>
            </p:extLst>
          </p:nvPr>
        </p:nvGraphicFramePr>
        <p:xfrm>
          <a:off x="609600" y="914400"/>
          <a:ext cx="10415588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11021417" imgH="4883243" progId="Word.Document.8">
                  <p:embed/>
                </p:oleObj>
              </mc:Choice>
              <mc:Fallback>
                <p:oleObj name="Document" r:id="rId3" imgW="11021417" imgH="4883243" progId="Word.Document.8">
                  <p:embed/>
                  <p:pic>
                    <p:nvPicPr>
                      <p:cNvPr id="128003" name="Object 3">
                        <a:extLst>
                          <a:ext uri="{FF2B5EF4-FFF2-40B4-BE49-F238E27FC236}">
                            <a16:creationId xmlns:a16="http://schemas.microsoft.com/office/drawing/2014/main" id="{E5A7A13F-9EE8-432A-ACAF-7935D0912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10415588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1E72939-AF32-4BA2-B122-D520AA586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4937"/>
              </p:ext>
            </p:extLst>
          </p:nvPr>
        </p:nvGraphicFramePr>
        <p:xfrm>
          <a:off x="3471069" y="2266949"/>
          <a:ext cx="7762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文档" r:id="rId5" imgW="792059" imgH="396014" progId="Word.Document.8">
                  <p:embed/>
                </p:oleObj>
              </mc:Choice>
              <mc:Fallback>
                <p:oleObj name="文档" r:id="rId5" imgW="792059" imgH="396014" progId="Word.Document.8">
                  <p:embed/>
                  <p:pic>
                    <p:nvPicPr>
                      <p:cNvPr id="128004" name="Object 4">
                        <a:extLst>
                          <a:ext uri="{FF2B5EF4-FFF2-40B4-BE49-F238E27FC236}">
                            <a16:creationId xmlns:a16="http://schemas.microsoft.com/office/drawing/2014/main" id="{F5C52E62-9E75-4848-B610-FD90B9453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069" y="2266949"/>
                        <a:ext cx="7762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F18DEB97-A92D-4CDE-988B-BB0DB0489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0770"/>
              </p:ext>
            </p:extLst>
          </p:nvPr>
        </p:nvGraphicFramePr>
        <p:xfrm>
          <a:off x="4889500" y="2266949"/>
          <a:ext cx="776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档" r:id="rId7" imgW="792059" imgH="396014" progId="Word.Document.8">
                  <p:embed/>
                </p:oleObj>
              </mc:Choice>
              <mc:Fallback>
                <p:oleObj name="文档" r:id="rId7" imgW="792059" imgH="396014" progId="Word.Document.8">
                  <p:embed/>
                  <p:pic>
                    <p:nvPicPr>
                      <p:cNvPr id="128005" name="Object 5">
                        <a:extLst>
                          <a:ext uri="{FF2B5EF4-FFF2-40B4-BE49-F238E27FC236}">
                            <a16:creationId xmlns:a16="http://schemas.microsoft.com/office/drawing/2014/main" id="{972C9CAF-A94D-4469-9040-F8DC65C33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266949"/>
                        <a:ext cx="776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449D4044-0611-4A96-8C53-D280F765E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30595"/>
              </p:ext>
            </p:extLst>
          </p:nvPr>
        </p:nvGraphicFramePr>
        <p:xfrm>
          <a:off x="3324225" y="4052095"/>
          <a:ext cx="765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档" r:id="rId9" imgW="792059" imgH="396014" progId="Word.Document.8">
                  <p:embed/>
                </p:oleObj>
              </mc:Choice>
              <mc:Fallback>
                <p:oleObj name="文档" r:id="rId9" imgW="792059" imgH="396014" progId="Word.Document.8">
                  <p:embed/>
                  <p:pic>
                    <p:nvPicPr>
                      <p:cNvPr id="128008" name="Object 8">
                        <a:extLst>
                          <a:ext uri="{FF2B5EF4-FFF2-40B4-BE49-F238E27FC236}">
                            <a16:creationId xmlns:a16="http://schemas.microsoft.com/office/drawing/2014/main" id="{5797A890-55CB-44FC-92F9-619F869202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4052095"/>
                        <a:ext cx="765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36FDAC10-6794-4438-A213-F50BB0D9B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38752"/>
              </p:ext>
            </p:extLst>
          </p:nvPr>
        </p:nvGraphicFramePr>
        <p:xfrm>
          <a:off x="9394825" y="3956050"/>
          <a:ext cx="7667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档" r:id="rId11" imgW="792059" imgH="594021" progId="Word.Document.8">
                  <p:embed/>
                </p:oleObj>
              </mc:Choice>
              <mc:Fallback>
                <p:oleObj name="文档" r:id="rId11" imgW="792059" imgH="594021" progId="Word.Document.8">
                  <p:embed/>
                  <p:pic>
                    <p:nvPicPr>
                      <p:cNvPr id="128009" name="Object 9">
                        <a:extLst>
                          <a:ext uri="{FF2B5EF4-FFF2-40B4-BE49-F238E27FC236}">
                            <a16:creationId xmlns:a16="http://schemas.microsoft.com/office/drawing/2014/main" id="{52DBE010-661C-4BC3-85B6-F256C372B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4825" y="3956050"/>
                        <a:ext cx="7667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3834CD08-3C4F-4661-B27F-376A91263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86553"/>
              </p:ext>
            </p:extLst>
          </p:nvPr>
        </p:nvGraphicFramePr>
        <p:xfrm>
          <a:off x="3082925" y="3221037"/>
          <a:ext cx="776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13" imgW="792059" imgH="396014" progId="Word.Document.8">
                  <p:embed/>
                </p:oleObj>
              </mc:Choice>
              <mc:Fallback>
                <p:oleObj name="文档" r:id="rId13" imgW="792059" imgH="396014" progId="Word.Document.8">
                  <p:embed/>
                  <p:pic>
                    <p:nvPicPr>
                      <p:cNvPr id="128011" name="Object 11">
                        <a:extLst>
                          <a:ext uri="{FF2B5EF4-FFF2-40B4-BE49-F238E27FC236}">
                            <a16:creationId xmlns:a16="http://schemas.microsoft.com/office/drawing/2014/main" id="{144CDC0A-B264-41F6-B853-9C968DF8B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3221037"/>
                        <a:ext cx="776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7D285FE-8FCE-4D47-B5E1-C3BDCFD25374}"/>
                  </a:ext>
                </a:extLst>
              </p:cNvPr>
              <p:cNvSpPr txBox="1"/>
              <p:nvPr/>
            </p:nvSpPr>
            <p:spPr>
              <a:xfrm flipH="1">
                <a:off x="7957343" y="2660649"/>
                <a:ext cx="776288" cy="416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7D285FE-8FCE-4D47-B5E1-C3BDCFD25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57343" y="2660649"/>
                <a:ext cx="776288" cy="4165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78369"/>
      </p:ext>
    </p:extLst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3F5691-41AD-746E-6EAD-BA6B8C7B5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" y="833437"/>
            <a:ext cx="10797542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8726"/>
      </p:ext>
    </p:extLst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2B4CB3-2790-0D6C-3BB1-C9BEBBAF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32" y="1036320"/>
            <a:ext cx="11306175" cy="20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449"/>
      </p:ext>
    </p:extLst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9F3D3-18F5-4BE1-81B2-2C07CA2EC0AC}"/>
              </a:ext>
            </a:extLst>
          </p:cNvPr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49C8C4E1-5DF1-48C9-BBE5-7B32C6C56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04" y="56716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山东省实验中学 监制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7A2691-684F-4E48-B553-31C2D90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511FCA-1160-46F1-B1D5-A41C3169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96F704BB-FC68-40A8-A2F2-903680220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62914"/>
              </p:ext>
            </p:extLst>
          </p:nvPr>
        </p:nvGraphicFramePr>
        <p:xfrm>
          <a:off x="552450" y="839788"/>
          <a:ext cx="104521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文档" r:id="rId3" imgW="10517928" imgH="5721391" progId="Word.Document.8">
                  <p:embed/>
                </p:oleObj>
              </mc:Choice>
              <mc:Fallback>
                <p:oleObj name="文档" r:id="rId3" imgW="10517928" imgH="5721391" progId="Word.Document.8">
                  <p:embed/>
                  <p:pic>
                    <p:nvPicPr>
                      <p:cNvPr id="129026" name="Object 2">
                        <a:extLst>
                          <a:ext uri="{FF2B5EF4-FFF2-40B4-BE49-F238E27FC236}">
                            <a16:creationId xmlns:a16="http://schemas.microsoft.com/office/drawing/2014/main" id="{6C7056BE-BEDE-4455-9C75-167D2EE14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839788"/>
                        <a:ext cx="1045210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FF1D6C34-8068-4D51-BD33-2E13EA114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1600" y="2349500"/>
          <a:ext cx="744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文档" r:id="rId5" imgW="759657" imgH="396014" progId="Word.Document.8">
                  <p:embed/>
                </p:oleObj>
              </mc:Choice>
              <mc:Fallback>
                <p:oleObj name="文档" r:id="rId5" imgW="759657" imgH="396014" progId="Word.Document.8">
                  <p:embed/>
                  <p:pic>
                    <p:nvPicPr>
                      <p:cNvPr id="129028" name="Object 4">
                        <a:extLst>
                          <a:ext uri="{FF2B5EF4-FFF2-40B4-BE49-F238E27FC236}">
                            <a16:creationId xmlns:a16="http://schemas.microsoft.com/office/drawing/2014/main" id="{33556D10-2324-4885-A24F-94F370D13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349500"/>
                        <a:ext cx="744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ABFDC13D-BF65-4080-9C52-66BA361BE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9663" y="2374900"/>
          <a:ext cx="744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文档" r:id="rId7" imgW="759657" imgH="396014" progId="Word.Document.8">
                  <p:embed/>
                </p:oleObj>
              </mc:Choice>
              <mc:Fallback>
                <p:oleObj name="文档" r:id="rId7" imgW="759657" imgH="396014" progId="Word.Document.8">
                  <p:embed/>
                  <p:pic>
                    <p:nvPicPr>
                      <p:cNvPr id="129029" name="Object 5">
                        <a:extLst>
                          <a:ext uri="{FF2B5EF4-FFF2-40B4-BE49-F238E27FC236}">
                            <a16:creationId xmlns:a16="http://schemas.microsoft.com/office/drawing/2014/main" id="{FDBAC76D-71C1-4287-BCAB-BA9EE92E5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2374900"/>
                        <a:ext cx="744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75B1EB3-4ACB-4222-9F07-162DB5C0B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4213" y="2609850"/>
          <a:ext cx="744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文档" r:id="rId9" imgW="759657" imgH="396014" progId="Word.Document.8">
                  <p:embed/>
                </p:oleObj>
              </mc:Choice>
              <mc:Fallback>
                <p:oleObj name="文档" r:id="rId9" imgW="759657" imgH="396014" progId="Word.Document.8">
                  <p:embed/>
                  <p:pic>
                    <p:nvPicPr>
                      <p:cNvPr id="129030" name="Object 6">
                        <a:extLst>
                          <a:ext uri="{FF2B5EF4-FFF2-40B4-BE49-F238E27FC236}">
                            <a16:creationId xmlns:a16="http://schemas.microsoft.com/office/drawing/2014/main" id="{5D1881AE-4018-4108-BFC1-C9E2AF937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2609850"/>
                        <a:ext cx="744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87057C0F-0D10-407F-9E25-B985D9AF8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8" y="3860800"/>
          <a:ext cx="7429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档" r:id="rId11" imgW="759657" imgH="396014" progId="Word.Document.8">
                  <p:embed/>
                </p:oleObj>
              </mc:Choice>
              <mc:Fallback>
                <p:oleObj name="文档" r:id="rId11" imgW="759657" imgH="396014" progId="Word.Document.8">
                  <p:embed/>
                  <p:pic>
                    <p:nvPicPr>
                      <p:cNvPr id="129031" name="Object 7">
                        <a:extLst>
                          <a:ext uri="{FF2B5EF4-FFF2-40B4-BE49-F238E27FC236}">
                            <a16:creationId xmlns:a16="http://schemas.microsoft.com/office/drawing/2014/main" id="{87D7D559-E86E-4A24-B030-9AA4C6FD9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860800"/>
                        <a:ext cx="7429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0FBF178B-37B5-4E87-85C4-E973E36C8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3838575"/>
          <a:ext cx="7429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档" r:id="rId13" imgW="759657" imgH="396014" progId="Word.Document.8">
                  <p:embed/>
                </p:oleObj>
              </mc:Choice>
              <mc:Fallback>
                <p:oleObj name="文档" r:id="rId13" imgW="759657" imgH="396014" progId="Word.Document.8">
                  <p:embed/>
                  <p:pic>
                    <p:nvPicPr>
                      <p:cNvPr id="129032" name="Object 8">
                        <a:extLst>
                          <a:ext uri="{FF2B5EF4-FFF2-40B4-BE49-F238E27FC236}">
                            <a16:creationId xmlns:a16="http://schemas.microsoft.com/office/drawing/2014/main" id="{9C71B0A3-77A1-461F-A4EA-AFEC10005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3838575"/>
                        <a:ext cx="7429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1D5AD30-D86C-4C78-BE38-65C6D36B3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8" y="5062538"/>
          <a:ext cx="7429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文档" r:id="rId15" imgW="759657" imgH="396014" progId="Word.Document.8">
                  <p:embed/>
                </p:oleObj>
              </mc:Choice>
              <mc:Fallback>
                <p:oleObj name="文档" r:id="rId15" imgW="759657" imgH="396014" progId="Word.Document.8">
                  <p:embed/>
                  <p:pic>
                    <p:nvPicPr>
                      <p:cNvPr id="129033" name="Object 9">
                        <a:extLst>
                          <a:ext uri="{FF2B5EF4-FFF2-40B4-BE49-F238E27FC236}">
                            <a16:creationId xmlns:a16="http://schemas.microsoft.com/office/drawing/2014/main" id="{866C0548-0DB3-4B0A-9EE6-15C499552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062538"/>
                        <a:ext cx="7429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B95D8192-9085-44B0-9689-3F5DD9731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5062538"/>
          <a:ext cx="7429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文档" r:id="rId16" imgW="759657" imgH="396014" progId="Word.Document.8">
                  <p:embed/>
                </p:oleObj>
              </mc:Choice>
              <mc:Fallback>
                <p:oleObj name="文档" r:id="rId16" imgW="759657" imgH="396014" progId="Word.Document.8">
                  <p:embed/>
                  <p:pic>
                    <p:nvPicPr>
                      <p:cNvPr id="129034" name="Object 10">
                        <a:extLst>
                          <a:ext uri="{FF2B5EF4-FFF2-40B4-BE49-F238E27FC236}">
                            <a16:creationId xmlns:a16="http://schemas.microsoft.com/office/drawing/2014/main" id="{D2471184-C575-4A31-A585-A7B197F2A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062538"/>
                        <a:ext cx="7429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864A7A18-EDBF-489F-B836-DBDA717FF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75" y="1319213"/>
          <a:ext cx="14033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文档" r:id="rId17" imgW="1449468" imgH="404295" progId="Word.Document.8">
                  <p:embed/>
                </p:oleObj>
              </mc:Choice>
              <mc:Fallback>
                <p:oleObj name="文档" r:id="rId17" imgW="1449468" imgH="404295" progId="Word.Document.8">
                  <p:embed/>
                  <p:pic>
                    <p:nvPicPr>
                      <p:cNvPr id="129035" name="Object 11">
                        <a:extLst>
                          <a:ext uri="{FF2B5EF4-FFF2-40B4-BE49-F238E27FC236}">
                            <a16:creationId xmlns:a16="http://schemas.microsoft.com/office/drawing/2014/main" id="{620DABA6-8F08-4705-9D54-B46151B92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1319213"/>
                        <a:ext cx="14033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239476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91C5F02-C3BD-44D9-9E1C-7070EB37344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69500159"/>
              </p:ext>
            </p:extLst>
          </p:nvPr>
        </p:nvGraphicFramePr>
        <p:xfrm>
          <a:off x="361950" y="1236411"/>
          <a:ext cx="11449050" cy="3912489"/>
        </p:xfrm>
        <a:graphic>
          <a:graphicData uri="http://schemas.openxmlformats.org/drawingml/2006/table">
            <a:tbl>
              <a:tblPr firstRow="1" firstCol="1" bandRow="1"/>
              <a:tblGrid>
                <a:gridCol w="148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1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向量运算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zh-CN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义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法则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或几何意义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运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算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律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加法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求两个向量和的运算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叫做向量的加法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交换律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结合律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)+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减法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向量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加上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的相反向量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的差</a:t>
                      </a:r>
                      <a:r>
                        <a:rPr lang="en-US" altLang="zh-CN" sz="2400" i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求两个向量差的运算叫做向量的减法</a:t>
                      </a: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FFF9C33A-720A-4D55-8686-739F33ADFA83}"/>
              </a:ext>
            </a:extLst>
          </p:cNvPr>
          <p:cNvSpPr>
            <a:spLocks noChangeAspect="1"/>
          </p:cNvSpPr>
          <p:nvPr/>
        </p:nvSpPr>
        <p:spPr>
          <a:xfrm>
            <a:off x="9475525" y="1943441"/>
            <a:ext cx="1083951" cy="56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b+a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321064-5DF1-41D7-87CF-66A83C553B0D}"/>
              </a:ext>
            </a:extLst>
          </p:cNvPr>
          <p:cNvSpPr>
            <a:spLocks noChangeAspect="1"/>
          </p:cNvSpPr>
          <p:nvPr/>
        </p:nvSpPr>
        <p:spPr>
          <a:xfrm>
            <a:off x="10004226" y="2760657"/>
            <a:ext cx="132600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a+(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 sz="2800" dirty="0"/>
          </a:p>
        </p:txBody>
      </p:sp>
      <p:pic>
        <p:nvPicPr>
          <p:cNvPr id="5" name="L02.eps">
            <a:extLst>
              <a:ext uri="{FF2B5EF4-FFF2-40B4-BE49-F238E27FC236}">
                <a16:creationId xmlns:a16="http://schemas.microsoft.com/office/drawing/2014/main" id="{C8465817-1A14-48D9-A989-459720E09BA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7945" y="1803308"/>
            <a:ext cx="1416091" cy="1416091"/>
          </a:xfrm>
          <a:prstGeom prst="rect">
            <a:avLst/>
          </a:prstGeom>
        </p:spPr>
      </p:pic>
      <p:pic>
        <p:nvPicPr>
          <p:cNvPr id="6" name="L03.eps">
            <a:extLst>
              <a:ext uri="{FF2B5EF4-FFF2-40B4-BE49-F238E27FC236}">
                <a16:creationId xmlns:a16="http://schemas.microsoft.com/office/drawing/2014/main" id="{5FE2C7AC-5F2A-42E8-9B99-9780F61B0B3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236" y="2091681"/>
            <a:ext cx="1802737" cy="1127718"/>
          </a:xfrm>
          <a:prstGeom prst="rect">
            <a:avLst/>
          </a:prstGeom>
        </p:spPr>
      </p:pic>
      <p:pic>
        <p:nvPicPr>
          <p:cNvPr id="7" name="L04.eps">
            <a:extLst>
              <a:ext uri="{FF2B5EF4-FFF2-40B4-BE49-F238E27FC236}">
                <a16:creationId xmlns:a16="http://schemas.microsoft.com/office/drawing/2014/main" id="{4F4388D0-31E7-413D-94D2-CF962ACC18DA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503" y="3765030"/>
            <a:ext cx="1675466" cy="13838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BE9D14C-55D0-4466-B6CF-96CF083F5C01}"/>
              </a:ext>
            </a:extLst>
          </p:cNvPr>
          <p:cNvSpPr txBox="1"/>
          <p:nvPr/>
        </p:nvSpPr>
        <p:spPr>
          <a:xfrm>
            <a:off x="200025" y="540782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向量线性运算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AC9D5921-F6ED-47AF-8804-EC992CE9B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60187"/>
              </p:ext>
            </p:extLst>
          </p:nvPr>
        </p:nvGraphicFramePr>
        <p:xfrm>
          <a:off x="479425" y="5397500"/>
          <a:ext cx="11196638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6" imgW="4511118" imgH="1682980" progId="Word.Document.12">
                  <p:embed/>
                </p:oleObj>
              </mc:Choice>
              <mc:Fallback>
                <p:oleObj name="Document" r:id="rId6" imgW="4511118" imgH="1682980" progId="Word.Document.12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397500"/>
                        <a:ext cx="11196638" cy="415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43544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39FB9B-17D8-4342-B433-364F831FB9A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3563666"/>
              </p:ext>
            </p:extLst>
          </p:nvPr>
        </p:nvGraphicFramePr>
        <p:xfrm>
          <a:off x="419100" y="1063377"/>
          <a:ext cx="11391900" cy="3715258"/>
        </p:xfrm>
        <a:graphic>
          <a:graphicData uri="http://schemas.openxmlformats.org/drawingml/2006/table">
            <a:tbl>
              <a:tblPr firstRow="1" firstCol="1" bandRow="1"/>
              <a:tblGrid>
                <a:gridCol w="1491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1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向量运算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法则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或几何意义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运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算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律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数乘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求实数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与向量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的积的运算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叫做向量的数乘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的方向与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</a:t>
                      </a:r>
                      <a:endParaRPr lang="en-US" alt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的方向与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</a:t>
                      </a:r>
                      <a:endParaRPr lang="en-US" alt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  <a:defRPr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4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i Baiti" panose="03000500000000000000" pitchFamily="66" charset="0"/>
                        </a:rPr>
                        <a:t>λ</a:t>
                      </a:r>
                      <a:r>
                        <a:rPr lang="en-US" altLang="zh-CN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24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i Baiti" panose="03000500000000000000" pitchFamily="66" charset="0"/>
                        </a:rPr>
                        <a:t>μ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为实数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) </a:t>
                      </a:r>
                      <a:endParaRPr lang="zh-CN" altLang="en-US" sz="2400" dirty="0"/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3B9D38A9-8E54-4561-9D56-536E12FBF600}"/>
              </a:ext>
            </a:extLst>
          </p:cNvPr>
          <p:cNvSpPr>
            <a:spLocks noChangeAspect="1"/>
          </p:cNvSpPr>
          <p:nvPr/>
        </p:nvSpPr>
        <p:spPr>
          <a:xfrm>
            <a:off x="4618110" y="1601283"/>
            <a:ext cx="713657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|λ||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a|</a:t>
            </a:r>
            <a:endParaRPr lang="zh-CN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08B55E-B5A6-40FF-AB82-AC6EB07ADD79}"/>
              </a:ext>
            </a:extLst>
          </p:cNvPr>
          <p:cNvSpPr>
            <a:spLocks noChangeAspect="1"/>
          </p:cNvSpPr>
          <p:nvPr/>
        </p:nvSpPr>
        <p:spPr>
          <a:xfrm>
            <a:off x="3621303" y="2672348"/>
            <a:ext cx="800219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相同</a:t>
            </a:r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C3CFF9-3102-476D-B0F6-6CAB6B46CD90}"/>
              </a:ext>
            </a:extLst>
          </p:cNvPr>
          <p:cNvSpPr>
            <a:spLocks noChangeAspect="1"/>
          </p:cNvSpPr>
          <p:nvPr/>
        </p:nvSpPr>
        <p:spPr>
          <a:xfrm>
            <a:off x="3621302" y="3725491"/>
            <a:ext cx="800219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25E566-B85A-4955-B74E-5C7AD1184CE6}"/>
              </a:ext>
            </a:extLst>
          </p:cNvPr>
          <p:cNvSpPr>
            <a:spLocks noChangeAspect="1"/>
          </p:cNvSpPr>
          <p:nvPr/>
        </p:nvSpPr>
        <p:spPr>
          <a:xfrm>
            <a:off x="10048483" y="2043475"/>
            <a:ext cx="907621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(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λμ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E34002-CB24-475D-BAFB-49E188CFEBD7}"/>
              </a:ext>
            </a:extLst>
          </p:cNvPr>
          <p:cNvSpPr>
            <a:spLocks noChangeAspect="1"/>
          </p:cNvSpPr>
          <p:nvPr/>
        </p:nvSpPr>
        <p:spPr>
          <a:xfrm>
            <a:off x="10220861" y="2604213"/>
            <a:ext cx="1064715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μ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58EA19-D138-4A1C-A9AF-4EF76B9814D5}"/>
              </a:ext>
            </a:extLst>
          </p:cNvPr>
          <p:cNvSpPr>
            <a:spLocks noChangeAspect="1"/>
          </p:cNvSpPr>
          <p:nvPr/>
        </p:nvSpPr>
        <p:spPr>
          <a:xfrm>
            <a:off x="10220861" y="3186714"/>
            <a:ext cx="1159292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μ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15047"/>
      </p:ext>
    </p:extLst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259E32-F51B-40B5-A4DD-592D35B826B9}"/>
                  </a:ext>
                </a:extLst>
              </p:cNvPr>
              <p:cNvSpPr txBox="1"/>
              <p:nvPr/>
            </p:nvSpPr>
            <p:spPr>
              <a:xfrm>
                <a:off x="1038225" y="2438400"/>
                <a:ext cx="9690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限定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的目的是保证实数</a:t>
                </a:r>
                <a:r>
                  <a:rPr lang="en-US" altLang="zh-CN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i Baiti" panose="03000500000000000000" pitchFamily="66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的存在性和唯一性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259E32-F51B-40B5-A4DD-592D35B82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2438400"/>
                <a:ext cx="9690100" cy="461665"/>
              </a:xfrm>
              <a:prstGeom prst="rect">
                <a:avLst/>
              </a:prstGeom>
              <a:blipFill>
                <a:blip r:embed="rId2"/>
                <a:stretch>
                  <a:fillRect l="-94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D427514-35D6-4A12-9BC3-1DAE25486250}"/>
              </a:ext>
            </a:extLst>
          </p:cNvPr>
          <p:cNvSpPr txBox="1"/>
          <p:nvPr/>
        </p:nvSpPr>
        <p:spPr>
          <a:xfrm>
            <a:off x="1419224" y="3429000"/>
            <a:ext cx="69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）定理的作用：判断向量共线，证明三点共线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373F68-3103-BE6E-3EEE-B80614588434}"/>
              </a:ext>
            </a:extLst>
          </p:cNvPr>
          <p:cNvSpPr/>
          <p:nvPr/>
        </p:nvSpPr>
        <p:spPr>
          <a:xfrm>
            <a:off x="324536" y="635679"/>
            <a:ext cx="11589417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en-US" altLang="zh-CN" sz="2600" kern="100" dirty="0">
                <a:latin typeface="Arial"/>
                <a:cs typeface="Courier New"/>
              </a:rPr>
              <a:t>3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cs typeface="Times New Roman"/>
              </a:rPr>
              <a:t>共线向量定理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252000"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zh-CN" altLang="zh-CN" sz="2600" kern="100" dirty="0">
                <a:latin typeface="Times New Roman"/>
                <a:cs typeface="Times New Roman"/>
              </a:rPr>
              <a:t>向量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kern="100" dirty="0">
                <a:latin typeface="Times New Roman"/>
                <a:cs typeface="Courier New"/>
              </a:rPr>
              <a:t>(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kern="100" dirty="0">
                <a:latin typeface="宋体"/>
                <a:cs typeface="Times New Roman"/>
              </a:rPr>
              <a:t>≠</a:t>
            </a:r>
            <a:r>
              <a:rPr lang="en-US" altLang="zh-CN" sz="2600" kern="100" dirty="0">
                <a:latin typeface="Times New Roman"/>
                <a:cs typeface="Courier New"/>
              </a:rPr>
              <a:t>0)</a:t>
            </a:r>
            <a:r>
              <a:rPr lang="zh-CN" altLang="zh-CN" sz="2600" kern="100" dirty="0">
                <a:latin typeface="Times New Roman"/>
                <a:cs typeface="Times New Roman"/>
              </a:rPr>
              <a:t>与</a:t>
            </a:r>
            <a:r>
              <a:rPr lang="en-US" altLang="zh-CN" sz="2600" i="1" kern="100" dirty="0">
                <a:latin typeface="Times New Roman"/>
                <a:cs typeface="Courier New"/>
              </a:rPr>
              <a:t>b</a:t>
            </a:r>
            <a:r>
              <a:rPr lang="zh-CN" altLang="zh-CN" sz="2600" kern="100" dirty="0">
                <a:latin typeface="Times New Roman"/>
                <a:cs typeface="Times New Roman"/>
              </a:rPr>
              <a:t>共线的充要条件是：存在唯一一个实数</a:t>
            </a:r>
            <a:r>
              <a:rPr lang="en-US" altLang="zh-CN" sz="2600" i="1" kern="100" dirty="0">
                <a:latin typeface="Times New Roman"/>
                <a:cs typeface="Courier New"/>
              </a:rPr>
              <a:t>λ</a:t>
            </a:r>
            <a:r>
              <a:rPr lang="zh-CN" altLang="zh-CN" sz="2600" kern="100" dirty="0">
                <a:latin typeface="Times New Roman"/>
                <a:cs typeface="Times New Roman"/>
              </a:rPr>
              <a:t>，使</a:t>
            </a:r>
            <a:r>
              <a:rPr lang="en-US" altLang="zh-CN" sz="2600" kern="100" dirty="0">
                <a:latin typeface="Times New Roman"/>
                <a:ea typeface="宋体"/>
                <a:cs typeface="Times New Roman"/>
                <a:sym typeface="Times New Roman"/>
              </a:rPr>
              <a:t>________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B75D6F-963F-4FD4-0A9F-D121C91572D1}"/>
              </a:ext>
            </a:extLst>
          </p:cNvPr>
          <p:cNvSpPr/>
          <p:nvPr/>
        </p:nvSpPr>
        <p:spPr>
          <a:xfrm>
            <a:off x="9503416" y="1322610"/>
            <a:ext cx="10005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i="1" kern="100" dirty="0">
                <a:solidFill>
                  <a:srgbClr val="C00000"/>
                </a:solidFill>
                <a:latin typeface="Times New Roman"/>
                <a:ea typeface="宋体"/>
                <a:cs typeface="Courier New"/>
                <a:sym typeface="Times New Roman"/>
              </a:rPr>
              <a:t>b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宋体"/>
                <a:cs typeface="Times New Roman"/>
                <a:sym typeface="Times New Roman"/>
              </a:rPr>
              <a:t>＝</a:t>
            </a:r>
            <a:r>
              <a:rPr lang="en-US" altLang="zh-CN" sz="2600" i="1" kern="100" dirty="0" err="1">
                <a:solidFill>
                  <a:srgbClr val="C00000"/>
                </a:solidFill>
                <a:latin typeface="Times New Roman"/>
                <a:ea typeface="宋体"/>
                <a:cs typeface="Courier New"/>
                <a:sym typeface="Times New Roman"/>
              </a:rPr>
              <a:t>λa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宋体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EF2B470-FAAE-C14B-AE8E-5F2807585120}"/>
                  </a:ext>
                </a:extLst>
              </p:cNvPr>
              <p:cNvSpPr txBox="1"/>
              <p:nvPr/>
            </p:nvSpPr>
            <p:spPr>
              <a:xfrm>
                <a:off x="-426720" y="4088020"/>
                <a:ext cx="12171680" cy="1741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ctr">
                  <a:lnSpc>
                    <a:spcPct val="150000"/>
                  </a:lnSpc>
                  <a:tabLst>
                    <a:tab pos="1350645" algn="l"/>
                    <a:tab pos="2610485" algn="l"/>
                    <a:tab pos="5311140" algn="l"/>
                    <a:tab pos="6661150" algn="l"/>
                    <a:tab pos="8011160" algn="l"/>
                  </a:tabLst>
                </a:pP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三点共线</a:t>
                </a:r>
                <a:r>
                  <a:rPr lang="en-US" altLang="zh-CN" sz="2800" b="1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𝑨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</m:oMath>
                </a14:m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共线</a:t>
                </a:r>
                <a14:m>
                  <m:oMath xmlns:m="http://schemas.openxmlformats.org/officeDocument/2006/math">
                    <m:r>
                      <a:rPr lang="zh-CN" altLang="en-US" sz="2800" b="1" i="1" kern="100" dirty="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altLang="zh-CN" sz="2800" b="1" kern="100" dirty="0"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𝑨</m:t>
                        </m:r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  <m:r>
                      <a:rPr lang="en-US" altLang="zh-CN" sz="2800" b="1" i="0" kern="10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800" b="1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  <m:r>
                      <a:rPr lang="en-US" altLang="zh-CN" sz="2800" b="1" i="1" kern="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  <m:r>
                      <a:rPr lang="en-US" altLang="zh-CN" sz="2800" b="1" kern="1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800" b="1" i="1" kern="1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+</a:t>
                </a:r>
                <a:r>
                  <a:rPr lang="zh-CN" altLang="en-US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（</a:t>
                </a:r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zh-CN" altLang="en-US" sz="2800" b="1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𝝀</m:t>
                    </m:r>
                    <m:r>
                      <a:rPr lang="zh-CN" altLang="en-US" sz="2800" b="1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）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A</m:t>
                        </m:r>
                      </m:e>
                    </m:groupChr>
                  </m:oMath>
                </a14:m>
                <a:endParaRPr lang="en-US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 algn="ctr" fontAlgn="ctr">
                  <a:lnSpc>
                    <a:spcPct val="150000"/>
                  </a:lnSpc>
                  <a:tabLst>
                    <a:tab pos="1350645" algn="l"/>
                    <a:tab pos="2610485" algn="l"/>
                    <a:tab pos="5311140" algn="l"/>
                    <a:tab pos="6661150" algn="l"/>
                    <a:tab pos="8011160" algn="l"/>
                  </a:tabLst>
                </a:pPr>
                <a14:m>
                  <m:oMath xmlns:m="http://schemas.openxmlformats.org/officeDocument/2006/math"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⟺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𝑨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𝒎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𝑩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𝑪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𝒎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𝟏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.</a:t>
                </a:r>
                <a:endParaRPr lang="zh-CN" altLang="zh-CN" sz="105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EF2B470-FAAE-C14B-AE8E-5F280758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6720" y="4088020"/>
                <a:ext cx="12171680" cy="1741054"/>
              </a:xfrm>
              <a:prstGeom prst="rect">
                <a:avLst/>
              </a:prstGeom>
              <a:blipFill>
                <a:blip r:embed="rId3"/>
                <a:stretch>
                  <a:fillRect b="-5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13275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EF38213-A4B7-B060-87A3-C1AEAA7BA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58564"/>
              </p:ext>
            </p:extLst>
          </p:nvPr>
        </p:nvGraphicFramePr>
        <p:xfrm>
          <a:off x="498159" y="1442720"/>
          <a:ext cx="11226482" cy="216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11892285" imgH="2284190" progId="Word.Document.8">
                  <p:embed/>
                </p:oleObj>
              </mc:Choice>
              <mc:Fallback>
                <p:oleObj name="Document" r:id="rId3" imgW="11892285" imgH="2284190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BC35FF6A-DA02-40BF-A669-4BFAB77026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9" y="1442720"/>
                        <a:ext cx="11226482" cy="216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074107E-F79A-D2EC-CF22-94681F5F6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2947"/>
              </p:ext>
            </p:extLst>
          </p:nvPr>
        </p:nvGraphicFramePr>
        <p:xfrm>
          <a:off x="-153352" y="3307080"/>
          <a:ext cx="101473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5" imgW="10297430" imgH="1724555" progId="Word.Document.8">
                  <p:embed/>
                </p:oleObj>
              </mc:Choice>
              <mc:Fallback>
                <p:oleObj name="Document" r:id="rId5" imgW="10297430" imgH="1724555" progId="Word.Document.8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E40EE294-A228-43EF-A146-81998B317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3352" y="3307080"/>
                        <a:ext cx="101473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180413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EBF55D4-5331-7CAE-2E66-9E4D99AE15A3}"/>
                  </a:ext>
                </a:extLst>
              </p:cNvPr>
              <p:cNvSpPr/>
              <p:nvPr/>
            </p:nvSpPr>
            <p:spPr>
              <a:xfrm>
                <a:off x="289703" y="953821"/>
                <a:ext cx="10225898" cy="362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深圳模拟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上靠近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的四等分点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上靠近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的三等分点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115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EBF55D4-5331-7CAE-2E66-9E4D99AE1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03" y="953821"/>
                <a:ext cx="10225898" cy="3627403"/>
              </a:xfrm>
              <a:prstGeom prst="rect">
                <a:avLst/>
              </a:prstGeom>
              <a:blipFill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67DB4C4-460B-FB29-993B-B246A7D07144}"/>
                  </a:ext>
                </a:extLst>
              </p:cNvPr>
              <p:cNvSpPr/>
              <p:nvPr/>
            </p:nvSpPr>
            <p:spPr>
              <a:xfrm>
                <a:off x="421782" y="4150237"/>
                <a:ext cx="11589417" cy="1753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大连双基测试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67DB4C4-460B-FB29-993B-B246A7D07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4150237"/>
                <a:ext cx="11589417" cy="1753942"/>
              </a:xfrm>
              <a:prstGeom prst="rect">
                <a:avLst/>
              </a:prstGeom>
              <a:blipFill>
                <a:blip r:embed="rId3"/>
                <a:stretch>
                  <a:fillRect l="-947" b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99853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608</Words>
  <Application>Microsoft Office PowerPoint</Application>
  <PresentationFormat>宽屏</PresentationFormat>
  <Paragraphs>95</Paragraphs>
  <Slides>32</Slides>
  <Notes>0</Notes>
  <HiddenSlides>7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NEU-BZ-S92</vt:lpstr>
      <vt:lpstr>方正书宋_GBK</vt:lpstr>
      <vt:lpstr>黑体</vt:lpstr>
      <vt:lpstr>宋体</vt:lpstr>
      <vt:lpstr>微软雅黑</vt:lpstr>
      <vt:lpstr>Arial</vt:lpstr>
      <vt:lpstr>Arial Black</vt:lpstr>
      <vt:lpstr>Calibri</vt:lpstr>
      <vt:lpstr>Cambria Math</vt:lpstr>
      <vt:lpstr>Courier New</vt:lpstr>
      <vt:lpstr>Microsoft Yi Baiti</vt:lpstr>
      <vt:lpstr>Times New Roman</vt:lpstr>
      <vt:lpstr>Office 主题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201</cp:revision>
  <cp:lastPrinted>2025-10-22T07:48:59Z</cp:lastPrinted>
  <dcterms:created xsi:type="dcterms:W3CDTF">2015-05-05T08:02:00Z</dcterms:created>
  <dcterms:modified xsi:type="dcterms:W3CDTF">2025-10-27T00:27:35Z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