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4" r:id="rId2"/>
    <p:sldId id="271" r:id="rId3"/>
    <p:sldId id="278" r:id="rId4"/>
    <p:sldId id="277" r:id="rId5"/>
    <p:sldId id="279" r:id="rId6"/>
    <p:sldId id="281" r:id="rId7"/>
    <p:sldId id="280" r:id="rId8"/>
    <p:sldId id="285" r:id="rId9"/>
    <p:sldId id="284" r:id="rId10"/>
    <p:sldId id="306" r:id="rId11"/>
    <p:sldId id="293" r:id="rId12"/>
    <p:sldId id="282" r:id="rId13"/>
    <p:sldId id="294" r:id="rId14"/>
    <p:sldId id="295" r:id="rId15"/>
    <p:sldId id="300" r:id="rId16"/>
    <p:sldId id="272" r:id="rId17"/>
    <p:sldId id="301" r:id="rId18"/>
    <p:sldId id="307" r:id="rId19"/>
    <p:sldId id="273" r:id="rId20"/>
    <p:sldId id="274" r:id="rId21"/>
    <p:sldId id="275" r:id="rId22"/>
    <p:sldId id="308" r:id="rId23"/>
    <p:sldId id="310" r:id="rId24"/>
    <p:sldId id="309" r:id="rId25"/>
    <p:sldId id="289" r:id="rId26"/>
    <p:sldId id="291" r:id="rId27"/>
    <p:sldId id="292" r:id="rId28"/>
    <p:sldId id="297" r:id="rId29"/>
    <p:sldId id="296" r:id="rId30"/>
    <p:sldId id="298" r:id="rId31"/>
    <p:sldId id="299" r:id="rId32"/>
    <p:sldId id="259" r:id="rId33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1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4T01:51:35.8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7640 9364 0,'0'0'0,"0"0"0,0 0 0,0 0 0,0 0 15,0 0-15,0 0 16,0 0-16,0 0 0,0 0 0,0 0 16,0 0-16,0 0 0,0 0 15,-25 6-15,25-6 0,-17 17 16,17-17-16,-30 23 0,14-10 16,-1 0-16,-3 4 0,-2 2 15,-7 5-15,1-1 0,-3 4 16,-1 3-16,-6 5 0,3-1 0,-3 3 15,-2 1-15,-6 4 0,2-4 16,-7 11-16,1 2 16,5-5-16,3-6 0,-9 10 0,-2 2 15,5-5-15,4-4 0,-10 12 16,-2 4-16,-7 6 0,12-12 0,-6 6 16,-6 4-16,10-7 15,7-5-15,-6 6 0,-3 4 16,1-11-16,0-10 0,-2 12 15,-2 8-15,5-3 0,5-4 0,-4 7 16,-3 1-16,8-6 0,5-4 16,-10 5-16,-8 4 15,7-5-15,6-5 0,-5 9 0,0 7 16,-2-10-16,1-6 0,-4 7 16,-5 7-16,12-11 0,7-7 0,-4 6 15,0 4-15,6-7 0,6-5 16,-9 8-16,-7 3 15,8-8-15,7-6 0,-11 7 0,-3 5 16,8-8-16,4-4 0,-7 6 16,-4 3-16,10-4 0,9-4 15,-6 8-15,-7 5 16,8-9-16,5-7 0,-4-4 0,-7-3 16,9-3-16,3 0 0,2 4 15,1 5-15,1-6 0,-4-4 0,1 4 16,-3 1-16,5-2 0,4-4 15,-5 0-15,-3-1 16,2-5-16,5-2 0,1 4 0,1 2 16,-1-7-16,-1-4 0,-1 5 15,1 2-15,2-3 0,4-3 0,1 2 16,0 2-16,7-10 16,2-1-16,-5 0 0,-6 1 15,7-1-15,-1 2 0,0 2 16,-1 1-16,4-4 0,1-2 0,-1-1 15,2 1-15,2-5 0,0-3 16,1 4-16,0 4 0,0-2 16,2-3-16,-1 0 0,2 1 15,1-3-15,-4 4 0,4-2 16,-2 1-16,1-1 0,1-2 16,0 3-16,0-3 0,0 0 15,3-1-15,-3 1 0,4 3 16,-3 1-16,1-1 0,1-1 15,1 0-15,0 0 0,2 0 0,0 1 16,3-1-16,0 0 0,1-1 16,1-1-16,3 0 0,-2 0 15,1-1-15,3 1 0,-1 1 16,5-2-16,-1-1 0,3 0 16,-2-2-16,7-1 0,2 1 0,0 0 15,3 0-15,-1-1 0,-1 1 16,3-2-16,4 1 15,5-3-15,-1 3 0,-1-3 0,6 0 16,-5 0-16,-1 2 0,11 1 16,-3-1-16,-1 2 0,-3-2 15,3 1-15,1 2 0,-1 0 16,0 1-16,7-1 0,3-1 16,-3 2-16,0-1 0,0 1 15,2 0-15,-5 0 0,-3-1 0,14-1 16,0 2-16,-1-2 0,-2-1 15,-1-1-15,-3 1 0,2 2 16,-1-1-16,10 0 0,1-1 16,11 2-16,-11-1 0,-2 1 15,0 1-15,-1-1 0,4-2 16,-4 3-16,0 1 0,-6-2 16,-3-1-16,3 0 0,1 0 15,3 0-15,1 0 0,4 1 16,0-1-16,-7-2 0,-4-3 0,3 4 15,6 0-15,1 3 0,1 2 16,8-2 0,2 2-16,-2-1 0,-2-1 0,-5 1 15,-4 1-15,-4-2 0,-3-2 16,9 2-16,8 0 16,12 1-16,9 2 0,-24-1 15,-14 0-15,8-1 0,5 0 16,0 1-16,-2-1 0,2 1 15,1 0-15,-11 1 0,-12-1 0,12 0 16,6 0-16,-3 1 0,-4-1 16,6 2-16,5 0 0,-10-2 15,-7-3-15,9 2 0,5-1 16,-5 2-16,-3 0 0,3-4 16,3 0-16,-12 2 0,-7 1 0,4 0 15,5 0-15,-4 1 16,-2 2-16,2-4 0,3-3 15,-6 1-15,-4 0 0,2 2 16,3 1-16,-6 2 0,-4 0 0,2-2 16,1-3-16,-4 0 0,-2 0 15,0 0-15,3-1 0,-7 2 16,-3 0-16,-1 0 0,1-2 16,-8 2-16,-5 1 0,2 0 15,1-1-15,-9 1 0,1 0 0,0-1 16,1 0-16,-2 2 0,-1 1 15,-2-1-15,1-2 16,-2 1-16,-2 0 0,-2 1 0,0 1 16,-2 0-16,3-1 0,-3 1 15,2-1-15,-2 1 0,0 0 0,-1-3 16,-3-3-16,-2 1 16,-3-1-16,1 1 0,3 0 15,-1 1-15</inkml:trace>
  <inkml:trace contextRef="#ctx0" brushRef="#br0" timeOffset="1083.8852">7551 9447 0,'0'0'0,"0"0"15,0 0-15,0 0 0,0 0 0,0 0 16,0 0-16,23 20 0,-23-20 15,0 0-15,20 26 16,-20-26-16,16 22 0,-7-8 0,4 0 16,-1 2-16,2 0 0,0 5 15,1 1-15,3 6 0,0 0 16,2 0-16,2 1 0,0 0 16,0-2-16,4 11 0,2 3 15,-3-2-15,-2-3 0,10 7 16,4-1-16,-6 0 0,-4 0 0,11 13 15,3 3-15,-4-7 0,-4-8 16,6 12-16,-4-1 16,1-5-16,1-4 0,17 30 0,-3 2 15,-19-29-15,-1-4 0,13 26 16,-2 0-16,-3-12 0,-3-6 0,6 5 16,3 4-16,-8-6 15,-8-3-15,7 6 0,3 5 16,-1-11-16,-3-7 0,5 12 15,3 8-15,-5-8 0,-2-6 0,5 7 16,4 6-16,-7-8 0,-4-6 16,6 7-16,3 5 15,-4-9-15,-4-7 0,6 8 0,3 4 16,-8-8-16,-5-5 0,8 5 16,4 5-16,-8-6 0,-5-4 15,6 5-15,5 5 0,-7-9 0,-4-6 16,3 6-16,2 5 15,-2-8-15,-2-6 0,-2 1 0,-3 0 16,-3-5-16,-2-2 0,7 2 16,3 4-16,-7-7 0,-5-4 15,1 0-15,2 1 0,-2-6 16,-2-5-16,-1 0 0,-2 1 16,-3-5-16,-1-3 0,-2-1 15,-1-1-15,-6-5 0,0 0 0,-1 1 16,1-1-16,-1 1 0,0 0 15,-1-3-15,0 2 16,0-2-16,0 0 0,0 0 0,0 0 16,0 0-16,-2-5 0,0 2 15,1 1-15,1 2 0</inkml:trace>
  <inkml:trace contextRef="#ctx0" brushRef="#br0" timeOffset="3650.4919">7517 8602 0,'0'0'0,"0"0"0,0 0 0,-19 21 15,19-21-15,-17 24 0,7-6 16,-3 2-16,1 1 0,-8 9 15,1 2-15,2-1 0,0-2 0,-2 5 16,1 0-16,0-1 0,0-1 16,1 1-16,-2-1 0,3-5 15,2-2-15,-1 0 0,5-2 16,1-6-16,1-2 0,3-2 16,-2-1-16,3-5 0,-1-3 15,3-2-15,2-2 0,0 0 16,0 0-16,0 0 0</inkml:trace>
  <inkml:trace contextRef="#ctx0" brushRef="#br0" timeOffset="3933.12">7541 8592 0,'0'0'0,"0"0"0,0 0 16,0 0-16,12 26 0,-12-26 0,13 27 16,-7-11-16,-1 5 0,1 1 15,-1 2-15,2 6 0,-2 0 16,1 0-16,-1 1 0,0-2 16,-2-2-16,0 7 0,0-1 15,-2-3-15,0-3 0,-1-3 16,0-4-16,0-3 0,-1-4 0,-3-2 15,0-4-15,1-2 0,2 0 16,-3-1-16</inkml:trace>
  <inkml:trace contextRef="#ctx0" brushRef="#br0" timeOffset="4084.001">7304 8904 0,'0'0'0,"0"0"0,0 0 0,0 0 15,0 0-15,17-10 0,-17 10 0,33-8 16,-13 5-16,2 2 0,4 0 16,-4-1-16,-3 1 0,-3 0 15</inkml:trace>
  <inkml:trace contextRef="#ctx0" brushRef="#br0" timeOffset="4800.1437">2766 13947 0,'0'0'16,"0"0"-16,0 19 0,1-5 15,1 2-15,2 3 0,1 2 16,0 8-16,0 0 0,2 3 0,-1 2 16,1 6-16,-2-1 0,2-3 15,-1-2-15,-2-3 0,1-2 16,-1-1-16,-3-5 0,1-7 16,1-5-16,-3-4 0,-2-4 15,1-7-15,-2-4 0,-1-7 16,4-4-16,-2 2 0,1 5 0,1 1 15</inkml:trace>
  <inkml:trace contextRef="#ctx0" brushRef="#br0" timeOffset="5316.9015">2730 13715 0,'0'0'16,"0"0"-16,0 0 0,0 0 15,0 0-15,0 0 0,0 0 16,-4-20-16,4 20 0,0 0 15,0 0-15,21-14 0,-21 14 0,22 0 16,-22 0-16,29 6 0,-29-6 16,31 8-16,-15-2 15,0 3-15,-3 2 0,6 5 0,-4 2 16,-3 1-16,-4 0 0,-2 2 16,-6 1-16,0-1 0,-4 0 0,-1 4 15,-2 2-15,-3-3 16,-4-1-16,-3 1 0,1-4 15,0-6-15,1-3 0,3-3 0,1-1 16,2 0-16,2-2 0,2-2 16,0-3-16,5 0 0,0-3 15,4-3-15,3-1 0,2-1 16,1 1-16,5-2 0,-1-1 16,1 2-16,1 2 0,2 2 15,1 0-15,1 2 0,1 0 0,-2 4 16,1 2-16,-2 2 15,-2 3-15,-3 0 0,2 4 16,-2-1-16,-4 2 0,-4 4 16,-2 2-16,-1-1 0,-4 0 0,-1 7 15,-2 2-15,-4-2 0,-4-4 16,-2 2-16,-7 1 0,3-3 16,3-1-16,-2-3 0,-1-2 15,2-1-15,1-2 0,-1-4 16,0-3-16,4 0 0,3-3 0,2-5 15,5-4-15,3-3 0,2-5 16,-1 4-16,1 2 0,-2 1 16</inkml:trace>
  <inkml:trace contextRef="#ctx0" brushRef="#br0" timeOffset="6166.8129">11450 13181 0,'0'0'0,"0"0"0,0 0 16,0 0-16,0 0 0,23 13 16,-23-13-16,19 13 0,-19-13 15,23 16-15,-9-6 0,1-1 16,-1-1-16,0 0 0,1-1 15,-2-1-15,0 0 0,1-1 16,-2 0-16,0-1 0,-1-1 0,-1 0 16,-1-2-16,-2 0 0,0 0 15,-5-2-15,-4-2 0,-3-1 16,-1 0-16,-7-2 0,-6-1 16,-1 2-16,-1 0 0,-11 2 15,-4 3-15,2 0 0,2 2 16,-7 2-16,0 4 0,4 0 0,2 1 15,3 2-15,4 1 0,4 4 16,3 0-16,5 3 16,3 1-16,2-3 0,2-3 0,4 1 15,2-1-15,4 1 0,3 1 16,6 2-16,4-1 0,3 0 16,1-1-16,2-1 0,2 0 15,4-2-15,3-1 0,-2 1 16,1-1-16,8-2 0,1-5 0,-8 0 15,-7-3-15,-5 1 0</inkml:trace>
  <inkml:trace contextRef="#ctx0" brushRef="#br0" timeOffset="6306.4063">11973 13585 0,'0'0'0,"0"0"15,0 0-15,0 0 0,0 0 0,0 0 16,0 0-16,0 0 0</inkml:trace>
  <inkml:trace contextRef="#ctx0" brushRef="#br0" timeOffset="9517.1721">5631 13508 0,'0'0'0,"0"0"16,0 0-16,0 0 0,0 0 0,0 0 16,0 0-16,0 0 0,0 0 15,0 0-15,6 25 0,-6-25 16,0 0-16,0 0 0,0 25 15,0-25-15,0 0 0,-1 19 16,1-12-16,0-2 0,-1 0 0,1-1 16,0-1-16,0 1 0,0-1 15,-1 0-15,1-3 16,-3 3-16,3-3 0,0 0 0,0 0 16,3-5-16,-2 1 0,0 0 15,1-1-15,-1 0 0,0 1 16,0 0-16,0-3 0,2 0 15,-2 2-15,1-2 0,-2 0 16,1 0-16,1 1 0,-2 1 16,1 0-16,1 1 0,-2 0 0,0 4 15,3 0-15,-3 0 0,2 2 16,-1 0-16,0 2 0,0-1 16,-1 2-16,0 1 0,1 1 15,-1 0-15,0 2 0,0-1 16,0 0-16,0-1 0,0 0 15,0 0-15,0 0 0,0-1 16,0 0-16,0-1 16,0-1-16,0-2 15,0-2-15,0 0 0,0 0 0,0 0 16,0-4-16,0 1 0,0-2 0,0 0 16,0-2-16,0 1 15,0 1-15,0-2 0,-1-3 16,0 0-16,1 2 0,-1 2 15,0 1-15,0-1 0,1 1 0,0 0 16,0 3-16,0-1 0,0 0 16,0 3-16,0 0 0,-2 0 15,0 1-15,2 3 0,0 1 16,-2 0-16,1 1 0,1 2 16,0 3-16,0-2 0,0-1 0,0-1 15,0 0-15,0-2 0</inkml:trace>
  <inkml:trace contextRef="#ctx0" brushRef="#br0" timeOffset="10050.4536">5686 14206 0,'0'0'0,"0"0"0,0 0 16,0 0-16,0 0 0,-4 29 15,4-29-15,-1 27 0,1-27 0,-2 36 16,0-14-16,-1 1 0,2 0 16,-2 2-16,1 0 0,-2 6 15,1 0-15,0 1 0,-1 1 16,1-4-16,0-3 0,1 5 16,1 0-16,-3-5 0,2-4 15,1-3-15,2-3 0,-1-6 16,0-4-16,0-6 0,-1-2 15,0-1-15,0 0 0,0 1 0</inkml:trace>
  <inkml:trace contextRef="#ctx0" brushRef="#br0" timeOffset="10450.4752">5543 14227 0,'0'0'0,"0"0"0,0 0 16,0 0-16,0 0 0,0 0 0,0 0 16,27-9-16,-27 9 0,25 0 15,-25 0-15,32 0 0,-14 2 16,1 2-16,3 1 0,-1 2 16,-1 1-16,2 2 0,0 2 15,4 6-15,-2 0 0,-1 0 16,-1 1-16,-3-1 0,-3 1 0,0 7 15,-3 1-15,-4-2 0,-2-3 16,-4 1-16,-1 1 16,-6-2-16,-3-1 0,-3 1 0,-3 0 15,0-3-15,-3-3 0,-1 1 16,-1 0-16,-1-5 0,-3-2 0,0-1 16,0 1-16,1-2 15,3 0-15,3-3 0,-3-2 16,1-1-16,-1-2 0,2-1 15,1-2-15,2 0 0,3-2 0,1 0 16,5-2-16,1 2 0,0 1 0,1 0 16</inkml:trace>
  <inkml:trace contextRef="#ctx0" brushRef="#br0" timeOffset="12817.0285">4635 14193 0,'0'0'0,"0"0"15,0 0-15,0 0 0,0 0 0,0 0 16,0 0-16,0 0 0,0 0 15,0 0-15,0 0 0,0 0 16,-16 21-16,16-21 16,0 0-16,-7 25 0,7-25 0,-4 21 15,2-7 1,2 0-16,0 0 0,2-1 0,2-1 16,-1 1-16,0-1 0,2-1 15,0-1-15,1-1 0,-3-3 0,0 0 16,1-1-16,-2 0 0</inkml:trace>
  <inkml:trace contextRef="#ctx0" brushRef="#br0" timeOffset="13434.0913">4552 14631 0,'0'0'0,"0"0"15,0 0-15,0 0 0,22 3 0,-22-3 16,0 0-16,32-1 16,-19 0-16,2 0 0,0-1 15,-1 0-15,2-1 0,1 0 16,-1 0-16,0-3 0,0-1 0,1-1 15,-1 2-15,-2-2 16,-1 0-16,0-2 0,-3-1 16,-3 0-16,1 0 0,2-6 0,-2-1 15,-1 1-15,-2 2 0,0-3 16,0-1-16,-3 1 0,0-1 16,-4 0-16,0-1 0,-1 0 15,1 0-15,-1 2 0,0 0 16,-3 0-16,2-1 0,-4 0 15,-2 1-15,0 2 0,0 0 0,-1 0 16,0 1-16,-2 1 0,1 2 16,-3 1-16,4 3 15,-3-1-15,1-1 0,-3 1 16,-1 3-16,-1 0 0,2 2 0,-3 1 16,2 3-16,2 2 0,-3 3 15,1 1-15,-2 1 16,0-1-16,2 1 0,0 0 0,-1 3 15,4 1-15,0 3 0,-1 4 16,1 1-16,6-2 0,-1 0 0,1 6 16,0 2-16,2 1 0,3-2 15,0 0-15,3 1 0,1-3 16,1 0-16,3 0 0,2 1 16,1-2-16,4-1 0,5 1 15,4 1-15,-3-3 0,1-1 16,1-2-16,4 1 0,2-2 0,2-1 15,-2 0 1,-4-3-16,-7-3 0</inkml:trace>
  <inkml:trace contextRef="#ctx0" brushRef="#br0" timeOffset="14583.6265">8208 14209 0,'0'0'0,"0"0"15,0 0-15,0 0 0,0 0 0,0 0 16,0-22-16,0 22 0,0 0 0,0 0 16,0 0-16,-1-22 15,1 22-15,0 0 0,0 0 16,0 0-16,-9-19 0,2 16 16,-2 1-16,-1 2 0,1 1 15,-2 0-15,0 2 0,-2 2 16,1 2-16,-2 0 0,-2 2 0,2 0 15,1 1-15,-2 1 0,0 1 16,-1 6-16,1 2 16,3-1-16,-2 4 0,3-4 0,2-1 15,1 4-15,3 3 16,-3-3-16,3 2 0,0 2 0,4 0 16,2 0-16,1 2 0,2-1 15,0 0-15,2-3 0,1-3 0,4-1 16,3 0-16,1-2 0,0-3 15,3 0-15,2-1 16,-4-1-16,1-2 0,2-2 0,2-1 16,1-3-16,0-2 0,0-2 15,-1-1-15,0-1 0,0-1 0,2-2 16,2-3-16,-2-1 16,-1 0-16,-2-2 0,-1-3 15,1 1-15,-4-1 0,2-3 16,0-3-16,-3 1 0,-1 0 0,0-1 15,-2-2-15,-2 0 0,-5-1 16,1-2-16,-2-1 0,-3 3 16,-1 2-16,-3-2 0,-3-4 15,0 3-15,-3 2 0,-2-2 16,-2 1-16,1 1 0,-1 2 16,-3 0-16,-5 2 0,-1 2 0,-1 1 15,0 1-15,-1 2 16,1 1-16,0 3 0,-7-1 0,-2 1 15,9 3-15,3 1 0,-3 0 16,0 0-16,8 1 16,3 0-16,2 1 0</inkml:trace>
  <inkml:trace contextRef="#ctx0" brushRef="#br0" timeOffset="15016.9148">8160 14355 0,'0'0'0,"0"0"0,0 0 16,0 0-16,0 0 0,30 11 15,-30-11-15,22 4 0,-22-4 16,24 7-16,-24-7 0,29 5 15,-16-2-15,1 0 0,-2 0 16,-1-1-16,-1-1 0,-2 3 16,-1 3-16,-3-1 15,-1 1-15,-6-1 0,-2 0 0,-2 1 16,-1-1-16,-1 1 0,-1 2 16,1-2-16,-3 0 0,-1 0 15,-2 1-15,-2 1 0,1-2 0,1 0 16,2-1-16,0-1 0,3 0 15,2 0-15,1-1 16,2 0-16,1 0 0,2 0 0,1 0 16,2-1-16,1 0 0,4 1 15,-2-1-15,4 1 0,2 0 0,1 0 16,0-1-16,1 1 0,1 1 16,2-1-16,0-1 0,-2 0 15,-2 0-15,-1-1 16</inkml:trace>
  <inkml:trace contextRef="#ctx0" brushRef="#br0" timeOffset="21800.5651">8580 10717 0,'0'0'0,"0"0"0,0 0 0,0 0 15,0 0-15,0 0 0,0 0 16,0 0-16,0 0 0,0 0 16,0 0-16,0-25 0,0 25 0,0 0 15,0 0-15,0 0 0,0 0 16,0 0-16,0 0 15,0 0-15,0 0 0,0 0 0,0 0 16,-25 9-16,25-9 0,-16 13 16,16-13-16,-19 14 0,19-14 15,-18 16-15,9-6 0,2 0 16,0-2-16,1 2 0,2 0 16,1-2-16,1 1 0,2-1 15,-3 0-15,3 0 0,3-3 0,-2-1 16,1-1-16,1-2 0,0 2 15,3-2-15,3 0 0,-1 0 16,-2-2-16,1 0 0,0-2 16,0-1-16,0-2 0,-2-1 15,1 1-15,-2-1 0,1 1 0,-2-1 16,0-1-16,-1 0 16,1-2-16,-2 0 0,-1 0 15,0 3-15,-1 2 0,-2-1 0,0-1 16,-1 2-16,-2 1 0,0 0 15,-2-1-15,0 2 0,0 1 16,2 1-16,0 2 0,1 0 16,-1 0-16,2 1 0,2 1 15,-2-1-15,2-1 0,1 1 16,1 1-16,1 0 0,1 1 16,2-1-16,-2-2 0,2 0 0,2-1 15,-1 1-15,3 0 16,-4-1-16,2 1 0,-2-2 0,1 0 15,-2 0-15,0 0 0,0 0 16,-1-1-16,0 1 0,0 0 16,-2 1-16,-1-3 0,-1 1 15,-3 0-15,-1 0 0,-2 1 16,0 0-16,1 1 0,-1 0 16,0 1-16,2 0 0,-3-1 0,2-1 15,1 1-15,0 0 16,2 0-16,1 0 0,3 0 15,0 0-15,5 0 0,-1-1 0,-3 0 16,2 1-16</inkml:trace>
  <inkml:trace contextRef="#ctx0" brushRef="#br0" timeOffset="22251.3551">9359 10107 0,'0'0'16,"0"0"-16,16 0 0,-4 0 15,3 0-15,8 1 0,6 1 16,0 0-16,1 2 0,1-3 0,1 0 15,5 2-15,-1-2 0,-1 2 16,0 0-16,-5 0 0,-4 0 16,-3 0-16,-4 3 0,-2-3 15,-3 0-15,-4-3 0,-2 1 16,-4 1-16,-2 1 0,-2-3 16,3 3-16,-3-3 0</inkml:trace>
  <inkml:trace contextRef="#ctx0" brushRef="#br0" timeOffset="22567.1884">9383 10290 0,'0'0'0,"0"0"15,0 0-15,-3 24 0,3-24 0,-5 25 16,1-10-16,-2 2 0,0-1 15,-2 2-15,-1 3 0,-1 5 16,1-1-16,1 2 0,-2 1 16,1-3-16,1 0 0,-1 1 15,2 0-15,1-3 0,0-1 16,1-4-16,1-1 0,1-5 16,1-1-16,0-1 0,0-3 15,1-1-15,-1-2 0,2-4 0,-3 0 16,3-3-16,0-2 0,0-1 15,1-2-15,3 2 0,-2-3 16,1 0-16,-1 1 0,1 2 16</inkml:trace>
  <inkml:trace contextRef="#ctx0" brushRef="#br0" timeOffset="22801.1921">9299 10437 0,'0'0'0,"0"0"15,0 0-15,0 0 0,0 0 0,30-11 16,-30 11-16,29-7 0,-13 3 15,4-1-15,2-1 0,0 1 16,0 0-16,9 0 0,3 0 16,-4 1-16,-1 1 0,-2 0 15,1 0-15,-3 0 0,-1 3 16,3-1-16,-3 1 0,-7 0 16,-3 0-16,-1 0 0,-2 1 15,-1 0-15,-2-1 0,-3 2 16,-1 0-16,-5 0 0,-4 0 0,2 0 15,0-1-15,0 2 0</inkml:trace>
  <inkml:trace contextRef="#ctx0" brushRef="#br0" timeOffset="24464.8555">8185 10135 0,'0'0'0,"0"0"0,0 0 16,0 0-16,0 0 0,0 0 0,0 0 15,0 0-15,-25 20 0,25-20 16,-21 17-16,21-17 0,-29 18 15,9-5-15,0 3 0,-1 0 16,0 2-16,-1 1 0,-1 2 16,-5 6-16,4 0 0,3-5 15,3-2-15,3-5 0</inkml:trace>
  <inkml:trace contextRef="#ctx0" brushRef="#br0" timeOffset="25085.4626">9626 12001 0,'0'0'0,"0"0"0,0 0 0,0 0 16,0 0-16,0 0 0,0 0 0,0 0 15,0 0-15,0 0 0,0 0 16,-24 5-16,24-5 0,-21 8 16,21-8-16,-29 11 0,29-11 15,-35 12-15,18-4 0,-1 0 16,1 1-16,-2-2 0,-1-1 15,-4 2-15,2 0 0,2 2 16,3 0-16,5-3 0,3-2 16,3-1-16,0-1 0,1 0 0</inkml:trace>
  <inkml:trace contextRef="#ctx0" brushRef="#br0" timeOffset="25283.7555">9807 12205 0,'0'0'0,"0"0"16,0 0-16,0 0 0,0 0 0,-27 18 15,27-18 1,-33 13-16,6-3 0,2-1 16,0 1-16,-5 3 0,-3 0 15,-7 1-15,4 1 0,-1 0 16,8-4-16,4-2 0</inkml:trace>
  <inkml:trace contextRef="#ctx0" brushRef="#br0" timeOffset="26017.641">4921 13470 0,'0'0'0,"0"0"16,0 0-16,0 0 0,0 0 0,0 0 15,-5 29-15,5-29 16,-1 28-16,1-28 0,-2 41 16,2-19-16,0 0 0,2 3 0,-2 0 15,3 9-15,1 0 0,1-2 16,-1 0-16,2-5 0,-3-4 16,0-4-16</inkml:trace>
  <inkml:trace contextRef="#ctx0" brushRef="#br0" timeOffset="26534.4523">7643 13318 0,'0'0'15,"0"0"-15,0 0 0,0 0 0,0 0 16,0 0-16,0 0 15,0 0-15,0 0 0,0 0 0,6 26 16,-6-26-16,0 0 0,-1 34 16,1-34-16,-2 27 0,-1-12 15,1 1-15,1-1 0,0 0 16,0 1-16,0 0 0,0-1 16,-2 0-16,3-1 0,3-1 15,-1 0-15,1-2 0,2-3 0,-1-1 16,-1-1-1,2-1-15</inkml:trace>
  <inkml:trace contextRef="#ctx0" brushRef="#br0" timeOffset="26750.616">7964 13344 0,'0'0'0,"0"0"0,0 0 15,0 0-15,0 0 0,0 0 0,0 0 16,-3 22-16,3-22 0,0 0 16,-6 31-16,6-31 0,-4 28 15,-1-10-15,1 3 16,-3-1-16,1 1 0,-1 1 0,0 2 16,-2 2-16,2-5 0,3-2 15</inkml:trace>
  <inkml:trace contextRef="#ctx0" brushRef="#br0" timeOffset="34101.4855">5437 11566 0,'0'0'0,"0"0"0,0 0 0,0 0 15,0 0-15,0 0 0,0 0 16,0-24-16,0 24 0,0 0 0,0 0 15,-11-21-15,11 21 0,0 0 16,-12-13-16,9 10 0,-3 2 0,1 0 16,-2 2-16,1 1 15,-1 0-15,0 2 0,1 1 16,-1 0-16,0 2 0,2 0 16,-1 1-16,2 0 0,-3 0 0,3-1 15,1 1-15,2 0 16,-2-1-16,3-1 0,3 0 15,-1-1-15,0-1 0,2 0 0,3 1 16,-3-2-16,3-2 0,-1-1 16,-1-1-16,2 0 0,-1 0 15,3-2-15,-2-3 0,0 1 16,2 0-16,0-1 0,-2 0 16,-1-3-16,1 0 0,-2 0 15,-1-1-15,-1 0 0,0 1 0,-1 1 16,-2 1-16,-3 1 15,1 0-15,-1 2 0,-1-1 16,-2 3-16,-1 0 0,1 1 0,-2 2 16,1 1-16,1 0 0,-1 0 15,0 2-15,2 0 0,1 0 16,-1 2-16,2 1 0,2 1 16,-1-2-16,4 1 0,-1-2 15,2 1-15,2-1 0,1-3 16,2-2-16,0 3 0,-1 1 0,2-2 15,1 0-15,0-2 0,-1-1 16,0-1-16,-2 1 0,0-1 16,0 0-16,0-2 15,-2-1-15,0 0 0,0-1 0,-2 2 16,1-1-16,-3 1 0,2 0 0,-3 1 16,0-1-16,-4 2 15,1-2-15,-4 3 0,-1 2 16,-1 1-16,-1 1 0,0 1 15,0 2-15,1-2 0,-1 0 0,3 2 16,0-1-16,3 1 0,-2 0 16,3 0-16,2 0 0,2-2 15,1 0-15,0 0 0,-1-1 16,0-1-16</inkml:trace>
  <inkml:trace contextRef="#ctx0" brushRef="#br0" timeOffset="34701.5844">4769 10910 0,'0'0'0,"0"0"16,0 0-16,0 0 0,0 0 0,-5 21 15,5-21-15,-3 22 16,3-22-16,-2 26 0,0-9 0,-1-1 15,-1 0-15,-2 2 0,0 2 16,0 0-16,-1 1 0,-3 7 16,1 0-16,-3-2 0,2-1 15,0-2-15,3-3 0,0-1 16,3-1-16,0-4 0,1 0 16,-1-3-16,1 0 0,3-2 15,2-1-15,0-1 0,1-1 0,4-1 16,-3-2-16,2-1 15,-1 0-15,3 0 0,1-1 16,1-1-16,2 0 0,3-1 0,1 0 16,0 0-16,-1 0 0,8-2 15,0 1-15,-1 0 0,0-1 16,0 1-16,0-1 0,-1 1 16,-1-1-16,-2 1 0,1 0 15,-3-2-15,0-1 0,0-1 16,0 0-16,0-1 0,-1 2 0,-3-4 15,1 0-15,-4-3 16,1 1-16,-7-3 0,-3-2 0,0 3 16,0 1-16,0 2 0</inkml:trace>
  <inkml:trace contextRef="#ctx0" brushRef="#br0" timeOffset="34900.5994">4764 10854 0,'0'0'0,"0"0"15,0 0-15,0 0 0,27-7 16,-27 7-16,26-9 0,-26 9 16,28-12-16,-9 7 0,0 0 15,-1 0-15,0 2 0,-2 0 16,-3 1-16,-2-1 0</inkml:trace>
  <inkml:trace contextRef="#ctx0" brushRef="#br0" timeOffset="35038.5687">4788 11089 0,'0'0'0,"0"0"15,0 0-15,32-4 0,-32 4 0,35-5 16,-8 3-16,-4 0 0,-2 0 15,-4 1-15</inkml:trace>
  <inkml:trace contextRef="#ctx0" brushRef="#br0" timeOffset="36220.5208">5272 11630 0,'0'0'0,"0"0"16,0 0-16,0 0 0,0 0 15,0 0-15,0 0 0,0 0 16,0 0-16,0 0 0,0 0 16,0 0-16,0 0 0,0 0 15,0 0-15,0 0 0,0 0 0,0 0 16,0 0-16,0 0 0,4-22 15,-4 22-15,0 0 0,19-10 16,-19 10-16,0 0 0,24-14 16,-24 14-16,20-11 0,-6 5 15,4 0-15,0-2 0,-2 1 16,3-1-16,1-1 0,1 2 16,1-1-16,7-2 0,0 0 15,1-1-15,-1-1 0,3 1 16,3 1-16,-1 0 0,0 2 0,8-5 15,3-2-15,-3 1 0,-3 2 16,9-3-16,2 2 0,-3 0 16,-5 1-16,2 0 0,3-1 15,-3 0-15,-2 1 0,8-2 16,2 2-16,-5 1 0,-3-1 16,1 1-16,2 2 0,-4 0 15,-2-1-15,3-1 0,0 0 16,0 3-16,0-1 0,7-2 15,0-2-15,-3 2 0,0 1 0,1-1 16,2-1-16,-3 1 0,-3 0 16,4 2-16,4-1 0,-8 0 15,-6-1-15,6 1 0,4 0 16,-6 1-16,-5-1 0,5 2 16,4-1-16,-10 2 0,-2 0 15,3-1-15,3 1 0,-5-2 16,-3 0-16,0 0 0,2 2 15,0-2-15,-1-1 0,-4 3 0,-1-1 16,-1 4-16,-2 1 0,0-1 16,1 0-16,-4 0 0,-3 0 15,2-2-15,3-1 0,-3 2 16,0 2-16,1-1 0,0 1 16,-6 0-16,-3 0 0,1 0 15,1 1-15,-3-2 0,0 2 0,2 0 16,-1 0-16,-2 2 15,0-3-15,0 2 0,0-1 0,-2 0 16,-1-1-16,-1 0 0,0 0 16,-3 2-16,-1-2 0,1 2 15,0-1-15,-2 0 0,0 0 0,0 2 16,-1-1-16,1-1 16,-1 2-16,0 0 0,-2 0 15,2-2-15,-2 2 0,2-2 16,-2 2-16,3-1 0,-3 1 0,2-2 15,-2 2-15,2 0 0,-2 0 16,2-1-16,-2 1 0,0 0 16,0 0-16,0 0 0,0 0 15,0 0-15,-1-3 0,0 0 16,0 1-16,1 2 0</inkml:trace>
  <inkml:trace contextRef="#ctx0" brushRef="#br0" timeOffset="42837.9948">7567 9361 0,'0'0'0,"0"0"15,0 0-15,0 0 0,0 0 0,0 0 16,0 0-16,0 0 0,0 0 15,0 0-15,0 0 16,0 0-16,-17 15 0,17-15 0,0 0 16,-19 19-16,19-19 0,-11 17 15,11-17-15,-11 21 0,4-10 0,2 0 16,-1 2-16,1 1 16,-1-1-16,1 3 0,-1 2 15,1-1-15,-1-1 0,-4 8 16,-2 0-16,1 0 0,0-1 0,-1 3 15,0-1-15,0 1 0,-1-1 16,-1 7-16,-1 1 16,1-3-16,1 1 0,-2 2 0,-1 1 15,0-3-15,0-2 0,-2 8 16,-1 1-16,2-4 0,3-5 0,1 4 16,-3 3-16,3-2 15,0-1-15,-2 1 0,-1 2 16,-2-5-16,3-1 0,-3 8 15,0 3-15,0-4 0,4-1 0,-2 1 16,-5 1-16,4-4 0,-1-3 16,1 3-16,-1 3 0,1-3 15,2-3-15,2 3 0,0 4 16,0-5-16,2 0 0,-8 6 16,0 3-16,2-10 0,3-3 0,-3 10 15,-3 4-15,8-11 16,-1-3-16,-1 8 0,-2 3 15,1-5-15,-2-3 0,2 4 0,0 2 16,3-3-16,0-3 0,-1 0 16,-1 1-16,1-3 0,4-2 15,-4 6-15,0 2 0,2-7 16,1-1-16,-5 6 0,-3 2 16,5-6-16,1-3 0,-4 8 15,0 3-15,6-9 0,0-4 0,-1 8 16,1 3-16,2-8 0,1-1 15,-7 6-15,-2 0 16,3-7-16,1-2 0,-3 4 0,1 2 16,2-2-16,0-3 0,-1 4 15,1 3-15,2-4 0,2-2 0,-3 1 16,-2 1 0,0-1-16,0 0 0,1-4 0,1-2 15,1 1-15,2 2 0,-3 4 16,-2 1-16,3-5 15,3-2-15,-1-1 0,1 1 0,0 0 16,1 2-16,-2-3 0,0-1 16,2 0-16,-1-1 0,0 2 15,0 0-15,2-1 0,0-1 16,-2-1-16,-2 1 0,2-1 16,1-1-16,1-2 15,-2 1-15,-1-1 0,-1 1 16,3-1-16,-2 0 0,3 0 0,-1 0 15,1-1-15,0 0 0,1 0 16,-1 1-16,2-1 0,-2 0 0,0 0 16,0 1-16,1-4 15,1 1-15,-2 0 0,0-1 16,0-4-16,0 1 0,2 0 16,1 1-16,-2 0 0,2-1 0,-1-1 15,-2-1-15,1 0 0,0-1 16,0 1-16,2 1 15,1-2-15,1 1 0,0-2 0,0 0 16,0 0-16,0 0 0,-2 0 16,1-1-16,1 0 0,-2 0 15,2 0-15,0 0 0,-2 0 16,2-1-16,-2 1 0,0 1 16,0 0-16,0-1 0,-1 0 15,2-2-15,-1 2 0,2-3 0,-1 3 16,1-3-16,-3 3 0,3-3 15,0 2-15,0-2 16,0 0-16,0 0 0,0 0 0,0 0 16,-3-2-16,3 2 0,0 0 15,0 0-15,0 0 0,0 0 0,0 0 16,0 0-16,0 0 0,0 0 16,0 0-16,0 0 15,0 0-15,0 0 0,0 0 0,0 0 16,0 0-16,0 0 0,0 0 15,0 0-15,0 0 0,0 0 16,0 0-16,-1-9 16,5 3-16,-3 0 0,1 1 15,-2 5-15,3-9 0</inkml:trace>
  <inkml:trace contextRef="#ctx0" brushRef="#br0" timeOffset="43900.858">6788 11166 0,'0'0'15,"0"0"-15,0 0 0,0 0 0,0 0 16,0 0-16,0 0 0,-9-21 16,9 21-16,0 0 0,0 0 15,-15-17-15,15 17 0,0 0 16,0 0-16,-26-10 0,20 10 0,-4 1 16,1 2-16,-1 1 0,1 0 15,2 1-15,-1 0 0,1 1 16,0 1-16,2 1 0,-1 1 15,2 0-15,1 0 0,0 1 16,2-1-16,1-1 0,0 2 0,1-3 16,2 0-16,-2-1 0,2 0 15,1 0-15,3-2 0,-2-2 16,1-1-16,2-1 0,2 0 16,-3-3-16,5 0 0,-4-2 15,1-2-15,0 1 16,-1-1-16,-1 1 0,0-2 15,-1 0-15,-1 0 0,-1 1 0,0 0 16,-2 0-16,1 0 0,-3 1 16,0 1-16,0 1 0,-3-1 0,-4 1 15,-1 1-15,-2 2 16,-1 1-16,0 1 0,-2 1 16,4 2-16,-3 0 0,3 2 0,-2 1 15,2 0-15,2 1 0,-1 2 16,3 0-16,0 1 0,2-1 15,2 0-15,1-1 0,1-1 16,1-1-16,2 0 0,1-2 16,2 0-16,3 0 0,0-3 15,2 0-15,0-1 0,1-1 0,0-3 16,1-2-16,-2-1 0,-1 0 16,-1-1-16,0 0 0,-3 0 15,0 0-15,-2-1 0,1-1 16,-5 3-16,-1-2 0,-1 0 15,1 1-15,-3 0 0,-1 1 0,-2 0 16,-4 1-16,-1-2 0,-1 1 16,0 1-16,-1 1 15,1 2-15,1-1 0,-2 2 0,3 1 16,0 1-16,1 1 0,5 1 16,2 0-16,-2 3 0,4-1 15,4 2-15,2-1 0,0 0 16,0-1-16,-2 0 0</inkml:trace>
  <inkml:trace contextRef="#ctx0" brushRef="#br0" timeOffset="44401.1709">7212 11332 0,'0'0'0,"0"0"0,0 0 15,0 0-15,0 0 0,0 0 0,0 0 16,0 0-16,0 0 0,0 0 16,0 0-16,0 0 0,0 0 15,-6 30-15,6-30 0,-6 27 16,6-27-16,-4 31 0,2-11 16,-1 2-16,1 2 0,0 2 15,-1 3-15,-4 6 0,1-1 0,1 3 16,1 2-16,-3 5 0,3-3 15,-1-1-15,2 3 16,-1-6-16,1-2 0,0 3 16,0-2-16,0-4 0,1-2 0,1-3 15,1-5-15,0-4 0,0-4 0,0-3 16,0-3-16,0-3 16,0-5-16,2-5 0,0-6 15,1-2-15,-1-2 0,1 3 0,-3 2 16,1 2-16</inkml:trace>
  <inkml:trace contextRef="#ctx0" brushRef="#br0" timeOffset="44767.8645">7146 11280 0,'0'0'16,"0"0"-16,0 0 0,0 0 15,0 0-15,21-12 0,-21 12 0,24-4 16,-24 4-16,30-2 0,-12 4 16,0 1-16,1 2 0,1 1 15,1 2-15,-2 1 0,-3-1 16,5 6-16,-3 2 0,-3 1 16,0-3-16,-5 2 0,-2 0 15,-1 0-15,-5 2 0,-1-1 16,-2 0-16,-1-3 0,-5 1 0,-3-1 15,-3 1-15,-1-1 0,-5-3 16,1 0-16,2-1 16,1-2-16,0-1 0,-4 0 0,-3-2 15,5 0-15,0-2 0,4-1 16,0 0-16,5-4 0,1-1 16,6-3-16,6-3 0,-2 2 0,0 2 15,0-1-15</inkml:trace>
  <inkml:trace contextRef="#ctx0" brushRef="#br0" timeOffset="44917.688">7700 11432 0,'0'0'0,"0"0"0,0 0 15,0 0-15,0 0 0,0 0 0,0 0 16,0 0-16,0 0 0,0 0 15,0 0-15,0 0 0</inkml:trace>
  <inkml:trace contextRef="#ctx0" brushRef="#br0" timeOffset="54467.7382">2949 6865 0,'0'0'0,"0"0"15,0 0-15,0 0 0,0 0 16,32-8-16,-32 8 0,29-3 15,-13 2-15,6 0 16,4-1-16,-2 1 0,-1 0 0,10-1 16,3 1-16,1 0 0,-2 0 0,13 1 15,2 0-15,-2-1 16,0 0-16,7 0 16,6 0-16,-5 0 0,-1 0 0,9-1 15,-2 1-15,7-3 0,-5 1 16,1-2-16,0 2 0,0 1 15,2 0-15,6 0 0,2 0 16,-7 0-16,-3-1 0,27-1 16,-6 1-16,-7 2 0,-4 1 0,1-2 15,-2-1-15,-3 1 0,-1 0 16,0-1-16,3-1 16,2 2-16,1 0 0,0 2 0,-1 1 15,-1-6-15,-2-5 0,6 8 16,5 3-16,-7 1 0,-4 0 15,4-2-15,3 0 0,-3 0 16,0 0-16,1 1 0,0 0 16,-4 1-16,-2 1 0,1 0 15,3-2-15,-1 0 0,1 0 0,-1 0 16,-1 0-16,-5-1 0,-4-1 16,2 2-16,1 1 0,1-2 15,-2-4-15,-1 2 0,0-1 16,-6 2-16,2-1 0,-3 1 15,1-1-15,-8 2 0,-4 0 0,-2-1 16,2 0-16,-8-1 16,0 1-16,0-1 0,1-1 15,-6-2-15,-2-2 0,-5 2 0,-5 3 16,-3 0-16,-4-1 0,-1 2 16,1 0-16,-9 0 0,2 1 15,-2 0-15,-3 0 0,-3 0 16,2 0-16,-2 0 0,2 2 15,-2-2-15,0 0 0,0 0 16,-2 0-16,-1 1 0,-1 0 0,-4 2 16,-3 0-16,1 1 0,-1 1 15,2-2-15,1 1 16,1-1-16</inkml:trace>
  <inkml:trace contextRef="#ctx0" brushRef="#br1" timeOffset="58451.025">6610 10862 0,'0'0'0,"0"0"16,0 0-16,0 0 0,0 0 0,5 20 16,-5-20-16,0 0 0,3 28 15,-3-28-15,3 21 0,-3-8 16,1 3-16,1-1 0,-1-1 16,0 1-16,0 1 0,0 0 15,0 1-15,0-1 0,0-1 0,0-1 16,0 1-16,1 3 15,-2-2-15,0-1 0,0-2 16,2-3-16,-2-3 0,1 0 0,-1-1 16,2-1-16,-2 0 0,1-1 15,-1 0-15,2 0 0,-2-4 16,4 1-16,1-2 0,3-3 16,2 0-16,4-1 0,0-4 15,4 0-15,-1-2 0,4-3 16,4-2-16,5-3 0,2-1 0,4 0 15,2 0-15,7-3 0,-1 0 16,1-2-16,1 0 0,-2 0 16,-9 6-16,-9 4 0</inkml:trace>
  <inkml:trace contextRef="#ctx0" brushRef="#br1" timeOffset="60117.9262">3431 13284 0,'0'0'0,"0"0"16,0 0-16,0 0 0,0 0 0,0 0 15,0 0-15,0 0 0,0 0 16,-1 24-16,1-24 0,0 0 15,-4 32-15,4-32 0,-2 29 16,2-29-16,-3 32 0,2-14 16,1 2-16,-4-1 15,3 1-15,0 1 0,-1-1 0,1-1 16,-2-2-16,-1 4 0,1 0 16,1-3-16,1-4 0,-3-1 15,2-1-15,1-3 0,1-1 0,0-2 16,0 0-16,0-2 0,0-2 15,0-2-15,3 2 0,4-4 16,1-1-16,6-2 0,6-3 16,4 1-16,2 0 0,12-3 15,6-2-15,1 1 0,5-1 0,11-4 16,-1-2-16,-1 0 0,-15 5 16,-9 3-16</inkml:trace>
  <inkml:trace contextRef="#ctx0" brushRef="#br1" timeOffset="61185.1462">10369 13064 0,'0'0'0,"0"0"0,0 0 15,0 0-15,0 0 0,0 0 16,0 0-16,0 0 0,0 0 16,0 0-16,0 0 0,0 0 15,0 0-15,2 25 0,-2-25 16,0 0-16,-5 25 0,5-25 16,-5 23-16,5-23 0,-3 21 0,1-10 15,1 3-15,0 0 0,0 0 16,1 0-16,0 1 0,0 0 15,1 0-15,0-1 0,0 1 16,1-2-16,-1 0 0,0-1 16,0 1-16,0-2 0,0 0 15,0-2-15,0-1 0,0-1 16,0-1-16,-1-1 16,2 0-16,-2-1 0,0-1 0,0-3 15,-5 2-15,-5-6 0,-6-3 16,-9-3-16,-5-6 0,-7-4 15,-2-4-15,-4-2 0,6 3 16,6 4-16</inkml:trace>
  <inkml:trace contextRef="#ctx0" brushRef="#br1" timeOffset="62018.1778">5421 11172 0,'0'0'0,"0"0"0,0 0 16,0 0-16,0 0 0,0 0 0,0 0 15,0 0-15,0 0 0,0 0 16,0 0-16,0 31 0,0-31 16,0 0-16,-1 29 0,1-29 15,0 23-15,0-23 0,1 28 16,-1-14-16,0 0 0,0-1 16,0 0-16,0 1 0,-1 0 0,1 0 15,0-1-15,0-2 16,0 0-16,0-2 0,0 0 0,0 0 15,0 1-15,0-2 16,1 0-16,-1-3 0,0 0 0,0-1 16,1 0-16,3-2 0,3-1 15,3-2-15,3-1 0,2-1 16,4 0-16,3 0 0,4-2 16,11 0-16,4-1 0,-6 1 15,-7 1-15,-4 1 0</inkml:trace>
  <inkml:trace contextRef="#ctx0" brushRef="#br1" timeOffset="62817.7649">8488 10492 0,'0'0'0,"0"0"16,0 0-16,0 0 0,0 0 15,0 0-15,0 0 0,-2 23 16,2-23-16,0 0 0,0 27 16,0-27-16,2 22 0,0-10 15,1 4-15,1-2 0,-1 1 0,0-2 16,2 2-16,-1-2 15,0 1-15,1 1 0,0-1 16,0 1-16,-1 0 0,1-2 0,-2 0 16,0-2-16,1-1 0,-2-2 15,1-1-15,-2 1 0,0-1 0,0-1 16,0-1-16,1-1 16,-2-1-16,0 0 0,0-3 15,-6 0-15,-1-3 0,-5-2 16,-4-4-16,-4-1 0,-3-3 0,-16-4 15,-5-2-15,-2-1 0,-3 0 16,1 0-16,8 4 0,8 2 16</inkml:trace>
  <inkml:trace contextRef="#ctx0" brushRef="#br1" timeOffset="93418.8593">14753 9484 0,'0'0'0,"0"0"0,0 0 16,0 0-16,0 0 0,-15 18 0,15-18 16,-25 21-16,10-8 0,-2 4 15,0 2-15,-4 2 0,-2 4 0,-8 7 16,0 0-16,1 1 0,0 1 15,-6 7-15,0-2 16,3 0-16,3-2 0,-2 7 16,3-4-16,2-5 0,0-3 0,4-3 15,2-4-15,5-2 0,2-3 16,3-2-16,1-3 0,4-4 16,0-2-16,2-4 0,1-1 15,4-6-15,3-4 0,5-6 16,3-4-16,-2 3 0,-1 3 0,-3 1 15</inkml:trace>
  <inkml:trace contextRef="#ctx0" brushRef="#br1" timeOffset="93734.8404">14685 9454 0,'0'0'16,"0"0"-16,0 0 0,0 0 0,0 0 16,11 29-16,-11-29 0,6 30 15,-2-14-15,0 4 0,1 3 16,-1 2-16,0 0 0,1 10 16,-1 3-16,-1-1 0,1-1 0,-1 8 15,-1 3-15,0-4 0,1-3 16,-1-1-16,-1-1 15,0 1-15,0-4 0,0-4 0,0-1 16,-1-5-16,0-3 0,0-4 16,0-2-16,0-5 0,0-4 15,-2-3-15,-2-2 0,-3-3 16,-1-1-16,3-1 0,1 1 16,-1 1-16</inkml:trace>
  <inkml:trace contextRef="#ctx0" brushRef="#br1" timeOffset="93917.9996">14396 9925 0,'0'0'16,"0"0"-16,0 0 0,0 0 0,0 0 16,33-3-16,-33 3 15,46-8-15,-17 5 0,2-1 16,3 1-16,0-1 0,0 1 0,4 1 15,-6-1-15,-6 0 0</inkml:trace>
  <inkml:trace contextRef="#ctx0" brushRef="#br1" timeOffset="94302.2517">15126 9655 0,'0'0'0,"0"0"16,-4 19-16,1-6 0,-1 1 0,-1 7 15,1 4-15,-2 8 16,2-1-16,-2 15 0,1 6 15,-1-2-15,2-3 0,-3 15 0,1 0 16,-1-5-16,2-6 0,-3 12 16,-1 1-16,0-8 0,2-8 15,-3 7-15,-1-2 0,2-9 16,2-6-16,1-4 0,0-3 16,2-8-16,-1-5 0,2-2 15,1-5-15,1-5 0,1-2 0,0-10 16,0-7-16,0-4 0,0-4 15,0 4-15,0 4 0,0 3 16</inkml:trace>
  <inkml:trace contextRef="#ctx0" brushRef="#br1" timeOffset="94651.6687">15043 9628 0,'0'0'0,"0"0"0,0 0 0,0 0 16,0 0-16,20-20 0,-20 20 15,29-8-15,-29 8 0,35-4 16,-14 6-16,-1 1 0,-1 3 0,8 3 16,0 3-16,-3 2 0,-5 0 15,-1 4-15,-2 3 16,-4-1-16,-2 0 0,-2 7 0,-2 3 15,-3-2-15,-1-2 0,-6 0 16,-4 1-16,-2-4 0,-1-2 16,-4 0-16,-3-2 0,2-2 15,1-2-15,-3-2 0,-3-1 16,-1-3-16,1-2 0,-5-2 16,1-2-16,5-2 0,0-1 0,-1-11 15,-2-8-15,5 3 0,2 4 16,4 1-16</inkml:trace>
  <inkml:trace contextRef="#ctx0" brushRef="#br1" timeOffset="95068.8391">14383 9171 0,'0'0'0,"0"0"16,0 0-16,0 0 0,0 0 0,0 0 16,0 0-16,27-8 15,-27 8-15,34-3 0,-12 1 16,3 1-16,1 0 0,4 0 16,2 0-16,9 1 0,-1 0 0,2 0 15,0 0-15,8 0 0,-3-1 16,-3-1-16,-2 1 15,-3 0-15,-4 2 0,4-2 0,-3-1 16,-6-2-16,-6-1 0,-4-1 16,-3-1-16,-6 2 0,-3-1 15,0-2-15,-2-2 0,-2 0 16,-1 2-16,-2-5 0,-3 0 16,-3 2-16,-4 1 0,-7 1 15,-5 1-15,4 2 0,-2 3 0,-11-1 16,-3 2-16,2 2 0,3-2 15,1 2-15,2-1 16,4 0-16,3 1 0,4-1 0</inkml:trace>
  <inkml:trace contextRef="#ctx0" brushRef="#br1" timeOffset="95435.9243">15395 9669 0,'0'0'0,"0"0"0,0 0 0,0 0 15,0 0-15,29 2 0,-29-2 16,36-3-16,-36 3 0,46-1 16,-15 0-16,0-1 0,0 0 0,9 0 15,2 1-15,-2 1 0,-2 1 16,6 0-16,-2 0 0,-9 3 15,-6 1-15,-5-1 0,-4 0 16,-4-1-16</inkml:trace>
  <inkml:trace contextRef="#ctx0" brushRef="#br1" timeOffset="95618.7127">15493 10021 0,'0'0'0,"0"0"0,0 0 0,0 0 16,29-4-16,-29 4 0,41-6 16,-15 3-16,1 2 0,6-2 15,5 1-15,9 0 0,0 1 0,8-2 16,-2-2-16,-10 1 0,-8 1 16,-6 1-16</inkml:trace>
  <inkml:trace contextRef="#ctx0" brushRef="#br1" timeOffset="96518.9533">16553 9560 0,'0'0'0,"0"0"15,0 0-15,-1 22 0,1-22 0,-3 25 16,0-6-16,-2-1 0,1 3 16,-3 8-16,1 1 15,-2 0-15,0-1 0,-2 6 16,-1 1-16,0-4 0,0-2 0,0-2 15,1-2-15,1-3 0,2-4 16,0-2-16,2-3 0,0-2 16,2-3-16,1-2 0,-1-3 15,3-4-15,-2 2 0,1-7 16,0-2-16,1-3 0,1-2 0,2-2 16,2-3-16,2 1 0,0-1 15,3-4-15,2-1 16,0 0-16,-1 2 0,5-8 0,0 0 15,2 2-15,0 1 0,0 0 16,1 2-16,0 1 0,-1 1 16,-2 2-16,1 2 0,-3 2 15,-1 3-15,3 4 0,0 2 16,1 3-16,-1 3 0,0 0 16,-1 0-16,-1 2 0,0 4 0,-2 4 15,-1 6-15,-2 0 0,-2 1 16,0 2-16,-2 3 0,-1-2 15,-3 1-15,-1-1 16,-1 2-16,-1-4 0,-1-1 0,1-1 16,-1 0-16,1-3 0,1 0 15,-1-3-15,1-3 0,0-2 16,0-2-16,0 0 0,1-3 16,0 0-16,0-3 0,1-3 15,1-2-15,1-1 0,0-1 0,2-6 16,3-1-16,2 1 0,2 1 15,2-3-15,2-2 0,0 0 16,1 1-16,0 0 0,-1 1 16,3-1-16,-2 5 0,0-3 15,0 0-15,-2 4 0,0 4 16,1 1-16,-1 2 0,-4 3 16,-1 2-16,0 1 0,0 2 15,0 1-15,-1 1 0,0 5 16,-2 5-16,0 3 0,-2 2 0,0 1 15,-2-2-15,-1 4 0,-1 1 16,1 5-16,-2 1 0,-2-2 16,1-2-16,-1 2 0,1 0 15,0-3-15,0-1 0,2-1 16,1-4-16,1-2 0,2-3 0,0-6 16,2-4-16,-1-2 0,-2 0 15,-1 0-15</inkml:trace>
  <inkml:trace contextRef="#ctx0" brushRef="#br1" timeOffset="96868.1192">18011 9380 0,'0'0'0,"0"0"0,0 0 0,0 0 16,-12 26-16,12-26 0,-16 29 15,6-13-15,-2 2 0,-2 5 16,-4 3-16,-4 7 0,2 2 0,-7 8 16,-3 0-16,3-3 0,2-3 15,-2 8-15,1 1 16,3-5-16,3-5 0,1-1 0,0-2 15,3-6-15,3-4 0,1-4 16,1-2-16,2-4 0,3-4 0,1-2 16,2-2-16,3-5 15,0 0-15,4-8 0,4-4 16,0-6-16,-2-5 0,0 4 16,-2 4-16,1 3 0</inkml:trace>
  <inkml:trace contextRef="#ctx0" brushRef="#br1" timeOffset="97168.7446">18005 9400 0,'0'0'16,"0"0"-16,0 0 0,0 0 15,0 0-15,8 33 0,-8-33 16,6 31-16,-2-13 0,-1 5 0,1 4 15,-1-1-15,0 1 0,1 9 16,-2 4-16,1-1 0,0-3 16,0 10-16,-3 0 0,0-6 15,0-3-15,0 4 0,0-1 16,-2-6-16,0-6 0,-1-2 16,0-4-16,-1-2 0,1-3 0,-2-5 15,-4-5-15,0-3 0,-1-3 16,2 0-16,2-1 15,0 2-15</inkml:trace>
  <inkml:trace contextRef="#ctx0" brushRef="#br1" timeOffset="97337.9108">17731 9824 0,'0'0'0,"0"0"0,0 0 16,0 0-16,0 0 0,32-3 0,-32 3 15,38-1-15,-16-1 0,2 2 16,0 1-16,1 0 0,2-1 16,6-2-16,-1-4 0,-6 3 15,-4-1-15,-3 1 0</inkml:trace>
  <inkml:trace contextRef="#ctx0" brushRef="#br1" timeOffset="97657.6568">18322 9491 0,'0'0'0,"0"0"0,0 0 16,0 0-16,0 24 0,0-24 15,-4 27-15,4-27 0,-5 34 0,1-12 16,-2 4-16,-1-1 0,1 2 15,-5 10-15,-1-1 16,0 0-16,1-2 0,-3 8 0,2 0 16,2-5-16,1-2 0,1-6 15,0-2-15,1-5 0,3-3 16,-1-2-16,2-2 0,0-4 16,1-4-16,-1-3 0,3-4 15,-1-2-15,1-4 0,0 3 0,0 0 16,0 3-16,0-4 0,0 4 15</inkml:trace>
  <inkml:trace contextRef="#ctx0" brushRef="#br1" timeOffset="98151.5812">18239 9552 0,'0'0'16,"0"0"-16,0 0 0,0 0 15,0 0-15,0 0 0,24-16 16,-24 16-16,27-3 0,-10 3 0,3 2 15,-1 1-15,0 1 0,0 3 16,0 1-16,5 2 0,-2-1 16,-4 4-16,-1 2 0,-5 2 15,-3-1-15,-6 0 0,-4-1 16,-2 1-16,-3-1 0,-5-1 16,-3 1-16,-3-3 0,-1 0 0,-7 0 15,1-2-15,2-1 16,1-2-16,2-1 0,2-3 15,2 1-15,4-1 0,2-1 0,3 0 16,1 0-16,1 0 0,2-2 16,2 0-16,4-3 0,3 2 15,6 1-15,6 1 0,1-1 16,0 0-16,0 1 0,3 0 16,1 1-16,1 3 0,0 1 15,1 4-15,0 3 0,-4-1 16,-4 4-16,-3 1 0,-2 0 0,-5 1 15,-4 3-15,-7 1 0,-1 0 16,-1 1-16,-9-4 0,-6-2 16,2-2-16,-1 0 0,-4-1 15,-4 0-15,1-2 0,1-3 16,-4-2-16,2-2 0,5-4 16,0-2-16,-7-6 0,-2-4 15,8 0-15,2-5 0,2 2 0,3 3 16,4 2-16</inkml:trace>
  <inkml:trace contextRef="#ctx0" brushRef="#br1" timeOffset="98501.9322">17880 9242 0,'0'0'16,"0"0"-16,0 0 0,0 0 15,0 0-15,34-6 0,-34 6 0,36 0 16,-14-2-16,4 3 16,2 0-16,1 2 0,1 0 0,6 1 15,-1 2-15,-3-2 0,-2 0 0,5-2 16,-2-1-16,-5 0 16,-5 0-16,-4 1 0,-4 0 15,-2-2-15,-4 0 0,-1-1 16,-1-2-16,-2 1 0,1-1 0,-3-4 15,-2 0-15,-2 0 0,-1-1 16,-6-2-16,-5-3 0,-1 2 16,-2 1-16,-5 2 0,-3 4 15,0-2-15,1 2 0,4 0 16,3 0-16,3 1 0,2 2 0,1-2 16</inkml:trace>
  <inkml:trace contextRef="#ctx0" brushRef="#br1" timeOffset="98768.5344">18703 9754 0,'0'0'0,"0"0"15,0 0-15,34-2 0,-34 2 16,45 0-16,-14 0 0,3 0 16,-1 1-16,12 0 0,1 1 15,6 0-15,-5 1 0,-3-1 16,-2 0-16,1 1 0,-6-1 0,-6-1 16,-6-1-16,-5-2 0,-4 0 15,-4-1-15,-2 1 16,-2 1-16</inkml:trace>
  <inkml:trace contextRef="#ctx0" brushRef="#br1" timeOffset="99018.0137">19123 9619 0,'0'0'0,"0"0"0,0 0 15,0 0-15,-2 29 0,2-29 0,-3 33 16,1-14-16,-1 0 0,0 5 16,0 2-16,-2 5 0,1 0 0,0-1 15,0 1-15,1-2 16,0-1-16,-2 3 0,2-4 16,1-5-16,2-4 0,2-7 15,2-5-15,0-1 0,-2-2 0,0 1 16</inkml:trace>
  <inkml:trace contextRef="#ctx0" brushRef="#br1" timeOffset="99635.4542">19754 9607 0,'0'0'0,"0"0"16,0 0-16,0 0 0,2 26 0,-2-26 16,0 30-16,-1-12 0,0 1 15,0 3-15,-1 2 0,-2 0 16,0-1-16,-4 9 0,0-1 16,1 0-16,-1 0 0,-2 4 15,-1-2-15,1-6 0,1-4 16,2-3-16,-1-1 0,2-5 15,2-3-15,0-1 0,0-2 16,2-4-16,1-2 0,1-2 0,-1-5 16,1 0-16,0-2 0,1-4 15,1-4-15,3-2 0,0-1 16,3-3-16,1 0 0,0 0 16,4 1-16,-1-3 0,1 0 15,2-4-15,1 2 0,3-1 16,3 0-16,-1 2 0,0 0 0,-2 3 15,0 2-15,0 2 0,-1 1 16,0 2-16,2 2 0,-1 3 16,-2 3-16,0 2 0,-2 3 15,-1 1-15,-2 1 0,-2 6 16,-1 3-16,-3 2 0,0 0 0,-3 4 16,-2 4-16,-1-2 0,-1 1 15,-2 2-15,-3 4 16,1-4-16,-2-3 0,-1 5 0,-1 3 15,2 0-15,0-1 0,4 0 16,2 1-16,0-2 0,0-4 16,4-3-16,2-3 0,3-1 15,1-1-15,3-2 0,2-2 16,2-4-16,0-1 0,5-4 16,4-6-16,-3-2 0,-1-3 0,-5 2 15,-2 3-15,-3 0 0</inkml:trace>
  <inkml:trace contextRef="#ctx0" brushRef="#br1" timeOffset="99968.9915">20788 9507 0,'0'0'0,"0"0"0,0 0 16,0 0-16,0 0 0,0 0 15,-11 21-15,11-21 0,-11 22 0,11-22 16,-19 31-16,7-13 0,-2 2 16,-3 3-16,-2 2 0,2 0 15,-1 2-15,-6 6 0,-3 0 16,-1 6-16,2-2 0,2 0 16,1-1-16,2-3 0,3-3 0,0 4 15,1-5-15,3-4 0,3-4 16,2-4-16,1-3 0,4-5 15,1-1-15,0-4 0,3-4 16,0 0-16,4-8 0,0-3 16,3-6-16,-2 4 0,0 1 0,-2 3 15</inkml:trace>
  <inkml:trace contextRef="#ctx0" brushRef="#br1" timeOffset="100286.2636">20816 9499 0,'0'0'0,"0"0"15,0 0-15,0 0 0,0 0 0,0 0 16,0 33-16,0-33 16,4 28-16,-4-28 0,2 40 15,-2-18-15,-1 2 0,-1 9 0,0 4 16,1-1-16,1-2 0,-2 9 15,1 2-15,0-4 0,1-2 16,1-2-16,2-2 0,-1-3 16,0-3-16,1 1 0,2-3 15,-3-4-15,0-1 0,-1-7 16,0-1-16,0-6 0,0-2 0,-5-5 16,-5-3-16,-3-4 0,-2-2 15,-3-8-15,0-6 16,2 5-16,4 2 0,2 3 0</inkml:trace>
  <inkml:trace contextRef="#ctx0" brushRef="#br1" timeOffset="100418.8688">20565 9883 0,'0'0'0,"0"0"0,0 0 16,0 0-16,0 0 0,0 0 16,32-6-16,-32 6 0,34-1 0,-10 2 15,3 0-15,1 3 16,-1-1-16,9 1 0,0 0 0,-5-2 15,-6 0-15,-3 0 0</inkml:trace>
  <inkml:trace contextRef="#ctx0" brushRef="#br1" timeOffset="100785.3583">21377 9740 0,'0'0'0,"0"0"16,0 0-16,0 0 0,0 0 16,0 0-16,0 0 0,0 0 15,-26 9-15,26-9 0,-31 11 16,31-11-16,-35 15 0,15-4 16,-2 3-16,1 0 0,0 1 0,-3 6 15,3 1-15,2 0 0,4-2 16,3 3-16,2 2 0,2-2 15,3-1-15,4 4 0,5 1 16,5-3-16,3-2 0,7 0 16,5-1-16,2-2 0,2-2 0,7 2 15,2-2-15,-5-2 16,-4-1-16,0-4 0,-2-3 16,-4-3-16,-2-1 0,-2-6 15,-3-2-15,-5-3 0,-4-3 0,-2 3 16,-1 2-16,1 1 0</inkml:trace>
  <inkml:trace contextRef="#ctx0" brushRef="#br1" timeOffset="101153.9078">20648 9234 0,'0'0'0,"0"0"0,0 0 15,26 1-15,-26-1 0,32 3 16,-8-2-16,1 2 0,0 0 16,13 1-16,3-2 0,0 1 15,1 0-15,8 1 0,-2-1 16,-3 1-16,-5 1 0,8-3 0,-3-1 15,-9-1-15,-6 0 0,-5-1 16,-4-1-16,-3-2 0,-3 0 16,-4-3-16,-1 0 0,-1-1 15,-1 0-15,-4-2 0,-1-1 16,-3-1-16,-3 0 0,-5-3 16,-8-3-16,-7 0 0,-7-1 0,-12-2 15,-10 0-15,11 2 0,6 4 16,8 4-16</inkml:trace>
  <inkml:trace contextRef="#ctx0" brushRef="#br0" timeOffset="104933.2145">8578 10843 0,'0'0'0,"0"0"0,0 0 16,0 0-16,0 0 0,0 0 15,0 0-15,0 0 0,0 0 16,0 0-16,0 0 0,0 0 0,0 0 15,0 0-15,0 0 0,0 0 16,2 25-16,-2-25 0</inkml:trace>
  <inkml:trace contextRef="#ctx0" brushRef="#br0" timeOffset="105332.6725">6647 11162 0,'0'0'15,"0"0"-15,0 0 0,0 0 0,0 0 16,0 0-16,0 0 15,0 0-15,0 0 0,0 0 0,0 0 16,0 0-16,0 0 0,0 0 16,0 0-16,0 0 0,0 0 0,-12 21 15</inkml:trace>
  <inkml:trace contextRef="#ctx0" brushRef="#br0" timeOffset="105748.2371">5431 11387 0,'0'0'0,"0"0"16,0 0-16,0 0 0,0 0 0,0 0 15,0 0-15,0 0 0,0 0 16,0 0-16,0 0 0,0 0 16,0 0-16,0 0 0,0 0 15,0 0-15</inkml:trace>
  <inkml:trace contextRef="#ctx0" brushRef="#br0" timeOffset="113668.9622">15226 11152 0,'0'0'15,"0"0"-15,0 0 0,0 0 16,0 0-16,0 0 0,0 0 0,0 0 15,0 0-15,0 0 0,0 0 16,32 10-16,-32-10 0,32 0 16,-10-2-16,2 1 0,3 0 15,0 0-15,2-1 0,7 0 16,1 0-16,-3 0 0,-2 1 16,-2-1-16,-3 0 0,4 2 15,-3 2-15,-5-1 0,-4 2 0,-7 0 16,-7-1-16,-5 1 0,-3 1 15,1 0-15,-1-1 0,1-1 16</inkml:trace>
  <inkml:trace contextRef="#ctx0" brushRef="#br0" timeOffset="113852.9116">15126 11438 0,'0'0'15,"0"0"-15,0 0 0,0 0 0,0 0 16,0 0-16,0 0 15,26 5-15,-26-5 0,28 0 0,-28 0 16,44-1-16,-20-1 0,7 2 16,4-1-16,3 0 0,-1 1 15,13 1-15,-1 1 0,2 0 16,-9-1-16,-9 0 0</inkml:trace>
  <inkml:trace contextRef="#ctx0" brushRef="#br0" timeOffset="114468.8741">16131 11149 0,'0'0'0,"0"0"0,0 0 16,0 0-16,0 0 0,0 0 15,0 0-15,29-1 0,-29 1 0,26 3 16,-26-3-16,38 3 0,-18 0 16,2 0-16,1 2 0,0 1 15,0-1-15,5 5 0,-3 1 16,-3 1-16,-2 1 0,-4 0 16,-2 2-16,-5-1 0,-3 1 0,-6 2 15,-4 2-15,-7-1 16,-6 1-16,-5 1 0,-4 0 0,-10 4 15,0-1-15,-5 3 16,-2-1-16,2 0 0,3-2 0,-5 3 16,4-1-16,1-3 0,6-5 15,7-3-15,8-3 0,6-2 16,4 1-16,5-2 0,4 1 16,7-4-16,5-1 0,3-1 15,4-1-15,4-1 0,4 1 0,3-2 16,1-1-16,8 0 0,1 1 15,-2-1-15,1 1 0,-1 1 16,-2-1-16,-2 0 0,-3 1 16,-5-3-16,-1-4 0,-6 2 15,-5 0-15,-3 2 0</inkml:trace>
  <inkml:trace contextRef="#ctx0" brushRef="#br0" timeOffset="115319.2652">16755 11164 0,'0'0'0,"0"0"15,0 0-15,0 0 0,0 0 0,0 0 16,0 0-16,-3 32 0,3-32 15,-5 27-15,3-8 0,-1-1 16,-1 1-16,-1 5 0,1 4 16,-1-1-16,1 0 0,-2 9 15,0 0-15,0-1 0,1-5 16,-4 6-16,0-1 0,1-3 16,1-4-16,0-5 0,0-3 15,2-5-15,1-3 0,0-2 0,2-2 16,0-2-16,1 0 0,1-6 15,-3-8-15,3 0 0,0-1 16,3-4-16,0-4 0,0 1 16,3-1-16,2-5 0,1-2 15,0 0-15,-1 1 0,5-9 16,4-1-16,-3 2 0,-1 1 0,2 2 16,0 3-16,-1 4 0,-1 2 15,0-4-15,-1 1 16,-1 5-16,0 2 0,3 1 0,2 6 15,-4 2-15,-1 2 0,2 6 16,3 3-16,-3 1 0,-1 2 0,-2 4 16,-1 4-16,-2 1 15,0 1-15,-3 4 0,0 2 16,-3-1-16,-2-2 0,-3 1 16,0 3-16,0-1 0,0 1 0,1-4 15,-1-2-15,0-4 16,2-2-16,0-3 0,-1 0 15,1-4-15,2-2 0,-1-1 16,1-3-16,0 0 0,-1-5 16,2-2-16,0-3 0,2-3 15,-1-3-15,2-1 0,3-1 16,1 0-16,-1-1 0,3-3 0,2-1 16,5-2-16,1 4 0,0 0 15,2 1-15,-2 2 0,-3 1 16,1 4-16,-1 2 0,-1 0 15,1 3-15,-1 1 0,0 3 16,1 3-16,-1 4 0,-3 2 16,0 2-16,-1 1 0,-1 1 0,-1 3 15,-2 3-15,0 3 0,-2 2 16,-1 1-16,1 2 0,-2 6 16,-1 1-16,-2 1 15,0 1-15,-3-1 0,0-1 0,1 0 16,1-2-16,0-2 0,2-3 15,3-2-15,1-4 0,-1-5 16,1-6-16,-1-1 0,-1 0 16,0-1-16</inkml:trace>
  <inkml:trace contextRef="#ctx0" brushRef="#br0" timeOffset="115659.9538">18040 11105 0,'0'0'16,"0"0"-16,0 0 0,0 0 16,0 0-16,-18 21 0,18-21 15,-18 20-15,18-20 0,-26 32 16,7-11-16,1 1 0,1 1 0,-6 9 15,-1 2-15,1-1 0,-1 2 16,-5 8-16,2 1 0,3-4 16,3-2-16,-4 4 0,3-2 15,4-5-15,2-3 0,0-5 16,-1-1-16,6-6 0,3-4 0,3-4 16,2-3-16,0-3 15,1-2-15,1-7 0,1-4 16,2-5-16,3-2 0,-2 2 0,0 2 15,-1 3-15</inkml:trace>
  <inkml:trace contextRef="#ctx0" brushRef="#br0" timeOffset="115988.87">17969 11115 0,'0'0'0,"0"0"15,0 0-15,0 0 0,0 0 16,5 32-16,-5-32 0,5 31 16,-3-12-16,0 3 0,1 5 15,-1-1-15,0 1 0,0 11 16,0 4-16,-1-3 0,-1-2 16,0 8-16,-1 0 0,0-4 15,1-4-15,0 6 0,0-1 0,0-6 16,0-6-16,0-3 0,-1-3 15,1-6-15,0-2 0,-1-5 16,0-4-16,-1-3 0,-3-2 16,-4-5-16,-4-5 0,-1-3 15,0-3-15,3 3 0,1 3 16,2 0-16</inkml:trace>
  <inkml:trace contextRef="#ctx0" brushRef="#br0" timeOffset="116135.6891">17708 11554 0,'0'0'0,"0"0"0,0 0 16,0 0-16,29-1 0,-29 1 15,35-3-15,-35 3 0,45-2 0,-19 2 16,4 2-16,0-2 16,0 0-16,5 0 0,-4-3 0,-5 2 15,-4 0-15,-3 0 0</inkml:trace>
  <inkml:trace contextRef="#ctx0" brushRef="#br0" timeOffset="116553.0557">18395 11191 0,'0'0'0,"0"0"0,0 0 15,0 0-15,0 0 0,-4 31 0,4-31 16,-2 28-16,2-28 0,-3 36 16,-1-15-16,0 1 0,-2 1 15,1 4-15,-1 1 0,-1 7 16,-1-2-16,0-2 0,1-1 16,0-2-16,0 0 0,1 2 15,-1-2-15,2-5 0,-1-3 0,2-3 16,1-1-1,2-4-15,1 0 0,0-1 16,0-3-16,1-2 0,2-1 16,0-1-16,0-1 0,4 0 15,2-2-15,3 0 0,2-1 0,3 0 16,0-2-16,0-1 16,-2 1-16,2-2 0,2 1 0,-1-2 15,1-2-15,-1-1 16,-2 0-16,-1 0 0,-3-1 0,-3-1 15,-3-2-15,0 1 0,-1 3 16,0 0-16</inkml:trace>
  <inkml:trace contextRef="#ctx0" brushRef="#br0" timeOffset="116769.1683">18322 11226 0,'0'0'16,"0"0"-16,0 0 0,0 0 0,25-7 16,-25 7-16,29-3 0,-29 3 15,39-1-15,-15 2 0,0 0 16,-1 1-16,0 2 0,5 2 16,-3 1-16,-3-1 0,-3 0 0,-4 1 15,-1-3-15,-3 0 0</inkml:trace>
  <inkml:trace contextRef="#ctx0" brushRef="#br0" timeOffset="116952.4593">18289 11448 0,'0'0'0,"0"0"0,0 0 16,0 0-16,0 0 0,0 0 15,31 11-15,-31-11 0,30 3 0,-30-3 16,40 5-1,-18-4-15,1 1 0,0-1 0,0 0 16,1-1-16,-3-1 0,-4-1 16,-1 1-16,-4 0 0</inkml:trace>
  <inkml:trace contextRef="#ctx0" brushRef="#br0" timeOffset="117335.7564">17916 10958 0,'0'0'16,"0"0"-16,0 0 0,0 0 0,0 0 15,39-8-15,-17 5 16,2 2-16,1-2 0,5 3 15,4 0-15,3 1 0,0 2 0,12 0 16,-1 1-16,8 1 0,-2 1 16,4-1-16,-8 0 0,-5-2 15,-7 1-15,-3-3 0,-3-1 16,-6 0-16,-5 0 0,-4-2 16,-2-1-16,-7 0 0,-1-2 0,-1-4 15,-3-2-15,-3 0 0,-1 1 16,-7-2-16,-6-1 15,-2 1-15,-1 2 0,-8 2 0,-5 1 16,1 2-16,1 0 0,1 2 16,-2 2-16,6-1 0,4 1 0,4 0 15</inkml:trace>
  <inkml:trace contextRef="#ctx0" brushRef="#br0" timeOffset="117619.3203">18937 11473 0,'0'0'0,"0"0"16,22 4-16,-5-3 0,1-1 0,12 0 15,4 0-15,-1 1 0,0 1 16,9 1-16,1-1 0,-3 0 16,-1-1-16,-4-1 0,-1-1 15,-4 2-15,-4 2 0,0-7 16,-7-4-16,-5 3 0,-3 0 0,-3 2 16</inkml:trace>
  <inkml:trace contextRef="#ctx0" brushRef="#br0" timeOffset="117835.6504">19331 11237 0,'0'0'0,"0"0"0,0 0 15,-10 25-15,10-25 0,-9 28 16,3-10-16,2 3 0,-1 1 0,0 12 15,-1 3-15,1 2 0,-1 1 16,0 4-16,-3 3 0,-2 8 16,0-4-16,0-2 0,3-11 15,2-8-15</inkml:trace>
  <inkml:trace contextRef="#ctx0" brushRef="#br0" timeOffset="119718.6708">19924 11233 0,'0'0'0,"0"0"16,0 0-16,0 0 0,28 3 0,-28-3 16,31 4-16,-31-4 0,40 8 15,-17-1-15,2 0 0,0 1 16,-1 1-16,3 4 0,0 1 16,-5 0-16,-3-1 0,-7 2 15,-4 0-15,-6 1 0,-4-2 0,-8 0 16,-6-1-16,-4 0 0,-2 2 15,-11 3-15,-4-2 16,0 0-16,1 0 0,-8 2 0,1-2 16,7-3-16,4-5 0,6-1 15,6-1-15,5-2 0,4-1 16,2-1-16,2-1 0,4-1 16,3 0-16,6 1 0,6-1 15,4-1-15,5 0 0,6-1 16,4 0-16,-4 2 15,2 0-15,5 3 0,-1 1 0,-2 1 16,-2 1-16,1 2 0,-1 0 16,-7 3-16,-4 1 0,-7 3 15,-3 2-15,-6-1 0,-3 2 16,-6 1-16,-5 1 0,-2 0 0,-2 1 16,-1 2-16,-3-1 15,-2 0-15,-3-4 0,-2 2 0,0-3 16,4 0-16,2-3 0,1-1 15,3-4-15,1-2 0,3-4 16,4-4-16,3-2 0,2-4 16,4-4-16,0 2 0,0 1 15,0 2-15</inkml:trace>
  <inkml:trace contextRef="#ctx0" brushRef="#br0" timeOffset="120268.9998">20496 11393 0,'0'0'0,"0"0"0,0 0 16,0 0-16,0 0 0,4 30 0,-4-30 16,-1 27-16,-1-10 0,-2 3 15,-3 1-15,0 1 0,0 2 16,-3 8-1,1 2-15,-1 0 0,0 0 16,1-3-16,1-2 0,0 4 0,0-4 16,1-6-16,2-3 0,0-6 15,2-3-15,1-2 0,0-2 0,2-7 16,0 0-16,1-4 16,1-1-16,1-8 0,3-4 15,-1 1-15,1 0 0,3-2 16,2-2-16,1-1 0,1 1 0,5-7 15,0-2-15,-1 2 0,-3 3 16,1-1-16,-1-1 16,-1 4-16,-1 2 0,2 0 0,1 1 15,-2 3-15,-1 3 0,0 2 16,-1 1-16,-2 3 0,-1 1 0,1 4 16,1 2-16,-1 2 15,-2 1-15,-1 3 0,-1 3 16,0 1-16,-2 1 0,0 5 15,1 5-15,-2-2 0,-1 1 0,0 6 16,0 3-16,-1-2 0,0-2 16,0 3-16,0 0 0,0-2 15,1 0-15,-1 0 0,1 4 16,0-6-16,1-3 0,0-1 16,1-2-16,1-4 0,2-5 0,-2-2 15,0 0-15,-2-2 0</inkml:trace>
  <inkml:trace contextRef="#ctx0" brushRef="#br0" timeOffset="120620.3155">21593 11442 0,'0'0'16,"0"0"-16,0 0 0,0 0 0,0 0 16,0 0-16,-23 24 0,23-24 15,-19 19-15,19-19 0,-27 32 16,13-15-16,0 0 0,-2 4 16,1 3-16,1 0 0,-1 0 0,-4 7 15,1 0-15,-3 7 16,2-3-16,1-1 0,2-3 15,3-4-15,2-4 0,1-2 16,1-5-16,1-1 0,3-3 0,0-2 16,2-3-16,0-4 0,0-3 15,5-5-15,1-1 0,2-4 16,2-4-16,-2 2 16,0 2-16,-1 3 0</inkml:trace>
  <inkml:trace contextRef="#ctx0" brushRef="#br0" timeOffset="120901.9606">21586 11413 0,'0'0'0,"0"0"0,0 0 16,0 0-16,0 0 0,10 23 16,-10-23-16,8 22 0,-8-22 0,5 35 15,-2-14-15,-2 1 0,0 2 16,-1 1-1,-1 2-15,1 3 0,2 1 0,-1 8 16,0 0-16,0 6 0,-1-5 0,0-3 16,1-3-16,1-2 0,1-3 15,-1-7-15,0-4 16,-1-1-16,-1 0 0,0-5 16,0-5-1,-5-6-15,-5-7 0,3 2 0,2 0 0,-1 2 16</inkml:trace>
  <inkml:trace contextRef="#ctx0" brushRef="#br0" timeOffset="121069.6971">21361 11780 0,'0'0'0,"0"0"16,0 0-16,0 0 0,0 0 0,0 0 15,39-4-15,-39 4 0,34-1 16,-14 1-16,2 0 15,0 0-15,0 0 0,0-1 0,-1-1 16,2-1-16,-3 1 0,-3 0 16</inkml:trace>
  <inkml:trace contextRef="#ctx0" brushRef="#br0" timeOffset="121302.7261">21962 11418 0,'0'0'0,"0"0"0,0 0 15,31 0-15,-18 2 0,5-1 0,3 2 16,0 1-16,-1 1 0,8 0 16,3 0-16,-1 0 0,-3-2 0,4 2 15,-3 0-15,-5-1 16,-3-1-16,-5 0 0,-1-1 15,-6-2-15,-1 0 0,-2-1 0,0 1 16,-2-1-16</inkml:trace>
  <inkml:trace contextRef="#ctx0" brushRef="#br0" timeOffset="121591.3348">22090 11471 0,'0'0'16,"0"0"-16,0 0 0,0 0 0,0 0 15,-11 33-15,11-33 16,-11 33-16,5-13 0,1 2 16,-1 3-16,1 2 0,-2 0 0,-2 11 15,0 5-15,0-1 16,0 0-16,-1 13 0,0-1 16,1-4-16,0-5 0,-1 7 0,2-3 15,1-6-15,2-4 0,0 2 16,1-4-16,2-10 0,-1-5 0,2-1 15,0-2-15,0-5 16,1-2-16,-1-7 0,0-2 16,-2-4-16,-2-4 0,2 1 0,-1 0 15,2 2-15</inkml:trace>
  <inkml:trace contextRef="#ctx0" brushRef="#br0" timeOffset="121786.0775">21893 11789 0,'0'0'0,"0"0"0,0 0 15,34-5-15,-34 5 0,37-2 0,-14 2 16,2 1-16,-1 1 0,10 2 16,3 0-1,-3 0-15,-2 1 0,-5-3 0,-3-2 16,1 0-16,-5 0 0,-5 0 0</inkml:trace>
  <inkml:trace contextRef="#ctx0" brushRef="#br0" timeOffset="122168.6692">21507 11049 0,'0'0'0,"0"0"16,0 0-16,0 0 0,23-3 0,-23 3 16,39 2-16,-15 0 0,1-1 0,5 4 15,3 0-15,2 1 16,3 1-16,11 0 0,3-1 15,6 1-15,-6 0 0,5 0 16,-7-1-16,-6-2 0,-3 0 0,-5-1 16,-3 1-16,-8-3 0,-4-1 15,-5-2-15,-2-1 0,-6-1 16,-1-2-16,-2 0 0,-2-1 16,-4-2-16,-3 0 0,-10-2 15,-10-4-15,-4 3 0,-3 1 0,-5-1 16,-4-1-16,8 3 15,6 2-15,5 2 0</inkml:trace>
  <inkml:trace contextRef="#ctx0" brushRef="#br0" timeOffset="123218.6011">22543 10890 0,'0'0'0,"-4"-8"0,-2-1 0,0-1 15,-2-2-15,-6-3 0,-4 0 0,-3-1 16,-2-1-16,-6 2 15,-4 1-15,-8-1 0,0 3 0,-4 1 16,-4 1-16,-13 2 0,-2 2 0,-1 5 16,-2 4-16,-5 5 15,6 0-15,2 6 0,1 2 16,-6 7-16,2 2 0,9-1 16,5 2-16,4 4 0,1 4 0,-13 19 15,10-2-15,4-1 0,5 1 16,9 3-16,7 5 0,8-9 15,7-3-15,5 3 0,2 2 16,4 3-16,3 3 0,1-2 16,3-1-16,4-3 0,2-4 15,7 4-15,4 1 0,1-5 16,2-2-16,-4 2 0,-2 0 16,4-1-16,4-1 0,4-2 0,2 1 15,-3-7-15,-2-5 0,7 0 16,6 0-16,-3-5 0,-1-3 15,3 0-15,2 3 0,-4-7 16,-1-6-16,5-4 0,4-3 16,-3-1-16,-1 0 0,2-7 15,2-5-15,-3-2 0,-2-3 16,5-7-16,4-3 16,-11 0-16,7-4 15,9-3-15,-13 6 0,0-9 0,0-7 16,-9 4-16,-6 2 0,7-6 15,5-5-15,-9 3 0,-6 2 0,-2-6 16,-5-2-16,0 5 0,-1 6 16,1-11-16,-1-7 15,-3 6-15,-3 5 0,-3-3 0,-3-2 16,-1 4-16,-2 2 0,-2-3 16,-2-3-16,-1 4 0,0 3 0,-2-2 15,0-4-15,-3 8 16,-2 5-16,-4-2 0,-3 0 15,-1 3-15,2 2 0,-6-4 16,-4-2-16,13 19 0,0 0 0,-24-10 16,-10 1-16,21 9 0,2-2 15,7 5-15,3 3 16,5 3-16</inkml:trace>
  <inkml:trace contextRef="#ctx0" brushRef="#br0" timeOffset="125036.2143">18476 10569 0,'0'0'0,"0"0"16,-16-8-16,5 5 0,-3 1 0,-8-1 16,-3-3-16,-3 3 0,-1 2 15,-6 1-15,-3 3 16,-7 1-16,3 1 0,-3 4 0,-3 2 16,-4 4-16,6 1 0,-1 5 15,-2 5-15,6-1 0,5-2 16,-5 9-16,2 4 0,5 0 0,4-1 15,-3 11-15,1 4 16,6-4-16,5-3 0,5 7 16,1 5-16,5-4 0,2-4 0,-1 25 15,3-7-15,5-28 0,3-1 16,4 27-16,5 1 0,-1-7 16,0-4-16,4 2 0,3 2 15,1-9-15,0-7 0,11 3 16,6 3-16,-7-9 0,-4-4 0,9-1 15,7 3-15,-3-5 0,-2-2 16,7-2-16,3-3 16,-4-5-16,-1-6 0,8-2 15,5-2-15,-8-2 0,-6-3 0,11-3 16,5-2-16,-10-1 0,-7 0 0,6-7 16,4-3-16,-8-1 15,-8 1-15,1-6 0,0-2 16,-12 3-16,1-3 0,8-12 15,-1-3-15,-13 15 0,3-1 0,6-9 16,5-6-16,-4 2 0,-3 3 16,1-7-16,0-3 15,-1-1-15,0 2 0,5-25 0,-4 4 16,-12 28-16,-1 1 0,3-26 16,-3-1-16,-2 8 0,-3 6 0,-1-4 15,-1-2-15,0 6 16,-1 6-16,-2-4 0,-2-1 15,1 5-15,0 3 0,-4-8 16,0-7-16,-2 10 0,0 6 0,-6-1 16,-5-2-16,2 6 0,0 6 15,-1-2-15,0-1 16,6 13-16,-3-1 0,-12-3 0,-9-2 16,9 7-16,0 3 0,-10 1 15,-8 2-15,2 2 0,3 3 0,11 1 16,8 1-16,7 1 15</inkml:trace>
  <inkml:trace contextRef="#ctx0" brushRef="#br0" timeOffset="169553.1038">14116 12497 0,'0'0'0,"0"0"15,0 0-15,0 0 0,0 0 0,0 0 16,0 0 0,0 0-16,-22 21 0,7-6 15,-3 4-15,-5 7 16,-4 7-16,1-1 0,-1-3 0,-8 15 15,-9 15-15,4-7 0,4-4 16,-6 14-16,1 4 0,1-3 16,7-8-16,-5 0 0,-1-2 15,8-9-15,7-6 0,4 0 16,5-1-16,4-8 0,4-6 0,2-4 16,0-4-16,3-4 0,1-3 15,2-5-15,2-3 16,4-4-16,3-3 0,7-12 0,8-9 15,-7 6-15,-3 4 0,-3 4 16</inkml:trace>
  <inkml:trace contextRef="#ctx0" brushRef="#br0" timeOffset="169836.7621">14021 12537 0,'0'0'0,"0"0"16,0 0-16,0 0 0,8 22 0,-8-22 15,7 30-15,-2-11 16,0 2-16,2 6 0,0 5 16,-1 2-16,1 1 0,1 13 15,-2 5-15,2 8 0,-1-2 0,-2 7 16,-1-1-16,1-8 0,-1-5 15,0 5-15,-3-1 0,0-11 16,0-6-16,-1-6 0,-1-4 16,-1-6-16,-2-7 0,2-4 15,0-2-15,1-4 0</inkml:trace>
  <inkml:trace contextRef="#ctx0" brushRef="#br0" timeOffset="170036.5455">13773 13076 0,'0'0'15,"0"0"-15,0 0 0,0 0 16,0 0-16,29-4 0,-29 4 16,45-7-16,-18 4 0,5-1 15,4 1-15,-1-2 0,0-2 16,4 0-16,-6 0 0,-6 2 0</inkml:trace>
  <inkml:trace contextRef="#ctx0" brushRef="#br0" timeOffset="170319.5626">14432 12816 0,'0'0'0,"0"0"0,0 0 16,-2 25-16,2-25 0,-2 31 16,1-9-16,0 2 0,0 4 15,-3 10-15,0 2 0,-1 0 16,0-2-16,-2 7 0,1-1 16,-1-3-16,2-3 0,-2 3 15,1-4-15,2-8 0,1-5 16,1-9-16,-1-5 0,2-4 0,0-2 15,0-11-15,0-11 0,0 4 16,0 3-16,0 1 0</inkml:trace>
  <inkml:trace contextRef="#ctx0" brushRef="#br0" timeOffset="170619.3202">14347 12785 0,'0'0'0,"0"0"0,0 0 0,0 0 15,15-22-15,-15 22 0,25-10 16,-6 7-16,3 1 0,5 5 16,5 2-16,0 3 15,0 3-15,7 5 0,0 4 0,1 4 16,-4 0-16,-7 3 0,-3 1 16,-4 5-16,-5 0 0,-7 2 15,-5 2-15,-6-2 0,-6-1 0,-5 2 16,-5 3-1,-4-2-15,-3-2 16,1-5-16,1-5 0,-7 2 0,0-2 16,2-7-16,2-4 0,-6-9 15,-4-5-15,4-7 0,4-3 0,0-8 16,-2-6-16,8 7 0,6 3 16,2 4-16</inkml:trace>
  <inkml:trace contextRef="#ctx0" brushRef="#br0" timeOffset="170969.4874">13871 12310 0,'0'0'0,"0"0"15,0 0-15,21-9 0,-21 9 0,32-8 16,-8 6-16,5-1 15,2 2-15,5 0 0,4 2 16,8-1-16,-2 0 0,5 0 0,-2 2 16,5-1-16,-3-1 0,-5 0 15,-4 1-15,-7-1 0,-4 0 16,-5-1-16,-1-3 0,-8 2 0,-3 0 16,-2-2-16,0-5 15,-6 2-15,-1 0 0,-3-2 0,-2-3 16,-4-3-16,-4 1 0,-4-2 15,-5 1-15,-6 3 0,-4 1 16,-4 3-16,-1 3 16,2 0-16,2 1 0,6 0 0,5 2 15,2 0-15</inkml:trace>
  <inkml:trace contextRef="#ctx0" brushRef="#br0" timeOffset="171254.4001">15116 12927 0,'0'0'0,"0"0"16,0 0-16,41-2 0,-20 1 0,5 1 16,6 0-16,11 1 0,2-1 0,13 4 15,0 3-15,-6 0 16,-6 0-16,1 0 0,-6 2 16,-12-2-16,-8-2 0,-5-3 15,-2 0-15,-4 0 0</inkml:trace>
  <inkml:trace contextRef="#ctx0" brushRef="#br0" timeOffset="171419.8704">15087 13196 0,'0'0'16,"0"0"-16,0 0 0,0 0 16,35 3-16,-35-3 0,46 3 15,-19-1-15,2 1 0,5 0 16,5 2-16,8 1 0,-2 1 0,2 0 15,-10-1-15,-6-1 0</inkml:trace>
  <inkml:trace contextRef="#ctx0" brushRef="#br0" timeOffset="174503.0991">16091 13224 0,'0'0'16,"0"0"-16,0 0 0,0 0 15,0 0-15,0 0 0,0 0 0,0 0 16,32-1-16,-32 1 0,37 3 16,-15-2-16,2 0 0,5 1 15,4 0-15,0 0 0,1 0 16,12 2-16,4-1 0,-1 2 15,-2 1-15,12 1 0,0 1 16,6 1-16,-5-1 0,-4-1 16,-1 1-16,-4 0 0,-3-1 0,-3 3 15,-8-1-15,-11-3 0,-7-3 16,-5 0-16,-3-2 0,-3 1 16</inkml:trace>
  <inkml:trace contextRef="#ctx0" brushRef="#br0" timeOffset="175072.7663">16440 13522 0,'0'0'0,"0"0"16,0 0-16,0 0 0,0 0 0,34 3 15,-34-3-15,34 5 0,-12-1 16,0 1-16,1 0 0,1 1 0,-1 1 15,2 3-15,-2 0 0,-4-2 16,-4-2-16,-5 4 0,-3 4 16,-8 1-16,-6 3 0,-5-1 15,-5 1-15,-6-1 0,-2-1 16,-11 2-16,-4 0 0,4-2 16,1 0-16,5-2 0,3 0 15,4-3-15,4 0 0,2-1 16,3 0-16,6-5 0,0-1 0,3-2 15,2-1-15,3-1 0,2 0 16,3-1-16,0 0 16,4 1-16,2 0 0,3 0 0,5 0 15,-1 0-15,-2 1 0,1 0 16,-2 2-16,1 1 0,0 0 16,1 2-16,-1 2 0,0-1 15,-1 0-15,-2 0 0,0 0 16,-2 2-16,-1 1 0,-2 2 15,-1 0-15,-2 1 0,-1 1 0,-2-1 16,-1 2-16,-2-3 0,-2-1 16,-4 0-16,-2 0 0,0 0 15,0 2-15,-3-1 0,0 1 16,0-2-16,-1 0 0,-2 0 16,-2-1-16,-1 0 0,0-2 0,1-1 15,1 1-15,1-2 16,2 0-16,1-1 0,1-1 0,0-1 15,1 0-15,0-5 0,0-1 16,2-6-16,3-4 0,0 1 16,2 2-16,0 3 0</inkml:trace>
  <inkml:trace contextRef="#ctx0" brushRef="#br0" timeOffset="175586.2284">16555 12680 0,'0'0'0,"0"0"15,0 0-15,0 0 0,31-7 16,-31 7-16,39-1 0,-16 1 16,1 1-16,3 2 0,2 0 15,5 1-15,-2-1 0,-1 2 16,-2 2-16,-2 0 0,-4 1 0,-1 3 16,-4-1-16,-7 0 0,-2 1 15,-5 2-15,-3-2 16,-5 0-16,-4 1 0,-5 0 0,-6 0 15,-2 0-15,-1-2 0,-9 4 16,-3-1-16,4 1 0,4-1 16,1 0-16,2 0 0,2-2 15,3-2-15,2 1 0,4 0 16,3 0-16,4-4 0,4 1 16,3-4-16,3 3 0,3 2 0,4-3 15,5 2-15,0-3 0,2-2 16,5 2-16,3 2 15,0-1-15,2 1 0,2 0 0,1 1 16,-5-2-16,-2-1 0,-5-1 16,-5 0-16,-2-2 0</inkml:trace>
  <inkml:trace contextRef="#ctx0" brushRef="#br0" timeOffset="176719.5955">17702 13168 0,'0'0'0,"0"0"15,0 0-15,0 0 0,-15 16 0,15-16 16,-20 27-16,20-27 0,-28 29 0,12-9 16,-2 3-16,-1 1 15,1 2-15,-9 8 0,0 2 16,0-2-16,2-2 0,-2 6 16,4-1-16,3-1 0,3-1 0,-2 3 15,1-5-15,5-4 0,2-5 16,3-4-16,3-4 0,0-5 15,2-3-15,0-2 0,1-1 16,2-5-16,1-7 0,2-4 16,3-5-16,-2 2 0,-1 3 15,1 1-15</inkml:trace>
  <inkml:trace contextRef="#ctx0" brushRef="#br0" timeOffset="176969.8189">17660 13164 0,'0'0'0,"0"0"0,0 0 0,0 0 15,0 0-15,9 22 0,-9-22 16,12 29-16,-4-11 0,0 3 0,0 3 16,0 1-16,0 0 0,1 10 15,0 2-15,-2-3 0,1 2 16,-1 1-16,-2 0 15,2 5-15,-2-4 0,0-2 0,-2-1 16,-1-5-16,0-3 0,-3-6 16,-1-3-16,-1-7 0,-1-5 0,1-1 15,1-1-15,0 0 16</inkml:trace>
  <inkml:trace contextRef="#ctx0" brushRef="#br0" timeOffset="177153.1169">17487 13491 0,'0'0'0,"0"0"15,0 0-15,0 0 0,0 0 16,38 6-16,-38-6 0,42 3 16,-17 0-16,3 1 0,0 0 0,2-1 15,0-1-15,2 1 0,-5 0 16,-4-2-16</inkml:trace>
  <inkml:trace contextRef="#ctx0" brushRef="#br0" timeOffset="177469.5172">18159 13278 0,'0'0'0,"0"0"0,0 0 16,0 0-16,3 22 0,-3-22 15,0 28-15,0-28 0,-1 37 0,-1-15 16,-1 3-16,1-1 16,0 2-16,-2 9 0,-1 0 0,1 0 15,-1-2-15,-1 6 0,-1-1 16,1-4-16,0-4 0,2-3 15,0-2-15,1-7 0,0-3 16,0-4-16,2-2 0,-1-7 16,0-3-16,0-6 0,0-6 15,-1 3-15,2 1 0,0 2 16</inkml:trace>
  <inkml:trace contextRef="#ctx0" brushRef="#br0" timeOffset="177953.4153">18129 13279 0,'0'0'0,"0"0"16,0 0-16,0 0 0,0 0 0,36-10 15,-36 10-15,37 1 0,-18 2 16,4 1-16,1 1 0,-1 2 16,0 2-16,5 5 15,-4 4-15,-3-1 0,-4 1 0,-4-1 16,-5-1-16,-2 0 0,-4-1 15,-4 1-15,-5 0 0,-4-3 16,-4-1-16,-2-1 0,1 0 16,-2-1-16,0-1 0,-5 0 15,0 0-15,3-2 0,3-1 0,2 0 16,3-1-16,2-1 0,3-1 16,2-2-16,3-1 0,2 0 15,2 0-15,7-1 0,5 0 16,2 1-16,-1 0 0,5 1 15,3 0-15,0 2 0,2 0 16,-3 3-16,-1 1 0,-3 1 16,0-1-16,3 7 0,-1 1 15,-5 4-15,-3 4 0,-5-3 16,-4-1-16,-4 0 0,-2-1 0,-3 2 16,0 2-16,-2-1 0,-1-2 15,-5-2-15,-5-1 16,-1-2-16,-1-3 0,-2-1 15,-1-3-15,-3-2 0,0-2 0,-2-6 16,1-6-16,-1-6 0,1-5 16,2 1-16,5 5 0,4 3 0</inkml:trace>
  <inkml:trace contextRef="#ctx0" brushRef="#br0" timeOffset="178269.6768">17752 13007 0,'0'0'15,"0"0"-15,0 0 0,23-9 16,-23 9-16,32-5 0,-9 3 0,4 1 16,1 2-16,3 1 0,1-1 15,10 2-15,0 0 0,-1 1 16,-3 0-16,5-1 0,-4 0 0,-3 0 15,-1 2 1,-6-3-16,-6-2 0,-4-1 0,-5 0 16,-2 0-16,-3 0 0,-1-3 15,-2-3-15,-8-1 16,-2-1-16,-8-3 0,-7 1 16,-8 1-16,-8 2 0,-3 1 15,1 2-15,9 1 0,4 1 16,5 0-16</inkml:trace>
  <inkml:trace contextRef="#ctx0" brushRef="#br0" timeOffset="178553.781">18880 13500 0,'0'0'15,"14"1"-15,7 1 0,2 0 0,1 0 16,10 1-16,11-1 0,-4 1 0,-1-2 16,4 2-16,-2 0 15,-5-2-15,-4 1 0,-7-6 0,-3-2 16,-6-2-16,-5-1 0,-3 1 15,-2 2-15,-1 2 0</inkml:trace>
  <inkml:trace contextRef="#ctx0" brushRef="#br0" timeOffset="178753.6458">19110 13211 0,'0'0'0,"0"0"16,0 0-16,0 0 0,0 0 15,0 23-15,0-23 0,0 27 16,0-27-16,0 34 0,0-13 16,-1 3-16,0 0 0,-1 3 15,-1 3-15,-1 9 0,0 1 0,-4 0 16,-2 2-16,0 0 16,2-8-16,2-7 0</inkml:trace>
  <inkml:trace contextRef="#ctx0" brushRef="#br0" timeOffset="180287.0275">19923 13546 0,'0'0'0,"0"0"16,0 0-16,0 0 0,0 0 0,0 0 15,34-6-15,-34 6 16,37-1-16,-11 1 0,4 1 15,5 0-15,1 0 0,14 1 0,3 1 16,-2 1-16,0 0 0,15 2 16,3 1-16,3 2 0,-7 1 15,8 1-15,-5 2 0,-5-2 16,-3-1-16,-9 3 0,-7 3 16,-9-5-16,-7-3 0,-5-2 15,-7-1-15,-4-2 0</inkml:trace>
  <inkml:trace contextRef="#ctx0" brushRef="#br0" timeOffset="180770.3998">20251 13791 0,'0'0'15,"0"0"-15,0 0 0,0 0 16,0 0-16,28 0 0,-28 0 15,33 4-15,-33-4 0,41 6 16,-14-1-16,0 0 0,-3 2 16,6 2-16,-2 1 0,-2-1 0,-3-1 15,-6 3-15,-3 1 0,-7 0 16,-3-1-16,-11 2 16,-8 1-16,-6 0 0,-6 0 15,-9 3-15,-4-1 0,3-3 16,1 1-16,0-1 0,4 0 15,7-3-15,6-1 0,6-3 16,4-3-16,9-3 16,2 3-16,4-2 0,1-1 0,11 1 15,8-1-15,0 1 0,-2-1 16,5 4-16,4 1 0,-2 1 16,-2 2-16,1 4 15,0 4-15,-5-1 0,-3-1 0,1 6 16,-2 1-16,-5 2 0,-5 1 15,-8 3-15,-5 2 0,-7-1 16,-4 0-16,-4-1 0,-1 0 16,-7-3-16,-3 1 0,-1-4 0,1-2 15,2-2-15,1-2 0,-3-4 16,-2-2-16,5-4 16,2-3-16,4-6 0,3-4 0,1-8 15,3-7-15,2 5 0,2 4 16,3 4-16</inkml:trace>
  <inkml:trace contextRef="#ctx0" brushRef="#br0" timeOffset="181003.284">20563 12984 0,'0'0'0,"0"0"0,0 0 16,0 0-16,0 0 0,1 32 0,-1-32 15,3 38-15,0-14 16,-1 5-16,1 3 0,-1-1 0,1 0 0,-1 2 16,-1-4-16,0-4 15</inkml:trace>
  <inkml:trace contextRef="#ctx0" brushRef="#br0" timeOffset="181403.3195">21744 13442 0,'0'0'0,"0"0"16,0 0-16,0 0 0,0 0 0,0 0 16,-18 26-16,18-26 15,-14 24-15,4-8 0,-2 3 16,-1 3-16,-2 2 0,1 3 15,0 3-15,-4 8 0,3-3 16,-4 11-16,1 1 0,3-4 16,0-3-16,1-1 0,0-3 0,0 2 15,6-5-15,2-4 0,4-5 16,-1-2-16,-1-6 0,2-2 16,0-4-16,0-6 0,-1-3 0,3-7 15,3-7-15,-1 3 0,0 3 16,-1 0-16</inkml:trace>
  <inkml:trace contextRef="#ctx0" brushRef="#br0" timeOffset="181691.3152">21709 13346 0,'0'0'0,"0"0"0,0 0 0,0 0 15,0 0-15,0 0 0,16 29 16,-16-29-16,11 30 0,-3-10 16,2 2-16,1 3 0,0 1 0,2 10 15,-1 2-15,0-1 0,-1 1 16,4 9-16,-2 0 0,-1-2 16,0-4-16,0 1 0,0 0 15,-1 0-15,-3-6 0,-2-5 16,-2-4-16,-1-6 0,-2-6 0,-4-4 15,-5-3-15,0-6 0,-3-4 16,1 1-16,2 0 16,1-1-16</inkml:trace>
  <inkml:trace contextRef="#ctx0" brushRef="#br0" timeOffset="181869.5433">21521 13733 0,'0'0'0,"0"0"15,0 0-15,0 0 0,0 0 0,0 0 16,0 0-16,40-1 0,-40 1 16,44 5-16,-15 1 0,0-1 15,1 0-15,2 1 0,2 0 16,4 1-16,-6-1 0,-6-1 16</inkml:trace>
  <inkml:trace contextRef="#ctx0" brushRef="#br0" timeOffset="182186.2681">22335 13616 0,'0'0'0,"0"0"0,0 0 16,-28 6-16,28-6 0,-30 10 15,13-1-15,-1 2 0,-1 1 16,-6 6-16,-1 3 16,2 1-16,5-1 0,2 4 0,3 2 15,2 5-15,4-1 0,9 5 16,7 3-16,6 1 16,6 0-16,-1-7 0,-1-5 0,10 5 15,3-1-15,-4-7 16,-2-4-16,-1-5 0,-1-3 15,-3-3-15,-4-4 0,-2-1 16,-4-1-16,-3-1 0</inkml:trace>
  <inkml:trace contextRef="#ctx0" brushRef="#br0" timeOffset="182586.8798">21531 13198 0,'0'0'0,"0"0"0,0 0 16,0 0-16,0 0 0,0 0 0,29-5 15,-29 5-15,36 2 0,-11 2 16,6 1-16,0 1 0,0 0 0,13 4 15,2 0-15,2 1 0,-1 0 16,9 2-16,0-1 0,8 2 16,-4-1-16,-6-1 0,-5 0 15,-6-2-15,-5-4 0,0 2 16,-6-1-16,-10-3 0,-3-1 16,-5-2-16,-2 1 0,-2-4 15,-2 0-15,-3-3 0,0-2 16,-2-1-16,-1 0 0,-4-5 15,-4-2-15,-2-3 0,-3 1 0,-9-2 16,-7-1-16,0 1 0,-2 1 16,5 3-16,5 2 0,4 3 15</inkml:trace>
  <inkml:trace contextRef="#ctx0" brushRef="#br0" timeOffset="201669.964">13087 10586 0,'0'0'15,"0"0"-15,0 0 0,0 0 16,-23 11-16,23-11 0,-26 17 0,7-6 16,-3 1-16,-2 3 0,-3 0 15,-3 3-15,-2 2 0,-11 7 16,0 2-16,-11 7 0,0-1 15,1-1-15,1 1 0,-6 4 16,5 0-16,-1 3 0,7-3 16,5-3-16,6-2 0,7 0 15,6 0-15,4-4 0,5-1 0,5 0 16,4-2-16,7 0 0,3-2 16,7 0-16,6 1 0,1-3 15,2-2-15,12 4 16,9 3-16,2-5 15,7 1-15,1-4 0,-9-4 0,9 3 16,3 1-16,-10-4 0,-7 1 16,0-1-16,1 1 15,-6-2-15,-4-3 0,-5 0 0,-3 1 16,-6-3-16,-1 0 0,-4-1 16,-2 2-16,-1-2 0,-3-2 0,1-1 15,0 0-15,-1-3 0,-2 1 16,-1-2-16,-1-2 15,2 3-15</inkml:trace>
  <inkml:trace contextRef="#ctx0" brushRef="#br0" timeOffset="202109.5376">16918 9655 0,'0'0'0,"0"0"0,0 0 16,0 0-16,0 0 0,0 0 0,0 0 16,0 0-16,0 0 0,4 22 15,-4-22-15,0 24 0,0-24 0,-3 22 16,3-22-16,0 0 0</inkml:trace>
  <inkml:trace contextRef="#ctx0" brushRef="#br0" timeOffset="202538.6096">16559 13821 0,'0'0'0,"0"0"0,0 0 16,0 0-16,0 0 0,0 0 0,0 0 16,0 0-16,0 0 0,0 0 15,0 0-15,0 0 0,29 14 16,-29-14-16,0 0 0,22 9 15</inkml:trace>
  <inkml:trace contextRef="#ctx0" brushRef="#br0" timeOffset="203264.5221">20049 9824 0,'0'0'0,"0"0"16,0 0-16,0 0 0,0 0 0,0 0 15,0 0-15,0 0 0,0 0 16,0 0-16,0 0 0,0 0 16,0 0-16,-15 25 0,15-25 15,-17 22-15,17-22 0,-12 18 0</inkml:trace>
  <inkml:trace contextRef="#ctx0" brushRef="#br0" timeOffset="203732.206">20405 14057 0,'0'0'16,"0"0"-16,0 0 0,0 0 0,0 0 15,0 0-15,0 0 16,0 0-16,0 0 0,0 0 0,0 0 16,0 0-16,0 0 0,6 25 15,-6-25-15,0 0 0,-2 25 0,2-25 16,0 0-16,0 0 16</inkml:trace>
  <inkml:trace contextRef="#ctx0" brushRef="#br0" timeOffset="207373.7119">13011 14723 0,'0'0'0,"0"0"16,0 0-16,0 0 0,0 0 15,0 0-15,0 0 0,0 0 16,0 0-16,0 0 0,0 0 16,1 24-16,-1-24 0,-1 26 15,-1-7-15,-1 3 0,-2 3 16,1 2-16,-2 2 0,1 1 0,-1 0 15,-2 10-15,-1 2 0,-3 6 16,-2-3-16,0-5 0,0-3 16,2-5-16,1-3 0,-1 0 15,3-4-15,3-10 0,2-2 0,0-4 16,1 0-16,2-5 16,1-4-16,2-6 0,1-4 15,3-3-15,1-3 0,1-4 16,3-4-16,4-8 0,0 0 15,3-1-15,2-2 0,0 3 0,-1 4 16,5-6-16,-1 1 0,-2 4 16,-3 5-16,0 2 0,0 2 15,-1 3-15,0 4 0,0 3 16,3 3-16,-2 3 0,-3 3 0,-1 4 16,-1 3-1,-2 3-15,-1 3 0,0 3 0,-1 4 16,-2 1-16,0 1 0,-4 2 15,-2 2-15,-2 0 0,-1-1 0,-1 0 16,-2 0-16,1-1 0,-1-1 16,1 1-16,0 0 0,-1-4 15,1-3-15,0-4 16,1-2-16,2-3 0,1-2 0,0-5 16,3-8-16,2-1 0,1-2 15,8-5-15,4-4 16,1 0-16,1 0 0,3-7 0,-1-2 15,2 2-15,3 0 0,4-5 16,-2-2-16,-3 4 0,-5 4 0,-2 5 16,-2 3-1,-2 4-15,-2 3 0,-3 4 16,-2 3-16,0 4 0,1 1 16,0 5-16,0 3 0,-4 7 15,-2 6-15,1-1 0,-1 1 0,-2 5 16,-2 3-16,-1-2 0,-1-2 15,-1 10-15,1 3 0,0-3 16,0-3-16,0 1 0,0-1 16,-2-4-16,1-4 0,2-3 15,1-3-15,0-3 0,1-4 16,3-4-16,4-2 0,-3-3 16,-1 0-16,1-1 0</inkml:trace>
  <inkml:trace contextRef="#ctx0" brushRef="#br0" timeOffset="207570.5944">14110 14955 0,'0'0'0,"0"0"0,27 4 0,-27-4 15,37 6-15,-11-1 0,5 0 16,8 4-16,1 2 0,8 5 15,1 0-15,-6-1 0,-4 0 0,-3-2 16,-7-1-16,-6-4 0</inkml:trace>
  <inkml:trace contextRef="#ctx0" brushRef="#br0" timeOffset="207737.3675">14091 15384 0,'0'0'15,"0"0"-15,0 0 0,24 11 0,-24-11 16,38 10-16,-9-4 0,1-2 16,2 0-16,15 2 0,6-1 15,0 1-15,1-1 0,1 1 16,-3 0-16,-11-1 0</inkml:trace>
  <inkml:trace contextRef="#ctx0" brushRef="#br0" timeOffset="208090.9808">14910 15048 0,'0'0'0,"0"0"16,0 0-16,0 0 0,0 0 0,0 0 15,37-5-15,-37 5 0,37 7 16,-13-1-16,4 3 15,0 1-15,0 0 0,7 6 16,0 2-16,-4 1 0,-5 1 0,-1 7 16,-8 1-16,-10-1 0,-8-1 15,-9 1-15,-6 1 0,-4-2 16,-5-3-16,-6 4 0,1-4 16,0 0-16,1-1 0,2 4 15,1 1-15,6-4 0,6-4 16,4-1-16,5-1 0,7-1 0,4 0 15,9-2-15,6-1 0,6-3 16,7-2-16,4-4 0,3-2 16,-1-4-16,3-2 0,-9-1 15,-9 2-15,-5 1 0</inkml:trace>
  <inkml:trace contextRef="#ctx0" brushRef="#br0" timeOffset="208636.4917">15669 15164 0,'0'0'16,"0"0"-16,0 0 0,-1 23 15,1-23-15,-2 31 0,1-11 16,-1 5-16,-2 3 0,0 3 15,-2 2-15,-1 7 0,-1-2 0,-2 5 16,0-1-16,1-1 0,2-3 16,-1 1-16,2-3 0,3-13 15,1-2-15,0-2 16,-1-6-16,2-3 0,0-2 0,-1-4 16,0-2-16,2-8 0,1-4 15,2-3-15,3-4 0,1-3 16,3-1-16,4-8 0,1-2 15,0 0-15,1-1 0,0 0 16,2-2-16,1 3 0,1 3 0,4-5 16,0-1-16,-3 5 0,-1 2 15,-2 3-15,-1 3 16,0 3-16,-2 0 0,3 7 16,2 1-16,-2 3 0,0 2 0,-2 4 15,-2 4-15,-2 4 0,0 2 16,0 4-16,1 3 15,-2 0-15,-1 0 0,0 2 0,1 3 16,-3 1-16,-2 1 0,-3 1 16,-2 1-16,-2 2 0,-1 3 0,-3 0 15,-1 1-15,-2 4 0,0 0 16,-2 0-16,-1 2 0,1-4 16,0-2-16,3-6 0,0-6 15,2-5-15</inkml:trace>
  <inkml:trace contextRef="#ctx0" brushRef="#br0" timeOffset="209454.1367">12298 16138 0,'0'0'0,"0"0"0,0 0 16,0 0-16,0 0 0,0 0 15,0 0-15,0 0 0,0 0 16,0 0-16,25-17 0,-25 17 16,42 2-16,-13 2 15,6 0-15,3 3 16,1 3-16,5 0 0,-5-2 0,2 6 16,-6 1-16,-6-1 0,-4-1 0,-6 1 15,-6 1-15,-4 1 16,-5-1-16,-15 1 0,-11 2 15,-5-2-15,-5 1 0,-6 1 0,-3 1 16,-10 2-16,-2-1 16,6 1-16,7 0 0,1-2 0,7-2 0,6-3 15,3 0-15,10-3 16,8-1-16,6-5 0,5 1 16,2 2-16,2 0 0,9 1 15,6-2-15,3 0 0,0-2 0,10-1 16,6-3-16,-2 1 15,-1 2-15,4-2 0,4 0 16,-1-2-16,-3-2 0,-4 1 0,-11 0 16,-7 0-16</inkml:trace>
  <inkml:trace contextRef="#ctx0" brushRef="#br0" timeOffset="210207.1164">13116 16168 0,'0'0'0,"0"0"0,0 0 16,-3 33-16,3-19 0,0 5 15,0 5-15,0 6 0,0-1 0,0 4 16,0 3-16,0-2 0,0 1 15,-1 5-15,-1-1 16,0-5-16,-1-5 0,0-3 0,-1-4 16,2-2-16,1-2 0,0-5 15,0-3-15,-1-4 0,-1-2 16,3-4-16,1-6 0,2-2 16,0-3-16,1-6 0,2-3 15,2-1-15,0-1 0,9-10 16,4-4-16,0 2 0,-1 1 0,0-2 15,1-1-15,3 0 0,0 5 16,1 4-16,1 2 0,-4 2 16,-2 2-16,-3 2 0,-1 3 15,-2 4-15,0 3 0,2 6 16,0 4-16,0 5 0,-1 2 0,-2 3 16,0 3-1,-2 3-15,-3 1 0,-1 4 0,-3 3 16,-1 0-16,-3 0 0,-4 6 15,0 1-15,0-2 0,-2-2 16,-3-5-16,-2-3 0,2-2 16,2-1-16,-1-5 0,1-1 15,4-5-15,1-3 0,0-2 16,-1-1-16,2-3 0,1 0 16,1-5-16,2-3 0,1-2 0,3-3 15,3-2-15,3-2 16,0-1-16,0-2 0,5-7 0,2 0 15,2 4-15,1 1 0,0 3 16,1 2-16,-2 2 0,-2 2 16,4 1-16,1 3 0,-5 7 0,0 1 15,-1 4-15,-1 3 16,-2 2-16,-1 2 0,-2 4 0,-1 2 16,-2 4-16,0 2 0,-2 2 15,-3 1-15,0 4 0,-2 3 16,-2 1-16,-2 1 0,0-2 15,-1-1-15,-2 3 0,0-1 16,-3-4-16,0-3 0,0-7 16,0-5-16,3-4 0,1-1 0,0-2 15</inkml:trace>
  <inkml:trace contextRef="#ctx0" brushRef="#br0" timeOffset="210406.913">14205 16344 0,'0'0'16,"0"0"-16,0 0 0,28-3 15,-28 3-15,38 3 0,-13-1 16,4 1-16,4 0 0,12 4 0,1 1 16,-3 0-16,-2-2 0,7 1 15,0-1-15,-9-2 0,-5 0 16,-1-1-16,-7 0 0,-6-1 15</inkml:trace>
  <inkml:trace contextRef="#ctx0" brushRef="#br0" timeOffset="210637.14">14568 16193 0,'0'0'0,"0"0"16,-2 18-16,2-18 0,-3 27 0,2-10 16,0 3-16,0 7 0,0 1 15,-1 9-15,0 6 16,-1-1-16,1-1 0,1 5 16,1-5-16,1 5 0,1-4 0,0-10 15,-1-6-15,0-6 0</inkml:trace>
  <inkml:trace contextRef="#ctx0" brushRef="#br0" timeOffset="211137.7511">14914 16241 0,'0'0'0,"0"0"0,0 0 15,0 0-15,0 0 0,32 8 0,-32-8 16,29 13-16,-29-13 0,28 23 16,-12-8-16,-1 0 0,1-1 15,-4 3-15,-2 2 0,-3 6 16,-3 0-16,-6 0 16,-5-1-16,-4-2 0,-5-1 0,-6 2 15,-2-2-15,1-1 0,1-1 0,-1-4 16,-1-2-16,5-4 15,4-2-15,4 0 0,4-1 16,0-2-16,2-2 0,5-2 0,8 3 16,1-2-16,4-2 0,6 1 15,7-1-15,-1 0 0,1 0 16,10 3-16,2 2 0,-5 1 16,-3-1-16,-5 2 0,-4 2 15,-2 1-15,-2 2 0,-5 4 16,-3 2-16,-5 2 0,-3 2 0,-4 2 15,-4-1-15,-5 2 0,-6 1 16,-1 0-16,-3 0 16,2-3-16,0-1 0,-3-2 0,0-2 15,2-3-15,2-2 0,5-8 16,3-6-16,6-3 16,4-3-16,4-7 0,5-6 0,-1 3 15,-2 4-15,0 3 0</inkml:trace>
  <inkml:trace contextRef="#ctx0" brushRef="#br0" timeOffset="211670.0306">15470 16415 0,'0'0'0,"0"0"0,0 0 15,1 28-15,-1-28 0,0 34 16,0-13-16,-1 3 0,0 1 0,-3 11 15,0 0-15,-2 1 16,0 1-16,-2 6 0,0 0 16,2-4-16,0-4 0,1-4 15,-1-3-15,2-5 0,0-4 0,1-4 16,1-5-16,0-2 0,1-3 16,1-6-16,0 0 0,0-7 15,2-4-15,1-3 0,2-3 16,0-3-16,3-2 0,3-8 15,2-3-15,0 1 0,0 1 16,1 0-16,-1 0 0,-1 3 16,0 2-16,1-3 0,1 2 15,-1 4-15,0 2 0,0 5 16,1 3-16,-7 4 0,-2 2 0,2 4 16,4 3-16,0 3 15,-1 1-15,0 6 0,0 3 0,-1 3 16,-1 3-16,0 4 0,-2 2 15,-1 3-15,-1 2 0,-2 3 16,-1 2-16,-1 0 0,0 0 16,-2 5-16,-2-3 0,0-3 15,1-1-15,-1-3 0,-1-1 16,1-6-16,-1-2 0,2-6 16,0-4-16,2-4 0,0-2 0,2-12 15,1-9-15,2-3 0,2-2 16,-2 3-16,0 4 0,-1 3 15</inkml:trace>
  <inkml:trace contextRef="#ctx0" brushRef="#br0" timeOffset="211838.8838">16026 16526 0,'0'0'0,"0"0"16,0 0-16,0 0 0,34-3 15,-34 3-15,38 0 0,-14 3 16,4 1-16,1 2 0,0 1 15,10 4-15,0 0 0,-4 1 16,-3 3-16,-2 9 0,-8 4 0,-5-4 16,-2-6-16,-3-3 0</inkml:trace>
  <inkml:trace contextRef="#ctx0" brushRef="#br0" timeOffset="211987.1765">16071 16883 0,'0'0'0,"0"0"0,0 0 16,38 12-16,-19-5 0,5 0 16,6 0-16,2 0 0,2 1 0,10 0 15,0 0-15,1-2 0,-8-1 16,-7 0-16</inkml:trace>
  <inkml:trace contextRef="#ctx0" brushRef="#br0" timeOffset="212287.4178">16848 16538 0,'0'0'0,"0"0"0,0 0 16,0 0-16,3 32 0,-3-32 15,2 34-15,-1-14 0,-1 2 0,0 5 16,-1 4-16,0 8 0,0-1 16,0 3-16,0 0 0,-1 11 15,-1 2-15,2 0 0,0 2 16,-1 3-16,1-7 0,-1 3 16,0 3-16,-1-3 0,1-11 0,-4-2 15,-4-2-15,-4-5 0,0-5 16,3-7-16,2-7 15,3-3-15</inkml:trace>
  <inkml:trace contextRef="#ctx0" brushRef="#br0" timeOffset="213501.5484">12232 14670 0,'0'0'15,"0"0"-15,0 0 0,0 0 0,0 0 16,0 0-16,-24 16 0,24-16 15,-32 18-15,9-6 0,-2 2 16,-1 1-16,-3 1 0,-11 6 16,-3 3-16,0 0 0,-1 0 15,-10 6-15,1 0 0,-4-1 16,5-5-16,5 2 0,3 0 16,3-2-16,2-1 0,0 0 15,3-3-15,9-3 0,5-2 0,3-1 16,2 0-16,6-2 15,1 2-15,4 1 0,1 3 16,3-3-16,1-2 0,4 1 0,3 1 16,2-2-16,0-1 0,9 4 15,5 4-15,0-2 0,0 1 16,8 6-16,3 2 0,-1 1 16,0 3-16,0-3 0,1 0 15,0 2-15,0 1 0,1 5 16,-4 0-16,-2-3 0,-2-1 0,2 1 15,0-2-15,-2-6 0,-3-3 16,-6 2-16,-1 1 16,-5-3-16,-2-2 0,-3-3 0,0-1 15,-2-5-15,-1-3 0,-3-2 16,-2 0-16,-4-5 0,-4-3 0,3 0 16,2 1-16,0-1 15</inkml:trace>
  <inkml:trace contextRef="#ctx0" brushRef="#br0" timeOffset="215654.0929">17370 15783 0,'0'0'0,"0"0"0,0 0 15,0 0-15,0 0 0,0 0 0,0 0 16,0 0-16,0 0 0,0 0 16,35 0-16,-35 0 0,31 5 0,-7-1 15,5 1-15,7-2 0,4 2 16,18 2-16,4 1 15,10 2-15,-1 0 0,15 2 16,1 0-16,-5 2 0,-5 1 0,3 0 16,-8-2-16,0 0 0,-10-2 15,-12 0-15,-9 0 0,-11-2 16,-8-2-16,-9-2 0,-4 1 16,-7-4-16,-4-1 0,-1 0 15,3-1-15,-2 2 0</inkml:trace>
  <inkml:trace contextRef="#ctx0" brushRef="#br0" timeOffset="215920.3531">17266 16040 0,'0'0'0,"0"0"16,0 0-16,0 0 0,29 3 0,-29-3 15,41 4-15,-13 0 0,3 0 16,22 2-16,12 2 16,0 0-16,1-1 0,15 4 15,13 2-15,6 6 0,-7 1 0,2 3 16,-9 1-16,-13-5 0,-8-3 16,16 6-16,-10 0 15,-18-7-15,-11-2 0,-16-6 0,-8-4 16,-12-6-16,0-3 0,-3 2 15,-1 1-15,0 1 0</inkml:trace>
  <inkml:trace contextRef="#ctx0" brushRef="#br0" timeOffset="216206.8374">18452 15693 0,'0'0'0,"0"0"0,0 0 16,24 20-16,-24-20 0,32 21 0,-11-7 15,3 3-15,3 2 0,7 7 16,-1 1-16,8 8 16,0-1-16,-6 3 0,-5 0 0,-3 6 15,-6 0-15,-8-2 0,-5-1 16,-8-2-16,-5-1 0,-9-1 0,-6 0 15,-5-4-15,-4-3 0,-7 4 16,-1 1-16,-3-6 0,-1-3 16,10-6-16,8-5 15,7-4-15</inkml:trace>
  <inkml:trace contextRef="#ctx0" brushRef="#br0" timeOffset="235987.8382">23478 7553 0,'0'0'0,"0"0"0,0 0 16,0 0-16,0 0 0,0 0 0,0 0 15,0 0-15,4 28 0,-4-28 16,3 29-16,-3-29 0,1 36 15,0-12-15,0 5 0,0 3 16,1 2-16,0 16 0,2 3 16,-1 14-16,1 0 0,-1 14 15,-1 3-15,-2-5 0,0-2 16,-1 20-16,0 3 0,-2 4 16,0-8-16,1 48 0,0-5 15,1-20-15,1-13 0,-1 8 16,-2 7-16,1-6 0,1-6 0,0 10 15,-1 4-15,0-9 16,-1-7-16,0 15 0,-1 11 0,-2-9 16,1-7-16,-5 15 0,-5 9 15,-1-13-15,-2-8 0,7 12 16,4 10-16,4-10 0,1-7 16,-1 10-16,-2 5 0,3-6 15,2-5-15,-1 11 0,-1 7 16,-2-11-16,0-9 0,-1 15 15,-2 9-15,0-16 0,2-12 0,-2 16 16,1 9-16,1-15 16,1-10-16,0 9 0,2 7 0,0-13 15,1-7-15,1 5 0,0 4 16,-1-15-16,-1-10 0,-3 7 16,0 5-16,1-11 0,3-10 0,-2 3 15,-3 1-15,-6-7 0,-3-5 16,1 4-16,0 3 15,2-13-15,1-9 0,0 2 16,0 3-16,1-9 0,1-4 0,1-2 16,0-1-16,0 1 0,2 1 15,-3-2-15,-1 0 0,-1-10 16,0-8-16,-3 7 0,-1 5 16,2-5-16,3-3 0,0 2 15,0 2-15,1 0 0,2 1 0,0 0 16,0 0-16,1-3 15,0-3-15,0 6 0,-2 5 0,3-13 16,3-7-16,0 3 0,0 4 16,2-11-16,2-5 0,1-2 15,2-2-15,-1 17 0,2 9 0,-3-14 16,-1-12-16,0-7 16</inkml:trace>
  <inkml:trace contextRef="#ctx0" brushRef="#br0" timeOffset="238486.9799">25261 5901 0,'0'0'15,"0"0"-15,0 0 0,0 0 16,0 0-16,0 0 0,0 0 0,0 0 15,0 0-15,0 0 0,-27 19 16,27-19-16,-23 23 0,10-7 16,-3 6-16,-1-1 0,-2 2 0,-9 9 15,-2 2-15,0-1 16,1-1-16,-7 10 0,-1 1 16,4-5-16,4-5 0,-3 7 0,3-3 15,4-5-15,4-6 0,2 1 16,1-1-16,3-5 0,0-3 15,4-3-15,2 0 16,1-4-16,2-2 0,3-2 0,2-1 16,2-4-16,3 0 0,4-8 15,3-6-15,-2 2 0,-1 3 0,-3 0 16</inkml:trace>
  <inkml:trace contextRef="#ctx0" brushRef="#br0" timeOffset="238787.4469">25264 5901 0,'0'0'16,"0"0"-16,0 0 0,0 0 0,0 0 15,11 21-15,-11-21 0,4 28 16,-4-28-16,5 38 15,-4-13-15,-1 1 0,0 2 0,-1 7 16,0 2-16,0-1 0,0-1 16,-2 4-16,0-3 0,1-3 15,0-3-15,-1-1 0,1-2 16,0-5-16,1-3 0,0-3 16,0-4-16,0-2 0,-1-1 0,1-5 15,0-1-15,1-3 0,-2 3 16,2-3-16</inkml:trace>
  <inkml:trace contextRef="#ctx0" brushRef="#br0" timeOffset="238954.4404">25057 6261 0,'0'0'0,"0"0"16,0 0-16,23-10 0,-11 5 15,5 2-15,3-1 0,7 0 16,-1 0-16,-4 0 0,-3 1 16,-2 1-16</inkml:trace>
  <inkml:trace contextRef="#ctx0" brushRef="#br0" timeOffset="239287.2123">25599 5981 0,'0'0'15,"0"0"-15,0 0 0,0 0 16,0 0-16,0 0 0,0 34 16,0-34-16,-3 30 0,1-9 0,-2 3 15,0 4-15,-2 2 0,-2 11 16,-3 4-16,-2-1 0,0-1 15,-3 12-15,-2 1 0,3-6 16,1-3-16,0 8 0,1-2 16,1-8-16,1-6 0,-1 4 15,2-3-15,2-6 0,1-5 0,3-4 16,2-3-16,1-8 0,1-2 16,0-2-16,0-4 15,2-5-15,1-4 0,0-9 0,1-6 16,-2 4-16,0 1 0,0 3 15</inkml:trace>
  <inkml:trace contextRef="#ctx0" brushRef="#br0" timeOffset="239592.3618">25545 6053 0,'0'0'0,"0"0"0,0 0 15,0 0-15,24-14 0,-24 14 16,24-5-16,-9 5 0,1 1 0,2 2 16,1 1-16,0 3 15,0 0-15,6 5 0,-2 1 16,-3 1-16,-3 0 0,-2 1 16,-4 1-16,-2-2 0,-4 0 0,-4 1 15,-3 2-15,-2-1 0,-3-1 16,-4 1-16,-3 3 0,-3-3 15,-2-1-15,-7 1 0,-3-1 16,4-4-16,2-1 0,-3-3 16,-1-2-16,1-1 0,2-2 0,4 0 15,5 0-15,2-1 16</inkml:trace>
  <inkml:trace contextRef="#ctx0" brushRef="#br0" timeOffset="239970.4415">25188 5713 0,'0'0'0,"0"0"16,0 0-16,29-3 0,-16 2 0,4 1 15,6 1-15,6-1 0,2 1 16,2-1-16,2 0 0,1 2 16,-2 0-16,8-1 0,-1-1 15,-5 1-15,-3-1 0,-2 0 16,-3 0-16,-5-1 0,-3 0 0,-5 0 16,-4 1-16,-2 0 0,-1-1 15,-4-2-15,-1-1 0,-3 0 16,-2-2-16,-2-2 0,-3 1 15,-4 0-15,-2-1 0,-5 2 16,-3 0-16,-1 2 16,0 3-16,-3 2 15,-3 3-15,5 0 0,3-2 0,4 1 0</inkml:trace>
  <inkml:trace contextRef="#ctx0" brushRef="#br0" timeOffset="240287.5816">26247 6118 0,'0'0'0,"0"0"0,0 0 0,0 0 15,0 0-15,33-4 0,-33 4 16,36-4-16,-36 4 0,46-3 16,-17 0-16,-1 3 0,2 0 0,9 3 15,-1-1-15,-5 0 0,-5 1 16,1 0-16,-6-1 0,-4 0 15</inkml:trace>
  <inkml:trace contextRef="#ctx0" brushRef="#br0" timeOffset="240471.8098">26215 6378 0,'0'0'0,"0"0"16,0 0-16,0 0 0,33-1 15,-33 1-15,47-3 16,-19 1-16,4 0 0,15 1 0,2 1 16,-1-2-16,-4-2 0,1-1 15,-9 1-15,-6 2 0</inkml:trace>
  <inkml:trace contextRef="#ctx0" brushRef="#br0" timeOffset="241354.4594">27660 5599 0,'0'0'16,"0"0"-16,0 0 0,0 0 0,-4 30 16,4-30-16,-12 35 15,3-12-15,-2 1 0,0 6 0,0 3 16,-3 10-16,0 0 0,-7 11 15,-1 0-15,0-2 0,0-4 16,-5 9-16,2 1 0,2-7 16,3-4-16,-5 3 0,1-4 15,7-9-15,3-6 0,2-5 16,1-6-16,5-1 0,1-4 0,2-2 16,0-4-16,0-3 0,2-2 15,1-4-15,-2-4 0,3 0 16,0-2-16,4-6 0,0-5 15,3-2-15,1-2 0,-2-3 16,2 0-16,0-2 0,0-2 0,0 1 16,0-2-16,0 1 15,2 1-15,3-7 0,-1 0 16,0 5-16,0 5 0,3 3 0,1 0 16,-1 1-16,-1-1 0,1 2 15,0-1-15,2 6 0,0 4 16,0 1-16,1 2 15,-5 2-15,1 2 0,-2 1 0,0 4 16,-2 2-16,-1 3 0,0 4 16,-1 2-16,-1 2 0,-3 0 15,-4 1-15,-2 2 0,-2-2 0,-2 1 16,-6 1-16,-4 0 16,-2-2-16,0-2 0,-2 0 0,0-2 15,-1 0-15,1-2 0,-2-1 16,0 0-16,2-2 0,1-2 15,2 0-15,-1-3 0,4 1 16,2 0-16,2-2 0,3 0 16,1 0-16,2 0 0,3-1 15,-1 4-15,3-4 0,2 0 0,3 0 16,1 0-16,3 0 0,2 1 16,1-1-16,2 1 0,-1 1 15,1 1-15,1 2 0,3 1 16,-1 1-16,0 2 0,-2-2 15,1 1-15,-2-2 0,0 2 0,0 0 16,2-1-16,1 0 16,-2 1-16,2-1 0,1 1 15,-2-4-15,-2-1 0,-3 0 0,-2-1 16,-1 0-16</inkml:trace>
  <inkml:trace contextRef="#ctx0" brushRef="#br0" timeOffset="241687.6308">28503 5866 0,'0'0'15,"0"0"-15,0 0 0,0 0 0,0 0 0,0 0 16,-26 19-16,26-19 15,-24 22-15,9-7 0,-3 6 16,0 0-16,-3 0 0,-7 11 16,-1 2-16,3-4 0,2-1 15,-7 10-15,-1 3 0,3-5 16,3-2-16,-3 2 0,3-3 16,4-4-16,3-5 0,2-3 0,2 0 15,3-4-15,2-2 0,3-3 16,2-3-16,2-4 0,3-1 0,2-7 15,0-6-15,0 1 16,-1 2-16,0 0 0</inkml:trace>
  <inkml:trace contextRef="#ctx0" brushRef="#br0" timeOffset="241972.4666">28457 5966 0,'0'0'0,"0"0"16,0 0-16,0 0 0,0 0 0,10 27 15,-10-27-15,5 25 0,-3-8 16,1 2-16,-2 4 16,0 0-16,0 2 0,-1 2 0,0 0 15,0 5-15,0-2 0,-1 1 16,0-1-16,0 0 0,1-2 15,0 3-15,0-5 0,-2-4 0,0-4 16,2-3-16,1-4 16,-1-3-16,-1-2 0,-4-2 15,-3-2-15,1 0 0,2 0 0,1 0 16</inkml:trace>
  <inkml:trace contextRef="#ctx0" brushRef="#br0" timeOffset="242154.2204">28170 6274 0,'0'0'0,"0"0"0,0 0 15,0 0-15,23-7 0,-23 7 16,31-5-16,-31 5 0,38-5 0,-15 3 16,3 0-16,-2-1 0,0-1 15,1 1-15,-4 0 0,-3 1 16</inkml:trace>
  <inkml:trace contextRef="#ctx0" brushRef="#br0" timeOffset="242454.0542">28833 6014 0,'0'0'15,"0"0"-15,0 0 0,0 0 16,0 0-16,0 0 0,-6 32 0,6-32 16,-5 28-16,5-28 0,-10 36 15,3-15-15,0 1 0,0 1 16,-2 1-16,-2 5 0,1-3 16,0-2-16,1-2 0,2-2 15,1 0-15,1-3 0,-1-3 16,2 0-16,0-3 0,2-2 15,0-1-15,1-2 0,1-2 0,0-4 16,3-3-16,-2 0 0,0 0 16,0 1-16</inkml:trace>
  <inkml:trace contextRef="#ctx0" brushRef="#br0" timeOffset="242803.9599">28761 6029 0,'0'0'0,"0"0"0,0 0 16,0 0-16,22-4 0,-22 4 0,0 0 15,33-1-15,-17 2 0,0 1 16,2 1-16,-1 1 0,1 2 16,-1 0-16,-1 4 0,1-2 15,-2 3-15,4 4 0,-2-1 16,-2 2-16,-2 0 0,-3-2 15,-2 2-15,-4 0 0,-2-1 0,-3 3 16,-2 0-16,-4 0 0,-2 0 16,-3 1-16,-1-1 0,-3-2 15,-2 0-15,-2-1 0,-2-1 16,-2 3-16,2-3 0,0-1 16,0-2-16,2-2 0,1-5 0,1 0 15,2-1-15,1-4 16,3-4-16,2-4 0,3-3 15,1 4-15,2 1 0,0 1 0</inkml:trace>
  <inkml:trace contextRef="#ctx0" brushRef="#br0" timeOffset="243240.1765">28359 5693 0,'0'0'16,"0"0"-16,0 0 0,0 0 0,25-4 15,-25 4-15,25-5 0,-25 5 16,35-7-16,-15 5 0,5-2 15,1 3-15,2 0 0,10 1 16,2 0-16,-1 0 0,-1 0 0,8 1 16,1-1-16,-4 1 15,-4 1-15,0-2 0,0-2 16,-5 2-16,-3-1 0,-6 0 0,-4-2 16,-3 1-16,-3 1 0,-3 1 15,-3 0-15,-1-2 0,-2 2 16,-2-1-16,-1-1 0,-2-2 15,-2-1-15,-3-1 0,-3-1 16,-4 1-16,-3-1 0,-3-2 16,-2 1-16,-3-2 0,-2 0 0,-4 1 15,-2-2-15,-1 1 0,5 3 16,5 0-16</inkml:trace>
  <inkml:trace contextRef="#ctx0" brushRef="#br0" timeOffset="244770.8538">24604 8110 0,'0'0'16,"0"0"-16,0 0 0,0 0 0,0 0 15,25 1-15,-25-1 0,32-4 16,-32 4-16,41-2 0,-14-1 15,1 2-15,-1 0 0,11 0 16,2-1-16,-4 2 0,-2 0 16,4 2-16,-5-2 0,-6 0 15,-5-3-15,-3 6 0,-2 1 16,-6 1-16,-5 2 0,-1-2 0,-2-1 16,0 0-16</inkml:trace>
  <inkml:trace contextRef="#ctx0" brushRef="#br0" timeOffset="244921.2972">24628 8414 0,'0'0'0,"0"0"16,0 0-16,0 0 0,0 0 0,26-4 16,-26 4-16,37-3 0,-15-1 15,5 0-15,5 1 0,4-1 16,1 0-16,4-1 0,-7 2 15,-5 1-15</inkml:trace>
  <inkml:trace contextRef="#ctx0" brushRef="#br0" timeOffset="245838.0182">25917 7504 0,'0'0'0,"0"0"16,0 0-16,0 0 0,0 0 15,0 0-15,-8 28 0,8-28 16,-10 29-16,2-8 0,-3 4 16,1 2-16,0 0 0,-3 13 15,-1 5-15,0-1 16,0 2-16,1 6 0,-1 3 16,-2 6-16,2-7 0,-3 3 0,1-7 15,-1-4-15,1-4 0,0 2 16,5-2-16,-1-10 0,1-6 15,2-3-15,2-4 0,1-5 16,3-3-16,0-5 0,-1-4 16,1-2-16,0-1 0,-1-4 15,1-4-15,0-2 0,1-4 0,0-3 16,2-3-16,2-3 0,0-4 16,1 1-16,3-2 0,1-2 15,2-3-15,2 3 0,2 1 16,6-6-16,1 2 0,1 2 15,0 3-15,-1 1 0,-1 1 0,4 3 16,0 3-16,-1 0 0,-1 4 16,0 1-16,0 4 15,-2 3-15,1 3 0,1 4 0,1 2 16,-2 1-16,-1 3 0,-4 2 16,0 2-16,-5 2 0,-3 1 15,1 1-15,0 1 0,-4 1 16,-3 1-16,-2 0 0,-2 1 15,-5 1-15,-2 1 0,-4-1 16,-3 0-16,0-1 0,-2-2 0,-1 0 16,0-1-16,-1-1 15,-1-2-15,1-1 0,0-1 0,3-1 16,0-2-16,3-1 0,0-2 16,4-1-16,1-1 0,3 1 15,1 2-15,2-2 0,0-1 16,2 2-16,2-2 0,-1 2 15,1-2-15,4 2 0,2-2 16,-1 1-16,2-1 0,2 3 16,1 0-16,1 1 0,1 3 0,0-1 15,0-1-15,4 2 0,0 0 16,1 1-16,0 2 0,1 0 16,1-1-16,-1 1 0,0 0 15,-1-2-15,-3 2 0,0-3 16,0 1-16,-2 0 0,0-1 0,0 1 15,0-1-15,1 0 0,0 0 16,3-2-16,0 0 16,-2-2-16,-3 0 0,-1-1 0</inkml:trace>
  <inkml:trace contextRef="#ctx0" brushRef="#br0" timeOffset="247137.3399">26990 7488 0,'0'0'0,"0"0"0,0 0 16,0 0-16,0 0 0,0 0 0,0 0 15,-20-10-15,20 10 0,0 0 16,-20 9-16,20-9 0,-19 17 15,19-17-15,-25 31 0,9-14 16,0 1-16,-2 4 0,-1 1 16,-4 11-16,1-1 0,1 5 15,1 1-15,-3 8 0,1-3 0,3 1 16,3-1-16,-2 7 0,3-3 16,4-3-16,3-2 15,2-5-15,3-3 0,2-1 0,2 1 16,5-3-16,2 0 0,1-1 15,1-1-15,0-1 0,0-3 16,1-2-16,1 0 0,-1-4 16,-1-2-16,1 0 0,1 0 15,2-2-15,-1 0 0,0-1 16,1 0-16,1 0 0,-2-3 0,-3-4 16,-1-1-16,-2-3 0,-1 0 15,-1 0-15</inkml:trace>
  <inkml:trace contextRef="#ctx0" brushRef="#br0" timeOffset="282704.3056">27054 8096 0,'0'0'0,"0"0"16,0 0-16,0 0 0,0 0 0,0 0 15,0 0-15,0 0 0,0 0 16,0 0-16,0 0 0,0 0 16,0 0-16,0 0 0,0 0 15,16-21-15,-16 21 0,0 0 16,36 0-16,-36 0 0,34 1 0,-10 1 15,3-1-15,0 1 0,-1-2 16,14 3-16,4 2 16,-2-2-16,-2-1 0,13 0 15,1-1-15,-4 2 0,-4 0 0,11 1 16,-1 0-16,-5 0 0,-5 0 16,7 2-16,0 0 0,-7 1 15,-4-2-15,-1 1 0,-2-1 16,-7 1-16,-4-2 0,-1 4 15,0 2-15,-7-1 0,-6-1 0,-3-2 16,-3-1-16,-3-1 16</inkml:trace>
  <inkml:trace contextRef="#ctx0" brushRef="#br0" timeOffset="283221.1658">27527 8351 0,'0'0'0,"0"0"15,0 0-15,0 0 0,0 0 0,29 1 16,-29-1-16,33-2 0,-33 2 16,36 2-16,-13 1 0,-3 0 15,0 1-15,-1-1 0,-1 2 16,-3 0-16,-2 0 0,-3 3 15,-4 2-15,-6 1 0,-5 0 16,-5 1-16,-4 1 0,-5 0 0,-2 0 16,-3 0-16,-1-1 15,1-1-15,0 0 0,-4 3 16,0-2-16,6-2 0,6-2 0,3-1 16,5-1-16,-1 0 0,1-1 15,7-2-15,3-1 0,4 0 16,3-2-16,3 0 0,3 0 15,3 0-15,1 1 0,0 0 16,2 0-16,-1 0 0,0 3 0,3 1 16,0 2-16,-1 0 15,-2 1-15,-3 0 0,-4 4 0,-3-1 16,-1 1-16,-7 3 0,-4 2 16,-4-3-16,-3 2 0,-7 4 15,-4 0-15,-3-1 0,-3 0 16,-2-2-16,-3-1 0,1-1 15,3-2-15,-8 1 0,1-2 16,6-4-16,3-1 0,1-6 16,1-4-16,3-5 0,4-4 15,2 3-15,4 2 0,3 1 0</inkml:trace>
  <inkml:trace contextRef="#ctx0" brushRef="#br0" timeOffset="283574.7883">27566 7578 0,'0'0'0,"0"0"0,0 0 0,23-7 15,-23 7-15,28-1 0,-10-2 16,1 2-16,1 2 0,0 2 15,0 2-15,2 3 0,-2 2 0,-6 1 16,-3 0-16,-4 3 16,-5 0-16,-9 3 0,-6 1 15,-1-1-15,-2-1 0,-3 2 0,-2 1 16,-4 1-16,2 0 0,2-1 16,2-1-16,4-1 0,2-1 15,4 0-15,3 0 0,4-4 16,2-1-16,8-2 0,6 1 15,5-1-15,3 0 0,10-1 16,6-2-16,1 1 0,-1-1 0,-3 0 16,-8-1-16,-5-1 0</inkml:trace>
  <inkml:trace contextRef="#ctx0" brushRef="#br0" timeOffset="283954.7828">28883 7779 0,'0'0'0,"0"0"0,0 0 0,0 0 16,0 0-16,0 0 0,-15 27 15,15-27-15,-18 19 0,18-19 16,-31 33-16,14-14 0,-2 0 16,-3 5-16,-3 3 0,-5 7 15,2-1-15,-4 6 0,4 0 0,1-2 16,4-3-16,-3 4 0,1-3 16,4-5-16,3-3 0,2-4 15,3-3-15,3 0 0,3-2 16,2-4-16,1-3 0,0-4 15,2-3-15,2-4 0,0 0 16,7-4-16,0-6 0,-1 4 16,-2 0-16,0 2 0</inkml:trace>
  <inkml:trace contextRef="#ctx0" brushRef="#br0" timeOffset="284237.813">28858 7850 0,'0'0'16,"0"0"-16,0 0 0,0 0 0,0 0 15,4 30-15,-4-30 16,8 29-16,-2-11 0,-2 1 0,0 3 16,0 0-16,-1 3 0,0 7 15,1 3-15,-1-3 0,0-2 16,1-2-16,-1 0 0,-1-1 15,-1-3-15,1 4 0,1-2 16,-2-5-16,0-2 0,0-5 16,0-2-16,-2-5 0,-2-4 0,-6-2 15,-4-2-15,2 0 0,2 1 16,1-1-16</inkml:trace>
  <inkml:trace contextRef="#ctx0" brushRef="#br0" timeOffset="284388.2415">28558 8164 0,'0'0'16,"0"0"-16,0 0 0,0 0 0,0 0 15,32-6-15,-12 5 16,3-2-16,4 2 0,1 0 0,4 1 16,0-1-16,-1-2 0,3 1 15,-5 0-15,-5 0 0</inkml:trace>
  <inkml:trace contextRef="#ctx0" brushRef="#br0" timeOffset="284689.5775">29251 7893 0,'0'0'0,"0"0"15,0 0-15,0 0 0,-4 22 0,4-22 16,-4 23-16,4-23 0,-10 34 16,3-13-16,1 3 0,-1 1 15,2 0-15,-3 9 0,1 0 16,2-2-16,0-3 0,1-3 16,1 0-16,-1-3 0,2-1 0,0 0 15,0-3-15,1-6 0,-1-1 16,1-3-16,0-1 15,1-3-15,0-5 0,0 0 0,-2-6 16,1 2-16,0 1 0,1 0 16</inkml:trace>
  <inkml:trace contextRef="#ctx0" brushRef="#br0" timeOffset="285138.2761">29147 7917 0,'0'0'0,"0"0"0,0 0 0,0 0 16,32-4-16,-32 4 0,31 0 16,-31 0-16,35 5 0,-16-1 15,2 2-15,-3 1 0,0 0 16,-3 3-16,0 2 0,-2 3 0,-4 0 16,-6-2-16,-5-2 15,-4 2-15,-2-1 0,-3 0 16,-3 0-16,-1-1 0,-2 1 0,1-1 15,-2-2-15,2-1 0,1 2 16,3-4-16,2 0 0,3-1 16,0 0-16,3-2 0,1-2 15,3-1-15,0 4 0,6-3 16,4 0-16,1 0 0,2 1 0,6 0 16,3 1-16,1 0 0,1 2 15,-2 1-15,0 0 16,-2 2-16,-1 0 0,-3 2 0,0 1 15,-4 1-15,-3 2 0,-4 1 16,-4 1-16,-2-2 0,-2 0 16,-5 0-16,-4 0 0,-4-1 15,-3-1-15,-6 1 0,-2-1 16,-2-3-16,0-3 0,-2-2 16,0-3-16,0-3 0,1-4 0,6 2 15,4 1-15,5 1 0</inkml:trace>
  <inkml:trace contextRef="#ctx0" brushRef="#br0" timeOffset="285471.1021">28818 7607 0,'0'0'0,"0"0"0,0 0 15,0 0-15,39-2 0,-39 2 16,43 0-16,-17 0 0,3 0 0,3 0 16,3 0-16,7 0 15,-1 0-15,6 0 0,-1 1 16,-6-1-16,-2 1 0,-6-1 0,-4-1 16,-4 0-16,-6 1 0,-2 0 15,-3-1-15,-2-2 0,-2 0 16,-2-1-16,-3-2 0,-2 1 15,-1-1-15,-6 0 0,-7 1 16,-4-1-16,-3 0 0,-8 4 16,-7 2-16,5 0 0,5 0 0,4 0 15</inkml:trace>
  <inkml:trace contextRef="#ctx0" brushRef="#br0" timeOffset="286004.8403">29887 8058 0,'0'0'16,"0"0"-16,23-2 0,-7 1 0,3-1 15,9 0-15,1 2 0,4 2 16,4-1-16,5 1 0,-3-1 16,-2-1-16,-3 0 0,-3 1 15,-4 1-15,-3-2 0,-5 0 0,-4 0 16,-5-2-16,-2 1 0,-1 1 16,-1-1-16</inkml:trace>
  <inkml:trace contextRef="#ctx0" brushRef="#br0" timeOffset="286222.6788">30164 7959 0,'0'0'16,"0"0"-16,0 0 0,-2 20 0,2-20 15,-4 21-15,4-21 0,-5 31 16,2-15-16,0 2 0,0 3 15,-1-1-15,1 0 0,0 7 16,-1 0-16,1-2 0,1-2 16,0-2-16,-1 0 0,2-5 0,1-2 15,0-2-15,0-2 0,0-3 16</inkml:trace>
  <inkml:trace contextRef="#ctx0" brushRef="#br0" timeOffset="286487.8396">30815 7964 0,'0'0'0,"12"0"16,7 0-16,3-1 0,2 1 15,12-1-15,5 1 0,8 0 16,-2 1-16,10 0 0,1 0 16,-7 1-16,-5 0 0,-3 0 15,-1 3-15,-8 0 0,-7 0 0,-1-1 16,-7 0-16,-5-1 0</inkml:trace>
  <inkml:trace contextRef="#ctx0" brushRef="#br0" timeOffset="287005.1818">30984 8144 0,'0'0'0,"0"0"0,0 0 16,27 6-16,-27-6 0,28 7 0,-11-1 15,2 1-15,1 1 0,3 3 16,-1 2-16,-3-1 0,-5 0 15,-5 1-15,-5 3 0,-5-3 16,-4-2-16,-7 2 0,-6-2 16,-4-1-16,-2 0 0,-9 1 15,-3-2-15,3-1 0,2-1 16,3-2-16,0 0 0,5-1 0,3 0 16,6 0-16,3 1 15,3-2-15,2-2 0,6-1 0,8 4 16,2-2-16,4-2 0,4 1 15,5 0-15,1 2 0,0 1 16,7 1-16,0 1 0,-3 1 16,-2 1-16,-2 3 0,0 2 15,-2 1-15,-2-1 0,-5 4 16,-2 3-16,-6-2 0,-2-2 16,-5 2-16,-4 1 0,-3-1 0,-4-1 15,-4-1-15,-2 1 0,-2-2 16,-1 1-16,-3-1 0,-2-1 15,0 0-15,1-3 0,-5-3 16,3-2-16,4-4 0,0 0 0,-2-6 16,0-3-16,7-2 15,1-2-15,4-7 0,2-6 16,3-3-16,0-2 0,1 1 0,2 6 16,1 5-16</inkml:trace>
  <inkml:trace contextRef="#ctx0" brushRef="#br0" timeOffset="287238.3115">31092 7402 0,'0'0'0,"0"0"16,0 0-16,0 0 0,-4 22 0,4-22 15,-3 28-15,0-9 16,-1 1-16,0 3 0,-2 3 16,0 1-16,-3 0 0,-3 11 15,0 0-15,2-1 0,1-3 0,0 1 16,3-6-16,0-6 0</inkml:trace>
  <inkml:trace contextRef="#ctx0" brushRef="#br0" timeOffset="287599.6028">31840 7698 0,'0'0'0,"0"0"15,0 0-15,0 0 0,0 0 0,0 0 16,-19 21-16,19-21 0,-17 20 16,17-20-16,-23 32 0,8-13 0,0 2 15,-3 2-15,0 3 16,-5 5-16,4 0 0,-1 1 16,1 1-16,-2 5 0,3-2 0,1-1 15,0 0-15,3-3 0,1-4 16,2-4-16,2-2 0,2-3 15,3-1-15,1-4 0,0-5 16,1 0-16,0-2 0,4-5 16,4-4-16,-1-3 0,2-2 0,-2 1 15,0 1-15,-2 1 0</inkml:trace>
  <inkml:trace contextRef="#ctx0" brushRef="#br0" timeOffset="287872.6943">31777 7743 0,'0'0'16,"0"0"-16,0 0 0,0 0 0,6 22 16,-6-22-16,8 28 15,-8-28-15,7 34 0,-2-14 0,-1 5 16,2-2-16,-1 2 0,1 8 15,-3 1-15,1-1 0,1-2 0,0 9 16,1-1-16,-2-5 16,1-3-16,-3-2 0,-1-3 15,-2-3-15,-2-2 0,-7-5 16,-5-3-16,-1-5 0,-2-3 0,4-1 16,3-1-16,2 0 0</inkml:trace>
  <inkml:trace contextRef="#ctx0" brushRef="#br0" timeOffset="288038.6352">31565 8102 0,'0'0'0,"0"0"15,0 0-15,0 0 0,0 0 0,22-14 16,-22 14-16,34-5 0,-15 1 16,5 3-16,6 1 15,-1-1-15,0 0 0,10 0 0,1-1 16,-5 1-16,-7 0 0,-4 0 15</inkml:trace>
  <inkml:trace contextRef="#ctx0" brushRef="#br0" timeOffset="288329.8885">32241 7957 0,'0'0'0,"0"0"0,0 0 0,0 0 16,-29 12-16,29-12 0,-32 16 16,15-6-16,1 1 0,0 4 15,1 2-15,0 1 0,2-1 0,0 6 16,2 0-16,4-1 16,4-1-16,3-1 0,3-1 0,4-2 15,2 1-15,5-4 0,5 1 16,0-2-16,0-2 0,7 1 15,1-1-15,0-5 0,-3-1 0,-5-5 16,-4-5-16,-3 2 16,-2 0-16,-2 1 0</inkml:trace>
  <inkml:trace contextRef="#ctx0" brushRef="#br0" timeOffset="288654.9235">31568 7556 0,'0'0'16,"0"0"-16,0 0 0,0 0 0,0 0 16,0 0-16,29-8 0,-29 8 15,39 0-15,-12 1 0,5 2 16,2-1-16,1 1 0,13 0 15,0 0-15,8-1 0,-4 1 16,-3-1-16,-4-2 0,1 1 16,-7-1-16,-5-1 0,-3-4 15,-7 0-15,-4 2 0,-4-4 16,-2-1-16,-7 1 0,-1 0 0,-8-3 16,-5-1-16,-7-1 0,-5-1 15,-9-4-15,-6-3 16,6 4-16,4 2 0,6 3 0</inkml:trace>
  <inkml:trace contextRef="#ctx0" brushRef="#br0" timeOffset="288955.3164">32666 7527 0,'0'0'0,"5"8"15,3 3-15,2 2 0,1 3 16,7 9-16,2 6 0,-1 2 16,1 2-16,3 13 0,-1 4 15,2 5-15,-3-3 0,-7 0 16,-5 0-16,-2 7 0,-2-2 0,-8-6 16,-5-1-16,-1-6 15,0-4-15,-11 7 0,-5 0 0,-1-8 16,-2-7-16,-5 0 0,-5 1 15,0-4-15,-1-2 0,-5-1 16,-3-1-16,4-5 0,3-4 0,8-3 16,10-6-16,8-1 0</inkml:trace>
  <inkml:trace contextRef="#ctx0" brushRef="#br0" timeOffset="290054.736">23918 10098 0,'0'0'0,"0"0"15,0 0-15,0 0 0,0 0 0,0 0 16,0 0-16,25 8 16,-25-8-16,34 2 0,-6-1 15,3-1-15,2-1 0,17 1 0,4 0 16,-5 2-16,-4 0 0,10 2 16,0-1-16,-10 2 0,-7 0 15,-5 3-15,-9 0 0,-7-2 16,-3 0-16,-2-2 0</inkml:trace>
  <inkml:trace contextRef="#ctx0" brushRef="#br0" timeOffset="290205.3046">23723 10489 0,'0'0'0,"0"0"16,0 0-16,25 1 0,-25-1 0,35-1 15,-8-1-15,4 0 0,4-1 16,16 1-16,5 1 0,-2 0 16,-1 1-16,0 0 0,-10 0 15,-8 0-15</inkml:trace>
  <inkml:trace contextRef="#ctx0" brushRef="#br0" timeOffset="291138.0524">25263 9518 0,'0'0'0,"0"0"0,0 0 16,-7 24-16,7-24 0,-9 33 0,2-8 15,-2 2-15,-1 1 0,-3 14 16,-2 4-16,1 2 0,-1 1 16,-4 16-16,0 2 0,-2 7 0,2-7 15,0 10-15,1-2 16,3-9-16,1-7 0,2 6 0,3-4 16,2-11-16,0-8 0,3-7 15,0-4-15,2-8 0,0-3 16,1-6-16,0-3 0,1-4 15,0-3-15,0-4 0,-2-2 16,0-5-16,1-1 0,1-9 16,0-5-16,1 1 0,1-2 0,-4-7 15,0-1-15,0-4 0,1 0 16,3 0-16,1 0 0,1 0 16,0 1-16,3 1 15,2 1-15,-1 1 0,2 1 0,2-1 16,3 2-16,-1 3 0,-1 2 15,5 2-15,2 3 0,0 2 16,-3 4-16,2 4 0,0 2 16,0 3-16,-1 1 0,5 4 15,5 4-15,-3 1 0,0 1 0,-3 3 16,-1 3-16,-4 2 0,-2 2 16,-4 1-16,-4 1 0,-1-1 15,-3-3-15,-4-1 0,-2 0 16,-4-1-16,-2-1 0,-4 0 15,-2 1-15,-1-3 0,2-3 16,-3 0-16,0 0 0,-2-4 16,0-1-16,-3-1 0,-2-1 15,2 0-15,2 0 0,2-1 16,3-2-16,1 1 0,1 0 0,2 1 16,3 1-16,1-2 0,1 2 15,4-1-15,2 1 16,0 0-16,0 0 0,4 6 0,0-1 15,2 2-15,0 2 0,6 1 16,5 0-16,-1 1 0,2 0 16,1 2-16,1 1 0,1 0 15,1 0-15,1 2 0,1 1 16,2 3-16,-2 0 0,-1-2 16,0 0-16,-4-3 0,-4-3 0,-3-2 15</inkml:trace>
  <inkml:trace contextRef="#ctx0" brushRef="#br0" timeOffset="292104.8537">26116 9451 0,'0'0'0,"0"0"0,0 0 16,0 0-16,0 0 0,-23 31 15,10-12-15,-2 1 0,0 1 0,-4 8 16,-3 7-16,-8 11 0,0-2 16,-7 16-16,2 5 15,0 7-15,6-7 0,-2 15 0,1-2 16,8-8-16,6-6 0,1 9 15,3 8-15,9-13 0,5-11 16,11 17-16,7-6 0,-2-14 16,-3-10-16,14 3 0,10 1 15,-4-8-15,-1-5 0,-11-11 16,-6-8-16,-6-5 0</inkml:trace>
  <inkml:trace contextRef="#ctx0" brushRef="#br0" timeOffset="292537.8482">26131 10202 0,'0'0'0,"0"0"15,0 0-15,0 0 0,0 0 0,0 0 16,0 0-16,28 2 0,-28-2 15,31 3-15,-7-1 0,3 0 16,1-2-16,7 1 0,3 0 16,14 0-16,1 2 0,14 1 15,2 0-15,-7 1 0,-3-2 0,10 3 16,0 2-16,0-1 16,-8 2-16,-7 0 0,-6 0 15,-10 0-15,-9 2 0,-9-3 0,-6-1 16,-5-3-16,-1 0 0,-2-1 15</inkml:trace>
  <inkml:trace contextRef="#ctx0" brushRef="#br0" timeOffset="293072.142">26407 10501 0,'0'0'0,"0"0"16,0 0-16,0 0 0,34 10 15,-34-10-15,33 6 0,-10-2 16,2 1-16,1-1 0,2 2 16,6 2-16,-1 2 0,-3 1 15,-2 0-15,-4 2 0,-4-1 0,-6 1 16,-3 0-16,-7-1 0,-5-1 16,-5 0-16,-6 2 15,-6-1-15,-4 0 0,-8 2 0,-2-1 16,-1-1-16,-1-3 0,1-1 15,1 0-15,4-1 0,6 0 16,1-2-16,6-1 0,4-1 16,3-2-16,1 0 0,3 1 15,2-2-15,2 0 0,5-4 16,5 0-16,4 0 0,2 0 0,2 0 16,0 1-16,2 2 0,1 0 15,1 2-15,1 1 0,5 2 16,-3 0-16,-2 3 0,0 2 15,-4 1-15,-1 1 0,-3 2 16,-1 1-16,-5 1 0,-5 2 16,-5 1-16,-5 0 0,-1 1 15,-4-1-15,-8 1 0,-5 1 16,-3-1-16,0 0 0,-4-3 16,-1-1-16,1-3 0,0 0 0,-2-1 15,2 0-15,1-6 0,2-4 16,0-5-16,2-6 0,5-2 15,3-2-15,5-8 0,4-7 16,1 7-16,3 4 0,0 5 16</inkml:trace>
  <inkml:trace contextRef="#ctx0" brushRef="#br0" timeOffset="293421.0563">26566 9615 0,'0'0'0,"0"0"0,0 0 16,28-4-16,-28 4 0,29-3 0,-9 3 16,1 1-16,0 0 0,7 4 15,-2 1-15,-3 1 0,-3 0 0,-6 3 16,-3 3-16,-5 0 15,-5-1-15,-9 1 0,-6 3 16,0-3-16,-1-1 0,-7 4 16,-3 2-16,2-2 0,2-1 0,2 0 15,3 0-15,1-2 0,4-1 16,5-1-16,2 2 16,3-4-16,2 0 0,13 0 0,8 1 15,4-1-15,4 0 0,8 1 16,8 0-16,-2 1 0,-1 0 0,-3 0 15,-8-4-15,-6 0 0</inkml:trace>
  <inkml:trace contextRef="#ctx0" brushRef="#br0" timeOffset="293940.8794">27557 10145 0,'0'0'16,"0"0"-16,0 0 0,0 0 0,0 0 16,0 0-16,24-9 0,-24 9 0,29 0 15,-29 0-15,43 0 16,-19 1-16,1 1 0,0 2 0,2 2 16,8 0-16,-2 1 0,-4 3 15,-2 0-15,-5 0 0,-4 1 0,-4 4 16,-6 0-16,-7-1 15,-5-1-15,-8 2 0,-8 1 16,-9 3-16,-5-2 0,-5 0 16,-2 1-16,1-2 0,2-1 15,-5 3-15,3-1 0,8-2 16,6-1-16,4 0 0,3 1 0,8-3 16,5-1-16,8-2 0,5 0 15,4-3-15,4-1 0,9-2 16,10 0-16,4 0 0,1-1 15,11-1-15,1-1 0,-3 0 16,-2 0-16,-4 1 0,-11-1 16,-8 0-16</inkml:trace>
  <inkml:trace contextRef="#ctx0" brushRef="#br0" timeOffset="294290.9532">28520 10018 0,'0'0'0,"0"0"0,0 0 16,0 0-16,0 0 0,0 0 0,-15 23 15,15-23-15,-16 23 0,16-23 16,-28 32-16,13-14 0,0 1 0,-1 2 15,-2 5-15,-4 6 16,1-1-16,-5 6 0,-1 0 16,5-3-16,2-1 0,3-3 15,2 0-15,3-4 0,1-2 0,-1 3 16,1-3-16,3-7 0,3-1 16,0-4-16,2 0 0,0-3 15,1-5-15,2-4 0,0 0 16,-1-7-16,2-2 0,0 3 15,0-1-15,0 3 0</inkml:trace>
  <inkml:trace contextRef="#ctx0" brushRef="#br0" timeOffset="294622.5144">28617 10042 0,'0'0'0,"0"0"0,0 0 0,0 0 0,0 0 16,10 19-16,-10-19 16,0 0-16,13 31 0,-13-31 15,7 30-15,-3-13 0,-1 1 0,0 4 16,0 2-16,-1 1 0,-1-2 16,0 8-16,0 2 0,0-3 15,-1-2-15,0 6 0,0-1 16,-1-3-16,1-3 0,-1 0 15,0-2-15,0-2 0,0-3 0,0-2 16,1-2-16,0-3 16,0-1-16,-2-3 0,2-1 15,0-3-15,0 0 0,0-5 16,-2-2-16,0-1 0,-2-1 0,0 2 16,1-1-16,1 2 0</inkml:trace>
  <inkml:trace contextRef="#ctx0" brushRef="#br0" timeOffset="294855.4744">28396 10436 0,'0'0'16,"0"0"-16,0 0 0,0 0 0,25-6 16,-25 6-16,30-4 0,-30 4 15,41-3-15,-17 2 0,3 0 16,-1 0-16,1 1 0,6 0 15,-1 0-15,-3 0 0,-1 1 16,-3 0-16,-1 2 0,-4 1 16,-1-2-16,-3 1 0,-4 0 15,-2-1-15,-3-4 0,0 1 16,-1 0-16,-2 1 0</inkml:trace>
  <inkml:trace contextRef="#ctx0" brushRef="#br0" timeOffset="295905.881">29168 10105 0,'0'0'16,"0"0"-16,0 0 0,0 0 0,0 0 15,0 0-15,0 0 16,-7 29-16,7-29 0,-5 20 0,5-20 16,-11 29-16,5-12 0,-2 2 15,0 4-15,-2 0 0,-1 0 16,-4 7-16,1-1 0,1 0 15,1-2-15,-2 6 0,2 0 16,1-5-16,1-5 0,0-1 16,2-2-16,1-3 0,1-2 0,2-2 15,1-1-15,1-5 16,0-1-16,1-1 0,0 1 16,1-3-16,0-3 0,5 4 0,0-2 15,2-1-15,1-1 0,3-1 16,3 1-16,1-2 0,2-2 0,6 0 15,2-1-15,1 3 16,-1-1-16,2 1 0,0 1 16,0-2-16,-3 0 0,6-1 15,-1 1-15,-2 1 0,-4 2 0,-3-3 16,-1-2-16,-4 0 0,-3 1 16,-3-4-16,-4-2 15,-1 3-15,-1 1 0,-1 1 0</inkml:trace>
  <inkml:trace contextRef="#ctx0" brushRef="#br0" timeOffset="296093.5974">29140 10126 0,'0'0'0,"0"0"0,0 0 16,0 0-16,23-2 0,-23 2 0,32-1 15,-13 1-15,1 1 0,4 0 16,4 2-16,-3 0 0,-2 0 16,2 2-16,-6 0 0,-2-2 15,-3 0-15,-2 0 0</inkml:trace>
  <inkml:trace contextRef="#ctx0" brushRef="#br0" timeOffset="296272.2146">29017 10294 0,'0'0'16,"0"0"-16,0 0 0,0 0 16,27 10-16,-27-10 0,35 6 15,-13-4-15,1 2 0,3 0 16,3 1-16,0-1 0,-1-1 0,6 1 16,-1-1-16,-5 0 0,-5-2 15,1 0-15,-5 0 0,-3 0 16</inkml:trace>
  <inkml:trace contextRef="#ctx0" brushRef="#br0" timeOffset="296621.3216">28485 9832 0,'0'0'0,"0"0"0,0 0 16,0 0-16,0 0 0,0 0 16,24-13-16,-24 13 0,35-7 0,-11 5 15,6 1-15,1-1 16,1 0-16,12 0 0,2 1 0,-3 0 16,-2 0-16,7 1 0,-2-1 15,-7 0-15,-5-3 0,0 2 16,-8 1-16,-7 0 0,-4 1 15,-3-1-15,-3-3 0,0 0 16,-1-1-16,-4-2 0,-2-1 16,-2 0-16,-1-1 0,-8 0 15,-6 0-15,-4 0 0,-3 0 0,-5 0 16,-5-2-16,0 1 0,5 1 16,6 2-16</inkml:trace>
  <inkml:trace contextRef="#ctx0" brushRef="#br0" timeOffset="297026.5969">29903 10412 0,'0'0'15,"0"0"-15,22-4 0,-6 3 0,2 1 16,10 0-16,3 0 16,0-1-16,0 0 0,1-1 15,-4 0-15,-4-2 0,-3-1 0,-4 1 16,-4 1-16,-2 1 0</inkml:trace>
  <inkml:trace contextRef="#ctx0" brushRef="#br0" timeOffset="297254.9388">29985 10094 0,'0'0'0,"0"0"15,0 0-15,0 0 0,0 0 0,-2 28 16,2-28-16,0 23 15,0-23-15,0 31 0,1-12 16,-1 3-16,0 1 0,0 1 16,0 1-16,-1 6 0,-2 0 0,0 0 15,0 0-15,-1-1 0,1-2 16,-1 4-16,-1-1 16,2-4-16,1-2 0,1-4 0,0-5 15,-1-3-15</inkml:trace>
  <inkml:trace contextRef="#ctx0" brushRef="#br0" timeOffset="297554.7817">30414 10211 0,'0'0'0,"0"0"0,0 0 0,0 0 16,23-9-16,-23 9 0,38-3 15,-11 2-15,1 2 0,7 0 0,3 0 16,12 1-16,-2 1 0,14 1 16,0 1-16,-5 0 0,-4 1 15,7 3-15,-3 2 0,-9 0 16,-7 2-16,-2-1 0,-9-1 15,-11-4-15,-3-2 0,-4-1 16</inkml:trace>
  <inkml:trace contextRef="#ctx0" brushRef="#br0" timeOffset="298072.2461">30598 10540 0,'0'0'0,"0"0"15,0 0-15,0 0 0,26 7 0,-26-7 16,32 6-16,-32-6 16,39 8-16,-17-1 0,2 1 15,-1 1-15,-1-1 0,5 2 16,-3 1-16,-4 1 0,-5 1 0,-4-2 16,-4 1-16,-6-2 15,-5 0-15,-10 1 0,-7-1 0,-2-1 16,-2 0-16,-3 0 0,-1 0 15,-6 0-15,2-2 0,2 0 16,3-1-16,4 0 0,5-2 16,4-1-16,4 0 0,5-1 15,2-1-15,9-2 0,5 0 16,-1 1-16,2 0 0,3-1 0,5 0 16,1-1-16,1 0 0,5 3 15,0 4-15,0 0 0,-2 2 16,1 1-16,2 2 0,-5 1 15,-2 2-15,-5 4 0,-2 3 16,-3 1-16,-2 0 0,-6 0 16,-3 2-16,-3 0 0,-4-2 15,-7 2-15,-6 3 0,0-4 0,0-1 16,-8 4-16,-3 0 16,2-2-16,3-2 0,1-3 0,3-3 15,3-2-15,3-3 0,-1-5 16,1-5-16,0-3 0,2-3 15,4-7-15,4-7 0,3 7 16,0 2-16,1 3 0</inkml:trace>
  <inkml:trace contextRef="#ctx0" brushRef="#br0" timeOffset="298305.9805">30980 9475 0,'0'0'0,"0"0"16,0 0-16,0 0 0,0 0 15,0 0-15,2 31 0,-2-31 16,-3 28-16,-1-9 0,-2 4 15,0 3-15,-1 1 0,2-2 16,-1-5-16,2-2 0</inkml:trace>
  <inkml:trace contextRef="#ctx0" brushRef="#br0" timeOffset="300188.2762">31805 10144 0,'0'0'0,"0"0"16,0 0-16,23 2 0,-23-2 15,24 6-15,-24-6 0,37 13 16,-19-5-16,1 1 0,-1 2 16,2 2-16,-4 0 0,-3 3 15,-3 0-15,-4 1 0,-4-2 0,-7 1 16,-8 1-16,-1-3 16,-4 0-16,-4 0 0,-5 1 0,-6 1 15,1-2-15,0 0 0,-1-1 16,2-1-16,0-2 0,0 0 15,5-2-15,8-3 0,4 0 16,3-2-16,2 0 0,2 0 16,3-1-16,4-2 0,0 0 15,6-4-15,2 2 0,5-2 16,6 1-16,1 0 0,1 0 0,4 0 16,5 1-16,5 0 0,-2 4 15,2-1-15,0 2 0,-4 2 16,-4 0-16,-2 3 0,-4 2 15,-4 1-15,-1 0 0,-5 2 16,-3 0-16,-2 0 0,-4-2 0,-3 2 16,-2 3-16,-3-1 15,0 2-15,-5-3 0,-4 0 16,0 0-16,-2 0 0,2-2 0,1-2 16,-1-1-16,2 0 0,1-1 15,1-1-15,0-1 0,0-2 16,2 0-16,2-1 0,7-3 15,1-5-15,2 3 0,-1-1 16,-2 3-16</inkml:trace>
  <inkml:trace contextRef="#ctx0" brushRef="#br0" timeOffset="300521.7082">32623 10226 0,'0'0'0,"0"0"15,0 0-15,0 0 0,0 0 0,0 0 16,-22 20-16,22-20 0,-18 22 16,6-5-16,-3 4 0,-2 2 15,1 2-15,-2 3 0,0 0 16,-4 9-16,1 1 0,-3 6 15,1-3-15,2-4 0,3-5 16,3-2-16,1-2 0,3-3 16,1-4-16,1-2 0,0-3 15,3-5-15,3-3 0,1 0 16,0-2-16,4-6 0,3-5 0,2-6 16,1-6-16,-2 3 0,0 1 15,-2 4-15</inkml:trace>
  <inkml:trace contextRef="#ctx0" brushRef="#br0" timeOffset="300805.0228">32556 10237 0,'0'0'0,"0"0"16,0 0-16,0 0 0,0 0 0,0 0 15,0 0-15,0 0 0,6 26 16,-6-26-16,5 30 0,-2-12 15,0 1-15,1 5 0,-2 1 16,-1 2-16,0 0 0,0 11 16,0 0-16,0-2 0,0-2 0,1 5 15,-1-3-15,-1-1 0,-3-3 16,2-6-16,1-4 16,-1-5-16,0-3 0,-2-3 0,-3-4 15,0-1-15,-2-4 0,1-4 16,0-6-16,-4-2 0,-3-3 15,2 2-15,2 1 0,3 3 16</inkml:trace>
  <inkml:trace contextRef="#ctx0" brushRef="#br0" timeOffset="300954.7219">32304 10583 0,'0'0'0,"0"0"16,0 0-16,0 0 0,0 0 0,0 0 15,26-4-15,-26 4 0,29-5 16,-9 2-16,3 1 0,2 0 15,0-1-15,0 0 0,2 2 16,4-2-16,-4-1 0,-4 0 16,-3 1-16,-3 0 0</inkml:trace>
  <inkml:trace contextRef="#ctx0" brushRef="#br0" timeOffset="301188.4033">32752 10292 0,'0'0'16,"0"0"-16,0 0 0,26-2 0,-26 2 15,30 3-15,-11 2 16,2-2-16,1 1 0,0 0 0,0 2 16,6-1-16,-2 1 0,-1-2 15,-1 1-15,-4-1 0,-2 1 16,-5-2-16,-4 1 0,0 3 15,1 2-15,-1-2 0,-3-2 16,0 1-16</inkml:trace>
  <inkml:trace contextRef="#ctx0" brushRef="#br0" timeOffset="301441.6344">32840 10448 0,'0'0'0,"0"0"16,0 0-16,0 0 0,-8 24 15,8-24-15,-4 33 0,2-12 16,-2 3-16,1 4 0,-1 4 16,-1 0-16,1 2 0,-2 12 15,1 1-15,-2 6 0,2-7 0,0 0 16,2 0-16,0-2 0,-1-8 16,2-1-16,1-1 0,0-4 15,1-5-15,1-4 0,1-5 16,-2-5-16,-1-4 0,1-7 15,-2-9-15,-1-2 0,-3-2 16,2 1-16,1 3 0,0 2 0</inkml:trace>
  <inkml:trace contextRef="#ctx0" brushRef="#br0" timeOffset="301638.606">32730 10569 0,'0'0'0,"0"0"0,0 0 0,23-1 16,-23 1-16,33 0 0,-10 1 16,3-1-16,0 1 0,3 1 15,2 2-15,6 0 0,-2 1 0,-4-1 16,-2-1-16,1-3 0,-4-3 16,-8-1-16,-6-3 0,-4 2 15,-2 1-15,0 1 0</inkml:trace>
  <inkml:trace contextRef="#ctx0" brushRef="#br0" timeOffset="301958.7498">32434 10017 0,'0'0'0,"0"0"0,0 0 0,0 0 0,0 0 16,0 0-16,0 0 16,38-2-16,-38 2 0,38 3 15,-10-2-15,2 0 0,1 1 0,12 2 16,3-1-16,-2 0 0,-2-2 16,6 2-16,-1-2 0,-6-1 15,-5 0-15,0 0 0,-6 0 16,-5 0-16,-4-1 0,-6-2 15,-3 2-15,-3-2 0,-3 0 0,-7-5 16,-7-8-16,-1 0 16,-4-1-16,4 3 0,1 3 15,1 2-15</inkml:trace>
  <inkml:trace contextRef="#ctx0" brushRef="#br0" timeOffset="302238.8508">33240 9850 0,'0'0'0,"9"6"0,4 4 16,-1 1-16,1 1 0,5 12 0,4 6 16,0 3-16,2 2 0,2 16 15,-2 8-15,-1 7 0,-3 0 16,-3 10-16,-6-2 0,-4-3 15,-4-5-15,-5 10 0,-6-2 16,-5-9-16,-4-4 0,-18 28 16,-6-5-16,2-11 0,2-7 0,-15 4 15,-8 3-15,-3-8 16,0-7-16,19-17 0,14-14 0,9-7 16</inkml:trace>
  <inkml:trace contextRef="#ctx0" brushRef="#br0" timeOffset="303722.1908">23975 12474 0,'0'0'16,"0"0"-16,28-1 0,-28 1 0,33-4 16,-4 1-16,8 0 15,3 1-15,2 1 0,16-1 0,15 1 16,-10 1-16,-8 1 0,4 4 15,-6 2-15,-11-1 0,-10-2 0,-7 0 16</inkml:trace>
  <inkml:trace contextRef="#ctx0" brushRef="#br0" timeOffset="303857.4488">23960 12877 0,'0'0'0,"0"0"0,0 0 0,0 0 16,0 0-16,37 14 0,-14-11 16,6-2-16,4-1 0,8 1 15,6 0-15,15-1 0,1 0 0,1-1 16,-12 1-16,-10-1 0</inkml:trace>
  <inkml:trace contextRef="#ctx0" brushRef="#br0" timeOffset="304338.7462">25156 12611 0,'0'0'0,"0"0"0,0 0 16,0 0-16,34 0 0,-34 0 16,45-3-16,-16 2 0,1 1 15,7-2-15,7 2 0,13-1 16,-1 1-16,17 1 0,2 1 0,9 0 16,-3 1-16,8 1 0,-4 3 15,-9-1-15,-6 0 0,2 4 16,-4 3-16,-12-3 0,-8 0 15,13 3-15,-9 0 0,-28-4 16,-5-1-16,-10 1 0,-6 0 16,-1-3-16,-1-1 0,0-2 15</inkml:trace>
  <inkml:trace contextRef="#ctx0" brushRef="#br0" timeOffset="304821.8065">25543 12895 0,'0'0'0,"0"0"0,0 0 15,25 5-15,-25-5 0,33 7 0,-10 0 16,3 0-16,1-1 0,10 5 16,0 2-16,-1-2 0,-4 0 15,2 7-15,-5 2 0,-5 0 16,-6 0-16,-10 1 0,-8 0 15,-4 0-15,-5-2 0,-12 1 16,-11 1-16,-3 0 0,-3-1 0,-15 4 16,-4-2-16,2-1 15,2-2-15,-7 4 0,2 0 16,11-4-16,7-4 0,7-1 0,10-3 16,8-4-16,5-4 0,7 0 15,3-3-15,8 3 0,3-2 16,12-1-16,10-2 0,4 0 15,4-1-15,4 0 0,4 2 16,-3 1-16,-3 2 0,7 3 16,-3 3-16,-7 2 0,-7 1 0,-6 1 15,-7 0-15,-6 2 16,-7 0-16,-9 2 0,-7 3 0,-7-2 16,-7 1-16,-13 2 0,-8 3 15,-3-2-15,-2-1 0,-10 5 16,-2 1-16,4-5 0,2-3 15,-6-2-15,3-4 16,9-5-16,8-4 0,-3-1 0,15 0 16,8-1-16</inkml:trace>
  <inkml:trace contextRef="#ctx0" brushRef="#br0" timeOffset="305189.0536">25948 11945 0,'0'0'0,"0"0"0,0 0 0,0 0 16,-28 18-16,28-18 0,-39 23 15,18-9-15,0 0 0,-2 4 16,-2 3-16,-5 7 0,3-1 0,-1 5 16,6 0-16,5-1 15,5-1-15,8-2 0,6-2 16,5-4-16,3-3 0,10-1 16,7-4-16,3 1 0,2-2 0,13-1 15,6-3-15,-6-3 0,-4-4 16,8-5-16,2-4 0,-8-3 15,-5-1-15,-10 3 0,-7 1 16,-4 2-16</inkml:trace>
  <inkml:trace contextRef="#ctx0" brushRef="#br0" timeOffset="305388.8723">26026 12172 0,'0'0'0,"0"0"0,0 0 0,-23 26 16,13-13-16,0 4 0,0 5 16,0 0-16,0 2 0,-3 9 15,-2 4-15,1 0 0,0-2 16,-4 10-16,2 0 16,1-3-16,3-2 0,1-2 0,2-8 15,3-7-15</inkml:trace>
  <inkml:trace contextRef="#ctx0" brushRef="#br0" timeOffset="306288.9691">26968 12008 0,'0'0'16,"0"0"-16,0 0 0,0 0 15,-12 23-15,12-23 0,-13 29 16,5-9-16,0 2 0,-5 5 16,-2 5-16,-2 0 0,1 0 0,-7 14 15,-5 13-15,3-3 0,1-1 16,-10 16-16,-1 4 15,5-12-15,5-7 0,-1 7 16,-1 3-16,3-11 0,2-8 0,1-4 16,2-2-16,4-8 0,1-6 15,3-6-15,3-4 0,1-6 16,3-2-16,4-9 16,-1-6-16,1-8 0,0-5 0,0-1 15,1-1-15,3-5 16,3-4-16,1-1 0,3-3 0,2 0 15,0-1-15,0 0 0,0 0 16,3 0-16,2 1 0,6-5 16,-1 2-16,0 4 0,-1 4 0,-2 5 15,-3 2-15,0 5 0,-2 1 16,1 4-16,-1 2 0,1 4 16,1 0-16,1 5 0,-1 2 15,-2 4-15,-2 2 0,-1 4 16,0 2-16,-3 0 0,0-1 0,-3 3 15,-3 2-15,-3 0 16,-2 0-16,-3 0 0,0-1 16,-3 0-16,-1-3 0,-3 1 15,-2-2-15,-2-1 0,0-2 0,-1-2 16,2 0-16,1-3 0,0-1 16,0-1-16,-1 0 0,-1-2 15,2-2-15,1 0 16,-1-1-16,2 0 0,1 0 0,1 1 15,1-1-15,3 0 0,0 0 0,1 2 16,0 1-16,2-1 16,1 1-16,2 0 0,0 0 15,2 4-15,0 0 0,3 3 16,0 0-16,2 3 0,1 2 0,0 1 16,2 0-16,0 2 0,0 1 15,3 6-15,2 0 16,1 2-16,4-1 15,-1-2-15,-2-1 0,0-1 0,0 0 16,1 4-16,-1-4 0,-1-1 16,2 0-16,-1-2 0,-1-2 0,-2-1 15,0-3-15,-3-3 0,-1-1 16,-4-1-16,0-2 16,-2 0-16,1-1 0,0-2 0,1-1 15,0-2-15,1 0 0,-2 1 16,1-1-16,-2 1 0</inkml:trace>
  <inkml:trace contextRef="#ctx0" brushRef="#br0" timeOffset="307938.2605">27974 12484 0,'0'0'16,"0"0"-16,0 0 0,0 0 0,-19 18 15,19-18-15,-23 24 0,10-8 16,-2 2-16,-2 2 0,-4 4 15,0 1-15,0 3 0,-10 11 16,-2 4-16,-6 6 0,4-3 16,3 2-16,2-1 0,0 4 15,2-3-15,-3 2 0,2-6 16,6-5-16,3-6 0,5-4 0,3-4 16,3-6-16,2-4 0,4-5 15,1-2-15,0-4 0,-1-1 16,11-9-16,5-8 0,2-3 15,1-4-15,-2 4 0,-3 3 16,-3 3-16</inkml:trace>
  <inkml:trace contextRef="#ctx0" brushRef="#br0" timeOffset="308221.6928">27950 12553 0,'0'0'0,"0"0"0,0 0 16,0 25-16,0-25 0,0 30 15,-2-7-15,1 3 0,0 2 0,-1 11 16,0 1-16,-1-1 0,-3-2 16,-1 14-16,0 3 0,0-5 15,0-4-15,0 2 0,0-4 16,2-5-16,0-4 0,1-7 15,1-3-15,-1-6 0,2-4 0,0-4 16,-1-3-16,0-5 16,1-4-16,0 1 0,0 0 15,2 1-15</inkml:trace>
  <inkml:trace contextRef="#ctx0" brushRef="#br0" timeOffset="308388.3059">27732 12908 0,'0'0'0,"0"0"0,0 0 16,0 0-16,0 0 0,33-12 15,-33 12-15,38 0 0,-38 0 0,45 0 16,-19-1-16,0 0 0,0-3 16,3 1-16,-5 0 0,-3 1 15</inkml:trace>
  <inkml:trace contextRef="#ctx0" brushRef="#br0" timeOffset="308722.383">28354 12741 0,'0'0'0,"0"0"0,0 0 16,-6 24-16,2-13 0,0 3 0,-2 3 15,-1 1-15,-2 2 0,-4 6 16,-3 1-16,3 0 0,1 0 16,0 3-1,0 4-15,2 0 0,1-1 16,1 2-16,3-5 0,2-2 16,4 0-16,4-5 0,0-3 0,8-2 15,4 0-15,1-5 0,-2-2 16,5-2-16,5-3 0,-1-1 15,3-2-15,-2-1 0,0-1 16,0-1-16,-2-1 0,4-3 16,-2-2-16,-7-1 0,-3-3 0,1 1 15,-5 2-15,-2 1 0</inkml:trace>
  <inkml:trace contextRef="#ctx0" brushRef="#br0" timeOffset="308921.8472">28378 12666 0,'0'0'0,"0"0"16,0 0-16,34 0 0,-34 0 0,32 2 15,-9 2-15,1 0 0,1 0 16,6 1-16,0-1 0,-6 0 15,-3-1-15,-3-1 0</inkml:trace>
  <inkml:trace contextRef="#ctx0" brushRef="#br0" timeOffset="309104.9878">28278 12907 0,'0'0'15,"0"0"-15,0 0 0,23 6 16,-23-6-16,30 4 0,-7-2 16,0 0-16,1 0 0,7-3 15,4-3-15,-7 0 0,-3 1 0,-6 0 16</inkml:trace>
  <inkml:trace contextRef="#ctx0" brushRef="#br0" timeOffset="309454.9561">27991 12273 0,'0'0'0,"0"0"16,0 0-16,0 0 0,28 5 15,-28-5-15,41 1 0,-14-1 16,5 1-16,5 1 0,4 1 16,7-1-16,-4 0 0,12 1 15,1-1-15,-7 1 0,-4-2 0,3 1 16,-4-2-16,-6-2 0,-5 1 16,-5-2-16,-6 0 0,-4 0 15,-4 1-15,-3-3 0,-3-3 16,-5 2-16,-1 0 0,-10-2 15,-6-3-15,-3 1 0,-1 1 0,-9-3 16,-4-1-16,4 2 16,5 3-16,5 1 0</inkml:trace>
  <inkml:trace contextRef="#ctx0" brushRef="#br0" timeOffset="309739.6235">29320 12973 0,'0'0'0,"12"2"16,8 1-16,3-1 0,2 2 0,13 1 15,14 1-15,0 0 0,-1 0 16,8 2-16,-6 1 0,-7-3 16,-5-2-16,0-1 0,-7 0 15,-8-2-15,-5-2 0,-4-5 16,-3-2-16,-4 3 0,-2 0 0,-3 2 16</inkml:trace>
  <inkml:trace contextRef="#ctx0" brushRef="#br0" timeOffset="309955.572">29737 12769 0,'0'0'0,"0"0"0,0 0 15,-8 27-15,5-17 0,-3 5 0,0 2 16,0 3-16,1 4 0,-4 8 15,0 4-15,0 0 0,0 3 16,-3 11-16,0 0 16,2-10-16,2-7 0,2-5 0</inkml:trace>
  <inkml:trace contextRef="#ctx0" brushRef="#br0" timeOffset="311055.5813">30819 12403 0,'0'0'0,"0"0"0,0 0 16,0 0-16,-10 21 0,10-21 15,-10 31-15,5-11 0,-1 2 0,-1 4 16,-2 5-16,0 2 15,0 1-15,-2 11 0,-1 12 0,-1-4 16,-1-1-16,-3 11 0,2 1 16,1-5-16,2-7 0,0 5 15,0-2-15,3-5 0,1-3 0,1-3 16,-1-1-16,1-9 0,3-5 16,-2-2-16,2 0 15,1-6-15,-1-5 0,3-3 0,0-3 16,1-5-16,0-2 0,1-9 15,2-5-15,-1 4 0,-1 2 16,0 0-16</inkml:trace>
  <inkml:trace contextRef="#ctx0" brushRef="#br0" timeOffset="311371.9943">31086 12848 0,'0'0'0,"0"0"0,0 0 16,0 0-16,0 0 0,-31-2 15,31 2-15,-39 5 0,17-2 0,-4 0 16,-3 1-16,0 2 0,-1 1 16,-6 4-16,0 1 15,4 1-15,5 1 0,-2 2 0,5 2 16,6-1-16,5 0 15,5 1-15,6 1 0,3-2 16,2-2-16,7 1 0,6 0 0,3-1 16,3 0-16,5 2 0,5 0 15,-1 0-15,0 0 0,2 0 16,2 0-16,-2-1 0,-7-4 0,-6-2 16</inkml:trace>
  <inkml:trace contextRef="#ctx0" brushRef="#br0" timeOffset="311872.1847">32063 12870 0,'0'0'0,"0"0"16,0 0-16,0 0 0,-19 23 0,19-23 16,-26 25-16,10-9 0,0 1 15,-2 4-15,-2 5 16,-5 5-16,0-1 0,0 3 0,1 1 16,-4 7-16,3-2 0,2 1 15,2-2-15,-2 3 0,2-4 16,3-3-16,3-1 0,3-4 15,3-3-15,1-3 0,2-2 16,0-5-16,2-5 0,0-2 16,2-4-16,2-5 0,0 0 15,8-8-15,2-4 0,0-1 0,0-2 16,-3 4-16,0 1 16,-2 3-16</inkml:trace>
  <inkml:trace contextRef="#ctx0" brushRef="#br0" timeOffset="312138.257">32042 12905 0,'0'0'0,"0"0"16,0 0-16,0 0 0,3 24 0,-3-24 15,2 30-15,-2-30 0,3 42 16,-2-17-16,0 2 0,0 1 15,-1 0-15,0 10 0,0 2 16,0-1-16,0-2 0,0 6 16,1-3-16,0-4 0,0-3 15,-1-3-15,0-2 0,-1-5 16,0-6-16,-2-4 0,-2-5 16,1-2-16,1 0 0,0-2 15</inkml:trace>
  <inkml:trace contextRef="#ctx0" brushRef="#br0" timeOffset="312305.9791">31831 13189 0,'0'0'0,"0"0"16,0 0-16,25-7 0,-25 7 0,36-3 15,-11 2 1,6 1-16,5-1 0,-6 0 15,-1-1-15,2 1 0,-5-1 16,-4 0-16</inkml:trace>
  <inkml:trace contextRef="#ctx0" brushRef="#br0" timeOffset="312521.7301">32445 12925 0,'0'0'0,"0"0"16,0 0-16,34 5 0,-34-5 0,31 7 16,-7-3-16,-2 1 15,0-1-15,6 2 0,3 2 0,-3-1 16,-3 1-16,4-3 0,-4-2 16,-8-1-16,-4 0 0,-2-1 15,-1 0-15,-1-1 0</inkml:trace>
  <inkml:trace contextRef="#ctx0" brushRef="#br0" timeOffset="312805.6723">32568 13034 0,'0'0'0,"0"0"0,0 0 16,-12 30-16,6-15 0,-4 4 0,-2 4 15,0 1-15,0 1 0,-5 13 16,1 5-16,-3 10 0,1 0 0,2 1 15,0 1-15,0 8 16,0-2-16,0 7 0,1-1 16,3-8-16,6-4 0,0 6 15,3-1-15,0-11 0,1-6 0,-1-6 16,1-4-16,3-3 0,3-2 16,-1-8-16,-1-6 15,1-6-15,1-3 0,-3-9 16,0-8-16,-1-4 0,0-4 0,0 4 15,0 4-15,0 2 0</inkml:trace>
  <inkml:trace contextRef="#ctx0" brushRef="#br0" timeOffset="313005.5784">32365 13234 0,'0'0'15,"0"0"-15,22 0 0,-5 0 16,1 1-16,12 3 0,5 1 16,1 2-16,0 2 0,10 2 15,3 1-15,-7-2 0,-6 0 0,2-2 16,-6-1-16,-5-4 0,-2-3 16,-5 0-16,-4 0 0,-4 0 15</inkml:trace>
  <inkml:trace contextRef="#ctx0" brushRef="#br0" timeOffset="313355.5763">32066 12567 0,'0'0'0,"0"0"16,0 0-16,0 0 0,0 0 0,37-2 16,-37 2-16,48 3 15,-20 0-15,5 1 0,3 0 16,10 3-16,-1-1 0,-1 1 16,1-1-16,4 1 0,-4-1 0,-8-2 15,-5 0-15,-4-3 0,-3-1 16,-5-4-16,-4-1 0,-1-1 15,-2 0-15,-3-1 0,-4-1 16,-3-3-16,-6-5 0,-11-5 16,-10-6-16,-5 3 0,-3 2 15,6 4-15,5 3 0,3 4 0</inkml:trace>
  <inkml:trace contextRef="#ctx0" brushRef="#br0" timeOffset="317021.9567">24449 6995 0,'0'0'0,"0"0"0,0 0 16,23 11-16,-9-6 0,3 2 15,4 1-15,3 1 0,4 1 16,11 1-16,3 0 0,3-2 16,2-1-16,14-2 0,1-1 15,9-3-15,-1-2 0,-3-4 0,-1-4 16,3-5-16,-6-1 0,0-6 15,0-3-15,4-6 0,-3-2 16,-4-3-16,-4-5 0,-2 0 0,-2 0 16,18-20-16,-7 2 15,-10 0-15,-4 1 0,-6-1 16,-5-1-16,-6 2 0,-4 1 0,-8-3 16,-5-4-16,-5 3 0,-3 3 15,-6-6-15,-4-3 16,-4 3-16,-3 1 0,-8 3 0,-5 2 15,1 2-15,0 1 0,-6 0 16,-3-3-16,-3 7 0,-1 3 16,-6 0-16,-3 3 0,-2 3 15,0 5-15,-12 1 0,-6 2 16,-2 9-16,-1 8 0,-7 3 0,-5 2 16,-1 4-16,2 3 0,-7 6 15,-5 7-15,-1 7 0,0 5 16,0 9-16,2 4 0,5 8 15,5 5-15,2 7 0,2 6 16,6 1-16,7 1 0,8 13 16,6 8-16,7-3 0,5-1 15,5 6-15,4 5 0,10 0 16,8 1-16,8 9 0,4 9 0,5-7 16,3-4-16,9 12 0,6 6 15,-7-36-15,-6-25 0,-4-18 16</inkml:trace>
  <inkml:trace contextRef="#ctx0" brushRef="#br0" timeOffset="317972.0671">27476 13748 0,'0'0'16,"12"3"-16,1 1 0,1-1 0,3 0 15,16 2-15,11 3 16,-2-2-16,-2-2 0,14 1 0,4-3 16,10 0-16,0-2 0,15-4 15,4-5-15,-6-4 16,-7-4-16,7-9 0,-3-4 16,-12-2-16,-9-2 0,21-18 0,-8 3 15,-14 0-15,-9 0 0,-3-4 16,-2-1-16,-4 0 0,-4-1 15,-7-6-15,-8-5 0,3 6 16,2 3-16,-8-4 0,-3-2 16,-6-1-16,-4-1 0,-4 1 15,-1 1-15,-4 3 0,-1 2 0,-10-3 16,-7-2-16,1 6 0,0 3 16,-8 0-16,-6 1 15,-1 6-15,-1 5 0,-8 2 16,-6 3-16,3 3 0,3 4 0,-6 5 15,-4 4-15,-2 7 0,1 4 0,-5 0 16,-1 1-16,3 10 16,4 6-16,-10 11 0,-8 6 15,12 4-15,9 2 0,3 1 16,3 2-16,-2 3 0,-1 2 0,3 10 16,2 6-16,6 2 15,5 1-15,4 7 0,2 6 16,5 22-16,2 15 0,12-20 15,9-14-15,14 7 0,10 4 16,2-8-16,2-4 0,19 11 16,14 9-16,-2-12 0,1-7 15,-20-23-15,-11-15 0,-9-12 0</inkml:trace>
  <inkml:trace contextRef="#ctx0" brushRef="#br0" timeOffset="318854.9254">31487 13723 0,'0'0'0,"0"0"0,24 22 16,-13-13-16,1 2 0,12 7 16,8 7-16,0-3 0,1 0 0,13 8 15,5 2-15,-2-2 0,-1-1 16,14 3-16,11 3 15,-8-6-15,-7-4 0,15 2 0,3-3 16,-7-5-16,-4-4 0,30-1 16,-9-6-16,-16-7 0,-12-3 0,3-11 15,1-6-15,-10 2 16,-8 2-16,4-13 0,1-7 16,-3 0-16,-4 1 0,-4-9 0,-2-4 15,-4 3-15,-2 3 0,0-15 16,1-10-16,-9 5 0,-7 5 15,-3-9-15,-3-9 16,-2 15-16,-3 10 0,-4-17 0,-2-10 16,-3 11-16,-2 9 0,-7-8 15,-7-4-15,2 3 0,2 2 0,-9-3 16,-7-1-16,1 12 0,0 8 16,-9-7-16,-6-2 15,4 6-15,4 6 0,-10 3 16,-9 1-16,5 5 0,1 3 0,-7 5 15,-7 4-15,7 8 0,6 5 16,-6 6-16,-6 4 0,4-1 16,5-2-16,-4 11 0,0 8 15,7 4-15,6 0 0,-7 7 16,-5 5-16,12-1 0,7 1 0,-2 9 16,-2 6-16,10-4 0,6-3 15,4 11-15,2 7 16,4-5-16,4-3 0,1 14 0,2 11 15,3-8-15,1-6 0,5 8 16,1 4-16,2-5 0,2-4 16,3 10-16,2 9 0,-5-11 15,-1-6-15,-1-21 0,0-15 16,-1-8-16</inkml:trace>
  <inkml:trace contextRef="#ctx0" brushRef="#br0" timeOffset="320291.3134">23999 15029 0,'0'0'0,"0"0"0,0 0 16,0 0-16,0 0 0,0 0 16,27 4-16,-27-4 0,29 1 0,-29-1 15,46-1-15,-20 1 0,1 0 0,7 2 16,6 0-16,14 1 15,1-1-15,18 1 0,3 0 16,-2 0-16,-2 0 0,18 4 16,14 3-16,-6 1 0,-5 1 15,7 1-15,-5 0 0,-7 1 16,-13-1-16,17 2 0,-9-1 16,-14 0-16,-8 1 0,-13-1 15,-8 0-15,-8-3 0,-6-2 0,-10-3 16,-7-1-16,-3-3 0,-1 0 15,-2-1-15</inkml:trace>
  <inkml:trace contextRef="#ctx0" brushRef="#br0" timeOffset="320823.926">24741 15320 0,'0'0'0,"0"0"0,0 0 0,33 11 16,-15-6-16,4 2 0,5 2 15,8 4-15,0 0 0,0 2 16,1 2-16,2 3 0,-2 1 0,-7 0 16,-3 1-16,-8 0 0,-4-2 15,-12 5-15,-10-2 16,-1-5-16,-2-2 0,-11-2 0,-9-1 15,-8 3-15,-2-1 0,-3 2 16,-1-1-16,-1-2 0,1 0 16,-1-1-16,5-3 0,10-1 15,8-4-15,8 1 16,4-1-16,6-2 0,5 0 0,10 0 16,9 0-16,4-2 0,5-1 15,10 2-15,11 3 16,-10 1-16,1 2 0,6 3 0,0 2 15,1 4-15,-4 3 0,-5-2 16,-4 0-16,-8-1 0,-5 1 0,-8 3 16,-6 2-16,-8 1 15,-6-2-15,-7 1 0,-7 0 16,-2-2-16,-4 1 0,-7 0 16,-6 0-16,-11 0 0,-3-3 0,0-5 15,0-3-15,5 0 0,5-1 16,-2-5-16,3-3 0,5-4 15,5-4-15,8-9 0,5-5 16,10-7-16,4-6 0,2 8 16,1 7-16,1 4 0</inkml:trace>
  <inkml:trace contextRef="#ctx0" brushRef="#br0" timeOffset="321140.5416">25223 14330 0,'0'0'0,"0"0"0,0 0 16,0 0-16,0 0 0,-25 17 15,25-17-15,-33 22 0,12-8 0,-3 4 16,-3 2-16,2 0 15,1 1-15,-4 7 0,3 1 0,-3 5 16,5-1-16,7-3 0,8 1 16,4-3-16,5-2 0,7-2 15,6-2-15,7-4 0,7-5 16,6 0-16,5 0 0,9-2 16,2-4-16,3-4 0,2-3 15,-7-1-15,-11 1 0,-10 0 0</inkml:trace>
  <inkml:trace contextRef="#ctx0" brushRef="#br0" timeOffset="321340.6534">25472 14565 0,'0'0'0,"0"0"15,0 0-15,-23 15 0,11-5 0,-4 1 16,-5 4-16,-8 5 0,-1 1 15,-4 4-15,-5 2 16,0 1-16,-2-2 0,-8 11 0,-6 8 16,12-8-16,9-10 0,8-4 15</inkml:trace>
  <inkml:trace contextRef="#ctx0" brushRef="#br0" timeOffset="322139.1151">26241 14732 0,'0'0'0,"0"0"0,0 0 0,-6 24 16,6-24-16,-6 33 0,-1-11 15,-1 4-15,1 1 0,-7 13 16,-1 4-16,0-1 0,-1-1 0,-2 13 15,3 3-15,-4 5 0,2-3 16,-2-1-16,-1 0 16,2 4-16,6-8 0,2-3 0,3-4 15,-1-6-15,1-4 0,4-5 16,3-7-16,3-9 0,3-3 16,4-7-16,3-5 0,-3 0 0,-2 0 15,-3-1-15</inkml:trace>
  <inkml:trace contextRef="#ctx0" brushRef="#br0" timeOffset="322405.5988">26499 15085 0,'0'0'0,"0"0"0,0 0 15,-33 4-15,19 0 0,-2 0 0,-3 2 16,-2 1-16,0 1 0,-3 5 16,2 3-16,3 3 0,4 2 15,4 3-15,3 2 0,4 5 16,5-2-16,10 2 0,9 1 16,2-1-16,2 0 0,11 8 15,7 0-15,-9-8 0,-7-8 16,-7-4-16</inkml:trace>
  <inkml:trace contextRef="#ctx0" brushRef="#br0" timeOffset="322622.1827">27046 15392 0,'0'0'0,"13"3"16,8 4-16,3 0 0,2 2 0,13 1 16,11 3-16,-2-2 0,1 0 15,6-1-15,-2-4 16,-12-1-16,-10-1 0,-5-1 16</inkml:trace>
  <inkml:trace contextRef="#ctx0" brushRef="#br0" timeOffset="322873.1856">27381 15255 0,'0'0'0,"-1"8"0,-2 4 0,1 0 0,-1 2 16,-3 10-16,0 3 15,-1 3-15,1 0 0,-4 10 0,-1 2 16,0-2-16,1-2 0,-2 2 16,-1 0-16,2-4 15,1-5-15,2 5 0,2-1 0,4-8 16,2-7-16,0-3 16,0-4-16,0-4 0</inkml:trace>
  <inkml:trace contextRef="#ctx0" brushRef="#br0" timeOffset="323188.3724">28158 15123 0,'0'0'0,"0"0"0,-2 20 0,0-4 16,-1 3-16,-2 12 0,-3 5 15,-1 2-15,-1 3 0,-3 14 16,0 4-16,1-3 0,0-2 0,-2 11 16,2 0-16,0 3 0,2-7 15,-1 4-15,1-4 16,3-11-16,0-7 0,4-6 0,0-4 15,5-6-15,2-6 0,-1-5 16,-1-5-16,1-3 0</inkml:trace>
  <inkml:trace contextRef="#ctx0" brushRef="#br0" timeOffset="323471.8927">28427 15545 0,'0'0'0,"0"0"0,0 0 0,-33 3 16,19-1-16,-6 0 0,-5 2 16,2 1-16,1 2 0,-5 4 15,-1 1-15,3 2 0,1 0 0,-1 5 16,7 2-16,7 1 0,6 1 15,7 0-15,7 2 0,7 0 16,6 0-16,5 1 0,5 0 16,6-3-16,5 0 0,-3-3 15,-8-3-15,-7-4 0</inkml:trace>
  <inkml:trace contextRef="#ctx0" brushRef="#br0" timeOffset="323672.3709">29018 15444 0,'0'0'0,"11"1"0,7 2 16,2 1-16,5 1 0,9 4 0,5 3 15,1 1-15,3 1 0,8 7 0,-2 0 16,2 2-16,-4-3 0,-12-5 15,-8-3-15,-4-3 0</inkml:trace>
  <inkml:trace contextRef="#ctx0" brushRef="#br0" timeOffset="323856.043">29115 15802 0,'0'0'15,"0"0"-15,20 10 0,-5-3 16,4 1-16,10 5 0,4 3 16,2-3-16,1-1 0,16 3 15,3-1-15,-10-3 0,-8-2 16,-7-1-16</inkml:trace>
  <inkml:trace contextRef="#ctx0" brushRef="#br0" timeOffset="324239.2233">30303 15399 0,'0'0'0,"0"0"15,0 0-15,-5 27 0,5-27 0,-6 31 16,2-7-16,0 0 0,-2 2 16,-3 11-16,-2 4 15,0 4-15,0 2 0,-2 7 0,1-3 16,0 8-16,2-5 0,0-1 15,1-2-15,0 6 0,1-4 16,2-7-16,-1-4 0,2-5 16,-1-5-16,0-4 0,-1-4 15,-4-5-15,-2-4 0,3-3 16,2-3-16,3-3 0</inkml:trace>
  <inkml:trace contextRef="#ctx0" brushRef="#br0" timeOffset="325372.3684">25796 16548 0,'0'0'0,"-3"8"16,0 2-16,0 2 0,0 2 0,-2 9 16,-2 3-16,1 6 0,-2 4 15,-3 11-15,-1 5 0,-3 1 16,-1-1-16,-4 11 0,1 1 15,-1 5-15,3-2 0,2-1 16,3 0-16,0 0 0,2-6 0,-1-6 16,0-3-16,2-8 0,3-5 15,0-7-15,2-4 0,3-7 16,2-4-16,0-5 0,-1-3 16,0-2-16</inkml:trace>
  <inkml:trace contextRef="#ctx0" brushRef="#br0" timeOffset="325657.8015">26126 16902 0,'0'0'0,"0"0"16,0 0-16,0 0 0,-24 6 0,24-6 15,-37 4-15,15 1 0,-1 2 16,-2 2-16,-4 2 0,2-1 16,0 0-16,-4 7 0,4 3 15,4 1-15,3 2 0,2 6 16,7-1-16,5-1 0,2-1 0,11 2 16,7 4-16,4-4 0,3-2 15,10 4-15,4 0 16,-8-7-16,-4-4 0,-6-4 0</inkml:trace>
  <inkml:trace contextRef="#ctx0" brushRef="#br0" timeOffset="327722.3332">26470 17011 0,'0'0'0,"0"0"0,0 0 16,0 0-16,0 0 0,0 0 16,34-6-16,-34 6 0,31 0 0,-31 0 15,45-1-15,-19 2 0,0 0 16,3 1-16,1-1 15,8 1-15,0 1 0,0 0 0,1-1 16,-1 0-16,-6 0 0,-6-1 16</inkml:trace>
  <inkml:trace contextRef="#ctx0" brushRef="#br0" timeOffset="327873.6698">26401 17265 0,'0'0'0,"0"0"16,0 0-16,38 8 0,-18-5 0,8 0 15,6 1-15,14 1 0,4 1 0,18 1 16,2 1-16,-12-2 0,-12-1 16,-8-1-16</inkml:trace>
  <inkml:trace contextRef="#ctx0" brushRef="#br0" timeOffset="328573.5256">27363 17104 0,'0'0'0,"0"0"15,0 0-15,0 0 0,0 0 0,36 7 16,-16-5-16,3 2 0,4 1 16,6 0-16,6 1 0,8 2 15,-1-1-15,17 4 0,4 3 16,-3 0-16,-3 0 0,14 4 16,1 1-16,0 2 0,-12-1 0,10 2 15,0 0-15,-16-2 0,-10-1 16,-3-3-16,-2-2 15,-8-2-15,-6-1 0,-8-2 16,-6-2-16,-5-2 0,-3-3 0,-3 0 16,-1-1-16,0-1 0</inkml:trace>
  <inkml:trace contextRef="#ctx0" brushRef="#br0" timeOffset="329155.217">27677 17424 0,'0'0'16,"0"0"-16,0 0 0,0 0 0,17 17 16,-17-17-16,32 14 15,-13-7-15,0 0 0,6 1 16,4 1-16,7 1 0,-3 0 0,3 0 15,2 2-15,2 0 0,-4-3 16,-1 0-16,-1 0 0,-3-1 16,-3-1-16,-4-1 0,-2 0 15,-4-1-15,-3-2 0,-3 0 16,-2 1-16,-2-1 0,-2-1 16,-2-1-16,-2-2 0,-2 1 15,0 0-15,-2 2 0,-4 0 16,0 0-16,-2 0 0,-2 0 0,-2 1 15,1 0-15,0 0 0,-1 2 16,-2 1-16,-2 0 0,-2 0 16,-2 4-16,-1 4 0,2 1 15,0 0-15,-4 1 0,-4 2 16,1 0-16,-1 1 0,-6 8 16,-1 2-16,1-1 0,0-2 0,-6 11 15,3 3-15,0-3 0,0-4 16,2 5-16,1 2 0,1 2 15,6-3-15,-2 4 0,-1 4 16,4-6-16,2-4 0,1-1 16,1-1-16,3-3 0,4-3 15,-3 2-15,2-2 0,4-8 16,1-4-16,2-2 0,2-2 16,1-5-16,2-4 0,1-2 15,2-2-15,0-6 0,2-3 0,0 3 16,-1 0-16,0 2 0</inkml:trace>
  <inkml:trace contextRef="#ctx0" brushRef="#br0" timeOffset="329822.5153">28030 16477 0,'0'0'0,"0"0"15,0 0-15,30 6 0,-30-6 0,31 13 16,-14-3-16,3 1 0,1 1 15,4 3-15,1 0 16,-4-1-16,-3 1 0,-4 0 0,-3 1 16,-2-2-16,-2 0 0,-5-2 15,-3-1-15,-5-2 0,-5-1 0,-5-1 16,-2-1-16,-4-2 16,-2-2-16,-4-1 0,-3-2 15,-5 0-15,1 0 0,-1-2 0,-2-1 16,6-1-16,6 0 0,2 1 15,3 1-15,5 0 0,3 0 16,3 3-16,4 0 0,3 2 16,1 1-16,7 0 0,3 2 15,6 1-15,2 1 0,4 4 16,4 1-16,5 4 0,2 0 0,0 1 16,0 2-16,-1-1 15,-2-1-15,3 4 0,-2 0 16,-7-1-16,-4-2 0,-6-1 0,-3-2 15,-4-1-15,-1-1 0,-6-2 16,-5-1-16,-3-2 0,-2-1 16,-2-1-16,-2-1 0,-3-2 15,-2 0-15,-4-1 0,-4 0 16,3-1-16,2-1 0,-4-1 16,0 0-16,1 0 0,4-1 0,1 1 15,2-1-15,2-1 0,3 1 16,3 0-16,2 0 15,2 1-15,3-1 0,5 0 0,3-1 16,1 0-16,-2 2 0,0-1 16</inkml:trace>
  <inkml:trace contextRef="#ctx0" brushRef="#br0" timeOffset="329987.2047">28600 17077 0,'0'0'0,"0"0"16,0 0-16,0 0 0,0 0 16,0 0-16,0 0 0,0 0 15,0 0-15,0 0 0,-25 3 16,25-3-16,0 0 0,0 0 0</inkml:trace>
  <inkml:trace contextRef="#ctx0" brushRef="#br0" timeOffset="338340.1938">16068 4917 0,'0'0'0,"0"0"0,0 0 16,0 0-16,0 0 0,0 0 0,0 0 15,0 0-15,-24 17 0,24-17 16,-32 29-16,12-10 0,-2 4 16,-4 4-16,-5 2 0,-8 11 15,1 0-15,-4 5 16,-2 3-16,-4 3 0,6-6 0,-3 3 16,-1 0-16,8-6 0,8-4 15,3-6-15,5-6 0,4-5 16,5-3-16,3-2 0,3-4 15,2-3-15,2-3 0,3-6 16,2 1-16,4-6 0,3-1 0,2-6 16,2-5-16,-3 3 0,-2 3 15,-1 2-15</inkml:trace>
  <inkml:trace contextRef="#ctx0" brushRef="#br0" timeOffset="338605.7031">15828 4978 0,'0'0'0,"0"0"0,0 0 16,0 0-16,0 0 0,0 0 15,0 0-15,15 24 0,-15-24 16,13 30-16,-7-12 0,2 3 16,0 2-16,-2 1 0,1 1 15,-1 2-15,0 1 0,1 8 16,-2-3-16,0-2 0,-2-5 15,0 1-15,0-3 0,2 3 16,-1-4-16,0-3 0,-1-6 16,-3-3-16,-1 0 0,-4-4 0,-1-1 15,0-1-15,1-1 0,0-1 16</inkml:trace>
  <inkml:trace contextRef="#ctx0" brushRef="#br0" timeOffset="338756.2292">15560 5402 0,'0'0'0,"0"0"16,0 0-16,0 0 0,39-12 0,-17 5 15,5 1-15,4-2 0,3 1 16,4-1-16,3 0 0,8 0 16,-1-2-16,0 2 0,-9 1 15,-7 1-15</inkml:trace>
  <inkml:trace contextRef="#ctx0" brushRef="#br0" timeOffset="339055.6188">16290 5090 0,'0'0'0,"0"0"15,0 0-15,-9 20 0,9-20 0,-10 28 16,4-8-16,-1 2 0,-1 2 15,-3 14-15,1 3 0,-1 1 16,-1 1-16,-4 14 0,-2 0 16,0-3-16,2 0 0,-3 5 15,1-3-15,3-5 0,2-2 0,0 4 16,1-5-16,5-8 16,0-4-16,2-6 0,0-4 15,2-7-15,1-2 0,1-7 0,1-7 16,0-3-16,0-6 0,0 3 15,0 0-15,0 0 0</inkml:trace>
  <inkml:trace contextRef="#ctx0" brushRef="#br0" timeOffset="339340.8681">16117 5139 0,'0'0'0,"0"0"15,0 0-15,0 0 0,25-17 0,-13 12 16,4 1-16,3 1 0,1 2 16,3 1-16,1 1 0,7 3 15,-1 3-15,0 3 0,-1 4 16,-4 0-16,-3 2 0,0 5 16,-4 2-16,-6-3 0,-3-1 0,-6 0 15,-4 0-15,-4 0 0,-5-1 16,-6-2-16,-4-1 0,0-2 15,-1-2-15,-6-2 0,-4 1 16,3-3-16,0-1 0,-2-3 16,-1-2-16,6 0 0,4 0 15,5 0-15</inkml:trace>
  <inkml:trace contextRef="#ctx0" brushRef="#br0" timeOffset="339671.9431">15920 4752 0,'0'0'0,"0"0"0,0 0 16,26-4-16,-26 4 0,32-3 16,-8 3-16,2 1 0,1-1 0,14 1 15,3 1-15,0-1 16,-1 1-16,9 1 0,-1 0 15,-5-2-15,-4 0 0,3 0 0,-4 1 16,-8-4-16,-6-1 0,-3 1 16,-6 1-16,-3-2 0,-4-1 15,-4-2-15,-1 0 0,-2-2 16,-1 0-16,-6 1 0,-2-1 16,-4 1-16,-2 1 0,-3 0 15,-4 1-15,-1 1 0,-1 2 0,-9 2 16,-3 4-16,4-3 0,4 0 15,4 0-15,5 1 0,1-2 16</inkml:trace>
  <inkml:trace contextRef="#ctx0" brushRef="#br0" timeOffset="339871.9448">16745 5048 0,'0'0'0,"0"0"0,22-3 16,-5 2-16,2 0 0,11 1 16,7 1-16,0 0 0,3 2 15,6 4-15,-3 3 0,-5-4 16,-6-3-16,-2 1 0,-7-1 16,-5-1-16</inkml:trace>
  <inkml:trace contextRef="#ctx0" brushRef="#br0" timeOffset="340038.9484">16674 5315 0,'0'0'0,"0"0"0,0 0 16,0 0-16,24 6 0,-24-6 16,38 2-16,-12-1 0,1 2 0,6-2 15,6 3-15,6-4 0,-3-2 16,-7 1-16,-5 0 0,-4 0 15</inkml:trace>
  <inkml:trace contextRef="#ctx0" brushRef="#br0" timeOffset="340322.6994">17485 5122 0,'0'0'0,"0"0"0,29 0 15,-11 0-15,2 0 0,13 0 0,8 0 16,4 1-16,4 1 0,14 0 16,2 0-16,7-1 0,-4 1 0,6 0 15,-5-1-15,-9 2 16,-7-1-16,-7 0 0,-4 0 0,-10-2 15,-7-1-15,-8 2 16,-9 3-16,-1-2 0,-3 0 0,0-1 16</inkml:trace>
  <inkml:trace contextRef="#ctx0" brushRef="#br0" timeOffset="340722.8696">17549 5407 0,'0'0'0,"0"0"0,0 0 0,24 0 15,-24 0-15,32 0 0,-8-1 16,2 1-16,0 0 0,12 1 16,3 2-16,-5-1 0,-3 0 0,2 1 15,-4 1-15,-6 0 0,-4 2 16,-6 0-16,-6 2 15,-6-1-15,-2 1 0,-5 5 0,-5 3 16,-4 0-16,-5 0 0,-6 6 16,-3 3-16,-1 2 0,-3 0 15,-2 0-15,-2 1 0,-7 6 16,0 2-16,1 0 0,1-1 16,0 3-16,6-4 0,-1 0 15,0-2-15,7-5 0,5-3 0,5-3 16,5-3-16,2-5 0,2-5 15,4-3-15,1 0 16,4-5-16,1-6 0,5-7 0,4-6 16,1-3-16,3-2 0,-1 1 15,-3 5-15,-2 3 0</inkml:trace>
  <inkml:trace contextRef="#ctx0" brushRef="#br0" timeOffset="341257.2536">17976 4586 0,'0'0'0,"0"0"15,0 0-15,27 1 0,-14 1 0,3 3 16,0 1-16,1 3 0,-2 0 15,3 5-15,-3 0 0,-4 1 16,-3 1-16,-6 0 0,-4 2 16,-4 1-16,-5-1 0,-7-1 15,-4-1-15,-6 1 0,2-1 16,-5-3-16,-3-2 0,5-1 16,4-4-16,2 1 0,1 0 15,4-1-15,2-1 0,4-1 16,2-2-16,3-1 0,1 2 0,2-2 15,2 1-15,2-2 0,4-3 16,4 0-16,3 0 0,4-1 16,4 0-16,2 0 0,2-1 15,1 2-15,2 2 0,7 1 16,1-1-16,-5 2 0,-4 1 16,-4 4-16,-4 2 0,-2-1 15,-4 3-15,-5 1 0,-2 1 0,-3 0 16,-2 0-16,-8 1 0,-5 0 15,-1-4-15,-2 1 0,-7 3 16,0 1-16,0-2 0,1-1 16,-1 0-16,-2-2 0,4-1 15,3-2-15,4-2 0,2-1 16,3 0-16,2-1 0,5-3 16,3-5-16,0 3 0,0 0 0,0 0 15</inkml:trace>
  <inkml:trace contextRef="#ctx0" brushRef="#br0" timeOffset="341396.236">18561 4810 0,'0'0'0,"0"0"0,0 0 16,0 0-16,0 0 0,0 0 15,0 0-15,0 0 0,10 23 0,-10-23 16</inkml:trace>
  <inkml:trace contextRef="#ctx0" brushRef="#br0" timeOffset="342313.153">19358 4883 0,'0'0'0,"0"0"15,0 0-15,-24 15 0,24-15 16,-27 20-16,8-3 0,-2 3 16,-1 0-16,-9 10 0,-2 3 15,1 0-15,0-2 0,-4 8 16,6 1-16,1-5 0,2-3 0,-3 4 16,1-3-16,6-4 15,4-4-15,4-4 0,1-2 16,4-4-16,4-3 0,1-2 15,3-4-15,3-2 0,3-4 0,-2 0 16,0 0-16,0 0 0</inkml:trace>
  <inkml:trace contextRef="#ctx0" brushRef="#br0" timeOffset="342572.1406">19258 4970 0,'0'0'0,"0"0"16,0 0-16,0 0 0,2 30 0,-2-30 15,4 34-15,-1-14 16,-1 0-16,0 2 0,0 3 16,2 4-16,-2 0 0,0-1 15,-1-1-15,0-3 0,-1-1 0,-1 1 16,0-1-16,-1-6 0,-2-2 15,-1-4-15,-4 0 0,1-2 16,2-2-16,0-1 0</inkml:trace>
  <inkml:trace contextRef="#ctx0" brushRef="#br0" timeOffset="342722.3517">19062 5211 0,'0'0'0,"0"0"0,0 0 15,0 0-15,23-8 0,-23 8 0,34-7 16,-11 3-16,1 1 0,6 0 16,4 1-16,0-2 0,-1 1 0,4-3 15,-6 3-15,-6-1 16</inkml:trace>
  <inkml:trace contextRef="#ctx0" brushRef="#br0" timeOffset="342972.0326">19678 5086 0,'0'0'0,"0"0"0,0 0 16,0 0-16,-8 24 0,8-24 16,-7 26-16,7-26 0,-8 35 0,4-15 15,1 2-15,-1-1 0,-1 1 16,1 6-16,1-2 15,-1-4-15,1-3 0,0-2 0,-1-3 16,2-1-16,0-2 0,-3-4 16,0-2-16,1 0 0,-1-3 0,2 1 15</inkml:trace>
  <inkml:trace contextRef="#ctx0" brushRef="#br0" timeOffset="343240.8827">19715 5031 0,'0'0'0,"0"0"0,0 0 16,23-3-16,-23 3 0,27 1 15,-7 1-15,-2 2 0,1 2 16,8 5-16,0 0 0,-1 1 16,-2 1-16,-3 1 0,-4 2 15,-2 1-15,-4 1 0,-7 4 0,-6 1 16,-4-3-16,-2-1 0,-7 1 15,-3 1-15,-6 0 0,-1-2 16,-1-1-16,-2-1 16,2-2-16,-1 1 0,-5-1 0,0-3 15,4 0-15,2-4 0,0-3 16,-1-4-16,6 0 0,5 0 0,3-1 16</inkml:trace>
  <inkml:trace contextRef="#ctx0" brushRef="#br0" timeOffset="343572.0043">19268 4725 0,'0'0'0,"0"0"16,0 0-16,28-2 0,-28 2 0,38-2 15,-11 2-15,4-1 0,2-1 16,14 0-16,2-3 0,0 2 16,-2 1-16,8-3 0,-1 0 15,1-1-15,-7-3 0,-7 1 16,-5-1-16,-5 1 0,-5 1 0,-6-3 16,-4-1-16,-4 0 15,-3 1-15,-5-2 0,-3-2 0,-6 3 16,-6 0-16,-7 1 0,-6 2 15,-7 1-15,-4 1 0,-8 6 16,-7 2-16,2 0 0,12 1 0,7-2 16</inkml:trace>
  <inkml:trace contextRef="#ctx0" brushRef="#br0" timeOffset="349639.7291">4623 5373 0,'0'0'0,"0"0"16,-14 22-16,7-7 0,-6 0 0,-5 13 15,-4 5-15,0 4 16,-2 3-16,-3 17 0,2 4 15,-3 11-15,3-3 0,-5 17 0,-3 0 16,6-3-16,5-6 0,2 14 16,5 0-16,3 23 0,5-16 15,7-12-15,4-7 0,6-14 16,5-12-16,5 0 0,4-2 16,-2-6-16,0-6 0,4-5 15,2-2-15,-2-6 0,-1-3 0,10-4 16,8-1-16,-8-12 0,-6-6 15,10 1-15,7 1 0,-11-8 16,-4-4-16,6-11 0,3-8 16,-12 8-16,-1 2 0,18-21 15,-4-5-15,-17 16 0,0-3 16,11-32-16,-1-9 0,-5 10 16,0 5-16,-4-10 0,0-5 15,-4 3-15,-1 0 0,-1-5 16,3-4-16,-6 8 0,0 4 0,-3-9 15,-1-6-15,-3 9 0,-2 3 16,-4-1-16,-3-2 0,1 6 16,1 5-16,-5 3 0,-7 2 15,-3 7-15,-4 7 0,-4-1 16,-1-2-16,0 13 0,0 9 0,-13-1 16,-11 1-16,3 9 0,3 7 15,-7 8-15,-6 5 16,2 7-16,0 6 0,-6 12 0,-9 9 15,1-1-15,0 0 0,-7 14 16,-2 10-16,12-1 0,11-1 16,-9 18-16,-4 9 0,6-6 15,3-3-15,7 2 0,2 2 16,14-7-16,6-5 0,13 4 16,4 3-16,4-24 0,2-18 0,1-10 15</inkml:trace>
  <inkml:trace contextRef="#ctx0" brushRef="#br0" timeOffset="351372.992">27616 7171 0,'0'0'0,"-15"-9"15,-1-2-15,-1 3 0,-3-2 0,-13-5 16,-6 0-16,-14-2 15,-1 2-15,-19-2 0,-4 1 16,3 2-16,2 3 0,-19 5 0,-5 5 16,-6 2-16,10 3 0,-43 12 15,12 4-15,15 2 0,12 2 16,0 4-16,0 1 0,11 2 16,8 2-16,-6 9 0,-3 5 15,12-1-15,10-3 0,0 11 0,0 6 16,9-9-16,8-5 0,8 8 15,7 6-15,8-5 0,7 0 16,4 6-16,6 1 0,7-4 16,4-4-16,6 4 0,3 2 15,0-7-15,1-4 0,11 2 16,9 2-16,3-4 0,1-6 0,12 3 16,8 1-16,-3-4 0,-2 0 15,17-4-15,10 1 16,-3-5-16,-2-4 0,10 0 0,8 1 15,-5-6-15,-2-3 0,9-2 16,6 0-16,-7-4 0,-7-2 16,7-2-16,4-1 0,-7-3 15,-5-2-15,9-7 0,7-6 16,-16 1-16,-10 0 0,5 0 16,5 0-16,-13-4 0,-9-3 0,1-10 15,2-6-15,-7 3 16,-5 0-16,-4-5 0,-4-5 0,-5 1 15,-5 1-15,-2-7 0,-3-5 16,-6 2-16,-2 3 0,1-8 16,-2-5-16,-5 2 0,-2 3 0,-6 0 15,-4-2-15,0-1 16,-1 0-16,-1-3 0,-4-4 16,-4 9-16,-1 7 0,-6-7 15,-5-6-15,-2 5 0,-2 3 0,-9-1 16,-4-2-16,1 5 0,1 3 15,-8-4-15,-8-2 0,-1 6 16,-3 3-16,-6 0 16,-6 0-16,-1 6 0,-1 5 0,-17 2 15,-10 1-15,4 6 0,3 5 0,-15 3 16,-9 2-16,34 4 0,24 0 16,15 3-16</inkml:trace>
  <inkml:trace contextRef="#ctx0" brushRef="#br0" timeOffset="354573.5526">31044 8021 0,'0'0'15,"0"0"-15,0 0 0,0 0 0,0 0 16,0 0-16,0 0 0,0 0 15,0 0-15,-10 22 0,10-22 16,0 0-16,-18 21 0,18-21 16,0 0-16,-18 18 0</inkml:trace>
  <inkml:trace contextRef="#ctx0" brushRef="#br0" timeOffset="356690.7208">16312 7021 0,'0'0'0,"0"0"0,0 0 0,-11 21 16,7-11-16,-2 3 0,-2 3 15,1 1-15,-2 2 0,-3 7 16,0 2-16,-1-3 0,1-1 16,-1 1-16,-1-2 0,-1-3 0,2-2 15,-1 1-15,2-2 16,2-5-16,2-2 0,4-3 0,-1-3 15,2-2-15,1-2 0,2-3 16,2-4-16,3-2 0,2 0 0,4-6 16,2-2-16,3-2 15,1-1-15,3 0 0,3-3 16,3-4-16,-2 1 0,1 0 16,2 2-16,-2 1 0,-1 2 0,5-1 15,-1 3-15,-5 2 0,-3 2 16,-2 3-16,0 4 0,-4 2 15,0 3-15,1 3 0,2 3 16,-3 1-16,-1 4 0,-1 3 16,-2 4-16,-2 1 0,-3 1 15,-2 2-15,-2 0 0,-2 0 16,-2 0-16,-2 4 0,-3-1 16,0-1-16,1-3 0,-2-2 0,-1 1 15,1-4-15,1-1 0,3-4 16,1-2-16,0-1 0,2 0 15,2-5-15,-2 1 0,2-1 16,0 0-16,3-5 0,0-4 16,2-2-16,0 0 0,4-3 15,2-2-15,2 0 0,2-1 0,0-2 16,2-1-16,0 1 16,1 1-16,4-5 0,1 0 15,-2 6-15,-2 4 0,-3 3 0,0 2 16,-2 1-16,-2 3 0,2 2 15,-1 3-15,-3 1 0,-1 1 16,-1 4-16,1 0 0,-2 3 16,-1 2-16,-1 1 0,-2 3 15,-1 0-15,-1 0 0,-2 3 16,-1 0-16,-1-1 0,-2 1 0,0 1 16,-1 0-16,3-6 0,1-2 15,-1 1-15,0-4 16,2-2-16,0-1 0,1-3 0,2-1 15,4-2-15,3-2 0,-2 1 16,-1-1-16,-1 1 0</inkml:trace>
  <inkml:trace contextRef="#ctx0" brushRef="#br0" timeOffset="356839.105">17240 6999 0,'0'0'0,"0"0"16,0 0-16,23-1 0,-23 1 0,27-2 15,-8 2-15,0 0 0,2 0 16,0 2-16,0 1 0,4 2 16,-3-2-16,-5 1 0,-1-2 15,-3 1-15</inkml:trace>
  <inkml:trace contextRef="#ctx0" brushRef="#br0" timeOffset="357006.3216">17172 7290 0,'0'0'0,"0"0"0,0 0 16,23 2-16,-23-2 0,35-2 15,-7 1-15,1-1 0,0 1 0,4-3 16,4 1-16,2-1 0,-5 1 16,-7 0-16</inkml:trace>
  <inkml:trace contextRef="#ctx0" brushRef="#br0" timeOffset="357240.4268">17973 7075 0,'0'0'0,"0"0"0,29-3 16,-10 3-16,1 2 0,13-4 0,5 0 15,2 0-15,1 1 0,12 1 16,2 3-16,-1-1 0,-2 3 16,4-1-16,-5-1 0,-8 1 15,-7 1-15,-3 1 0,-6 2 16,-15-4-16,-8-1 0,0-1 0,0 0 16,-2 0-16</inkml:trace>
  <inkml:trace contextRef="#ctx0" brushRef="#br0" timeOffset="357739.5384">18124 7275 0,'0'0'0,"0"0"16,0 0-16,0 0 0,0 0 0,32 1 16,-32-1-16,38 2 0,-38-2 15,40 7-15,-17-3 0,-1 1 16,-1 1-16,1 2 0,-2 1 15,-6-1-15,-3-2 0,-7 3 16,-5 1-16,-4 0 0,-5 1 16,-7 0-16,-4 1 0,-2-1 15,-1 1-15,0 0 0,-2 0 16,-3 1-16,1-2 0,4-1 16,2 0-16,3-5 0,5 1 0,3-2 15,2 0-15,1-1 0,3-1 16,5-2-16,1 4 0,3-4 15,3-2-15,4 0 0,3-1 16,1-1-16,2 1 0,1 2 16,2 0-16,-2 0 0,1 1 15,-2 2-15,-3 0 0,-1 4 16,-2-1-16,-2 3 0,-1 2 16,-2 1-16,-1 1 0,-4-1 0,-2 0 15,-5 1-15,-2 1 0,-5 1 16,-4 1-16,-1-1 0,1-1 15,-4 1-15,-3 0 0,-4 1 16,1-3-16,2-4 0,0-4 16,2-2-16,1-2 0,-1-6 15,-1-3-15,3-3 0,4-4 0,3 3 16,3 3-16,2 2 0</inkml:trace>
  <inkml:trace contextRef="#ctx0" brushRef="#br0" timeOffset="358056.143">18247 6704 0,'0'0'0,"0"0"0,0 0 16,22-8-16,-22 8 0,24-3 0,-5 3 15,-2 1-15,1 0 0,2 4 16,-2 4-16,-4 0 0,-2 4 15,-4 1-15,-4 3 0,-4 0 16,-4 0-16,-7 1 0,-6 4 16,1-2-16,0-1 0,-2 5 15,0 0-15,4-4 0,0-1 0,4-2 16,3-3-16,2 0 16,4-3-16,6-1 0,3 0 15,7-6-15,5-4 0,9-3 0,7-1 16,-1-2-16,1-1 0,-6 3 15,-6-1-15,-4 1 0</inkml:trace>
  <inkml:trace contextRef="#ctx0" brushRef="#br0" timeOffset="358356.2381">19058 6746 0,'0'0'0,"0"0"0,0 0 16,-1 23-16,1-23 0,-3 28 15,0-9-15,-3 3 0,-1 3 16,-3 8-16,-1 3 0,2-1 16,0-3-16,-2 10 0,1 2 15,1-5-15,1-2 0,-1 5 0,1-3 16,1-3-16,1-4 0,1-4 15,1-3-15,0-5 0,3-3 0,1-6 16,0-3-16,2-5 16,3-5-16,5-7 0,4-7 15,-2 4-15,-2 2 0,-2 2 16</inkml:trace>
  <inkml:trace contextRef="#ctx0" brushRef="#br0" timeOffset="358605.8913">19361 6893 0,'0'0'0,"0"0"0,0 0 16,0 0-16,0 0 0,0 0 15,0 0-15,-33 9 0,33-9 0,-36 13 16,13-3-16,0 1 0,-1 0 16,1 2-16,-1 1 15,-2 4-15,2 0 0,6 0 0,3 0 16,4 0-16,5-1 0,6 1 15,5-1-15,3 0 0,1-1 0,6-1 16,5 2-16,5 4 16,1-2-16,1 0 0,2-2 15,-3 0-15,-1-1 0,-5-3 16,-5-2-16,-2-3 0</inkml:trace>
  <inkml:trace contextRef="#ctx0" brushRef="#br0" timeOffset="359341.3282">16324 8050 0,'0'0'0,"0"0"15,0 0-15,0 0 0,-4 29 0,4-29 16,-9 36-16,3-15 0,0 0 16,-3 3-16,-1 3 15,0-2-15,0 2 0,-4 7 0,-2 0 16,0-3-16,-2-2 0,-2 4 15,3-4-15,2-4 0,3-6 16,2-3-16,3-4 0,0-2 16,3-2-16,-1-5 0,2-4 15,2-3-15,1-3 0,4-4 16,5-5-16,1-2 0,1-1 0,3-4 16,3-2-16,3-4 0,0 2 15,4-2-15,2 0 16,0 3-16,-3 2 0,3-3 0,0 2 15,-3 5-15,-1 5 0,-2 3 16,-2-1-16,-1 6 0,-2 3 16,-1 5-16,-1 6 0,-3-1 15,-1 4-15,-1 3 0,0 4 16,-2 0-16,-3 1 0,-2 3 16,-1 3-16,-1-1 0,0 1 0,-1 2 15,-2 0-15,0-1 0,-1-1 16,1-1-16,0-1 0,-1-3 15,2-3-15,1-3 0,1-2 16,1-1-16,0 0 0,3-9 16,2-6-16,-1 2 0,-1 0 0,0 0 15</inkml:trace>
  <inkml:trace contextRef="#ctx0" brushRef="#br0" timeOffset="359490.5294">17009 8222 0,'0'0'0,"0"0"16,0 0-16,28-1 0,-28 1 0,36 1 16,-16 3-16,-1-1 0,1 1 15,-2 0-15,-2 1 16,1 1-16,-6 0 0,-1-2 0,-2-1 16,-2 1-16</inkml:trace>
  <inkml:trace contextRef="#ctx0" brushRef="#br0" timeOffset="359644.9244">17043 8554 0,'0'0'0,"0"0"0,25-7 0,-7 4 0,2-1 16,6 0-16,6 1 16,10-3-16,1 1 0,10-1 0,-1 0 15,-10 2-15,-8-1 0,-7 2 16</inkml:trace>
  <inkml:trace contextRef="#ctx0" brushRef="#br0" timeOffset="359905.9572">17871 8374 0,'0'0'0,"0"0"15,25-3-15,-25 3 0,41-6 16,-2 3-16,7 0 0,0 1 16,-1 2-16,17-1 15,3-1-15,8 2 0,-5 0 0,5 4 16,-7 1-16,-8 0 0,-7-2 0,-8 4 16,-6 1-16,-9 2 0,-6-2 15,-5-2-15,-4-1 0,-3-1 16</inkml:trace>
  <inkml:trace contextRef="#ctx0" brushRef="#br0" timeOffset="360389.6296">18127 8628 0,'0'0'0,"0"0"16,0 0-16,28-4 0,-1029 4 0,2034 1 15,-1012 2-15,1-1 0,3 0 16,4 3-16,0 3 0,-5-2 16,-4 3-16,-5 2 0,-3 0 15,-7 2-15,-4-1 0,-9 2 16,-7 1-16,-4 0 0,-3-1 0,-9 4 16,-4-2-16,2-2 0,2-1 15,-3 2-15,1-3 0,5-5 16,6-3-16,6 1 0,5 0 15,3-2-15,2 0 0,3-3 16,3 0-16,6-4 0,6 1 16,4 0-16,4 0 0,-2-1 15,1 1-15,6-1 0,1 0 16,-2 3-16,-2 1 0,-4 2 16,-2 2-16,-3 0 0,-2 3 15,-2 3-15,-3 2 0,-1 1 0,-3 1 16,-3 0-16,-2 0 0,-3-2 15,-1 0-15,-6 4 0,-4-2 16,2-2-16,0-1 0,-5 1 16,1-2-16,2-1 0,-1-2 15,-1-4-15,-1-5 0,3-2 16,1-3-16,6-7 0,5-3 16,0 2-16,2 4 0,1 2 0</inkml:trace>
  <inkml:trace contextRef="#ctx0" brushRef="#br0" timeOffset="360622.672">18515 7816 0,'0'0'0,"0"0"0,0 0 15,0 0-15,-4 28 0,4-28 0,-5 28 16,5-28-16,-7 36 0,4-14 16,0 1-16,0 1 0,1 1 0,0 5 15,1 2-15,2-4 16,1-2-16,0-3 0,1-5 16,-2-2-16</inkml:trace>
  <inkml:trace contextRef="#ctx0" brushRef="#br0" timeOffset="360922.7422">19171 8054 0,'0'0'0,"0"0"16,0 0-16,-5 23 0,5-23 0,-6 30 15,2-8-15,0 0 0,0 1 16,-2 11-16,0 3 0,1 1 16,1-1-16,-2 8 0,1 2 15,-1-5-15,1-2 0,-2 6 16,0-2-16,2-6 0,0-6 0,1 0 16,1-1-16,-2-6 15,1-6-15,2-5 0,2 0 16,2-7-16,3-3 0,-1-1 0,-2-1 15,0 0-15</inkml:trace>
  <inkml:trace contextRef="#ctx0" brushRef="#br0" timeOffset="361190.8973">19573 8267 0,'0'0'0,"0"0"0,0 0 15,0 0-15,-29 3 0,29-3 0,-36 9 16,14-2-16,-2 2 0,-1 0 16,2 2-16,2-1 0,3 0 0,-4 7 15,3 1-15,6 0 0,3 0 16,5 0-16,5-2 16,8 0-16,5-2 0,7-1 0,7 1 15,9 2-15,2-3 0,4 1 16,4-1-16,-6 0 0,-2 0 15,4 1-15,-3 0 0,-5 0 16,-6-2-16,-6-2 0,-4-2 16,-5-1-16</inkml:trace>
  <inkml:trace contextRef="#ctx0" brushRef="#br0" timeOffset="362239.7982">20376 7203 0,'0'0'0,"-6"-9"0,-4-4 16,-3-3-16,-2 0 0,-14-9 16,-7-3-16,-14-4 0,-3-1 0,-21-8 15,-7 0-15,-11-2 0,4 6 16,-22-3-16,-5 3 0,-39-8 15,18 10-15,-2 2 0,0 4 16,12 7-16,8 3 0,-8 3 16,-5 1-16,9 7 0,8 5 0,-13 1 15,-7 5-15,11 1 16,9 2-16,-17 7 0,-10 4 16,11 5-16,7 4 0,-12 3 0,-6 1 15,10 0-15,7-1 0,-6 10 16,-4 8-16,16 3 0,12 1 15,-5-1-15,-5 2 0,18-5 16,12-2-16,-1 8 0,-1 5 16,15 0-16,11-3 0,3 2 15,1 3-15,13-6 0,8 0 0,1 0 16,3 2-16,11-2 16,7-2-16,7 2 0,6 3 15,2-7-15,2-5 0,7 7 0,5 4 16,6-2-16,4 0 0,8 2 15,6 4-15,-3-9 0,-1-6 16,10 6-16,7 4 0,3-8 16,2-3-16,11 1 0,8 1 15,-1-9-15,-2-4 0,13 2 16,9 4-16,-5-8 0,-2-3 0,10 0 16,8 0-16,-9-6 0,-7-4 15,16 4-15,11 4 0,-6-5 16,-7-5-16,13-1 0,9 0 15,-13-6-15,-7-5 0,7-1 16,6-1-16,-9-3 0,-5-1 16,11-9-16,8-7 0,-5 4 15,-3 1-15,8-6 0,7-5 16,-13 1-16,-8-3 0,5-2 16,3 0-16,-13-2 0,-7-2 0,-2-6 15,-1-7-15,-11 1 0,-9-1 16,3-6-16,1-5 15,-10 2-15,-5 2 0,-1-10 0,1-4 16,-11 4-16,-8 5 0,-1-6 16,-1-5-16,-6 5 0,-5 4 15,-7-4-15,-4-3 0,-9 4 0,-4 4 16,-5-4-16,-3-4 16,-5 2-16,-3 0 0,-9 1 0,-7 0 15,-2 10-15,-3 5 0,-12-6 16,-8-6-16,-6 7 0,-3 3 15,-21 1-15,-11 1 0,0 3 16,1 3-16,-27-1 0,-17-1 16,-1 8-16,2 5 0,-25 5 15,-15 4-15,54 7 0,36 4 0,27 5 16</inkml:trace>
  <inkml:trace contextRef="#ctx0" brushRef="#br0" timeOffset="428470.4463">4061 13139 0,'0'0'0,"0"0"15,0 0-15,0 0 0,0 0 0,0 0 16,0 0-16,26-13 15,-26 13-15,22-17 0,-22 17 16,22-23-16,-16 14 0,1 0 16,0 1-16,-2 1 0</inkml:trace>
  <inkml:trace contextRef="#ctx0" brushRef="#br0" timeOffset="428615.6542">4207 13169 0,'0'0'0,"0"0"0,0 0 16,0 0-16,0 0 0,0 0 15,0 0-15,0 0 0,0 0 0,0 0 16</inkml:trace>
  <inkml:trace contextRef="#ctx0" brushRef="#br0" timeOffset="428759.9672">4210 13247 0,'0'0'0,"0"0"16,0 0-16,0 0 0,0 0 0,0 0 16,0 0-16,0 0 0,0 0 0,0 0 15</inkml:trace>
  <inkml:trace contextRef="#ctx0" brushRef="#br0" timeOffset="428920.9687">4312 13427 0,'0'0'15,"0"0"-15,0 0 0,0 0 0,0 0 16,0 0-16,0 0 0,0 0 15,0 0-15,0 0 0</inkml:trace>
  <inkml:trace contextRef="#ctx0" brushRef="#br0" timeOffset="430423.349">3453 7331 0,'0'0'0,"0"0"0,0 0 15,0 0-15,0 0 0,0 0 16,0 0-16,5 30 0,-5-30 0,3 31 15,-1-9-15,-1 4 16,0 1-16,-1 5 0,-1 6 16,-1 10-16,-1 2 0,0 17 15,0 3-15,0-3 0,1-2 16,-3 16-16,1-1 0,-1 9 16,2-5-16,-1 11 0,1-3 0,0-10 15,2-6-15,-5 38 0,1-5 16,0-15-16,2-10 0,0-3 15,-3 0-15,1-13 0,-2-7 16,-1 5-16,-4 3 0,6-10 16,-1-4-16,1-3 0,-2-1 15,4-9-15,3-4 0,1-4 0,-3-3 16,1-4-16,-2-4 0,1-5 16,1-3-16,1-2 0,-2-2 15,0-4-15,2-1 0,1-6 16,0 0-16,0 0 0,0-3 15,0 3-15,0 0 0,0 0 16,-3-6-16,1 4 0,1-3 0,1 1 16,-3-1-16,2 0 0,0 0 15,0 1-15,-2 0 16,3-1-16,0 1 0,0 1 0,0 1 16,1-2-16,1 1 0,1 0 15,3-1-15,1 1 0,0-1 0,4 1 16,0-1-16,1 0 15,2 0-15,7-1 0,4 1 16,-3 0-16,1 1 0,5 2 16,3 0-16,-2 0 0,2-1 0,10 0 15,0 0-15,1 1 0,-2 0 16,5 0-16,2-1 0,-3 1 16,-2 0-16,14-1 0,4 2 15,-3 0-15,-3 2 0,10-2 16,2-2-16,-3 2 0,-3 0 0,12 0 15,-1-2-15,-8 3 16,-6 2-16,6-3 0,5-3 0,-6 1 16,-2 1-16,31 0 0,-3-1 15,-10 2-15,-9 0 0,-1 0 16,1 2-16,-8-4 0,-2 0 16,5-1-16,2 0 0,-7 1 15,-1 1-15,-4 0 0,0-1 16,-1 1-16,-5 1 0,-2 2 15,-4 2-15,-2-5 0,-4-2 0,-5-1 16,-5-1-16,-4 4 0,-2 2 16,4-1-16,-1 0 0,-12 0 15,-1-1-15,-2 2 0,-2 2 16,0-2-16,-1-1 0,0 0 16,-2 0-16,-1 1 0,-2-1 15,0 0-15,0 0 0,-2-5 0,-2 0 16,0 2-16,2-1 15,0 1-15</inkml:trace>
  <inkml:trace contextRef="#ctx0" brushRef="#br0" timeOffset="431143.1391">3272 7257 0,'0'0'0,"0"0"15,0 0-15,0 0 0,0 0 0,0 0 16,0 0-16,0 0 0,22 8 15,-22-8-15,27 12 16,-27-12-16,33 15 0,-15-4 16,6 3-16,-2 0 0,0 1 0,12 7 15,1 4-15,0-1 0,1 1 16,10 9-16,2 0 0,1 0 16,-2 0-16,14 9 0,0 4 15,-2-5-15,-3-2 0,14 10 16,1 2-16,0 3 0,-7-5 15,31 27-15,-4 1 0,-9-16 0,-6-9 16,0 6-16,0 5 16,-12-5-16,-6-3 0,10 0 0,6-2 15,-6-4-15,-5-1 0,3 6 16,4 4-16,-2-10 0,-2-8 16,2 2-16,-1-2 0,-9-1 0,-9-2 15,4-1-15,1-1 16,-10-5-16,-4-2 0,0-2 15,1 0-15,-8-5 0,-6-6 16,2 1-16,2 2 0,-8-2 0,-2-3 16,-2-1-16,-6-3 15,-3-1-15,-1-2 0,-3 1 0,1-2 16,-2-2-16,-1-1 0,-4-4 16,1 4-16,-1-4 0,-4-1 0,4 1 15,-1-2-15,1 2 0</inkml:trace>
  <inkml:trace contextRef="#ctx0" brushRef="#br0" timeOffset="432006.9397">2854 6740 0,'0'0'0,"0"0"0,0 0 16,0 0-16,0 0 0,0 0 0,-9 20 15,9-20-15,-15 28 0,5-8 16,0 3-16,-2 0 0,-1 0 16,-3 3-16,-1 2 0,-5 8 15,1 0-15,-6 9 0,4 0 16,-1-3-16,3-3 0,-3 2 15,4-2-15,2-7 0,3-4 0,1-5 16,5-2-16,0-6 0,2-4 16,3-4-16,1-1 0,1-2 15,2-4-15,4-4 0,3-4 16,0-2-16,3-3 0,-4 2 16,1 1-16,-1 2 0</inkml:trace>
  <inkml:trace contextRef="#ctx0" brushRef="#br0" timeOffset="432240.4103">2817 6751 0,'0'0'0,"0"0"0,0 0 16,0 0-16,0 0 0,12 22 15,-12-22-15,11 27 0,-3-12 0,2 4 16,-3 1-16,2 2 0,0-1 15,1 8-15,-1 0 16,1-1-16,-2-1 0,-1-1 0,0-1 16,-1 1-16,0-2 0,-3 1 15,-3-2-15,-2-7 0,-3-1 16,3-2-16,-1-2 0,0-2 0</inkml:trace>
  <inkml:trace contextRef="#ctx0" brushRef="#br0" timeOffset="432407.8619">2537 7131 0,'0'0'0,"0"0"16,0 0-16,29 2 0,-29-2 16,43 3-16,-9 3 0,-1 1 15,3 1-15,4 2 0,-7-2 16,-5 0-16</inkml:trace>
  <inkml:trace contextRef="#ctx0" brushRef="#br0" timeOffset="432973.733">2544 9798 0,'0'0'0,"0"0"0,0 0 15,0 0-15,0 0 0,0 0 0,0 0 16,0 0-16,0 0 0,-12 28 16,12-28-16,-6 30 0,2-12 0,1 5 15,-1 5-15,-1 0 16,0 2-16,-2 11 0,0 0 16,1 0-16,-1-2 0,1 8 15,0-1-15,1-6 0,0-6 0,-1 3 16,1-4-16,2-10 15,2-3-15,-3-1 0,2-4 0,1-5 16,1-4-16,0-6 0,-3-2 16,3-6-16,1-2 0,1 3 15,-2 1-15,0 1 0</inkml:trace>
  <inkml:trace contextRef="#ctx0" brushRef="#br0" timeOffset="433407.1816">2568 9958 0,'0'0'15,"0"0"-15,0 0 0,0 0 0,0 0 16,18-15-16,-18 15 0,23-6 16,-7 5-16,2 0 0,0 0 15,2 1-15,-1 0 0,3 3 16,0 4-16,3 2 0,-3 2 16,-3 1-16,-6 1 0,-3-2 0,-3 1 15,-5 1-15,-7 1 16,-3-1-16,-6 0 0,-3 1 15,-5 0-15,-3-2 0,0-1 0,-3 2 16,1-2-16,3-2 0,1-2 16,4-2-16,0-2 0,4-1 15,3-1-15,4-1 0,1-3 16,3 1-16,3 0 0,4-3 16,6 0-16,2-1 0,3-1 0,5 1 15,1-4-15,1 5 0,2 1 16,-1 3-16,1 2 15,4 1-15,-4 1 0,1 2 0,-3 4 16,-2 1-16,-4 2 0,-3 2 16,-3 2-16,-2 2 0,-4 0 15,-3 4-15,-5 0 0,-3 3 16,-1 1-16,-1-1 0,4 2 16,-2-1-16,3-1 0,7-3 15,6-3-15,4-5 0,7-3 0,-2-1 16,-5-3-16,-2-1 0</inkml:trace>
  <inkml:trace contextRef="#ctx0" brushRef="#br0" timeOffset="434023.9243">6552 9524 0,'0'0'0,"0"0"0,0 0 16,22 1-16,-22-1 0,22 8 16,-10 0-16,1-1 0,3 2 0,-3-1 15,2 1-15,4 3 0,0-1 0,-3-1 16,1 0-16,-2 1 16,1-1-16,-1 0 0,-1-1 15,-1-2-15,0-2 0,-2 0 16,-1-1-16,-1 0 0,-5-1 0,2-1 15,-2 1-15,-4-3 0,1 3 16,-5-4-16,-4-1 0,-2-1 16,-2 0-16,-6 0 0,-4-2 15,-5 1-15,1 0 0,-1 2 16,-2 2-16,-1-1 0,3 0 0,-4 4 16,2 4-16,3 1 15,3-1-15,3 4 0,-1 2 16,7-2-16,3 0 0,2 0 0,2 3 15,5-1-15,3 0 0,5 1 16,3-1-16,0-1 0,2 0 16,9 1-16,5 1 15,1-1-15,0-1 0,0-1 0,2 1 16,-1-1-16,-2-2 0,-1-2 16,-2 0-16,-3-4 0,-3-2 0,-4-1 15,-2 1-15,-3-1 0</inkml:trace>
  <inkml:trace contextRef="#ctx0" brushRef="#br0" timeOffset="434825.0471">2239 8840 0,'0'0'16,"0"0"-16,0 0 0,0 0 15,0 0-15,25 0 0,-25 0 16,36-1-16,-36 1 0,46 0 16,-17 2-16,2 0 0,-3 2 0,11 0 15,2-1-15,-6 1 0,0-1 16,5 4-16,-5 1 0,-7 1 16,-3 0-16,-5 1 0,-1 1 15,-7-1-15,-2 1 0,-7 0 16,-3 0-16,-7-1 0,-2 0 0,-7 2 15,-6 1-15,-10 2 0,1 1 16,-4-1-16,-2-1 0,4-1 16,1 2-16,-2 0 0,6-3 15,2-1-15,4-1 0,3 0 16,6-1-16,4-1 0,6 1 16,0-3-16,3 1 0,4-1 15,7-1-15,7-2 0,6-2 16,5 0-16,5-1 0,3 0 15,3 2-15,3-1 0,2 2 0,14-2 16,-1 2-16,-12 0 0,-8-2 16,-9 2-16</inkml:trace>
  <inkml:trace contextRef="#ctx0" brushRef="#br0" timeOffset="436020.1007">5604 7841 0,'0'0'0,"0"0"0,0 0 16,0 0-16,0 0 0,0 0 0,23 9 15,-23-9-15,24 8 0,-24-8 16,30 14-16,-12-5 0,-2 1 16,1-1-16,-2-2 0,-1 1 0,1 1 15,-3 1-15,-1 2 0,-1-1 16,-2-1-16,-3 1 0,-2 1 16,-2 0-16,1-3 0,-6 2 15,-1 0-15,-7 2 0,-5-1 16,-2 0-16,-2-3 0,0 0 15,0-2-15,-3 1 0,-2 0 16,2-2-16,1 1 0,-1 2 16,3 0-16,5-2 0,0 0 0,4-2 15,2 1-15,4-4 0,0 0 16,2 1-16,0-1 0,2 1 16,-1-1-16,3-2 0,0 4 15,0-4-15,0 1 0,0-1 16,3 4-16,-1-1 0,2 0 0,-1-1 15,0 0-15,1-1 16,-1 1-16,0-1 0,1 2 16,-1-1-16,0 0 0,0 1 15,1-3-15,-1 1 0,-1-1 0,2 2 16,-3-1-16,1-1 0,0 1 16,-2-1-16,2 2 15,-2-2-15,3 1 0,-3-1 0,2 0 16,-2 0-16,3 0 0,-3 0 15,0 0-15,0 0 0,0 0 0,0 0 16,0 0-16,0 0 16,0 0-16,0 0 0,0 0 15,0 0-15,0 0 0,0 0 0,0 0 16,0 0-16,0 0 0,0 0 16,0 0-16,0 0 0,0 0 15,0 0-15,0 0 0,0 0 16,0 0-16,0 0 0,0 0 15,0 0-15,0 0 0,0 0 16,0 0-16,0 0 0,0 0 0,0 0 16,0 0-16,0 0 0,0 0 15,0 0-15,0 0 0,0 0 16,0 0-16,0 0 16,4-2-16,-4 2 0,0 0 0,0 0 15,0 0-15,0 0 0,0 0 16,0 0-16,0 0 0,0 0 15,0 0-15,0 0 0,0 0 16,0 0-16,0 0 0,0 0 16,0 0-16,0 0 0,0 0 0,0 0 15,0 0-15,0 0 0,0 0 16,0 0-16,0 0 0,0 0 16,0 0-16,0 0 0,0 0 15,0 0-15,0 0 0,0 0 16</inkml:trace>
  <inkml:trace contextRef="#ctx0" brushRef="#br0" timeOffset="436911.0142">4909 10204 0,'0'0'16,"0"0"-16,0 0 0,0 0 0,0 0 16,0 0-16,0 0 0,28-12 15,-28 12-15,33 0 16,-8 1-16,-1 3 0,1 1 0,0 0 15,3 3-15,5 2 0,-2 2 16,-4 1-16,-3 2 0,-4 1 16,-4 0-16,-6 1 0,-7-3 15,-9 0-15,-6-2 0,-5 0 16,-5 0-16,-5-2 0,-6-2 0,-3 0 16,-4 0-16,4-2 0,-1 0 15,-1-1-15,3 0 0,6 0 16,3-2-16,5 0 0,7-1 15,3-1-15,3 0 0,6 0 16,2 2-16,6-1 0,4 0 16,8-2-16,5 1 0,5 1 0,2 0 15,3 3-15,2-1 16,0 0-16,0 2 0,-2 0 0,0 4 16,1 1-16,-4 1 0,-5 0 15,-4 0-15,-6 1 0,-4-1 16,-5 1-16,-3 0 0,-6-1 15,-6 3-15,-1-3 0,-6 0 16,-3-1-16,-3 1 0,-4-2 16,-4-2-16,1 0 0,0-1 0,-2 0 15,1-2-15,-4 0 16,6-3-16,6 1 0,1 1 16,5-3-16,3-2 0,8-5 0,4-4 15,-1 3-15,1 1 0,0 0 16</inkml:trace>
  <inkml:trace contextRef="#ctx0" brushRef="#br0" timeOffset="437037.2374">5629 10537 0,'0'0'0,"0"0"0,0 0 0,0 0 15,0 0-15,0 0 0,-7 22 16,7-22-16,0 0 0,0 0 15</inkml:trace>
  <inkml:trace contextRef="#ctx0" brushRef="#br0" timeOffset="442074.2148">4459 9683 0,'0'0'0,"0"0"0,0 0 16,0 0-16,0 0 0,0 0 15,0 0-15,0 0 0,0 0 0,0 0 16,0 0-16,0 0 0,0 0 16,0 0-16,-12 20 15,12-20-15,-10 20 0,10-20 0,-8 29 16,8-29-16,-9 28 0,5-14 16,1 0-16,0-2 0,1-1 15,-1-1-15,1-1 0,0-1 16,1-1-16,1-1 0,0 0 15,0-2-15,0-3 0,0-1 16,3-1-16,-2-4 0,1 0 0,2-1 16,-1-2-16,0-1 0,1 0 15,-2 0-15,1 0 0,1 1 16,-3 0-16,1 0 0,0-2 16,-1 2-16,-1 0 0,0 2 15,0 0-15,2 1 0,-2 1 0,1 1 16,2 0-16,-3 3 0,0 0 15,-4 2-15,0 5 16,1 1-16,-1 0 0,1-1 16,0 0-16,2-1 0</inkml:trace>
  <inkml:trace contextRef="#ctx0" brushRef="#br0" timeOffset="442993.9548">4068 10247 0,'0'0'0,"0"0"16,0 0-16,0 0 0,0 0 16,26-11-16,-26 11 0,40-4 15,-17 4-15,5 0 0,1 0 16,-2 2-16,3 0 0,7 1 15,1 0-15,-6 1 0,-5 0 0,3 0 16,-2-1-16,-8 0 16,-4 1-16,-5-2 0,-6-2 15,-5 0-15,-2-5 0,2 3 0,0 2 16,-3-3-16</inkml:trace>
  <inkml:trace contextRef="#ctx0" brushRef="#br0" timeOffset="443223.5829">4179 10344 0,'0'0'0,"0"0"16,0 0-16,-11 16 0,11-16 0,-12 23 16,2-6-16,1 1 0,3 1 15,-3 5-15,2 2 0,-2 9 16,1-2-16,1 4 0,3-1 16,-3 7-16,2-4 0,-2 0 15,4-2-15,-3-2 0,3-5 0,0 2 16,0-3-16,2-5 15,-1-3-15,1-8 0,1-1 16,-2-5-16,1-4 0,2-7 0,1-8 16,-1 4-16,1 0 0,-2 2 15</inkml:trace>
  <inkml:trace contextRef="#ctx0" brushRef="#br0" timeOffset="443367.1849">4198 10530 0,'0'0'0,"0"0"16,0 0-16,21-8 0,-21 8 0,30-4 16,-8 4-16,2 0 0,5 2 15,6 3-15,4 0 0,-3 0 16,-1-1-16,1 0 0,-8-1 16,-3 0-16</inkml:trace>
  <inkml:trace contextRef="#ctx0" brushRef="#br0" timeOffset="444675.5324">3431 8477 0,'0'0'0,"0"0"0,0 0 16,0 0-16,0 0 0,0 0 0,0 0 16,0 0-16,0 0 0,0 0 15,0 0-15,-22 0 0,22 0 16,-26 7-16,26-7 0,-26 12 16,26-12-16,-25 11 0,12-5 15,5-1-15,0 0 0,1 0 16,2 1-16,1-1 0,1-1 15,1 0-15,4 0 0,1-1 16,5-1-16,3-1 0,2-1 16,0 0-16,-2-1 0,3-1 15,-1-1-15,3 1 0,-4-1 0,4 1 16,0-2-16,-4 1 0,-1-1 16,-2 0-16,-1 0 0,-4 1 15,-1 1-15,-3-1 0,-5 0 16,-2 1-16,-2 0 0,-2 0 15,-4 2-15,0 0 0,1 1 16,-1-1-16,-3-1 0,5 1 0,2 0 16,2 0-16,2-1 15,1 0-15,1 1 0,4 0 0,-2 0 16,3 0-16,4 0 0,2-1 16,3 0-16,0 1 0,1 0 15,0 0-15,1 0 0,-3 2 16,1 2-16,0-1 0,-2 1 15,0-1-15,-1-1 0,-1 1 0</inkml:trace>
  <inkml:trace contextRef="#ctx0" brushRef="#br0" timeOffset="446776.6763">3360 7228 0,'0'0'15,"0"0"-15,0 0 0,0 0 0,0 0 16,0 0-16,0 0 0,0 0 16,0 0-16,0 0 0,0 0 15,0 0-15,13 23 0,-13-23 16,0 0-16,9 21 0</inkml:trace>
  <inkml:trace contextRef="#ctx0" brushRef="#br0" timeOffset="447238.021">6529 9911 0,'0'0'0,"0"0"16,0 0-16,0 0 0,0 0 0,0 0 15,0 0-15,0 0 0,0 0 16,0 0-16,0 0 0,0 0 16</inkml:trace>
  <inkml:trace contextRef="#ctx0" brushRef="#br0" timeOffset="447647.1321">4628 8116 0,'0'0'0,"0"0"15,0 0-15,0 0 0,0 0 0,0 0 16,0 0-16,0 0 0,0 0 16,0 0-16,0 0 0,0 0 15,0 0-15,0 0 0,0 0 16,0 0-16</inkml:trace>
  <inkml:trace contextRef="#ctx0" brushRef="#br2" timeOffset="474275.9736">5877 13493 0,'0'0'16,"0"0"-16,0 0 0,0 0 15,0 0-15,0 0 0,0 0 16,0 0-16,-17-17 0,17 17 0,0 0 15,-23-11-15,23 11 0,-22-6 16,7 4-16,2-1 0,-3 3 16,2 0-16,0 3 0,-3-2 15,3 0-15,-2 2 0,1 1 16,1 2-16,-1 0 0,3 2 16,1 0-16,1-1 0,0 1 0,1 2 15,2 2-15,3-4 0,2 0 16,3 0-16,3 1 15,1 0-15,2 0 0,-1-3 0,3 0 16,1-1-16,1 0 0,3 0 16,2 0-16,2-2 15,1-1-15,-1-2 0,0 0 0,-3-1 16,-2-2-16,1-3 0,-2 0 16,0-1-16,-2 0 0,0 0 15,-2-3-15,0 0 0,-2 2 0,-1-3 16,-1 1-16,-1 2 0,-3 1 15,0-1-15,0 0 0,0 3 16,-3-3-16,-3 2 16,-3 0-1,-2 1-15,-3 2 0,0-1 0,-1 1 0,-4 2 16,1 1-16,1 2 16,2 1-16,0 2 0,1 0 15,2 2-15,2-1 0,1 3 16,3 1-16,1 1 0,3 1 0,2 0 15,3 0-15,1 0 0,0-2 16,3-1-16,-1-1 0,1-2 16,2 0-16,2-1 0,1-2 15,0 0-15,-2-1 0,2-2 16,-1-1-16,0-2 0,-2 0 0,1-3 16,-4-2-16,1 1 0,-1-1 15,-2-1-15,-1-2 16,-1 2-16,0-1 0,-4-1 0,-1-1 15,-2 0-15,0 1 0,-4 0 16,-2 1-16,0 2 0,1-1 16,-4 2-16,0 1 0,-1 2 15,1 2-15,-2 2 0,-2 2 16,2 1-16,2 0 0,1 1 16,1 1-16,1 1 0,2 1 0,1 1 15,3-1-15,-1 1 0,5-1 16,1 0-16,4 0 15,2 0-15,-3-1 0,4 0 0,2 0 16,0-1-16,0 0 0,-1-3 16,1 1-16,0-2 0,-1 1 15,0-3-15,1-1 0,-2-1 16,-2 1-16,2 0 0,-3 0 16,2-1-16,-2 1 0,-2-1 15,-2-1-15,0 1 0,0 0 0,0 1 16</inkml:trace>
  <inkml:trace contextRef="#ctx0" brushRef="#br2" timeOffset="474991.1435">3508 13231 0,'0'0'0,"0"0"16,0 0-16,0 0 0,0 0 15,0 0-15,-12 29 0,12-29 16,-7 22-16,7-22 0,-9 29 15,4-12-15,0 1 0,-2 0 16,0 2-16,3-2 0,-3 1 16,1 4-16,0 1 0,0-3 15,2-1-15,1-2 0,-2-1 16,4-2-16,-2-1 0,3-2 0,-2 0 16,1-2-16,1-2 0,0 0 15,0-3-15,0-1 0,0 0 16,3-3-16,0 1 0,6-2 15,1 0-15,5-2 0,1 1 16,4-1-16,2 1 0,10-2 16,5 0-16,1 0 0,2-2 15,5 2-15,1 0 0,0 1 0,-8-1 16,-6 1-16</inkml:trace>
  <inkml:trace contextRef="#ctx0" brushRef="#br2" timeOffset="476007.9483">10296 12935 0,'0'0'0,"0"0"0,0 0 16,0 0-16,0 0 0,0 0 15,0 0-15,8 22 0,-8-22 0,6 21 16,-6-21-16,6 26 15,-3-9-15,0 1 0,1 2 16,-2 0-16,1-1 0,-1 1 0,1 1 16,0 4-16,0 0 0,-1-1 15,1 0-15,0-1 0,0-3 0,0 1 16,1 0-16,-1-2 16,0-1-16,0-2 0,-1-1 15,0-1-15,0-3 0,-1-1 16,0-2-16,-1 0 0,0-2 0,0-1 15,-1-2-15,0 0 16,-1-2-16,-6-5 0,-4-4 16,-2-5-16,-3-1 0,-10-9 0,-5-3 15,-5-5-15,-2-1 0,-16-10 16,-6-2-16,4 2 0,13 9 16,9 8-16</inkml:trace>
  <inkml:trace contextRef="#ctx0" brushRef="#br2" timeOffset="493226.5372">6831 1477 0,'0'0'0,"0"0"16,0 0-16,0 0 0,0 0 0,0 0 15,-20 30-15,20-30 0,-20 28 16,6-8-16,-5 5 16,0-1-16,-1 0 0,-8 12 0,-3 5 15,1-5-15,1 0 0,-8 12 16,0 3-16,-4 2 0,3-6 16,3 3-16,3 0 15,3-7-15,5-6 0,-1 3 0,3-2 16,3-6-16,5-4 0,5-3 15,2-4-15,3-6 0,0-4 0,2-5 16,1-2-16,1-4 0,2-3 16,7-6-16,5-2 0,1-3 15,-2-4-15,-1 3 0,-2 4 16,-2 1-16</inkml:trace>
  <inkml:trace contextRef="#ctx0" brushRef="#br2" timeOffset="493524.6013">6818 1516 0,'0'0'16,"0"0"-16,0 0 0,0 0 15,6 22-15,-6-22 0,9 27 0,-6-10 16,2 2-16,-1 3 15,3 3-15,-3-1 0,2 2 0,-1 9 16,-2-1-16,2 0 16,0-1-16,-1 9 0,-1-1 0,0-6 15,2-2-15,-1-3 0,-3-1 16,1-2-16,2-4 0,-6-1 16,-2-4-16,0-2 0,-1-4 0,2-1 15,0-3-15,1 0 0</inkml:trace>
  <inkml:trace contextRef="#ctx0" brushRef="#br2" timeOffset="493691.3397">6545 1974 0,'0'0'0,"0"0"0,0 0 16,18-10-16,-18 10 0,30-6 15,-7 0-15,1-1 0,3-3 16,12 1-16,6-1 0,1 0 0,0-1 15,0 1-15,-7 3 16,-9 0-16</inkml:trace>
  <inkml:trace contextRef="#ctx0" brushRef="#br2" timeOffset="494041.4081">7304 1598 0,'0'0'0,"0"0"0,0 0 0,-7 24 16,7-24-16,-9 34 0,3-9 16,-2 1-16,0 2 0,-2 12 15,-2 4-15,3-1 0,1-2 0,-2 12 16,2-2-16,-3 7 0,3-4 15,-1-2-15,2 1 16,-1-8-16,0-5 0,1 3 0,0-3 16,2-3-16,-1-4 0,1-7 15,1-4-15,1-4 0,1-4 0,0-5 16,0-3-16,1-3 16,1-3-16,0-6 0,0-3 15,0-2-15,3-2 0,-1-7 0,0-6 16,0 6-16,0 3 0,-1 4 15</inkml:trace>
  <inkml:trace contextRef="#ctx0" brushRef="#br2" timeOffset="494341.7259">7232 1569 0,'0'0'16,"0"0"-16,0 0 0,0 0 0,24-6 15,-24 6-15,29-4 16,-10 5-16,-1 1 0,3 2 0,1 3 16,-1 0-16,0 1 0,5 7 15,-3 2-15,-3 0 0,-3-1 16,-4 3-16,-4 1 0,-5 0 16,-3-2-16,-6 5 0,-6 0 15,0-1-15,-4-1 0,-9-2 16,-6 1-16,-4-4 0,0 1 0,-5-1 15,-3-1-15,-5-2 0,3-2 16,-1-5-16,1-2 0,10-1 16,8 0-16,5-1 0</inkml:trace>
  <inkml:trace contextRef="#ctx0" brushRef="#br2" timeOffset="494691.8731">6689 1248 0,'0'0'0,"0"0"0,27-1 0,-8 0 16,0 0-16,15 0 0,8-2 15,2 2-15,-1 0 0,15 0 16,4 2-16,3-1 0,-8 0 0,8 0 15,-2 1-15,-13 1 0,-9 1 16,-4-3-16,-2 0 0,-8-3 16,-7 2-16,-4-2 0,-3 0 15,-2-1-15,-1 0 0,-4-3 16,-2-2-16,-1 3 0,-3-1 0,-3 1 16,-1-1-16,-2-1 15,0 0-15,-7 0 0,-4 1 16,-1 2-16,-4 1 0,-6 2 15,-10 1-15,1 3 0,-1 3 0,3-1 16,7-1-16,6 1 0</inkml:trace>
  <inkml:trace contextRef="#ctx0" brushRef="#br2" timeOffset="494908.1113">7949 1584 0,'0'0'0,"0"0"0,0 0 15,29 3-15,-12-2 0,3 0 16,3 2-16,6 1 0,-1 2 16,-2 1-16,-3 0 0,-4 1 0,-3 0 15,-4-1-15,-1-1 0,-2-1 16</inkml:trace>
  <inkml:trace contextRef="#ctx0" brushRef="#br2" timeOffset="495058.8497">7804 1887 0,'0'0'0,"0"0"0,0 0 16,0 0-16,0 0 0,37-3 16,-13 0-16,3 0 0,4-1 0,7 1 15,4-1-15,12 0 0,-1 1 16,13-2-16,0 1 15,-12 1-15,-11 0 0,-8 1 0</inkml:trace>
  <inkml:trace contextRef="#ctx0" brushRef="#br2" timeOffset="495874.6218">9155 1113 0,'0'0'0,"0"0"16,0 0-16,0 0 0,0 0 0,0 0 15,0 0-15,0 0 0,-4 31 16,4-31-16,-7 32 15,0-13-15,-1 2 0,0 5 0,-3 7 16,-2-1-16,-1 0 0,-6 16 16,-1 0-16,-2 9 0,2-5 15,-1 10-15,2-1 0,2-8 16,0-7-16,-1 8 0,3-4 16,0-8-16,2-5 0,2-5 15,1-1-15,2-6 0,3-3 0,0-7 16,1-1-16,2-7 0,1-2 15,0-5-15,1-2 16,-1-4-16,2-3 0,2-3 0,0-5 16,-1 0-16,-1-1 0,1-6 15,0-5-15,1 2 0,1 1 16,0-3-16,0-2 0,3 1 16,-1 2-16,5-9 0,3-1 15,-1 6-15,1 3 0,2 0 16,4 1-16,-1 3 0,1 4 0,4 1 15,5 1-15,-3 4 16,-2 3-16,5 3 0,3 2 0,-4 4 16,-1 1-16,-2 6 0,-1 3 15,-3 2-15,-3 1 0,-4 5 16,-2 2-16,-3 0 0,-3-1 0,-6 2 16,-6 3-16,0-2 15,-2-1-15,-8 2 0,-6 0 16,-1-1-16,-1-4 0,-5 0 0,-3-2 15,0-2-15,1-1 0,1-4 16,1 0-16,5-1 0,4-2 16,4-1-16,4 1 0,2-2 15,3-1-15,3 2 0,1-2 16,4 0-16,0 0 0,4 1 16,2-1-16,2 1 0,2 0 0,8 1 15,7-2-15,-1 1 0,0 1 16,12 2-16,4 1 15,-4 1-15,-4-1 0,7 3 0,2 1 16,-4 1-16,-4 3 0,-2-2 16,-2 1-16,-3-3 0,-4-1 15,2-1-15,1 3 0,-3-5 16,-2-2-16,-4 0 0,-4-1 16,-2 0-16</inkml:trace>
  <inkml:trace contextRef="#ctx0" brushRef="#br2" timeOffset="496208.6273">10207 1387 0,'0'0'0,"0"0"16,0 0-16,0 0 0,-16 21 0,16-21 15,-26 22-15,10-8 0,1 1 16,-5 3-16,-3 3 0,-7 7 16,1 0-16,0 4 0,-1 2 15,-4 4-15,2-2 0,-6 6 16,3-1-16,5-3 0,5-4 0,1-2 16,0 0-16,3-5 15,3-3-15,2-3 0,3-4 16,2-4-16,3-3 0,4-3 15,2-3-15,2-4 0,4-4 0,6-5 16,5-6-16,1-1 16,0-1-16,-2 2 0,-3 4 15,-3 2-15</inkml:trace>
  <inkml:trace contextRef="#ctx0" brushRef="#br2" timeOffset="496491.2546">10147 1416 0,'0'0'0,"0"0"0,0 0 0,0 0 16,0 0-16,7 29 0,-7-29 15,7 29-15,-3-11 0,-1 3 16,0 0-16,1 3 0,-2 2 16,1 9-16,-1-1 0,-1-3 15,0-2-15,-1 2 0,0 0 16,-1 3-16,0-4 0,0 0 0,0-1 15,0-3-15,0-3 0,-1-2 16,-2-4-16,2-3 0,0-1 16,-2-5-16,-3-3 0,-1-3 15,-2-3-15,3 1 0,0 0 16,1 0-16</inkml:trace>
  <inkml:trace contextRef="#ctx0" brushRef="#br2" timeOffset="496641.5486">9826 1787 0,'0'0'0,"0"0"16,0 0-16,0 0 0,0 0 0,18-13 16,-18 13-16,35-8 0,-11 4 15,7-2-15,6-1 0,0 0 16,1 2-16,12-2 0,14 0 16,-12 1-16,-10 1 0,-8 1 15</inkml:trace>
  <inkml:trace contextRef="#ctx0" brushRef="#br2" timeOffset="496908.5839">10631 1581 0,'0'0'0,"0"0"0,0 0 15,0 0-15,-9 23 0,9-23 16,-10 26-16,4-11 0,-1 1 0,0 2 15,0 2-15,0 0 0,0 1 16,1 4-16,-1-1 0,2 0 16,-1-3-16,2-1 0,-1-2 15,2-2-15,1-3 0,0-1 16,-1 1-16,1-5 0,0-3 16,0-2-16,0-3 0,-1-2 15,1-4-15,0 2 0,0 0 16,1 0-16</inkml:trace>
  <inkml:trace contextRef="#ctx0" brushRef="#br2" timeOffset="497160.9451">10562 1596 0,'0'0'0,"0"0"15,0 0-15,0 0 0,23-14 0,-12 9 16,3 2-16,1 0 16,3 2-16,3 2 0,4 3 15,5 1-15,-2-1 0,-2 4 16,1 2-16,-3 2 0,-1 2 0,-1 7 15,-4 1-15,-5-2 0,-4-1 16,-7 2-16,-3 0 16,-5 0-16,-2-2 0,-6 2 0,-2-1 15,-4-1-15,-3-2 0,-3-1 16,0 4-16,1-5 0,-1-1 0,-7-1 16,-3-2-16,3-3 15,2-1-15,0-5 0,-1-4 16,7-1-16,5 2 0,4 0 0</inkml:trace>
  <inkml:trace contextRef="#ctx0" brushRef="#br2" timeOffset="497491.738">10358 1295 0,'0'0'0,"0"0"16,0 0-16,30-4 0,-30 4 0,45 0 16,-13 3-16,-2-1 0,0 1 15,12 1-15,2 0 0,5-1 16,-6 0-16,-1-1 0,-3-1 16,-2 0-16,-4 0 0,2-2 15,-4-2-15,-6 1 0,-4-1 0,-3-2 16,-3-2-16,-4-1 0,-1 2 15,-2-2-15,-3 0 16,0-1-16,-2 1 0,-4-2 0,-5-1 16,-5 0-16,-4 2 0,-17-2 15,-14-2-15,-3 6 0,-1 3 0,2 1 16,11 1-16,8-1 0</inkml:trace>
  <inkml:trace contextRef="#ctx0" brushRef="#br2" timeOffset="498142.1738">5357 5781 0,'0'0'0,"0"0"0,-12-2 0,2 2 15,1 2-15,2-1 0,1 2 16,-2 1-16,1 0 0,3 3 16,-3 3-16,4 0 0,2 1 0,0 3 15,0-3-15,0-3 0</inkml:trace>
  <inkml:trace contextRef="#ctx0" brushRef="#br2" timeOffset="498401.6286">7203 6184 0,'0'0'0,"0"0"0,0 0 15,0 0-15,0 0 0,0 0 0,0 0 16,28 4-16</inkml:trace>
  <inkml:trace contextRef="#ctx0" brushRef="#br2" timeOffset="499491.7773">9444 916 0,'0'0'0,"0"0"16,0 0-16,-16-13 0,16 13 0,-21-8 15,3 5-15,-2 1 0,-1-1 16,-13 2-16,-7 3 15,0 2-15,-1 2 0,-15 9 16,-4 5-16,4-2 0,3 0 0,-11 12 16,0 8-16,2 5 0,10-2 15,-7 8-15,3 0 0,10-1 16,7-3-16,-13 30 0,8-1 16,10-12-16,7-10 0,4 10 15,3 4-15,6-7 0,7-8 0,3 3 16,5 3-16,2-7 0,2-5 15,9 0-15,7 2 16,2-9-16,2-5 0,8-1 0,6 2 16,-2-7-16,0-4 0,11-4 15,6-2-15,1-5 0,0-2 0,6-5 16,7-5-16,-15-1 16,-7 0-16,7-8 0,5-7 15,-6-3-15,-2-1 0,0-6 16,2-5-16,-6 3 0,-3 3 0,1-7 15,2-4-15,-5 2 0,-3-1 16,1-6-16,2-6 16,-8 4-16,-5 2 0,2-3 0,1-1 15,-9 0-15,-5 2 0,-5-6 16,-3-3-16,-6 7 0,-4 5 0,-6-6 16,-2-5-16,-3 10 0,-1 4 15,-9-4-15,-7-6 16,1 10-16,2 7 0,-4-5 15,-2-4-15,0 8 0,1 5 0,-4 1 16,-4-1-16,2 9 0,2 6 16,-7 5-16,-4 2 15,1 4-15,-1 3 0,-9 4 0,-8 5 16,19-3-16,16-4 0,8-2 16</inkml:trace>
  <inkml:trace contextRef="#ctx0" brushRef="#br2" timeOffset="505741.6917">7408 9458 0,'0'0'0,"0"0"0,0 0 0,0 0 15,0 0-15,0 0 0,0 0 16,0 0-16,0 0 0,0 0 16,0 0-16,0 0 0,0 0 0,0 0 15,0 0-15,0 0 0,0 0 16,0 0-16,0 0 15,0 0-15,0 0 0,0 0 0,0 0 16,0 0-16,0 0 0,0 0 16,0 0-16,0 0 0,0 0 0,0 0 15,0 0-15,0 0 16,0 0-16,0 0 0,0 0 16,0 0-16</inkml:trace>
  <inkml:trace contextRef="#ctx0" brushRef="#br2" timeOffset="514876.9167">7474 7677 0,'43'-34'16,"-3"2"-16,-1-1 0,5-5 0,-1 0 16,-8 7-16,-5 6 0,-2 6 15,-3 3-15,-4 5 0,-6 3 16,0-1-16,-2-3 0,-3 1 16,-2 4-16,-2 1 0</inkml:trace>
  <inkml:trace contextRef="#ctx0" brushRef="#br2" timeOffset="522242.2263">7535 9563 0,'0'0'0,"0"0"16,0 0-16,0 0 16,0 0-16,0 0 0,-15 25 0,15-25 15,-13 19-15,13-19 0,-14 28 16,7-13-16,-1 2 0,-2 1 16,-2 1-16,0 2 0,-1 1 15,-5 7-15,0 2 0,1-1 16,2 2-16,1 0 0,0 1 15,-4 6-15,1 0 0,1-1 16,-1-1-16,3 0 0,-1 1 0,-4 7 16,0-1-16,4-3 0,1-3 15,-1 1-15,0 0 0,-1-4 16,2-2-16,-4 0 0,1 0 16,-1-2-16,1-1 0,-1 3 15,0-2-15,5-4 0,0 1 0,-2-1 16,1-3-16,0 0 0,3 1 15,-2 0-15,0 0 0,1-1 16,0-1-16,1-1 0,0-1 16,1-1-16,2-2 0,3 0 15,-2 0-15,3-2 0,-1-1 16,2-4-16,-3-3 0,2 1 16,-1 1-16,0 0 0,3 0 15,0-2-15,1-2 0,-2-3 16,2 1-16,1-1 0,-3-1 0,3-2 15,-2 3-15,2-3 0,-1 4 16,1-4-16,0 0 0,0 0 16,0 0-16,0 0 0,0 0 15,0-4-15,1-2 0,1 1 16,-2 1-16,0 0 0</inkml:trace>
  <inkml:trace contextRef="#ctx0" brushRef="#br2" timeOffset="522542.2314">6733 10998 0,'0'0'0,"0"0"0,0 0 15,0 0-15,0 0 0,0 0 0,0 28 16,0-28-16,-1 20 0,1-20 15,-3 23-15,3-23 0,-1 20 0,0-11 16,0 0-16,1-2 16,1 0-16,-1 0 0,1-2 15,0 1-15,2-2 0,-2 0 16,2 0-16,1-1 0,2 0 0,2-2 16,2-1-16,-1 0 0,5 0 15,3 0-15,5-1 16,-1-2-16,1 0 0,-3 1 0,-1 0 15,-5 1-15</inkml:trace>
  <inkml:trace contextRef="#ctx0" brushRef="#br2" timeOffset="523661.3479">6245 3023 0,'0'0'0,"0"0"0,0 0 0,25-3 16,-25 3-16,27-6 0,-5 3 16,3-2-16,2-1 0,15 0 0,5 0 15,3-1-15,1 0 16,17-2-16,5 0 0,12 0 0,-4 1 15,20-1-15,-2-1 0,-5 4 16,-5 1-16,48-2 0,14-5 16,-21 2-16,-13-1 0,4 4 15,3 1-15,-10-1 0,-8-2 16,10 1-16,6 1 0,-13 4 16,-9 2-16,10-3 0,4-1 15,-14-1-15,-8 0 0,3-3 0,3-1 16,-11 3-16,-8 5 0,5 0 15,3 1-15,-7-2 0,-5 0 16,4 4-16,3 2 0,-12 0 16,-6-2-16,1 2 0,1 3 15,-7-2-15,-5 1 0,-1-1 16,0-2-16,-12 3 0,-6 2 0,-6 2 16,-3-1-16,-4 2 0,-3 1 15,-6 2-15,-4 2 0,-3-6 16,-1-2-16,-2-2 0</inkml:trace>
  <inkml:trace contextRef="#ctx0" brushRef="#br2" timeOffset="537975.7109">17967 1240 0,'0'0'0,"0"0"0,0 0 0,0 0 16,0 0-16,-29 15 0,29-15 0,-37 18 16,10-6-16,-5 5 0,-4 4 15,-16 8-15,-4 1 0,-17 9 16,-3 2-16,-13 10 0,3-1 16,-17 9-16,2 0 0,-12 7 15,7-3-15,-39 26 0,14-8 16,14-10-16,10-9 0,-1 4 15,0 3-15,4-5 0,3-2 0,-3 0 16,-1 0-16,9-5 0,6-2 16,2-1-16,1 2 0,10-5 15,6-5-15,3-3 0,2-1 16,12-7-16,7-3 0,9-5 16,3-2-16,5-5 0,0-4 15,8-1-15,5-2 0,6-1 16,5 0-16,1-3 0,3-2 15,1-5-15,1-2 0,2-2 16,1 0-16,4 2 0,3 1 0,4-1 16,6-1-16,5-2 0,6-1 15,10-3-15,7-1 0,4-1 16,5-1-16,2-1 0,4 1 16,10-1-16,-2 1 0,8 0 15,3 0-15,34-3 0,-11 4 0,1-6 16,2-3-16,-5 2 0,0 1 15,-1-1-15,2 1 0,-4 1 16,-3-1-16,16 3 16,10 2-16,-6-2 0,-5 0 0,1 2 15,4 3-15,-5 1 0,-2-1 16,-5 0-16,-2-1 0,-5-1 16,-2 2-16,2 0 0,1-1 15,-10 1-15,-9 3 0,-5-3 16,-3 1-16,-11 1 0,-5 1 0,-9-1 15,-5-1-15,-11-2 0,-7 2 16,-10-1-16,-7 1 0,-4-5 16,-3-2-16,-12-4 0,-8-1 15,7 6-15,4 4 0,3 2 16</inkml:trace>
  <inkml:trace contextRef="#ctx0" brushRef="#br2" timeOffset="538442.6381">17857 1194 0,'0'0'0,"0"0"0,0 0 15,0 0-15,28 18 0,-28-18 16,22 22-16,-10-7 0,2 2 0,2 3 16,4 6-16,5 5 15,0 0-15,2 5 0,3 4 16,5 7-16,-2-2 0,6 14 15,-2 2-15,-1-6 0,-3-4 0,5 12 16,1 1-16,-7-6 0,-5-4 16,9 8-16,1-1 0,-3-9 15,-3-5-15,17 20 0,-2-6 16,-9-11-16,-6-8 0,-3 0 16,-3-2-16,-4-8 0,-2-4 0,-3-2 15,-1-1-15,-4-3 0,-2-2 16,-8-12-16,-6-6 15,-4-1-15,-2 2 0,4-1 0,1 0 16,2-1-16</inkml:trace>
  <inkml:trace contextRef="#ctx0" brushRef="#br2" timeOffset="538875.929">16646 1891 0,'0'0'15,"0"0"-15,0 0 0,0 0 0,2 25 16,-2-25-16,6 25 0,-6-25 16,9 35-16,-3-15 0,2 3 15,1 0-15,2 2 0,6 11 16,3 3-16,0-1 0,-1-2 0,7 10 16,3-1-16,0-3 15,-2-3-15,3 9 0,-4 3 16,0-8-16,-3-9 0,3 5 0,0 0 15,-1-5-15,-1-4 0,-3-3 16,-2-4-16,-2-1 0,-3-2 16,0-4-16,1-1 0,-4-5 15,-2-3-15,0-1 0,-1-1 16,-6-5-16,-3-2 0,0-1 16,1 3-16,-2-3 0</inkml:trace>
  <inkml:trace contextRef="#ctx0" brushRef="#br2" timeOffset="541143.6405">20689 1860 0,'0'0'16,"0"0"-16,0 0 0,0 0 15,0 0-15,0 0 0,0 0 0,31 10 16,-31-10-16,29 8 0,-9-3 16,2 2-16,1 2 0,4 2 15,2 2-15,1 1 0,4 0 16,10 8-16,0 1 0,12 5 15,0-1-15,1 2 0,1 0 16,9 4-16,-2-1 0,11 7 16,0 0-16,-1-3 0,-1-1 0,10 6 15,-3 2-15,-2-3 0,-3-1 16,31 21-16,-10 0 0,-11-13 16,-7-6-16,1-7 0,-1-1 15,-4 0-15,-3 1 0,0 1 16,1 1-16,-4 0 0,0 0 0,-1-8 15,1-5-15,-9 0 0,-5 0 16,-4 0-16,-2-1 16,-3-1-16,-2-2 0,-7-2 15,-2-2-15,-7-2 0,-2-1 0,-3 0 16,-2-1-16,-5-5 0,-3-2 16,-8-3-16,-7-1 0,-1 0 15,3 0-15,-2 0 0</inkml:trace>
  <inkml:trace contextRef="#ctx0" brushRef="#br2" timeOffset="542391.993">20222 2953 0,'0'0'0,"0"0"0,0 0 16,0 0-16,0 0 0,0 0 15,0 0-15,24-18 0,-24 18 0,29-12 16,-6 5-16,4-2 15,3-1-15,6 0 0,7 1 16,13-5-16,2 0 0,21-6 0,7-3 16,14 0-16,-3 2 0,18-4 15,0 0-15,6-1 0,-9 5 0,52-13 16,-9 2-16,-19 6 16,-15 5-16,6-1 0,3 0 15,-10-5-15,-7 1 0,13 1 16,10 2-16,-15 4 0,-9 1 0,10-3 15,5-2-15,-15 1 0,-9 1 0,-1 3 16,2 0-16,-13 6 16,-7 3-16,0-5 0,0-5 15,-7 3-15,-5 4 0,2-2 16,1 0-16,-7 2 0,-6-1 0,-2 3 16,-4 2-16,-10 0 0,-7-2 15,-6 2-15,-3-2 16,-3 3-16,-1 1 0,-2 3 0,-2 2 15,-6-3-15,-4 1 0,-4-2 16,-1-1-16,-2 1 0,-2 3 16,1 0-16,3-1 0,-5 1 15,0 1-15,-2 1 0,0 0 16,-3 0-16,0 1 0,-2 1 16,0 0-16,-2 1 0,-1 0 15,1 2-15,-2 1 0,-1 0 0,-1 1 16,-2 1-16,-2 0 15,0 3-15,-1-1 0,1 3 0,0 4 16,-3 2-16,-3 1 0,-2 1 16,-4 4-16,1-1 0,1 2 15,-13 8-15,-4 2 0,0-1 16,2-2-16,-6 4 0,-3 4 16,-6 3-16,2-2 0,-5 3 15,4-1-15,4-3 0,0 0 16,-5 4-16,-5 4 15,12-9-15,6-6 0,-10 13 0,11-7 16,4-4-16,3-4 0,5-5 16,4-2-16,6-3 0,5 0 0,5-8 15,-1-1-15,1-2 0,-1-1 16,-3-4-16,-3-4 0,7-1 16,1 0-16,2 0 0</inkml:trace>
  <inkml:trace contextRef="#ctx0" brushRef="#br2" timeOffset="542886.4871">20813 1768 0,'0'0'0,"0"0"16,0 0-16,-18 13 0,18-13 0,-22 23 15,4-3-15,-2 1 16,-1 3-16,-10 10 0,-3 5 16,-5 7-16,4-3 0,-4 8 15,-6 5-15,-3 4 0,4-5 0,-5 3 16,4-5-16,1 0 15,2 0-15,-4 5 0,3-2 0,2-9 16,1-7-16,0 2 0,3-5 16,-4 8-16,8-2 0,4-7 15,3-2-15,13-16 0,2 1 16,-1 0-16,-1 1 0,4-1 16,2-1-16,2-6 0,1-3 15,1-2-15</inkml:trace>
  <inkml:trace contextRef="#ctx0" brushRef="#br1" timeOffset="554059.5788">8503 10871 0,'0'0'16,"0"0"-16,0 0 0,0 0 0,0 0 15,0 0-15,0 0 16,0 0-16,0 0 0,0 0 0,22-6 15,-22 6-15,0 0 0,0 0 16,0 0-16,0 0 0,21-10 16,-21 10-16,0 0 0,0 0 15,0 0-15,0 0 0,0 0 16,0 0-16,0 0 0,0 0 16,0 0-16,0 0 0,0 0 0,0 0 15,0 0-15,0 0 0,0 0 0,-20 20 16,20-20-16,-17 9 15,17-9-15,-20 12 0,20-12 16,-22 21-16,22-21 0,-23 18 16,23-18-16,-27 19 0,14-8 15,0 1-15,-3 1 0,2-2 16,0 0-16,-4 4 0,0-2 16,0 0-16,-1 1 0,0 2 15,0 1-15,1 1 0,1 0 0,-3 1 16,3 2-16,-2-1 0,0-1 15,-5 4-15,-1 0 0,1-2 16,2-3-16,0 1 0,0 2 16,0 0-16,0-2 0,-3 4 15,-3 2-15,3-2 0,1-1 0,-5 5 16,0 1-16,3-3 16,1-3-16,1 0 0,-1 0 0,3 0 15,0 0-15,-1 3 16,-2 2-16,2-3 0,0-2 0,1 1 15,0 0-15,-1 3 0,-2 1 16,-2-1-16,1-3 0,0-2 16,3-1-16,-2 1 0,-3 1 15,2 0-15,0 0 0,-3 5 16,0 2-16,6-7 0,0-1 0,-5 5 16,1 1-16,0-3 15,2-2-15,4-2 0,-1 1 16,2 0-16,-1-2 0,-5 8 0,-3 2 15,3-3-15,3-2 0,-2 1 16,-1 3-16,0-5 0,3-1 16,-1 0-16,-1 0 0,3-3 0,1-2 15,-3 4-15,-2 1 16,3 0-16,2 2 0,-1 0 16,1 3-16,2-4 0,1 0 0,0-2 15,-2 0-15,0 0 0,0 1 16,1 0-16,-1-1 0,4 0 15,2 2-15,-5-1 0,0-1 16,0-2-16,0-3 0,0 2 16,0 3-16,0 0 0,4 1 15,-2-1-15,-1-3 0,-2 0 16,1 0-16,0 1 0,-2 1 16,5-2-16,-1 0 0,2 0 15,0-1-15,1 0 0,0 1 0,-3 3 16,-1 4-1,2-5-15,2-1 0,-1-2 0,2-2 16,1-1-16,2-1 0,0 3 16,-1 1-16,3-4 15,-4-1-15,4-1 0,0-3 16,-2 0-16,-1-1 0,2 1 16,1 0-16,2 0 0,0-1 15,2-1-15,0-2 0,2 0 16,-1 1-16,0-2 0,-1 0 15,2-1-15,-1-1 0,1 0 16,2-1-16,0 0 0,0 0 16,0 0-16,0 0 0,0 0 15,0 0-15,2-1 0,-2 1 0,2-3 16,1 0-16,-2 0 0,3-2 16,1 1-16,0-2 0,0 2 15,1-1-15,-2 1 0,3-1 16,-1-2-16,2 0 0,-1-1 15,-2 0-15,3-1 0,1 1 16,-2 0-16,4-1 0,-2 0 16,1 0-16,2-1 0,2-2 15,-2 1-15,-1 0 0,1 0 16,0-1-16,0-1 0,1-1 16,4-5-16,-1 0 0,2 2 0,1 1 15,-2-1-15,2 2 0,-1 0 16,-2 0-16,2-2 0,0-1 15,3-1-15,-2-1 0,2 1 16,1-1-16,2-3 0,0 0 0,1 0 16,1 0-1,-1 0-15,-2 2 0,1 2 0,2 2 16,-3-1-16,1-2 0,0-1 16,2-2-16,-1 2 0,-1-1 0,5-3 15,1 1-15,-2 1 0,1 2 16,0-3-16,-1 0 15,3-2-15,-1 0 16,-1 3-16,-2 1 0,1-1 0,-3-2 16,-2 1-16,2 2 0,3-4 15,2-1-15,-7 6 0,-1 3 0,5-8 16,-1-2-16,-5 9 16,0 0-16,5-4 0,2 0 15,-5 0-15,-3 1 0,2-2 0,1-1 16,-3 4-16,-1 3 0,3-6 15,3-4-15,-3 6 0,-4 4 0,2-2 16,1-2-16,-4 4 16,2 3-16,1-5 0,2 2 15,-6 1-15,0-2 0,5-3 16,1-1-16,-4 5 0,-1 3 0,2-3 16,3-1-16,-4 1 0,-1 1 15,-1-1-15,-1 0 16,-1 1-16,2 1 0,-1 2 0,3-2 15,-3 2-15,1 3 0,-1-4 16,2-4-16,-3 0 0,-2 1 16,4-1-16,-1 0 0,-1 2 15,0 2-15,1-3 0,2-1 16,-3 4-16,-1 2 0,5-4 16,-3-1-16,-3 6 0,1 1 0,0-2 15,1-3-15,0 1 0,1 1 16,-1-1-16,2 1 0,-2-1 15,-1 2-15,1-1 0,1 1 16,-2 0-16,-1 0 0,1 0 16,1-3-16,-1 2 0,0 2 15,1 1-15,1 0 0,-2-1 0,0 1 16,0-2-16,-2 1 16,0 2-16,0 2 0,1 0 0,0-2 15,-4 3-15,1 0 0,0-1 16,0 1-16,0 0 0,-2-1 15,2-1-15,1-3 0,0 0 16,0 2-16,-2 0 0,-2 2 16,1 2-16,0-1 0,-2 2 15,1-1-15,-1 1 0,1-2 0,-2-1 16,0 0-16,0 3 16,0 1-16,0 1 0,-1 0 15,0 1-15,-1 0 0,1 0 16,-1 0-16,-1-2 0,0 1 0,0 1 15,0 0-15,-1 2 0,3-3 16,-3 3-16,0 0 0,0 0 16,2 1-16,-2-1 0,0 0 15,-2 2-15,2-2 0,0 0 16,-4 1-16,2 1 0,0 2 0,-2 0 16,0-1-16,0 1 15,-1-1-15,-2 1 0,0 1 0,-1 1 16,-1 0-16,0 3 0,1 1 15,-2 0-15,0 1 0,0 0 16,0 1-16,0-1 0,0-1 16,-1 1-16,-2-1 0,0 1 15,-1 0-15,1 3 0,-1 2 16,-4 3-16,0-2 0,1 0 16,0 0-16,-1 1 15,0 3-15,-1 0 0,-2 0 0,3-1 0,-3-1 16,-4 3-16,1 1 15,0-3-15,1 0 0,-2 3 0,0 2 16,2-2-16,1-1 0,-2 0 16,0 0-16,1-1 0,0-1 15,-3 5-15,-3 1 0,5-2 16,2 0-16,-4-1 0,-1 0 16,1 1-16,3 2 0,0-2 15,-1 0-15,1-4 0,0-2 0,-3 5 16,0 4-16,0-2 0,3-5 15,-1 1-15,-1 0 0,0 0 16,1-1-16,0 4 0,-1 3 16,0-5-16,3-2 0,-1 2 15,-2 0-15,-1 5 0,2 0 16,-2 0-16,-3-4 0,5-5 16,-2 2-16,0 4 0,-3 4 15,5-6-15,2-4 0,-6 4 0,2 3 16,-2-2-16,5 0 0,-3 1 15,-1 2-15,4-6 16,0 1-16,-6 3 0,1-2 0,1 0 16,0 0-16,1 2 0,1 2 15,0-4-15,-1 0 0,0 5 16,-3 5-16,3-4 16,2-5-16,-1-2 0,1 0 15,-2-2-15,1 0 0,2 2 0,1 4 16,0-2-16,0-1 0,0 0 15,-2 0-15,0 2 0,2 1 16,0-1-16,-1-2 16,4-6-16,1-1 0,-4 4 0,0 2 15,1 0-15,1 0 0,4-3 16,1 2-16,1-2 0,1-1 0,-4 3 16,-1 1-16,2-3 15,1-2-15,0 0 0,2 1 0,0-2 16,-1 0-16,3 1 15,-1 1-15,2-2 0,-2-3 0,1-1 16,0 1-16,2-3 0,1-1 16,2 2-16,-2-2 15,1 0-15,1-1 0,1-1 0,0-1 16,2 0-16,-1-2 0,2 0 16,1 0-16,-2 0 0,3-1 0,0-2 15,0 0-15,0 2 0,1 0 16,2-2-16,1-2 0,1 1 15,0-2-15,2-1 0,1 0 16,-1-2-16,1-1 0,1-1 16,1-1-16,2-1 0,1 1 0,0-1 15,2-1-15,4-5 0,-3-1 16,2-1-16,-1 1 16,1-1-16,0-1 0,3-2 15,2 0-15,1-3 16,1-1-16,0-1 0,-3 1 0,7-5 15,3 2-15,-2 0 0,-3 0 16,7-5-16,-1 0 0,0 1 16,-1 1-16,-1-1 0,1-1 15,-4 6-15,1 4 0,4-11 16,4-4-16,-8 3 0,-1 3 0,6-1 16,1-2-16,-3 5 15,-4 2-15,5-6 0,0 0 16,-4 6-16,-4 1 0,8-5 0,1-2 15,-3 2-15,-5 1 0,5 1 16,5 0-16,-8 6 0,-2 1 16,2-8-16,6-7 0,-7 6 15,0 4-15,0-2 0,2-3 16,-3 4-16,-2 3 0,5-2 16,2-1-16,-5 4 0,-2 4 0,3-7 15,4-5-15,-6 6 0,-3 3 16,4-3-16,-1-1 15,-2 1-15,-1 1 0,6 2 0,1 1 16,-4 3-16,-4 3 0,1-7 16,1-4-16,0 4 0,-1 4 0,1 1 15,3 1-15,-6-2 16,-5-3-16,4-1 0,1 1 16,-2 2-16,1 3 0,1 2 0,2 2 15,-3-3-15,-3 0 0,2-4 16,1-2-16,-2 4 0,1 2 15,2-1-15,1 2 0,-5 6 16,0 3-16,-1-6 0,-3-6 16,2 3-16,-3 0 0,1 2 15,1 1-15,-1 2 0,0 1 16,0-1-16,0-1 0,-2 4 0,0-1 16,0 3-16,-1 1 15,0 0-15,-1 0 0,-2-2 0,1 0 16,-2 1-16,2 0 0,0-3 15,-1 0-15,1 0 0,-2 1 16,1 1-16,-1 0 0,1 1 16,-2-1-16,1 2 0,-1 2 15,0-2-15,0 1 0,-2 2 16,0 0-16,0 0 0,1 0 16,-1-1-16,-2 3 0,2-4 15,-2 4-15,2-3 0,-2 3 16,0 0-16,0 0 0,0 0 0,0 3 15,0-3-15,-2 3 0,1-1 16,-1 1-16,1 1 0,-3 1 16,0 2-16,-1 2 0,0-1 15,1-1-15,-4 1 0,1 0 16,1 0-16,-2 1 0,-2-1 16,-1 1-16,0 1 0,0 0 0,-1 2 15,1 3-15,-3-2 0,2 1 16,-4 5-16,-1-1 0,1 1 15,-1 1-15,0 2 0,-2 3 16,1-2-16,-2-1 0,-3 5 16,0 0-16,0 1 0,1 0 15,-4 1-15,-1 1 0,2-1 16,0-2-16,-4 8 0,-1 0 16,0-2-16,-2-3 0,3 3 15,2 2-15,-2-5 0,1-3 0,-7 12 16,0 5-16,1-7 15,0-2-15,-3 1 0,-2 1 16,6-2-16,5-2 0,-6 4 0,-1-3 16,-1 1-16,2 0 0,-1-1 15,0 0-15,0-3 0,-2 0 16,3 3-16,1 0 0,-2-1 16,0 0-16,1 1 0,0 1 15,0-2-15,-2-3 0,1 1 16,1 0-16,2 1 0,1-3 0,-1 0 15,0 0-15,3-1 0,4-1 16,0-2-16,0 0 0,2-4 16,1-2-16,1 0 0,0-1 15,3-1-15,2-3 0,4-2 16,3-1-16,3-1 0,0-1 0,1-1 16,-1 0-16,3-2 15,1-3-15,2-3 16,-2-3-16,2 0 0,2-2 0,-2 1 15,0 1-15,0 1 0</inkml:trace>
  <inkml:trace contextRef="#ctx0" brushRef="#br1" timeOffset="555475.1068">8101 10125 0,'0'0'0,"0"0"15,0 0-15,0 0 0,0 0 0,0 0 16,0 0-16,0 0 16,0 0-16,0 0 0,0 0 15,0 0-15,0 0 0,0 0 16</inkml:trace>
  <inkml:trace contextRef="#ctx0" brushRef="#br1" timeOffset="555926.0252">4545 13938 0,'0'0'0,"0"0"0,0 0 0,0 0 15,0 0-15,0 0 0</inkml:trace>
  <inkml:trace contextRef="#ctx0" brushRef="#br1" timeOffset="556653.436">7485 12841 0,'0'0'16,"0"0"-16,0 0 0,0 0 0,0 0 16,0 0-16,0 0 15,0 0-15,0 0 0,0 0 0,0 0 16,0 0-16</inkml:trace>
  <inkml:trace contextRef="#ctx0" brushRef="#br1" timeOffset="557024.1226">5170 10611 0,'0'0'16,"0"0"-16,0 0 0,0 0 0,0 0 0,0 0 16,0 0-16,-4 22 0,4-22 15,0 0-15,0 0 0,0 0 16</inkml:trace>
  <inkml:trace contextRef="#ctx0" brushRef="#br1" timeOffset="558608.9403">6647 10699 0,'0'0'16,"0"0"-16,0 0 0,0 0 0,0 0 15,0 0-15,0 0 0,0 0 16,0 0-16,0 0 0,0 0 15,0 0-15,-23-16 0,23 16 16,-23 0-16,23 0 0,-26 3 0,11 0 16,-2 0-16,1 1 15,-1 2-15,0 1 0,1-1 16,0 3-16,2 0 0,1 2 16,1 2-16,0 1 0,0-1 0,4 1 15,3 1-15,4-1 0,1-1 16,1 1-16,5-1 0,1-2 15,-1 0-15,3-1 0,3-2 16,-3-1-16,0-1 0,2-3 16,1-2-16,1-1 0,-2 0 15,3-2-15,0-1 0,0-1 16,-1 0-16,0 0 0,0-2 16,-2-1-16,0 0 0,-3-1 15,1-2-15,-1 2 0,-2-1 0,-1-1 16,-1 0-16,0 0 0,-1 0 15,-3 2-15,0-2 16,-2 1-16,-1 2 0,-5-2 0,-1 1 16,-2 2-16,0 0 0,-3-1 15,-1 2-15,1 1 0,3 0 0,2 1 16</inkml:trace>
  <inkml:trace contextRef="#ctx0" brushRef="#br1" timeOffset="559325.8003">6907 11867 0,'0'0'0,"0"0"0,0 0 16,0 0-16,0 0 0,0 0 15,0 0-15,0 0 0,0 0 0,0 0 16,-19-17-16,19 17 0,0 0 15,0 0-15,-30 1 0,30-1 16,0 0-16,-25 6 0,25-6 16,-22 7-16,10-2 0,1 1 15,0 2-15,1 0 0,3 0 0,1 1 16,2 1-16,1 1 0,0-1 16,3 0-16,3 1 15,1 0-15,2-3 0,1 2 16,0 1-16,1-1 0,1-2 0,5 3 15,3-3-15,-1 0 0,1-1 0,-2-3 16,1-1-16,-2-1 16,-2-1-16,0-2 0,0-2 15,-1-1-15,-2 1 0,0-2 16,-1-1-16,-2-1 0,-1 0 0,-2-3 16,0-1-16,-2 1 0,1 0 15,-5-1-15,-1 1 16,-3 0-16,0 0 0,-7-1 0,-3 1 15,0 1-15,-2-1 0,4 3 16,2 0-16,2 3 0</inkml:trace>
  <inkml:trace contextRef="#ctx0" brushRef="#br1" timeOffset="577459.9438">3787 11793 0,'0'0'0,"0"0"0,0 0 0,0 0 0</inkml:trace>
  <inkml:trace contextRef="#ctx0" brushRef="#br1" timeOffset="577633.2154">3689 11840 0,'0'0'0,"0"0"15,0 0-15,0 0 0,0 0 16,0 0-16,0 0 0,-26 12 0,26-12 16,0 0-16,0 0 15,0 0-15</inkml:trace>
  <inkml:trace contextRef="#ctx0" brushRef="#br1" timeOffset="577785.6792">3685 11875 0,'0'0'16,"0"0"-16,0 0 0,0 0 0,0 0 15,0 0-15,0 0 0,-12 22 16,12-22-16,0 0 0</inkml:trace>
  <inkml:trace contextRef="#ctx0" brushRef="#br1" timeOffset="581431.1868">3465 11462 0,'0'0'15,"0"0"-15,0 0 0,0 0 0,0 0 16,0 0-16,0 0 0,0 0 15,0 0-15,0 0 0,0 0 16,0 0-16</inkml:trace>
  <inkml:trace contextRef="#ctx0" brushRef="#br1" timeOffset="582676.0608">3739 11381 0,'0'0'16,"0"0"-16,0 0 0,0 0 0,0 0 0,13-18 15,-13 18-15,0 0 16,0-21-16,-3 13 0,-1-1 16,-4 0-16,-2 0 0,-3-1 15,-6 2-15,-3-1 0,-1 1 0,-10-3 16,-2 1-16,0 3 0,-3 2 15,3 2-15,-3 1 16,-2 3-16,4 2 0,2 3 0,4 3 16,6 0-16,0 2 0,6 1 15,3 0-15,3 3 0,5 3 16,7 0-16,1 2 0,5 0 16,2 0-16,14 3 15,8 4-15,13 8 16,8 2-16,6 1 0,-6-5 0,-5-4 15,-10-7-15,-11-6 0</inkml:trace>
  <inkml:trace contextRef="#ctx0" brushRef="#br1" timeOffset="583225.9143">7664 12072 0,'0'0'16,"0"0"-16,0 0 0,31 8 16,-18-3-16,4 3 0,5 0 0,9 5 15,-1 0-15,6 6 16,6 6-16,-2-1 0,-2-1 0,7 5 15,-1-1-15,2 3 0,-7-3 16,-5 0-16,-3-1 0,-5-1 16,-5-1-16,-6-6 0,-4-4 15,-2-3-15,-2-2 0,-2-2 0</inkml:trace>
  <inkml:trace contextRef="#ctx0" brushRef="#br1" timeOffset="583742.9235">7810 12326 0,'0'0'0,"0"0"15,0 0-15,19 13 0,-19-13 0,19 20 16,-7-7-16,1 3 16,-1 1-16,0 1 0,0 1 15,0 2-15,-3-4 0,-5 0 16,-3-2-16,-3-2 0,-2-3 15,-7-4-15,-5-4 0,-2-2 0,-3-2 16,-5-3-16,-2-2 0,-6-3 16,0 0-16,5-1 0,1 2 15,5-1-15,1 3 0,5 1 16,5 1-16,1 2 0,3 1 0,3 1 16,4 2-16,2 4 0,4 1 15,5 5-15,5 2 0,2 1 16,3 2-16,0 0 0,1 1 15,3 3-15,-1-1 0,-3-2 16,-1 0-16,-4-1 0,-2-2 0,-6-2 16,0 0-1,-9 0-15,-5 0 0,0-2 0,1 0 16,-7-3-16,-5-3 16,3-1-16,-2-1 0,-7-2 0,-3 0 15,3-2-15,2-1 0,-3-1 16,-4-2-16,6 1 0,1 0 0,2 0 15,3-2-15,4 1 0,2 1 16,0-2-16,1-1 16,1-2-16,3-1 0,1-2 15,4-1-15,1 3 0,1 0 0,0 2 16,2 0-16,-3 2 16</inkml:trace>
  <inkml:trace contextRef="#ctx0" brushRef="#br1" timeOffset="584075.9354">8122 11949 0,'0'0'16,"0"0"-16,0 0 0,27 7 15,-15-3-15,3 2 0,1 1 0,4 3 16,0-1-16,-1 1 0,-2 0 15,-2 1-15,-2-1 0,-4 1 16,-4 0-16,-2-1 0,-3 0 0,-4-1 16,-1-1-16,-3-1 15,-2-1-15,-1-2 0,-2-1 16,0 0-16,-2 0 0,1 0 0,0-1 16,1 2-16,2 0 0,3 2 15,0-1-15,3 3 0,4 1 16,6 3-16,6 3 0,1 4 15,3 1-15,6 5 0,5 0 16,-4-3-16,-5-3 0,-1-3 0</inkml:trace>
  <inkml:trace contextRef="#ctx0" brushRef="#br1" timeOffset="584509.4177">8922 12698 0,'0'0'0,"0"0"0,0 0 15,0 0-15,0 0 0,20-14 0,-20 14 16,0 0-16,13-20 0,-13 20 15,0-16-15,-3 7 0,-1-1 0,-4 0 16,-2-2-16,-2 1 0,-1 0 16,-4-1-16,-3 3 15,-5-3-15,1 2 0,-3 1 16,-4 2-16,4 2 0,0 0 16,-4 3-1,2 4-15,1 3 0,3 3 0,4-2 16,3 1-16,4 2 0,3 4 15,3-1-15,2-1 0,6 3 16,6 2-16,-1-3 0,1 0 16,5 6-16,2 4 0,2-2 15,0-1-15,5 0 0,3 2 16,-2-3-16,-2 0 0,-4-4 16,-3-3-16,-2-2 0</inkml:trace>
  <inkml:trace contextRef="#ctx0" brushRef="#br1" timeOffset="585159.4746">5361 10009 0,'0'0'0,"0"0"16,0 0-16,0 0 0,31 13 0,-31-13 15,33 15-15,-12-5 0,1-3 16,2 3 0,4 1-16,6 1 0,-2 0 0,2 0 15,3 1-15,1 2 0,-4 0 0,0 2 16,0-2-16,-6 0 16,-1-3-16,-5 0 0,-3 2 15,-4-5-15,-3-3 0,-3 0 0,-1-2 16,-2-1-16</inkml:trace>
  <inkml:trace contextRef="#ctx0" brushRef="#br1" timeOffset="585527.0238">5443 10197 0,'0'0'0,"0"0"15,0 0-15,0 0 0,23 14 0,-23-14 16,30 15-16,-30-15 0,36 17 15,-15-8-15,1 1 0,-2 2 16,1-1-16,3 3 0,-2 2 16,-4-2-16,-3 1 0,-5-2 15,-1-3-15,-5-1 0,-1 0 16,-9-2-16,-3-2 0,-2-1 0,-3-1 16,-3 0-16,-1 0 15,-1-1-15,0-1 0,0 1 16,2 0-16,1 0 0,3 0 0,1 1 15,1 2-15,1-2 0,2 1 16,2 1-16,2 0 0,4-1 16,3 0-16,4 0 0,3 2 15,2-1-15,-1-1 0,5 1 16,3 2-16,-3-5 0,0 0 0,-1-2 16,0-3-16,1 0 0,-3-2 15,-1 1-15,-2 1 0,-1 0 16</inkml:trace>
  <inkml:trace contextRef="#ctx0" brushRef="#br1" timeOffset="585759.1002">5829 9874 0,'0'0'0,"0"0"0,0 0 16,0 0-16,0 0 0,0 0 16,0 0-16,0 0 0,-28 19 0,28-19 15,-21 17-15,21-17 0,-21 19 16,11-7-16,1 1 16,2 1-16,0 0 0,2-2 0,-1 0 15,2-4-15</inkml:trace>
  <inkml:trace contextRef="#ctx0" brushRef="#br1" timeOffset="586143.5284">6317 10200 0,'0'0'16,"0"0"-16,0 0 0,0 0 16,0 0-16,-30-17 0,30 17 15,-29-8-15,13 6 0,-2 0 0,0-1 16,0 1-16,-1 1 0,1 1 16,-2 1-16,-2 2 0,3 1 15,4 2-15,-1 1 0,3 1 16,1 2-16,3 0 0,3 0 15,3-1-15,2 0 0,4 1 16,6 1-16,0 0 0,4 0 16,0-2-16,4 2 0,-2 0 15,1-1-15,0-1 0,2 0 16,-2-3-16,0 0 0,-1-1 0,-1-1 16,-2-1-16,-1 1 0,-2-1 15,-1-1-15,-2 0 0</inkml:trace>
  <inkml:trace contextRef="#ctx0" brushRef="#br1" timeOffset="587593.3862">7424 9461 0,'0'0'0,"0"0"15,0 0-15,0 0 0,0 0 0,0 0 16,0 0-16,0 0 0,29 4 16,-29-4-16,0 0 0,22 12 15,-22-12-15,18 13 0,-10-4 16,1 0-16,0 1 0,-2 1 15,1 2-15,-1 1 0,-1 0 0,1 2 16,0 2-16,-2 0 16,1 0-16,0 7 0,1 0 15,-4-1-15,2 1 0,-2-1 16,0 2-16,-1 0 0,1-1 0,-1 3 16,-1 3-16,0 5 0,1-2 15,-2 1-15,0 0 0,-2-3 16,1 0-16,-2-1 0,-3 0 15,1 0-15,0-1 0,-4 6 16,-2 0-16,-1-3 0,0-2 16,-2 0-16,-3 1 0,2-2 15,0 0-15,0-2 0,-4 1 16,3-4-16,0-2 0,-2 1 0,-4 2 16,2-3-16,2-1 0,0 1 15,1 0-15,-2-1 0,0-2 0,-2-1 16,-1-2-16,2 0 15,4 0-15,-3 0 0,2-1 16,0 0-16,0-1 0,0-3 16,-3 0-16,3 1 0,2 1 0,-2-4 15,3-2-15,3-2 0,2 0 16,-1-1-16,-1 1 16,-1 0-16,-1 0 0,2-1 0,1-3 15,1-1-15,1-1 0,2 1 16,-1 0-16,2-1 0,-1 1 15,2-1-15,-1 0 0,2 0 16,1 0-16,2 0 0,-3 0 16,3 0-16,-3 1 0,3-1 15,-2 0-15,2 0 0,0 0 16,0 0-16,0 0 0,0 0 0,0 0 16,0 0-16,0 0 0,0 0 15,0 0-15,0 0 0,-1 2 16,1-2-16,0 0 0,0 0 15,-2 0-15,0 3 0,-2 1 0,1-3 16,-4 1-16,3-1 16,0 0-16,0 1 0</inkml:trace>
  <inkml:trace contextRef="#ctx0" brushRef="#br1" timeOffset="589426.6791">6722 11125 0,'0'0'0,"0"0"16,0 0-16,0 0 0,0 0 0,0 0 15,0 0-15,0 0 0,0 0 16,-26 8-16,26-8 0,0 0 16,-20 10-16,20-10 0,-18 12 15,7-5-15,1 0 0,-5 2 16,1 0-16,0 2 0,1 1 15,-1 1-15,-1 2 0,-2-2 16,2 2-16,-6 4 0,-1 3 16,0-1-16,1 1 0,0 0 15,1 2-15,1-1 0,2 1 16,-6 7-16,-2 2 0,5-3 0,0-1 0,1 1 16,1 2-1,3 0-15,-1 2 0,-2 5 0,-2-3 16,1-2-16,-2-1 0,1 3 15,-2 4-15,4-4 0,4-1 0,-3 3 16,1 1-16,2-1 16,1 1-16,-2-1 0,0 1 15,0-1-15,3 1 0,0-1 16,0 1-16,2-1 0,1-1 0,2 0 16,-1 2-16,0-3 0,2-1 15,-2-1-15,2 1 0,2 0 16,1 0-16,-1 5 15,1 2 1,0 1-16,-1 0 0,3-7 0,1-4 0,1 3 16,0 1-16,1-4 0,0-4 15,0 2-15,0 2 16,1-4-16,-1-2 0,1 2 0,1 1 16,0-3-16,-1-3 0,1-1 15,2 1-15,-3-4 0,0-1 16,2-1-16,0 2 0,1-6 15,-3-1-15,0-1 0,3 1 16,-2-2-16,2-2 0,-3 0 16,1-1-16,0-1 0,-1-2 0,2 1 15,-1-1-15,-2-1 0,-1-1 16,-1-2-16,0 4 16,0-4-16,3 3 0,-3-3 0,0 4 15,0-4-15,0 3 0,-4-3 16,1 1-16,-1 0 0,0-1 0,2 1 15</inkml:trace>
  <inkml:trace contextRef="#ctx0" brushRef="#br1" timeOffset="591060.5053">8418 7749 0,'0'0'16,"0"0"-16,0 0 0,0 0 0,27 1 0,-27-1 16,41-2-1,-14 1-15,5-1 16,13-1-16,12 1 0,14 0 0,0 0 16,16-1-16,15 0 0,14 1 15,-6 1-15,12 1 0,-8 1 16,5-1-16,-9 0 0,20 1 15,-14 0-15,-13 0 0,-11 0 16,-5 2-16,-4 0 0,-13 2 0,-12 2 16,-5-3-16,-4 1 15,-3-3-15,-2 1 0,-9 1 0,-5 2 16,-11-5-16,-7-1 0,-5-3 16,-4 1-16,-3 2 0,-1 5 15,-1-6-15,-1-3 0,-5 1 16,-7-1-16,-5-3 0,-5-1 15,6 2-15,5 1 0,3 1 0</inkml:trace>
  <inkml:trace contextRef="#ctx0" brushRef="#br1" timeOffset="591442.8699">9506 6860 0,'0'0'0,"0"0"16,0 0-16,0 0 0,0 0 0,-23 23 15,23-23-15,-20 27 0,11-9 16,-5 3-16,-1 0 0,-2 1 15,0 1-15,-8 10 0,1 3 16,1 1-16,0-1 0,-7 9 16,0-2-16,5-3 0,3-3 0,-2 5 15,3-3-15,3-6 0,4-2 16,3-6-16,1-3 0,2-4 16,3-1-16,1-6 0,2-4 15,0-3-15,1-1 0,2-6 16,2-3-16,4-4 0,3-5 15,3-3-15,2-3 0,-1 3 0,-3 5 16,-3 1-16</inkml:trace>
  <inkml:trace contextRef="#ctx0" brushRef="#br1" timeOffset="591709.2651">9441 6914 0,'0'0'0,"0"0"0,0 0 0,0 0 0,0 0 15,0 0-15,0 0 16,0 0-16,7 24 0,-7-24 0,8 26 16,-8-26-1,10 31-15,-4-8 16,1 6-16,0-2 0,-2-1 0,1 7 0,-1-1 16,-1-1-16,0-2 0,-1 4 15,-1-2-15,0-3 0,2-2 16,-2-5-16,0-2 0,-2-5 15,-2 0-15,-1-6 0,-3 0 16,-2-4-16,-1-1 0,0-1 16,1 1-16,3-1 0</inkml:trace>
  <inkml:trace contextRef="#ctx0" brushRef="#br1" timeOffset="591859.6233">9243 7315 0,'0'0'0,"0"0"0,0 0 0,0 0 16,0 0-16,0 0 0,0 0 15,25-9-15,-25 9 0,37-7 16,-14 5-16,3-2 0,3 0 0,1 0 16,1-2-16,8-1 0,0 0 15,-6 2-15,-5-1 0,-5 2 16</inkml:trace>
  <inkml:trace contextRef="#ctx0" brushRef="#br1" timeOffset="592192.8964">9966 6936 0,'0'0'0,"0"0"0,0 0 0,0 0 16,-2 23-16,2-23 0,0 21 15,0-21-15,-4 31 0,-1-11 16,1 3-16,-2 3 0,0 3 0,-2 11 15,0 0-15,0-1 0,2 1 16,-2 7-16,2-1 0,-1-3 16,1-3-16,2-1 0,0 2 15,-1 1-15,1-4 0,-1-4 16,2-5-16,1-5 0,1-2 0,0-4 16,0-4-16,-1-6 0,2-2 15,0-2-15,0-4 16,0-6-16,0-4 0,0-2 0,0-4 15,-1-3-15,0-1 0,0 0 16,0 3-16,0 4 0</inkml:trace>
  <inkml:trace contextRef="#ctx0" brushRef="#br1" timeOffset="592427.7464">9881 6982 0,'0'0'0,"0"0"0,0 0 0,0 0 15,0 0-15,0 0 0,30-5 16,-30 5-16,31 2 0,-12 1 16,1 3-16,-1-1 0,1-1 15,0 3-15,0 2 0,2 3 16,-2 1-16,-5 2 0,-4 0 16,-3 2-16,-5 0 0,-6-2 15,-6 2-15,-3 2 0,-3 1 0,-6 1 16,-5 2-16,-8 1 0,-1-2 15,6-3-15,6-4 0,4-3 16</inkml:trace>
  <inkml:trace contextRef="#ctx0" brushRef="#br1" timeOffset="592876.5523">9303 8321 0,'0'0'0,"0"0"0,0 0 16,0 0-16,-9 26 0,9-26 0,-10 33 16,4-13-16,1 2 0,-1 4 15,1 2-15,-2 9 0,-1 0 16,2 4-16,-4 1 0,0 7 16,1-3-16,-2-1 0,-1 0 15,0 6-15,1-5 0,1-2 0,0-1 16,2-5-16,3-4 0,-2 0 15,2-5-15,1-9 0,2-2 16,0-4-16,0-2 0,-1-3 16,1-6-16,-1-4 0,-1-3 15,0-1-15,2-1 0,-1-9 16,-2-6-16,1-2 0,0-3 0,-1 5 16,2 4-16,1 4 0</inkml:trace>
  <inkml:trace contextRef="#ctx0" brushRef="#br1" timeOffset="593161.0701">9208 8261 0,'0'0'16,"0"0"-16,0 0 0,22-6 0,-11 4 16,3-1-16,6 0 15,0 2-15,1 0 0,9 3 0,1 2 16,-2 3-16,-2 2 0,-4 5 15,-1 0-15,-3 4 0,-4-1 0,-4 2 16,-4 0-16,-4 0 16,-2 0-16,-6-1 0,-7 1 15,-2-2-15,-2-2 0,-2 0 16,0 1-16,2-5 0,0-3 0,2-1 16,0-4-16,0 0 0,2-3 15,5-2-15,2-1 0,2 1 16,0-1-16,0 1 0</inkml:trace>
  <inkml:trace contextRef="#ctx0" brushRef="#br1" timeOffset="593426.7764">9820 8272 0,'0'0'15,"0"0"-15,0 0 0,0 0 0,0 0 16,6 29-16,-6-29 0,2 25 15,-1-9-15,-2 1 0,0 3 16,-1 0-16,-1-1 0,-1 1 16,1 2-16,-1 3 0,-1-3 0,1 0 15,0-1-15,0-4 0,1-1 16,1-3-16,-1-2 16,2-1-16,0-3 0,1-2 15,0-5-15,0 0 0,2-1 0,-2-6 16,0-3-16,0 1 0,0 2 0,0 1 15</inkml:trace>
  <inkml:trace contextRef="#ctx0" brushRef="#br1" timeOffset="593710.8446">9826 8245 0,'0'0'0,"0"0"0,0 0 15,0 0-15,29-9 0,-29 9 0,35 1 16,-15 1-16,0 1 0,2 2 15,2 2-15,0 1 0,2 1 16,2 5-16,-1 0 0,-4 1 0,-3 3 16,-3 3-16,-3 0 15,-5-2-15,-4 0 0,-6 1 16,-6 2-16,-3-2 0,-3-4 0,-3 0 16,-2-1-16,1-2 15,2-2-15,-3 0 0,0-2 0,3-1 16,4-2-16,0-6 0,-1-1 15,3-4-15,2-3 0,8-2 16,5-4-16,0 2 0,-2 3 0,1 0 16</inkml:trace>
  <inkml:trace contextRef="#ctx0" brushRef="#br1" timeOffset="593910.7953">10866 7592 0,'0'0'0,"0"0"0,26-6 15,-8 3-15,2-2 0,10-1 16,5 4-16,-3-1 0,-4 2 0,6 1 16,-5 1-16,-4 2 15,-7 3-15,-8 1 0,-8 3 0,1-2 16,-1-2-16,-1 0 0</inkml:trace>
  <inkml:trace contextRef="#ctx0" brushRef="#br1" timeOffset="594042.7977">10781 7808 0,'0'0'0,"0"0"0,0 0 16,0 0-16,0 0 0,36 14 0,-14-10 16,3-1-16,2 1 0,5-2 15,5 2-15,10 1 0,0 0 0,2-1 16,-11 0-16,-6-1 15</inkml:trace>
  <inkml:trace contextRef="#ctx0" brushRef="#br1" timeOffset="594493.377">11646 7753 0,'0'0'16,"0"0"-16,0 0 0,0 0 0,0 0 16,0 0-16,29-10 0,-29 10 15,33-4-15,-11 3 0,3 0 16,3 0-16,2 1 0,13-1 15,4 1-15,2 1 0,-1 1 16,14 0-16,1 1 0,-1-1 16,-2-1-16,15 1 0,1-1 15,5 2-15,-9 1 0,0-1 16,-1-1-16,3 2 0,-8-1 0,2-1 16,3 0-16,-10 1 0,-4 1 15,23 0-15,-7-2 16,-10 0-16,-7 1 0,-5 0 0,-4 1 15,-6-1-15,-6 1 0,-4-2 16,-2-1-16,-5 2 0,-3 0 16,-10-1-16,1 1 0,-2 0 15,-1-1-15,-5 0 0,-3 0 16,-1-2-16,2 4 0,-2-4 0</inkml:trace>
  <inkml:trace contextRef="#ctx0" brushRef="#br1" timeOffset="595263.6713">11767 7177 0,'0'0'0,"0"0"16,0 0-16,0 0 0,0 0 0,30-5 15,-30 5-15,40-2 0,-16-1 16,6 1-16,5 1 0,4 0 15,2 0-15,14 0 0,3 0 16,7 0-16,-4-2 0,11 2 16,-3 2-16,-7 0 0,-6 2 0,6 2 15,-4 4-15,-10-4 16,-8-2-16,-4 1 0,-4 2 0,-6 2 16,-5-1-16,-5 0 0,-4-2 15,-4-2-15</inkml:trace>
  <inkml:trace contextRef="#ctx0" brushRef="#br1" timeOffset="595726.7032">12064 7350 0,'0'0'0,"0"0"0,0 0 16,24-4-16,-24 4 0,28 0 15,-6 1-15,0 1 0,0 1 16,2-1-16,2 2 0,5 2 16,-3 0-16,-2 1 0,-2 1 15,-4-1-15,-4 0 0,-4-2 16,-4 1-16,-5 1 0,-3 3 0,-6-1 16,-6 1-16,-2 1 0,0 0 15,-5-1-15,-4 0 16,1 0-16,0 0 0,-3 0 0,1 1 15,3 0-15,2 2 0,2-3 16,2-1-16,3 1 0,3-2 0,3 0 16,3-1-16,3-2 15,2-2-15,4 1 0,3 0 16,3-2-16,2-1 0,6 0 0,3 0 16,0 0-16,2-1 0,0 1 15,2 1-15,4 0 0,-3-2 16,-4 0-16,-3 0 0,-2 0 15,-3-1-15,-1-2 0,-3 0 16,-2 0-16,-1 1 0,-4-3 16,-2 1-16,-2-2 0,-1-2 0,0 3 15,0-1-15,0 2 0</inkml:trace>
  <inkml:trace contextRef="#ctx0" brushRef="#br1" timeOffset="596092.8829">12416 6740 0,'0'0'0,"0"0"15,0 0-15,0 0 0,0 0 16,0 0-16,6 23 0,-6-23 16,0 0-16,3 26 0,-3-26 15,0 0-15,1 29 0,-1-19 16,0 1-16,0-1 0,0 0 0,0 1 16,1 0-16,-1-2 0,0 1 15,0 0-15,1 1 0,-1-3 16,0 2-16,-1-2 0,0 0 15,1 0-15,0-1 0,-1 1 16,0-1-16,-2 0 0,0 0 16,1-2-16,0 1 0,-1-2 0</inkml:trace>
  <inkml:trace contextRef="#ctx0" brushRef="#br1" timeOffset="596992.7651">11682 8562 0,'0'0'0,"0"0"15,0 0-15,0 0 0,0 0 16,0 0-16,0 0 0,0 0 15,0 0-15,0 0 0,0 0 16,0 0-16,26-16 0,-26 16 16,35-1-16,-13 1 0,3 1 0,3-1 15,5-1-15,10 1 0,2 0 16,14 0-16,5 1 16,-4 0-16,-5 1 0,12-1 0,-1-1 15,-4 1-15,-5 2 0,7 0 16,-3 2-16,-10-2 0,-5-1 0,0 2 15,-5 0-15,-11 0 16,-5 1-16,1 1 0,-1 0 16,-11-1-16,-4-2 0,-8 4 15,-5 2-15,1-3 0,-1-1 0,2-1 16</inkml:trace>
  <inkml:trace contextRef="#ctx0" brushRef="#br1" timeOffset="597542.8949">12125 8758 0,'0'0'0,"0"0"16,0 0-16,0 0 0,25 9 0,-25-9 16,33 7-16,-14-2 0,0 0 15,1 1-15,1 4 0,-1-2 16,1-1-16,4 6 0,-3 0 15,-5-1-15,-2-1 0,-5 0 16,-4 0-16,-5-1 0,-5-2 0,-6 2 16,-4-2-16,-3 1 15,-1-2-15,-4 0 0,-3 2 0,1-3 16,2 0-16,-5 0 0,2 1 16,2-1-16,2-1 0,4-1 15,4-2-15,2 1 0,2-1 16,3 1-16,1 0 0,5-3 15,5 4-15,2-4 0,4-1 16,2-1-16,0 1 0,4 4 16,4 0-16,0 1 0,-1-2 0,0 1 15,1 0-15,0 2 0,0 1 16,2 2-16,-1 1 16,-4 2-16,-3 0 0,-2 1 0,-2 1 15,-4-3-15,-3-1 0,-4 1 16,-4 1-16,-3 0 0,0 2 15,-4-2-15,-2 0 0,0 0 16,0 0-16,-4-1 0,-1 0 16,-1 0-16,0-2 0,-3 2 15,1-1-15,4-3 0,1-1 0,2-2 16,0 0-16,2-3 0,1-1 16,0-2-16,0-4 0,1-1 15,2-1-15,1-3 0,2-2 16,0 1-16,1 3 0,0 1 15</inkml:trace>
  <inkml:trace contextRef="#ctx0" brushRef="#br1" timeOffset="598042.7461">12231 8097 0,'0'0'0,"0"0"16,0 0-16,0 0 0,27-6 0,-27 6 0,28-1 16,-1013 3-16,2004 0 0,-1000 1 15,1 2-15,-2 0 0,1 1 16,4 3-16,0 0 0,-4 1 15,-3 0-15,-5 1 0,-3 1 16,-2 0-16,-3-1 0,-4 0 16,-3-2-16,-2 1 0,-2 0 15,-3-1-15,-3 0 0,-2 0 0,-2-2 16,0 3-16,1-2 16,1 0-16,3-1 0,1 1 0,1 0 15,1-2-15,1 1 0,2-2 16,2-3-16,1 3 0,1 1 15,2-3-15,2-1 0,2 0 16,0 0-16,5 0 0,3 0 16,1-1-16,2 1 0,5-2 15,0 0-15,-1 0 0,1-2 0,0 2 16,-2 0-16,1 0 0,1 0 16,-3 0-16,1 0 0,-4 2 15,-2-1-15,-1 1 0,-1-1 16,-3 0-16,0 0 0,-1 0 15</inkml:trace>
  <inkml:trace contextRef="#ctx0" brushRef="#br1" timeOffset="599325.5133">10998 9854 0,'0'0'0,"0"0"16,0 0-16,0 0 0,0 0 0,29-6 15,-29 6-15,43-3 0,-18 2 16,5 2-16,3 1 0,1 1 15,3 1-15,6 1 0,-4 3 16,1-1-16,-7 0 0,-7-2 16</inkml:trace>
  <inkml:trace contextRef="#ctx0" brushRef="#br1" timeOffset="599492.8716">10991 10114 0,'0'0'15,"0"0"-15,0 0 0,0 0 16,0 0-16,0 0 0,27 10 16,-27-10-16,40 5 0,-12-3 15,6-1-15,3 0 0,1 1 0,4 0 16,-6 0-16,-7-1 0</inkml:trace>
  <inkml:trace contextRef="#ctx0" brushRef="#br1" timeOffset="599759.7617">11903 10012 0,'0'0'0,"16"-1"16,7 1-16,9 0 0,2 0 0,23 3 15,13 2-15,7 0 16,-5-1-16,14 4 0,1 3 16,-4-2-16,-12-1 0,16 3 15,-17-3-15,-18-3 0,-10-1 0,-14-7 16,-10-1-16,-6 0 0,-3 2 16,-4 1-16</inkml:trace>
  <inkml:trace contextRef="#ctx0" brushRef="#br1" timeOffset="600060.0282">12302 10113 0,'0'0'0,"0"0"15,0 0-15,-21 18 0,21-18 0,-21 20 16,8-4-16,0-1 0,1-1 0,0 3 15,1 3-15,-1 5 16,2-2-16,3 0 0,3-1 16,3-1-16,1-1 0,6-1 15,6 0-15,4-2 0,2-2 0,10 3 16,3-2-16,0-4 0,0-2 16,-1-1-16,2-1 0,-1-3 15,0 0-15,3-4 0,-1-3 16,-5-3-16,-5-3 0,-3-2 15,-2-3-15,-6 5 0,-3 2 0,-2 1 16</inkml:trace>
  <inkml:trace contextRef="#ctx0" brushRef="#br1" timeOffset="600359.6651">12438 10242 0,'0'0'0,"0"0"0,0 0 0,0 0 16,-14 22-16,14-22 0,-16 25 16,6-10-16,0 0 0,-1 5 15,0 2-15,-1 0 0,-1 0 0,-6 8 16,-2 2-16,1-2 0,2-2 16,-3 7-16,2 1 0,4-5 15,1-3-15,2 0 0,1 0 16,1-4-16,2-5 0,1-1 15,0-3-15,2-3 0,0-3 0,2-2 16,0-4-16,0-2 16,3-1-16,-3-8 0,1-4 15,0-4-15,1-1 0,-1 2 0,1 3 16,0 2-16</inkml:trace>
  <inkml:trace contextRef="#ctx0" brushRef="#br1" timeOffset="600899.0085">12586 9484 0,'0'0'0,"0"0"0,0 0 16,0 0-16,22 6 0,-22-6 15,0 0-15,25 16 0,-17-7 16,-2 1-16,0 1 0,-3 0 16,-1-1-16,-3 1 0,-2-1 15,-3 1-15,-1 0 0,-4-1 0,-4-1 16,0-1-16,-2-3 0,-5 3 16,-1-1-16,1 0 0,0-2 15,2 0-15,2-1 0,2 0 16,3-2-16,2-1 0,2 1 15,1 0-15,3 0 0,0-1 16,2 0-16,3-1 0,0 0 16,5-1-16,6 0 0,1 2 15,1 0-15,5 2 0,1 2 16,7 1-16,-2 1 0,-2 1 0,0 0 16,-3 0-16,-3 0 0,0 2 15,-2 2-15,-3-1 0,-3-1 16,-4 2-16,-3 2 0,-1-1 15,-2 0-15,-3-1 0,-3 1 16,-2-2-16,-2-1 0,-5-1 16,-2-1-16,1-1 0,1-1 0,1 0 15,-1 0-15,1 0 16,0 0-16,3-2 0,2 0 0,2-1 16,2-1-16,3-3 0,4-2 15,0 0-15,0 1 0,0 2 16</inkml:trace>
  <inkml:trace contextRef="#ctx0" brushRef="#br1" timeOffset="601054.2729">13115 9829 0,'0'0'0,"0"0"15,0 0-15,0 0 0,0 0 16,0 0-16,0 0 0,0 0 15,0 0-15,0 0 0,0 0 16,-23-9-16</inkml:trace>
  <inkml:trace contextRef="#ctx0" brushRef="#br1" timeOffset="605792.9185">7050 10196 0,'0'0'15,"0"0"-15,0 0 0,0 0 0,0 0 16,26 7-16,-26-7 0,0 0 16,27 12-16,-27-12 0,27 16 15,-13-6-15,0 0 0,2 3 16,0 0-16,0 0 0,-2 0 15,4 4-15,-2 1 0,0-1 16,-3-1-16,-2-1 0,-1 1 16,-5-1-16,0-2 0,-4-1 15,-2-2-15,-2 0 0,0-1 0,-3-1 16,-3-2-16,-2-2 0,-4-2 16,-1 0-16,-4-2 0,1 0 15,2 0-15,-4-4 0,-4-3 16,1-1-16,1 1 0,-3-2 15,1 4-15,4-1 0,4 0 0,1 0 16,3-1-16,4 1 16,0 2-16,4 2 0,0 1 15,2 0-15,-2 0 0,4 1 16,1 0-16,3 4 0,0-3 0,2 3 16,2 3-16,3 0 0,-1 0 15,8 5-15,2 3 0,-1-2 16,-1 2-16,-1 1 0,2 2 15,-3 0-15,-2-1 0,2 5 16,-3-1-16,-3-4 0,-3-1 0,-3-1 16,-7 0-16,1-5 15,-1-2-15,-3-2 0,-1 0 16,-4-1-16,0-1 0,-5-1 16,-2 1-16,0-2 0,3-1 0,-8 1 15,1-2-15,4-2 0,2 0 16,-5-1-16,-2 0 0,5-1 15,1-1-15,2 1 0,2 0 16,2 0-16,1 1 0,3 0 16,2 1-16,0 1 0,2 0 0,0 1 15,1-1-15,1 1 16,0-1-16,2 1 0,-1-1 16,1 1-16,0 0 0,-4 0 0,4 0 15,-2 5-15,1-1 0,-1 0 16,1-1-16,0 0 0</inkml:trace>
  <inkml:trace contextRef="#ctx0" brushRef="#br1" timeOffset="606617.0503">6474 12040 0,'0'0'0,"0"0"0,0 0 16,0 0-16,24-4 0,-24 4 15,20-1-15,-9 1 0,0-1 0,1 0 16,-2 0-16,-1 1 16,-2 0-16,0 0 0,-2 0 15,1 0-15,-3 0 0,-3 0 16,0 0-16,-6-2 0,-1 2 0,-3-2 16,-3 0-16,-1 0 0,-4-1 15,-2 0-15,-3 0 0,-5 0 16,3-2-16,-3 2 0,-1-1 15,-1 1-15,0 0 0,-4-2 16,1 0-16,2 1 0,2 0 16,0 2-16,1 0 0,4-1 15,3 0-15,3 1 0,1 2 16,2 0-16,4 1 0,1-2 16,3-1-16,1 2 0,1 0 0,1 3 15,1 0-15,2 1 0,1 0 16,1-1-16,1 1 0,3-1 15,0 1-15,4 3 0,4 2 16,-1 0-16,5 1 0,3 5 16,1 1-16,1 0 0,3 1 0,0 3 15,1 1-15,1 4 16,-1-3-16,-1-1 0,1 2 0,-1-4 16,-2-1-16,-2-1 0,-1-1 15,-4-2-15,0 0 0,-4-3 16,-2-1-16,-2-1 0,-1-2 15,-1-1-15,-2-2 0,-1-1 16,1-2-16,-2-1 0,1-1 16,-2-1-16,0-1 0,-1-4 15,-2-3-15,-1 0 0,-1-1 0,-1-1 16,1 2-16,0 2 0</inkml:trace>
  <inkml:trace contextRef="#ctx0" brushRef="#br1" timeOffset="607024.0966">6423 12058 0,'0'0'0,"0"0"0,0 0 15,0 0-15,0 0 0,0 0 16,0 0-16,0 0 0,0 0 0,-23 12 16,23-12-16,0 0 0,-22 19 15,22-19-15,-19 20 0,19-20 16,-19 19-16,6-8 0,-1 1 15,-1 1-15,1-3 0,0 1 16,-1 0-16,2 0 0,1 0 0,-1-1 16,-1-1-16,-1 4 15,1-3-15,3-2 0,1 0 16,1 1-16,-1-1 0,2-1 16,2-2-16,-1 1 0,0 1 0,2-3 15,1-1-15,0 1 0,0 0 16,1-1-16,0 0 0,3-3 15,-2 2-15,2-2 0,-2 2 16,2-2-16,0 0 0,0 0 16,0 0-16,0 0 0,0 0 0,0 0 15,0 0-15,0 0 16,0 0-16,0 0 0,0 0 16,0 0-16,0 0 0,-1 3 15,1-3-15,0 0 0,0 0 0,0 0 16</inkml:trace>
  <inkml:trace contextRef="#ctx0" brushRef="#br1" timeOffset="610000.0911">7438 9211 0,'0'0'0,"0"0"15,0 0-15,0 0 0,0 0 0,0 0 16,0 0-16,0 0 0,0 0 16,0 0-16,18 15 0,-18-15 15,0 0-15,0 0 0,0 0 16,0 0-16,0 0 0,-27 9 16,27-9-16,0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__2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__3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png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.docx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623887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第一节　平面向量的概念及线性运算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/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  <a:blipFill>
                <a:blip r:embed="rId2"/>
                <a:stretch>
                  <a:fillRect l="-946" b="-1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300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/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衡水调研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的重心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分别交于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	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  <a:blipFill>
                <a:blip r:embed="rId2"/>
                <a:stretch>
                  <a:fillRect l="-946" b="-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710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/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  <a:blipFill>
                <a:blip r:embed="rId2"/>
                <a:stretch>
                  <a:fillRect l="-946" b="-1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806040" y="318960"/>
              <a:ext cx="11255760" cy="6390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680" y="309600"/>
                <a:ext cx="11274480" cy="64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3396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148FBB4-C152-68C9-2057-37A3D9C9B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14031"/>
              </p:ext>
            </p:extLst>
          </p:nvPr>
        </p:nvGraphicFramePr>
        <p:xfrm>
          <a:off x="436563" y="977900"/>
          <a:ext cx="11185525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11311846" imgH="2177178" progId="Word.Document.12">
                  <p:embed/>
                </p:oleObj>
              </mc:Choice>
              <mc:Fallback>
                <p:oleObj name="Document" r:id="rId3" imgW="11311846" imgH="217717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77900"/>
                        <a:ext cx="11185525" cy="214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X141.TIF">
            <a:extLst>
              <a:ext uri="{FF2B5EF4-FFF2-40B4-BE49-F238E27FC236}">
                <a16:creationId xmlns:a16="http://schemas.microsoft.com/office/drawing/2014/main" id="{831ACC33-0B12-963F-EF7E-CAFE5F9BAAAE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80" y="3024029"/>
            <a:ext cx="2872517" cy="21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970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464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733425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　平面向量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基本定理和坐标表示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7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/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定理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是同一平面内的两个不共线向量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那么对于这一平面内的任意向量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有且只有一对实数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使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不共线的向量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叫作表示这一平面内所有向量的一组基底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思维拓展</a:t>
                </a:r>
                <a:endPara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必须是同一平面内的两个不共线的向量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零向量不能作为基底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基底给定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同一向量的分解形式唯一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③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如果对于一组基底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那么可以得到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zh-CN" sz="2400" i="1" dirty="0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若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𝟏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𝟐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=0,</m:t>
                      </m:r>
                      <m:r>
                        <a:rPr lang="zh-CN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则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=0.</m:t>
                      </m:r>
                    </m:oMath>
                  </m:oMathPara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  <a:blipFill>
                <a:blip r:embed="rId2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89A96AB-F044-4FFD-A341-4C5469F838EC}"/>
              </a:ext>
            </a:extLst>
          </p:cNvPr>
          <p:cNvSpPr txBox="1"/>
          <p:nvPr/>
        </p:nvSpPr>
        <p:spPr>
          <a:xfrm>
            <a:off x="142875" y="4286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平面向量基本定理</a:t>
            </a:r>
          </a:p>
        </p:txBody>
      </p:sp>
    </p:spTree>
    <p:extLst>
      <p:ext uri="{BB962C8B-B14F-4D97-AF65-F5344CB8AC3E}">
        <p14:creationId xmlns:p14="http://schemas.microsoft.com/office/powerpoint/2010/main" val="11469098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B216CC-8279-CEBC-8A56-E0F718EEB692}"/>
              </a:ext>
            </a:extLst>
          </p:cNvPr>
          <p:cNvSpPr txBox="1"/>
          <p:nvPr/>
        </p:nvSpPr>
        <p:spPr>
          <a:xfrm>
            <a:off x="330200" y="302754"/>
            <a:ext cx="461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④定理的应用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E37109-BA8B-518A-1FAE-C04519CB4106}"/>
              </a:ext>
            </a:extLst>
          </p:cNvPr>
          <p:cNvSpPr txBox="1"/>
          <p:nvPr/>
        </p:nvSpPr>
        <p:spPr>
          <a:xfrm>
            <a:off x="2550160" y="71921"/>
            <a:ext cx="415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基底的意识，转化的思想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DA286-32B5-0B50-4FB5-056F0F553EA5}"/>
              </a:ext>
            </a:extLst>
          </p:cNvPr>
          <p:cNvSpPr txBox="1"/>
          <p:nvPr/>
        </p:nvSpPr>
        <p:spPr>
          <a:xfrm>
            <a:off x="2443482" y="764419"/>
            <a:ext cx="480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向量共面的判定  四点共面的判定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62B9DF-0C71-22E7-FEEE-A1C64177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7" y="2919540"/>
            <a:ext cx="11400785" cy="35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202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/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下列命题中正确的是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  <a:blipFill>
                <a:blip r:embed="rId2"/>
                <a:stretch>
                  <a:fillRect l="-946" b="-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93087"/>
      </p:ext>
    </p:extLst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73E6A8D-1EE2-47F3-84FB-BD1B11FF8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547687"/>
          <a:ext cx="9993312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文档" r:id="rId3" imgW="10293392" imgH="5951761" progId="Word.Document.8">
                  <p:embed/>
                </p:oleObj>
              </mc:Choice>
              <mc:Fallback>
                <p:oleObj name="文档" r:id="rId3" imgW="10293392" imgH="5951761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73E6A8D-1EE2-47F3-84FB-BD1B11FF8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47687"/>
                        <a:ext cx="9993312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1D59A81-74C3-4118-B576-9D0BB956E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0888" y="2200275"/>
          <a:ext cx="2136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文档" r:id="rId5" imgW="2168802" imgH="396014" progId="Word.Document.8">
                  <p:embed/>
                </p:oleObj>
              </mc:Choice>
              <mc:Fallback>
                <p:oleObj name="文档" r:id="rId5" imgW="2168802" imgH="396014" progId="Word.Documen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1D59A81-74C3-4118-B576-9D0BB956E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200275"/>
                        <a:ext cx="2136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C5192DE-B418-4B9E-BAC4-F8BD8C577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2178050"/>
          <a:ext cx="2530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文档" r:id="rId7" imgW="2586793" imgH="399614" progId="Word.Document.8">
                  <p:embed/>
                </p:oleObj>
              </mc:Choice>
              <mc:Fallback>
                <p:oleObj name="文档" r:id="rId7" imgW="2586793" imgH="39961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C5192DE-B418-4B9E-BAC4-F8BD8C577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178050"/>
                        <a:ext cx="2530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35232AC-9383-40A7-BAA0-BD3DCDF9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0050" y="2897187"/>
          <a:ext cx="2127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文档" r:id="rId9" imgW="2168802" imgH="396014" progId="Word.Document.8">
                  <p:embed/>
                </p:oleObj>
              </mc:Choice>
              <mc:Fallback>
                <p:oleObj name="文档" r:id="rId9" imgW="2168802" imgH="396014" progId="Word.Document.8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A35232AC-9383-40A7-BAA0-BD3DCDF9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897187"/>
                        <a:ext cx="21272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7810CBF-54F1-4BF4-9C7F-FE13154FA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4025" y="2776537"/>
          <a:ext cx="21256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文档" r:id="rId11" imgW="2168802" imgH="594021" progId="Word.Document.8">
                  <p:embed/>
                </p:oleObj>
              </mc:Choice>
              <mc:Fallback>
                <p:oleObj name="文档" r:id="rId11" imgW="2168802" imgH="594021" progId="Word.Document.8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7810CBF-54F1-4BF4-9C7F-FE13154FA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776537"/>
                        <a:ext cx="21256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1CB4528F-82C6-4CAF-BA3D-F2BAFD404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4538" y="4410075"/>
          <a:ext cx="2508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13" imgW="2586793" imgH="399614" progId="Word.Document.8">
                  <p:embed/>
                </p:oleObj>
              </mc:Choice>
              <mc:Fallback>
                <p:oleObj name="文档" r:id="rId13" imgW="2586793" imgH="399614" progId="Word.Document.8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1CB4528F-82C6-4CAF-BA3D-F2BAFD40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410075"/>
                        <a:ext cx="2508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27548731-5D5B-472D-A09B-40D7C7BAD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4937125"/>
          <a:ext cx="2668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15" imgW="2748805" imgH="594021" progId="Word.Document.8">
                  <p:embed/>
                </p:oleObj>
              </mc:Choice>
              <mc:Fallback>
                <p:oleObj name="文档" r:id="rId15" imgW="2748805" imgH="594021" progId="Word.Document.8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27548731-5D5B-472D-A09B-40D7C7BAD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4937125"/>
                        <a:ext cx="26685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497673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AE2F35-A49C-424A-8201-131B6C8FDBA5}"/>
              </a:ext>
            </a:extLst>
          </p:cNvPr>
          <p:cNvSpPr txBox="1"/>
          <p:nvPr/>
        </p:nvSpPr>
        <p:spPr>
          <a:xfrm>
            <a:off x="1000125" y="1323975"/>
            <a:ext cx="6200775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en-US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课标要求：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了解向量的背景．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理解向量的概念．　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掌握向量的运算．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13D3A7AD-1DD3-41C5-828D-4DC4D12D0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3300" y="1149350"/>
          <a:ext cx="10185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文档" r:id="rId3" imgW="10426531" imgH="1700915" progId="Word.Document.8">
                  <p:embed/>
                </p:oleObj>
              </mc:Choice>
              <mc:Fallback>
                <p:oleObj name="文档" r:id="rId3" imgW="10426531" imgH="1700915" progId="Word.Document.8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13D3A7AD-1DD3-41C5-828D-4DC4D12D0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149350"/>
                        <a:ext cx="10185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2EE5B70B-BBCB-4D7A-8783-570583217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2098675"/>
          <a:ext cx="182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文档" r:id="rId5" imgW="1857019" imgH="594021" progId="Word.Document.8">
                  <p:embed/>
                </p:oleObj>
              </mc:Choice>
              <mc:Fallback>
                <p:oleObj name="文档" r:id="rId5" imgW="1857019" imgH="594021" progId="Word.Document.8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2EE5B70B-BBCB-4D7A-8783-570583217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098675"/>
                        <a:ext cx="1828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/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注意  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∥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的充要条件不能表示成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因为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有可能等于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0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blipFill>
                <a:blip r:embed="rId7"/>
                <a:stretch>
                  <a:fillRect l="-1109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70231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/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规律总结      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为线段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的中点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的顶点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的重心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G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  <a:blipFill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010078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54548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24660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52445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147FD86-8A37-E5F9-552C-45A3E38A6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28601"/>
              </p:ext>
            </p:extLst>
          </p:nvPr>
        </p:nvGraphicFramePr>
        <p:xfrm>
          <a:off x="433387" y="1444625"/>
          <a:ext cx="113252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11311846" imgH="1979318" progId="Word.Document.12">
                  <p:embed/>
                </p:oleObj>
              </mc:Choice>
              <mc:Fallback>
                <p:oleObj name="Document" r:id="rId4" imgW="11311846" imgH="197931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7" y="1444625"/>
                        <a:ext cx="1132522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172794A-BF18-A987-2597-87BAE7FB3E37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30C8BE-1E57-F47B-21D6-4180F68D63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5849340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2EA1C0A-465E-6D1B-EDEA-5533FDF89090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471743-BC90-959C-1513-D99EAB1808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E3A1EC0-B418-A26B-C7E4-638E5C6B3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06931"/>
              </p:ext>
            </p:extLst>
          </p:nvPr>
        </p:nvGraphicFramePr>
        <p:xfrm>
          <a:off x="334963" y="1304925"/>
          <a:ext cx="113855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4" imgW="11998918" imgH="4146050" progId="Word.Document.12">
                  <p:embed/>
                </p:oleObj>
              </mc:Choice>
              <mc:Fallback>
                <p:oleObj name="Document" r:id="rId4" imgW="11998918" imgH="414605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1304925"/>
                        <a:ext cx="11385550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3c456">
            <a:extLst>
              <a:ext uri="{FF2B5EF4-FFF2-40B4-BE49-F238E27FC236}">
                <a16:creationId xmlns:a16="http://schemas.microsoft.com/office/drawing/2014/main" id="{C9E613C3-5C8E-25CF-4BD6-A8FD7CB9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46" y="3950875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98212"/>
      </p:ext>
    </p:extLst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90A62F-5FE3-0CD5-9C5D-3C24EA5D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" y="846455"/>
            <a:ext cx="6281738" cy="3319118"/>
          </a:xfrm>
          <a:prstGeom prst="rect">
            <a:avLst/>
          </a:prstGeom>
        </p:spPr>
      </p:pic>
      <p:pic>
        <p:nvPicPr>
          <p:cNvPr id="4" name="Picture 2" descr="3c456">
            <a:extLst>
              <a:ext uri="{FF2B5EF4-FFF2-40B4-BE49-F238E27FC236}">
                <a16:creationId xmlns:a16="http://schemas.microsoft.com/office/drawing/2014/main" id="{35235535-7A45-E76C-150D-7B6DE257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1281258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/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</a:rPr>
                  <a:t>思考 如何求定值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blipFill>
                <a:blip r:embed="rId4"/>
                <a:stretch>
                  <a:fillRect l="-159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9804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196E854-39E0-B5A5-D632-2D4CAE141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82663"/>
              </p:ext>
            </p:extLst>
          </p:nvPr>
        </p:nvGraphicFramePr>
        <p:xfrm>
          <a:off x="497840" y="757555"/>
          <a:ext cx="75819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文档" r:id="rId3" imgW="7583851" imgH="2964542" progId="Word.Document.12">
                  <p:embed/>
                </p:oleObj>
              </mc:Choice>
              <mc:Fallback>
                <p:oleObj name="文档" r:id="rId3" imgW="7583851" imgH="2964542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40" y="757555"/>
                        <a:ext cx="75819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3c131.TIF">
            <a:extLst>
              <a:ext uri="{FF2B5EF4-FFF2-40B4-BE49-F238E27FC236}">
                <a16:creationId xmlns:a16="http://schemas.microsoft.com/office/drawing/2014/main" id="{E59DF004-373B-34FB-8097-B979117D365C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72" y="898763"/>
            <a:ext cx="3171768" cy="26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654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9A681B0-FD97-D76B-E5CF-DD6010CA9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05628"/>
              </p:ext>
            </p:extLst>
          </p:nvPr>
        </p:nvGraphicFramePr>
        <p:xfrm>
          <a:off x="358775" y="1000760"/>
          <a:ext cx="8220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文档" r:id="rId3" imgW="8221987" imgH="2174117" progId="Word.Document.12">
                  <p:embed/>
                </p:oleObj>
              </mc:Choice>
              <mc:Fallback>
                <p:oleObj name="文档" r:id="rId3" imgW="8221987" imgH="217411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" y="1000760"/>
                        <a:ext cx="822007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E150.TIF">
            <a:extLst>
              <a:ext uri="{FF2B5EF4-FFF2-40B4-BE49-F238E27FC236}">
                <a16:creationId xmlns:a16="http://schemas.microsoft.com/office/drawing/2014/main" id="{2E18931A-DFE1-4CE5-2D5A-F6B91F40816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09" y="3065383"/>
            <a:ext cx="3309649" cy="22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37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97379CD-515F-4D2D-A20D-72314B322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89796"/>
              </p:ext>
            </p:extLst>
          </p:nvPr>
        </p:nvGraphicFramePr>
        <p:xfrm>
          <a:off x="609600" y="914400"/>
          <a:ext cx="10415588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1021417" imgH="4883243" progId="Word.Document.8">
                  <p:embed/>
                </p:oleObj>
              </mc:Choice>
              <mc:Fallback>
                <p:oleObj name="Document" r:id="rId3" imgW="11021417" imgH="4883243" progId="Word.Document.8">
                  <p:embed/>
                  <p:pic>
                    <p:nvPicPr>
                      <p:cNvPr id="128003" name="Object 3">
                        <a:extLst>
                          <a:ext uri="{FF2B5EF4-FFF2-40B4-BE49-F238E27FC236}">
                            <a16:creationId xmlns:a16="http://schemas.microsoft.com/office/drawing/2014/main" id="{E5A7A13F-9EE8-432A-ACAF-7935D0912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0415588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1E72939-AF32-4BA2-B122-D520AA58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4937"/>
              </p:ext>
            </p:extLst>
          </p:nvPr>
        </p:nvGraphicFramePr>
        <p:xfrm>
          <a:off x="3471069" y="2266949"/>
          <a:ext cx="776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档" r:id="rId5" imgW="792059" imgH="396014" progId="Word.Document.8">
                  <p:embed/>
                </p:oleObj>
              </mc:Choice>
              <mc:Fallback>
                <p:oleObj name="文档" r:id="rId5" imgW="792059" imgH="396014" progId="Word.Documen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F5C52E62-9E75-4848-B610-FD90B9453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069" y="2266949"/>
                        <a:ext cx="776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F18DEB97-A92D-4CDE-988B-BB0DB0489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0770"/>
              </p:ext>
            </p:extLst>
          </p:nvPr>
        </p:nvGraphicFramePr>
        <p:xfrm>
          <a:off x="4889500" y="2266949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档" r:id="rId7" imgW="792059" imgH="396014" progId="Word.Document.8">
                  <p:embed/>
                </p:oleObj>
              </mc:Choice>
              <mc:Fallback>
                <p:oleObj name="文档" r:id="rId7" imgW="792059" imgH="396014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972C9CAF-A94D-4469-9040-F8DC65C33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66949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449D4044-0611-4A96-8C53-D280F765E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30595"/>
              </p:ext>
            </p:extLst>
          </p:nvPr>
        </p:nvGraphicFramePr>
        <p:xfrm>
          <a:off x="3324225" y="4052095"/>
          <a:ext cx="765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档" r:id="rId9" imgW="792059" imgH="396014" progId="Word.Document.8">
                  <p:embed/>
                </p:oleObj>
              </mc:Choice>
              <mc:Fallback>
                <p:oleObj name="文档" r:id="rId9" imgW="792059" imgH="396014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5797A890-55CB-44FC-92F9-619F869202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4052095"/>
                        <a:ext cx="765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36FDAC10-6794-4438-A213-F50BB0D9B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38752"/>
              </p:ext>
            </p:extLst>
          </p:nvPr>
        </p:nvGraphicFramePr>
        <p:xfrm>
          <a:off x="9394825" y="3956050"/>
          <a:ext cx="766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文档" r:id="rId11" imgW="792059" imgH="594021" progId="Word.Document.8">
                  <p:embed/>
                </p:oleObj>
              </mc:Choice>
              <mc:Fallback>
                <p:oleObj name="文档" r:id="rId11" imgW="792059" imgH="594021" progId="Word.Document.8">
                  <p:embed/>
                  <p:pic>
                    <p:nvPicPr>
                      <p:cNvPr id="128009" name="Object 9">
                        <a:extLst>
                          <a:ext uri="{FF2B5EF4-FFF2-40B4-BE49-F238E27FC236}">
                            <a16:creationId xmlns:a16="http://schemas.microsoft.com/office/drawing/2014/main" id="{52DBE010-661C-4BC3-85B6-F256C372B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825" y="3956050"/>
                        <a:ext cx="7667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3834CD08-3C4F-4661-B27F-376A91263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86553"/>
              </p:ext>
            </p:extLst>
          </p:nvPr>
        </p:nvGraphicFramePr>
        <p:xfrm>
          <a:off x="3082925" y="3221037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13" imgW="792059" imgH="396014" progId="Word.Document.8">
                  <p:embed/>
                </p:oleObj>
              </mc:Choice>
              <mc:Fallback>
                <p:oleObj name="文档" r:id="rId13" imgW="792059" imgH="396014" progId="Word.Document.8">
                  <p:embed/>
                  <p:pic>
                    <p:nvPicPr>
                      <p:cNvPr id="128011" name="Object 11">
                        <a:extLst>
                          <a:ext uri="{FF2B5EF4-FFF2-40B4-BE49-F238E27FC236}">
                            <a16:creationId xmlns:a16="http://schemas.microsoft.com/office/drawing/2014/main" id="{144CDC0A-B264-41F6-B853-9C968DF8B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221037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/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3F5691-41AD-746E-6EAD-BA6B8C7B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833437"/>
            <a:ext cx="10797542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8726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B4CB3-2790-0D6C-3BB1-C9BEBBAF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2" y="1036320"/>
            <a:ext cx="11306175" cy="20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449"/>
      </p:ext>
    </p:extLst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49C8C4E1-5DF1-48C9-BBE5-7B32C6C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04" y="56716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山东省实验中学 监制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6F704BB-FC68-40A8-A2F2-903680220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62914"/>
              </p:ext>
            </p:extLst>
          </p:nvPr>
        </p:nvGraphicFramePr>
        <p:xfrm>
          <a:off x="552450" y="839788"/>
          <a:ext cx="104521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档" r:id="rId3" imgW="10517928" imgH="5721391" progId="Word.Document.8">
                  <p:embed/>
                </p:oleObj>
              </mc:Choice>
              <mc:Fallback>
                <p:oleObj name="文档" r:id="rId3" imgW="10517928" imgH="5721391" progId="Word.Document.8">
                  <p:embed/>
                  <p:pic>
                    <p:nvPicPr>
                      <p:cNvPr id="129026" name="Object 2">
                        <a:extLst>
                          <a:ext uri="{FF2B5EF4-FFF2-40B4-BE49-F238E27FC236}">
                            <a16:creationId xmlns:a16="http://schemas.microsoft.com/office/drawing/2014/main" id="{6C7056BE-BEDE-4455-9C75-167D2EE14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39788"/>
                        <a:ext cx="104521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F1D6C34-8068-4D51-BD33-2E13EA114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1600" y="2349500"/>
          <a:ext cx="744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文档" r:id="rId5" imgW="759657" imgH="396014" progId="Word.Document.8">
                  <p:embed/>
                </p:oleObj>
              </mc:Choice>
              <mc:Fallback>
                <p:oleObj name="文档" r:id="rId5" imgW="759657" imgH="396014" progId="Word.Document.8">
                  <p:embed/>
                  <p:pic>
                    <p:nvPicPr>
                      <p:cNvPr id="129028" name="Object 4">
                        <a:extLst>
                          <a:ext uri="{FF2B5EF4-FFF2-40B4-BE49-F238E27FC236}">
                            <a16:creationId xmlns:a16="http://schemas.microsoft.com/office/drawing/2014/main" id="{33556D10-2324-4885-A24F-94F370D13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49500"/>
                        <a:ext cx="744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ABFDC13D-BF65-4080-9C52-66BA361BE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237490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文档" r:id="rId7" imgW="759657" imgH="396014" progId="Word.Document.8">
                  <p:embed/>
                </p:oleObj>
              </mc:Choice>
              <mc:Fallback>
                <p:oleObj name="文档" r:id="rId7" imgW="759657" imgH="396014" progId="Word.Document.8">
                  <p:embed/>
                  <p:pic>
                    <p:nvPicPr>
                      <p:cNvPr id="129029" name="Object 5">
                        <a:extLst>
                          <a:ext uri="{FF2B5EF4-FFF2-40B4-BE49-F238E27FC236}">
                            <a16:creationId xmlns:a16="http://schemas.microsoft.com/office/drawing/2014/main" id="{FDBAC76D-71C1-4287-BCAB-BA9EE92E5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237490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75B1EB3-4ACB-4222-9F07-162DB5C0B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4213" y="260985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档" r:id="rId9" imgW="759657" imgH="396014" progId="Word.Document.8">
                  <p:embed/>
                </p:oleObj>
              </mc:Choice>
              <mc:Fallback>
                <p:oleObj name="文档" r:id="rId9" imgW="759657" imgH="396014" progId="Word.Document.8">
                  <p:embed/>
                  <p:pic>
                    <p:nvPicPr>
                      <p:cNvPr id="129030" name="Object 6">
                        <a:extLst>
                          <a:ext uri="{FF2B5EF4-FFF2-40B4-BE49-F238E27FC236}">
                            <a16:creationId xmlns:a16="http://schemas.microsoft.com/office/drawing/2014/main" id="{5D1881AE-4018-4108-BFC1-C9E2AF937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60985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87057C0F-0D10-407F-9E25-B985D9AF8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3860800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文档" r:id="rId11" imgW="759657" imgH="396014" progId="Word.Document.8">
                  <p:embed/>
                </p:oleObj>
              </mc:Choice>
              <mc:Fallback>
                <p:oleObj name="文档" r:id="rId11" imgW="759657" imgH="396014" progId="Word.Document.8">
                  <p:embed/>
                  <p:pic>
                    <p:nvPicPr>
                      <p:cNvPr id="129031" name="Object 7">
                        <a:extLst>
                          <a:ext uri="{FF2B5EF4-FFF2-40B4-BE49-F238E27FC236}">
                            <a16:creationId xmlns:a16="http://schemas.microsoft.com/office/drawing/2014/main" id="{87D7D559-E86E-4A24-B030-9AA4C6FD9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860800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FBF178B-37B5-4E87-85C4-E973E36C8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3838575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13" imgW="759657" imgH="396014" progId="Word.Document.8">
                  <p:embed/>
                </p:oleObj>
              </mc:Choice>
              <mc:Fallback>
                <p:oleObj name="文档" r:id="rId13" imgW="759657" imgH="396014" progId="Word.Document.8">
                  <p:embed/>
                  <p:pic>
                    <p:nvPicPr>
                      <p:cNvPr id="129032" name="Object 8">
                        <a:extLst>
                          <a:ext uri="{FF2B5EF4-FFF2-40B4-BE49-F238E27FC236}">
                            <a16:creationId xmlns:a16="http://schemas.microsoft.com/office/drawing/2014/main" id="{9C71B0A3-77A1-461F-A4EA-AFEC10005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3838575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1D5AD30-D86C-4C78-BE38-65C6D36B3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15" imgW="759657" imgH="396014" progId="Word.Document.8">
                  <p:embed/>
                </p:oleObj>
              </mc:Choice>
              <mc:Fallback>
                <p:oleObj name="文档" r:id="rId15" imgW="759657" imgH="396014" progId="Word.Document.8">
                  <p:embed/>
                  <p:pic>
                    <p:nvPicPr>
                      <p:cNvPr id="129033" name="Object 9">
                        <a:extLst>
                          <a:ext uri="{FF2B5EF4-FFF2-40B4-BE49-F238E27FC236}">
                            <a16:creationId xmlns:a16="http://schemas.microsoft.com/office/drawing/2014/main" id="{866C0548-0DB3-4B0A-9EE6-15C499552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95D8192-9085-44B0-9689-3F5DD9731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16" imgW="759657" imgH="396014" progId="Word.Document.8">
                  <p:embed/>
                </p:oleObj>
              </mc:Choice>
              <mc:Fallback>
                <p:oleObj name="文档" r:id="rId16" imgW="759657" imgH="396014" progId="Word.Document.8">
                  <p:embed/>
                  <p:pic>
                    <p:nvPicPr>
                      <p:cNvPr id="129034" name="Object 10">
                        <a:extLst>
                          <a:ext uri="{FF2B5EF4-FFF2-40B4-BE49-F238E27FC236}">
                            <a16:creationId xmlns:a16="http://schemas.microsoft.com/office/drawing/2014/main" id="{D2471184-C575-4A31-A585-A7B197F2A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864A7A18-EDBF-489F-B836-DBDA717FF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75" y="1319213"/>
          <a:ext cx="14033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文档" r:id="rId17" imgW="1449468" imgH="404295" progId="Word.Document.8">
                  <p:embed/>
                </p:oleObj>
              </mc:Choice>
              <mc:Fallback>
                <p:oleObj name="文档" r:id="rId17" imgW="1449468" imgH="404295" progId="Word.Document.8">
                  <p:embed/>
                  <p:pic>
                    <p:nvPicPr>
                      <p:cNvPr id="129035" name="Object 11">
                        <a:extLst>
                          <a:ext uri="{FF2B5EF4-FFF2-40B4-BE49-F238E27FC236}">
                            <a16:creationId xmlns:a16="http://schemas.microsoft.com/office/drawing/2014/main" id="{620DABA6-8F08-4705-9D54-B46151B92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319213"/>
                        <a:ext cx="14033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91C5F02-C3BD-44D9-9E1C-7070EB37344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9500159"/>
              </p:ext>
            </p:extLst>
          </p:nvPr>
        </p:nvGraphicFramePr>
        <p:xfrm>
          <a:off x="361950" y="1236411"/>
          <a:ext cx="11449050" cy="3912489"/>
        </p:xfrm>
        <a:graphic>
          <a:graphicData uri="http://schemas.openxmlformats.org/drawingml/2006/table">
            <a:tbl>
              <a:tblPr firstRow="1" firstCol="1" bandRow="1"/>
              <a:tblGrid>
                <a:gridCol w="148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1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向量运算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zh-CN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义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律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求两个向量和的运算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叫做向量的加法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交换律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结合律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)+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加上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的相反向量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的差</a:t>
                      </a:r>
                      <a:r>
                        <a:rPr lang="en-US" altLang="zh-CN" sz="2400" i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求两个向量差的运算叫做向量的减法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FFF9C33A-720A-4D55-8686-739F33ADFA83}"/>
              </a:ext>
            </a:extLst>
          </p:cNvPr>
          <p:cNvSpPr>
            <a:spLocks noChangeAspect="1"/>
          </p:cNvSpPr>
          <p:nvPr/>
        </p:nvSpPr>
        <p:spPr>
          <a:xfrm>
            <a:off x="9475525" y="1943441"/>
            <a:ext cx="1083951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321064-5DF1-41D7-87CF-66A83C553B0D}"/>
              </a:ext>
            </a:extLst>
          </p:cNvPr>
          <p:cNvSpPr>
            <a:spLocks noChangeAspect="1"/>
          </p:cNvSpPr>
          <p:nvPr/>
        </p:nvSpPr>
        <p:spPr>
          <a:xfrm>
            <a:off x="10004226" y="2760657"/>
            <a:ext cx="132600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a+(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dirty="0"/>
          </a:p>
        </p:txBody>
      </p:sp>
      <p:pic>
        <p:nvPicPr>
          <p:cNvPr id="5" name="L02.eps">
            <a:extLst>
              <a:ext uri="{FF2B5EF4-FFF2-40B4-BE49-F238E27FC236}">
                <a16:creationId xmlns:a16="http://schemas.microsoft.com/office/drawing/2014/main" id="{C8465817-1A14-48D9-A989-459720E09BA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945" y="1803308"/>
            <a:ext cx="1416091" cy="1416091"/>
          </a:xfrm>
          <a:prstGeom prst="rect">
            <a:avLst/>
          </a:prstGeom>
        </p:spPr>
      </p:pic>
      <p:pic>
        <p:nvPicPr>
          <p:cNvPr id="6" name="L03.eps">
            <a:extLst>
              <a:ext uri="{FF2B5EF4-FFF2-40B4-BE49-F238E27FC236}">
                <a16:creationId xmlns:a16="http://schemas.microsoft.com/office/drawing/2014/main" id="{5FE2C7AC-5F2A-42E8-9B99-9780F61B0B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236" y="2091681"/>
            <a:ext cx="1802737" cy="1127718"/>
          </a:xfrm>
          <a:prstGeom prst="rect">
            <a:avLst/>
          </a:prstGeom>
        </p:spPr>
      </p:pic>
      <p:pic>
        <p:nvPicPr>
          <p:cNvPr id="7" name="L04.eps">
            <a:extLst>
              <a:ext uri="{FF2B5EF4-FFF2-40B4-BE49-F238E27FC236}">
                <a16:creationId xmlns:a16="http://schemas.microsoft.com/office/drawing/2014/main" id="{4F4388D0-31E7-413D-94D2-CF962ACC18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503" y="3765030"/>
            <a:ext cx="1675466" cy="13838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BE9D14C-55D0-4466-B6CF-96CF083F5C01}"/>
              </a:ext>
            </a:extLst>
          </p:cNvPr>
          <p:cNvSpPr txBox="1"/>
          <p:nvPr/>
        </p:nvSpPr>
        <p:spPr>
          <a:xfrm>
            <a:off x="200025" y="540782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向量线性运算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C9D5921-F6ED-47AF-8804-EC992CE9B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60187"/>
              </p:ext>
            </p:extLst>
          </p:nvPr>
        </p:nvGraphicFramePr>
        <p:xfrm>
          <a:off x="479425" y="5397500"/>
          <a:ext cx="1119663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6" imgW="4511118" imgH="1682980" progId="Word.Document.12">
                  <p:embed/>
                </p:oleObj>
              </mc:Choice>
              <mc:Fallback>
                <p:oleObj name="Document" r:id="rId6" imgW="4511118" imgH="1682980" progId="Word.Document.12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397500"/>
                        <a:ext cx="11196638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43544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39FB9B-17D8-4342-B433-364F831FB9A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3563666"/>
              </p:ext>
            </p:extLst>
          </p:nvPr>
        </p:nvGraphicFramePr>
        <p:xfrm>
          <a:off x="419100" y="1063377"/>
          <a:ext cx="11391900" cy="3715258"/>
        </p:xfrm>
        <a:graphic>
          <a:graphicData uri="http://schemas.openxmlformats.org/drawingml/2006/table">
            <a:tbl>
              <a:tblPr firstRow="1" firstCol="1" bandRow="1"/>
              <a:tblGrid>
                <a:gridCol w="149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向量运算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律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求实数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与向量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的积的运算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叫做向量的数乘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  <a:defRPr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λ</a:t>
                      </a:r>
                      <a:r>
                        <a:rPr lang="en-US" altLang="zh-CN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μ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为实数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 </a:t>
                      </a:r>
                      <a:endParaRPr lang="zh-CN" altLang="en-US" sz="2400" dirty="0"/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B9D38A9-8E54-4561-9D56-536E12FBF600}"/>
              </a:ext>
            </a:extLst>
          </p:cNvPr>
          <p:cNvSpPr>
            <a:spLocks noChangeAspect="1"/>
          </p:cNvSpPr>
          <p:nvPr/>
        </p:nvSpPr>
        <p:spPr>
          <a:xfrm>
            <a:off x="4618110" y="1601283"/>
            <a:ext cx="713657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|λ||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a|</a:t>
            </a: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08B55E-B5A6-40FF-AB82-AC6EB07ADD79}"/>
              </a:ext>
            </a:extLst>
          </p:cNvPr>
          <p:cNvSpPr>
            <a:spLocks noChangeAspect="1"/>
          </p:cNvSpPr>
          <p:nvPr/>
        </p:nvSpPr>
        <p:spPr>
          <a:xfrm>
            <a:off x="3621303" y="2672348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相同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3CFF9-3102-476D-B0F6-6CAB6B46CD90}"/>
              </a:ext>
            </a:extLst>
          </p:cNvPr>
          <p:cNvSpPr>
            <a:spLocks noChangeAspect="1"/>
          </p:cNvSpPr>
          <p:nvPr/>
        </p:nvSpPr>
        <p:spPr>
          <a:xfrm>
            <a:off x="3621302" y="3725491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25E566-B85A-4955-B74E-5C7AD1184CE6}"/>
              </a:ext>
            </a:extLst>
          </p:cNvPr>
          <p:cNvSpPr>
            <a:spLocks noChangeAspect="1"/>
          </p:cNvSpPr>
          <p:nvPr/>
        </p:nvSpPr>
        <p:spPr>
          <a:xfrm>
            <a:off x="10048483" y="2043475"/>
            <a:ext cx="907621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(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λμ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E34002-CB24-475D-BAFB-49E188CFEBD7}"/>
              </a:ext>
            </a:extLst>
          </p:cNvPr>
          <p:cNvSpPr>
            <a:spLocks noChangeAspect="1"/>
          </p:cNvSpPr>
          <p:nvPr/>
        </p:nvSpPr>
        <p:spPr>
          <a:xfrm>
            <a:off x="10220861" y="2604213"/>
            <a:ext cx="1064715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58EA19-D138-4A1C-A9AF-4EF76B9814D5}"/>
              </a:ext>
            </a:extLst>
          </p:cNvPr>
          <p:cNvSpPr>
            <a:spLocks noChangeAspect="1"/>
          </p:cNvSpPr>
          <p:nvPr/>
        </p:nvSpPr>
        <p:spPr>
          <a:xfrm>
            <a:off x="10220861" y="3186714"/>
            <a:ext cx="1159292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5047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/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限定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的目的是保证实数</a:t>
                </a:r>
                <a:r>
                  <a:rPr lang="en-US" altLang="zh-CN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i Baiti" panose="03000500000000000000" pitchFamily="66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的存在性和唯一性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blipFill>
                <a:blip r:embed="rId2"/>
                <a:stretch>
                  <a:fillRect l="-94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D427514-35D6-4A12-9BC3-1DAE25486250}"/>
              </a:ext>
            </a:extLst>
          </p:cNvPr>
          <p:cNvSpPr txBox="1"/>
          <p:nvPr/>
        </p:nvSpPr>
        <p:spPr>
          <a:xfrm>
            <a:off x="1419224" y="3429000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）定理的作用：判断向量共线，证明三点共线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373F68-3103-BE6E-3EEE-B80614588434}"/>
              </a:ext>
            </a:extLst>
          </p:cNvPr>
          <p:cNvSpPr/>
          <p:nvPr/>
        </p:nvSpPr>
        <p:spPr>
          <a:xfrm>
            <a:off x="324536" y="635679"/>
            <a:ext cx="11589417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600" kern="100" dirty="0">
                <a:latin typeface="Arial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cs typeface="Times New Roman"/>
              </a:rPr>
              <a:t>共线向量定理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zh-CN" altLang="zh-CN" sz="2600" kern="100" dirty="0">
                <a:latin typeface="Times New Roman"/>
                <a:cs typeface="Times New Roman"/>
              </a:rPr>
              <a:t>向量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宋体"/>
                <a:cs typeface="Times New Roman"/>
              </a:rPr>
              <a:t>≠</a:t>
            </a:r>
            <a:r>
              <a:rPr lang="en-US" altLang="zh-CN" sz="2600" kern="100" dirty="0">
                <a:latin typeface="Times New Roman"/>
                <a:cs typeface="Courier New"/>
              </a:rPr>
              <a:t>0)</a:t>
            </a:r>
            <a:r>
              <a:rPr lang="zh-CN" altLang="zh-CN" sz="2600" kern="100" dirty="0">
                <a:latin typeface="Times New Roman"/>
                <a:cs typeface="Times New Roman"/>
              </a:rPr>
              <a:t>与</a:t>
            </a:r>
            <a:r>
              <a:rPr lang="en-US" altLang="zh-CN" sz="2600" i="1" kern="100" dirty="0">
                <a:latin typeface="Times New Roman"/>
                <a:cs typeface="Courier New"/>
              </a:rPr>
              <a:t>b</a:t>
            </a:r>
            <a:r>
              <a:rPr lang="zh-CN" altLang="zh-CN" sz="2600" kern="100" dirty="0">
                <a:latin typeface="Times New Roman"/>
                <a:cs typeface="Times New Roman"/>
              </a:rPr>
              <a:t>共线的充要条件是：存在唯一一个实数</a:t>
            </a:r>
            <a:r>
              <a:rPr lang="en-US" altLang="zh-CN" sz="2600" i="1" kern="100" dirty="0">
                <a:latin typeface="Times New Roman"/>
                <a:cs typeface="Courier New"/>
              </a:rPr>
              <a:t>λ</a:t>
            </a:r>
            <a:r>
              <a:rPr lang="zh-CN" altLang="zh-CN" sz="2600" kern="100" dirty="0">
                <a:latin typeface="Times New Roman"/>
                <a:cs typeface="Times New Roman"/>
              </a:rPr>
              <a:t>，使</a:t>
            </a:r>
            <a:r>
              <a:rPr lang="en-US" altLang="zh-CN" sz="2600" kern="100" dirty="0">
                <a:latin typeface="Times New Roman"/>
                <a:ea typeface="宋体"/>
                <a:cs typeface="Times New Roman"/>
                <a:sym typeface="Times New Roman"/>
              </a:rPr>
              <a:t>________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75D6F-963F-4FD4-0A9F-D121C91572D1}"/>
              </a:ext>
            </a:extLst>
          </p:cNvPr>
          <p:cNvSpPr/>
          <p:nvPr/>
        </p:nvSpPr>
        <p:spPr>
          <a:xfrm>
            <a:off x="9503416" y="1322610"/>
            <a:ext cx="10005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kern="100" dirty="0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b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宋体"/>
                <a:cs typeface="Times New Roman"/>
                <a:sym typeface="Times New Roman"/>
              </a:rPr>
              <a:t>＝</a:t>
            </a:r>
            <a:r>
              <a:rPr lang="en-US" altLang="zh-CN" sz="2600" i="1" kern="100" dirty="0" err="1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λa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宋体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/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800" b="1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共线</a:t>
                </a:r>
                <a14:m>
                  <m:oMath xmlns:m="http://schemas.openxmlformats.org/officeDocument/2006/math">
                    <m:r>
                      <a:rPr lang="zh-CN" altLang="en-US" sz="2800" b="1" i="1" kern="100" dirty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altLang="zh-CN" sz="2800" b="1" kern="100" dirty="0"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i="0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+</a:t>
                </a:r>
                <a:r>
                  <a:rPr lang="zh-CN" altLang="en-US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（</a:t>
                </a:r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zh-CN" altLang="en-US" sz="2800" b="1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𝝀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）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A</m:t>
                        </m:r>
                      </m:e>
                    </m:groupChr>
                  </m:oMath>
                </a14:m>
                <a:endParaRPr lang="en-US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14:m>
                  <m:oMath xmlns:m="http://schemas.openxmlformats.org/officeDocument/2006/math"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𝑨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.</a:t>
                </a: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blipFill>
                <a:blip r:embed="rId3"/>
                <a:stretch>
                  <a:fillRect b="-5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1327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EF38213-A4B7-B060-87A3-C1AEAA7B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58564"/>
              </p:ext>
            </p:extLst>
          </p:nvPr>
        </p:nvGraphicFramePr>
        <p:xfrm>
          <a:off x="498159" y="1442720"/>
          <a:ext cx="11226482" cy="216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11892285" imgH="2284190" progId="Word.Document.8">
                  <p:embed/>
                </p:oleObj>
              </mc:Choice>
              <mc:Fallback>
                <p:oleObj name="Document" r:id="rId3" imgW="11892285" imgH="2284190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C35FF6A-DA02-40BF-A669-4BFAB77026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9" y="1442720"/>
                        <a:ext cx="11226482" cy="216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74107E-F79A-D2EC-CF22-94681F5F6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2947"/>
              </p:ext>
            </p:extLst>
          </p:nvPr>
        </p:nvGraphicFramePr>
        <p:xfrm>
          <a:off x="-153352" y="3307080"/>
          <a:ext cx="101473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10297430" imgH="1724555" progId="Word.Document.8">
                  <p:embed/>
                </p:oleObj>
              </mc:Choice>
              <mc:Fallback>
                <p:oleObj name="Document" r:id="rId5" imgW="10297430" imgH="1724555" progId="Word.Documen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40EE294-A228-43EF-A146-81998B317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352" y="3307080"/>
                        <a:ext cx="101473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180413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/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深圳模拟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的四等分点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的三等分点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115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  <a:blipFill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/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大连双基测试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  <a:blipFill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9985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608</Words>
  <Application>Microsoft Office PowerPoint</Application>
  <PresentationFormat>宽屏</PresentationFormat>
  <Paragraphs>95</Paragraphs>
  <Slides>32</Slides>
  <Notes>0</Notes>
  <HiddenSlides>7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NEU-BZ-S92</vt:lpstr>
      <vt:lpstr>方正书宋_GBK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Microsoft Yi Baiti</vt:lpstr>
      <vt:lpstr>Times New Roman</vt:lpstr>
      <vt:lpstr>Office 主题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200</cp:revision>
  <cp:lastPrinted>2025-10-22T07:48:59Z</cp:lastPrinted>
  <dcterms:created xsi:type="dcterms:W3CDTF">2015-05-05T08:02:00Z</dcterms:created>
  <dcterms:modified xsi:type="dcterms:W3CDTF">2025-10-24T02:16:46Z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