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ink/ink4.xml" ContentType="application/inkml+xml"/>
  <Override PartName="/ppt/tags/tag55.xml" ContentType="application/vnd.openxmlformats-officedocument.presentationml.tags+xml"/>
  <Override PartName="/ppt/ink/ink5.xml" ContentType="application/inkml+xml"/>
  <Override PartName="/ppt/tags/tag56.xml" ContentType="application/vnd.openxmlformats-officedocument.presentationml.tags+xml"/>
  <Override PartName="/ppt/ink/ink6.xml" ContentType="application/inkml+xml"/>
  <Override PartName="/ppt/tags/tag57.xml" ContentType="application/vnd.openxmlformats-officedocument.presentationml.tags+xml"/>
  <Override PartName="/ppt/ink/ink7.xml" ContentType="application/inkml+xml"/>
  <Override PartName="/ppt/tags/tag58.xml" ContentType="application/vnd.openxmlformats-officedocument.presentationml.tags+xml"/>
  <Override PartName="/ppt/ink/ink8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9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10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ink/ink11.xml" ContentType="application/inkml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ink/ink12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ink/ink13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ink/ink14.xml" ContentType="application/inkml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352" r:id="rId17"/>
    <p:sldId id="314" r:id="rId18"/>
    <p:sldId id="315" r:id="rId19"/>
    <p:sldId id="275" r:id="rId20"/>
    <p:sldId id="276" r:id="rId21"/>
    <p:sldId id="353" r:id="rId22"/>
    <p:sldId id="277" r:id="rId23"/>
    <p:sldId id="278" r:id="rId24"/>
    <p:sldId id="279" r:id="rId25"/>
    <p:sldId id="280" r:id="rId26"/>
    <p:sldId id="281" r:id="rId27"/>
    <p:sldId id="354" r:id="rId28"/>
    <p:sldId id="282" r:id="rId29"/>
    <p:sldId id="283" r:id="rId30"/>
    <p:sldId id="359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60" r:id="rId41"/>
    <p:sldId id="304" r:id="rId42"/>
    <p:sldId id="305" r:id="rId43"/>
    <p:sldId id="306" r:id="rId44"/>
    <p:sldId id="307" r:id="rId45"/>
    <p:sldId id="308" r:id="rId46"/>
    <p:sldId id="309" r:id="rId47"/>
    <p:sldId id="351" r:id="rId48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4" autoAdjust="0"/>
    <p:restoredTop sz="94614" autoAdjust="0"/>
  </p:normalViewPr>
  <p:slideViewPr>
    <p:cSldViewPr>
      <p:cViewPr varScale="1">
        <p:scale>
          <a:sx n="66" d="100"/>
          <a:sy n="66" d="100"/>
        </p:scale>
        <p:origin x="1014" y="30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4T23:44:16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9402 4872 0,'0'0'0,"0"0"0,0 0 0,0 0 0,0 0 16,0 0-16,0 0 0,0 0 15,18-15-15,-18 15 0,17-10 16,-17 10-16,25-11 0,-11 3 16,1-2-16,3 1 0,2 0 15,2-1-15,2-2 0,0 1 16,1-2-16,9-2 0,3 1 15,0-1-15,-1 1 0,10-6 0,2 0 16,-4 0-16,-3 1 0,11-3 16,1 0-16,-3 2 0,-1 0 15,0-2-15,1-3 0,5 0 16,-3 4-16,4-4 0,3 1 16,-5 0-16,-2 1 0,13-5 15,3 0-15,-7 4 0,-5 3 0,34-15 16,0-2-16,-12 7 15,-8 3-15,1-1 0,0-2 16,-5 3-16,-3 4 0,1 2 0,2 2 16,-10 5-16,-7 5 0,0-5 15,2-2-15,-7-3 0,-3-1 16,1 0-16,2 0 0,-3 4 16,-3 1-16,7-2 0,4-2 15,-4 1-15,-3 1 0,7-1 16,3-2-16,-3 4 0,-3 2 0,3-4 15,-1-2-15,0 1 0,-3 3 16,1 0-16,2-1 0,-3 6 16,-2 1-16,7-6 15,3-5-15,-5-1 0,-2 0 0,11-1 16,7-2-16,-3 7 0,1 3 16,2-2-16,2 0 0,-5-3 15,-5 0-15,8-1 0,6-3 16,-7 2-16,-1 0 0,2 0 15,1 0-15,-7 1 0,-7-1 0,7-1 16,4 0-16,-4 2 0,-1 4 16,3-3-16,3-1 0,-8 1 15,-7 1-15,9-1 0,3 1 16,-7 2-16,-4 1 0,-2-1 16,1 4-16,-4-2 0,-1 1 15,-3-1-15,0 2 0,-3 2 16,-5 2-16,4 2 0,4-2 15,-6 3-15,-4 4 0,0-8 0,2 0 16,-5 0-16,-3 1 0,-2 2 16,-2 0-16,-10 2 0,1 1 15,0 0-15,0 3 16,-2-3-16,-1 1 0,-2 0 0,1-2 16,-3 4-16,1 0 0,-2 1 15,-1-2-15,0 2 0,0-1 16,-2 2-16,2-1 0,-2 1 15,2-3-15,-2 3 0,-1 4 16,0-2-16,-1 2 0,-1-3 0,2 2 16,0 0-16</inkml:trace>
  <inkml:trace contextRef="#ctx0" brushRef="#br0" timeOffset="1633.0354">15795 3020 0,'0'0'0,"0"0"15,0 0-15,0 0 0,0 0 0,27-14 16,-27 14-16,22-16 0,-7 7 0,2 0 16,4-4-16,1 0 15,1 0-15,10-5 0,4-1 16,-2-1-16,0 2 0,11-9 15,0-1-15,-4 3 0,-4 0 0,9-7 16,-1 0-16,-5-1 0,-5 1 0,0-1 16,-1-2-1,0-1-15,-4 1 0,-3 3 0,-2 0 16,-5 2-16,-3 1 0,-3-2 16,-1 0-16,-4 2 0,-2 4 0,-2 0 15,-3 6-15,-2 2 16,-1 0-16,-1 2 0,-1 0 15,-2 1-15,1 0 0,-1 4 16,-1 5-16,1-1 0,-1 2 0,-2 3 16,-3-1-16,0 5 0,-1 0 15,-3 5-15,-3 2 0,3 1 16,0 1-16,0 5 0,0 4 16,1 1-16,0 2 0,-1 2 15,0 6-15,-1 0 0,1-3 16,-4 12-16,2 3 0,0-5 15,2-3-15,-1 4 0,-2 2 0,2-3 16,1-3-16,-2 4 0,-1 2 16,4-8-16,2-3 0,1-1 15,1 0-15,3-5 0,0-3 16,3-3-16,1-2 0,2-5 16,2-3-16,2-2 0,3 2 15,1-4-15,2-1 0,1-4 16,3 0-16,1-1 0,1-2 15,4-2-15,5-4 0,-1 2 0,1 2 16,0-2-16,2-1 0,-4 1 16,-5 2-16,-2 1 0</inkml:trace>
  <inkml:trace contextRef="#ctx0" brushRef="#br0" timeOffset="2333.0548">11170 3976 0,'0'0'0,"0"0"0,0 0 15,0 0-15,0 0 0,0 0 16,0 0-16,0 0 0,0 0 0,5 27 15,-5-27-15,0 0 0,7 26 16,-7-26-16,3 18 16,-3-18-16,0 0 0,3 27 0,-1-16 15,-1 0-15,0 1 0,0-1 16,0-1-16,1 1 0,1-1 0,2-2 16,0 0-16,1-1 15,-2-2-15,1 0 0</inkml:trace>
  <inkml:trace contextRef="#ctx0" brushRef="#br0" timeOffset="2716.7045">12963 3251 0,'0'0'0,"0"0"0,0 0 16,0 0-16,0 0 0,0 0 0,3 28 16,-3-28-16,6 24 0,-6-24 15,8 32-15,-3-16 0,0 3 16,0 1-16,-1 3 16,-1-1-16,0 0 0,0 6 0,0-1 15,1-6-15,-1-2 0,-1-3 16</inkml:trace>
  <inkml:trace contextRef="#ctx0" brushRef="#br0" timeOffset="3192.5455">11184 4485 0,'0'0'0,"0"0"16,0 0-16,0 0 0,0 0 16,-14 15-16,14-15 0,-16 20 15,16-20-15,-22 24 0,9-7 16,0 1-16,1 2 0,-2 0 15,-1 2-15,-5 6 0,0 0 0,0 0 16,1 1-16,1-4 0,1-4 16,0 4-16,1-1 15,3-6-15,2-1 0,2-2 0,3-4 16,1-4-16,2-2 0,3-5 16,0-3-16,3-3 0,2-3 0,-2 1 15,0 2-15,0 1 16</inkml:trace>
  <inkml:trace contextRef="#ctx0" brushRef="#br0" timeOffset="3436.3349">11225 4453 0,'0'0'0,"0"0"16,0 0-16,0 0 0,0 0 16,0 0-16,0 0 0,0 0 15,0 0-15,22 19 0,-22-19 16,15 21-16,-15-21 0,14 27 15,-8-10-15,0 2 0,-1 1 0,0 1 16,-1 1-16,0 1 0,0-2 16,0 7-16,-1-1 15,1-3-15,-2-1 0,0-3 16,0 0-16,1-3 0,-1-2 0,-2-1 16,0-4-16,0-2 0,0 1 0,0-3 15</inkml:trace>
  <inkml:trace contextRef="#ctx0" brushRef="#br0" timeOffset="3601.3642">11065 4724 0,'0'0'0,"0"0"0,0 0 0,24-9 15,-24 9-15,33-9 0,-7 3 16,1 0-16,2 1 0,14-4 15,4-2-15,-6 4 0,-7-1 0,-5 3 16</inkml:trace>
  <inkml:trace contextRef="#ctx0" brushRef="#br0" timeOffset="3949.5355">12847 4274 0,'0'0'0,"0"0"15,0 0-15,0 0 0,-7 24 0,7-24 16,-5 29-16,2-11 0,-1 3 15,1 0-15,0 3 0,-2 4 16,1 0-16,-1-3 16,1 0-16,1-2 0,-1-1 0,1-1 15,0-3-15,1 0 0,0-2 16,2-5-16,0-4 0,0-2 16,2-1-16,-2-4 0,2-5 15,-1 1-15,0 2 0,0 0 16</inkml:trace>
  <inkml:trace contextRef="#ctx0" brushRef="#br0" timeOffset="4432.4908">12817 4240 0,'0'0'0,"0"0"0,0 0 0,0 0 15,0 0-15,24-9 0,-24 9 16,27-6-16,-27 6 0,30-4 15,-13 5-15,1 0 0,0 1 0,-1 2 16,2 2-16,-4 1 16,-1 1-16,-2 4 0,-4 2 15,-6-1-15,-4-1 0,-5 2 0,-4 0 16,-1 0-16,-1-1 0,-4-1 16,-2 1-16,1-2 0,0-1 15,-2 1-15,1-1 0,6-3 16,2-1-16,0 0 0,3-2 15,3 0-15,0-2 0,3-1 16,2-1-16,1 3 0,5-3 0,4-3 16,4 1-16,1 0 0,2-3 15,1 3-15,1 0 0,1-1 16,-1 3-16,0 2 0,0 1 16,-3 0-16,0 2 0,-3-1 15,-1 3-15,-3 2 0,-2 1 0,-2 1 16,-4 0-16,-3 1 15,-4 1-15,-5-1 0,-4 2 16,-1-1-16,2 0 0,-3 1 0,-1-2 16,-2-1-16,-1-1 0,-3 0 15,2-2-15,2-2 16,2-4-16,3-3 0,0-4 16,4-4-16,2-2 0,3 2 0,0 2 15,2 1-15</inkml:trace>
  <inkml:trace contextRef="#ctx0" brushRef="#br0" timeOffset="4933.2444">12644 3308 0,'0'0'0,"0"0"16,0 0-16,0 0 0,0 0 0,0 0 15,0 0-15,0 0 16,0 0-16,20 12 0,-20-12 15,23 5-15,-23-5 0,30 4 0,-30-4 16,33 6-16,-17-3 0,3 0 16,2 1-16,-2-2 0,-1 0 15,-1 0-15,0 0 0,-2 1 16,1-3-16,2 3 0,0-1 16,-3 1-16,0-1 0,-4 0 15,0 0-15,-1 0 0,0 0 16,-1 0-16,-2 1 0,1-1 0,-1 3 15,-2-1-15,1 1 16,-3 0-16,0 1 0,-3 2 16,-2 3-16,-1 0 0,-3 3 0,-3 2 15,-2 3-15,-2 2 0,-1 1 16,-12 10-16,-4 4 0,0 1 16,-1 3-16,0 0 0,6-7 15,5-7-15</inkml:trace>
  <inkml:trace contextRef="#ctx0" brushRef="#br0" timeOffset="6900.0907">10850 2799 0,'0'0'16,"0"0"-16,0 0 0,0 0 0,0 0 15,18-15-15,-18 15 0,19-13 16,-19 13-16,29-13 0,-11 4 16,0 2-16,2-1 0,3-2 15,4 0-15,8-5 0,1 1 0,2-2 16,4 0-16,9-2 0,-1 0 15,2 0-15,1-1 16,7-5-16,-4 3 0,5-1 0,2-3 16,3 1-16,-7 6 0,2-1 15,1-2-15,-4 3 0,-2 0 0,10-6 16,1 2-16,-10-2 16,-5 2-16,22-3 0,-7 2 15,-12 6-15,-7 2 0,-3-1 16,0 1-16,-10 4 0,-6 1 0,-11 2 15,-7 4-15,-8 1 16,-1 0-16,0 3 0,1 1 16,-3-1-16,0 0 0,-5-1 0,1 1 15,0 0-15,2 0 0,0 0 16</inkml:trace>
  <inkml:trace contextRef="#ctx0" brushRef="#br0" timeOffset="7215.8562">12506 2045 0,'0'0'0,"0"0"0,0 0 0,0 0 16,31-7-16,-31 7 0,27-3 15,-27 3-15,29-3 0,-11 3 16,3 0-16,0 2 0,0 0 0,-1 1 15,-2 4-15,3 0 16,-2 0-16,-3 3 0,-4-2 16,-3 2-16,-5 1 0,-3 3 0,-2 2 15,-3 1-15,-3 0 0,-5 1 16,-5 3-16,-2-2 0,1 2 16,-10 3-16,-2 2 0,1-2 0,0-2 15,1 0-15,1-1 16,1 0-16,3-2 0,1-1 0,6-4 15,2-1-15</inkml:trace>
  <inkml:trace contextRef="#ctx0" brushRef="#br0" timeOffset="7932.6455">11413 1546 0,'0'0'0,"0"0"16,0 0-16,24-4 0,-13 4 0,0 0 15,1 0-15,0 0 0,0 3 16,0 3-16,1 3 0,-3 1 16,-2 1-16,-1 7 0,-4-2 15,-1 4-15,-1 5 0,-3-4 16,-2 1-16,-2 2 0,-1-2 0,1 4 16,-2 1-16,-1 3 15,1-1-15,-1 0 0,0 1 16,1-3-16,3 0 0,0-4 15,2 0-15,2-5 0,1 0 0,2-3 16,2-1-16,2-3 0,1-4 16,1 0-16,3-4 0,-1-3 15,2 0-15,4-3 0,3-1 16,-2-2-16,1-2 0,0-3 16,-1 0-16,4-6 0,-1-1 0,0-1 15,1-1-15,-2 2 0,-3 0 16,0-3-16,-3-1 15,-1-2-15,-2 3 0,-1 1 0,-3-1 16,0 0-16,-3-1 0,-1 1 16,1 0-16,-2 3 0,-1 0 15,-1 3-15,-2-1 0,1 4 16,0-2-16,-1 1 0,-2 4 16,1 2-16,-1 3 0,2-1 0,0 3 15,1-1-15</inkml:trace>
  <inkml:trace contextRef="#ctx0" brushRef="#br0" timeOffset="8433.3695">11270 1278 0,'0'0'0,"0"0"15,0 0-15,0 0 0,0 0 0,17-14 16,-17 14-16,22-6 0,-22 6 16,31-8-16,-9 4 0,0 0 15,0 2-15,11-1 0,4 1 16,-3 0-16,-3 0 0,2-1 16,3-1-16,2-2 0,-2 0 0,-3 0 15,-2 1-15,-5-1 0,-3 0 16,-1 2-16,0-3 15,-3 2-15,-4 1 0,-1-5 0,-3-2 16,-2 2-16,-3 0 0,-1-1 16,-2 1-16,-3 0 0,-1 0 0,-5 0 15,-3-3-15,-2 4 16,-2 3-16,-8 2 0,-5-1 16,-2 2-16,1 0 0,-2 2 0,6-1 15,4 1-15</inkml:trace>
  <inkml:trace contextRef="#ctx0" brushRef="#br0" timeOffset="11936.606">18524 3743 0,'0'0'0,"0"0"15,0 0-15,0 0 0,0 0 0,0 0 16,24 3-16,-24-3 0,0 0 15,21 11-15,-21-11 0,12 17 16,-12-17-16,7 25 0,-6-9 16,-3 2-16,-4 0 0,-3 2 15,-2 2-15,0-1 0,0 3 0,-4 7 16,0 1-16,0-2 16,1-2-16,-3 5 0,2-1 15,1-3-15,2-4 0,5-1 16,3-3-16,3-2 0,2-3 0,4-3 15,3-3-15,0-2 0,1 0 16,4-5-16,4 0 0,-3-3 16,3-3-16,5-1 0,1-5 15,-1 0-15,-1 0 0,1-3 16,2-2-16,-2 0 0,-1-1 0,0-2 16,0-2-16,-2-1 15,-1 2-15,-2-3 0,1 0 16,-2 1-16,0 1 0,-4 0 0,-3 0 15,-1 1-15,0 3 0,-3-4 16,-1 2-16,0 0 0,-1 3 16,-2-1-16,-1 1 0,-2 0 15,1 2-15,0 1 0,1 0 16,0 5-16,0 1 0,2 1 16,2 2-16,0-1 0,0 0 0,-1 0 15,0 0-15,-2 3 0</inkml:trace>
  <inkml:trace contextRef="#ctx0" brushRef="#br0" timeOffset="12416.9732">18471 3443 0,'0'0'0,"0"0"0,0 0 16,0 0-16,0 0 0,0 0 16,32-10-16,-32 10 0,34-4 0,-13 3 15,4 0-15,1 1 16,-1 0-16,9 2 0,2 2 15,-2-1-15,-1-1 0,6 2 0,-2 0 16,-5-1-16,-4-1 0,-1 1 16,1 1-16,-5-1 15,-2-1-15,-2-3 0,-1-3 16,-2 1-16,-4 1 0,-1-4 0,-2 1 16,-4-1-16,0-1 0,-2 0 15,0-1-15,-2-2 0,-1 0 0,-2-1 16,-1 0-16,-5 2 15,-4 2-15,-7-1 16,-5 1-16,0 2 0,-2 0 0,2 3 16,1-1-16,-2 3 0,1 3 0,6-1 15,3 4-15,3-3 16,2 0-16,3 0 0</inkml:trace>
  <inkml:trace contextRef="#ctx0" brushRef="#br0" timeOffset="12717.8814">19237 3950 0,'0'0'0,"0"0"15,0 0-15,32-4 0,-15 2 0,4-2 16,4 3-16,8-2 16,2 1-16,-1 0 0,0 1 15,4 1-15,-2 0 0,-4 1 16,-4 0-16,-3 0 0,-5 0 0,-4 0 15,-3 1-15,-2-1 0</inkml:trace>
  <inkml:trace contextRef="#ctx0" brushRef="#br0" timeOffset="12899.6317">19156 4243 0,'0'0'0,"0"0"15,0 0-15,26 1 0,-26-1 0,32-1 16,-7 1-16,0-1 0,1-1 16,12-1-16,2 0 0,-3 0 15,-2 0-15,1-1 0,-8 1 16,-3 1-16</inkml:trace>
  <inkml:trace contextRef="#ctx0" brushRef="#br0" timeOffset="13283.1508">20241 3632 0,'0'0'0,"0"0"0,0 0 16,0 0-16,-31 14 0,31-14 15,-29 19-15,13-7 0,-1 3 0,-3 1 16,-1 4-16,-5 6 0,1 1 16,0 2-16,2 3 15,-3 4-15,2-1 0,1 2 16,4 1-16,1-4 0,4 0 0,2 6 15,4-1-15,3-5 0,3-3 16,5-1-16,5 0 0,1-3 16,1-3-16,5 0 0,5-1 15,2-3-15,3-4 0,-7-3 16,-2-3-16,-4-3 0</inkml:trace>
  <inkml:trace contextRef="#ctx0" brushRef="#br0" timeOffset="13900.3301">20788 3949 0,'0'0'15,"0"0"-15,0 0 0,0 0 0,0-21 16,0 14-16,0-1 15,0 1-15,0-1 0,-2 0 0,-2 1 16,0 1-16,-2 3 0,-1 0 16,-4 1-16,-3 3 0,-1 1 15,-2 2-15,0 3 0,-1-1 16,-1 2-16,-6 5 0,-2 1 16,0 2-16,2 1 0,2 2 15,2 5-15,-3 0 0,3-2 0,4 0 16,0 2-16,5-3 0,3-2 15,3-1-15,0 0 16,3-3-16,2-5 0,2 0 0,2 0 16,2-1-16,0 0 0,3-6 15,3-4-15,2 0 0,3 1 16,1-3-16,2-2 0,0-1 16,-2-1-16,8-4 0,1-4 15,-2-1-15,-1-2 0,-2 3 16,-2 1-16,-2 0 0,-3 2 0,-1-1 15,1 0-15,-3 3 0,-2 1 16,-2 1-16,-2 2 0,-2 1 16,-1 2-16,0-1 0,-2 4 15,0 0-15,0 0 0,-2 4 16,-1 2-16,-1-2 0,1 0 0,0 2 16,-2 3-16,1 0 15,0 1-15,-2 3 0,2 1 16,0 0-16,2 0 0,0-2 15,1-2-15,1-1 0,1 0 0,1 1 16,3 1-16,0-3 0,2-1 16,5-1-16,4-2 0,2-1 15,-3 0-15,-2-1 0</inkml:trace>
  <inkml:trace contextRef="#ctx0" brushRef="#br0" timeOffset="14072.303">21228 4189 0,'0'0'0,"0"0"0,0 0 0,0 0 16,0 0-16,0 0 0,13 22 16,-13-22-16,0 0 0,20 15 15,-20-15-15,0 0 0,26 9 0,-26-9 16</inkml:trace>
  <inkml:trace contextRef="#ctx0" brushRef="#br0" timeOffset="14716.0161">22137 3710 0,'0'0'0,"0"0"0,0 0 15,0 0-15,0 0 0,0 0 16,-5 30-16,5-30 0,-9 25 0,4-9 16,-2 3-16,-1 1 15,0-1-15,-1 2 0,-1 2 16,1 0-16,0-1 0,-3 7 0,-1 2 15,2-5-15,0-1 0,-1 0 16,-2-2-16,1 1 0,2-2 16,2-4-16,3-1 0,1-6 15,2-2-15,0-3 0,1-1 16,-1-2-16,3-3 0,4 1 16,1-2-16,1-4 0,0 0 0,2-3 15,0-1-15,1-1 0,-1 0 16,2 1-16,1 0 15,-1-1-15,0 0 0,1-1 0,1 1 16,2 2-16,0 0 0,0 0 16,1 2-16,-3-1 0,-1 0 15,0 3-15,-1 2 16,-1 2-16,-1 1 0,0 0 0,0 2 16,-1 2-16,1 0 0,-2 1 15,-2 2-15,1-1 0,-2 3 0,-1-1 16,-2 3-16,0-1 0,0 1 15,-2 2-15,-3 0 0,1 1 16,-1-1-16,-4 0 0,-3-2 16,-2-2-16,0 0 0,-1-1 15,-2-1-15,3-3 0,0-1 16,2 1-16,0 0 0,1-3 16,0 0-16,0-3 0,1-1 15,0-2-15,1 1 0,5-6 16,3-2-16,0 2 0,0 1 0,0 1 15</inkml:trace>
  <inkml:trace contextRef="#ctx0" brushRef="#br0" timeOffset="15050.0756">22711 3821 0,'0'0'0,"0"0"16,0 0-16,13 19 0,-13-19 16,12 23-16,-4-11 0,-1 2 15,-1 1-15,-1 3 0,-2 2 16,0 5-16,0-2 0,-4 1 16,-2 2-16,-2 0 0,-4-3 0,0 2 15,-1-2-15,1 1 0,1-2 16,-6 5-16,-1-4 15,1 0-15,-1-3 0,0-3 16,-3-1-16,3-3 0,0-1 0,2-1 16,1 0-16,1-2 0,2-1 0,1-2 15,1 0-15,2-3 16,2-1-16,0 1 0,1-1 16,-1-1-16</inkml:trace>
  <inkml:trace contextRef="#ctx0" brushRef="#br0" timeOffset="15188.3395">23025 4285 0,'0'0'0,"0"0"16,0 0-16,0 0 0,0 0 0,0 0 15,0 0-15,-1 24 0</inkml:trace>
  <inkml:trace contextRef="#ctx0" brushRef="#br0" timeOffset="32184.4004">4672 11096 0,'0'0'0,"0"0"0,0 0 16,0 0-16,0 0 0,0 0 16,0 0-16,0 0 0,0 0 0,-12-18 15,12 18-15,0 0 16,0 0-16,0 0 0,22-15 16,-22 15-16,0 0 0,26-14 15,-26 14-15,28-4 0,-11-2 0,0 2 16,2-1-16,2 2 0,1 0 15,9 0-15,3-1 16,-2 1-16,2 1 0,4-1 0,4 0 16,9 3-16,-2 0 0,5 0 15,0 0-15,9 0 0,-6-4 16,3 2-16,2 5 0,-1 0 16,0 0-16,14-2 0,1-1 15,-6 0-15,-10-4 0,15 4 16,3-3-16,-6 6 0,-3 0 0,35 1 15,-7-4-15,-11 0 0,-9-3 16,2 3-16,4 0 0,-11 0 16,-6 0-16,6 2 0,4 0 15,-9-2-15,-7-1 0,9-3 16,3-2-16,-2 9 0,-2 5 16,1-1-16,0-1 0,-9-5 0,-6-2 15,3-5-15,3-2 16,-3 4-16,-1 1 0,1 4 0,3 5 15,-6 1-15,-5-3 0,3 0 16,5-1-16,-7 1 0,-3 0 16,0-1-16,1 1 0,-5-4 15,-3 0-15,1 2 0,0 0 16,-5 1-16,-1 0 0,-2 0 16,-1-2-16,-7-1 0,-3 0 15,-1 0-15,1-3 0,-12 3 0,1 0 16,0 0-16,1 0 15,-2-1-15,-1 1 0,-4-1 0,0-1 16,-2 2-16,0-1 16,-3 1-16,0 0 0,0 0 0,0 0 15,0 0-15,0 0 0,-3 0 16,1 0-16,-4 0 0,-1 1 16,0-1-16,2 2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0:04:07.7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22795 12275 0,'0'0'0,"0"0"0,20 1 16,-5 0-16,3 0 0,9-4 15,5-2-15,4 0 0,1 0 0,1 1 16,-7-1-16,-6 2 0</inkml:trace>
  <inkml:trace contextRef="#ctx0" brushRef="#br0" timeOffset="38657.0945">25485 13622 0,'0'0'0,"0"0"0,0 0 16,0 0-16,0 0 0,0 0 0,0 0 16,0 0-16,0 0 0,0 0 15,0 0-15,0 0 16,0 0-16,0 0 0,0 0 0,0 0 16,0 0-16,0 0 0,22-11 15,-22 11-15,0 0 0,0 0 16</inkml:trace>
  <inkml:trace contextRef="#ctx0" brushRef="#br0" timeOffset="49800.0639">29930 13912 0,'0'0'0,"7"-8"0,6-2 15,2 1-15,0 2 0,6 0 16,3 0-16,0 1 0,0 3 0,0-1 16,2 2-16,-3 10 0,-1 11 15,-1-6-15,0-3 0,-5-3 16,-1-1-16,-4 0 0</inkml:trace>
  <inkml:trace contextRef="#ctx0" brushRef="#br0" timeOffset="111433.9825">29120 17045 0,'0'0'15,"0"0"-15,0 0 0,17 15 16,-11-5-16,4 5 0,5 5 0,0 2 16,1 2-16,2 8 0,-1 1 15,-3-3-15,-1-3 0,1-1 16,-3-4-16,-2-4 0</inkml:trace>
  <inkml:trace contextRef="#ctx0" brushRef="#br0" timeOffset="173673.2918">22434 10964 0,'0'0'0,"0"0"16,0 0-16,0 0 0,0 0 0,0 0 16,0 0-16,0 0 0,0 0 0,0 0 15,0 0-15,17-18 16,-17 18-16,0 0 0,0 0 15,0 0-15,0 0 0,0 0 16,0 0-16,24-11 0,-24 11 0,0 0 16,0 0-16,24 0 0,-24 0 15,16-1-15,-5 1 0,1 0 16,1 0-16,0 1 0,1-1 16,-1 0-16,0 3 0,1-2 15,2 2-15,0 1 0,2 2 0,1-2 16,0 0-16,-1 2 15,1-1-15,6 2 0,2-4 16,0 4-16,1 0 0,0 0 0,-2 1 16,1-1-16,-2 0 0,1 0 15,2 0-15,-2 0 0,0 1 16,6 2-16,0-2 0,-1 2 16,-2 1-16,-1-3 0,-2 2 15,0 0-15,-1-3 0,4 0 16,2-2-16,-4 5 0,-1 1 15,-1-1-15,1-2 0,2 3 16,0-1-16,-3-3 0,-1 1 0,2 1 16,-1-1-16,1 0 0,2-1 15,-2 0-15,0 0 0,-1 2 16,-1-4-16,2 3 0,0 2 16,2-3-16,-1 0 0,-2-3 15,-2 0-15,2 2 0,3 1 16,-1-3-16,0 2 0,-2-1 15,-1-1-15,1 3 0,-1-2 0,1 4 16,2 0-16,-3-1 0,-2-3 16,3 2-16,2-2 0,-1 2 15,0-1-15,-1 1 16,-1 3-16,0-2 0,-1-2 0,2 1 16,4-3-16,-3 5 0,0 0 15,-1-2-15,1 1 0,0-1 16,-1 3-16,0 0 0,1 1 15,-1 1-15,-1 2 0,3-4 16,0-2-16,0 2 0,-1-2 0,4 1 16,-1-1-16,2 3 0,1-1 15,1 1-15,0-2 16,-3 0-16,3 0 0,4 0 16,-1 1-16,-2-2 0,0 3 0,1-1 15,2-1-15,-4 0 0,-4 2 16,6 0-1,2-1-15,3 1 0,1 0 16,-4-1-16,-2-1 0,4 0 0,-2 0 16,0 2-16,-1-2 0,2 2 15,-1-1-15,-1 0 0,-3-1 16,4 2-16,4 0 16,-8-2-16,-2-1 0,7 2 0,2 2 15,-1-2-15,-3 0 0,3 1 16,0 0-16,-2 0 0,-3-1 0,2 1 15,2-1-15,-2 1 16,1 1-16,1-1 0,3 0 16,-1-1-16,-2 1 0,0 0 15,-2 1-15,3 1 0,1 0 0,4 3 16,2 1 0,5 0-16,4 1 0,-8-2 15,-5-1-15,11 1 0,2-2 16,-8 0-16,-7-1 0,10 4 15,2 0-15,-11-3 0,-2 0 0,30 8 16,0 2 0,-26-12-16,2 0 0,25 10 15,-7 1-15,6-2 16,5 2-16,-20-7 0,-12-4 0,9 4 16,7 2-16,-5-2 0,-2-2 15,-4-1-15,0 0 0,2 0 0,3-1 16,-1 2-16,-1 1 15,-3 1-15,-5 0 0,6 4 16,4 0-16,-5 1 0,-2-1 0,4-2 16,5 1-16,-2-2 15,-2 2-15,-1-2 0,1-1 0,2 2 16,1 0-16,0 3 0,0 2 16,-4-5-16,-1-3 0,6 1 15,5 2-15,-4 4 16,-3 2-16,-1-1 0,1-1 0,1 0 15,1 1-15,4-1 16,3 2-16,-8-4 0,-6-1 0,2-1 16,1 3-16,-1-2 0,-3 2 15,6 1-15,3 0 0,-4 0 16,-4 1-16,14 2 16,8 0-16,5 5 15,2 2-15,-18-7 0,-14-7 0,2 3 16,3 2-16,-2 0 0,1-1 0,0 0 15,1 1-15,-5-3 0,-2-1 16,3 1-16,3 2 0,-2 0 16,-5-1-16,7-1 0,4 0 15,-7-1-15,-3-1 0,1 1 16,2 1-16,-1 2 0,0 1 0,4 1 16,1 1-1,-3-4-15,-5-5 0,-3 2 0,-3 0 16,4 2-16,2-3 0,-2 6 15,1 1-15,-3-6 0,1-4 0,-1-1 16,2 3-16,-6 1 0,-4 2 16,4-2-16,3-2 15,-17-5-15,1 1 0,4 0 0,4 0 16,-2 3-16,1-3 0,-4 1 16,-1 0-16,-1-4 0,0 4 15,0-3-15,1 3 0,0-1 16,0 0-16,-3 1 0,-2-1 15,-1-2-15,-1 0 0,-3-4 16,2 1-16,-2 1 0,-1 1 0,0-2 16,0 1-16,-4-3 0,1 0 15,-1 0-15,1 0 0,-3-2 16,-2 0-16,1 0 0,-1 1 16,-3-3-16,2 4 0,-4-4 15,-4 0-15,0-2 0,-2-2 16,1 1-16,2 1 0,1-1 15</inkml:trace>
  <inkml:trace contextRef="#ctx0" brushRef="#br0" timeOffset="174652.5829">28695 13183 0,'0'0'0,"0"0"16,0 0-16,0 0 0,0 0 0,0 0 16,0 0-16,0 0 0,0 0 15,0 0-15,0 0 16,0 0-16,7-23 0,-7 23 15,0 0-15,23-10 0,-23 10 0,21-7 16,-21 7 0,27-6-16,-9 4 0,-1-2 0,1 1 0,1 0 15,2 2-15,-2-2 16,1 2-16,9-1 0,2 1 16,-1-1-16,-2 0 0,6 1 15,4 1-15,-3 0 0,-2 0 0,14 0 16,4 0-16,-2-1 0,-4 0 15,14 1-15,1 2 16,-2-2-16,-3 0 0,14-1 0,2 1 16,-8 0-16,-7 1 0,14 2 15,4 1-15,-6 1 0,-6-2 16,38-3-16,-5-3 0,-15 0 16,-9 2-16,3 3 0,2 2 15,-8-2-15,-6-2 0,12 0 16,7 0-16,-6 2 0,-5 0 0,6-2 15,4-1-15,-6 1 0,-4 0 16,7 1-16,6 3 16,-12-4-16,-7-1 0,7 1 0,6 1 15,-9 0-15,-6 1 0,3-1 16,3 2-16,-8-3 0,-6-1 16,8 3-16,4 3 15,-11 1-15,-6 1 0,6-1 0,4 0 16,-8-2-16,-5-1 0,1 3 15,0 3-15,-7-1 0,-5-3 0,1-3 16,2-2-16,-8 1 0,-6 1 16,-4-2-16,-2-2 15,-10 3-15,-4 2 0,-2-1 0,-1 1 16,-1-3-16,0 0 0,-8 3 16,-3-2-16,-2-1 0,-2-1 0,4 1 15,3-1-15,1 1 16</inkml:trace>
  <inkml:trace contextRef="#ctx0" brushRef="#br0" timeOffset="175434.0289">29285 12903 0,'0'0'0,"0"0"0,0 0 0,0 0 15,0 0-15,0 0 0,0 0 16,0 0-16,0 0 0,0 0 15,0 0-15,11-20 0,-11 20 0,0 0 16,0 0-16,24-13 0,-24 13 16,21-10-16,-21 10 0,30-13 15,-15 6-15,4-2 16,3 0-16,0 1 0,1 0 0,6-2 16,-1 1-16,2 1 0,2 2 15,0 0-15,0 1 0,1 1 16,0 1-16,9-1 15,0 3-15,-1 1 0,-1 3 0,6 0 16,-2 1-16,-3 1 0,-1 2 0,0 3 16,3 2-16,-4 1 0,-5-1 15,2 1-15,2 2 0,-3 0 16,-1-1-16,4 4 16,2 2-16,-5-1 0,-3 2 0,2 3 15,-2 0-15,0 0 0,0 1 0,-1-1 16,-1 2-1,-4-2-15,-2-1 0,-3-2 0,-2-1 16,-1-2-16,-3 0 0,1-1 16,-1-1-16,-3-2 0,-3-1 0,-3-3 15,-1-1-15,1-1 16,-1-1-16,0 0 0,-3-1 16,-1 1-16,-1 1 0,-1-4 0,-1 0 15,-4-1-15,-1-1 0,-4-2 16,-4-3-16,3 0 0,1 1 15,2 0-15</inkml:trace>
  <inkml:trace contextRef="#ctx0" brushRef="#br0" timeOffset="177219.9226">27994 15992 0,'0'0'0,"0"0"16,0 0-16,0 0 0,0 0 16,0 0-16,0 0 0,0 0 15,0 0-15,0 0 0,-16-17 16,16 17-16,0 0 0,0 0 0,-16-20 15,16 20-15,0 0 0,-14-27 16,9 14-16,-1 2 0,-1-3 16,0 0-16,-1 0 0,0 1 15,2-3-15,-2 0 0,0-2 16,0-1-16,0 4 0,-4-8 16,-2-2-16,2 2 0,2-2 0,-2-2 15,0-4 1,1 0-16,2 2 0,-2-7 0,0 1 15,3 1-15,3 0 0,-2-2 16,1 0-16,1-2 0,1 2 16,2-4-16,0-2 0,-1 2 15,-2 1-15,-1-1 0,2-3 16,-2 1-16,1 0 0,-2 1 16,0-1-16,1 5 0,-1-2 0,0-3 15,-1-3-15,0 4 0,1 2 16,1-1-16,-1-2 0,1-1 15,-2 0-15,-1 0 0,-1 0 16,2 1-16,2 3 0,-2-1 16,-1-3-16,0 2 0,1 2 15,-5-8-15,-1 1 0,0 3 16,-1 1-16,1 0 0,0-2 0,2 3 16,2 0-16,-2 1 0,-2-1 15,3 4-15,3 3 0,-3-2 16,-1 0-16,1-1 0,0-1 15,2 1-15,-1-3 0,1 3 16,0 3-16,-2-3 0,-3-3 16,3 4-16,1 3 0,2-2 15,2-1-15,-1 0 0,-2-1 0,2 1 16,1 2-16,0 4 16,-1-1-16,1-2 0,0-4 0,-1 3 15,-2 1-15,1 1 16,1-1-16,2 2 0,1 1 0,-3-4 15,-2-4-15,1 6 0,2 3 0,-3-1 16,-1-2-16,1 2 16,2 0-16,-1 1 0,-1 0 15,-1-1-15,-1-1 0,1 0 16,1 0-16,-2 0 0,0 0 0,0-1 16,0 2-16,2 3 0,2 1 15,-2-5-15,-1-4 0,2 1 16,2 3-16,-2-2 0,-2-3 15,3 4-15,2 4 0,-2-1 16,-1 0-16,-2-3 0,-1 2 16,2-2-16,-1-2 0,-3 0 15,0-4-15,1 3 0,1 4 16,2 4-16,4 3 0,-3-5 16,-1-3-16,1 2 0,2 2 0,-3-7 15,-1-6-15,2 7 0,2 5 16,-4-2-16,-2 0 0,0 0 15,1-1-15,0 4 0,1-1 16,-2-3-16,-2-1 0,3 1 16,2 0-16,1 0 0,-2 0 0,0 0 15,1 0-15,0 3 0,0 4 16,-3-4-16,-1-6 0,1 4 16,1 1-16,2 5 0,1 0 15,-2 0-15,-1-3 0,-2-3 16,1 1-16,1 3 0,-1-2 15,-1 1-15,-1 1 0,2 3 16,-1 2-16,0 1 0,-2-1 16,0-3-16,-1 0 0,2-2 15,0 1-15,1 6 0,-1 4 0,-2-2 16,-4-7-16,2 1 0,2 0 16,0 6-16,1 3 0,2 2 15,1 0-15,-2 0 0,0 1 16,-1-4-16,-3 0 0,4 1 15,0-1-15,2 2 0,1 3 16,0 5-16,0 3 0,1 0 16,1 3-16,2-2 0,0 2 0,3-1 15</inkml:trace>
  <inkml:trace contextRef="#ctx0" brushRef="#br0" timeOffset="177747.8434">30045 12894 0,'0'0'0,"0"0"16,0 0-16,0 0 0,0 0 0,0 0 16,0 0-16,0 0 0,0 0 15,0 0 1,0 0-16,0 0 0,0 0 0,0 0 16</inkml:trace>
  <inkml:trace contextRef="#ctx0" brushRef="#br0" timeOffset="178485.4682">27188 12773 0,'0'0'0,"0"0"0,0 0 0,0 0 15,0 0-15,0 0 0,0 0 16,0 0-16,0 0 0,0 0 16,0 0-16,0 0 0,0 0 0,0 0 15,0 0-15,30-4 16,-30 4-16,0 0 0,32 7 15,-32-7-15,28 6 0,-14-3 16,1 1-16,2 1 0,1 0 0,-1 1 16,2 2-16,0-2 0,-2 0 15,5 3-15,-1 0 0,-1-1 16,-2-2-16,1 4 0,2 1 16,-3 0-16,-1-1 0,-1 2 15,0 2-15,-2-3 0,-2 0 0,-1 1 16,-1 0-16,-1 1 0,0 0 15,-1 1-15,0-2 16,-1 0-16,0-1 0,-2 0 16,0 1-16,-1 0 0,0-1 0,0 0 15,-2 0-15,-1-1 0,-1-1 16,0-1-16,0 0 0,0-1 16,-1-1-16,1 0 0,0 0 15,-1-1-15,0-1 0,0 0 16,1-1-16,0 1 0,0-1 0,0 0 15,0-3-15,-3 4 16,3-2-16,0-2 0,0 0 16,0-2-16,0-2 0,1 1 0,2-1 15,-2 1-15,0 0 0,0 1 16</inkml:trace>
  <inkml:trace contextRef="#ctx0" brushRef="#br0" timeOffset="183690.23">29574 13458 0,'0'0'15,"0"0"-15,0 0 0,0 0 16,0 0-16,0 0 0,0 0 16,0 0-16,0 0 0,0 0 0,0 0 15,0 0-15,0 0 0,0 0 16,0 0-16,0 0 0,0 0 16,0 0-16,0 0 0,0 0 15,0 0-15,0 0 0,0 0 16,0 0-16,-27-11 0,27 11 15,-14-20-15,14 20 0,-11-19 0,11 19 16</inkml:trace>
  <inkml:trace contextRef="#ctx0" brushRef="#br0" timeOffset="183938.9627">29580 13514 0,'0'0'15,"0"0"-15,0 0 0,0 0 16,0 0-16,0 0 0,0 0 16,0 0-16,0 0 0,0 0 0,0 0 15,0 0-15,0 0 0,0 0 16,0 0-16,0 0 0,0 0 16,0 0-16,0 0 0,0 0 15,0 0-15,0 0 0,0 0 16,-29 1-16,29-1 0,0 0 15,0 0-15,0 0 0,-23-6 0,23 6 16</inkml:trace>
  <inkml:trace contextRef="#ctx0" brushRef="#br0" timeOffset="221286.932">29515 10546 0,'0'0'0,"0"0"0,0 0 16,0 0-16,0 0 0,-20 14 15,20-14-15,-23 18 0,23-18 0,-32 24 16,11-9-16,-3 0 16,-1 5-16,-14 6 0,-4 2 15,0-2-15,0-1 0,-17 14 16,-4 3-16,-7 1 0,5-3 0,-19 10 15,-6 4-15,10-4 16,5-4-16,-41 28 0,-11 7 0,22-11 16,15-6-16,-8 3 0,-6 5 15,14-11-15,8-4 0,-5 6 16,-4 5-16,10-8 0,6-4 0,-9 12 16,-7 8-16,12-8 15,6-5-15,-9 7 0,-5 5 16,6-9-16,6-5 0,-7 10 15,-4 4-15,9-7 0,5-6 0,-7 12 16,-7 7-16,8-11 0,8-7 16,-8 8-16,-3 4 0,9-8 15,9-6-15,-13 7 0,-8 5 16,5-5-16,5-2 0,-8 7 16,-7 4-16,13-8 0,9-7 0,-16 9 15,-10 7-15,10-6 16,7-8-16,-7 8 0,-5 4 15,15-9-15,10-6 0,-9 8 16,-5 4-16,11-8 0,7-5 0,-7 11 16,-5 8-16,5-10 0,4-6 15,-8 6-15,-6 6 0,9-8 16,5-7-16,-11 5 0,-6 6 16,9-11-16,8-9 0,-7 14 15,-5 10-15,9-9 0,6-6 0,-6 3 16,-5 4-16,7-11 0,5-8 15,-11 9-15,-5 4 16,14-2-16,9 0 0,-11 7 0,-6 6 16,3-11-16,5-6 0,-2 10 15,-1 8-15,12-14 0,9-10 0,-8 12 16,-5 8-16,8-4 16,5-5-16,-4 3 0,0 2 15,4-13-15,3-9 0,13-13 16,8-10-16,6-6 0</inkml:trace>
  <inkml:trace contextRef="#ctx0" brushRef="#br0" timeOffset="223418.985">23350 4345 0,'0'0'16,"0"0"-16,0 0 0,-16 22 0,11-13 15,-3 5-15,-2 3 0,0 0 16,-1-2-16,-2 4 0,1 1 16,2-4-16,2 1 0,4-2 15,1-1-15,3-1 0,3-2 16,3-4-16,5-2 0,1-4 16,1-1-16,5-4 0,7-3 15,-1-3-15,1-2 0,9-5 16,4-4-16,-2 1 0,-2-1 0,2 0 15,0-2-15,4-3 0,-4 2 16,-3-1-16,-3 1 0,-4 3 16,-2 2-16,-3 5 0,-3 2 15,-3 2-15,-4 1 0,-5 4 16,-2 4-16,-3 3 0,-2 4 16,-5 4-16,-3 6 0,-1 2 15,-1 3-15,-5 7 0,-5 4 16,-2 3-16,0 0 0,-11 11 15,-2 3-15,1 1 0,-1-1 0,-9 12 16,-1-1-16,4-5 0,3-5 16,-4 7-16,4 0 0,0-10 15,2-6-15,-11 11 0,9-9 16,9-5-16,9-2 0,0-7 16,0-5-16,10-15 0,2-1 0,4-3 15,0-1-15,3-3 16,2-1-16,0 0 0,0 0 0,0 0 15</inkml:trace>
  <inkml:trace contextRef="#ctx0" brushRef="#br0" timeOffset="223618.1711">23931 4593 0,'0'0'16,"7"-5"-16,6 1 0,2-1 0,3 1 15,8-2-15,5 2 16,1 0-16,1 1 0,7 2 0,-2 0 16,-5 0-16,-3-1 0,-2-1 15,-3 2-15,-5 1 0,-3-1 0,-4 1 16</inkml:trace>
  <inkml:trace contextRef="#ctx0" brushRef="#br0" timeOffset="223854.7223">24638 4460 0,'0'0'16,"0"0"-16,0 0 0,-7 25 0,7-25 15,-9 30-15,3-9 16,-3 0-16,-1 3 0,-3 7 0,-2 0 15,3-1-15,1-3 0,0 4 16,2-4-16,3-4 0,1-4 16,4-3-16,2-3 0,0-3 15,-1 0-15,0-4 0</inkml:trace>
  <inkml:trace contextRef="#ctx0" brushRef="#br0" timeOffset="224017.9856">25129 4465 0,'0'0'0,"9"-2"16,6 0-16,0 0 0,2 0 0,11-2 15,6 1-15,-2 0 16,-1 0-16,3 2 0,-3 4 16,-5 0-16,-5-2 0,-5 0 15</inkml:trace>
  <inkml:trace contextRef="#ctx0" brushRef="#br0" timeOffset="224170.4934">25054 4756 0,'0'0'0,"0"0"16,18-5-16,-4 2 0,4-1 0,4-2 15,6-1-15,8-2 16,2 1-16,0 0 0,-7 1 0,-6 1 15</inkml:trace>
  <inkml:trace contextRef="#ctx0" brushRef="#br0" timeOffset="224468.1265">25795 4165 0,'0'0'0,"0"0"0,0 0 0,0 0 15,-9 30-15,9-30 0,-9 36 16,3-13-16,1 3 0,-2 5 16,-1 5-16,-3 11 0,-1-2 0,-2 12 15,0-2-15,0-3 16,3-5-16,0 4 0,1-5 0,3-5 15,1-4-15,4-4 0,3-5 16,1-6-16,3-6 0,-2-3 16,-1-2-16,0-3 0</inkml:trace>
  <inkml:trace contextRef="#ctx0" brushRef="#br0" timeOffset="224750.8472">26157 4310 0,'0'0'0,"0"0"0,0 0 15,-22 0-15,22 0 0,-25 9 0,4-1 16,-1 2-16,-1 3 0,-10 8 16,-3 4-16,3 0 0,1-2 15,-1 8-15,4 2 0,6-5 16,5-3-16,3-1 0,4-2 0,3-3 15,5-3-15,6-1 0,6 2 16,3-5-16,5-1 0,5-4 16,4-3-16,3-3 0,2-2 15,3-4-15,3-4 0,-3 1 16,-8 2-16,-5 1 0</inkml:trace>
  <inkml:trace contextRef="#ctx0" brushRef="#br0" timeOffset="225035.2941">26732 4220 0,'0'0'0,"0"0"0,0 0 16,0 0-16,0 0 0,-27-3 16,27 3-16,-32 8 0,32-8 0,-39 18 15,12-2-15,1 1 16,0 1-16,-6 12 0,0 3 0,4 0 15,1 1-15,0 9 0,2-2 16,8-3-16,5-2 0,4 4 16,6-2-16,4-6 0,2 0 15,5-6-15,3-1 0,1-5 16,2-4-16,2-2 0,3-2 16,1-4-16,0-6 0,0-6 15,1-6-15,-4 2 0,-5 2 0,-3 2 16</inkml:trace>
  <inkml:trace contextRef="#ctx0" brushRef="#br0" timeOffset="225318.52">26897 4338 0,'0'0'0,"0"0"16,0 0-16,21 10 0,-21-10 0,23 17 15,-8-4-15,-2 2 0,0 3 16,0 1-16,1 3 0,3 5 16,0 0-16,-3-1 0,-2 1 15,-2-3-15,-1-2 0,1 5 16,-1-3-16,-3-1 0,0-5 16,-1-1-16,0-2 0,-3-6 0,0 0 15,-1-3-15,0-1 16,0-3-16,-1-2 0,4-5 0,-2-4 15,0 0-15,0 2 0,-1 2 16</inkml:trace>
  <inkml:trace contextRef="#ctx0" brushRef="#br0" timeOffset="225534.4531">27071 4454 0,'0'0'15,"0"0"-15,0 0 0,-24 20 0,11-11 16,-4 4-16,-3 2 0,-4 7 16,0 0-16,-1 1 0,-2 0 15,0 2-15,2-2 0,5-2 16,3 0-16,2-3 0,4-2 16,4-3-16,1-2 0,4-3 15,2-4-15,0 0 0,0-1 16,0 0-16</inkml:trace>
  <inkml:trace contextRef="#ctx0" brushRef="#br0" timeOffset="225701.2176">27291 4511 0,'0'0'0,"0"0"0,0 0 0,25-10 16,-14 7-16,7-1 0,5 3 15,6-1-15,-1 2 0,4-2 16,3 2-16,-4-1 0,-1 0 0,4 1 15,-2-1-15,-2 1 0,-2 0 0,-6 0 16,-5 0-16,-2 0 16</inkml:trace>
  <inkml:trace contextRef="#ctx0" brushRef="#br0" timeOffset="225935.7194">27875 4381 0,'0'0'16,"0"0"-16,0 0 0,0 0 0,0 0 16,-5 23-16,5-23 0,-7 26 15,7-26-15,-8 30 0,3-11 16,-1 0-16,1-1 0,-1 1 16,1-1-16,-1 0 0,1-1 0,-1 3 15,1-1-15,1-3 0,3-3 16,0-4-16,0-4 15,0-1-15,0 0 0,0-2 0</inkml:trace>
  <inkml:trace contextRef="#ctx0" brushRef="#br0" timeOffset="226218.4323">28463 4318 0,'0'0'0,"0"0"16,0 0-16,18 20 0,-11-11 16,1 6-16,1 6 0,-1-1 15,-2 2-15,0 11 0,-4 2 16,-2-1-16,-2-2 0,-4 8 16,-1 0-16,-4-4 0,-3-1 0,-8 2 15,-4-2-15,2-6 0,3-3 16,-8 1-16,-5-1 15,2-4-15,3-3 0,-7 2 0,-2-1 16,14-6-16,5-3 16,4-3-16</inkml:trace>
  <inkml:trace contextRef="#ctx0" brushRef="#br0" timeOffset="226374.3693">28590 4890 0,'0'0'0,"0"0"0,0 0 15,0 0-15,-16 17 0,16-17 0,-22 15 16,22-15-16,-21 15 0,21-15 16</inkml:trace>
  <inkml:trace contextRef="#ctx0" brushRef="#br0" timeOffset="228518.2569">14640 4668 0,'0'0'0,"0"0"15,-9 18-15,4-5 0,-1 1 0,-3 10 16,-1 3-16,-2 3 0,-3 3 0,-5 12 15,-1 2-15,1-1 16,0 0-16,-4 10 0,0 0 16,-1-3-16,-2-2 0,-3 6 15,3-5-15,4-4 0,3-3 0,1-5 16,0-5-16,2-6 0,0-4 16,4-4-16,3-4 0,2-5 15,2-3-15,2-3 0,3-1 16,-1-5-16,0-2 0,2-7 15,2-5-15,3 1 0,4-3 0,0-4 16,1-1-16,0-4 0,0-3 16,2-1-16,2-2 0,6-6 15,2 3-15,1-3 0,2-1 16,-1 3-16,1 1 0,2 3 16,0-1-16,-1 5 0,-1 2 15,3-1-15,-3 4 0,-2 4 16,-1 4-16,1 5 0,2 6 15,-8-2-15,0 0 0,-2 3 16,0 4-16,-3 2 0,0 3 0,-4 0 16,-3 2-16,-3 0 0,-2 1 15,-2 3-15,-1 2 0,-5 0 16,-4 0-16,-6 0 0,-3 1 16,-2-3-16,-1 0 0,-4-1 15,-3 1-15,1 0 0,0 0 16,0-3-16,0 0 0,-5 0 15,1 0-15,5-2 0,5-1 16,5-2-16,4-1 0,4-1 16,2-1-16,3 1 0,3-1 0,1 1 15,2 2-15,1-3 0,2 0 16,2-1-16,1 1 0,4 3 16,2 0-16,3 0 0,1 1 15,1-1-15,0 3 0,2-1 16,1 2-16,0-1 0,1 0 15,-1 1-15,-2-1 0,0 0 16,-2 1-16,0-2 0,-1 0 16,1 1-16,-1 1 0,-2-3 15,0-6-15,0 3 0,0 3 0,-2-3 16,0-1-16,-2 0 0,-1 0 16,-2 0-16</inkml:trace>
  <inkml:trace contextRef="#ctx0" brushRef="#br0" timeOffset="228824.0412">14946 5064 0,'0'0'0,"0"0"16,0 0-16,27-9 0,-14 5 0,4 1 15,2 1-15,2 1 16,2 0-16,5 3 0,1 5 15,-5 0-15,-2-1 0,-4 2 16,-5 0-16,-4 3 0,-5 1 0,-4 2 16,-4 0-16,-7 3 0,-5 1 15,-9 1-15,-2 2 0,-3 0 16,-1 1-16,-1-1 0,0 1 16,-4-3-16,1 1 0,7-4 15,5-2-15,4-3 0,5-4 16,7-1-16,6-1 0,6-5 15,6-5-15,6-3 0,5-7 0,-4 4 16,-4 2-16,-2 1 16</inkml:trace>
  <inkml:trace contextRef="#ctx0" brushRef="#br0" timeOffset="229084.0476">15371 4966 0,'0'0'15,"0"0"-15,0 0 0,-32 10 0,18-5 16,-2 3-16,0 2 0,-2 1 16,-1 3-16,-3 4 0,1 2 15,3 1-15,1 0 0,4 0 16,1 0-16,3 0 0,2-2 16,5 6-16,5 0 0,3-4 15,3-3-15,2-3 0,3 0 16,3-3-16,1-1 0,5-3 15,0 0-15,1-2 0,1-2 0,2-1 16,0-3-16,-5 0 0,-4 0 16,-4 0-16</inkml:trace>
  <inkml:trace contextRef="#ctx0" brushRef="#br0" timeOffset="229284.7907">15852 5139 0,'0'0'0,"0"0"0,0 0 16,22 2-16,-22-2 0,30-1 0,-10 1 15,2 0-15,1 1 0,2 0 16,3 0-16,6 0 0,-2 0 16,0-1-16,0 0 0,-6 0 15,-4 0-15,-3 0 0</inkml:trace>
  <inkml:trace contextRef="#ctx0" brushRef="#br0" timeOffset="229900.5929">16777 4879 0,'0'0'0,"0"0"0,0 0 15,0 0-15,-11 24 0,11-24 0,-13 25 16,5-11-16,0 3 0,0 2 16,-2 4-16,0 0 0,0-3 0,-3 5 15,-1-1-15,3-3 16,3-3-16,0-1 0,1-3 16,3-2-16,2 0 0,3-5 15,2-1-15,3-3 0,1-3 0,3-3 16,3-1-16,2-2 0,1 1 15,2-5-15,1-4 16,-1 0-16,1-2 0,0-2 0,1-1 16,1-3-16,-3 4 0,1-3 15,0-1-15,-4 3 0,-2-1 0,-4 4 16,-1 0-16,-1 1 16,-2 3-16,0 2 0,-2 3 15,-2 2-15,0 0 0,-1 5 16,-3 0-16,0 1 0,-1 3 0,-2 2 15,-3 4-15,0 1 0,1 2 16,0 3-16,-1 2 0,1 3 16,0 1-16,1 3 0,-1 3 15,-1 1-15,0 3 0,-3 5 16,-1 1-16,0 0 0,-2-1 0,-4 8 16,0-2-16,1-5 15,1-3-15,-3 1 0,-4-2 16,1-4-16,1-5 0,-4 6 0,0-1 15,5-9-15,0-2 0,-8 0 16,-4-3-16,6-4 0,2-2 16,-5-3-16,-3-2 0,1-3 15,1 1-15,-5-7 0,0 1 16,7-3-16,-1 1 0,-3-9 16,2-1-16,10 5 0,5 1 0,4 3 15</inkml:trace>
  <inkml:trace contextRef="#ctx0" brushRef="#br0" timeOffset="230701.6565">17347 5205 0,'0'0'0,"0"0"16,26-2-16,-10 0 0,3 1 0,6-2 16,6-1-16,10-1 0,0 2 15,10-2-15,-2 0 0,-3 2 16,-1 1-16,3-3 0,-4 1 16,-9 1-16,-6 0 0,-6 1 15,-3 1-15,-4 0 0,-4 0 16,-7-4-16,-3-1 0,1 0 0,-1 3 15,-1-1-15</inkml:trace>
  <inkml:trace contextRef="#ctx0" brushRef="#br0" timeOffset="230937.2746">17667 4942 0,'0'0'0,"0"0"16,0 0-16,0 0 0,-9 26 0,9-26 16,-10 25-16,5-10 0,-2 2 15,0 1-15,-2 2 0,-1 0 16,0 0-16,-2 7 0,0 0 16,1-2-16,0 0 0,1-2 15,1 3-15,0-3 0,1-1 0,1 1 16,0-3-16,4-7 0,0-1 15,1-5-15,1 0 0,0 0 16</inkml:trace>
  <inkml:trace contextRef="#ctx0" brushRef="#br0" timeOffset="231218.3178">18173 4963 0,'0'0'16,"0"0"-16,0 0 0,0 0 0,0 0 0,-14 28 15,14-28-15,-12 31 16,4-13-16,-2 3 0,-3-2 16,1 2-16,0 0 0,-4 5 15,2 1-15,2-2 0,1-1 0,0-1 16,1 1-16,2-1 15,1-5-15,2-1 0,1-1 0,1-3 16,2-2-16,1-1 0,0-2 16,0-1-16</inkml:trace>
  <inkml:trace contextRef="#ctx0" brushRef="#br0" timeOffset="231368.908">18482 5150 0,'0'0'0,"9"-2"0,5 0 15,2 0-15,0 0 0,11-1 0,4-1 16,-1 1-16,1 1 16,9 1-16,2 1 0,-5 2 0,-1 0 15,-7 0-15,-2-3 0,-6 1 16,-4 0-16,-2 0 0</inkml:trace>
  <inkml:trace contextRef="#ctx0" brushRef="#br0" timeOffset="231685.2209">19203 4874 0,'0'0'0,"0"0"0,0 0 15,0 0-15,0 26 0,0-26 0,-6 26 16,1-9-16,1 2 0,-2 2 16,0 3-16,-1 1 0,0-2 15,-1 9-15,-1 3 0,1-4 16,0-1-16,0 5 0,-1 0 16,1-5-16,1-3 0,1-3 15,0-1-15,2-2 0,2-3 0,3-4 16,3-2-16,2-6 0,-1-6 15,-2 1-15,1-1 0,-2 1 16</inkml:trace>
  <inkml:trace contextRef="#ctx0" brushRef="#br0" timeOffset="231984.6269">19450 4980 0,'0'0'0,"0"0"0,0 0 16,-26 8-16,26-8 0,-28 10 16,9-1-16,0 2 0,-2 1 15,-7 5-15,-1 2 0,3-2 16,2 0-16,-2 3 0,5 1 16,5-2-16,3-1 0,3 1 15,3-1-15,4-3 0,2-2 0,7-1 16,8-1-16,-1-4 0,3-1 15,10 0-15,3-3 16,1 1-16,1-2 0,1-2 0,2 0 16,-2-5-16,-1 1 0,-2 1 15,-6-1-15,-5 2 0</inkml:trace>
  <inkml:trace contextRef="#ctx0" brushRef="#br0" timeOffset="232167.4856">19932 5018 0,'0'0'0,"0"0"0,0 0 15,31-1-15,-19 1 0,2 0 16,3 1-16,0 0 0,-1 1 16,5 2-16,0 1 0,-3 1 15,-3 0-15,-3-2 0,-1-1 0,-2 1 16</inkml:trace>
  <inkml:trace contextRef="#ctx0" brushRef="#br0" timeOffset="232334.24">19847 5260 0,'0'0'0,"0"0"0,20 1 0,-6 0 0,3 1 16,4-1-16,4-2 0,11-1 15,0 0-15,11-1 0,2 2 16,-4-4-16,-1 0 0,-3-1 16,-9 2-16,-7 0 0</inkml:trace>
  <inkml:trace contextRef="#ctx0" brushRef="#br0" timeOffset="232750.8203">20694 5022 0,'0'0'0,"0"0"0,0 0 16,0 0-16,0 0 0,-29 8 15,29-8-15,-22 13 0,22-13 16,-25 17-16,9-5 0,-1 1 16,0-1-16,1 2 0,-1 0 15,-1 3-15,1 1 0,4 0 16,2 0-16,2-2 0,1-1 0,5 0 15,3-1-15,1-1 0,2-3 16,4-1-16,3-1 0,2-1 16,2-2-16,3-1 0,3-2 15,1-2-15,2 0 0,0-3 16,1-2-16,-1 0 0,0-1 16,5-4-16,2-1 0,-5-1 0,-3 3 15,-3-5-15,-2 0 16,-4 1-16,-2 3 0,-2-3 15,-4-1-15,-3-1 0,-2 1 0,-4 1 16,-4-1-16,-4 3 0,-4 2 16,-9-1-16,-3 0 0,-4 2 15,-1 1-15,-7 6 0,-5 5 16,8-2-16,8 1 0,4-1 0</inkml:trace>
  <inkml:trace contextRef="#ctx0" brushRef="#br0" timeOffset="234499.1509">23791 11167 0,'0'0'0,"0"0"0,0 0 15,0 0-15,-9-21 0,9 21 16,-10-11-16,3 4 0,0 0 0,-3 0 16,-2-1-16,-1 1 0,0 0 15,-2 2-15,-2 0 0,0 1 16,-1 0-16,-4 1 0,0 3 15,1 0-15,2 6 0,-1-2 16,0 3-16,2-1 0,0 0 0,0 4 16,2 0-16,1 1 15,2 0-15,2 3 0,2 3 16,3-2-16,1-1 0,4 1 16,2 3-16,4-1 0,1-2 0,4-1 15,2 0-15,2-3 0,0 3 16,4-3-16,2 0 0,-1 0 15,2-4-15,5 4 0,-2-1 16,-2-6-16,-1-1 0,0-3 16,0-3-16,-2 1 0,-2 0 0,0-3 15,-2-1-15,-2-2 16,-2-1-16,-1 1 0,-2-2 16,-2 1-16,-2 0 0,-1-2 15,0-3-15,-3 3 0,-2 1 0,-1-2 16,-3-5-16,-2 5 0,-2-1 15,-3-1-15,-4 2 16,-1-1-16,1 1 0,-11-4 0,-3 1 16,1 5-16,1 4 0,-5 0 15,-4-1-15,4 4 0,1-1 0,2 1 16,7 3-16,5-2 16</inkml:trace>
  <inkml:trace contextRef="#ctx0" brushRef="#br0" timeOffset="235537.7227">28132 15807 0,'0'0'0,"0"0"0,0 0 0,0 0 15,0 0-15,0 0 0,0 0 16,20-8-16,-20 8 0,0 0 16,0 0-16,0 0 0,0 0 0,0 0 15,0 0-15,0 0 0,0 0 16,-24-9-16,24 9 0,-22-3 15,22 3-15,-25 0 0,25 0 16,-30-1-16,30 1 0,-33 1 16,13-1-16,1 3 0,1-1 0,-4 4 15,0 2-15,0 0 16,1 1-16,1 4 0,2 2 16,1 1-16,3-2 0,2 2 15,1 1-15,2 2 0,1 3 0,2 3 16,5 1-16,2-7 0,3-2 15,4 6-15,0 6 16,2-3-16,1-2 0,3-3 16,0-1-16,1-2 0,1-3 15,0-2-15,2-4 0,0 2 16,-1-1-16,0-6 0,-1-1 16,1-2-16,-1-1 0,2-2 15,1-1-15,-3-3 0,0 0 0,-2-6 16,0-3-16,0-2 0,-2 3 15,-1-3-15,-2-2 0,-2 1 16,-1-3-16,-2-2 0,0 0 16,-2 1-16,0 0 0,-2-1 15,-1 0-15,-4-2 0,-1 0 16,-3 2-16,-3-1 0,-1-2 0,-2-1 16,1 0-16,-1 1 15,-3 1-15,-1 0 0,2 5 0,3 3 16,3 4-16</inkml:trace>
  <inkml:trace contextRef="#ctx0" brushRef="#br0" timeOffset="242468.4246">12747 9352 0,'0'0'0,"-7"6"15,-2 3-15,-1 4 0,-1 1 0,-3 11 16,0 5-16,-1 0 0,1-1 15,-3 12-15,2 4 0,2-1 16,1-2-16,1 9 0,2 0 16,4 0-16,4 1 0,6 9 15,2-1-15,1-6 0,-1-7 0,3 3 16,2 3-16,2-7 16,1-2-16,3 3 0,1-2 15,0-6-15,-1-3 0,1 0 16,-1 0-16,-3-4 0,-2-4 0,4 0 15,1-3-15,3-6 0,1-4 16,0-4-16,-1-2 0,-7-4 16,-4-2-16,-2 0 0</inkml:trace>
  <inkml:trace contextRef="#ctx0" brushRef="#br0" timeOffset="242784.9747">13058 9917 0,'0'0'0,"0"0"16,0 0-16,0 0 0,26-5 0,-26 5 16,34-5-16,-13 1 0,1 2 15,5 0-15,3 0 0,-2 1 16,1-1-16,8-2 0,2 2 16,-4 0-16,-3 1 0,3-1 15,-3-3-15,-5 1 0,-6 2 0,-3 0 16</inkml:trace>
  <inkml:trace contextRef="#ctx0" brushRef="#br0" timeOffset="243301.5401">13825 9611 0,'0'0'0,"0"0"0,0 0 0,0 0 15,32 5-15,-32-5 0,29 7 16,-29-7-16,31 12 0,-15-1 16,2 5-16,-2-2 0,0-2 15,-2 8-15,-3 0 0,-4 0 16,-4-1-16,-7 1 0,-6 3 16,-1-5-16,-2 0 0,-4 3 15,-3-2-15,-5 5 0,-2-4 0,3-1 16,1-1-16,4-5 0,4-1 15,3-1-15,2-2 0,1-1 16,2-3-16,4-2 16,3-3-16,2 3 0,2-5 0,8 1 15,3-1-15,3 0 0,0-3 16,2 3-16,2-2 0,0 3 16,0 0-16,4 4 0,-2 3 15,-3-2-15,-3 1 0,-4 3 16,-2 1-16,-3 1 0,-3 1 0,-4 4 15,-6 2-15,-3-2 0,-4 2 16,-6 3-16,-2 0 0,1 1 16,-2 0-16,-4-2 0,-1 2 15,2-3-15,1-1 0,3-4 16,3-1-16,2-3 0,4 0 16,3-7-16,0-2 0,4-2 0,2-5 15,6-7-15,7-3 16,-1 2-16,4-7 0,-1 4 0,-3 1 15,-2 4-15</inkml:trace>
  <inkml:trace contextRef="#ctx0" brushRef="#br0" timeOffset="243618.2963">14444 9495 0,'0'0'0,"0"0"16,0 0-16,0 0 0,1 25 0,-1-25 16,2 31-16,-1-11 0,1 1 0,-2 5 15,0 4-15,-1 9 16,0-1-16,-1 11 0,0 5 16,-2-8-16,1-1 0,-1 7 15,-1 1-15,1-8 0,1-4 0,-2 2 16,1-2-16,-1-9 0,2-2 15,-1 2-15,0-3 16,3-14-16,1-1 0,0-4 0,0-3 16,1-3-16,0 0 0,3-8 15,1-10-15,0 6 0,-2-2 0,0 4 16</inkml:trace>
  <inkml:trace contextRef="#ctx0" brushRef="#br0" timeOffset="243884.3117">14644 9733 0,'0'0'0,"0"0"16,0 0-16,-22 6 0,22-6 0,-22 12 16,7-5-16,1 1 0,-1 0 15,2 3-15,0 0 16,3-1-16,1 1 0,2 3 0,4 1 15,4 0-15,5 0 0,4 1 16,4-1-16,1-1 0,2 1 16,4 0-16,4 1 0,-2-1 15,-1-2-15,7 4 0,0-1 16,-6-5-16,-4-1 0,-4-2 16</inkml:trace>
  <inkml:trace contextRef="#ctx0" brushRef="#br0" timeOffset="244418.9932">15115 9925 0,'0'0'0,"0"0"0,0 0 16,0 0-16,0 0 0,37-5 15,-37 5-15,41-3 0,-16 3 0,2 0 16,4 0-16,1-2 0,0 1 0,11 2 16,1 1-16,6 0 15,-5 3-15,-5-5 0,-4 1 16,-4-1-16,-3 1 0,-4 1 16,-1 2-16,-6 0 0,-2 2 0,-4-6 15,-2-4-15,-1 2 0,-3 1 16,0-1-16</inkml:trace>
  <inkml:trace contextRef="#ctx0" brushRef="#br0" timeOffset="244834.5701">15906 9730 0,'0'0'0,"0"0"16,0 0-16,0 0 0,25 1 16,-25-1-16,27 4 0,-27-4 15,31 6-15,-14-2 0,3 4 16,-1-1-16,-1 2 0,1 3 16,-1 2-16,-4 1 0,-3-1 0,-5 2 15,-6 1-15,-3-1 0,-4-1 16,-5 3-16,-5 1 15,-1-2-15,-3 1 0,-8 2 0,-1 3 16,4-5-16,3-2 0,1-2 16,2 2-16,3-2 0,3-3 15,3 0-15,3-2 0,4 0 16,1-1-16,7 1 0,3-3 16,3-1-16,3 2 0,6-3 15,8 0-15,-2-1 0,-1 0 0,5 1 16,4 0-16,-2-1 0,-3-2 15,1 0-15,2 1 16,-2-4-16,-4 0 0,0-1 0,-7 3 16,-3-3-16</inkml:trace>
  <inkml:trace contextRef="#ctx0" brushRef="#br0" timeOffset="245084.6992">16518 9974 0,'0'0'0,"0"0"0,0 0 15,33-7-15,-14 5 0,10 1 16,7 0-16,10 0 0,1-1 0,14 3 16,4 1-16,-7-1 0,-6 0 15,3-1-15,-6-1 16,-7 2-16,-5 3 0,-2-3 0,-6-1 15,-12-1-15,-5-1 0,-7-5 16,-6-4-16,0 4 0,-1 0 0,2 2 16</inkml:trace>
  <inkml:trace contextRef="#ctx0" brushRef="#br0" timeOffset="245319.9553">16928 9790 0,'0'0'0,"0"0"0,0 0 16,0 0-16,0 0 0,-10 28 0,10-28 15,-6 27-15,2-12 0,1 3 16,0 3-16,-1-1 0,2 3 16,0-2-16,1 1 0,1 6 15,1-1-15,-1 0 0,0-2 16,0-3-16,-1-1 0,3-5 0,4-2 15,-2-3-15,1-2 0,-2-2 16,0-3-16,0 1 0</inkml:trace>
  <inkml:trace contextRef="#ctx0" brushRef="#br0" timeOffset="245650.7961">17499 9712 0,'0'0'0,"0"0"0,0 0 0,0 0 0,2 26 16,-2-26-16,1 29 16,-1-11-16,0 0 0,0 7 15,0 3-15,0 1 0,0-2 0,-1 14 16,-1-2-16,0 4 0,0-2 15,0-2-15,0 2 16,-1-5-16,2-3 0,0 2 0,0-3 16,1-6-16,0-4 0,0-2 15,1-3-15,0-8 0,-1 0 0,1-5 16,2-1-16,-3-3 16,1-7-16,-1 1 0,0 3 15,0 2-15</inkml:trace>
  <inkml:trace contextRef="#ctx0" brushRef="#br0" timeOffset="245834.6861">17697 10010 0,'0'0'0,"0"0"0,0 0 16,34-5-16,-18 3 0,6 2 15,6-2-15,8 4 0,-3-2 0,3 2 16,3 1-16,1-1 0,-3 1 15,-2-1-15,-1 0 16,-4-5-16,-4 0 0,0 2 0,-6-3 16,-5 2-16</inkml:trace>
  <inkml:trace contextRef="#ctx0" brushRef="#br0" timeOffset="246134.4859">18481 9754 0,'0'0'0,"0"0"16,0 0-16,3 20 0,-3-20 0,2 22 16,-2-22-16,0 37 0,0-17 15,0 5-15,-1 3 16,0 5-16,0-2 0,0 2 0,-1 2 15,0 3-15,1-4 0,-1-1 16,2-2-16,0-2 0,2-6 16,0 0-16,1-5 0,4-4 15,1-2-15,6-6 0,3-8 16,0-3-16,-2-2 0,-1 0 16,-3 3-16,-3 0 0</inkml:trace>
  <inkml:trace contextRef="#ctx0" brushRef="#br0" timeOffset="246403.2985">18675 9930 0,'0'0'0,"0"0"0,0 0 16,-21 6-16,21-6 0,-24 9 15,7-1-15,2-1 0,0 2 0,2 0 16,1 1-16,0 3 0,3 0 15,7 1-15,5 0 16,5 0-16,4-2 0,5 1 0,4-2 16,3 3-16,2-6 0,7 4 15,-1-2-15,0-3 0,0-1 16,-1-2-16,0-1 0,-3-6 16,-4 1-16,0-7 0,2-2 15,-7 0-15,-2 3 0,-4 2 0</inkml:trace>
  <inkml:trace contextRef="#ctx0" brushRef="#br0" timeOffset="246803.5327">19111 9398 0,'0'0'0,"0"0"16,0 0-16,26 17 0,-13-8 16,4 6-16,3 4 0,5 6 15,2-1-15,0 7 0,2 5 16,3 8-16,-5-1 0,2 11 16,-4 1-16,-4-4 0,-4-3 0,-5 11 15,-7-1-15,-3-6 0,-4-5 16,-5 4-16,-5-1 15,0-12-15,-2-2 0,-8 3 0,-4-3 16,3-4-16,2-7 0,-1 0 16,0-3-16,3-1 0,2-7 15,-2 2-15,0 0 0,3-7 16,3-2-16,2-1 0,2-2 16,1-1-16,3 0 0,-1-3 15,1-2-15,0 1 0,1-3 0,2 1 16,1-4-16,0 3 15,0 0-15,-1 0 0</inkml:trace>
  <inkml:trace contextRef="#ctx0" brushRef="#br0" timeOffset="247568.3172">20276 8790 0,'0'0'15,"0"0"-15,0 0 0,-16 22 16,7-11-16,-5 5 0,-5 5 16,-1 1-16,-1 2 0,-10 12 15,-2 5-15,-6 7 0,3 1 0,-9 11 16,-2 1-16,7-2 0,4-3 15,-1 10-15,4-1 16,3-6-16,5-2 0,3 11 0,6 2 16,7-10-16,5-4 0,5 24 15,5-6-15,1-12 0,2-9 0,4-3 16,3-3-16,-1-6 16,1-4-16,5 2 0,3 1 15,-3-5-15,-1-6 0,0-1 0,-1 0 16,-3-3-16,-3-4 0,-1 0 15,0-2-15,-8-12 0,-1-3 16,-1-1-16</inkml:trace>
  <inkml:trace contextRef="#ctx0" brushRef="#br0" timeOffset="248533.9981">20178 9460 0,'0'0'0,"0"0"16,0 0-16,0 0 0,0 0 0,28-6 16,-28 6-16,35 2 0,-35-2 15,44 3-15,-17-2 16,-1 3-16,2-1 0,6 3 0,-1-1 15,-3 1-15,-3 1 0,4 4 16,-3 1-16,-6-1 0,-6 0 16,-5 2-16,-4 1 0,-5-3 15,-3 2-15,-7-1 0,-4 2 16,-4 1-16,-3-3 0,-10 6 16,-3 2-16,1-2 0,3 0 0,-5 3 15,-1-1-15,8-2 0,5-2 16,4-1-16,4 0 15,4-2-15,3-3 0,5 1 16,5-3-16,4-1 0,4-2 0,6 0 16,4 2-16,0-5 0,-1 1 15,5-1-15,6-2 0,-4 0 16,-4 0-16,5 0 0,-2-4 16,-6 1-16,-1-2 0,0-5 0,-3-3 15,-4 5-15,-3 1 0,-3 2 16</inkml:trace>
  <inkml:trace contextRef="#ctx0" brushRef="#br0" timeOffset="248922.2109">20863 8996 0,'0'0'0,"0"0"0,0 0 0,0 0 16,0 0-16,-6 33 0,6-33 16,-6 33-16,1-13 0,-1 4 0,-3 5 15,1 1-15,0 1 0,-3 13 16,0 3-16,-2 8 0,1-3 15,1 2-15,0 0 0,-1 6 16,1-4-16,2-4 0,2-2 16,1 1-16,1-8 0,2-1 15,1-3-15,0-6 0,1-1 0,1-4 16,1-3-16,0-5 16,0-4-16,0-4 0,0-1 15,0-2-15,0-3 0,-1-6 16,2-2-16,-2 2 0,3-3 0,-3 3 15</inkml:trace>
  <inkml:trace contextRef="#ctx0" brushRef="#br0" timeOffset="249234.7308">21038 9403 0,'0'0'16,"0"0"-16,-23 3 0,23-3 0,-34 7 16,12 0-16,-4 2 0,-4 3 15,0-1-15,1 2 0,3 0 16,-2 4-16,4 0 0,5-1 16,5 0-16,3-1 0,3-2 15,5 2-15,4-1 0,2-2 0,3-1 16,4 0-16,3 1 0,0-3 15,2-1-15,8 4 0,0-1 16,-1-1-16,-1-1 0,4 1 16,3 0-16,-2-1 0,1-1 0,-7-2 15,-2-1-15,-4 1 16</inkml:trace>
  <inkml:trace contextRef="#ctx0" brushRef="#br0" timeOffset="249568.1201">21645 9585 0,'0'0'0,"0"0"16,0 0-16,0 0 0,27-5 0,-27 5 15,41-2-15,-17 2 16,1 1-16,10 0 0,4-1 16,-3 2-16,-2 1 0,9 0 15,-1-2-15,-3 1 0,-5 1 0,-2-1 16,-1 0-16,-7-2 0,-4 1 15,-4-1-15</inkml:trace>
  <inkml:trace contextRef="#ctx0" brushRef="#br0" timeOffset="250023.2729">21913 9358 0,'0'0'0,"0"0"16,0 0-16,-6 27 0,3-14 0,0 4 15,-1 3-15,1 0 16,0 1-16,-3 7 0,1 1 0,-1 1 15,1-1-15,-3 7 0,0-4 16,-1-3-16,2-2 0,-1-2 16,1-3-16,3-2 0,1-3 15,0-3-15,2-2 0,1-3 16,1-4-16,4-3 0,1-4 16,2-3-16,1-2 0,-2 2 15,-2-1-15,1 2 0</inkml:trace>
  <inkml:trace contextRef="#ctx0" brushRef="#br0" timeOffset="250556.1171">22546 9271 0,'0'0'0,"0"0"16,0 0-16,24 7 0,-24-7 0,23 10 15,-11-2-15,-1 2 0,-1 1 16,-2 4-16,-1 1 0,-4-1 16,-1 1-16,-6 6 0,-6 0 15,-5-1-15,-1-3 0,-4 0 16,-3 0-16,-1-1 0,-1-1 0,-3 1 16,1-2-16,6-2 15,4-4-15,2 0 0,4-3 16,2 0-16,3-1 0,0-2 15,1 0-15,3-2 0,2-1 0,3 1 16,6-1-16,2 0 0,3-1 16,3 2-16,2 0 0,0 0 15,-2 1-15,3 3 0,0-2 16,0 3-16,-1-1 0,-2 4 16,-2 0-16,-2 4 0,-2-1 15,-2 2-15,-2 2 0,-4 0 16,-2 0-16,-4 1 0,-4 4 15,-3-3-15,-2-2 0,-5 5 0,-3 1 16,-1-1-16,0-4 0,-1 0 16,-1-2-16,2-1 0,2 0 15,2-4-15,3 0 0,3-2 16,1-1-16,2-1 0,3-2 16,0 1-16,2-5 0,3 0 0,0 0 15,5 0-15,3-4 0,8-3 16,5-3-16,-4 2 0,-2 1 15,-3 0-15</inkml:trace>
  <inkml:trace contextRef="#ctx0" brushRef="#br0" timeOffset="250851.0466">23159 9478 0,'0'0'0,"0"0"16,25-1-16,-8 0 0,1 0 0,14 0 16,8 0-16,-2-1 0,-2 2 15,10-1-15,3 1 16,-6 0-16,-5-2 0,7 1 0,-4 1 15,-6-1-15,-8 0 0,-4 0 16,-3-3-16,-4 0 0,-4-1 16,-3 1-16,-2 1 0,-1-1 15</inkml:trace>
  <inkml:trace contextRef="#ctx0" brushRef="#br0" timeOffset="251117.7422">23408 9230 0,'0'0'0,"0"0"0,0 0 0,0 0 16,-1 27-16,1-27 0,1 27 16,-1-10-16,0 2 0,0 1 15,0 3-15,-1-1 0,0 0 0,0 6 16,0 2-16,-2-3 0,1-4 15,-1-1-15,0 0 0,-1-3 16,1-1-16,0-2 0,-1-2 16,2-3-16,0-2 0,3-6 15,2-4-15,1 0 0,-2 0 0,0 1 16</inkml:trace>
  <inkml:trace contextRef="#ctx0" brushRef="#br0" timeOffset="251434.1939">24040 9115 0,'0'0'0,"0"0"15,0 0-15,4 23 0,-4-23 0,3 23 16,-2-4-16,-1 0 0,-1 1 15,-2 10-15,0 6 16,0-1-16,-1-2 0,-1 10 0,-1 2 16,2-5-16,0-2 0,-1 5 15,1 0-15,-1-6 0,2-3 0,0-2 16,0-1-16,2-5 16,0-4-16,1-5 0,0-4 15,0-2-15,0-2 0,2-9 0,3-6 16,-2 3-16,-1-2 0,1 2 15</inkml:trace>
  <inkml:trace contextRef="#ctx0" brushRef="#br0" timeOffset="251602.8735">24513 9423 0,'0'0'16,"11"-1"-16,6 2 0,0 1 0,3 1 0,9 2 15,3-3 1,4 2-16,-2 1 0,0-3 0,0-2 16,-7 1-16,-5-1 0,-4 0 15</inkml:trace>
  <inkml:trace contextRef="#ctx0" brushRef="#br0" timeOffset="251934.7657">25224 9081 0,'0'0'0,"0"0"0,0 0 16,6 28-16,-6-28 0,3 30 0,-1-7 15,-1 1-15,0 2 0,-1 9 16,0 3-16,-1-1 0,0-1 16,0 8-16,-1 1 15,0-4-15,0-1 0,-1 5 0,2-2 16,0-6-16,0-3 0,0-4 16,1-4-16,0-5 0,0-2 0,1-4 15,0-3-15,0-8 16,0-1-16,0 0 0,-1-3 0,0 3 15</inkml:trace>
  <inkml:trace contextRef="#ctx0" brushRef="#br0" timeOffset="252234.647">25594 9281 0,'0'0'0,"0"0"16,0 0-16,-23 9 0,23-9 16,-28 7-16,10 1 0,0 0 15,-1 2-15,-2 1 0,-1 1 16,-5 5-16,3-1 0,3 0 16,3-1-16,4 0 0,2-1 0,2 1 15,3 1-15,3 0 16,3 0-16,6-1 0,7 1 0,2-3 15,2 0-15,4-3 16,3-1-16,6 1 0,-1 0 0,0-5 16,1-1-16,0-4 0,-2-2 15,-4 0-15,-4 0 0,-3 1 16</inkml:trace>
  <inkml:trace contextRef="#ctx0" brushRef="#br0" timeOffset="252722.497">25868 8791 0,'0'0'0,"0"0"16,17 11-16,-5-3 0,1 3 0,8 9 15,3 3-15,0 2 0,-2-1 16,4 14-16,1 6 0,-3-3 16,-2-1-16,0 12 0,-3 3 15,-5-4-15,-3-3 0,-4 8 16,-5 0-16,-3-5 0,-1-4 0,-7 2 16,-5 0-16,0-6 15,-1-3-15,-5 3 0,-1-1 0,-1-6 16,-1-2-16,-3-2 0,0-3 15,3-1-15,4-2 0,-1 0 16,-1-1-16,0-2 0,1-2 16,0-6-16,0-1 0,5-3 15,3-4-15,2 3 0,1-2 16,3-1-16,0-2 0,2-1 16,0-2-16,1 1 0,1-3 0,2 0 15,-2 2-15,2-2 0,0 0 16,0 0-16,0 0 15,0 0-15,0 0 0,0 0 0,0 0 16,0 0-16,0 0 0,0 0 16,0 0-16,2-1 0,-2 1 0,0 0 15</inkml:trace>
  <inkml:trace contextRef="#ctx0" brushRef="#br0" timeOffset="258534.6635">27902 8950 0,'0'0'0,"0"0"0,0 0 15,0 0-15,0 0 0,-30 13 16,30-13-16,-33 13 0,13-5 0,-4-1 16,-4 1-16,0 1 0,-2 0 15,-12 3-15,-3 1 16,1-1-16,1-1 0,-12 2 0,3 2 15,2-4-15,5-1 0,-8 3 16,2 2-16,8-2 0,7 1 16,1-4-16,4-2 0,3 0 15,5-1-15,2 1 0,1 1 16,5-2-16,2-1 0,3-1 16,3 0-16,1-2 0,2 1 0,3-1 15,1-3-15,5 3 0,2-1 16,1 0-16,3 1 0,1-1 15,1 1-15,4 2 16,2 1-16,3 0 0,4 0 0,6-1 16,1 0-16,0 1 0,-1 2 15,3 1-15,3 2 0,-2-2 16,0 0-16,7 2 0,-1 0 16,-1 0-16,0-1 0,-1 1 0,-1 0 15,0-2-15,-3 0 0,1 1 16,-1 0-16,-3-2 0,-2-4 15,6 6-15,-1 3 0,-9-5 16,0-1-16,-3-1 0,-1-1 16,-3 1-16,-2 0 0,-2 0 15,0-2-15,-3 0 0,-2-2 16,-2 2-16,-1 1 0,-6-2 16,-2-3-16,-7 11 0,-3 6 15,1-2-15,3-5 0,0 0 0</inkml:trace>
  <inkml:trace contextRef="#ctx0" brushRef="#br0" timeOffset="258884.5022">26995 9618 0,'0'0'16,"0"0"-16,0 0 0,0 0 16,27 3-16,-27-3 0,31 7 15,-12-4-15,5 2 0,3 1 16,5 0-16,10 4 0,-1 0 0,2 0 15,2 2-15,8 2 0,-2-1 16,5 3-16,-3-1 0,-3-1 16,-4-3-16,-3 1 0,-3-1 15,-8-1-15,-5 1 0,0-4 16,-2 2-16,-5-3 0,-5-1 0,-3-1 16</inkml:trace>
  <inkml:trace contextRef="#ctx0" brushRef="#br0" timeOffset="259501.5974">29151 9458 0,'0'0'0,"0"0"0,0 0 15,0 0-15,5-18 0,-5 18 16,0 0-16,-4-22 0,1 14 0,-5-1 16,-3-1-16,-1 2 0,-1-1 15,-4 2-15,-3 1 16,-6-2-16,0 3 0,-3 1 0,-3 3 15,1 1-15,1 2 0,-8 4 16,-2 3-16,5 0 0,3 1 16,0 3-16,-1 3 0,3 0 15,3-1-15,0 6 0,4 1 16,4 0-16,3-2 0,4 4 16,3 0-16,4-2 0,2-2 0,5 3 15,4 0-15,3 0 16,3-3-16,7 1 0,7-3 15,-3-2-15,0-1 0,8-2 0,5-1 16,-3-2-16,-2-1 0,4-3 16,4-1-16,-5-2 0,-3-1 0,4-4 15,0-3-15,-8-1 16,0 1-16,2-5 0,0-2 16,-8 4-16,-2-1 0,-1-6 0,1-4 15,-3 1-15,-3-1 0,-2-1 16,-3-5-16,-4 1 0,-3 1 15,-3-3-15,-4-3 0,-1 4 16,-3 2-16,-7-4 0,-5-5 16,-3 3-16,-3 2 0,-10-2 15,-5 1-15,2 3 0,1 3 0,10 5 16,8 5-16,6 3 0</inkml:trace>
  <inkml:trace contextRef="#ctx0" brushRef="#br0" timeOffset="261918.6077">30459 9305 0,'0'0'0,"0"0"16,0 0-16,-10-28 0,2 16 15,-5-8-15,-6-6 0,-5-7 16,0 0-16,-14-11 0,-5-3 16,3 1-16,0 1 0,-16-9 0,-14-8 15,6 6-15,5 5 0,-19-9 16,-2 0-16,4 6 0,4 4 15,-46-23-15,-1 3 0,18 11 16,10 7-16,-18-8 0,-13-6 16,14 8-16,9 6 0,-19-9 15,-12-4-15,15 10 0,8 10 16,-19-2-16,-12-1 0,11 5 16,8 3-16,-17-10 0,-10-7 15,16 11-15,12 9 0,-23-2 16,-17-4-16,22 3 0,16-4 0,-22 2 15,-15 0-15,17 6 0,12 4 16,-22-4-16,-15-1 0,18 3 16,13 2-16,-18 2 0,-10-1 15,19 5-15,13 1 0,-20-6 16,-12-1-16,13 7 0,10 6 0,-18-4 16,-11-2-16,17 6 0,11 5 15,-18-7-15,-12-4 16,19 6-16,13 1 0,-18 1 0,-15-1 15,20 7-15,12 1 0,-20-1 16,-13-2-16,21 2 0,13 0 16,-24 0-16,-18 3 0,20 5 15,16 3-15,-25 1 0,-16-1 16,15-2-16,9-4 0,-7 6 16,-5 4-16,12 3 0,9 0 0,-15 8 15,-8 5-15,13-8 0,10-3 16,-9-5-16,-6 1 0,16 5 15,10 7-15,-20 1 0,-12 1 16,13 5-16,11 1 0,-12-3 16,-7 3-16,16-7 0,10 0 15,-15 6-15,-8 1 0,18 7 16,14 1-16,-10-1 0,-8-1 16,9-2-16,7 0 0,-10 3 15,-5 4-15,16 0 0,9-1 16,-12 0-16,-7-2 0,15-1 0,11 2 15,-9 4-15,-5 6 0,10-4 16,9-3-16,-11 8 0,-5 3 16,17 0-16,12-2 0,-12-2 15,-7-3-15,10-4 0,7-1 0,0 15 16,-1 13-16,13-14 16,9-9-16,-4 8 0,-2 2 15,5-3-15,2-3 0,-1 5 0,-2 1 16,8 1-16,5-2 0,-1 6 15,-3 4-15,11-7 16,8-3-16,-1 3 0,-2 3 0,1-2 16,1-3-16,3 0 0,2 1 15,11-5-15,8-1 0,-1 10 16,0 7-16,3-13 0,4-6 0,4 4 16,3 3-16,0-2 0,1 0 15,-1 2-15,1 4 16,4-9-16,2-5 0,0 10 0,0 7 15,5-7-15,4 0 0,0-1 16,1-2-16,4 0 0,5-5 16,6 5-16,6 2 0,-2-7 15,-2-4-15,5 4 0,3 3 16,-1-6-16,0 2 0,8-2 16,5 3-16,-5-6 0,-5 0 0,10 3 15,5 3-15,-3-4 0,-4 1 16,9-2-16,5-1 0,-2-5 15,-1-4-15,11 3 0,7 2 16,-1-8-16,-3-3 0,9 2 16,4-2-16,-6-5 0,-4-2 0,11 3 15,6 1-15,-5-2 16,-4-3-16,8 1 0,6 2 16,-6-2-16,-4 1 0,10-4 15,6-4-15,-5 2 0,-5 1 0,16-4 16,11-3-16,-9 6 0,-5 1 15,9-1-15,7-2 0,-7-4 16,-6-1-16,11-3 0,8-3 16,-12 3-16,-6-2 0,9 0 15,7 4-15,-9 0 0,-5 1 16,12-3-16,5 0 0,-8-3 16,-6 3-16,12-2 0,11-4 15,-10 3-15,-4 1 0,11-3 0,8 0 16,-12-1-16,-7 2 0,16-1 15,11 0-15,-8 1 0,-5 8 16,7-9-16,5-5 0,-11 3 16,-7 0-16,16-4 0,13 0 15,-12 1-15,-6 3 0,12 3 16,6 1-16,-12-2 0,-11-1 0,13-1 16,9 3-16,-12-3 0,-6 3 15,13-3-15,12 3 0,-12 0 16,-8 2-16,10-3 0,7-1 15,-15-1-15,-13 0 0,13 3 16,6-3-16,-5 4 0,-4 2 16,10-2-16,8-1 0,-16-3 15,-11-3-15,14 6 0,10 4 16,-10-5-16,-6-1 0,15 2 16,11-3-16,-15 3 0,-11-2 0,15 3 15,9 2-15,-11-2 16,-9 2-16,12-2 0,6 0 15,-14 3-15,-10 3 0,12-4 0,11-1 16,-12-2-16,-9 1 0,11 1 16,7 0-16,-12-2 0,-9 0 15,9 1-15,10 3 0,-9 0 16,-5 0-16,7 3 0,6-2 16,-15 2-16,-8 1 0,9-5 0,7-2 15,-16 3-15,-10 4 0,5-8 16,3-3-16,-11 0 0,-7-1 15,8-2-15,6-4 0,-12 6 16,-7-2-16,8-1 0,7-1 16,-9-1-16,-3 2 0,0 1 15,-1-1-15,-10-1 0,-10-4 0,7 1 16,5-3-16,-10 5 0,-7 1 16,4-6-16,4-7 15,-13 1-15,-6 2 0,6-6 0,4-1 16,-7 4-16,-3 1 0,2-2 15,2-3-15,-8 4 0,-7 5 16,4-5-16,2-3 0,-7-2 16,-1 2-16,-3 2 0,-4-2 15,-6-1-15,-1-3 0,-3-4 16,-1-5-16,-8 3 0,-5 3 0,2-8 16,1-4-16,-7 4 15,-5 1-15,-1-6 0,0-3 16,-7 7-16,-3 5 0,-2-8 0,-1-6 15,-1-1-15,1 2 0,-13-2 16,-7 1-16,1 1 0,0 1 0,-9-9 16,-7-8-16,1 12 15,2 6-15,-6-3 0,-4-3 16,-2 2-16,-3 0 0,-7-4 16,-6-3-16,3 7 0,2 4 0,-8-6 15,-6-4-15,4 6 0,3 5 16,-12-5-16,-5-4 15,2 7-15,4 5 0,-9-3 0,-4 1 16,5 0-16,5 1 0,-13 1 16,-8 1-16,12 6 0,7 3 0,-9-1 15,-8 1-15,7 2 16,6 4-16,-2 1 0,0 1 16,-1 3-16,0 1 0,-14 2 0,-8 3 15,12 0-15,7 1 0,30 6 16,19 4-16,12 2 0</inkml:trace>
  <inkml:trace contextRef="#ctx0" brushRef="#br0" timeOffset="271827.9014">14639 11012 0,'0'0'0,"0"0"16,0 0-16,8-16 0,-7 12 0,0 0 15,-1-3-15,1 3 0,1-3 16,0 0-16,-1 4 0,1-1 16</inkml:trace>
  <inkml:trace contextRef="#ctx0" brushRef="#br0" timeOffset="272018.078">14653 10927 0,'0'0'0,"0"0"0,0 0 0,0 0 15,0 0-15,0 0 0,0 0 16,0 0-16,0 0 0,15-14 16,-15 14-16,0 0 0,0 0 0,0 0 15</inkml:trace>
  <inkml:trace contextRef="#ctx0" brushRef="#br0" timeOffset="272188.9973">14661 10942 0,'0'0'0,"0"0"0,0 0 0,0 0 15,0 0-15,0 0 0,0 0 0,0 0 16,0 0-16,0 0 0,0 0 15,0 0-15,-25-3 0,25 3 16</inkml:trace>
  <inkml:trace contextRef="#ctx0" brushRef="#br0" timeOffset="284568.5008">16515 7249 0,'0'0'0,"0"0"16,0 0-16,0 0 0,0 0 16,0 0-16,0 0 0,31-11 15,-31 11-15,22-5 0,-22 5 16,29-3-16,-12 2 0,2 1 16,2 0-16,1-3 0,1 2 0,4 0 15,4-1-15,8 2 16,0-3-16,6 3 0,5-2 15,12 4-15,-1-2 0,14 3 0,0-3 16,-5 4-16,-3 0 0,14-2 16,3-1-16,-5-1 0,-4 3 15,18-1-15,4 0 0,3 0 16,-8 0-16,37 3 0,-2 0 16,-16-1-16,-9-2 0,6-1 0,4 0 15,-8 0-15,-5 0 0,10 2 16,8 2-16,-9-1 0,-5 3 15,8-3-15,7-1 16,-8 1-16,-4 3 0,8-2 0,6-3 16,-9 3-16,-5 1 0,8 3 15,6 1-15,-11-8 0,-6-2 16,10 2-16,9 0 0,-14 0 16,-8-1-16,6 6 0,3 2 15,-12 1-15,-7 0 0,5-1 0,6 0 16,-13-2-16,-6 0 0,-2-2 15,1 1-15,-13 1 0,-7 3 16,-2-5-16,1-2 0,-7 2 16,-4 1-16,-3-1 0,-3 0 15,-8-1-15,-4 2 0,-5-5 16,-2-1-16,-6-3 0,-4-4 0,-6 4 16,-5 2-16,-3 1 15,0-4-15,-5 4 0,-4 2 0,-7 0 16,-7-1-16,0-6 0,-8-2 15,8 2-15,7 1 0,5 1 16</inkml:trace>
  <inkml:trace contextRef="#ctx0" brushRef="#br0" timeOffset="285484.9747">16549 7490 0,'0'0'16,"10"-1"-16,0 0 0,1 0 0,1-3 15,7 2-15,2 0 0,5 1 0,4 2 16,4 0-16,4-1 15,10-1-15,4-2 0,3 4 16,5 2-16,10-1 0,1-2 0,11 1 16,1-1-16,0 0 0,-2 0 15,14 0-15,0 5 0,-3-3 16,-2-2-16,39-3 0,-11-4 16,-5 5-16,-5 5 0,-1 1 15,-2 3-15,-3-1 0,-4-2 16,2 0-16,3-2 0,-5-4 0,-2 0 15,7 2-15,5 4 16,0-4-16,0 0 0,1 3 0,1 1 16,1-1-16,-1-1 0,0 1 15,0 1-15,-3 0 0,-3 0 16,2 3-16,2 0 0,-7 1 16,-2 0-16,-2-1 0,0 0 15,-1 0-15,-3 2 0,0-2 16,0 0-16,-5-1 0,-2 1 0,-4-3 15,0-1-15,-7 3 0,-3-1 16,-3 3-16,1 0 16,-5-4-16,-2 0 0,-8-4 15,-5-2-15,-3 0 0,-4 0 0,-2 0 16,-2 0-16,-3 1 0,-4 2 16,-7 0-16,-3 0 0,-5-2 15,-3-1-15,1-2 0,1 0 16,-5 3-16,-2 1 0,-4-4 15,1 1-15,-6 3 0,-5-1 0,3 1 16,2 0-16,-4 1 0,0-3 16,-6-1-16,-5 0 0,4 0 15,2 1-15,1 0 0</inkml:trace>
  <inkml:trace contextRef="#ctx0" brushRef="#br0" timeOffset="301135.9982">19070 5972 0,'0'0'0,"0"0"0,0 0 0,0 0 0,0 0 16,24-10-16,-24 10 15,23-4-15,-7 0 0,1 1 16,2-1-16,1 1 0,1 1 0,6-2 15,2 1-15,-2-1 16,-2 2-16,-1-1 0,0 0 0,-2 2 16,-2-2-16,0 1 0,0 1 15,-3 0-15,-2-2 0,-2 3 16,-2-2-16,-4 1 0,-4-2 0,1 1 16,-2 2-16,0-3 0</inkml:trace>
  <inkml:trace contextRef="#ctx0" brushRef="#br0" timeOffset="301435.0008">19036 6183 0,'0'0'0,"0"0"0,0 0 0,-6 25 0,4-11 16,-1 7-16,-2 4 15,0 5-15,-2 2 0,0 3 0,1 0 16,-2 8-16,0-3 0,0 0 16,-1 2-16,1-3 0,0-4 0,-3 5 15,-1-4-15,1-4 16,2-3-16,0-1 0,1-4 16,0-4-16,2-3 0,1-3 15,0-3-15,2-4 0,1-1 0,1-4 16,1-2-16,4-7 0,3-4 15,-2 4-15,0-1 0,-2 2 16</inkml:trace>
  <inkml:trace contextRef="#ctx0" brushRef="#br0" timeOffset="301985.3703">19293 6283 0,'0'0'15,"0"0"-15,0 0 0,0 0 0,0 0 16,26 1-16,-26-1 0,24 10 16,-24-10-16,27 15 0,-14-5 15,-1 1-15,-2-1 0,-2 4 16,-3 0-16,-1 0 0,-2-1 16,-6 7-16,-3-2 0,-4-3 0,-4 1 15,-2-3-15,-3 1 16,0 0-16,0 0 0,-2-3 0,-1-1 15,0 1-15,4-3 0,5-1 16,3 0-16,3-4 0,1 1 16,2-1-16,2 0 0,0-2 15,3-1-15,5 0 0,6 0 16,1-1-16,2-2 0,5 2 16,3 1-16,1 1 0,0-1 15,-1 4-15,0-1 0,-1 1 0,-1 2 16,5 5-16,-2 1 15,-5-1-15,-3-1 0,-5 4 0,-4 0 16,-2-2-16,-2 0 0,-3 0 16,-3 2-16,-1-2 0,-2 1 15,-3-2-15,-2 2 0,-1-2 16,0 0-16,-4 0 0,-2 0 16,2-3-16,0-1 0,-3 0 15,2 0-15,1-3 0,4-1 0,0 1 16,1-1-16,2 0 15,1-3-15,1 1 0,1-1 0,2 0 16,2-1-16,-1 1 0,1 0 16,3 0-16,2-6 0,0 5 15,0-3-15,-1 1 0</inkml:trace>
  <inkml:trace contextRef="#ctx0" brushRef="#br0" timeOffset="302984.4832">22203 6819 0,'0'0'0,"0"0"16,0 0-16,0 0 0,0 0 0,-4-22 16,4 22-16,0 0 0,0 0 15,0-25-15,0 25 0,0 0 16,0 0-16,0 0 0,0 0 16,26-10-16,-26 10 0,31 10 15,-31-10-15,36 18 0,-16-7 16,0 0-16,1 3 0,3 1 0,-2 2 15,-4 1-15,-3-2 16,-4 0-16,-2-1 0,-4-1 0,-2 2 16,-7-2-16,-4-1 0,-5 0 15,-2-2-15,-3 0 0,0-2 16,-7 0-16,-2-2 0,-6 0 16,0 0-16,-1-1 0,1-1 15,5-3-15,2 0 0,5 1 16,4-1-16,2 0 0,4 0 0,3-2 15,0 0-15,2 0 16,2-2-16,2 2 0,2 0 0,1-4 16,4 3-16,5-1 0,5 2 15,1 0-15,3-1 0,1 2 16,0-1-16,1 3 0,1 1 16,-1 0-16,0 3 0,-2 0 15,-1 3-15,-1-2 0,-2 2 16,-1-1-16,-2 2 0,-2 0 15,-2 1-15,-2-1 0,-3 0 0,-2 3 16,-2-3-16,-2 3 0,-3-2 16,-3 0-16,-3-1 0,-5 0 15,-4 0-15,-4-1 0,-1 2 16,-2-2-16,-2-2 0,-4 2 16,2-3-16,1 2 0,3-2 0,-1-1 15,0 0-15,4-1 0,4-3 16,3-1-16,4-1 15,3 2-15,2-1 0,2-2 16,0-1-16,4 0 0,0-3 0,8-1 16,5-2-16,4-3 0,5-2 15,-4 1-15,-1 4 0,-3 1 16</inkml:trace>
  <inkml:trace contextRef="#ctx0" brushRef="#br0" timeOffset="303501.8474">22141 5737 0,'0'0'0,"0"0"16,0 0-16,23-4 0,-23 4 0,32 0 15,-7 1-15,4-1 0,2 0 16,10 1-16,2 1 0,-1 1 16,0-3-16,7 2 0,0 0 15,-5-1-15,-3 1 0,3 0 16,-4 0-16,-7-2 0,-6 0 0,-3 0 15,-2 0-15,-4 2 0,-5 0 16,-4-1-16,-3-1 16,-3 2-16,-3-2 0,-4 0 0,-6-2 15,-2 1-15,-4-3 0,3 2 16,2 0-16,2 2 0</inkml:trace>
  <inkml:trace contextRef="#ctx0" brushRef="#br0" timeOffset="303752.1679">22342 5790 0,'0'0'0,"0"0"0,0 0 16,0 0-16,0 0 0,-17 23 0,17-23 16,-12 20-16,5-9 0,1 3 15,0 4-15,0 0 0,-1 3 0,0 1 16,0-1-16,-3 8 16,1-1-16,-1-1 0,1 1 15,-1-1-15,0-1 0,-2 5 16,0-2-16,1-1 0,1-5 0,0-1 15,0 1-15,3-7 16,0 0-16,1-5 0,2-1 16,2-4-16,0 0 0,3-2 0,2-1 15,4-3-15,1-3 0,-1 2 16,-1-2-16,-1 2 0</inkml:trace>
  <inkml:trace contextRef="#ctx0" brushRef="#br0" timeOffset="304201.8612">22520 6004 0,'0'0'0,"0"0"0,0 0 16,0 0-16,0 0 0,32 15 16,-32-15-16,22 11 0,-22-11 15,21 17-15,-12-9 0,-1 2 16,-2-1-16,-2 0 0,-3 2 15,-1-1-15,-1-1 0,-5 0 0,-3 2 16,0-4-16,-3 1 16,-1-1-16,-2 3 0,-5-3 0,0 0 15,2-3-15,3 1 0,2 1 16,3-3-16,1 1 0,1-1 16,2-1-16,0 0 0,3-2 15,1 0-15,2 0 0,0 0 0,2 4 16,3-4-16,3 3 15,1-2-15,1 2 0,1 0 16,-1 0-16,0 1 0,1 1 0,1 1 16,-2 1-16,-1 0 0,-2 1 15,-1-1-15,-1 0 0,1 0 16,-4 0-16,-2-3 0,0 3 16,-1 1-16,-2-2 0,-3 1 15,0 0-15,-2-3 0,-4 0 16,-3 0-16,-1-1 0,-2 1 15,-6-1-15,-1-3 0,4 1 0,3 1 16,3-2-16</inkml:trace>
  <inkml:trace contextRef="#ctx0" brushRef="#br0" timeOffset="304485.1775">22031 6179 0,'0'0'0,"0"0"16,0 0-16,0 0 0,0 0 16,0 0-16,0 0 0,10 22 15,-10-22-15,0 0 0,14 25 16,-14-25-16,13 18 0,-6-8 16,-1 1-16,1 0 0,0-3 0,-1 1 15,1-1-15,0-1 0,-1 0 16,0 0-16,-1-2 15,0 1-15,-1-2 0,0 0 0,1-1 16,-2 0-16,0 0 0,1-2 16,-1 2-16,0-2 0,1 2 15,-1-2-15,-1 1 0,0-1 16</inkml:trace>
  <inkml:trace contextRef="#ctx0" brushRef="#br0" timeOffset="320534.8709">6645 6936 0,'0'0'0,"0"0"0,0 0 0,0 0 0,0 0 15,0 0-15,0 0 16,0 0-16,0 0 0,0 0 0,0 0 16,0 0-16,0 0 0,0 0 15,0 0-15,0 0 0,0 0 16,0 0-16,22-11 0,-22 11 15,23 0-15,-23 0 0,30-3 16,-30 3-16,33-3 0,-13 2 16,2 0-16,-1-1 0,0 2 15,8 0-15,0 0 0,2-1 16,0 1-16,1-2 0,1 2 16,1 0-16,1-1 0,8-2 15,0 0-15,-1 3 0,1-2 0,-2 0 16,2-2-16,8 3 0,-2-1 15,1-2-15,1 1 0,-2 1 16,-3 0-16,11-1 0,3 1 16,-6 0-16,-4-1 0,2 1 15,4-3-15,-5 4 0,-1-2 16,9 2-16,-1-2 0,-2 0 16,-3-1-16,4 4 0,3-3 15,-8 1-15,-6-3 0,7 3 0,7-1 16,-3 0-16,-1 2 0,28-2 15,-6 0-15,-10-1 0,-8 3 16,6-1-16,5-2 0,-10 4 16,-8 0-16,5-3 0,0 3 15,1 3-15,-2 1 0,4-4 16,1-7-16,-8 3 0,-5 4 0,6-3 16,5 2-16,-2 1 15,1 1-15,4-1 0,3-4 16,-8 1-16,-4-1 0,6 1 15,4 5-15,-5-2 0,0 1 0,5-2 16,3-2-16,-11 0 0,-6-1 16,5 3-16,4 5 0,-3-4 15,-2 0-15,2 1 0,1 1 16,0 0-16,-2 0 0,5-1 16,4 2-16,-8-3 0,-7-3 0,6 3 15,4 0-15,-2 3 0,2 1 16,0-4-16,2 0 0,-9-1 15,-7-2-15,9 3 0,8 1 16,-9-1-16,-5-1 0,4 4 16,1 0-16,0 2 0,0-1 15,-2-5-15,0-5 0,-3 2 16,-3 1-16,1 2 0,3 2 16,-7 1-16,-6-1 0,3-1 0,0 0 15,-3 0-15,-4-1 0,-2-2 16,1 0-16,-2 3 0,-3 0 15,3 0-15,1 0 0,-17-1 16,-1 1-16,1-2 0,2 0 16,-4 0-16,0 4 0,-1-2 15,0-2-15,-4 2 0,-1-1 16,-3 1-16,-2 0 0,2 0 16,-2 0-16,-2 1 0,-5-1 15,0 2-15,-3-1 0,2-1 0,1 0 16,3 1-16</inkml:trace>
  <inkml:trace contextRef="#ctx0" brushRef="#br0" timeOffset="320818.434">12930 6712 0,'0'0'16,"0"0"-16,0 0 0,0 0 0,0 0 15,0 0-15,0 0 0,23-8 16,-23 8-16,0 0 0,25 0 15,-25 0-15,26 1 0,-12 2 16,0 1-16,-1-1 0,1 3 16,-1-1-16,0 2 0,-1 0 15,-1-3-15,-1 5 0,-1 0 16,-1 0-16,-3 0 0,-2-2 16,-3 3-16,-4-2 0,-1 2 15,-10 3-15,-7 0 0,-12 7 0,-6-2 16,-7 0-16,-7-3 15,-1 3-15,11-4 0,7-3 0</inkml:trace>
  <inkml:trace contextRef="#ctx0" brushRef="#br0" timeOffset="321871.7625">7417 4564 0,'0'0'0,"0"0"15,0 0-15,0 0 0,0 0 16,-7 29-16,7-29 0,-2 31 16,2-31-16,-3 38 0,0-11 15,-1 1-15,3 2 0,-4 12 16,0 4-16,0 0 0,-1 1 16,0 15-16,-1 5 0,-2 9 15,0-2-15,-1 13 0,1 0 16,1-4-16,2-6 0,0 15 0,-1 1 15,-1 25-15,2-13 0,-1-3 16,0-5-16,1-8 0,0-7 16,2 11-16,-3 10 0,2-10 15,0-7-15,0 7 0,-4 7 16,5-11-16,1-3 0,0 3 16,-2 4-16,-2-4 0,-1-3 15,1 13-15,-1 9 0,1-11 0,2-8 16,-2 7-16,-1 4 0,1-7 15,0-4-15,2 6 0,0 3 16,3-11-16,0-9 0,-3 9 16,0 8-16,0-10 0,1-6 15,-3 3-15,0 2 0,-2-5 16,-1-5-16,0 6 0,1 5 16,3-12-16,-2-8 0,1 6 15,2 1-15,-3-7 0,0-4 16,0-2-16,2 0 0,0-8 15,2-6-15,0-2 0,-1-6 16,2-6-16,2-6 0,-3-4 0,4-3 16,-3-7-16,1-7 0,-1-14 15,-2-9-15,-3-3 0,-1-2 0,1 9 16,3 3-16,2 6 0</inkml:trace>
  <inkml:trace contextRef="#ctx0" brushRef="#br0" timeOffset="322401.5761">7507 4524 0,'0'0'16,"0"0"-16,0 0 0,0 0 15,0 0-15,0 0 0,-26 13 16,26-13-16,-25 16 0,8-4 0,-3 1 15,1 1-15,2 1 0,-10 5 16,-3 2-16,1-2 0,2-2 0,-2 6 16,2-2-16,2-2 15,3-2-15,0-1 0,4 1 16,4-5-16,-2-4 0,7-3 16,4-5-16,0 0 0,2 0 0,1 1 15</inkml:trace>
  <inkml:trace contextRef="#ctx0" brushRef="#br0" timeOffset="322551.8554">7397 4641 0,'0'0'16,"0"0"-16,0 0 0,0 0 0,0 0 16,0 0-16,10 28 0,-10-28 0,12 24 15,-12-24-15,20 36 16,-7-17-16,5 1 0,-5-1 0,0-3 15,-2-3-15</inkml:trace>
  <inkml:trace contextRef="#ctx0" brushRef="#br0" timeOffset="323256.9896">9212 4356 0,'0'0'16,"0"0"-16,0 0 0,0 0 0,-1 36 16,1-36-16,-3 43 0,1-17 15,-2 2-15,-1 14 0,-2 3 16,0-3-16,-1 1 0,-1-1 16,2-8-16,2-6 0</inkml:trace>
  <inkml:trace contextRef="#ctx0" brushRef="#br0" timeOffset="323804.8236">9094 5717 0,'0'0'0,"0"10"0,-1 3 15,0 5-15,1 0 0,-1 14 16,0 7-16,0 8 0,0 1 0,1 2 16,0 2-16,-1 8 0,-1 1 15,0 7-15,0-1 0,0-9 16,0-8-16,-5 14 0,-3 1 15,4-4-15,1-5 0,2 2 16,2 3-16,-3-4 0,1-4 16,-6 29-16,-3-3 0,1-11 15,2-11-15,-3 7 0,-1 1 16,3-6-16,2-3 0,-2 5 16,-1 5-16,2-8 0,2-5 0,2 4 15,3 2-15,0 0 16,1-1-16,-1 2 0,-1 2 15,1-8-15,0-6 0,-1 7 0,-2 5 16,0-6-16,-2-3 0,2 3 16,0 1-16,0-5 0,-1-3 0,4 2 15,3 1-15,1-6 16,1-5-16,0 4 0,1 6 16,0-4-16,-2-2 0,-3 0 15,-2-3-15,0 0 0,-3 0 0,-1 6 16,0 2-16,3-7 0,1-7 15,0 0-15,3-2 0,-1 1 16,1 0-16,-1 2 0,0 3 16,0-6-16,1-3 0,2-11 15,1 3-15,1-1 0,-2 1 16,0 3-16,0 2 0,0-2 0,-1-1 16,1-2-16,1 0 15,-1-6-15,1-1 0,-1-3 0,2-4 16,-4-4-16,0-3 0,-2 0 15,2 0-15,0 0 0</inkml:trace>
  <inkml:trace contextRef="#ctx0" brushRef="#br0" timeOffset="324702.8031">10705 6655 0,'0'0'0,"0"0"0,0 0 15,0 0-15,0 0 0,0 0 0,0 0 16,0 0-16,0 0 0,-28 14 15,28-14-15,-21 17 0,21-17 16,-24 19-16,11-5 0,2 0 16,1 0-16,1 3 0,-1 1 15,1-2-15,1 1 0,0 4 16,3-2-16,0-2 0,2-2 0,1-2 16,1-1-16,1-2 0,2-3 15,2-3-15,3-1 0,0-2 16,1-2-16,1-2 0,1 0 15,0-2-15,1-1 0,2-5 16,1 1-16,-2-1 0,-2 0 16,0 0-16,-2 0 0,1-3 15,0 2-15,-2-1 0,-2 1 16,1 0-16,-2 1 0,-1 0 16,0 1-16,-2 2 0,-2-3 0,-2 1 15,1 2-15,0 2 0,-1 2 16,-3 0-16,0 1 0,-2 2 15,-1 0-15,1-1 0,1-1 16,0 2-16,2 1 0,0-1 16</inkml:trace>
  <inkml:trace contextRef="#ctx0" brushRef="#br0" timeOffset="324968.1384">11161 6382 0,'0'0'0,"0"0"15,0 0-15,26-6 0,-26 6 0,38-7 16,-9 0-16,0 3 0,2 0 16,11 0-16,2-2 15,7 2-15,-6 1 0,-1-1 0,-1 4 16,-4-1-16,-4-1 0,3 4 15,-6-1-15,-6 3 0,-5-1 16,-6 1-16,-5 0 0,-3-1 16,-2-3-16,0 3 0</inkml:trace>
  <inkml:trace contextRef="#ctx0" brushRef="#br0" timeOffset="325185.5591">11506 6502 0,'0'0'0,"0"0"0,0 0 16,0 0-16,0 0 0,-4 28 15,4-28-15,-6 21 0,6-21 0,-7 29 16,4-18-16,0 3 0,0-3 16,-1 0-16,1 1 15,1-4-15,0 3 0,0-4 0,1 0 16,2-3-16,2 0 0,-1-1 15,0 0-15,0-2 0</inkml:trace>
  <inkml:trace contextRef="#ctx0" brushRef="#br0" timeOffset="325351.251">11666 6476 0,'0'0'0,"0"0"0,0 0 16,0 0-16,0 0 0,0 0 0,-8 25 15,8-25-15,-10 25 0,3-7 16,-3 3-16,-1 4 0,-2 1 16,4-2-16,0-5 0,1 0 15</inkml:trace>
  <inkml:trace contextRef="#ctx0" brushRef="#br1" timeOffset="329475.3374">9031 4394 0,'0'0'0,"0"0"16,0 0-16,0 0 0,0 0 15,0 0-15,0 0 0,0 0 16,0 0-16,0 0 0,0 0 16,0 0-16,5 24 0,-5-24 15,0 0-15,0 29 0,0-29 0,-1 23 16,1-23-16,-6 28 16,3-15-16,0 3 0,-2 0 15,2-2-15,0 1 0,0 2 0,2 0 16,-1 0-16,-1 0 0,-1 6 15,1 3-15,0-4 0,0-1 16,-1 1-16,2 1 0,-2-1 16,0 0-16,0 0 0,-1 1 15,0 1-15,-1-1 0,1 1 16,-1 1-16,1 1 0,-1-3 0,0 6 16,-2 0-16,1-2 0,1-1 15,-1-1-15,1 3 0,-1-4 16,-1-2-16,2 1 0,0 2 15,-3-2-15,-1-1 0,0 1 16,1 2-16,0-4 0,0-1 16,0 3-16,1-1 0,0-1 15,2 2-15,-2 0 0,1 1 16,-2-2-16,0-2 0,1 1 16,1 1-16,0 0 0,-2-1 0,-1-1 15,-1-1-15,0 1 0,1-2 16,-1 0-16,0 3 0,-1-3 15,2 1-15,1 1 0,0-2 16,2 0-16,-3 0 0,1 0 16,0 3-16,-1-5 0,0 0 15,-2 2-15,0 0 0,1-2 16,2 1-16,-3 0 0,0-1 16,1 0-16,1-2 0,-1 4 15,-1 0-15,1-3 0,0-1 0,-2 1 16,-2 2-16,1 0 0,1-2 15,-4 0-15,2 2 0,0 0 16,2-2-16,-1-1 0,-1 1 16,1-1-16,0 0 0,-2-2 15,0 1-15,0-2 0,2 0 0,0 2 16,-1-1-16,2-1 0,1 2 16,-2-2-16,-1 3 15,0-2-15,-1 1 0,0-1 0,-2 2 16,2 0-16,1 0 0,1-3 15,0 3-15,-1-3 0,1 0 16,0 0-16,-1 3 0,1-4 16,-1 0-16,-2-2 0,0 3 15,5-4-15,1 0 0,0-1 16,-3 2-16,1 0 0,-1-1 0,-1 0 16,-2 0-16,2 1 0,0-1 15,-1 0-15,1 2 16,0 0-16,1 0 0,0-1 0,-2 2 15,0-3-15,-1-2 0,1 2 16,-1 0-16,2 0 0,-1-3 16,2 3-16,0 0 0,0-1 15,1-1-15,-1-1 0,-3-1 16,3 1-16,1 2 0,-1-2 16,1 0-16,0-1 0,1 1 0,0 0 15,2-1-15,-2 1 0,2 1 16,1-1-16,1-3 0,0 3 15,1-4-15,1 2 0,1-1 16,-2 0-16,-1-1 0,1 2 16,0-1-16,0 2 0,1-2 15,-1-1-15,1 0 0,0 3 16,1-3-16,0 2 0,2-1 16,-3 0-16,1-1 0,0 3 0,2-3 15,0 0-15,1 1 0,0 1 16,-1-2-16,1 0 0,2 0 15,-3 1-15,0 2 0,3-3 16,-2 1-16,2-1 0,-2 0 16,2 0-16,0 0 0,0 0 15,0 3-15,0-3 0</inkml:trace>
  <inkml:trace contextRef="#ctx0" brushRef="#br1" timeOffset="331103.3062">10598 6839 0,'0'0'0,"0"0"16,0 0-16,0 0 0,0 0 0,0 0 16,0 0-16,0 0 15,0 0-15,0 0 0,0 0 16,0 0-16,0 0 0,0 0 16,0 0-16,0 0 0,0 0 0,0 0 15,0 0-15,-23 5 0,23-5 16,0 0-16,0 0 15,0 0-15,-27 11 0,27-11 0,0 0 16,-22 11-16,14-6 0,-1 0 16,-1 2-16,0-3 0,0 3 15,-1-3-15,-1 3 0,0 0 16,1 0-16,-2 0 0,-2 2 16,0-2-16,0-1 0,-3 4 0,0-3 15,2 3-15,-1-2 0,-4 6 16,-1 0-16,2-1 0,2 0 15,-3 1-15,-1 2 0,2-3 16,1 1-16,0 2 0,1 0 16,-1 0-16,1 0 0,-4 2 15,-1 3-15,5-6 0,1-1 0,-3 4 16,2 3-16,2-1 16,0-1-16,-1 1 0,-3 2 15,2-3-15,1-1 0,0 2 0,-1 1 16,3-1-16,0 0 0,1 3 15,1 0-15,0-3 0,-1-1 16,-1 2-16,-2 1 0,2-1 16,0 1-16,-1-1 0,1 2 15,3-3-15,-2 1 0,3 0 16,1 4-16,0-1 0,2-1 16,-1 1-16,0 1 0,-1-3 0,0 0 15,-1 2-15,-1 0 16,1-1-16,1-4 0,2 3 0,-1 1 15,2-1-15,-1 1 0,0 0 16,1 1-16,0-1 0,3-1 16,-1 2-16,1 0 0,-1-2 15,2 0-15,0 2 0,-1-1 16,1 1-16,0-3 0,-1 2 16,1 3-16,0-2 0,0 0 0,-1-2 15,1-3-15,0 1 0,-1 2 16,0 1-16,-1 0 0,1-1 15,0-2-15,1 0 0,1 2 16,0-2-16,0 1 0,0 1 16,-1 0-16,1-2 0,0-2 15,-1 1-15,-1 1 0,2 0 16,1-1-16,-1 1 0,0 2 16,-1-5-16,1-1 0,0 1 15,0 2-15,0-1 0,-1 0 0,1 2 16,0-1-16,0-2 0,0-1 15,-1 1-15,2 1 16,0-1-16,0-2 0,0 2 0,0-1 16,0-2-16,0-1 0,0 0 15,1 0-15,0 0 0,0 0 0,0 1 16,0 0-16,0 0 16,0-1-16,-3 1 0,2 1 15,0-1-15,0 0 0,0 0 0,0-1 16,0 0-16,0 0 0,1-1 15,0 0-15,0-1 0,1 1 16,-1-1-16,0-1 0,0 1 16,-1 0-16,1-2 0,0 1 15,0-2-15,0 0 0,0-3 16,0 1-16,0 0 0,0-1 0,0 0 16,0-1-16,0 0 0,-1 1 15,1 0-15,0 1 16,0-1-16,0-2 0,0 1 0,0 0 15,0-2-15,0 1 0,0-3 16,0 0-16,2-1 0,0-3 0,-1 0 16,0 1-16,0 1 15</inkml:trace>
  <inkml:trace contextRef="#ctx0" brushRef="#br1" timeOffset="331951.8705">10647 6680 0,'0'0'0,"0"0"16,0 0-16,0 0 0,0 0 15,0 0-15,0 0 0,0 0 0,0 0 16,0 0-16,-10-22 16,10 22-16,0 0 0,-22 0 0,22 0 15,-20 4-15,20-4 0,-20 7 16,9-4-16,-1 4 0,-1 0 16,0 1-16,-1-1 0,1 3 15,0-2-15,1 3 0,1 3 16,1-3-16,1 0 0,1 3 15,2-3-15,0 1 0,2 0 0,1-1 16,-1 3-16,3-3 0,1 3 16,2-3-16,2 0 0,-1-1 15,1 1-15,3-4 0,2 3 16,1-5-16,1 1 0,3-2 16,-1 0-16,2-4 0,-1 2 15,0-2-15,1-2 0,-1 0 16,1-3-16,0 1 0,-1-4 15,-1 1-15,-2 0 0,-1-3 16,0 1-16,-1 0 0,-1-2 0,-2 1 16,0-1-16,-1 0 15,0 1-15,-2-2 0,-1-1 0,-1 2 16,1-1-16,-2-1 0,0 2 16,-2-3-16,0 3 0,-2-1 15,-2-1-15,0 2 0,-2 1 16,-3-1-16,-2 0 0,-2 1 15,-1 1-15,-3 0 0,-2 2 16,3 3-16,4 0 0,2 1 16</inkml:trace>
  <inkml:trace contextRef="#ctx0" brushRef="#br1" timeOffset="333750.9475">18957 7494 0,'0'0'0,"0"0"0,0 0 0,0 0 16,0 0-16,0 0 0,0 0 16,0 0-16</inkml:trace>
  <inkml:trace contextRef="#ctx0" brushRef="#br1" timeOffset="333918.6236">18831 7618 0,'0'0'0,"0"0"16,0 0-16,-28 7 0,17-6 0,1 0 15,1-1-15,1 1 0</inkml:trace>
  <inkml:trace contextRef="#ctx0" brushRef="#br1" timeOffset="341868.8502">9441 8859 0,'0'0'0,"0"0"16,0 0-16,0 0 0,0 0 0,0 0 15,0 0-15,0 0 0,0 0 16,0 0-16,0 0 0,-22-13 16,22 13-16,0 0 0,0 0 15,0 0-15,0 0 0,-25-7 16,25 7-16,0 0 0,0 0 0,-28-2 16,19 3-16,-1-1 15,1 0-15,-2 1 0,1 0 16,1 0-16,2 1 0,-1-1 0,0 0 15,0 0-15,2 0 0,-1 1 16,1 3-16,-1 0 0,1-2 16,1 1-16,-1 1 0,2 0 15,0 0-15,0 2 0,3-1 16,-2 0-16,2-1 0,0 1 16,1 0-16,1 0 0,1 0 15,0-1-15,1 1 0,1-1 16,-1-1-16,1 0 0,2 1 15,1-1-15,0 1 0,2-2 0,1 0 16,0 0-16,0-1 0,0 0 16,0-1-16,0 1 15,-1-2-15,-1-2 0,1 0 0,-1 0 16,0 1-16,-1-1 0,1-2 16,0 1-16,-1-1 0,0-1 15,0 0-15,-2 1 0,0 0 0,-1 0 16,0-2-16,1 1 15,-3 1-15,0-3 0,0 1 0,0 0 16,-2 0-16,0-1 0,0 2 16,-2-1-16,0 0 0,-1 1 15,-1 0-15,-1 0 0,1-1 16,-1 2-16,0 1 0,-1-1 16,1 1-16,-3-2 0,-1 0 15,0 0-15,1 1 0,-1 0 16,0-1-16,0 0 0,1 2 0,0 0 15,-2 1-15,1-1 0,0 1 16,1 1-16,1 1 0,0-1 16,0 1-16,1 1 0,-1 1 15,0 0-15,1 0 0,0-1 16,1 0-16,-1 1 0,1 2 16,-1 0-16,1-1 0,-1 0 15,2 1-15,-1 0 0,2 1 16,0 0-16,1 0 0,1 0 15,1 0-15,1 2 0,1-2 0,0 1 16,1 0-16,2 0 0,-3 0 16,2-1-16,1 1 0,-1-2 15,1 2-15,0-2 0,2 0 16,-1 0-16,3-1 0,-1 0 16,3 0-16,-1 0 0,1 0 0,0-1 15,1-1-15,-1 0 16,-1-1-16,1 0 0,-3-2 15,-1 0-15,1 1 0,-1-1 16,-1-1-16,1 1 0,0-2 0,-2 1 16,0-1-16,-1 2 0,-1-1 15,-1-1-15,0 0 0,-1 0 16,0 0-16,-1 0 0,-1 0 16,0 1-16,-2 1 0,0-1 15,-1-1-15,-2 1 0,1 2 0,-4-1 16,-2 1-16,1 1 15,1 1-15,0-1 0,0 1 16,-1 0-16,1 0 0,0 2 0,0-1 16,1 1-16,2 0 0,0 1 15,1 0-15,0 2 0,1-1 16,0 0-16,2 2 0,1-3 16,0 1-16,2-1 0,1 0 15,2 1-15,0 0 0,2 0 16,0 0-16,3 0 0,1-3 0,1-1 15,1 0-15,-1 0 0,-1 0 16,1-1-16,1-1 0,-2-1 16,-1 2-16,0-2 0,0-1 15,-2-1-15,0 0 0,0 1 16,-2-2-16,-1 1 0,1 0 16,-4-1-16,0-1 0,-1 1 15,-1-1-15,-2 2 0,-2-1 16,1 0-16,-2 0 0,-1 2 15,-2-1-15,-2 0 0,-1 1 0,-1 0 16,1 2-16,0 0 0,0 0 16,0 1-16,1-1 0,0 2 15,1 0-15,0 0 0,1 0 16,0 0-16,2-1 0,-1 3 16,1 1-16,2 0 0,0 2 0,2-2 15,1 1-15,1 0 16,1 0-16,1 0 0,1-1 15,0 0-15,2 1 0,0-3 16,3-1-16,0 1 0,1-1 0,2 0 16,2-1-16,0 0 0,0 0 15,-1-1-15,0 0 0,-1-2 16,-1 0-16,0 0 0,-1 0 16,-2-1-16,1 2 0,-1-2 15,-1 0-15,-1 0 0,0 1 0,-1-1 16,-1 0-16,-1 1 0,-1-1 15,-1 0-15,-2 0 0,-3 1 16,0 1-16,-4 0 0,-2 1 16,0-1-16,1 1 0,0 1 15,0 1-15,0-1 0,1 2 16,1-2-16,0 1 0,1 0 16,1 2-16,1 0 0,2 1 15,-1 0-15,2 1 0,1-1 16,1 0-16,1 0 0,0 0 0,1 1 15,1-1-15,1-2 16,2 1-16,1 0 0,2 1 0,1-1 16,1 0-16,2 1 0,1-1 15,-2 1-15,-1-3 0,-1 2 16</inkml:trace>
  <inkml:trace contextRef="#ctx0" brushRef="#br1" timeOffset="343017.886">7119 8848 0,'0'0'16,"0"0"-16,0 0 0,0 0 0,0 0 15,0 0-15,0 0 16,0 0-16,0 0 0,0 0 0,22 3 16,-22-3-16,0 0 0,37 4 15,-37-4-15,33 4 0,-17-2 16,4-2-16,3 0 0,-1 0 16,0 0-16,-3 0 0,-2 0 15,-3 0-15</inkml:trace>
  <inkml:trace contextRef="#ctx0" brushRef="#br1" timeOffset="343151.9299">7888 8898 0,'0'0'0,"0"0"0,0 0 0,0 0 16,31 0-16,-31 0 0,33 0 16,-13 0-16,2-2 0,-2 2 15,-5-1-15,-1 1 0</inkml:trace>
  <inkml:trace contextRef="#ctx0" brushRef="#br1" timeOffset="343301.951">8672 8894 0,'0'0'0,"0"0"16,0 0-16,25-2 0,-25 2 0,28 0 15,-9 0-15,2 0 0,0 0 16,-3 0-16,-2 0 0,-2 0 15</inkml:trace>
  <inkml:trace contextRef="#ctx0" brushRef="#br1" timeOffset="343501.7602">9211 8885 0,'0'0'16,"0"0"-16,0 0 0,0 0 15,0 0-15,0 0 0,0 0 0,27 0 16,-27 0-16,0 0 0,26 2 15,-26-2-15,0 0 0,31 2 16,-21-2-16,0 0 0,-1 0 16,-2 0-16,0 1 0,-1 0 15,-2 1-15,-1-1 0,-1-1 16,-2 0-16,3 0 0,-3 0 16</inkml:trace>
  <inkml:trace contextRef="#ctx0" brushRef="#br1" timeOffset="344368.556">9435 6905 0,'0'0'0,"0"0"15,0 0-15,0 0 0,0 0 0,0 0 16,-7 24-16,7-24 0,0 0 16,-6 33-16,6-33 0,-5 30 0,4-14 15,0-5-15,0 2 16,0-5-16</inkml:trace>
  <inkml:trace contextRef="#ctx0" brushRef="#br1" timeOffset="344518.8493">9361 7595 0,'0'0'0,"0"0"0,0 0 15,-10 20-15,10-20 0,-7 21 16,4-5-16,0-1 0,1 0 0,-1 1 16,0-2-16,1-2 0</inkml:trace>
  <inkml:trace contextRef="#ctx0" brushRef="#br1" timeOffset="344648.9188">9244 8286 0,'0'0'0,"0"0"0,0 0 16,-1 22-16,1-22 0,-2 22 16,1-8-16,1-1 0,0-1 0,0-3 15</inkml:trace>
  <inkml:trace contextRef="#ctx0" brushRef="#br1" timeOffset="344918.4089">9243 8860 0,'0'0'0,"0"0"0,0 0 16,0 0-16,0 20 0,0-20 15,0 0-15,0 27 0,0-17 0,0 1 16,0-1-16,0-1 0,0 0 15,0-1-15,1 1 0,0-2 16,0 2-16,-1 0 0,0 2 16,0-2-16,-1 0 0,0-2 15,1 0-15,0-1 0,0 0 16,0 0-16,0-1 0,0 1 16,-1-2-16,1 0 0,0 1 15,0-2-15,0-3 0,-2 2 0,2-2 16,0 3-16</inkml:trace>
  <inkml:trace contextRef="#ctx0" brushRef="#br2" timeOffset="355720.983">9758 7425 0,'0'0'0,"0"0"0,0 0 15,0 0-15,0 0 0,0 0 16,0 0-16,0 0 0,-15 17 0,15-17 16,0 0-16,0 0 15,0 0-15,2 23 0,-2-23 16,0 0-16,0 0 0,18 17 0,-18-17 16,0 0-16,21 7 0,-21-7 15,18 1-15,-8-1 0,0 0 16,-1-1-16,0-1 0,-2 0 15,0-1-15,1-1 0,0-1 16,-2 1-16,1-2 0,-2 1 16,1-4-16,-2 0 0,0 0 0,-3 1 15,-1-1-15,-1 1 0,-1 0 16,0 0-16,-1 1 16,0 0-16,-2 1 0,-3 0 0,-1 0 15,-2 4-15,-1-3 0,1 3 16,2 2-16,-2-1 0,1 1 15,0 1-15,0 1 0,1 2 16,1-1-16,0 2 0,2 4 16,-1-3-16,2 1 0,0 0 15,2 2-15,1-2 0,0-1 0,2 2 16,1 0-16,1-2 0,2 1 16,2-2-16,2-2 15,-1 2-15,2-1 0,2-1 0,1-1 16,-1-2-16,-1 2 0,2-2 15,-1-2-15,-3 1 0,0-1 0,0-2 16,-1 1-16,1-1 16,-1 1-16,-2-1 0,1 0 15,-2-1-15,0 1 0,-1-1 16,-2-1-16,-1 1 0,-1 0 0,-2 1 16,0 1-16,-1-1 0,-2 1 15,-3 0-15,-2 2 16,0 1-16,0 0 0,-1 2 0,0 1 15,1-1-15,1 3 0,0-1 16,1 1-16,2-1 0,0 1 0,1 2 16,2-3-16,1 3 15,1 0-15,2-1 0,2-1 16,1-1-16,1 1 0,2-1 16,2 0-16,-1-1 0,2-1 0,1-1 15,0-1-15,0 0 0,-1-1 16,-1-2-16,-1 1 0,0-1 15,0 1-15,-1-3 0,1 0 16,-2 1-16,1-1 0,-2 1 16,0-1-16,-2-2 0,-1 2 0,-2-2 15,-1 1-15,-1 1 16,0-1-16,-4 3 0,-1 1 16,-2 2-16,0-2 0,-1 4 0,0-2 15,0 3-15,0 0 0,1 0 16,0 2-16,1 0 0,1 0 0,2 1 15,-1 0-15,1 0 16,2-1-16,1 1 0,1-2 16,-1 1-16,2-1 0,0 0 15,1-2-15,0 1 0,0-1 0,2 0 16,2-2-16,-1 0 0,0 0 16,1-2-16,-1 0 15,0 0-15,0 1 0,0-1 0,-1 1 16,0 0-16,0-1 0,-2 2 15,3-4-15,-3 4 0,2-2 16,-2 2-16,0 0 0,-4 1 16,2 0-16,0 1 0,2-2 15,-2 0-15</inkml:trace>
  <inkml:trace contextRef="#ctx0" brushRef="#br2" timeOffset="357686.4699">9777 7474 0,'0'0'0,"0"0"0,0 0 0,0 0 16,0 0-16,0 0 0,0 0 16,0 0-16,0 0 0,0 0 15,0 0-15,0 0 0,0 0 0,0 0 16,0 0-16,0 0 0,2-23 16,-2 23-16,0 0 15,0 0-15,0 0 0,8-21 0,-8 21 16,0 0-16,0 0 0,5-18 15,-5 18-15,0 0 0,0 0 0,5-22 16,-4 17-16,0 0 16,0 0-16,-1-1 0,0-1 15,-1 1-15,0-1 0,1 0 16,0 2-16,0-1 0,-1 1 0,1-2 16,0 0-16,0 0 0,0 1 15,0-1-15,-1 0 0,0 1 16,-1-1-16,1 0 0,0-2 15,0 1-15,0 0 0,0 0 16,-1-2-16,0 0 0,-1 3 16,2-1-16,0 1 0,0 2 15,-1-1-15,1-1 0,0 0 16,0 0-16,1 0 0,0 0 16,0 0-16,0 0 0,0-1 0,0 1 15,1 0-15,0 0 0,0 0 16,0 0-16,-1 0 0,1-1 15,0 3-15,-1-2 16,0-2-16,0 2 0,0 0 0,-1 2 16,0-2-16,0 1 0,1-1 0,0 0 15,0 2-15,0-1 16,0-1-16,1 0 0,0-1 0,0 1 16,0 0-16,-1 2 0,0-1 15,0-1-15,1 0 0,0 0 16,1 3-16,-2-3 0,1 4 15,0-2-15,-1-1 0,0 2 16,0-1-16,0 0 0,0 1 16,0-1-16,0 0 0,0 4 15,0-2-15,0-1 0,0 1 0,0 1 16,0 0-16,0-1 0,0 3 16,1-4-16,-1 4 0,0-3 15,0 3-15,0-4 0,0 4 16,0 0-16,0 0 15,0 0-15,0 0 0,-2-5 16,2 5-16,0 0 0,0 0 16,0 0-16,0 0 0,0 0 0,0 0 15,0 0-15,0 0 0,0 0 16,-1-6-16,1 6 0,0 0 16,0 0-16,0 0 0,0 0 15,0 0-15,0 0 0,0 0 16,0 0-16,0 0 0,0 0 15,0 0-15,0 0 0,0 0 0,0 0 16,0 0-16,0 0 16,0 0-16,0 0 0,0 0 0,0 0 15,0 0-15,0 0 0,0 0 16,0 0-16,0 0 0,2 4 16,-2-4-16,0 0 0,0 0 0,0 0 15,0 0-15,4 3 16,-4-3-16,0 0 0,7 1 15,-7-1-15,6 0 0,-6 0 0</inkml:trace>
  <inkml:trace contextRef="#ctx0" brushRef="#br2" timeOffset="360018.8492">9887 6161 0,'0'0'0,"0"-5"16,1 3-16,-1 2 0,3-3 0,-1 3 15,2-3-15,2 2 0,0 1 0,4 0 16,2-3-16,2 3 0,-1-1 16,2-1-16,2 1 0,0 1 15,2 0-15,8 0 0,0-2 16,3 1-16,1 2 0,2-1 15,1 2-15,0-2 0,-1 3 16,9-2-16,0-1 0,-3 3 16,-4-2-16,-2 0 0,0 1 15,-4-2-15,-4 0 0,-4 0 16,-3 0-16,-4 0 0</inkml:trace>
  <inkml:trace contextRef="#ctx0" brushRef="#br2" timeOffset="360451.7866">10307 6188 0,'0'0'15,"0"0"-15,0 0 0,0 0 0,-24 13 16,24-13-16,-19 15 15,9-5-15,0 1 0,-1 3 0,-1 0 16,0 1-16,-1-1 0,-2 7 16,-1 1-16,3-4 0,2 3 15,0-3-15,1 0 0,3-1 16,2 1-16,1-1 0,3-1 16,1-2-16,1-3 0,4 0 15,3-1-15,0-3 0,2-3 0,1 0 16,0-2-16,0-1 0,0 2 15,2-3-15,0-6 0,-1 2 16,-1 0-16,1 0 0,0-3 16,-1 0-16,-1 0 0,-1 0 15,-2 0-15,-2 0 0,1 2 0,-3-1 16,-2-1-16,-1 3 0,-1 1 16,-5-2-16,-2-1 0,-2 2 15,-1 1-15,-1-1 0,-3 1 16,-4 0-16,1 2 0,0-5 15,1 1-15,3-1 0,2 2 16,2 0-16</inkml:trace>
  <inkml:trace contextRef="#ctx0" brushRef="#br2" timeOffset="360902.5865">10195 5573 0,'0'0'0,"0"0"16,0 0-16,0 0 0,0 0 0,-16 18 15,16-18-15,0 0 0,-16 24 16,16-24-16,-8 25 0,5-12 16,-2 1-16,2 2 0,0-1 15,0 2-15,0-3 0,0 4 16,0-3-16,0 1 0,1 1 0,-1 3 16,0-4-16,0 1 0,1 0 15,0-1-15,-1-3 0,1-1 16,-1 1-16,1-3 0,0-2 15,0-1-15,0 0 0,-2 0 16,1 0-16,0-5 0,-1 3 16,0-4-16,-1 0 0,1-1 15,0-1-15,-2 0 0,0 1 16,-2-3-16,-1-1 0,1-2 0,3-2 16,0 1-16,1 1 0,1 1 15</inkml:trace>
  <inkml:trace contextRef="#ctx0" brushRef="#br2" timeOffset="361081.0087">10183 5747 0,'0'0'0,"0"0"15,0 0-15,0 0 0,0 0 0,0 0 16,28-12-16,-28 12 0,0 0 0,28-1 15,-28 1-15,0 0 16,30-1-16,-23 1 0,0 0 16,0 0-16</inkml:trace>
  <inkml:trace contextRef="#ctx0" brushRef="#br2" timeOffset="361302.2237">10446 5654 0,'0'0'0,"0"0"0,0 0 15,0 0-15,28-1 0,-28 1 16,26 1-16,-11 0 0,0 2 0,2-2 16,1 0-16,-1 1 0,-2 1 15,3-1-15,-3 1 0,0-1 16,-3 2-16,-1-4 0,-2 1 15,-2 0-15</inkml:trace>
  <inkml:trace contextRef="#ctx0" brushRef="#br2" timeOffset="361553.4911">10530 5730 0,'0'0'0,"0"0"0,0 0 0,0 0 15,0 0-15,-16 19 0,16-19 16,0 0-16,-20 24 0,20-24 16,-19 21-16,9-10 0,1 1 15,0-3-15,1 2 0,0-1 0,0-3 16,2 2-16,-1 0 16,1-1-16,1-1 0,-1 0 0,2 0 15,0-4-15,0-1 0,2 0 16,2-2-16,0 0 0,0-4 15,0 4-15</inkml:trace>
  <inkml:trace contextRef="#ctx0" brushRef="#br2" timeOffset="361853.1428">10536 5747 0,'0'0'0,"0"0"0,0 0 16,0 0-16,0 0 0,0 0 15,-9 22-15,9-22 0,0 0 16,-10 22-16,10-22 0,-7 21 16,7-21-16,-5 21 0,3-10 15,-1-1-15,1-1 0,1 1 16,1 0-16,1-2 0,0 0 0,1-2 16,2 1-16,-1 0 0,1-3 15,1 0-15,0-2 0,1 0 16,1 0-16,1 2 0,2-4 15,-1 0-15,0 0 0,0 0 16,1 0-16,-2 0 0,0-3 0,-1 2 16,-2 1-16,1 0 0</inkml:trace>
  <inkml:trace contextRef="#ctx0" brushRef="#br2" timeOffset="366035.4913">9425 8884 0,'0'0'0,"0"0"15,0 0-15,0 0 0,0 0 0,0 0 16,-2-23-16,2 23 0,0 0 16,0 0-16,-4-20 0,4 20 15,0 0-15,0 0 0,-10-22 16,5 16-16,0 1 0,-2 1 0,-2 1 16,-1-2-16,0 2 15,-2 1-15,-1 1 0,-1 1 0,2 0 16,-2 1-16,0 0 15,0 1-15,-1 1 0,0 2 0,-1-1 16,1 2-16,2-1 0,-2 1 16,3 1-16,1 0 0,1 0 15,-1 2-15,1 0 0,4-1 16,0-1-16,2 1 0,1-1 16,-1 1-16,2 0 0,1 0 0,2-1 15,1-1-15,3 0 0,1-1 16,5 0-16,-2 0 0,2 1 15,1-3-15,0-1 0,1-1 16,0 0-16,2-1 0,2 0 16,-1-2-16,1 0 0,-2-1 15,1-2-15,-3 1 0,-1-1 0,-1 0 16,0-2-16,-2 0 16,-1 0-16,-3-1 0,0 1 15,-2 1-15,0 0 0,-1-1 16,0-1-16,-2 3 0,-2 1 0,-1-2 15,-2-1-15,-3 0 0,-1 1 0,-2 0 16,-1 0-16,0 2 16,1 0-16,-5 0 0,1 3 15,-1 0-15,1 2 0,0 1 16,0 2-16,2 0 0,2 2 0,3-1 16,3 3-16,1-7 0,3-5 15,0 1-15,0 1 16,1 2-16</inkml:trace>
  <inkml:trace contextRef="#ctx0" brushRef="#br2" timeOffset="366385.8156">9449 9057 0,'0'0'0,"0"0"0,0 0 15,0 0-15,0 0 0,-26 8 16,26-8-16,-22 5 0,22-5 16,-29 7-16,12-3 0,0 0 0,-2 1 15,-2 1-15,-1 2 0,0-1 16,0 0-16,-3 2 0,1 2 15,3-3-15,3 1 0,1 1 16,4-1-16,2 2 0,2 0 16,4-1-16,3 1 0,2-1 15,1-1-15,5 0 0,5 1 16,3-2-16,1-2 0,-2 0 0,-2-1 16,-2-2-16</inkml:trace>
  <inkml:trace contextRef="#ctx0" brushRef="#br2" timeOffset="366575.5555">9403 9379 0,'0'0'0,"0"0"0,0 0 15,0 0-15,0 0 0,-30 1 16,30-1-16,-28-1 0,28 1 0,-32 0 16,15 0-16,-1 1 15,-1 1-15,-1 1 0,0 0 0,2-1 16,2 0-16,-2 0 0,4 1 15,3 0-15,2 0 0,3-1 16,2 0-16,0-1 0</inkml:trace>
  <inkml:trace contextRef="#ctx0" brushRef="#br2" timeOffset="366785.3715">9437 9512 0,'0'0'0,"0"0"0,0 0 16,0 0-16,0 0 0,0 0 15,0 0-15,0 0 0,-28 7 16,28-7-16,-30 4 0,13-2 16,1 0-16,-2 2 0,-1-2 15,1 0-15,0 1 0,-1-1 16,2 1-16,1-1 0,1 1 0,3-1 16,4 1-16,6-1 0,3 1 15,0-1-15,0 0 0,-1-2 16</inkml:trace>
  <inkml:trace contextRef="#ctx0" brushRef="#br2" timeOffset="366985.5501">9435 9630 0,'0'0'16,"0"0"-16,0 0 0,0 0 16,0 0-16,0 0 0,-29 4 0,29-4 15,-26 0-15,26 0 0,-32 2 16,17 0-16,-1 2 0,1-1 15,-1-2-15,2 1 0,2 1 16,2 1-16,3-1 0,2-1 16,4 1-16,-1-1 0,2-2 15,0 4-15</inkml:trace>
  <inkml:trace contextRef="#ctx0" brushRef="#br2" timeOffset="367154.3084">9394 9742 0,'0'0'15,"0"0"-15,0 0 0,0 0 16,0 0-16,-24 2 0,24-2 16,-23 2-16,23-2 0,-27 3 15,27-3-15,-24 5 0,12-1 0,-1-2 16,0 2-16,0 1 16,3-3-16,3 0 0,2 0 0,1 1 15,1-3-15,-1 1 0</inkml:trace>
  <inkml:trace contextRef="#ctx0" brushRef="#br2" timeOffset="367351.8932">9342 9820 0,'0'0'0,"0"0"16,0 0-16,0 0 0,0 0 0,-26 2 16,26-2-16,-25 1 0,25-1 15,-29 1-15,11 1 0,1 0 16,0-2-16,1 2 0,0 1 15,2-1-15,1 1 0,2-1 16,1 0-16,2 0 0,2-2 16,1 1-16,0-1 0,1 1 15</inkml:trace>
  <inkml:trace contextRef="#ctx0" brushRef="#br2" timeOffset="367535.0695">9370 9903 0,'0'0'0,"0"0"0,0 0 16,0 0-16,0 0 0,0 0 16,-28 1-16,28-1 0,-21 3 15,21-3-15,-22 3 0,22-3 0,-22 3 16,11-1-16,0 0 16,1 0-16,2 0 0,2 1 15,3-3-15,1 0 0,-1 0 0,1 1 16</inkml:trace>
  <inkml:trace contextRef="#ctx0" brushRef="#br2" timeOffset="367704">9295 9901 0,'0'0'0,"0"0"16,0 0-16,0 0 0,0 0 0,-24-1 15,24 1-15,0 0 0,-26 3 16,26-3-16,0 0 0,-26 5 15,18-3-15,3 0 0,2 0 16,1 1-16,2-3 0,-2 2 16</inkml:trace>
  <inkml:trace contextRef="#ctx0" brushRef="#br2" timeOffset="367842.4016">9202 9924 0,'0'0'0,"0"0"16,0 0-16,0 0 0,-32 0 15,32 0-15,-33 5 0,13 1 16,0 1-16,-4 2 0,-1 3 16,-3 0-16,5-1 0,3-2 15</inkml:trace>
  <inkml:trace contextRef="#ctx0" brushRef="#br2" timeOffset="370184.6389">9338 9183 0,'0'0'0,"0"0"0,0 0 16,0 0-16,0 0 0,0 0 0,0 0 15,0 0-15,0 0 0,0 0 16,0 0-16,0 0 0,0 0 0,0 0 15,0 0-15,6 27 16,-6-27-16,-6 18 0,6-18 16,-10 24-16,3-12 0,0 2 15,-2 3-15,1 0 0,2 1 0,-3 2 16,1 1-16,0-1 0,1-1 16,-3 9-16,0 0 15,0 0-15,2-2 0,-2 2 0,1 0 16,1-1-16,0 1 0,-2 5 15,1 1-15,1-2 0,1-2 16,0-2-16,0 1 0,1-1 0,0 0 16,0 2-16,-1 3 15,2-2-15,-1-2 0,1 6 16,-1-2-16,0-2 0,2-2 0,0 3 16,-2 0-16,2-3 0,0-1 15,1 3-15,0 1 0,0-4 16,-1-1-16,1-2 0,0 4 15,-1-4-15,1 0 0,0 0 16,0 1-16,0-2 0,0-2 0,-2 3 16,1 2-16,0-4 15,-2 1-15,3-2 0,1 3 16,0-7-16,2 2 0,-1-1 0,-1 0 16,-1-3-16,0-5 0,0 4 15,2 2-15,0-2 0,0-1 16,1 1-16,-2 1 15,0-1-15,-1-3 0,1 1 0,1-2 16,0-3-16,1 2 0,0-3 16,0 0-16,0-3 0,0 2 15,0-2-15,0 0 0,0-3 16,0 2-16,0 0 0,0 1 16,0-4-16,0 1 0,0-1 15,0 3-15,0-3 0,0 0 0,0 0 16,-2 0-16,2 0 0,-4-1 15,2 1-15,0-2 0,2 2 16</inkml:trace>
  <inkml:trace contextRef="#ctx0" brushRef="#br2" timeOffset="376485.6019">10054 7271 0,'0'0'16,"0"0"-16,0 0 0,0 0 16,0 0-16,0 0 0,0 0 15,0 0-15,0 0 0,0 0 16,-5-22-16,5 22 0,0 0 0,0 0 16,0 0-16,0 0 0,1-24 15,-1 24-15,0 0 16,0 0-16,5-19 0,-5 19 0,0 0 15,0 0-15,12-19 0,-12 19 16,15-11-16,-7 9 0,0-3 16,1 1-16,2 1 0,-1-3 15,0 1-15,-1-2 0,1 2 16,1-1-16,0-1 0,2 3 16,1-3-16,-1 0 0,-1 0 0,1 0 15,2 0-15,-1-2 0,-1 0 16,4 2-16,-1 0 15,-3 2-15,-2-1 0,5-1 0,2 0 16,-2 1-16,1 1 0,-2 1 16,1-3-16,-3 3 0,-1 0 0,-1 1 15,0 0-15,-1 2 16,-1-2-16,1 0 0,1 3 16,-3-1-16,-1-2 0,1 3 15,0 0-15,-1 0 0,1 0 0,0 0 16,0 0-16,-2-1 15,0 1-15,-1 0 0,0 0 0,-2 0 16,0 0-16,0-2 0,-1 2 16,0 0-16,0 0 0,0 0 15,-2 0-15,3 0 0,-3 0 0,2 0 16,-2 0-16,2-1 16,-2 1-16,0 0 0,0 0 15,0 0-15,0 0 0,2 0 0,-2 0 16,0 0-16,0 0 0,0 0 15,0 0-15,0 0 0,0 0 0,0 0 16,0 0-16,-6 1 16,6-1-16,-9 0 0,9 0 15,-10-4-15,10 4 0,-7-1 0</inkml:trace>
  <inkml:trace contextRef="#ctx0" brushRef="#br2" timeOffset="382385.1707">7448 6880 0,'0'0'0,"0"0"0,0 0 16,0 0-16,0 0 0,0 0 15,0 0-15,0 0 0,0 0 0,0 0 16,0 0-16,23-14 0,-23 14 16,0 0-16,22-11 0,-22 11 15,0 0-15,25-8 0,-15 5 16,-1-1-16,-1 3 0,1-2 15,0-3-15,-2 2 0,1-1 0,1-1 16,-1 3-16,0-4 16,1 3-16,0-3 0,4 0 15,-3 3-15,0-3 0,0 3 16,1-3-16,0 0 0,0 2 0,-1-2 16,0 1-16,-1-1 0,0 0 15,1 0-15,-1 2 0,1-1 16,0 1-16,1-1 0,0-2 15,0 2-15,2-1 0,-2 0 16,0 0-16,0 2 0,-1-4 0,-1 5 16,1-3-16,-1 0 15,0 3-15,1-3 0,0 0 16,-1 3-16,0-3 0,-1 0 16,1 0-16,0 0 0,0-1 0,1 2 15,1 1-15,0-1 0,1 2 16,-3-3-16,1 0 0,-2 0 15,1-1-15,0 1 0,-1 0 16,0 0-16,0 0 0,1 0 16,0-1-16,-1 1 0,-1 1 0,2 1 15,1-2-15,-2 0 0,-1 0 16,0 0-16,2 0 16,0 0-16,0 0 0,0 0 0,-1-1 15,0 1-15,0 3 0,1-5 16,-3 2-16,2-1 0,0 1 15,-1 2-15,1-2 0,-1 0 16,-2 0-16,2 0 0,0 0 16,-1 0-16,1 0 0,-1 0 15,3-1-15,-2-2 0,-1 3 0,1 0 16,0-1-16,-1 1 0,2 0 16,0 0-16,-1-1 15,0-1-15,-1 1 0,-1 1 0,1 0 16,-2 0-16,0-1 0,1 1 15,0 0-15,-1 0 0,0 0 0,0-1 16,1-2-16,0 3 16,-2-1-16,1-1 0,2 2 15,-2 2-15,1-2 0,0-2 16,1 0-16,0-1 0,-2 2 0,1-2 16,0 3-16,1-1 0,-1-2 15,1 3-15,-2-3 0,1 3 16,-1-1-16,1 0 0,-1-2 15,0 1-15,0 3 0,0-3 16,0 1-16,1 0 0,-1 1 16,-2 0-16,2-4 0,-1 4 0,0-2 15,1 0-15,-1 0 16,-1 1-16,3 0 0,-4 1 0,2 1 16,-1-2-16,0 3 0,1-4 15,0 2-15,0-2 0,2 1 0,-3 3 16,1-2-16,1-2 15,-1 1-15,0 0 0,2 1 16,-2 0-16,0-2 0,2 0 16,0 0-16,-1 1 0,0 0 15,-1 1-15,0-2 0,1 1 0,0 0 16,1-1-16,-1 0 16,-1 2-16,1-2 0,0 0 15,0 2-15,0-2 0,-1 1 0,0 0 16,1-2-16,-1 2 0,0-1 15,1 0-15,-1-2 0,0 1 16,0 2-16,2 0 0,-4-1 16,1 1-16,2 0 0,-1-1 15,0 0-15,-1 1 0,1 0 0,-1 1 16,0 1-16,0-2 0,0-1 16,2-1-16,-1-1 0,0 1 15,1 0-15,-1 1 0,1-1 16,-1 1-16,0-1 0,0 1 15,0 0-15,1 2 0,0-2 0,1 0 16,0-1-16,-1 2 16,1-1-16,-2-1 0,-2 1 15,2-1-15,1 0 0,0 2 16,1-1-16,-1 0 0,-1 0 0,1 0 16,-1-1-16,0 1 0,1-1 15,0-1-15,1 0 16,-2 1-16,0 0 0,0-1 0,2 1 15,-1 1-15,1-1 0,0-2 16,-3 1-16,2 0 0,-1 1 16,0 1-16,1 0 0,-1 0 15,-1 0-15,0-1 0,1-2 16,-1 3-16,0 1 0,1-1 0,1-1 16,-1 0-16,0-1 0,2 0 15,-3-1-15,1 2 0,0 0 0,1 1 16,-1-3-16,0 2 15,0-1-15,0 1 0,0-1 16,-1 1-16,1 0 0,-1-1 16,1-1-16,0 1 0,1 1 15,-1 0-15,0 0 0,0 0 0,-1 1 16,0-1-16,1-1 16,1 1-16,-1-1 0,0 1 0,-1-1 15,1 2-15,-2-1 0,1-1 16,0 1-16,0 0 0,-1 2 15,1-2-15,0 2 0,-1-2 16,0 0-16,0 1 0,0-1 16,0-1-16,1 1 0,-2 0 15,2 1-15,-1-2 0,0 1 0,0-1 16,1-2-16,0 4 0,2-1 16,-1 1-16,-1 0 15,0-1-15,1 0 0,-1 0 0,0 1 16,0-1-16,0 1 0,1 1 15,-1-1-15,0 0 0,0 0 0,0 0 16,1-1-16,0 0 16,-3 0-16,1 1 0,0 0 15,0 0-15,0 3 0,1-3 16,1 1-16,-2 0 0,1 1 0,0-2 16,0 1-16,1 0 0,-2-1 15,1 0-15,0 0 0,-1-1 16,0-1-16,0 3 0,1-1 15,-1 1-15,0 0 0,0 0 16,0 1-16,0-2 0,1 0 16,-1 0-16,2 1 0,-2 0 0,1 0 15,0 0-15,0 0 16,-1-2-16,0 3 0,1-2 0,-1 1 16,0 0-16,0 0 0,0 0 15,0-2-15,0 2 0,0 1 16,0 0-16,1 0 0,-1 0 15,-1 0-15,1 0 0,0-1 16,0-1-16,0 2 0,0-2 16,1 1-16,-1 0 0,1 0 15,0 0-15,0-2 0,-1 3 0,0-2 16,-1 1-16,0-1 16,1 1-16,0 2 0,0-1 15,-1 0-15,0 0 0,0 0 0,2 0 16,-1 0-16,0 0 0,0 2 15,0-2-15,0 1 0,0-1 16,0 0-16,0 0 0,1 0 16,0 0-16,-2 1 0,0-1 15,0 1-15,1 0 0,0 1 0,-1-1 16,0 1-16,0 0 0,0 1 16,0-1-16,0-1 15,0 1-15,1 1 0,-1-1 0,0 1 16,0 0-16,0 0 0,0 0 15,1 0-15,-1-1 0,0 2 0,1-1 16,0 0-16,-1 1 16,0 1-16,-1-1 0,0 2 15,1 1-15,-3-4 0,-2 4 16,-1 0-16,-1 0 0,1 1 0,-1-1 16,1 1-16,2-1 0</inkml:trace>
  <inkml:trace contextRef="#ctx0" brushRef="#br2" timeOffset="395375.9041">8591 7476 0,'0'0'0,"0"0"0,0 0 0,0 0 16,0 0-16,0 0 0,0 0 16,0 0-16,0 0 0,0 0 15,0 0-15,0 0 0,0 0 0,0 0 16,0 0-16,0 0 0</inkml:trace>
  <inkml:trace contextRef="#ctx0" brushRef="#br2" timeOffset="395558.6459">8475 7463 0,'0'0'0,"0"0"0,0 0 15,0 0-15,0 0 0,0 0 16,0 0-16,0 0 0,0 0 0,0 0 15,0 0-15,0 0 0</inkml:trace>
  <inkml:trace contextRef="#ctx0" brushRef="#br2" timeOffset="395731.0295">8411 7531 0,'0'0'0,"0"0"0,0 0 16,0 0-16,0 0 0,0 0 16,0 0-16,0 0 0,0 0 0,0 0 15,0 0-15,0 0 0</inkml:trace>
  <inkml:trace contextRef="#ctx0" brushRef="#br2" timeOffset="403006.2652">17433 7190 0,'0'0'16,"0"0"-16,0 0 0,0 0 0,0 0 15,0 0-15,0 0 16,0 0-16,0 0 0,0 0 0,0 0 16,0 0-16</inkml:trace>
  <inkml:trace contextRef="#ctx0" brushRef="#br2" timeOffset="406470.5443">9119 9746 0,'0'0'0,"0"0"0,0 0 16,-6 25-16,4-15 0,0 3 16,-1 3-16,1 2 0,-1-4 0,0 12 15,-1 2-15,0 0 0,-2-3 16,1 4-16,-1-3 16,2 1-16,1-2 0,-4 6 0,-1 0 15,2-2-15,0-2 0,1 2 16,-1 0-16,1-1 0,-1 0 0,2-3 15,-1 2-15,1-4 16,1-5-16,0-3 0</inkml:trace>
  <inkml:trace contextRef="#ctx0" brushRef="#br2" timeOffset="406756.283">8937 10963 0,'0'0'0,"0"0"0,0 0 15,0 0-15,0 0 0,0 0 0,0 0 16,0 0-16,0 0 0,0 0 16,0 0-16,-8 25 0,8-25 15,0 0-15,0 0 0,0 0 16,0 0-16,0 0 0,-10 15 15,10-15-15,0 0 0,0 0 16,0 0-16,0 0 0,0 0 0,0 0 16,0 0-16,0 0 0,0 0 15,0 0-15,0 0 16,0 0-16,0 0 0,0 0 0,0 0 16,0 0-16</inkml:trace>
  <inkml:trace contextRef="#ctx0" brushRef="#br2" timeOffset="407786.4551">10042 7360 0,'0'0'0,"0"0"16,0 0-16,0 0 0,0 0 0,0 0 15,15-21-15,-15 21 0,0 0 0,13-20 16,-13 20-16,9-14 15,-3 5-15,-1 0 0,2-2 16,-1 3-16,1-2 0,0 1 16,0-1-16,1 1 0,1 0 15,0 0-15,1 0 0,-1-1 16,1 0-16,1-1 0,2 1 0,-1-1 16,0 4-16,1-2 0,1 0 15,1 0-15,-1-1 0,5-3 16,0 2-16,-1 0 0,0 0 15,1 1-15,-1-1 0,1 3 16,-1 0-16,-1-1 0,1 2 16,-1 0-16,-2 0 0,1-1 15,-1 1-15,-1-1 0,1 2 0,-3-1 16,-1 3-16,0-2 0,-1 2 16,0 0-16,-1 0 0,-1 1 15,0 0-15,-1-1 0,-1 1 16,-1 2-16,-1 1 0,-1-3 15,0 3-15,-1 0 0,0 0 16,0 0-16,0 0 0,1 3 16,-1-2-16,-1 2 0,0 0 15,0-2-15,0 4 0,0 0 16,0-1-16,1-1 0,-1 3 0,-1-1 16,0 1-16,0-1 0,0-2 15,0 1-15,0 0 0,0-1 16</inkml:trace>
  <inkml:trace contextRef="#ctx0" brushRef="#br2" timeOffset="423629.2373">6781 8077 0,'0'0'0,"0"0"0,0 0 0,0 0 15,0 0-15,0 0 0,0 0 16,0 0-16,0 0 0,0 0 15,-39 1-15,39-1 0,-40 9 0,13-2 16,-5 2-16,-1 1 16,0-1-16,-14 4 0,-1 1 15,-7 2-15,4-3 0,-3 4 0,5 1 16,9-2-16,4-3 0,4 2 16,4-2-16,6 0 0,5-2 0,4 0 15,4 0-15,4 0 16,2-2-16,8-1 0,4 1 15,2-3-15,2 0 0,5-1 16,4-1-16,3 3 0,4 0 0,1 2 16,6-1-16,-1 1 0,0 1 15,12 1-15,1-1 0,-4-2 16,-3-1-16,7 2 0,-1 2 16,-5-1-16,-6 1 0,-4-2 15,-3-1-15,-5-3 0,-4-3 0,-5 1 16,-2 2-16,-6-4 15,0-2-15,-1-2 0,1-1 16,-2 0-16,-1-3 0,-2-2 16,-2-1-16,0-2 0,-3 0 0,-4-4 15,-1-2-15,1 1 0,-3-1 16,-2-3-16,-6-4 0,2 2 16,-1 1-16,-1-3 0,1-2 15,1 2-15,1 2 0,-4-6 16,0 0-16,3 3 0,-3 2 0,1 0 15,1 0-15,1 2 0,2 0 16,0 3-16,0 2 16,3 0-16,3 2 0,0 3 0,-2 2 15,4 3-15,2 2 0,-2 1 16,1 2-16,-1 2 0,2 1 0,1 3 16,-3 2-16,1 1 15,-2 1-15,0 3 0,1 6 16,-1 1-16,1 0 0,-1 6 15,-2 5-15,-1 5 0,0-1 0,0 2 16,2 4-16,-2-4 0,2 0 16,-3 9-16,-3 3 15,1-5-15,2-6 0,-3 4 0,0-5 16,3-9-16,3-2 0,-2 1 16,0-1-16,5-9 0,2-4 0,2 0 15,-2-1-15,1-4 16,0 0-16,2-6 0,0 0 15,5-4-15,2-1 0,3-4 16,4-2-16,-4 2 0,2 1 0,4-8 16,0-5-16,2 0 0,2 1 15,2-4-15,0-2 0,0 2 16,-5 1-16,8-7 0,0-1 16,-1 4-16,-1 1 0,1-1 15,-1 1-15,-3-1 0,-3 2 0,0 2 16,-1 0-16,-1 3 0,-2 1 15,1 3-15,1 2 16,-6 2-16,-3 3 0,1-1 0,-3 1 16,0 3-16,1 2 0,-2-2 15,0 3-15,0 2 0,0 3 16,-3-2-16,1 3 0,-1-3 16</inkml:trace>
  <inkml:trace contextRef="#ctx0" brushRef="#br2" timeOffset="423804.8666">7069 8069 0,'0'0'0,"0"0"0,0 0 0,0 0 15,0 0-15,0 0 0,-8 23 16,8-23-16,2 25 0,-2-25 15,3 23-15,-3-23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0:01:33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15460 4285 0,'0'0'0,"0"0"0,0 0 0,0 0 16,0 0-16,24-14 0,-24 14 15,20-10-15,-20 10 0,23-11 0,-8 5 16,3 2-16,-1 0 0,3-1 16,1-1-16,0 1 0,1-1 15,9-1-15,3 1 0,-1-1 16,0 2-16,4-1 0,1-2 15,8 1-15,-4 0 0,4 0 16,5 0-16,-3 2 0,-2-1 16,11-2-16,-1-1 0,-2 3 15,-2-1-15,12-3 0,1 1 0,-5 0 16,-2 1-16,15-2 0,3 1 16,-8 1-16,-4 1 0,7-1 15,6-1-15,26-3 16,-11-1-16,-3 0 0,-3-1 0,-9 3 0,-6 4 15,4-2-15,4 0 16,-12 0-16,-10 0 0,8 2 16,4 0-16,-2-2 0,-3 0 0,1 2 15,1 2-15,-10-3 0,-6-2 16,2 1-16,2 0 16,-6 2-16,-3-2 0,-2 1 0,-1 2 15,-5 0-15,-3 1 0,2-1 16,1-2-16,-7 2 0,-4 2 0,0-2 15,2 0-15,-7 1 16,-5 0-16,-4 8 0,-3 2 16,-5-5-16,-2-2 0,-2 2 0,-1 4 15,-5-3-15,-3-1 0,4 0 16,0 0-16,2 0 0</inkml:trace>
  <inkml:trace contextRef="#ctx0" brushRef="#br0" timeOffset="699.8274">15581 4511 0,'0'0'0,"0"0"0,0 0 0,32-3 16,-32 3-16,29-9 0,-10 4 16,3 0-16,3 1 0,8-5 15,2 0-15,2 0 0,2 0 0,11-1 16,0 2-16,0-1 0,0-1 15,1 1-15,5 0 0,8-1 16,-2 1-16,2 0 0,1-1 16,9-1-16,-3 0 0,3-1 15,3-1-15,7 1 0,-5 1 0,-2-1 16,-1-2-16,28 1 0,-10 3 16,-7 1-16,-3-2 0,-8 2 15,-5 2-15,1-1 0,1-1 16,-5 0-16,-3 1 0,-1-1 15,-1 1-15,-2 0 0,0 0 16,-1 1-16,2 2 0,-7-2 16,-3-2-16,-2 2 0,-3 0 15,-3 2-15,-2 1 0,0-1 0,-1-3 16,-8 5-16,-6 2 0,-5 0 16,-3 0-16,-2 0 0,-1-1 15,-4 1-15,-3 0 0,-9 1 16,-2 2-16,-7 0 0,-5-1 15,4 0-15,2-1 0,3 1 16</inkml:trace>
  <inkml:trace contextRef="#ctx0" brushRef="#br0" timeOffset="1516.0048">15862 3854 0,'0'0'16,"0"0"-16,0 0 0,0 0 0,0 0 16,0 0-16,-17 17 15,17-17-15,-17 15 0,17-15 0,-26 20 16,12-8-16,-1 2 0,-4 1 16,-4 3-16,0 0 0,-1 0 0,-9 6 15,-1 2-15,1 0 16,1 0-16,-5 3 0,0-1 15,3-4-15,2-2 0,-4 3 16,1 0-16,7-5 0,5-2 0,2-1 16,2-2-16,3-2 0,3 1 15,3-5-15,1 1 0,2-3 16,0 1-16,4 0 0,2 1 16,1 0-16,1 1 0,1-3 15,2 2-15,2-2 0,-1-1 16,4 2-16,2 0 0,3 0 0,0 2 15,2-2-15,2 1 16,0-1-16,-2 1 0,2 0 16,1 1-16,0 0 0,1 1 0,7 1 15,0 1-15,0-2 0,-3-1 16,3-1-16,1 1 0,0-2 16,-2-1-16,0 2 0,-1-1 15,-3-1-15,-3-3 0,2 2 16,2 2-16,-2-1 0,-2-4 0,-3 2 15,-2 1-15,-1 1 16,-3 0-16,-2-2 0,-1 0 16,-3-2-16,0-1 0,-2 2 0,-1-2 15,-1 2-15,-2 1 0,-5 1 16,-4 0-16,1 0 0,3-2 16,0 1-16</inkml:trace>
  <inkml:trace contextRef="#ctx0" brushRef="#br0" timeOffset="12466.2001">20538 3367 0,'0'0'0,"0"0"15,0 0-15,0 0 0,0 0 16,27-1-16,-27 1 0,0 0 0,35 0 16,-19 1-16,0-1 15,2 1-15,1 0 0,3 0 0,2 0 16,1 2-16,1-2 0,8 1 15,2 1-15,0 0 0,-2 0 16,2 0-16,3 0 0,8-2 16,-1 2-16,1-2 0,3-1 15,-3 0-15,-1-1 0,9 0 16,-1-1-16,-2 3 0,-1 2 0,-4-3 16,-2 0-16,2 0 0,-4-1 15,-2 2-15,0 1 0,-6-1 16,-4 2-16,1-2 0,1-1 15,-2 2-15,-3 6 0,-1-4 16,-3-1-16,-3-2 0,0 3 16,2-2-16,1 2 0,-2-2 15,-1 0-15,-2 0 0,-1 0 16,-3 2-16,0-1 0,-3-1 16,-2-4-16,-3 1 0,1 1 0,-1 0 15,-1 0-15,0 0 0,-2 0 16,-2 0-16,-2 0 0,0 0 15,2 5-15,-6-2 0,-1-2 16,-3 1-16,-1 1 0,4-2 16,-1 0-16,2 0 0</inkml:trace>
  <inkml:trace contextRef="#ctx0" brushRef="#br0" timeOffset="13049.4944">20538 3601 0,'0'0'0,"0"0"0,0 0 15,0 0-15,0 0 0,0 0 0,0 0 16,0 0-16,0 0 0,29-1 16,-29 1-16,22-1 0,-22 1 15,31 0-15,-31 0 0,38 4 16,-19-4-16,3 1 0,4 1 15,2 0-15,-1 0 0,12 1 16,2-1-16,-2-1 0,0 1 0,9 1 16,2 1-16,0-2 0,-1 2 15,10-3-15,-2 0 16,-2-1-16,-2 0 0,-1 0 0,1 3 16,3-2-16,-5 0 0,-3 0 15,0-1-15,-3 1 0,-2 2 16,0-1-16,0 2 0,-3-4 15,-3-1-15,-3 0 0,-2 0 16,-3 1-16,-2 1 0,0-2 0,1-2 16,-6 3-16,-2 0 0,-5 2 15,-2 0-15,-4 0 0,-1-1 16,-2 0-16,1 1 0,-3-2 16,1 0-16,-2 1 0,-1 0 15,-1 2-15,1 2 0,-2-2 16,0-1-16,0 1 0</inkml:trace>
  <inkml:trace contextRef="#ctx0" brushRef="#br0" timeOffset="14150.7977">20338 1230 0,'0'0'0,"0"0"15,0 0-15,0 0 0,0 0 0,-17 23 16,17-23-16,-17 22 0,7-8 15,-6 3-15,-2 1 16,-2-4-16,0 2 0,-8 5 16,-1-1-16,-1-1 0,0-2 0,-4 3 15,1-1-15,2-4 0,2-1 16,1-6-16,-2-1 0,3-2 16,3 0-16,2-5 0,1 0 15,3-3-15,3 1 0,1 0 16,0-5-16,5-2 0,1 0 0,2-2 15,2 0-15,3 1 0,2 0 16,3-3-16,3-2 16,0 4-16,-1 1 0,5 1 0,2-2 15,2-1-15,-1 3 0,5-2 16,0 4-16,-3 2 0,0 4 16,0 1-16,1 2 0,-4 2 15,-1 1-15,6 4 0,0 5 16,-2-3-16,-2-4 0,5 5 0,0 0 15,-3-2-15,0 0 0,-2 0 16,0-2-16,0 2 16,-2 0-16,-2 1 0,-1 0 15,-1-3-15,-1-1 0,-1 0 16,0 0-16,1 1 0,-1 1 0,1-2 16,1 1-16,-2-3 0,0 0 0,-2-1 15</inkml:trace>
  <inkml:trace contextRef="#ctx0" brushRef="#br0" timeOffset="14290.2897">20480 1507 0,'0'0'0,"0"0"0,0 0 16,0 0-16,0 0 0,17 19 15,-17-19-15,19 10 0,-19-10 0,0 0 16</inkml:trace>
  <inkml:trace contextRef="#ctx0" brushRef="#br0" timeOffset="15183.3312">21096 2142 0,'0'0'16,"0"0"-16,-4-14 0,1 3 0,0-2 16,-1-3-16,1-5 0,-1-8 15,0 0-15,1-5 0,1-2 16,0 0-16,0 3 0,2-13 16,2-1-16,-1 1 0,0 4 0,0-9 15,1 1-15,1 6 16,2 1-16,-1-5 0,2 3 15,-2 4-15,-1 4 0,3 3 0,2 2 16,-1 5-16,2 2 0,1 3 16,0 1-16,-1 6 0,0 3 15,1-2-15,1 3 0,-1-1 16,0 3-16,3 1 0,3 5 16,0 1-16,-1 2 0,3 3 15,1 2-15,-3 1 0,0 2 0,-3 2 16,-1 2-16,-2 3 15,-2-3-15,-3 3 0,-3-1 16,-2 1-16,-1-1 0,-4 2 0,-4-2 16,-3 0-16,-3 1 0,-2 0 15,-3 2-15,2-3 0,2-1 16,-1-1-16,1-1 16,1-4-16,2 0 0,1-3 0,1-1 15,3-1-15,2 0 0,1-2 16,3 0-16,-1-2 0,-1 0 15,5 0-15,5-1 0,2-1 0,0-1 16,5-1-16,1 1 16,1 1-16,2 1 0,2-2 0,1 3 15,-1 2-15,0 0 0,0 0 16,0 2-16,-3 0 0,0 3 0,-2 0 16,-1 2-16,-2 1 15,-1 0-15,-4 1 0,-3-1 16,-3 2-16,-3-3 0,-3 0 15,-2 4-15,0-2 0,-2 0 0,-5-1 16,-2 2-16,-1-1 0,0 0 16,0-2-16,-1 2 15,1-2-15,2 0 0,-1-1 0,-2 0 16,3-1-16,2-2 0,0 4 16,3-4-16,2 3 0,3-1 15,4-1-15,4-1 0,0-1 0,0 0 16,-2-2-16</inkml:trace>
  <inkml:trace contextRef="#ctx0" brushRef="#br0" timeOffset="15582.9822">22238 1067 0,'0'0'0,"0"0"15,0 0-15,0 0 0,0 0 16,-31 8-16,31-8 0,-34 12 16,15-3-16,-3 3 0,-2 1 15,0 1-15,-2-1 0,-5 6 16,1 3-16,2 0 0,4 0 0,-3 5 15,5 3-15,6-3 0,3-2 16,9-3-16,5-1 16,4 0-16,0-3 0,9-4 0,8-2 15,-1-2-15,0-2 0,5-2 16,1-1-16,0 1 0,-1-3 16,6-2-16,0 0 0,-3-1 15,-2-2-15,2-1 0,2 1 16,-5 0-16,-2-1 0,-2 1 0,-1 0 15,-3-2-15,-1-2 0,-5 2 16,-2 0-16,-2 1 0</inkml:trace>
  <inkml:trace contextRef="#ctx0" brushRef="#br0" timeOffset="15800.0212">21945 1353 0,'0'0'0,"0"0"15,0 0-15,0 0 0,25-4 0,-25 4 16,33-4-16,-12 1 0,1-1 0,6 2 16,5 1-16,-1-3 15,-2 1-15,3-1 0,-6 1 16,-4 0-16</inkml:trace>
  <inkml:trace contextRef="#ctx0" brushRef="#br0" timeOffset="16466.7123">23226 789 0,'0'0'0,"0"0"0,0 0 16,0 0-16,0 0 0,-29-4 15,29 4-15,-27-2 0,11 2 0,0 0 16,-2-2-16,2 2 16,0-1-16,-6 0 0,-2 0 0,2 1 15,2-1-15,0 1 0,-1 0 16,4 0-16,1 0 0,2 1 16,1 1-16,2-1 0,1 2 0,1 0 15,1 2-15,1 0 0,2-1 16,1 3-16,0 3 15,2-2-15,1 2 0,0 5 0,1 1 16,0 0-16,0 0 0,0 6 16,0 5-16,0-2 0,0 0 0,0 12 15,-1 1-15,0-3 16,-1-1-16,-1 5 0,-1 6 16,-2 3-16,1-5 0,-3 0 15,-2-2-15,1-3 0,0-3 0,1 4 16,-1-3-16,1-4 15,1-7-15,2 1 0,1-2 16,0-6-16,1 0 0,1-4 0,1-3 16,0-1-16,1-4 0,1 0 15,0 1-15,0-4 0,1 1 16,2-1-16,2 1 0,1 1 16,0 0-16,2-1 0,2 3 15,-1-5-15,0 0 0,3-1 16,4 1-16,0-2 0,2 1 0,1-1 15,1-1-15,-1 1 0,-3-2 16,1 2-16,-4-1 16,-1 1-16</inkml:trace>
  <inkml:trace contextRef="#ctx0" brushRef="#br0" timeOffset="16916.3139">23269 1119 0,'0'0'0,"0"0"16,0 0-16,0 0 0,0 0 0,-23 9 15,23-9-15,-19 17 16,19-17-16,-19 22 0,8-6 15,0 1-15,1 0 0,-1 1 0,0 5 16,0 4-16,3-4 0,1 0 16,3-1-16,1-3 0,2-3 15,3-5-15,3-2 0,0-3 16,2 0-16,2-4 0,2-2 16,2-2-16,1-1 0,3-4 15,2-4-15,-2 0 0,0 1 0,3-6 16,-2-2-16,-1 2 15,-2 0-15,-1-1 0,-2 0 16,-2 2-16,-1 2 0,-4 0 0,-3 0 16,-1 0-16,-1 2 0,-4 3 15,-4 1-15,1 0 0,-2 1 16,-8 5-16,-6 2 0,0 0 16,1 2-16,-6 3 0,1 4 15,2-2-15,3 0 0,5-2 16,2-1-16,3 0 0</inkml:trace>
  <inkml:trace contextRef="#ctx0" brushRef="#br0" timeOffset="17116.0392">23501 1330 0,'0'0'0,"0"0"15,0 0-15,0 0 0,0 0 0,0 0 16,-4 28-16,4-28 0,0 0 15,-7 30-15,7-30 16,-9 24-16,4-10 0,0-2 0,-2 1 16,1-1-16,-1-4 0,0 2 15,2-3-15,0 0 0</inkml:trace>
  <inkml:trace contextRef="#ctx0" brushRef="#br0" timeOffset="17366.4048">23894 1110 0,'0'0'0,"0"0"16,0 0-16,28-8 0,-15 4 0,7 1 16,6-1-16,2 1 15,1 1-15,10 1 0,3 1 16,7-4-16,-4 2 0,-3 0 15,-2 1-15,-7 1 0,-6 1 0,-1-1 16,-5 1-16,-6 1 0,-3 1 16,-5-3-16,-4 0 0,-1 0 15,1 0-15,-1 0 0</inkml:trace>
  <inkml:trace contextRef="#ctx0" brushRef="#br0" timeOffset="17601.6368">23998 1240 0,'0'0'0,"0"0"0,0 0 0,0 0 16,-8 24-16,8-24 0,-6 22 16,1-9-16,1 1 0,-1 1 15,1-1-15,1-2 0,-1 1 0,1-2 16,0 3-16,1-3 15,-1-2-15,2 0 0,0-2 16,1 0-16,1-4 0,1-2 0,2-2 16,-1-2-16,0 3 0,0-2 15</inkml:trace>
  <inkml:trace contextRef="#ctx0" brushRef="#br0" timeOffset="17832.534">24174 1229 0,'0'0'0,"0"0"0,0 0 16,0 0-16,0 0 0,-5 26 0,5-26 15,-6 23-15,6-23 0,-6 27 16,2-8-16,1-4 0,0 0 0,-2 1 16,1 1-16,0-3 15,-1 2-15,1-4 0,-1-1 16,1 0-16,0-2 0,-1-2 15,0 0-15,0-3 0,2-1 0,0 1 16,-1-3-16,2 2 0</inkml:trace>
  <inkml:trace contextRef="#ctx0" brushRef="#br0" timeOffset="18151.9257">24589 902 0,'0'0'0,"0"0"15,0 0-15,0 0 0,0 0 0,20 19 16,-20-19-16,16 24 0,-16-24 0,14 33 16,-8-11-16,-1 1 15,-1 1-15,-3 10 0,-2 4 16,-2-4-16,-3-2 0,-3 9 15,-2 1-15,-1-4 0,-2-5 0,-1-2 16,-3-2-16,1-4 0,2 0 16,-3-2-16,3 1 15,2-3-15,0-5 0,2-2 0,2 2 16,1-9-16,1 1 0,2-3 16,0-2-16,2-1 0,1-1 0,0 2 15</inkml:trace>
  <inkml:trace contextRef="#ctx0" brushRef="#br0" timeOffset="18301.9285">25033 1378 0,'0'0'0,"0"0"0,0 0 16,0 0-16,-14 21 0,14-21 15</inkml:trace>
  <inkml:trace contextRef="#ctx0" brushRef="#br0" timeOffset="19961.73">25096 3601 0,'0'0'16,"0"0"-16,0 0 0,0 0 0,0 0 15,0 0-15,-28 16 16,28-16-16,-35 8 0,35-8 0,-29 6 16,17-5-16</inkml:trace>
  <inkml:trace contextRef="#ctx0" brushRef="#br0" timeOffset="20690.1208">10516 5142 0,'0'0'0,"0"0"15,0 0-15,0 0 0,0 0 0,0 0 16,10-20-16,-10 20 0,16-26 0,-16 26 15,15-24-15,-10 14 0</inkml:trace>
  <inkml:trace contextRef="#ctx0" brushRef="#br0" timeOffset="20860.3659">10658 4986 0,'0'0'0,"0"0"16,0 0-16,0 0 0,0 0 0,0 0 16,0 0-16,0 0 0,26-3 0,-26 3 15,0 0-15,0 0 0</inkml:trace>
  <inkml:trace contextRef="#ctx0" brushRef="#br0" timeOffset="27683.3597">15363 5438 0,'0'0'0,"0"0"0,0 0 16,0 0-16,0 0 0,0 0 16,0 0-16,0 0 0,0 0 15,28-18-15,-28 18 0,29-11 0,-29 11 16,35-12-16,-13 5 15,1 0-15,1 2 0,4-1 0,2-1 16,7-1-16,1-2 16,1 2-16,3-2 0,11 0 0,0-1 15,5 0-15,2-1 0,9-2 16,-4 1-16,4-1 0,4 0 16,5-1-16,-5 1 0,12-4 15,-1-1-15,-7 5 0,-4 1 0,43-7 16,-2-2-16,-11 2 0,-8 2 15,6-4-15,5-1 16,-13 3-16,-7 0 0,11 1 0,10 1 16,-9-3-16,-5 0 0,3 1 15,1 0-15,-6 6 0,-4 4 16,11-5-16,9-4 0,-12 2 16,-8 0-16,11-1 0,7 0 15,-9 2-15,-7 3 0,4-7 16,2-4-16,-6 3 0,-4 1 0,6 3 15,4 2-15,-13 0 0,-10-2 16,5 2-16,3 2 16,-7 5-16,-7 4 0,-2-4 0,-1-2 15,-10 2-15,-8-1 0,1 2 16,2 2-16,-10 1 0,-3-1 0,-1 0 16,0-1-16,-6 1 15,-4 2-15,-5 2 0,-4 1 16,-3 1-16,-2-1 0,-3 1 15,-3 0-15,-1-1 0</inkml:trace>
  <inkml:trace contextRef="#ctx0" brushRef="#br0" timeOffset="28599.4268">15559 5677 0,'0'0'0,"0"0"16,0 0-16,-30 1 0,21 0 0,-3-1 15,-1 1-15,-1-1 0,1 3 16,-1-3-16,1 2 16,2-2-16,1 1 0,2-1 15,4 1-15,1-1 0,3 0 0,0 0 16,5 3-16,1-5 0,4 1 16,4-3-16,2-1 0,2-1 15,0-1-15,10-3 0,3 3 16,2-4-16,1 2 0,4-2 15,1-2-15,11 1 0,-1 0 0,0 1 16,2 0-16,8-3 0,0-3 16,2 4-16,0 0 0,10 2 15,-3 3-15,2-5 0,-1-5 16,12-1-16,-2 1 0,3-2 16,1-2-16,35-10 0,-9 2 15,-2 7-15,-2 7 0,-5-2 16,-7-2-16,3-3 0,2-1 15,-5 2-15,-4 3 0,2 2 16,-1 0-16,1 0 0,-2-1 0,4-2 16,1-3-16,5 0 15,0 2-15,2 0 0,2 0 16,-5-2-16,-2 0 0,1 0 0,1 0 16,-3 3-16,-2 1 0,0 0 15,1-1-15,0 2 0,-2 2 0,2-5 16,1-1-16,-3 2 15,-4 1-15,-2 2 0,-1 1 16,-5-2-16,-2-3 0,1 3 16,0 3-16,-7 6 0,-5 5 0,-6-1 15,-4-2-15,-4-4 0,-3-2 16,-6-1-16,-5 1 0,0 0 16,-3-1-16,-5 7 0,-3 4 15,-5-3-15,-3-1 0,0-1 16,-1 1-16,-7 6 0,-4 4 15,-3-7-15,-3-5 0,-2 5 0,0 4 16,-2-4-16,-3-1 16,3 2-16,0 1 0,2 2 0</inkml:trace>
  <inkml:trace contextRef="#ctx0" brushRef="#br0" timeOffset="29116.3312">20008 4263 0,'0'0'0,"0"0"0,0 0 15,0 0-15,0 0 0,0 0 16,0 0-16,0 0 0,28 18 0,-28-18 16,21 10-16,-21-10 0,27 13 15,-8-6-15,3 0 0,1 1 16,3 1-16,2 0 0,3 1 16,8 2-16,-3-3 0,2 1 15,0 0-15,7 2 0,-4-1 0,1 1 16,1-1-16,-4-1 15,-4-1-15,7 3 0,0 2 16,-6-3-16,-2-4 0,-4 4 16,-3 2-16,-5-3 0,-3-1 0,-4 0 15,-2 1-15,-5-3 0,-4 2 16,-4 1-16,-4 3 0,-6 0 16,-3 1-16,-12 6 0,-9 4 15,-6 3-15,-7 2 0,-22 11 16,-10 3-16,-9 2 0,3-4 0,-16 12 15,-3 4-15,-19 11 0,26-13 16,12-8-16,9-4 16,18-12-16,15-4 0,14-14 0,6-7 15,8-2-15,5-1 0,2-1 16</inkml:trace>
  <inkml:trace contextRef="#ctx0" brushRef="#br0" timeOffset="29762.3115">24885 3062 0,'0'0'0,"0"0"15,0 0-15,0 0 0,0 0 0,-28 9 16,28-9-16,-25 10 0,25-10 16,-19 10-16</inkml:trace>
  <inkml:trace contextRef="#ctx0" brushRef="#br0" timeOffset="30295.9408">17428 4525 0,'0'0'0,"0"0"0,0 0 0,0 0 16,0 0-16,0 0 0,0 0 0,0 0 16,0 0-16,0 0 0,21-8 15,-21 8-15,24-11 0,-24 11 16,22-10-16,-22 10 0</inkml:trace>
  <inkml:trace contextRef="#ctx0" brushRef="#br0" timeOffset="30461.1859">17558 4569 0,'0'0'0,"0"0"0,0 0 16,0 0-16,0 0 0,0 0 0,0 0 16,0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0:11:34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6932 2452 0,'0'0'0,"0"0"0,0 0 0,27-14 16,-14 7-16,3 1 0,4 0 16,7-3-16,3 2 0,4 0 15,5 2-15,-3-1 0,1 2 0,11-3 16,3 4-16,-4-1 15,0 0-15,8 1 0,3 3 16,-4-3-16,-2 2 0,11 2 16,1 2-16,-4-3 0,-3 2 0,4-1 15,3 0-15,2 2 0,-7-2 16,5 2-16,0 0 0,-4 0 16,-4-2-16,27 2 0,-6 1 15,-12-1-15,-9-3 0,2 0 16,-3 0-16,-6 0 0,-5 0 0,3 0 15,0 0-15,-4-3 16,-4 2-16,2 1 0,0 1 0,-4 2 16,-3-3-16,1 3 0,2-2 15,-17 3-15,2-4 0,3 3 16,4 1-16,-3-1 0,-2 1 16,2-1-16,-1 1 0,-5-4 15,-1 2-15,-5-1 0,-3 0 0,-3-1 16</inkml:trace>
  <inkml:trace contextRef="#ctx0" brushRef="#br0" timeOffset="5251.6093">26431 10721 0,'0'0'0,"0"0"0,0 0 16,0 0-16,0 0 0,0 0 15,0 0-15,-10-18 0,10 18 0,0 0 16,0 0-16,-18-18 0,18 18 15,-15-8-15,5 2 16,-1 2-16,0 3 0,-3-1 0,0 1 16,0-1-16,1 1 0,-3 1 15,-2 3-15,1 1 16,-1 0-16,-4 3 0,1 0 0,2 0 16,3 0-16,0 1 0,2 2 15,1 1-15,1-1 0,3 1 16,2 3-16,2-3 0,0 0 0,3-1 15,2-2-15,0 2 0,1-2 16,3 1-16,1-1 16,3 0-16,1-2 0,3-2 0,3 3 15,1-3-15,0-1 0,1-2 16,0-2-16,1-2 0,0 2 0,-1-5 16,2 2-16,-2-3 15,-3 1-15,0-1 0,1-2 16,-3-1-16,-2 0 0,-2-1 15,0-1-15,-2-1 0,-2 2 0,-1 1 16,0-2-16,-3 2 0,-3 0 16,-1 2-16,-3-3 0,1 0 15,-2 1-15,-3 3 0,-2 0 16,1 0-16,0 3 0,-1 0 16,1 4-16,0 0 0,1 0 0,-2 4 15,-3-1-15,2 2 16,1 1-16,1 1 0,1 3 15,1-2-15,0 2 0,2 1 16,2 3-16,1-2 0,2-1 0,2 2 16,2-1-16,1 1 0,1-2 15,4 0-15,3 0 0,0-1 16,-1 0-16,3-2 0,2-1 16,0-3-16,1-1 0,1 0 15,2-2-15,-3-1 0,0 1 16,0-2-16,2-2 0,-3-1 15,-2 0-15,-1 0 0,-1-2 16,-1-2-16,-2 0 0,-2-2 16,-1 0-16,0-1 0,-2 0 0,-2 0 15,-1-2-15,-1 5 0,-1-2 0,-2 2 16,-4-2-16,-1 5 16,0-1-16,-4 2 0,-3-3 15,1 4-15,0 2 0,-1 1 16,-4 2-16,0 0 0,0 2 0,1-3 15,0 4-15,4 0 16,0 1-16,3 2 0,1 3 16,1-4-16,0 1 0,2 2 15,2 0-15,2 0 0,0-2 0,3 2 16,1-3-16,1 1 0,1-4 16,3 6-16,0-2 0,2 1 15,-1-1-15,5-1 0,2 0 16,-1-3-16,-2 1 0,-1 1 0</inkml:trace>
  <inkml:trace contextRef="#ctx0" brushRef="#br0" timeOffset="6682.7793">27945 11346 0,'0'0'0,"0"0"16,0 0-16,0 0 0,-27-7 16,27 7-16,-18 0 0,7 3 0,-1-3 15,0 4-15,-1-1 16,1 3-16,0-1 0,1 5 0,0-2 16,1-1-16,1 4 0,2-1 15,2-1-15,2 0 0,2 0 16,3 0-1,2 2-15,4 3 0,3-3 16,0 0-16,1-2 0,6 1 16,0-1-16,1-2 0,0-3 0,0 1 15,-1-3-15,0 0 0,-3 0 16,1-3-16,-1-2 0,0-1 16,-2-3-16,-2 0 0,0 0 15,-3-1-15,-2 2 0,-2-5 16,-4-3-16,-3 3 0,0-3 0,-2-1 15,-2 1-15,0-1 16,1 2-16,-5 0 0,-5 1 0,1 1 16,-2 0-16,0 0 0,-2 1 15,1 3-15,1-1 0,-4 4 16,0 1-16,3 2 16,-1 2-16,2 3 0,-1 3 0,3 0 15,1 0-15,1 4 0,2 0 16,5-1-16,1 1 0,3 3 15,3 1-15,2-1 0,3-3 0,3 2 16,2-1-16,1 0 0,2-1 16,2-2-16,1 0 0,1-1 15,1-4-15,2 2 0,0-2 16,-5-3-16,-1-1 0,4 0 16,-2-4-16,-6 1 0,-1-1 0,-1-3 15,-1 0 1,-2-2-16,-2 0 0,-1-2 15,-3 0-15,-3-1 0,-1 0 0,-4 3 16,-2-2-16,-1 1 0,-1 0 16,-1-1-16,-1 1 0,0-1 15,1 4-15,-1 0 0,-1 0 16,1 5-16,1 0 0,0 1 0,-1 2 16,1-1-16,0 2 0,2 2 15,2 4-15,4 0 0,1 2 16,4 1-16,2 3 0,3-3 15,1 2-15,3-1 0,2-1 16,0 0-16,1-4 0,3 0 16,2 4-16,0-4 0,-2 2 15,1-4-15,0-1 0,0-2 0,-3-1 16,-1-1-16,-1-2 16,-1-1-16,-1-1 0,-2-2 15,-2-4-15,0 1 0,-2-3 0,-2 1 16,-1 0-16,-3 0 0,-4-1 15,-1 0-15,-1-3 16,-2 3-16,0-1 0,-2-1 0,-1 2 16,-1 2-16,2-1 0,-1 3 15,-2 2-15,1-1 0,0 4 16,-2 2-16,2 0 0,-1 3 16,2 2-16,1 2 0,2-2 15,1 3-15,2 0 0,2 1 0,3 1 16,2-1-16,2 3 0,4-2 15,2 0-15,2 2 0,1-4 16,1 2-16,1-1 0,0-2 16,-1-1-16,0-1 0,-1 0 15,-1-2-15,0-1 0,1-1 16,0 0-16,-1-2 0,-1-1 0,0-1 16,-2-1-16,-2 1 0,0 0 15,0-2-15,-2 1 0,-2-2 16,-1 0-16,-2-3 0,-3 3 15,-1-1-15,1-2 0,-3 2 16,-2-2-16,-2 1 0,-3 2 16,0-2-16,1 2 0,3 0 0</inkml:trace>
  <inkml:trace contextRef="#ctx0" brushRef="#br0" timeOffset="7883.1791">30238 9142 0,'0'0'0,"0"0"16,0 0-16,0 0 0,0 0 0,0 0 15,0 0-15,0 0 16,0 0-16,0 0 0,0 0 0,0 0 16,0 0-16,-28 20 0,28-20 15,-30 22-15,30-22 0,-37 26 16,12-9-16,-6 7 0,1 0 0,-6 5 16,-3 5-16,-9 5 15,3-6-15,-12 12 0,-2 4 16,3-2-16,2 0 0,-12 11 15,-3 3-15,-1 5 0,6-5 0,-29 31 16,7-6-16,9-9 0,6-8 16,-1 2-16,-2 0 15,5-4-15,4-6 0,-10 5 0,-6 4 16,7-2-16,5-4 0,-3 8 16,-4 6-16,5-6 0,5-1 15,-1 4-15,-2 1 0,5-2 16,4-6-16,-8 11 0,-3 3 15,9-4-15,7-6 0,-6 6 16,-4 6-16,3-9 0,3-6 0,-5 5 16,-4 5-16,9-4 0,5-3 15,-8 7-15,-4 5 16,3-7-16,1-7 0,-3 2 0,-3 0 16,7-6-16,5-5 0,-10 7 15,-8 6-15,6-6 0,3-3 16,-7 3-16,-4 4 0,3-8 0,2-4 15,-2 5-15,-2 3 16,6-4-16,5-4 0,-4 8 16,-3 2-16,8-8 0,5-6 0,-6 4 15,-4 3-15,1-5 0,5-5 16,-5 8-16,0 3 0,11-11 16,7-4-16,-4 3 0,-2 1 15,7-2-15,3-2 0,-2-2 16,1 0-16,5-5 0,5-6 0,1-1 15,1-3-15,5 1 0,2 2 16,0-6-16,-1-5 16,4-5-16,2-2 0,5 1 0,5 0 15,3-2-15,2-2 16,2-5-16,3-5 0,0-7 0,2-4 16,0 7-16,1 3 0,1-7 15,0-7-15,3-6 16,0-5-16,0 5 0,-2 6 0,-1 1 15</inkml:trace>
  <inkml:trace contextRef="#ctx0" brushRef="#br0" timeOffset="8799.5885">24724 8740 0,'0'0'0,"0"0"0,0 0 16,0 0-16,0 0 0,16 26 0,-16-26 15,14 26-15,-14-26 0,19 34 16,-3-11-16,0 1 0,2-1 0,7 14 16,3 5-16,-1-2 15,2-2-15,10 12 0,3 4 16,5 7-16,-3-3 0,10 12 15,0 2-15,-4-9 0,-5-5 0,11 15 16,3 4-16,10 23 0,-13-11 16,6-2-16,3-1 15,-10-11-15,-6-9 0,9 13 0,6 10 16,-5-11-16,-4-10 0,8 11 16,5 8-16,-9-10 0,-8-8 15,11 15-15,6 9 0,-6-10 16,-6-8-16,8 11 0,7 8 15,-14-12-15,-9-8 0,8 11 16,6 11-16,-6-13 0,-2-10 0,7 12 16,5 8-16,-11-10 0,-8-8 15,10 10-15,4 8 16,-7-14-16,-5-11 0,4 11 0,4 7 16,-5-7-16,-3-4 0,3 6 15,4 7-15,-9-11 0,-4-7 0,7 3 16,5 3-16,-11-8 0,-7-6 15,5 6-15,5 4 16,-8-9-16,-3-5 0,3 2 16,3 0-16,-5-10 0,-4-6 0,3 3 15,3 2-15,-6-6 0,-2-4 16,-5-3-16,-2 0 0,1-10 16,-1-4-16,-1 3 0,0 2 15,-6-9-15,-5-8 0,-4-4 16,-4-4-16,-2 0 0,-2-2 0,2 1 15,-2-4-15,-1-1 16,0-5-16,-12-13 16,-9-13-16,7 9 0,3 8 0,4 5 15</inkml:trace>
  <inkml:trace contextRef="#ctx0" brushRef="#br0" timeOffset="10716.848">25910 10585 0,'0'0'0,"0"0"16,0 0-16,23 7 0,-23-7 0,27 11 16,-7-1-16,3-3 15,1 0-15,12 4 0,4 4 16,1-2-16,0 2 0,13 4 16,3 2-16,-3 0 0,-4-3 0,15 7 15,4-1-15,5 2 0,-7-1 16,12 8-16,0 2 15,-12-6-15,-7-2 0,30 10 0,-4-2 16,-12-6-16,-10-8 0,-1 5 16,-2 4-16,-8-7 0,-4-1 15,6 1-15,5-2 16,-14-2-16,-9-2 0,-4-1 0,-1-2 16,-1 0-16,-2-3 0,-3-4 15,-3-5-15,-3 3 0,-1 5 0,-4-5 16,-2 0-16,-9-3 0,-2-2 15,-2 0-15,2 5 16,-4-7-16,-2-1 0,-3 2 0,-7-2 16,-1 0-16,-3 2 0,-5-6 15,-3-3-15,0 1 0,-2-2 16,-14-5-16,-7 1 0,0-2 16,-2-2-16,-2-1 0,0 2 15,-10-4-15,0 4 0,-6-3 16,-5 0-16,6 0 0,4 2 0,-7-2 15,3 0-15,-22-4 0,11 6 16,5-2-16,5 0 0,9 3 16,7 0-16,7 4 0,3 0 15,8 6-15,4 1 0,8 3 16,4 1-16,4-4 0,3-1 16,10 5-16,2 3 0,2 1 15,3 5-15,7-2 0,7 4 16,5-2-16,5 1 0,3 0 15,6 1-15,5 2 0,6 1 16,11 3-16,3 1 0,-1 2 0,-1 1 16,11 3-16,2 1 0,-3-2 15,-4 0-15,-1 1 0,0 1 16,22 10-16,-13-7 0,-9-7 16,-6-1-16,-7 0 0,-3-2 15,-10-1-15,-6-3 0,-10-3 16,-6 1-16,-7-4 0,-4 0 15,-7-5-15,0 0 0,-1-2 16,-2-1-16,-6-2 0,-3-4 0,-12-4 16,-9-3-16,1 1 0,-2-2 15,-8-5-15,-5 1 0,-12-8 16,-5 1-16,-5 3 0,-2-4 16,-10-3-16,4 3 0,-2-2 15,-2 2-15,-26-8 0,16 6 0,4 3 16,4 2-16,12 5 0,8 3 15,2 0-15,1 1 0,14 6 16,8 4-16,10 3 16,4 1-16,7-2 0,4-2 0,6 1 15,6 3-15,5 6 0,5 6 16,3-4-16,5-2 0,4 1 16,4 0-16,9 6 0,7 1 15,4 0-15,4 3 0,5 3 16,3 1-16,1 3 0,0 1 0,11 7 15,3 0-15,-1-1 0,0-3 16,30 14-16,-10-3 0,-7-4 16,-4 0-16,-9-3 0,-4-4 15,-6 3-15,-6 0 0,-1-3 16,0-2-16,-10-2 0,-5-3 16,-4 2-16,-1-1 0,-3-4 15,-2-2-15,-8-6 0,-4-4 16,-8-1-16,-2 0 0,-5-4 15,-2-2-15,-3 2 0,-1 0 0,-5-3 16,-4 0-16,-7-3 0,-7-2 16,-1-4-16,-7-4 0,-4-1 15,-4-2-15,-15-7 16,-3 3-16,-2-4 0,0 1 0,-13-5 16,0 1-16,6 4 0,6 2 15,-32-13-15,8 4 0,9 3 0,6 7 16,7 2-16,5 3 0,11 5 15,7 1-15,2 1 16,0 1-16,7 2 0,5 3 0,10 2 16,8-1-16,6 6 0,2 0 15,3 0-15,4 0 0,-1 0 16,2 3-16,8-2 0,5 2 16,6 1-16,5 3 0,8 3 15,6 4-15,4 1 0,5-2 0,12 3 16,2 5-16,0 0 15,-1 4-15,10 3 0,-1-2 0,-1-2 16,-1-2-16,25 11 16,-11 1-16,-18-8 0,-13-4 0,-2 3 15,-1 0-15,-10-4 0,-7 0 16,-6-13-16,-6-2 0,-6 0 16,-5 3-16,-10-9 0,-5 0 15,-4 0-15,-1 0 0,-6-3 16,-6-1-16,-11-5 0,-6-3 0,-7-4 15,-5-5-15,-4 0 0,-3-4 16,-11-1-16,-8-2 0,-9-5 16,3-1-16,-12-2 0,-2 0 15,-19-3-15,13 10 0,12 1 16,11-4-16,8 7 0,5 0 0,13 6 16,9 5-16,11 5 0,9 5 15,10 0-15,8 0 16,6 1-16,6 3 0,10 0 15,10 6-15,-4-5 0,6 3 0,10 3 16,10 3-16,7 1 0,7 6 16,5-1-16,5 4 0,2 2 15,1 6-15,38 19 0,-10-1 16,-8 0-16,-5-2 0,-29-15 16,-19-8-16,-14-7 0</inkml:trace>
  <inkml:trace contextRef="#ctx0" brushRef="#br0" timeOffset="17216.4824">27157 8536 0,'0'0'0,"0"0"0,0 0 15,0 0-15,0 0 0,0 0 0,0 0 16,0 0-16,0 0 0,0 0 16,8 23-16,-8-23 0,2 26 15,-2-26-15,3 37 0,-2-15 16,0 1-16,-1 5 0,0 3 16,-1 9-16,0-1 0,-1 3 15,1 3-15,0 10 0,-1-1 0,-2 11 16,-1 0-16,1-4 15,0-1-15,-1 10 0,-1 2 0,1-6 16,1-3-16,0 15 0,4 4 16,0-7-16,0-4 0,1 37 15,0-7-15,-2-11 0,-1-10 16,-1 4-16,-1 5 0,1-14 16,1-4-16,0 5 0,0 9 15,-1-10-15,1-7 0,1 14 16,1 8-16,-1-11 0,-1-4 15,-2 9-15,1 6 0,2-8 0,1-5 16,-1 7-16,-1 6 16,-3-9-16,0-6 0,-1 6 0,0 5 15,0-6-15,2-5 0,-2 5 16,1 5-16,-1-6 0,1-4 16,-1 7-16,2 6 0,-3-8 15,-1-5-15,2 7 0,-2 4 16,1-5-16,2-4 0,-1 3 0,1-1 15,-3-1-15,-1-1 0,-2 2 16,-1 2-16,6-3 0,2-1 16,2 6-16,1 1 0,-1-1 15,0-3-15,2 7 0,1 4 16,2-10-16,0-7 0,-2 9 16,-2 3-16,-1-8 0,-1-10 15,-2 6-15,1 2 0,1-5 16,-1-3-16,1 3 0,0-3 15,-1 0-15,2-3 0,0 1 16,0 0-16,-2-9 0,1-7 0,0 3 16,0 0-16,-2-5 0,1-2 15,0 2-15,2 2 0,1-3 0,1-1 16,0-2-16,1-2 16,1-2-16,2-2 0,-1 0 15,0-1-15,-2-4 0,1-4 0,-1-2 16,1 0-16,-1-4 0,1-1 15,0-1-15,-1 0 16,1-4-16,-1-2 0,-1-4 0,0-2 16,0-6-16,0 0 0,0 0 15,0-3-15,0 0 0,0 0 16,2-4-16,-2 4 0,0-2 0</inkml:trace>
  <inkml:trace contextRef="#ctx0" brushRef="#br0" timeOffset="26432.7679">29333 10846 0,'0'0'0,"14"3"0,7 1 16,10 6-16,2 0 0,20 10 0,9 8 15,14 7-15,1-2 0,18 9 16,2 5-16,5 3 0,-9 0 0,39 28 16,-12-4-16,-21-8 0,-14-7 15,0 0-15,0-1 16,-16-7-16,-11-7 0,-8-3 0,-4-1 15,-10-18-15,-5-11 0,-12 5 16,-9 2-16,-9-1 0,-7-2 16,3-5-16,1-2 0,-1-3 15</inkml:trace>
  <inkml:trace contextRef="#ctx0" brushRef="#br0" timeOffset="26734.8564">28848 11330 0,'0'0'0,"20"12"15,5 2-15,-1-3 0,6 3 0,24 13 16,27 17-16,10 5 0,-3-1 15,27 17-15,23 13 0,28 19 16,-29-12-16,-2 0 0,-2 2 16,-23-15-16,-15-9 0,-5 5 15,-4 4-15,-24-12 0,-15-5 0,-15-16 16,-9-9-16,-11-12 16,-8-6-16,0-4 0,-2-2 15,0-3-15</inkml:trace>
  <inkml:trace contextRef="#ctx0" brushRef="#br0" timeOffset="26985.7645">28856 11838 0,'0'0'0,"25"18"15,7 5-15,9 4 0,7 2 0,27 22 16,27 18-16,18 9 16,14 5-16,59 58 0,-14 7 15,-43-30-15,-29-19 0,-17-8 0,-10-7 16,-17-14-16,-10-11 0,-17-18 16,-13-16-16,-19-16 0,-11-13 15,1 2-15,2 0 0,1 1 0</inkml:trace>
  <inkml:trace contextRef="#ctx0" brushRef="#br0" timeOffset="27249.6412">28469 12135 0,'4'3'15,"31"18"-15,17 10 0,16 12 0,5 3 16,29 22-16,26 21 0,49 43 16,5 14-16,-19-12 0,-13-6 15,-21-11-15,-15-6 0,-15-7 16,-8-3-16,-26-21 0,-17-12 0,-16-26 16,-12-17-16,-18-11 0,-13-6 15,3-4-15,4 0 0,1-2 16</inkml:trace>
  <inkml:trace contextRef="#ctx0" brushRef="#br0" timeOffset="27483.7075">28340 12671 0,'4'3'0,"21"15"0,11 8 0,15 12 16,8 5-16,30 29 16,30 31-16,42 37 0,-1-1 0,-14-12 15,-11-7-15,-30-22 0,-21-13 16,-20-5-16,-14-1 0,-16-25 16,-11-16-16,-8-12 0,-4-8 15,-3-5-15</inkml:trace>
  <inkml:trace contextRef="#ctx0" brushRef="#br0" timeOffset="27716.5991">28037 12937 0,'0'0'0,"29"11"0,9 2 16,5 11-16,5 9 0,34 25 15,33 24-15,20 15 0,13 11 0,63 62 16,-18-1-16,-38-24 0,-26-17 16,-21-15-16,-14-10 0,-28-25 15,-18-19-15,-17-22 0,-12-17 16,-17-32-16,-12-19 0,3 8 16,2 7-16,2 7 0</inkml:trace>
  <inkml:trace contextRef="#ctx0" brushRef="#br0" timeOffset="27949.5699">28288 13101 0,'0'0'0,"28"21"15,9 7-15,12 12 0,5 5 0,28 22 16,26 21-16,12 23 15,8 16-15,29 33 0,-18-12 16,-19-24-16,-13-17 0,-14 2 16,-11-1-16,-16-16 0,-10-10 0,-19-25 15,-12-20-15,-7-10 0</inkml:trace>
  <inkml:trace contextRef="#ctx0" brushRef="#br0" timeOffset="44773.3006">15860 4479 0,'0'0'0,"0"0"0,0 0 16,0 0-16,0 0 0,17-14 16,-17 14-16,0 0 0,0 0 0,0 0 15,0 0-15,0 0 0,0 0 0,0 0 16,0 0-1,0 0-15,0 0 0,0 0 0,0 0 16,0 0-16</inkml:trace>
  <inkml:trace contextRef="#ctx0" brushRef="#br0" timeOffset="44983.6094">16071 4593 0,'0'0'0,"0"0"0,0 0 0,0 0 15,0 0-15,0 0 0,0 0 16,0 0-16,0 0 0,0 0 0,3-18 16,-3 18-16,0 0 0,0 0 15,0 0-15,0 0 0</inkml:trace>
  <inkml:trace contextRef="#ctx0" brushRef="#br0" timeOffset="45166.9209">16032 4493 0,'0'0'16,"0"0"-16,0 0 0,0 0 0,0 0 15,0 0-15,0 0 16,0 0-16,0 0 0,0 0 0,0 0 15,0 0-15,0 0 0,0 0 16,0 0-16,0 0 0,0 0 0,0 0 16</inkml:trace>
  <inkml:trace contextRef="#ctx0" brushRef="#br0" timeOffset="45343.285">15957 4446 0,'0'0'0,"0"0"0,0 0 15,0 0-15,0 0 0,0 0 16,0 0-16,0 0 0,0 0 0,0 0 16,0 0-16,0 0 0</inkml:trace>
  <inkml:trace contextRef="#ctx0" brushRef="#br0" timeOffset="45523.8276">15962 4543 0,'0'0'0,"0"0"0,0 0 15,0 0-15,0 0 0,0 0 16,0 0-16,0 0 0,0 0 0,0 0 15,0 0-15,0 0 0,0 0 0,0 0 16</inkml:trace>
  <inkml:trace contextRef="#ctx0" brushRef="#br0" timeOffset="45692.282">15936 4548 0,'0'0'0,"0"0"15,0 0-15,0 0 0,0 0 0,0 0 16,0 0-16,0 0 0,0 0 16,0 0-16,0 0 0,0 0 15,0 0-15,0 0 0,0 0 16,0 0-16</inkml:trace>
  <inkml:trace contextRef="#ctx0" brushRef="#br0" timeOffset="45865.161">15921 4618 0,'0'0'0,"0"0"0,0 0 0,0 0 16,0 0-16,0 0 0,0 0 16,0 0-16,0 0 0,-5-21 15,5 21-15,0 0 0,0 0 0,0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0:13:21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5216 4869 0,'0'0'0,"0"0"0,0 0 0,0 0 0,0 0 15,0 0-15,0 0 0,7 30 16,-7-30-16,-4 23 0,4-23 16,-9 30-16,6-13 0,-4 2 15,-2 4-15,0-1 0,-1 1 16,-2 6-16,-4 0 0,3-2 15,0-1-15,4-2 0,0 0 16,3-3-16,0-4 0,3-1 16,2-3-16,1-1 0,1-5 15,4-1-15,4 0 0,2-4 0,1-3 16,4-2-16,-3-3 0,3-3 16,2-2-16,2-2 0,2-1 15,-1-1-15,-1 1 0,5-6 16,0-2-16,0 2 0,-2-1 0,1-1 15,-1-2-15,-2 1 16,-4 3-16,-2 2 0,-3 0 16,2 2-16,-4-1 0,-2 4 15,-2 0-15,-2 3 0,-1 2 0,-2 1 16,-1 2-16,0 1 0,0 1 0,-3 4 16,0 3-16,0 1 15,-1 2-15,0 3 0,-5 2 16,3 2-16,-3 1 0,0 4 15,1 4-15,-2 2 0,2-1 0,-2 9 16,0 3-16,1-2 0,0 1 16,-1 3-16,0 2 15,0 0-15,1-1 0,0 6 0,-4 0 16,3-4-16,1 0 0,0-3 16,-2 2-16,0-8 0,-1-3 15,-4 4-15,0-1 0,1-3 16,2-3-16,-1-3 0,-2-1 15,2-5-15,-3-4 0,-1-1 16,-2-1-16,-1-4 0,1 0 0,0-2 16,-1-1-16,-2-2 15,-1-5-15,-1-1 0,0 0 16,3-3-16,2 0 0,5 0 0,3 3 16,2 1-16</inkml:trace>
  <inkml:trace contextRef="#ctx0" brushRef="#br0" timeOffset="211.9124">5615 5229 0,'0'0'0,"9"-2"16,4 0-16,3 1 0,2-2 15,11 2-15,4 1 0,4 1 16,-2-1-16,8 1 0,-1 1 15,-7-1-15,-1 0 0,3 0 16,-1 0-16,-8 1 0,-4 3 0,-5-3 16,-5 0-16,-3 1 0</inkml:trace>
  <inkml:trace contextRef="#ctx0" brushRef="#br0" timeOffset="507.5784">6368 4998 0,'0'0'15,"0"0"-15,0 0 0,0 0 16,0 0-16,5 28 0,-5-28 16,0 25-16,0-25 0,-1 33 0,0-13 15,-2 1-15,0 1 0,0 1 16,-1 3-16,0 5 0,1-1 0,-1-1 15,1-1-15,1-2 16,0-3-16,1 0 0,-2 0 16,2-4-16,1 0 0,0-4 15,0 0-15,0-3 0,0-2 0,0-3 16,4-3-16,-3 1 0,1-3 16,-2 2-16</inkml:trace>
  <inkml:trace contextRef="#ctx0" brushRef="#br0" timeOffset="704.6778">6825 5097 0,'0'0'0,"0"0"0,22-2 0,-8 2 16,4-1-16,2 0 0,5 0 15,7 2-15,0 0 0,-2 2 16,-1 1-16,2 2 0,-3 1 0,-8-2 15,-5 1-15,-4-1 0,-2-2 16,-1 0-16</inkml:trace>
  <inkml:trace contextRef="#ctx0" brushRef="#br0" timeOffset="857.0396">6737 5381 0,'0'0'0,"0"0"15,0 0-15,26-3 0,-26 3 0,35-2 16,-9 1-16,1 0 16,4 1-16,10-1 0,0 0 15,1 0-15,-1-1 0,-1 0 0,-7-1 16,-6 2-16</inkml:trace>
  <inkml:trace contextRef="#ctx0" brushRef="#br0" timeOffset="1221.9667">7665 4798 0,'0'0'0,"0"0"0,0 0 16,0 0-16,0 0 0,1 28 16,-1-28-16,1 29 0,-1-29 0,-2 38 15,2-13-15,0 0 0,0 2 16,-1 10-16,0 3 16,-1-2-16,1-1 0,-2 10 0,2 1 15,1-5-15,0-4 0,0 6 16,-1-3-16,-1-4 0,-1-4 15,-1-3-15,1-1 0,1-5 0,0-3 16,1-2-16,-2-2 16,3-7-16,3-5 0,-3-1 0,1-1 15,-1-1-15</inkml:trace>
  <inkml:trace contextRef="#ctx0" brushRef="#br0" timeOffset="1513.9944">8033 5014 0,'0'0'0,"0"0"0,0 0 16,-24 2-16,24-2 0,-27 10 16,6-3-16,-1 2 0,0 0 15,-9 7-15,-1 2 0,2-1 16,1-2-16,-2 7 0,6 1 15,4 0-15,5-3 0,6 0 16,4-1-16,7-2 0,5 0 0,4 0 16,5 0-16,1-1 15,0-3-15,7-1 0,6-1 16,-2-1-16,1-2 0,4-4 0,3-1 16,-6-1-16,-6-1 0,-4 1 15</inkml:trace>
  <inkml:trace contextRef="#ctx0" brushRef="#br0" timeOffset="1838.9211">8568 4843 0,'0'0'0,"0"0"0,0 0 0,-23 6 16,23-6-16,-26 12 0,10-1 16,-1 1-16,-2 1 0,-2 5 15,-1 3-15,-5 7 0,4 0 0,1 4 16,1 2-16,-3 7 0,3-3 16,2 3-16,4-2 0,2 4 15,5-3-15,6-3 0,2-2 16,2-5-16,3-4 0,3 0 15,1-1-15,0-3 0,0-1 0,5-7 16,4-3-16,-4-2 0,-3-2 16,-2-1-16</inkml:trace>
  <inkml:trace contextRef="#ctx0" brushRef="#br0" timeOffset="2192.7441">8580 5092 0,'0'0'0,"0"0"0,0 0 0,0 0 0,18-20 15,-8 14-15,2 1 16,1-1-16,1 0 0,0 1 0,0 1 16,2 2-16,-1 1 0,6 2 15,1 3-15,-2 1 0,-2 3 16,-2 3-16,1 3 0,-3 0 15,-2 0-15,-2 3 0,-1 4 16,-2 1-16,-2-2 0,1 3 16,-2 2-16,0 5 0,0 0 0,-1-2 15,1 0-15,0-4 0,0-3 16,1 1-16,-1-2 16,3-3-16,0-1 0,3-3 0,2-1 15,-1-1-15,0-2 0,0-3 16,2-3-16,-3-1 0,-1-2 0,-1-4 15,-1-5-15,-2 2 0,1 0 16,-2 2-16</inkml:trace>
  <inkml:trace contextRef="#ctx0" brushRef="#br0" timeOffset="2467.5109">9009 5100 0,'0'0'0,"0"0"16,0 0-16,-16 14 0,16-14 0,-18 19 15,7-6-15,-2 0 16,-1 0-16,-6 3 0,0 1 16,-4 6-16,2-2 0,-2 1 0,1 1 15,1-2-15,0-1 0,-3 3 16,1-1-16,3-4 0,4-3 15,3-2-15,2-4 0,2 0 16,1-2-16,3 0 0,3-3 16,3-4-16,0 0 0,1-2 15,-1 2-15,2-2 0</inkml:trace>
  <inkml:trace contextRef="#ctx0" brushRef="#br0" timeOffset="2637.6423">9134 5218 0,'0'0'0,"0"0"0,0 0 16,33-1-16,-20 1 0,6-1 0,5 0 16,6 0-16,0 2 0,2 0 15,1 0-15,-2 1 16,-1 0-16,3-1 0,-4 1 16,-4-1-16,-7 0 0,-2 0 15</inkml:trace>
  <inkml:trace contextRef="#ctx0" brushRef="#br0" timeOffset="3222.9096">9755 5117 0,'0'0'0,"0"0"0,0 0 0,22-7 16,-22 7-16,22-6 0,-9 5 16,2-1-16,0 1 0,3 0 0,0 1 15,1 1-15,0 1 16,2 3-16,-4 1 0,-1 0 16,-3 0-16,-3 2 0,-2 2 15,-4 1-15,-3 0 0,-5 2 0,-5-1 16,-4 2-16,-3 1 0,-2 1 15,-3-1-15,-1 0 0,-2-2 16,-3 4-16,-1 0 0,4 0 16,3-1-16,2-1 0,3-2 15,3-1-15,2-3 0,3 1 0,3-1 16,3-2-16,1-1 16,3-2-16,4 2 0,2-3 15,3 0-15,5-1 0,6 1 0,0-2 16,0-1-16,3 0 0,2 0 15,-1-1-15,-1-2 0,1-2 16,-3 2-16,-2-4 0,-2 0 0,-3-4 16,-3-3-16,-2 2 0,-2 2 15,-3 4-15</inkml:trace>
  <inkml:trace contextRef="#ctx0" brushRef="#br0" timeOffset="3588.1874">10344 4879 0,'0'0'16,"0"0"-16,0 0 0,0 0 0,24 14 15,-24-14-15,26 18 0,-10-6 16,-1 2-16,0 3 0,-1 4 15,3 3-15,-3 1 0,-3 1 16,-2 3-16,-3 0 0,-1 0 0,-4 8 16,-3-1-16,-4-3 0,-2-2 15,-5-1-15,-4 0 0,-1-2 16,1-4-16,-4 4 16,0-3-16,1-2 0,-1-3 0,0-1 15,0-1-15,3-4 16,1 0-16,4-3 0,2-2 0,3-3 15,2 1-15,0-3 0,2-1 16,0-3-16,1-2 0,1 0 16,2 2-16,-2-3 0</inkml:trace>
  <inkml:trace contextRef="#ctx0" brushRef="#br0" timeOffset="3741.3509">10941 5460 0,'0'0'0,"0"0"15,0 0-15,0 0 0,0 0 0,0 0 16,-10 22-16,10-22 0</inkml:trace>
  <inkml:trace contextRef="#ctx0" brushRef="#br0" timeOffset="9154.357">5270 7340 0,'0'0'0,"0"0"0,0 0 0,0 0 15,25 0-15,-25 0 0,20 4 16,-20-4-16,26 4 0,-12-1 16,2 2-16,1 0 0,0 1 0,-3 1 15,-1-1-15,-1 2 0,0 0 16,-2 4-16,0 0 0,-3 1 16,-2 0-16,-5 2 0,-3 2 15,-6 0-15,-1 1 0,-6-1 16,-2 1-16,2-1 0,-3-1 15,-2 1-15,-3 0 0,-4 2 16,0-2-16,5 1 0,1-2 16,3-1-16,2-3 0,2-3 0,1-1 15,3-2-15,2 0 0,3 0 16,2-4-16,4-2 16,0 0-16,5-1 0,4-4 0,4-1 15,4-4-15,-3 2 0,-2 1 16,-2 1-16</inkml:trace>
  <inkml:trace contextRef="#ctx0" brushRef="#br0" timeOffset="9504.6453">5773 7326 0,'0'0'0,"0"0"0,0 0 15,0 0-15,0 0 0,0 0 16,0 0-16,0 0 0,-29-8 0,29 8 15,0 0-15,-29 13 16,29-13-16,-28 11 0,28-11 16,-34 18-16,14-6 0,1-1 0,0 4 15,2 0-15,0-2 0,-3 8 16,3-1-16,1 1 0,2-1 16,5 0-16,2-1 0,1-3 15,2 0-15,4 0 0,4-2 16,0 0-16,3-2 0,2 0 15,3 0-15,0-2 0,2 0 0,3-1 16,3 1-16,-3-2 0,1 0 16,-3-1-16,3 0 15,1-1-15,-1-1 0,7 0 0,-3-2 16,-7-1-16,-2 0 0,-2-1 16</inkml:trace>
  <inkml:trace contextRef="#ctx0" brushRef="#br0" timeOffset="9804.936">6010 7460 0,'0'0'15,"0"0"-15,0 0 0,0 0 0,0 0 16,34-4-16,-34 4 0,33 0 16,-33 0-16,35 0 0,-15 0 15,0 2-15,0-2 0,-1 0 16,-2 4-16,-1-1 0,-2 1 0,2-2 15,-3 0-15,-2 1 0</inkml:trace>
  <inkml:trace contextRef="#ctx0" brushRef="#br0" timeOffset="10004.9373">5991 7670 0,'0'0'0,"0"0"0,0 0 16,0 0-16,29 1 0,-29-1 0,34 0 16,-15 1-16,3 1 0,0 1 15,3 1-15,1-1 16,-1 1-16,0 0 0,-3-1 0,-3 0 16</inkml:trace>
  <inkml:trace contextRef="#ctx0" brushRef="#br0" timeOffset="12171.092">2264 6872 0,'0'0'0,"0"0"16,0 0-16,0 0 0,0 0 16,0 0-16,-22 20 0,22-20 15,-21 25-15,9-9 0,-1 4 16,-1 0-16,-2 4 0,-9 5 15,0 7-15,-2-4 0,1 0 0,-10 7 16,-4 3-16,5-5 0,1-2 16,-5 5-16,-2-2 15,9-7-15,4-4 0,-1 2 0,0-3 16,7-7-16,7-3 0,1-4 16,2-2-16,6-4 0,0-1 15,3-4-15,0-2 0,3 1 16,0-3-16,0 3 0,0 0 15,0 0-15</inkml:trace>
  <inkml:trace contextRef="#ctx0" brushRef="#br0" timeOffset="12477.2341">2116 7022 0,'0'0'16,"0"0"-16,0 0 0,19 11 0,-19-11 16,23 16-16,-5-7 15,-2 2-15,3 3 0,5 4 0,2 3 16,-1-3-16,0 4 0,-2-3 16,2 3-16,1 1 0,2 0 15,-3-3-15,-2 0 0,2-1 16,-6-1-16,0-4 0,-1 3 15,-4-4-15,-2 0 0,0-6 16,-2 1-16,-1-2 0,-2 0 0,-3-1 16,-2 2-16,-2-5 15,0-2-15,-2 2 0,2-2 0,-1 3 16</inkml:trace>
  <inkml:trace contextRef="#ctx0" brushRef="#br0" timeOffset="12705.0886">1964 7298 0,'0'0'0,"0"0"0,0 0 0,0 0 16,0 0-16,0 0 0,29 3 15,-29-3-15,26 0 0,-26 0 16,33 7-16,-33-7 0,33 7 0,-17-4 15,-1-2-15,-2 2 16,-2-1-16,-1 0 0</inkml:trace>
  <inkml:trace contextRef="#ctx0" brushRef="#br0" timeOffset="13039.6754">1951 7518 0,'0'0'16,"0"0"-16,0 0 0,20-7 0,-20 7 16,27-6-16,-7 4 15,-1-1-15,3-2 0,-2 2 16,2 3-16,3 2 0,-1 2 0,-5-1 16,-2 0-16,-5 3 0,-2-1 15,-10 6-15,-6 1 0,-2 0 16,-4-1-16,0 1 0,-1 0 15,0 1-15,-5 1 0,1-1 16,1-1-16,-5 4 0,4-4 16,2 2-16,2-3 0,1-2 0,5-2 15,2-1-15,3 1 0,2-3 16,4 0-16,6-2 0,5-2 16,2-3-16,1-4 0,4 0 15,7-1-15,-5-4 0,2-3 0,-3 0 16,-3 2-16,-3 4 0</inkml:trace>
  <inkml:trace contextRef="#ctx0" brushRef="#br0" timeOffset="13721.9624">2599 7181 0,'0'0'0,"0"0"0,0 0 16,0 0-16,0 0 0,-10 27 0,10-27 15,-8 28-15,5-13 0,-1 1 16,0 0-16,1 0 0,-1 0 16,3 0-16,-2 1 0,2-2 15,1-2-15,1 1 0,2-3 16,0-4-16,-1 2 0,3-3 15,0-3-15,2 1 0,1-3 0,2-3 16,3-2-16,-2-2 0,3-1 16,2-6-16,3 0 15,-3 0-15,-2-2 0,0 1 16,2-1-16,-3-1 0,-1 0 0,1-1 16,-3 0-16,-1 2 0,-2-1 15,-2 3-15,-4 0 0,3 1 16,-1 4-16,-1-2 0,-1 3 15,-1 2-15,0-1 0,-1 3 16,-4 2-16,4 1 0,-3 3 0,1-2 16,-1 3-16,-1 3 0,2 0 15,-3 2-15,3 0 0,0 4 16,-3 1-16,2 7 0,-3 2 16,4 1-16,-2-1 0,2 4 15,2 2-15,-2 0 0,3-2 0,-3 9 16,2 4-16,1-5 15,-2-2-15,1 1 0,-2 4 16,-2-3-16,2-1 0,-4 6 16,0 0-16,-2-5 0,-1-3 0,-1-1 15,0-1-15,-1 0 0,-1-3 16,-3 0-16,3-3 0,-5-3 16,2-3-16,-3-1 0,-3 1 15,0-3-15,2-2 0,-4-2 16,1-1-16,-5-3 0,2-2 15,-1-3-15,1-1 0,0-1 16,1-1-16,-1-3 0,1-5 16,3-3-16,3-2 0,4 3 15,5 2-15,0 1 0</inkml:trace>
  <inkml:trace contextRef="#ctx0" brushRef="#br0" timeOffset="13921.6739">2809 7401 0,'0'0'15,"0"0"-15,22-7 0,-7 3 0,2-1 16,10 0-16,4 1 0,-1 1 16,-1 0-16,7 0 0,-1 1 15,-3 2-15,-3 0 0,-5 2 16,-6-1-16,-3 0 0,-3 0 0,-2 1 15</inkml:trace>
  <inkml:trace contextRef="#ctx0" brushRef="#br0" timeOffset="14088.765">2849 7565 0,'0'0'0,"0"0"0,0 0 16,0 0-16,0 0 0,28 2 15,-28-2-15,29-2 0,-29 2 0,40-4 16,-17 1-16,-1 2 0,1-1 16,-1-1-16,-6 2 0,0 0 15</inkml:trace>
  <inkml:trace contextRef="#ctx0" brushRef="#br0" timeOffset="14555.6509">3466 7301 0,'0'0'0,"0"0"0,0 0 0,0 0 16,0 0-16,0 0 0,-23 14 16,23-14-16,0 0 0,-28 16 15,16-7-15,1 2 0,0-2 0,-1 4 16,1 1-16,1 0 0,1 0 15,2 1-15,1 0 16,0 5-16,1-2 0,4 0 16,4-1-16,0-2 0,3-1 0,2-3 15,3-2-15,0-2 0,-1 2 0,2-4 16,2-3-16,0 0 16,2 1-16,1-4 0,3-3 15,-3-1-15,0-1 0,-2-3 16,0-1-16,0 0 0,-1 0 0,0-3 15,-1-2-15,0 1 0,-3-1 16,2-3-16,-6 2 16,-1 2-16,-2 2 0,-3-3 0,-1 0 15,-2 2-15,-1 1 0,-2 0 16,-2 0-16,0 3 0,-2 0 16,-2 2-16,-5 0 0,0 2 15,0-1-15,1 5 0,0 0 16,1 0-16,3 0 0,2 0 15</inkml:trace>
  <inkml:trace contextRef="#ctx0" brushRef="#br0" timeOffset="14792.2238">3814 7665 0,'0'0'16,"0"0"-16,0 0 0,0 0 0,0 0 15,0 0-15,0 0 0,0 0 16,6 25-16,-6-25 0,0 0 16,-17 23-16,17-23 0,-22 17 15,5-6-15,-3 2 0,-4-2 16,3-2-16,3 0 0,2-1 15</inkml:trace>
  <inkml:trace contextRef="#ctx0" brushRef="#br0" timeOffset="16004.7263">4000 7419 0,'0'0'16,"0"0"-16,0 0 0,0 0 16,0 0-16,0 0 0,0 0 15,0 0-15,0 0 0,0 0 16,0 0-16,0 0 0,0 0 0,29 11 15,-29-11-15,28 3 0,-28-3 16,41 4-16,-16-3 16,2-1-16,0-1 0,11 1 15,-1 0-15,0 0 0,2-2 0,-1 0 16,-3 2-16,6 0 0,-6-3 16,0 2-16,1 1 0,-5 0 0,-4-3 15,-2 1-15,-2-1 16,-5 1-16,0 0 0,0 0 15,-3 1-15,-2 1 0,-3 0 0,-1 0 16,-5-1-16,0 1 0,-2 0 16,-3 2-16,-2 2 0,-3-2 15,-3 0-15,-1-1 0,-3 0 16,1 0-16,2-1 0,2 0 16</inkml:trace>
  <inkml:trace contextRef="#ctx0" brushRef="#br0" timeOffset="16360.3087">3971 7561 0,'0'0'0,"0"0"15,0 0-15,0 0 0,0 0 0,0 0 16,0 0-16,29-6 15,-29 6-15,25-1 0,-25 1 0,41 0 16,-19 0-16,3 1 0,4-1 16,-2 1-16,2 0 0,11 0 15,1-1-15,-2 2 0,-2 0 16,9-1-16,1 1 0,-6-2 16,-4-2-16,-1 0 0,-4-1 15,-2 3-15,-3-1 0,-1-1 16,-2 1-16,-6-2 0,-4 2 0,-4 0 15,-1 1-15,-5-1 16,1 0-16,-3-1 0,-1 0 0,-1-1 16,-2 2-16,-2-5 0,-2 0 15,-1-1-15,3 2 0,-1 0 16</inkml:trace>
  <inkml:trace contextRef="#ctx0" brushRef="#br0" timeOffset="16705.3461">4537 7290 0,'0'0'0,"0"0"0,0 0 0,0 0 16,0 0-16,0 0 0,29 4 15,-29-4-15,25 5 0,-25-5 16,26 6-16,-12-3 0,0 4 0,1-3 15,2 3-15,-2-2 0,1 1 16,0 1-16,2 4 16,-2-3-16,-2 1 0,2 0 0,0 2 15,-2 0-15,-4 0 0,0-1 16,0 1-16,-4 0 16,-1-2-16,-4 3 0,-2 2 0,-3-1 15,-1 1-15,-12 7 0,-5 0 16,-2 2-16,-2 1 0,-15 9 15,-8 4-15,-2 1 0,0 1 16,1-2-16,11-8 0,11-6 16</inkml:trace>
  <inkml:trace contextRef="#ctx0" brushRef="#br0" timeOffset="76839.023">6957 7386 0,'0'0'0,"0"0"0,0 0 16,0 0-16,0 0 0,0 0 16,0 0-16,17-13 0,-17 13 0,0 0 15,25-5-15,-25 5 0,23-4 16,-8 3-16,-1 0 15,1 1-15,1 0 0,1 0 0,3 1 16,0 0-16,-1 0 0,0-1 16,-1 4-16,4 0 0,0-1 15,1 1-15,-4 2 0,-1-2 16,-3 2-16,-1 1 0,-2 2 16,-2-1-16,-6 3 0,-2-2 15,-5 2-15,-2 1 0,-3 0 0,-3 2 16,-4 2-16,-2-1 0,-4-2 15,-2 3-15,-2-2 16,1 1-16,1-3 0,-9 6 0,-1-1 16,2-2-16,5 3 0,1-4 15,2-4-15,2 1 0,3-1 0,1-1 16,0 0-16,5-3 0,0 0 16,6-1-16,-1-1 15,5 2-15,2-3 0,3 1 0,4-1 16,-1 1-16,2 0 0,0-2 15,3 1-15,2-1 0,-1-2 16,5 3-16,2-2 0,0 1 16,-1-1-16,1 1 0,-1 0 15,0-2-15,0 0 0,-3 1 16,2 0-16,-1 2 0,0-1 16,-2 1-16,-1-2 0,-2 0 15,-2-1-15,0 1 0,-3 0 16,1-1-16,-1-1 0,-2 1 0,2 0 15,-4 1-15,1 1 0,-1-1 16,0-1-16,-2 0 0,3-3 16,-3 3-16,2-3 0,-2 3 0</inkml:trace>
  <inkml:trace contextRef="#ctx0" brushRef="#br0" timeOffset="77189.078">7568 7556 0,'0'0'0,"0"0"15,0 0-15,0 0 0,0 0 0,0 0 16,0 0-16,23-2 0,-23 2 0,0 0 16,34 0-16,-34 0 15,30 2-15,-14-2 0,0 1 16,1-1-16,-2 1 0,2-1 16,1 0-16,-1 2 0,0 0 0,0-1 15,2 1-15,-4-2 0,1 0 16,4 0-16,0 0 0,-4 0 15,-2 0-15,-1 0 0</inkml:trace>
  <inkml:trace contextRef="#ctx0" brushRef="#br0" timeOffset="77706.9798">8268 7458 0,'0'0'0,"0"0"16,0 0-16,0 0 0,0 0 0,0 0 16,0 0-16,0 0 0,0 0 15,37 0-15,-37 0 16,38 2-16,-16 0 0,6-1 0,5 0 15,-1 0-15,0-1 0,13 0 16,-1 0-16,0 2 0,1-2 16,12 3-16,-2-1 0,7 1 15,-8-1-15,-1 1 0,-1 0 16,-5-3-16,-3 2 0,5-2 16,-3-2-16,-4 6 0,-2-1 0,-7 4 15,-1-3-15,-7-1 0,-3-2 16,-2 2-16,-2-1 15,-4 0-15,-1 1 0,-5 2 0,-5-1 16,-3-13-16,-2-13 0,1 8 16,0 2-16,0 3 0</inkml:trace>
  <inkml:trace contextRef="#ctx0" brushRef="#br0" timeOffset="78071.6765">8749 7685 0,'0'0'15,"0"0"-15,0 0 0,0 0 0,-2 24 16,2-24-16,-4 25 0,4-25 15,-5 33-15,2-14 0,-2 4 16,1-1-16,0 0 0,-4 8 16,-2 2-16,1-2 0,0-1 0,0 3 15,2 0-15,-3 4 16,2-3-16,-2-2 0,2-2 16,2-2-16,0-2 0,2-3 15,1 0-15,0-4 0,1-1 0,1-2 16,0-2-16,1-3 0,1-3 15,2-3-15,4-3 0,-1 0 16,-1 1-16,-3-2 0</inkml:trace>
  <inkml:trace contextRef="#ctx0" brushRef="#br0" timeOffset="78489.0801">8961 7833 0,'0'0'16,"0"0"-16,0 0 0,-24 5 0,24-5 16,-22 5-16,22-5 0,-28 9 15,14-5-15,-1 3 0,1-1 16,1 1-16,2 1 0,-1 1 15,1 0-15,1-1 0,1 1 0,1-1 16,1 1-16,3 0 16,1 0-16,2-1 0,1 1 0,2-1 15,2 1-15,4-1 0,2 1 16,1-2-16,2 0 0,4 2 16,-1-1-16,1 0 0,-1-3 15,1 1-15,-1-2 0,1 2 16,1 2-16,-4-3 0,0 1 15,0-3-15,-3 1 0,-2-1 16,-1 1-16,-1-1 0,-2-2 0,-2-2 16,-3 1-16,0-5 0,-3 1 15,1 0-15,0 2 0,1 0 16</inkml:trace>
  <inkml:trace contextRef="#ctx0" brushRef="#br0" timeOffset="78938.8489">8962 6830 0,'0'0'0,"0"0"0,0 0 15,0 0-15,0 0 0,0 0 16,0 0-16,1 27 0,-1-27 0,0 0 16,-2 37-16,2-37 15,-5 32-15,2-14 0,-1 2 16,-1-1-16,1 2 0,1 1 0,-3 1 15,-1 4-15,1-2 0,0 0 16,1 0-16,0-4 0,1 0 0,0-2 16,-1 1-16,2-4 15,1-3-15,-1-2 0,2 0 16,0-4-16,0 1 0,0-2 16,-1-2-16,1 0 0,1-1 15,-1 0-15,1-3 0,-1 4 0,1-4 16,-3 1-16,-1-2 0,1-2 15,-1 2-15,1 0 0</inkml:trace>
  <inkml:trace contextRef="#ctx0" brushRef="#br0" timeOffset="82438.5342">2387 8923 0,'0'0'16,"0"0"-16,0 0 0,0 0 0,0 0 15,-28 21-15,28-21 16,-25 24-16,12-9 0,-4 3 15,-3 4-15,0 0 0,1 3 0,-6 7 16,-1 4-16,-2-3 0,0 2 0,-4 7 16,-2 3-1,0 2-15,4-4 0,-1-5 0,2-1 16,2-4-16,4-4 0,1-4 16,5-3-16,2-2 0,5-4 0,1-3 15,2-1-15,1-4 0,4-2 16,-2-3-16,4-3 15,0 0-15,6-5 0,-3 2 0,-2 1 16,1 0-16</inkml:trace>
  <inkml:trace contextRef="#ctx0" brushRef="#br0" timeOffset="82772.2801">2343 9008 0,'0'0'0,"0"0"0,0 0 0,0 0 15,0 0-15,29 19 0,-29-19 16,26 21-16,-10-7 0,1 1 16,6 2-16,-5 0 0,2 2 0,6 6 15,-2 3-15,1-4 0,0 0 16,4 7-16,-3 0 0,-3-4 15,-2-5-15,-3 1 0,-1-4 16,-2-2-16,1-2 0,-2-1 16,2 0-16,-3-3 0,-1-1 0,-2-1 15,-2-2-15,-2-1 16,1-1-16,-7-5 0,0 0 16,0 0-16,-7-7 0,4 2 0,0 2 15,0 0-15</inkml:trace>
  <inkml:trace contextRef="#ctx0" brushRef="#br0" timeOffset="82973.3743">2242 9298 0,'0'0'0,"0"0"16,0 0-16,0 0 0,0 0 0,26 6 15,-26-6-15,28 5 0,-28-5 16,32 8-16,-13-2 0,-1 0 16,2 2-16,-2-3 0,-4 1 15,0-2-15</inkml:trace>
  <inkml:trace contextRef="#ctx0" brushRef="#br0" timeOffset="83357.3856">2216 9585 0,'0'0'16,"0"0"-16,0 0 0,0 0 16,0 0-16,32-2 0,-32 2 15,41-4-15,-21 3 0,4 1 16,0 2-16,0 1 0,-2-1 0,3 3 15,1 1-15,-8-1 0,-1 0 16,-8 2-16,-3 1 0,-6 2 16,-3 1-16,-5 2 0,-3-2 15,-3 2-15,0 0 0,-5 1 16,-3 1-16,0-3 0,3-1 0,-3 3 16,0 2-16,5-3 0,2-1 15,2-1-15,2-1 16,3-2-16,2 2 0,6-3 0,6 1 15,-2-5-15,5 1 0,7-4 16,6 0-16,1 1 0,1 0 0,11 0 16,7-1-16,-2 0 15,-1-1-15,-5 1 0,-6 0 16,-8 0-16</inkml:trace>
  <inkml:trace contextRef="#ctx0" brushRef="#br0" timeOffset="83938.9561">3111 9278 0,'0'0'0,"0"0"16,0 0-16,0 0 0,0 0 0,0 0 15,0 0-15,0 0 16,0 0-16,0 0 0,33 8 16,-33-8-16,24 15 0,-12-4 15,3 4-15,0 2 0,0 0 0,4 3 16,0 5-16,3 6 0,-3-2 15,-2 3-15,1 1 0,-1 2 16,-2-2-16,0-1 0,-2 1 16,0-5-16,-4-4 0,1 1 15,-2 0-15,-1-3 0,-3 0 0,0-4 16,-1-3-16,0-1 0,1-3 16,-3-1-16,-1-3 15,-1 0-15,0-3 0,-2-8 16,0-3-16,-1-5 0,0-1 0,1 3 15,0 2-15,-1-1 0</inkml:trace>
  <inkml:trace contextRef="#ctx0" brushRef="#br0" timeOffset="84221.7109">3525 9302 0,'0'0'0,"0"0"0,0 0 0,0 0 16,0 0-16,-21 13 0,21-13 16,-22 23-16,22-23 0,-26 29 15,7-10-15,0 1 0,0-1 0,-7 8 16,-1 1-16,2-3 0,4 0 16,-6 6-16,-2 1 15,5-4-15,4-3 0,-1-1 0,4-2 16,2-2-16,4-4 0,0-1 15,3-2-15,3-2 0,0-3 16,5-4-16,5-2 0,4-2 16,1-2-16,-2 1 0,-1 1 15,0 0-15</inkml:trace>
  <inkml:trace contextRef="#ctx0" brushRef="#br0" timeOffset="84388.9159">3563 9517 0,'0'0'0,"0"0"0,0 0 0,0 0 16,0 0-16,22-12 0,-22 12 16,33-3-16,-15 0 0,4 2 15,1 1-15,1 1 0,2-1 0,6 3 16,-2 0-16,-5-2 16,-4-2-16,-6 0 0,-2 0 0,-1 1 15</inkml:trace>
  <inkml:trace contextRef="#ctx0" brushRef="#br0" timeOffset="84555.0353">3586 9717 0,'0'0'0,"0"0"0,0 0 16,0 0-16,0 0 0,35 3 15,-35-3-15,40 1 0,-18 0 0,3-1 16,2-1-16,-3 1 0,-2-1 15,-3 1-15</inkml:trace>
  <inkml:trace contextRef="#ctx0" brushRef="#br0" timeOffset="84971.9549">4129 9462 0,'0'0'0,"0"0"0,0 0 0,0 0 16,-19 16-16,19-16 0,-18 24 15,18-24-15,-16 26 0,6-9 16,3 0-16,-2 2 0,3 0 16,2 1-16,1 0 0,3 3 15,3-1-15,4-4 0,1-4 16,3-1-16,2-1 0,4-3 0,3-2 15,0-4-15,1-1 0,2-2 16,5-3-16,-2-3 0,0 0 16,4-7-16,-2-2 0,-1-2 15,-2 1-15,-1 0 0,-2 0 16,-4 0-16,-2 1 0,-5-1 16,-7-1-16,-1 0 0,-1 3 15,-8-2-15,-6-1 0,-4 3 0,1 2 16,-8-1-16,-9 2 0,3 3 15,3 2-15,-1 2 0,-2 4 16,1 0-16,-2 1 0,1-1 16,6 0-16,3-1 0,5 1 0,4 0 15</inkml:trace>
  <inkml:trace contextRef="#ctx0" brushRef="#br0" timeOffset="85322.2162">4858 9509 0,'0'0'0,"0"0"15,0 0-15,29-5 0,-14 3 16,6-1-16,1-1 0,4 1 16,3 2-16,14-3 0,1 1 15,-2 0-15,1 0 0,11 1 16,1 0-16,-5 1 0,-6 1 16,5 0-16,-1 2 0,-9-2 15,-5 0-15,-6 2 0,-7 4 16,-3-2-16,-5-1 0,-7-1 0,-6 1 15,-6-3-15,-5-1 0,2-1 16,3 2-16,0-1 0</inkml:trace>
  <inkml:trace contextRef="#ctx0" brushRef="#br0" timeOffset="85589.5649">4824 9703 0,'0'0'16,"0"0"-16,0 0 0,0 0 16,0 0-16,32-5 0,-8 3 15,0-2-15,1 1 0,7 0 16,6-2-16,10 0 0,1 0 0,15 0 16,0 2-16,-7-1 0,-6 0 15,7 2-15,-2 0 16,-8-1-16,-6 0 0,-4 2 0,-3-1 15,-11 2-15,-4 0 0,-10-1 16,-2-2-16,-4-1 0,-4 0 0,0 2 16,0 0-16,0 2 15</inkml:trace>
  <inkml:trace contextRef="#ctx0" brushRef="#br0" timeOffset="85922.2135">5393 9304 0,'0'0'0,"0"0"16,0 0-16,0 0 0,35 0 0,-35 0 16,36 4-16,-15 0 0,1 1 15,1 4-15,3 0 16,4 5-16,-2 0 0,0 3 0,-2 2 15,-5-1-15,-3-1 0,-3 5 16,-7 0-16,-5 1 0,-4-1 16,-6 0-16,-5-1 0,-1 1 15,-1-1-15,-4 2 0,-6 1 16,2-2-16,2-2 0,-2 6 16,3-1-16,3-5 0,3-4 0,5-6 15,4-2-15,2-1 0,0-4 16,1 1-16</inkml:trace>
  <inkml:trace contextRef="#ctx0" brushRef="#br0" timeOffset="86777.3865">6450 9219 0,'0'0'15,"0"0"-15,0 0 0,0 0 0,0 0 16,0 34-16,0-34 0,-4 28 16,0-13-16,1 4 0,0 3 15,-2-3-15,1 2 0,-2 4 16,2-1-16,-1-2 0,1-1 0,1 0 16,0-2-16,1-1 15,1-3-15,1-1 0,2-1 16,2-2-16,-3-2 0,4-2 0,0-2 15,2-3-15,3 0 0,-1-3 16,1-2-16,-2 0 0,0 0 0,3-4 16,1-5-16,0 0 15,-1 1-15,0-3 0,0 0 16,0-1-16,-1 0 0,-1-2 16,-2-1-16,1 2 0,0-1 0,-2 0 15,1 2-15,-1 0 0,-2 1 16,0 1-16,1 1 15,-2 2-15,0 1 0,0 2 0,-1 1 16,0 1-16,-1 1 0,-1 4 16,3-1-16,-3 1 0,0 5 15,0 1-15,0 3 0,2 0 16,-2 3-16,0 3 0,0 1 16,0 3-16,0 0 0,-2 9 15,0 2-15,-1 1 0,-1 1 0,-4 10 16,-3 4-16,0-3 0,0-1 15,-1 2-15,-3 3 16,1 8-16,-1 0 0,-1 1 0,1-2 16,-3 6-16,0-6 0,0 0 15,-2 2-15,1-6 0,1-9 16,1 8-16,1-5 0,1-5 16,2-4-16,0-7 0,1-6 15,2-5-15,1-2 0,-1-4 16,1-1-16,0-2 0,1-2 0,-1-2 15,-2 0-15,1-4 0,-1-1 16,-1-6-16,-3 0 0,-1-2 16,-2 0-16,-5-2 0,-3-6 15,-3-3-15,1 1 0,-12-9 16,-2-1-16,-1 3 0,1-2 0,-4-5 16,3-5-16,7 6 0,6 3 15,6 9-15,7 4 16,3 2-16</inkml:trace>
  <inkml:trace contextRef="#ctx0" brushRef="#br0" timeOffset="87172.482">7018 9420 0,'0'0'0,"0"0"16,0 0-16,0 0 0,0 0 16,21-11-16,-21 11 0,31-7 15,-14 5-15,6 0 0,5 1 16,1 0-16,0 2 0,11 2 16,-2 3-16,-3-1 0,-3 2 0,2 0 15,-4 1-15,-6-3 16,-4-1-16,-3 1 0</inkml:trace>
  <inkml:trace contextRef="#ctx0" brushRef="#br0" timeOffset="87340.9606">7041 9635 0,'0'0'0,"0"0"15,0 0-15,0 0 0,0 0 0,37 10 16,-37-10-16,42-1 0,-17-1 15,6 2-15,4 0 16,-1 0-16,1 3 0,9-1 0,4 2 16,-1 0-16,-8-2 0,-8 0 15</inkml:trace>
  <inkml:trace contextRef="#ctx0" brushRef="#br0" timeOffset="96888.7358">8349 9115 0,'0'0'0,"0"0"0,0 0 16,0 0-16,0 0 0,0 0 15,0 0-15,0 0 0,0 0 0,0 0 16,0 0-16,0 0 0,-8 19 16,8-19-16,-10 22 0,10-22 15,-13 29-15,13-29 0,-17 33 16,8-14-16,-1 2 0,-5 7 16,1 1-16,-2 0 0,1-2 0,0-1 15,-1 0-15,3-1 0,-1 1 16,-2 2-16,2-4 15,-3 0-15,3 0 0,0 0 16,-1-2-16,3-1 0,1-3 0,1-1 16,1-1-16,2-2 15,0-1-15,3-4 0,-3-1 0,4-2 16,-1-1-16,4-3 0,3-2 16,-1 0-16,0 0 0,-2 0 15</inkml:trace>
  <inkml:trace contextRef="#ctx0" brushRef="#br0" timeOffset="97105.1069">8542 9520 0,'0'0'15,"0"0"-15,0 0 0,0 0 0,32-1 16,-32 1-16,35 1 0,-14 0 15,-1 1-15,4 0 0,3-1 16,5 1-16,-2 1 0,1-1 16,-3-1-16,-4 0 0,-3 0 0,-4 0 15</inkml:trace>
  <inkml:trace contextRef="#ctx0" brushRef="#br0" timeOffset="97489.177">9245 9387 0,'0'0'0,"0"0"15,0 0-15,0 0 0,31 3 0,-31-3 16,29 5-16,-14 0 0,1 1 16,0 0-16,2 1 15,-3 1-15,-1 1 0,1 3 0,-1-1 16,-4 0-16,-3-1 0,-6 1 15,-4 0-15,-3-1 0,-1 1 16,-7 0-16,-2 3 0,-2-3 16,-1-2-16,0 1 0,-1-1 15,2 0-15,3 0 0,-5 2 16,2-1-16,3-2 0,0-1 0,4-1 16,2 0-16,4-1 15,1-1-15,2 0 0,4-1 16,1-2-16,2 0 0,8 1 15,3-1-15,3 0 0,2 0 0,2-1 16,2-2-16,1-2 0,-2 2 16,7-4-16,0-1 0,-5-2 15,-3 1-15,-4 1 0,-4 2 16,-1-1-16</inkml:trace>
  <inkml:trace contextRef="#ctx0" brushRef="#br0" timeOffset="97855.4699">9940 9169 0,'0'0'0,"0"0"0,0 0 16,0 0-16,0 0 0,-2 31 0,2-31 15,-7 30-15,7-30 0,-10 36 16,4-15-16,-1 2 0,1 1 0,-5 9 16,-3 2-16,1-2 15,0 0-15,-3 9 0,1 1 16,1-4-16,0-3 0,3-1 0,1-1 16,2-1-16,0-3 0,0 2 15,2-1-15,0-4 0,1-4 16,0-2-16,2-3 0,2-4 15,0-3-15,-1-3 0,1 0 16,1-5-16,1 1 0,3-7 16,1-3-16,-1 0 0,-1 3 0,0-1 15</inkml:trace>
  <inkml:trace contextRef="#ctx0" brushRef="#br0" timeOffset="98205.572">10221 9452 0,'0'0'16,"0"0"-16,0 0 0,0 0 0,0 0 16,-31 4-16,31-4 15,-30 4-15,30-4 0,-35 6 0,14-1 16,0 1-16,1 0 0,0 1 15,0 1-15,2 0 0,2 1 16,-2 3-16,3 1 0,1-2 16,3 1-16,4-1 0,1 2 15,3-2-15,1 0 0,5 1 16,3 1-16,4-1 0,3 0 16,2 0-16,3 1 0,-1-2 0,1 0 15,2 0-15,2-1 0,-1 2 16,-1 0-16,2 0 0,-1-4 15,-3 0-15,-1-3 0,2-3 16,1-4-16,-7 1 0,-2 1 0,-1-1 16</inkml:trace>
  <inkml:trace contextRef="#ctx0" brushRef="#br0" timeOffset="98382.2792">10724 9739 0,'0'0'0,"0"0"0,0 0 15,0 0-15,0 0 0,0 0 16,0 0-16,0 0 0,0 0 0,0 0 16,0 0-16,0 0 0</inkml:trace>
  <inkml:trace contextRef="#ctx0" brushRef="#br0" timeOffset="100422.2443">3278 11501 0,'0'0'0,"0"0"15,0 0-15,0 0 0,0 0 0,0 0 16,0 0-16,0 0 16,29 2-16,-29-2 0,30 6 15,-30-6-15,33 7 0,-13-2 16,0 2-16,1 0 0,-2 0 0,2 0 15,-2 4-15,6 1 0,-2 1 16,-6 1-16,1 2 16,-8-3-16,-4 3 0,-3 0 0,-7 0 15,-2 0-15,-2 1 0,-7 0 16,-6-1-16,-6 5 0,1-3 16,-13 5-16,2-1 0,-2-1 0,5 0 15,-7 1-15,3-2 16,6-2-16,5-3 0,5 1 15,4-1-15,6-4 0,2-3 0,5 1 16,1 0-16,8-2 0,-1 0 16,9-3-16,4-1 0,3-2 15,6-2-15,3 0 0,4 0 16,-1-1-16,1-2 0,3 0 16,0-1-16,0 0 0,-1-1 15,5-4-15,-4-2 0,-7 2 0,-6 3 16,-4 1-16</inkml:trace>
  <inkml:trace contextRef="#ctx0" brushRef="#br0" timeOffset="100622.566">3840 11786 0,'0'0'0,"0"0"0,0 0 16,0 0-16,26-1 0,-26 1 15,30 0-15,-30 0 0,37 3 0,-15-2 16,4 0-16,-2 1 16,3 1-16,7-1 0,-4-1 15,-2-2-15,-2-2 0,-4 1 0,-4-1 16,-2 1-16</inkml:trace>
  <inkml:trace contextRef="#ctx0" brushRef="#br0" timeOffset="100989.0433">4477 11624 0,'0'0'0,"0"0"15,0 0-15,28-2 0,-28 2 0,38-1 16,-11 0-16,3-2 16,3 3-16,13-1 0,5 1 0,3 0 15,-4 0-15,3 1 16,2-1-16,2 3 0,-8-1 0,-3 2 15,-2 3-15,-7-2 0,-4-1 16,-4-1-16,-4-2 0,-6-1 16,-5 1-16,-5-4 0,-4-3 15,-3 3-15,1-1 0,-2 1 16</inkml:trace>
  <inkml:trace contextRef="#ctx0" brushRef="#br0" timeOffset="101272.74">4847 11799 0,'0'0'0,"0"0"16,0 0-16,0 34 0,0-18 0,0 3 15,0 6-15,0 4 0,0 0 16,-3 3-16,2 5 15,-1 7-15,1-2 0,-4-1 0,1 1 16,1-4-16,-1-2 0,1 4 16,1-2-16,-1-5 0,0-3 0,0-6 15,0-3 1,2-5-16,-1-3 0,4-6 0,0-5 16,2-7-16,2-6 0,-3 3 15,0 1-15,1 1 0</inkml:trace>
  <inkml:trace contextRef="#ctx0" brushRef="#br0" timeOffset="101589.2696">5132 11846 0,'0'0'0,"0"0"16,0 0-16,-25 1 0,25-1 0,-27 2 15,12 3-15,-4 1 0,0-1 0,1 3 16,-1-1-16,-1 3 16,0 2-16,5-1 0,3 0 15,2 3-15,2-1 0,4 1 16,4 0-16,3 1 0,6-1 16,2 0-16,6-2 0,0-2 15,1 0-15,4-1 16,3 0-16,-1-2 0,0-2 0,3-2 15,-4-3-15,-1-2 0,-1 0 16,0-9-16,-2-5 16,-4 3-16,-4 1 0,-1 3 0</inkml:trace>
  <inkml:trace contextRef="#ctx0" brushRef="#br0" timeOffset="101856.6682">5128 10999 0,'0'0'0,"0"0"0,0 0 16,0 0-16,-7 25 0,7-25 0,-4 22 15,4-22-15,-5 28 0,2-10 16,0 4-16,-3-1 0,2 4 16,-2 4-16,0 3 0,-1-4 15,3-3-15,-1-1 0,2-6 16,0-3-16</inkml:trace>
  <inkml:trace contextRef="#ctx0" brushRef="#br0" timeOffset="102090.9917">5690 11338 0,'0'0'16,"0"0"-16,27-4 0,-11 3 15,2-1-15,12 2 0,6 2 16,-3 0-16,0 1 0,9 1 0,-1 3 15,-4 0-15,-5 1 0,-3 2 16,-5 1-16,-4 0 0,-3-4 0,-4 0 16</inkml:trace>
  <inkml:trace contextRef="#ctx0" brushRef="#br0" timeOffset="102271.9634">5719 11680 0,'0'0'0,"0"0"16,0 0-16,0 0 0,0 0 0,35 1 16,-35-1-16,44 0 0,-20 0 0,6 0 15,4 0-15,-2 0 16,3 0-16,5-2 0,1-3 16,1-2-16,-8 3 0,-6 0 0</inkml:trace>
  <inkml:trace contextRef="#ctx0" brushRef="#br0" timeOffset="102671.9696">6579 11320 0,'0'0'0,"0"0"16,0 0-16,26-3 0,-15 5 0,5-1 15,4 0-15,0 1 0,1 1 16,5 2-16,2 2 0,-3 0 16,-1 1-16,-2-1 0,-3 4 15,-5 2-15,-3-1 0,-5 2 16,-5-1-16,-3 2 0,-4 0 0,-5 2 16,-4 1-16,-5 0 15,-3 0-15,-7 0 0,1 3 16,0-6-16,1 3 0,-3 0 0,-1-4 15,6 0-15,4 0 0,4 0 16,4-3-16,6 0 0,0-2 16,4 0-16,2 1 0,4-2 15,4-1-15,7 0 0,5 0 16,2 0-16,1 0 0,6-3 16,3 3-16,0-1 0,-2-1 0,-1-2 15,2-1-15,-1 0 16,-1 0-16,-5 0 0,-4 0 15,-4-1-15</inkml:trace>
  <inkml:trace contextRef="#ctx0" brushRef="#br0" timeOffset="103072.1137">7536 11128 0,'0'0'0,"0"0"0,0 0 15,-25 7-15,25-7 0,-24 11 0,5-4 16,-1 4-16,-1 3 0,0 0 15,0 6-15,-5 3 0,-1 2 16,2 2-16,-1 2 0,0 6 16,4-1-16,4 5 0,4 1 15,3-3-15,3-1 0,4 5 16,4 2-16,3-8 0,5 0 16,2-2-16,5-1 0,-1-1 15,1-3-15,0-3 0,1-3 16,0-5-16,3-3 0,0-4 15,3-3-15,-7-2 0,-2-1 0,-4-1 16</inkml:trace>
  <inkml:trace contextRef="#ctx0" brushRef="#br0" timeOffset="103372.0075">7758 11334 0,'0'0'0,"0"0"0,0 0 16,0 0-16,0 0 0,-12 28 0,12-28 16,-10 27-16,4-10 0,0 1 15,-2 2-15,0 1 0,0 2 0,-1 4 16,0-1-16,-1 0 0,2-1 15,1-2-15,1 1 16,0-3-16,2-2 0,1-2 0,-1-3 16,2-2-16,0-1 0,2-3 15,1-1-15,2-4 0,4-2 16,-2 0-16,0 0 0,-2-1 0</inkml:trace>
  <inkml:trace contextRef="#ctx0" brushRef="#br0" timeOffset="103538.3942">7979 11517 0,'0'0'0,"0"0"0,0 0 15,38 0-15,-23 2 0,5 0 16,6 1-16,6 1 0,-2 3 16,2-3-16,3-1 0,-5-3 15,0 2-15,1-1 0,-8-1 0,-3 1 16</inkml:trace>
  <inkml:trace contextRef="#ctx0" brushRef="#br0" timeOffset="103891.5872">8647 11442 0,'0'0'0,"0"0"0,0 0 0,30 7 0,-30-7 16,29 7-16,-9-3 0,1 3 15,1 0-15,6 7 0,-2 0 16,-2 1-16,-2-1 0,-2 1 16,-4-1-16,-3 0 0,-3-3 15,-6 6-15,-5 2 0,-2-6 16,-3 0-16,-5 0 0,-3-1 16,-4-1-16,-2 1 0,-3 1 15,1 1-15,2-1 0,3-1 0,0-1 16,2-2-16,2 2 0,1-2 15,6-2-15,3 0 0,3-1 16,1 0-16,4-2 0,4 1 16,4-1-16,4 1 0,4-3 15,3-2-15,0 0 0,2 0 16,6-5-16,1-3 0,-5-1 16,-1 1-16,-6 0 0,-4 1 15,-2 2-15</inkml:trace>
  <inkml:trace contextRef="#ctx0" brushRef="#br0" timeOffset="104241.2396">9379 11185 0,'0'0'16,"0"0"-16,0 0 0,0 0 0,0 0 15,0 0-15,0 0 0,6 22 16,-6-22-16,2 24 0,-2-24 16,-2 33-16,2-12 0,-4 0 15,0 3-15,-1-1 0,1 2 16,-3 9-16,-1 2 0,1-1 16,-1-1-16,-1 8 0,0 0 15,2-3-15,0-3 0,2 1 16,0-1-16,2-1 0,1-3 15,-1-3-15,2-1 0,1-4 0,0-3 16,0-1-16,1-2 0,-1-7 16,0-2-16,4-4 0,2-3 15,2-5-15,2-3 0,-3 0 16,-2 2-16,0 1 0</inkml:trace>
  <inkml:trace contextRef="#ctx0" brushRef="#br0" timeOffset="104555.1349">9625 11517 0,'0'0'0,"0"0"0,0 0 0,0 0 16,-33-1-16,33 1 0,-31 3 15,31-3-15,-37 8 0,19-2 16,-1 3-16,1-2 0,2-1 0,-4 5 15,0 1-15,5 0 0,2 0 16,4 1-16,4 0 0,3 1 16,3 0-16,2 0 0,4 0 15,2 0-15,1-2 0,6 2 16,5-1-16,0-1 0,2 3 16,6-3-16,2-2 0,-1-1 15,-2-1-15,0-6 0,-2-3 16,-3-4-16,-2-2 0,-3 4 0,-4-1 15,-3 0-15</inkml:trace>
  <inkml:trace contextRef="#ctx0" brushRef="#br0" timeOffset="104889.127">9989 11313 0,'0'0'0,"0"0"0,0 0 16,0 0-16,0 0 0,34 13 16,-34-13-16,34 22 0,-15-10 15,0 6-15,0 3 0,0 1 16,-1 2-16,2 9 0,-2 2 16,1 5-16,-3-5 0,-8 1 15,-3 0-15,-3-4 0,-3 0 0,-5 7 16,-4-1-16,-3-4 0,-2-4 15,-5-2-15,-3-2 16,1-2-16,1-3 0,0 0 0,-1-3 16,1-2-16,1-1 0,0-3 15,1-1-15,3-3 0,1-1 0,4-3 16,3-2-16,1-1 16,1 1-16,3-1 0</inkml:trace>
  <inkml:trace contextRef="#ctx0" brushRef="#br0" timeOffset="105038.8325">10555 12000 0,'0'0'0,"0"0"0,0 0 16,0 0-16,0 0 0,0 0 15,0 0-15,0 0 0,-25 13 0,25-13 16,0 0-16,0 0 0</inkml:trace>
  <inkml:trace contextRef="#ctx0" brushRef="#br0" timeOffset="105905.2629">2651 10718 0,'0'0'0,"0"0"15,0 0-15,0 0 0,0 0 0,0 0 16,0 0-16,0 0 0,0 24 15,0-24-15,5 31 0,-1-12 16,1 0-16,-1 8 16,-3 2-16,1 3 0,1 0 0,-2 17 15,2 6-15,-3 6 0,-3-1 0,2 15 16,-2 4-16,1-4 16,1-7-16,-3 21 0,-1 0 15,-1 2-15,2-12 0,-6 35 16,-2-8-16,2-17 0,1-13 0,2 4 15,4 3-15,0-12 0,-1-6 0,0-7 16,0-3-16,-3-9 16,-3-7-16,8-2 0,2-2 15,0-11-15,0-4 0,2-11 16,1-3-16,1-2 0,-1 0 0,1-20 16,2-14-16,-4 17 0,1 4 15,-3 2-15</inkml:trace>
  <inkml:trace contextRef="#ctx0" brushRef="#br0" timeOffset="107039.4015">2748 10553 0,'0'0'0,"0"0"0,0 0 16,0 0-16,0 0 0,0 0 0,0 0 15,22-18-15,-22 18 0,27-11 16,-27 11-16,36-9 0,-16 5 0,4 0 16,5 0-1,0 0-15,2 0 0,15-3 0,5 4 16,8-3-16,-3 2 0,16 0 16,4-3-16,-10 3 0,-2-3 0,15 0 15,6 4-15,-9-2 0,-5-2 16,19 4-16,8 0 15,-5-1-15,-12-2 0,39 4 0,3 2 16,-21 0-16,-13-3 0,13 0 16,8 2-16,-12-2 0,-6-1 15,9 4-15,8 5 0,-17-3 16,-10-1-16,21-2 0,13 1 16,-9 0-16,-8 0 0,10 0 15,8 1-15,-14 2 0,-12 1 0,16-3 16,12 1-16,-14 2 0,-9 3 15,16-4-15,13 1 0,-17-4 16,-9-2-16,8 7 0,9 2 16,-13 0-16,-9-3 0,14 3 15,9 0-15,-12-3 0,-8 0 0,16-4 16,9-3-16,-14 6 16,-10 7-16,11-6 0,6 3 15,-15-3-15,-12-3 0,10 1 16,8 2-16,-15 0 0,-9 3 0,4 3 15,4-1-15,-10-3 0,-10-3 16,8-3-16,6 1 0,-13 2 16,-11 0-16,10 4 0,5 1 15,-11-1-15,-7 0 0,4 0 16,3 4-16,-10-1 0,-6 1 0,3 1 16,1 1-16,-7-2 0,-3-4 15,-3 0-15,-2 1 16,-6 3-16,-6 2 0,5 4 15,3-1-15,-6-2 0,-6 0 0,-1 4 16,-3 4-16,1-2 0,-2-1 16,4 6-16,1 6 0,-5-1 15,-3 1-15,-3-1 0,-3 1 16,-2-3-16,-1-2 0,0 6 16,-2 7-16,-2-17 0,0 2 0,0 11 15,0 6-15,0-2 0,-1-3 16,0 10-16,-2 3 0,1-2 15,0-2-15,0 27 0,1-3 16,0-28-16,1-1 0,-2 34 16,1 2-16,-1-13 0,0-7 0,-2 9 15,-2 8-15,1-10 16,-1-7-16,-3 6 0,-2 6 16,1-7-16,3-5 0,-7 6 15,-2 4-15,3-10 0,3-4 0,0 6 16,1 5-16,1-10 0,2-6 15,0 4-15,2 3 0,-2-5 16,1-5-16,-2 2 0,-1 1 16,2-4-16,1-4 0,2 3 15,1 3-15,-1-9 0,1-4 0,0-2 16,-2-1-16,-3-5 16,-2-5-16,-4-2 0,-5-3 15,2-9-15,0-5 0,11-1 0,2 0 16,0-1-16</inkml:trace>
  <inkml:trace contextRef="#ctx0" brushRef="#br0" timeOffset="108071.9196">2714 12925 0,'0'0'0,"0"0"0,0 0 16,0 0-16,0 0 0,0 0 0,28-1 16,-28 1-16,0 0 0,41-5 15,-41 5-15,44-4 0,-18 1 16,1-1-16,3-1 0,4 1 15,4-1-15,12 0 0,3 1 16,11-2-16,-1 1 0,-1-1 16,3 0-16,11 0 0,2-1 0,10 1 15,-1 1-15,-2 2 16,-5 2-16,14 0 0,-2 0 16,34-2-16,-12-2 0,-7 3 15,-6 2-15,1 0 0,-5 2 0,4 0 16,4 0-16,-7 1 15,-3 2-15,3 0 0,3-2 0,-2 0 0,-2-1 16,5 0-16,7 3 16,-1-5-16,3-2 0,2 2 15,0 2-15,-2 0 0,-2 2 0,4-1 16,2 0-16,-4-1 0,-2-1 16,9 5-16,10 3 15,-14-2-15,-11 0 0,6 1 0,5-1 16,-4 0-16,1 1 0,0 0 15,-3 1-15,0 1 0,0 0 16,2-1-16,3-1 0,-7-1 16,-4-1-16,5 1 0,4-1 15,-3 2-15,-1 1 0,-4 3 16,0 0-16,-6-2 0,-3 1 0,1 3 16,3 2-16,-10-4 0,-6-4 15,3 5-15,2 0 16,-12-1-16,-6 0 0,-6-3 15,-3-4-15,-2 3 0,-4 4 0,0-4 16,0-1-16,-10-1 16,-8 1-16,-3-4 0,-2-3 15,-4 1-15,-4 0 0,0-1 0,0 0 16,-6 1-16,-4 1 0,-5-1 16,-5 1-16,0-1 0,0 0 0,-3-1 15,1-4-15,-1 4 0,-3-1 16,3 1-16,-3 1 0,-2 0 15,-3 2-15,2 0 0,2-2 16,1 0-16</inkml:trace>
  <inkml:trace contextRef="#ctx0" brushRef="#br0" timeOffset="110455.782">3722 13541 0,'0'0'0,"0"0"16,0 0-16,0 0 0,0 0 0,0 25 15,0-25-15,0 28 0,0-28 0,0 41 16,0-14-1,0 0-15,0 2 0,0 11 0,-2 4 16,0 0-16,-1-1 0,0 12 16,-1-3-16,1 0 0,-1-3 0,-4 10 15,-2 0-15,1-5 0,0-4 16,-2 3-16,0-2 0,4-5 0,-1-7 16,1-5-16,1 0 15,-1-8-15,2-2 0,0-6 16,2-1-16,3-6 0,0-4 0,3-10 15,6-6-15,1-7 16,-2-2-16,-1 2 0,-2 3 0,0 4 16</inkml:trace>
  <inkml:trace contextRef="#ctx0" brushRef="#br0" timeOffset="110771.7223">4037 13790 0,'0'0'0,"0"0"0,0 0 15,0 0-15,0 0 0,0 0 16,-25 11-16,25-11 0,-27 11 0,27-11 16,-33 20-16,14-8 0,-4 0 15,1 2-15,0 1 0,-5 6 16,1 1-16,-1 1 0,1 1 15,4-2-15,2-2 0,-1 5 0,5 0 16,3-1-16,3-2 0,5 2 16,6-1-16,4-2 0,4 0 15,4-1-15,6 0 0,4-2 16,2-2-16,6 2 0,4-4 16,2 1-16,-1-1 0,1 0 15,-11-3-15,-5-4 0</inkml:trace>
  <inkml:trace contextRef="#ctx0" brushRef="#br0" timeOffset="111105.4756">4247 14014 0,'0'0'0,"0"0"15,0 0-15,0 0 0,0 0 0,0 0 16,30-7-16,-30 7 15,32-8-15,-9 6 0,4 1 16,0 1-16,-2 1 0,10 2 16,3 1-16,-4 0 0,-5 0 0,1-1 15,-4 1-15,-7-2 0</inkml:trace>
  <inkml:trace contextRef="#ctx0" brushRef="#br0" timeOffset="111272.3629">4271 14294 0,'0'0'16,"0"0"-16,0 0 0,0 0 0,29 2 15,-29-2-15,37-2 0,-13 2 16,3-3-16,5 2 0,5 1 16,8-2-16,-4 1 0,1 1 15,-8-2-15,-6 0 0</inkml:trace>
  <inkml:trace contextRef="#ctx0" brushRef="#br0" timeOffset="112723.473">8089 13465 0,'0'0'0,"0"0"0,0 0 16,0 0-16,0 0 0,0 0 0,0 0 15,0-20-15,0 20 0,0 0 16,0 0-16,0 0 0,0 0 16,0 0-16,0 0 0,1 21 15,-1-21-15,-1 27 0,1-27 16,-3 41-16,0-17 0,-2 4 15,-1 4-15,-2 10 0,0 0 0,-1 11 16,1 3-16,1-3 0,1-4 16,-1 12-16,2 1 0,0-6 15,2-3-15,1 7 0,-1 0 16,1-6-16,0-7 0,1-1 16,2-5-16,0-2 0,0-2 0,1 3 15,1-1-15,0-13 16,1-5-16,0-4 0,-1-3 15,-2-6-15,-1-1 0,2-9 16,3-3-16,2-6 0,4-7 0,-2 4 16,-1 3-16,-4 1 0</inkml:trace>
  <inkml:trace contextRef="#ctx0" brushRef="#br0" timeOffset="113055.7049">8528 13803 0,'0'0'0,"0"0"15,0 0-15,0 0 0,0 0 16,0 0-16,0 0 16,-29 1-16,29-1 0,-28 10 0,28-10 15,-39 12-15,17-3 0,-2 0 16,0 3-16,0 0 0,0-1 15,-6 7-15,1 3 16,4 3-16,3 0 0,4-3 16,4-1-16,2 5 15,4 0-15,3-1 0,4-1 0,7-1 16,4 1-16,2-3 0,1-4 0,4 2 16,4 1-16,-1-2 15,2-2-15,3 2 16,2 0-16,-4-4 0,-4-5 0,0 0 15,-5-2-15,-1-1 0</inkml:trace>
  <inkml:trace contextRef="#ctx0" brushRef="#br0" timeOffset="113591.9662">6251 13782 0,'0'0'0,"0"0"0,0 0 15,0 0-15,26-5 0,-26 5 16,36-7-16,-14 4 16,4-3-16,3 3 0,6 0 15,1 1-15,0-1 0,11 1 16,8 3-16,-6 0 0,-7 1 0,2 1 15,-4 2-15,-8-2 0,-5 1 16,-9-2-16,-6 0 0,-8-1 16,-4-1-16,-2-1 0,2 1 15,-3 0-15</inkml:trace>
  <inkml:trace contextRef="#ctx0" brushRef="#br0" timeOffset="113824.936">6339 14065 0,'0'0'0,"0"0"15,0 0-15,-4 22 0,4-22 0,-2 20 16,1-5-16,-1 0 0,1 2 16,-2 6-16,1 1 0,0-2 15,0 2-15,0-2 0,0-1 16,0-5-16,1-1 0,1-3 15,0-3-15,0-2 0,0 0 16,0-1-16</inkml:trace>
  <inkml:trace contextRef="#ctx0" brushRef="#br0" timeOffset="114872.7004">6319 14002 0,'0'0'0,"0"0"0,0 0 0,0 0 16,0 0-16,0 0 0,0 0 16,14-19-16,-14 19 0,0 0 15,29-12-15,-29 12 0,25-4 16,-13 4-16,0 0 0,0 2 0,-1 0 16,-2 2-1,-2 1-15,-4 4 16,-4 1-16,-3 1 0,-4 0 0,-2 0 15,-5 1-15,0-3 0,2 0 0,-5 5 16,0-3 0,2-1-16,-1 0 0,4-2 0,4-2 15,4-1-15,2-1 0,4-1 0,4-1 16,1 0-16,4 0 0,4-1 16,7-1-16,1-1 0,0-1 15,3-2-15,1 3 16,-2-1-16,-2 1 0,1 0 0,-3 1 15,-4 0-15,-3 1 0,-2-1 16,-4-1-16,-4 2 16,-3-1-16,-3 6 0,-6 0 0,-4 2 0,-4 1 15,-6 2-15,-6 1 16,3-1-16,-2 0 0,-5 0 0,0 1 16,3-1-16,-1 3 0,6-2 15,4-1-15,4 0 0,4-4 16,3 2-16,4-2 0,4 0 15,4-3-15,8-1 0,3 1 16,1-4-16,6 0 0,2-3 16,7-1-16,5-3 0,-1 0 0,0 0 15,0-1-15,-2 1 0,-2 0 16,-5 1-16,-3 0 16,-3 1-16,-4-1 0,-2-3 0,-1-2 15,-1-3-15,-4-1 0,-2-2 16,-2-1-16,-3 0 0,-2 0 15,-5-8-15,-4-5 16,-1 3-16,-1 2 0,0-2 0,-1-4 16,0-1-16,3-1 0,-1 3 15,4 5-15,-2-12 0,0-9 16,1-2-16,-2 0 0,2 1 16,1 10-16,3 3 0,2 4 15,-2 2-15,-2 2 0,0 0 0,2 0 16,-2 6-16,2 5 0,4 0 15,1 1-15,1 4 0,0 1 16,0 4-16,0 2 0,0 4 16,3 2-16,4 1 0,4 2 15,0 3-15,2 2 0,0 7 16,1 5-16,0 2 16,2-1-16,2 6 0,3 3 0,-2 3 15,0 2-15,1 12 0,-2 4 16,2 1-16,0 2 0,3 9 15,2 1-15,-3-4 0,-3-3 0,1 12 16,-2-1-16,-3-3 16,-4-1-16,8 29 0,0-7 15,2-10-15,-2-9 0,-1-5 0,1-4 16,-2-5-16,-2-3 0,-2 1 16,-1 1-16,-3-10 0,-1-1 15,1-5-15,0-6 0,-1-6 16,1-5-16,-2-7 0,-2-3 15,-1-7-15,-4-4 0,0 0 16,0 0-16,-1-4 0,-3-2 0,0-16 16,-1-11-1,-1-9-15,-4-9 0,2 12 0,4 7 0,-2 8 16</inkml:trace>
  <inkml:trace contextRef="#ctx0" brushRef="#br0" timeOffset="115171.9635">6857 13904 0,'0'0'0,"0"0"16,0 0-16,0 0 0,0 0 16,0 0-16,0 0 0,0 0 15,-2 25-15,2-25 16,-7 30-16,3-11 0,-1 2 0,-1 1 15,-2 3-15,-1-2 0,-1 2 16,-5 5-16,-2 0 0,2 1 16,-4-1-16,2-1 0,2-1 15,-4 3-15,2-4 0,-1-4 16,2-3-16,1-3 0,3-6 0,-1-3 16,-5-5-16,3-5 0,0-5 15,2-12-15,4-9 0,0 5 16,3 5-16,0 4 0</inkml:trace>
  <inkml:trace contextRef="#ctx0" brushRef="#br0" timeOffset="115343.6038">6803 13210 0,'0'0'0,"0"0"15,0 0-15,0 0 0,0 0 16,32 13-16,-32-13 0,23 21 16,-23-21-16,19 25 0,-12-15 15,0 0-15</inkml:trace>
  <inkml:trace contextRef="#ctx0" brushRef="#br0" timeOffset="117690.0367">8760 14027 0,'0'0'0,"0"0"15,0 0-15,0 0 0,0 0 0,0 0 16,0 0-16,13-19 0,-13 19 15,0 0-15,27-12 16,-27 12-16,25-4 0,-8 2 0,0-1 16,4 3-16,1 3 0,3-1 15,0 2-15,5 1 0,-3 1 16,2 0-16,2 1 0,-5 1 16,-1-1-16,-1 2 0,-4 1 15,-6-4-15,-3-1 0,-1 0 16</inkml:trace>
  <inkml:trace contextRef="#ctx0" brushRef="#br0" timeOffset="117872.6225">8687 14235 0,'0'0'16,"0"0"-16,0 0 0,0 0 15,24-2-15,-24 2 0,32 0 16,-32 0-16,43 1 0,-17 2 16,4 0-16,0 1 0,-1 3 0,13 1 15,2 2-15,-6-1 0,-7-2 16,-5-2-16</inkml:trace>
  <inkml:trace contextRef="#ctx0" brushRef="#br0" timeOffset="120973.8904">13614 3764 0,'0'0'0,"0"0"0,0 0 15,0 0-15,0 0 0,0 0 0,0 0 16,0 0-16,0 0 0,0 0 16,0 0-16,0 0 0,0 23 15,0-23-15,0 38 0,-1-16 16,0 1-16,-1 5 0,-1 3 16,-3 14-16,0 2 0,-2 17 15,-1 2-15,0 0 0,-1-3 16,-1 18-16,0 4 0,1 11 15,3-6-15,0 16 0,3 1 16,-1 30-16,3-19 0,0 6 16,1 3-16,1-14 0,0-12 15,0 12-15,0 6 0,1-4 16,1-1-16,0 11 0,0 5 0,1-10 16,-1-9-16,0 9 0,-1 6 15,0-4-15,-1-2 0,1 11 16,0 10-16,2-14 0,-1-11 0,0 17 15,0 9-15,3-15 0,0-11 16,1 17-16,-1 11 16,-1-13-16,-1-9 0,-2 10 15,-1 9-15,-1-10 0,0-7 0,-1 15 16,-1 9-16,1-12 0,0-9 16,3 10-16,2 9 0,0-14 15,-2-7-15,-6 11 0,-4 7 16,-2-11-16,0-7 0,-4 14 15,-4 8-15,3-11 0,1-5 0,1 7 16,0 7-16,-1-13 16,2-7-16,1 11 0,2 6 15,-1-12-15,-1-10 0,4 19 0,3 13 16,1-15-16,2-9 0,-1 10 16,-2 5-16,2-15 0,1-9 0,1 12 15,0 9-15,-3-17 16,0-13-16,0 8 0,-1 0 15,1-4-15,-1-6 0,1 5 16,1 6-16,-4-13 0,-1-6 0,-1 11 16,-1 7-16,-3-15 0,-3-13 15,-5 6-15,-2 4 0,5-7 16,5-5-16,4 6 0,2 6 16,2-14-16,1-7 0,2 8 15,0 6-15,0-11 0,1-9 16,1 10-16,0 7 0,1-9 15,0-7-15,0 6 0,-1 5 16,1-9-16,1-5 0,-2 6 16,-1 6-16,1-8 0,0-3 0,1 6 15,2 5-15,-2-8 0,0-5 16,-2 6-16,1 3 0,0-9 16,0-7-16,1 9 0,-1 6 15,-1-7-15,-2-6 0,1 3 16,0 4-16,-1-5 0,-2-3 0,-3 1 15,-6-3-15,0 1 0,0 1 16,-6 4-16,-3 1 16,7-20-16,5-17 0,-12 41 0</inkml:trace>
  <inkml:trace contextRef="#ctx0" brushRef="#br0" timeOffset="212957.1532">18146 4812 0,'0'0'0,"0"0"0,0 0 16,0 0-16,0 0 0,0 0 0,0 0 16,-3 30-16,3-30 0,-5 24 0,5-24 15,-12 33-15,4-14 0,-2 0 16,-1 3-16,0-1 0,0 3 16,-2 4-16,1 0 15,2-2-15,1-1 0,2-2 16,2-2-16,2-1 0,0-3 0,3-2 15,1-2-15,3-2 0,1-2 16,4-3-16,2-1 0,1-2 16,2-2-16,0-5 0,0-1 15,4-3-15,2-2 0,0-1 16,0-3-16,0 1 0,0-1 0,3-5 16,0-2-16,1 0 0,-1 2 15,-1-1-15,-1 0 0,-2 2 16,-3 1-16,-2 1 15,-1 1-15,-5 3 0,0 2 0,-1 0 16,-2 2-16,0 0 0,-2 1 16,-2 4-16,-1 3 0,0 0 15,-3 5-15,-2 0 0,0 2 16,-3 2-16,-1 2 0,0 2 0,0 4 16,-1 1-16,0 2 0,0 3 15,0 0-15,1 1 0,0 1 16,-1 8-16,0 0 0,-1 0 15,-1 1-15,-1 0 0,0-1 16,-2-1-16,0-2 0,-4 6 16,2 0-16,0-3 0,2-2 0,-3 0 15,-2 0-15,-3-2 16,-1 1-16,1-5 0,-1-2 16,1-1-16,-1 1 0,-5-5 0,-3-4 15,3 1-15,1-2 0,-2-2 16,-2-2-16,2-2 0,2-1 15,5-10-15,3-3 0,4 0 16,4 3-16,3 1 0</inkml:trace>
  <inkml:trace contextRef="#ctx0" brushRef="#br0" timeOffset="213139.4332">18688 5085 0,'0'0'16,"9"-2"-16,5-2 0,2 1 16,0 0-16,12-1 0,4 2 15,-1 0-15,0 1 0,3 2 0,-3 3 16,-8 0-16,-5 0 0,-4-1 16,-3 0-16,-2-1 0</inkml:trace>
  <inkml:trace contextRef="#ctx0" brushRef="#br0" timeOffset="213324.389">18506 5352 0,'0'0'16,"0"0"-16,0 0 0,0 0 0,32 1 16,-32-1-16,40-4 0,-16 0 15,3 0-15,2-1 0,5 0 16,6-2-16,-1 2 0,0-3 15,0 1-15,6-3 0,-2-1 0,-7 2 16,-8 2-16,-4 1 0</inkml:trace>
  <inkml:trace contextRef="#ctx0" brushRef="#br0" timeOffset="213641.7014">19502 4733 0,'0'0'0,"0"0"0,0 0 16,0 0-16,0 0 0,-13 18 0,13-18 16,-16 25-16,9-12 0,-2 6 15,-2 5-15,0 0 0,1 2 0,-4 12 16,-1 4-16,2-3 15,1-1-15,-2 8 0,0 2 16,3-6-16,2-5 0,0 9 16,0 0-16,2-8 0,2-6 0,0-2 15,1-1-15,0-3 0,2-3 16,0-4-16,1-5 16,1-3-16,1-1 0,0-2 0,0-3 15,0-1-15</inkml:trace>
  <inkml:trace contextRef="#ctx0" brushRef="#br0" timeOffset="213923.3999">19684 4987 0,'0'0'0,"0"0"15,0 0-15,-24 0 0,24 0 0,-27 7 16,27-7-16,-38 14 15,18-4-15,0 2 0,1 3 16,-3 1-16,3-2 0,2 3 16,1 3-16,3-2 0,2-2 0,2 0 15,4 1-15,0-3 16,3 1-16,3-2 0,3-2 0,2 0 16,3-3-16,3-1 0,4 0 15,1-3-15,3-2 0,1-1 16,1-1-16,-3-1 0,-4 1 15,-1 0-15</inkml:trace>
  <inkml:trace contextRef="#ctx0" brushRef="#br0" timeOffset="214256.1265">19996 5003 0,'0'0'0,"0"0"15,0 0-15,28-2 0,-17 5 0,2 0 16,2 0-16,2 2 16,1-2-16,3 5 0,-2 2 15,-2 0-15,-4 1 0,-4 3 0,-4 0 16,-2 0-16,-4-2 0,-7 2 16,-5 1-16,-1-1 0,0 1 15,-6 1-15,-3 0 0,0 0 16,1-1-16,-6 2 0,1-1 15,2-1-15,3-1 0,1-1 16,3 1-16,1-5 0,3-2 0,3 0 16,3-1-16,3-3 0,1 0 15,8-5-15,3-3 16,0 0-16,-2 0 0,0 1 0</inkml:trace>
  <inkml:trace contextRef="#ctx0" brushRef="#br0" timeOffset="214539.8787">20416 4944 0,'0'0'0,"0"0"0,0 0 0,0 0 16,0 0-16,-30 14 0,30-14 15,-28 13-15,13-5 0,0 3 16,-1 4-16,0 1 0,0-1 0,-4 4 15,1 1-15,3-1 16,3-2-16,2 1 0,2 0 16,4-2-16,2-1 0,4-1 15,2 1-15,3-2 0,0-2 0,2 0 16,1-4-16,2 0 0,1-2 16,2 1-16,4-2 0,-1 0 15,1-1-15,-4-1 0,-1 1 16,-2-2-16</inkml:trace>
  <inkml:trace contextRef="#ctx0" brushRef="#br0" timeOffset="214698.9783">20635 5225 0,'0'0'0,"0"0"0,0 0 0,0 0 16,0 0-16,-16 18 0,16-18 0,0 0 16</inkml:trace>
  <inkml:trace contextRef="#ctx0" brushRef="#br0" timeOffset="215306.5734">15849 5211 0,'0'0'0,"0"0"0,0 0 0,0 0 16,0 0-16,-18 21 0,18-21 0,-9 25 15,9-25-15,-10 33 0,5-11 16,-1-1-16,2-1 0,1 1 16,-1-1-16,1 5 0,1 0 15,1-2-15,1-1 0,-1-3 16,-1-1-16,1-2 0,0-4 15,0-1-15</inkml:trace>
  <inkml:trace contextRef="#ctx0" brushRef="#br0" timeOffset="215806.4111">15668 5727 0,'0'0'0,"0"0"0,0 0 16,0 0-16,0 0 0,0 0 15,27 6-15,-27-6 0,27 2 0,-27-2 16,36 2-16,-15-2 0,1 0 16,3-2-16,1 0 15,-1-4-15,0-2 0,7-3 0,0 0 16,-4-3-16,-1 1 0,-2-4 16,0-1-16,2-6 0,-4 0 15,-2 1-15,-2-1 0,-3 1 16,-1 0-16,-3-2 0,-1 0 15,-3 2-15,-3 1 0,-4-2 16,-3 1-16,-1 1 0,-2 3 0,-3-3 16,-1 2-16,-5 0 0,0 1 15,-5 3-15,-2 2 0,0 2 16,0 3-16,-4-1 16,-4 2-16,1 2 0,-1 4 0,-4 1 15,-2 2-15,-1 3 0,2 1 16,-9 5-16,-1 4 0,2 1 15,1 2-15,1 5 0,-2 4 16,2 2-16,2 1 0,1 5 16,4 1-16,6-1 0,6-1 0,5 2 15,5-3-15,3-2 0,5-1 16,5 1-16,6 1 0,1-5 16,1-1-16,5-1 0,5 2 15,4-1-15,4-5 0,-1 3 16,1-3-16,2 0 0,0 1 15,-6-7-15,-7-3 0,-4-3 0</inkml:trace>
  <inkml:trace contextRef="#ctx0" brushRef="#br0" timeOffset="216872.576">15361 8074 0,'0'0'0,"0"0"0,0 0 15,-23 11-15,23-11 0,-20 19 16,7-4-16,0 1 0,1 1 0,-5 8 15,1 4-15,1-2 16,1-3-16,2 10 0,4 3 16,4 0-16,1-3 0,6 1 15,2 0-15,2-2 0,0-2 0,7 3 16,2-1-16,3-3 0,1-2 16,2-5-16,3-1 0,1-3 15,0-4-15,4-2 0,3-3 16,-4-2-16,-3-2 0,5-5 15,2-1-15,-2-2 0,-2-4 16,3-1-16,1-2 0,-1-2 16,-1-1-16,-2-3 0,0-1 15,-1-1-15,-2-2 0,0-4 0,1-3 16,-5 4-16,-2-1 0,-1-6 16,-4-4-16,-5 5 0,-1 1 15,-3-5-15,-1-1 0,-3 8 16,-1 1-16,-4-5 0,-4 1 15,1 6-15,-2 0 0,-3-2 16,-4-2-16,0 3 0,-1 1 0,-1-1 16,0 4-16,0 1 15,-2 1-15,-4 1 0,-4 2 16,3-1-16,2 3 0,-2 1 0,-3 3 16,1 0-16,-1 3 0,2 0 15,0 1-15,3 1 0,2 0 0,0 3 16,1 1-16,3 0 15,0 0-15,5 2 0,0 1 16,1 3-16,0 0 0,3 3 16,0 2-16,1 0 0,3 1 0,1 3 15,1 0-15,0 0 0,1-1 16,0-3-16,0-2 0,0-2 16</inkml:trace>
  <inkml:trace contextRef="#ctx0" brushRef="#br0" timeOffset="217405.7073">15361 8314 0,'0'0'0,"0"0"16,0 0-16,0 0 0,0 0 0,0 0 15,27-7-15,-27 7 0,23-3 16,-23 3-16,31-1 0,-31 1 15,33-1-15,-14 2 0,0 1 16,0 0-16,-1-1 0,-1 3 16,0-1-16,-3 1 0,-2 0 15,2 0-15,-3 1 0,-4-1 16,-1-2-16,-3 2 0,-3 0 0,-2 1 16,-2 0-16,-4 1 0,-2 2 15,0-2-15,-1 0 0,-3 0 16,-4 3-16,-3 2 0,0 0 15,1 0-15,0-1 0,2 0 16,0-2-16,2 2 0,-1-1 16,3-1-16,3 1 0,1-3 15,1 1-15,2-1 0,2 0 0,4-1 16,2-2-16,2 0 16,1 2-16,3-3 0,2-1 0,2 1 15,2 0-15,6-1 0,1 0 16,-1-2-16,-2-1 0,3 1 15,1 0-15,-1 0 0,0 0 0,-3 0 16,0 0-16,-3 1 16,-1-1-16,-2 1 0,-1 0 15,-2 0-15,-1 0 0,-2 0 0,1 2 16,-3-2-16,0 1 0,0 0 16,-2 2-16,-1-3 0,2 3 15,-2-3-15</inkml:trace>
  <inkml:trace contextRef="#ctx0" brushRef="#br0" timeOffset="217540.8808">15925 8427 0,'0'0'0,"0"0"15,0 0-15,0 0 0,0 0 0,0 0 16,0 0-16,0 0 15</inkml:trace>
  <inkml:trace contextRef="#ctx0" brushRef="#br0" timeOffset="221389.9879">17421 6104 0,'0'0'0,"0"0"15,0 0-15,0 0 0,0 0 0,23-10 16,-23 10-16,0 0 0,27-7 16,-27 7-16,28-1 0,-11 1 15,1-3-15,2 3 0,-1-3 16,3 2-16,3-4 0,8 3 15,1-1-15,2-1 0,3 4 16,1 0-16,0-3 0,12-1 16,-1 4-16,2-4 0,1 1 15,8-4-15,-4 4 0,2-1 16,1 1-16,-1-2 0,0 0 0,10 3 16,0-1-16,-4-1 0,-2 1 15,11 2-15,-1-2 0,-4 0 16,0-1-16,30 0 0,-8 1 15,-12-1-15,-8 1 0,-1 2 16,1 1-16,-8-2 0,-7 1 0,3-2 16,2 2-16,-5 1 0,-2 0 15,-4 1-15,-3 2 16,-1-3-16,-3-4 0,-1 2 0,-1 1 16,-3-1-16,0 0 0,-5 2 15,-2-5-15,-3 4 0,-3 2 16,1-1-16,-2 0 0,-10-1 15,0 0 1,-2 1-16,-2 0 0,-3 0 0,-3 0 0,0-3 16,-3 3-16,-2 0 0,2 3 15,-2-3-15,-4 1 0,-3 2 16,-3 0-16,3-3 16,0 1-16,1 2 0</inkml:trace>
  <inkml:trace contextRef="#ctx0" brushRef="#br0" timeOffset="222123.4103">17327 6407 0,'0'0'0,"0"0"0,0 0 0,0 0 16,-24-2-16,24 2 0,0 0 15,-24-4-15,17 1 0,2-1 16,0 3-16,2-2 0,1 3 16,2 0-16,2 0 0,2-3 15,2 3-15,2 0 0,2 0 16,1 0-16,0-4 0,5 4 16,5-3-16,0 3 0,1 0 0,10 0 15,3-1-15,-1-2 0,-2 0 16,13-1-16,5 0 15,-2 1-15,-4-1 0,13 0 0,5 1 16,-5-1-16,-3 4 0,16-3 16,4 3-16,-9-4 0,-7 0 0,16-3 15,3 1-15,-7 5 16,-6-1-16,34 1 0,-3 0 16,-14-2-16,-8 0 0,8 2 0,5-1 15,-17-2-15,-10 0 0,10 1 16,8 2-16,-8-2 0,-8 2 0,8-2 15,4 0-15,-9 3 16,-5 3-16,5-3 0,2-3 16,-11 0-16,-6 0 0,2 2 15,0 1-15,-6 0 0,-6 0 0,2 0 16,1-1-16,-9-3 0,-5-1 16,0 4-16,1 4 15,-5-3-15,-3 0 0,-2 1 0,0 2 16,-5-4-16,-2-5 0,-5 6 15,0 4-15,1-4 0,-1 0 16,-1 0-16,0 0 0,-2 0 16,0 0-16,-1 2 0,0-1 15,-1 3-15,1-1 0,-1 1 16,-1-1-16,-1-3 0</inkml:trace>
  <inkml:trace contextRef="#ctx0" brushRef="#br0" timeOffset="227172.6481">17109 8984 0,'0'0'0,"0"0"16,0 0-16,21-4 0,-21 4 15,23-4-15,-3 1 0,1 0 0,1 1 16,6-2-16,5 0 16,9 0-16,-2-3 0,5 3 15,1-2-15,10 1 0,-1 2 0,10-1 16,-2 0-16,-4 0 0,-4 0 16,1 1-16,1 1 15,3 0-15,-6 0 0,2-1 0,3 0 16,-9 2-16,-3 1 0,8-1 15,1-3-15,-7 1 0,-6 2 16,0 1-16,0-1 0,-6 1 16,-4-1-16,0 1 0,0-1 15,-5-1-15,-4 0 0,-5 1 16,0 2-16,-3-1 0,0 1 0,-2 2 16,0-2-16,-2 1 0,1 0 15,-4 0-15,1-1 0,-2 0 16,-2 1-16,-2-1 0</inkml:trace>
  <inkml:trace contextRef="#ctx0" brushRef="#br0" timeOffset="227809.9005">17613 8415 0,'0'0'0,"0"0"0,0 0 16,0 0-16,0 0 0,0 0 15,0 0-15,0 0 0,0 0 0,24-13 16,-24 13-16,26-7 0,-26 7 16,31-2-16,-13 1 15,1 0-15,1-2 0,1 3 16,2 1-16,-1 0 0,-1 1 0,2 0 16,-1 3-16,-4 0 0,-3 1 15,-4 2-15,-2 2 0,-3 1 16,-3-1-16,-9 3 0,-7 2 15,-1-1-15,-3 0 0,-2 0 16,-5 3-16,0-2 0,0-1 0,-7 4 16,-1 1-16,3-4 0,4 0 15,-4 0-15,2-2 16,8-4-16,4 0 0,0-2 0,4 0 16,5-2-16,1-2 0,3-3 15,2 0-15,5-3 0,5-1 0,4-2 16,3-5-16,-2 2 15,-3 2-15,-2 0 0</inkml:trace>
  <inkml:trace contextRef="#ctx0" brushRef="#br0" timeOffset="228089.8956">18112 8287 0,'0'0'0,"0"0"16,0 0-16,0 0 0,0 0 0,-24 18 16,24-18-16,-17 18 0,17-18 15,-18 18-15,9-7 0,0 0 16,2 2-16,-1 1 16,1 2-16,1 0 0,0 1 0,2-1 15,1-1-15,0 3 0,2 1 16,2 0-16,2 1 0,1-2 15,3-1-15,5-3 0,3 1 16,2-1-16,0-3 0,-2-1 16,-3-1-16,-2-2 0</inkml:trace>
  <inkml:trace contextRef="#ctx0" brushRef="#br0" timeOffset="228472.9811">19158 8747 0,'0'0'0,"0"0"0,0 0 0,0 0 0,0 0 16,35-2-16,-35 2 0,39-3 16,-17 2-16,4 0 0,4 1 15,0-1-15,1 0 0,7 1 16,0 0-16,-2 0 0,-1 0 15,3-1-15,-4 1 0,-4 0 16,-5 0-16,-4-1 0,-3 0 16,-4-3-16,-3-2 0,-2 1 0,-1 2 15,-1-1-15</inkml:trace>
  <inkml:trace contextRef="#ctx0" brushRef="#br0" timeOffset="228727.8776">19499 8576 0,'0'0'0,"0"0"16,0 0-16,0 0 0,0 0 0,0 0 16,-5 29-16,5-29 0,0 0 15,-2 30-15,2-30 0,0 27 16,0-12-16,-1 0 0,-1 3 15,0 0-15,-1-1 0,1 1 16,1 1-16,-1 0 0,0-1 0,1 4 16,1-4-16,0-3 0,0-1 15,0-3-15</inkml:trace>
  <inkml:trace contextRef="#ctx0" brushRef="#br0" timeOffset="229156.5996">20243 8784 0,'0'0'0,"0"0"0,0 0 0,21-3 16,-21 3-16,30-4 0,-9 2 16,3 1-16,3-1 0,3 0 15,6 1-15,9-1 0,1 0 0,15 0 16,2-1-16,-3 1 0,0 1 16,9 1-16,0 0 0,-5 1 15,-4-1-15,10 1 0,-2 0 16,-7 1-16,-6-2 0,8 0 15,-1 0-15,-6 0 0,-3 1 0,-4-1 16,-2 0-16,-6-1 16,-4-2-16,2 1 0,-1 0 15,-7 0-15,-6 1 0,-2 0 0,-4 0 16,-3 0-16,-3 1 0,-2-1 16,-3-1-16,-4 1 0,-4 1 0,0 0 15,0 0 1,0 0-16</inkml:trace>
  <inkml:trace contextRef="#ctx0" brushRef="#br0" timeOffset="230056.8614">21076 7888 0,'0'0'16,"0"0"-16,0 0 0,0 0 0,0 0 16,3 22-16,-3-22 0,0 0 15,-2 25-15,2-25 0,-2 25 16,2-25-16,-5 27 0,3-13 15,0 1-15,0-1 0,-1 2 0,1 0 16,0 1-16,0-1 16,0 1-16,0-4 0,1 0 15,0-2-15,0 0 0,1-1 0,1-2 16,0-1-16,2-2 0,0 0 16,1-1-16,2-1 0,0-2 15,3-1-15,1-1 0,1-2 16,0-1-16,0-1 0,1-2 15,-1-1-15,-1 0 0,0 0 16,0-2-16,0 2 0,-1-2 0,2-3 16,0 0-16,-1-1 15,0 0-15,-1 0 0,-2 0 16,1 2-16,0 2 0,-2-1 0,1 1 16,-1 0-16,-2 2 0,0 1 15,0 2-15,-2 0 0,0 0 16,0 2-16,-2 3 0,2-2 15,-2 2-15,0 0 0,2 2 16,-4 2-16,1 0 0,0 3 16,0 3-16,0-1 0,0 1 0,-1 2 15,0 2-15,-1 0 16,0 1-16,0 3 0,-1 1 16,0 5-16,1-1 0,-1 2 0,1-1 15,0-1-15,-1-1 0,1 0 16,1 2-16,0 0 0,0 0 0,-1-1 15,1 0-15,0-2 16,0-1-16,-2 1 0,1 0 16,0-4-16,0-1 0,-1-5 15,0-2-15,-2 1 0,-1-2 0,-4-3 16,-3-2-16,-1-1 0,-3 0 16,-3 0-16,-3 1 0,-2-2 15,-4-1-15,-9-3 0,-2 1 16,8-1-16,7 1 0,4 1 15</inkml:trace>
  <inkml:trace contextRef="#ctx0" brushRef="#br0" timeOffset="230623.1595">22506 8684 0,'0'0'0,"0"0"16,0 0-16,0 0 0,0 0 0,0 0 15,0 0-15,21-14 0,-21 14 0,23-4 16,-23 4-16,33-1 0,-15 1 15,3 0-15,3 0 0,0 0 16,1 1-16,7 1 0,0 1 16,-2 0-16,0 1 0,-3-1 15,-3 3-15,-4-3 0,-4-2 16,-1 1-16,-3 0 0,-2-1 16</inkml:trace>
  <inkml:trace contextRef="#ctx0" brushRef="#br0" timeOffset="230840.0311">22516 8951 0,'0'0'16,"0"0"-16,0 0 0,31 1 0,-31-1 15,35-1-15,-13 2 0,2-1 16,4 1-16,7-1 0,1 2 15,-1-1-15,-1 0 0,7 1 16,-1 0-16,-9 0 0,-4 0 0,-6-1 16</inkml:trace>
  <inkml:trace contextRef="#ctx0" brushRef="#br0" timeOffset="231373.4306">23578 8595 0,'0'0'0,"0"0"0,0 0 16,0 0-16,0 0 0,9 21 0,-9-21 16,6 19-16,-6-19 0,6 24 15,-5-9-15,0 2 0,0 1 16,-1 2-16,0 0 0,0 1 15,0 0-15,-2 8 0,0 2 16,-3-2-16,1-1 0,-2 1 16,1 1-16,0-1 0,1-1 0,-1 5 15,0 0-15,1-2 16,0-3-16,0 0 0,0-3 16,0-2-16,2-3 0,0-2 0,-1-1 15,0-1-15,2 1 0,1-1 16,0-1-16,0-2 0,0-3 0,0-1 15,0-4-15,0 0 16,0-1-16,0-2 0,-1 1 16,0 0-16,1 1 0,0-4 15,-2-1-15,-1-2 0,-2-1 0,1 0 16,0 0-16,1 1 0</inkml:trace>
  <inkml:trace contextRef="#ctx0" brushRef="#br0" timeOffset="234539.9664">17546 9344 0,'0'0'0,"0"0"16,0 0-16,0 0 0,0 0 0,0 0 15,0 0-15,0 0 0,0 0 16,0 0-16,0 0 16,0 0-16,-23 5 0,23-5 0,0 0 15,0 0-15,0 0 0,0 0 16,0 0-16,0 0 0,0 0 16,0 0-16,17-16 0,-17 16 15,0 0-15,28-1 0,-28 1 16,22 0-16,-22 0 0,23 1 15,-23-1-15,27 4 0,-12-3 0,0 1 16,1 0-16,-1 0 0,0 2 16,-1-1-16,-1 2 0,0 1 15,0 0-15,-4 2 0,0 0 16,-1 0-16,-1 1 0,-3-1 16,-2 1-16,-2 0 0,-2 2 15,-5 0-15,-2-1 0,-4 1 16,-1 0-16,-5 3 0,1 0 15,-3 0-15,-3 0 0,0-2 16,-1 1-16,2-2 0,2-1 0,1-1 16,1 2-16,-1-1 0,3-1 15,2-2-15,2-2 0,3-1 16,1 0-16,3-1 0,1-1 16,2 1-16,1 0 0,1 0 15,1-1-15,0-2 0,3 3 0,0-2 16,3-2-16,0 1 0,2 1 15,2-2-15,1 0 0,2 0 16,3-1-16,0 1 0,1 0 16,0-1-16,1 2 0,6-2 15,2 1-15,-2 0 0,-1 1 16,-1 2-16,-1 0 0,0 0 16,0-2-16,0 0 0,-1 1 15,-4-1-15,-1 1 0,-3-1 16</inkml:trace>
  <inkml:trace contextRef="#ctx0" brushRef="#br0" timeOffset="235416.5344">18273 9535 0,'0'0'0,"0"0"0,0 0 16,0 0-16,6-22 0,-6 22 15,5-18-15,-3 7 0,0 1 16,-1-4-16,0 1 0,0 0 16,0-1-16,-1 2 0,0-2 15,0 2-15,-1 1 0,-1 0 16,-1 0-16,-1 2 0,1 1 0,-1 0 15,-1 3-15,0-1 0,-1 2 16,-3 1-16,-2 5 0,0-1 16,0 0-16,0 3 0,0 2 15,0 1-15,0 3 0,-4 3 16,-1 2-16,1 0 0,1 1 0,0 2 16,3 2-16,1-2 15,3 0-15,1 0 0,1 2 16,1-3-16,2 0 0,2-1 0,1-2 15,1-1-15,2 0 0,1-2 16,2-1-16,0-1 0,0-3 16,2-1-16,0-2 0,1 0 15,0-1-15,2-2 0,2-1 16,1-1-16,-1-3 0,0-1 16,2-1-16,-3-1 0,0 0 15,-2-1-15,0 0 0,-1 0 0,-1 2 16,0-3-16,0-2 0,-2 1 15,0-1-15,-2 1 0,1 1 16,-2 1-16,1-1 0,-2-1 16,0 2-16,0 2 0,-1 0 15,-1 0-15,0 1 0,0 0 16,-1 2-16,0 0 0,0 2 16,0 2-16,0-3 0,0 3 15,-2 3-15,1 0 0,-1 0 0,-1 0 16,1 2-16,0 1 0,0 2 15,0 1-15,-1-1 0,2 0 16,0 2-16,0-2 0,0 2 16,0 1-16,1 0 0,0 0 15,0-2-15,1 1 0,0 0 0,1-2 16,0 1-16,2-1 16,-1-1-16,1 0 0,2 1 15,0-2-15,-1 0 0,1 0 0,-1-1 16,1 0-16,-1-3 0,1 1 15,-1-1-15,0 1 0,-1-1 16,-1-1-16,1 0 0,-1-1 16,0 1-16,0-1 0,1 0 15,-2 0-15,0 0 0,0 1 16,-2-1-16,3 0 0,-3 0 0,2 0 16,-2 0-16,2-2 0,-2 2 15,0 0-15,-2-2 16,2 2-16,-2-2 0,2 2 0</inkml:trace>
  <inkml:trace contextRef="#ctx0" brushRef="#br0" timeOffset="239423.3991">18291 8959 0,'0'0'0,"0"0"0,0 0 15,0 0-15,0 0 0,0 0 0,0 0 16,0 0-16,-11 25 0,11-25 15,-6 18-15,6-18 0,-7 25 0,3-9 16,-2 1-16,-1 1 0,1-1 16,-2 2-16,0 1 15,0 1-15,-1-2 0,-1 7 0,1-1 16,1 1-16,1-1 0,-1 0 16,0-1-16,2-1 0,0-2 15,0-1-15,1-1 0,-1-2 16,1 0-16,-2-1 0,1 1 15,0-4-15,1 1 0,0-4 0,1 0 16,1-2-16,-1-3 0,2 1 16,0-2-16,0-1 0,-2 0 15,2-3-15,2 0 0,-3-2 16,1-1-16,1 0 0,-1-2 16,0 0-16,0-1 0,1 0 15,1-1-15,0-1 0,1 1 16,1 0-16,0-3 0,2 1 15,-1-1-15,1-2 0,1 1 16,-1-1-16,2 2 0,-1 0 0,1-1 16,-1 2-16,1-1 0,-1-1 15,1 2-15,-1 1 16,2 0-16,0 1 0,0 0 0,2 1 16,0-1-16,1 2 0,0 3 15,0-1-15,0 1 0,0 0 16,0 0-16,-1 1 0,0 1 0,0 0 15,-1 1-15,0 1 16,-1 1-16,1-1 0,1 1 16,0 1-16,1 2 0,-2-1 0,1 2 15,0 0-15,-1 1 0,-1 0 16,0 1-16,0-1 0,-1 1 16,0 1-16,-1 1 0,0-2 15,-1 1-15,-1-1 0,0 1 16,-1-1-16,-1-1 0,0 0 15,-1 1-15,-2-1 0,-1 2 16,-2-3-16,0 1 0,-2 1 0,0-1 16,0 0-16,-1-2 15,0 1-15,1 0 0,-1 0 0,-1-1 16,0 0-16,-1 0 0,-1-2 16,0 1-16,0 0 0,-1-1 15,0 0-15,0-1 0,1-1 16,1-2-16,0 2 0,1-1 15,0 1-15,0-1 0,1 0 0,-1 0 16,0 0-16,1 0 0,0-1 16,2-1-16,-1-1 0,1 0 15,-1-1-15,2 1 0,-1-1 16,0 1-16,2-2 0,1 1 16,2 0-16,1-2 0,1-2 15,1 0-15,1-1 0,1 0 16,-1 0-16,-1 1 0,0 2 0</inkml:trace>
  <inkml:trace contextRef="#ctx0" brushRef="#br0" timeOffset="240376.3602">18310 9002 0,'0'0'16,"0"0"-16,0 0 0,0 0 0,0 0 15,0 0-15,0 0 0,0 0 16,-7 25-16,7-25 0,-7 19 16,7-19-16,-9 25 0,3-12 15,0 3-15,-1 0 0,0-1 16,-1 3-16,-2 1 0,1 0 16,0-1-16,-2 6 0,1 2 0,1-1 15,2-1-15,-1-1 16,1 0-16,1-3 0,-1 0 0,2-1 15,-1 0-15,0-2 0,1-2 16,-1-1-16,2-1 0,0-1 16,0-2-16,1-2 0,0 0 15,1-2-15,0-1 0,1 0 16,0-1-16,0-1 0,1-3 0,-2 0 16,1-3-16,1 1 0,1-1 15,0-2-15,1 0 16,0-1-16,1 2 0,-1-4 0,1 0 15,0 0-15,0 0 0,0 0 16,0-1-16,1 1 0,-1-1 16,0 1-16,2-1 0,-2 1 15,0 0-15,2 0 0,-1 1 16,3-1-16,0 0 0,1 1 16,0 1-16,0-1 0,-1 2 15,1-1-15,1 1 0,0 1 0,-1 0 16,1 2-16,0 1 0,0 1 15,0 1-15,0 0 0,-1-1 16,1 1-16,0 2 0,0-1 16,0 2-16,-1 0 0,1 2 15,0-1-15,-1 2 0,0-1 16,-2 0-16,1 1 0,-2 3 16,1-3-16,-2 1 0,0 1 15,-1 0-15,-1 0 0,0-1 16,-2 2-16,-1 0 0,-1 0 0,-1-1 15,-2 1-15,0 0 16,-2 0-16,-1 0 0,1 0 0,-1-2 16,0 0-16,2-2 0,-3 0 15,-1 1-15,1-2 0,0 1 16,-1-2-16,0 0 0,-1-2 16,0 0-16,-1 1 0,0-1 15,1-1-15,1-1 0,0 0 16,0 0-16,1-1 0,1 1 0,-1-2 15,0 1-15,1 0 0,1 0 16,0-1-16,0 0 0,1-2 16,0 1-16,2 1 0,-1 0 15,3-1-15,1 1 0,2-3 16,2 0-16,0 1 0,-1-1 0,0 2 16</inkml:trace>
  <inkml:trace contextRef="#ctx0" brushRef="#br0" timeOffset="241959.6219">21114 9043 0,'0'0'0,"0"0"0,0 0 15,0 0-15,0 0 0,0 0 16,0 0-16,0 0 0,0 0 16,0 0-16,0 0 0,-5 23 15,5-23-15,-5 18 0,5-18 16,-5 24-16,5-24 0,-6 26 16,2-10-16,1 0 0,-1 1 15,0 1-15,0 2 0,-1 1 0,1 0 16,-3 7-16,-1 1 0,2-3 15,0-1-15,0 0 0,-1 0 16,1-1-16,1-3 0,-1 1 16,0-1-16,1-2 0,2-2 15,1 0-15,0-3 0,-1-1 16,1-3-16,0-1 0,0-1 16,1-3-16,0 2 0,1-7 0,0 0 15,0 0-15,0 0 0,-1-5 16,-1 1-16,2-2 0,2-1 15,-1 0-15,1-2 0,0 0 16,0 0-16,0-1 0,2-1 16,-1 0-16,-1 1 0,2-3 15,0 0-15,2 1 0,-1 2 0,2-3 16,-1 0-16,0 3 16,-1 0-16,4-1 0,1 2 15,-2 1-15,0 2 0,0 0 16,3 1-16,-1 1 0,0 0 0,1 1 15,0 2-15,0 0 0,-1 2 16,1 0-16,0 2 0,0 2 16,-1-1-16,-1 3 0,0 2 15,-1-1-15,-1 0 0,2 4 16,-1 1-16,-4-4 0,0 0 0,-1 4 16,-2 1-16,-1 0 15,-1 0-15,-1-1 0,-3 1 0,0-2 16,-1-2-16,0 0 0,-2 1 15,-1 0-15,-1-2 0,-1-1 16,0 0-16,-1-3 0,-1 0 0,-1-1 16,0 0-16,2-2 15,1-1-15,-1 1 0,0-2 16,0 2-16,1-2 0,-2 0 16,1-2-16,1 0 0,2 0 0,3 0 15,-1-1-15,1-1 0,-1 1 16,1-1-16,1 1 15,-1 1-15,2-1 0,0 1 0,-1 1 16,2 0-16,1-1 0,0-1 16,2 3-16,-3-3 0</inkml:trace>
  <inkml:trace contextRef="#ctx0" brushRef="#br0" timeOffset="242139.163">21489 9573 0,'0'0'0,"0"0"15,0 0-15,0 0 0,0 0 0,0 0 16,0 0-16,0 0 0,0 0 16,0 0-16,0 0 0,0 0 15</inkml:trace>
  <inkml:trace contextRef="#ctx0" brushRef="#br0" timeOffset="267020.7545">10111 4015 0,'0'0'0,"0"0"0,0 0 16,20-3-16,-20 3 0,20-4 15,-7 3-15,2-2 0,2 1 0,1 0 16,0-1-16,3 2 0,1-1 16,6 1-16,-1 1 0,2-1 15,0 0-15,0 1 0,0-1 16,0 1-16,-1 1 0,6-1 16,0 0-16,-1 1 0,-1 0 15,0 0-15,0 1 0,0-1 16,-1 1-16,1 0 0,0 1 15,-1 1-15,-1-1 0,1 0 16,1 0-16,-1-2 0,1 1 0,6-1 16,-1 2-16,0-2 15,-2 2-15,1-2 0,1 1 16,-2-1-16,-1 2 0,1-2 0,2 0 16,-2-1-16,0-1 0,1-2 15,0 2-15,-1-2 0,1-2 16,-1 2-16,1 0 0,0-2 15,0 1-15,0 1 0,2-2 16,-1 0-16,0 1 0,6-3 16,0 1-16,-2 0 0,-2 1 0,1 0 15,0-2-15,-2 2 0,0 1 16,0-1-16,2 1 0,0-2 16,-2 0-16,2 3 0,2-1 15,-2 2-15,-1 2 0,2-2 16,0 0-16,-1 0 0,-2 1 0,3-2 15,0 1-15,-1 1 0,-1 1 16,2 0-16,1 0 0,-2-1 16,-2 1-16,2 0 0,1 0 15,-3-2-15,1 1 0,0 1 16,0 0-16,0 0 16,-2-1-16,2 1 0,0 1 0,-2-1 15,-1-1-15,2 1 0,1-1 16,-3 1-16,0 0 0,1 0 15,-1 0-15,0 0 0,0 0 16,0 2-16,1 1 0,-1-2 16,-1-1-16,2 0 0,-1 0 15,-1-1-15,-1 1 0,1 1 0,-1 0 16,-1-1-16,0 0 0,0 0 16,1 0-16,-2 0 0,-1 0 15,1 1-15,1-1 0,-1 1 16,-1-1-16,1 0 0,1 1 15,0 2-15,-1-1 0,1 1 16,0-1-16,-4 1 0,1-1 0,5 0 16,0 1-16,-6 0 0,1-1 15,1 0-15,2 1 16,-2-2-16,0 0 0,0 3 0,3-1 16,-2 0-16,0-1 0,0 1 15,1 0-15,0 1 0,0-1 0,-1 0 16,0-2-16,-1 2 15,-1 0-15,0 0 0,-1 0 0,0-2 16,-2-2-16,2 1 0,1 0 16,-3 0-16,-1 0 0,0-1 15,0 0-15,1 1 0,-1 0 16,1 0-16,-1 0 16,0-1-16,-1-1 0,0 1 0,2 0 15,-2 0-15,0-3 0,-2 3 16,-1 0-16,-5-1 0,1 1 15,1 1-15,0 0 0,-1 0 16,0-2-16,-2 2 0,1 0 16,-3-1-16,0 1 0,-1-3 0,-1 0 15,-1 1-15,-1 1 0,-2 0 16,-2 0-16,1 0 0,-1-1 16,1 1-16,-1 0 0,-1 1 15,1 0-15,0 0 0,1 0 16,-2 0-16,1 1 0,-1 0 15,1 1-15,-2-1 0,1-1 16,-1 1-16,1-1 0,-1 1 0,0 0 16,1 0-16,-1 1 0,1-1 15,-1 2-15,0-1 0,1-1 16,-1 0-16,0 0 0,-2 1 16,-2-2-16,2 2 0,-2-2 15,0 0-15</inkml:trace>
  <inkml:trace contextRef="#ctx0" brushRef="#br0" timeOffset="267621.2084">18389 6846 0,'0'0'0,"0"0"0,0 0 0,0 0 16,0 0-16,0 0 0,0 0 16,16-20-16,-16 20 0,0 0 15,0 0-15,0 0 0,1-21 0,-1 21 16,0 0-16,0 0 0</inkml:trace>
  <inkml:trace contextRef="#ctx0" brushRef="#br0" timeOffset="267821.5473">18392 6804 0,'0'0'0,"0"0"0,0 0 0,0 0 0,0 0 0,16-28 0,-16 28 0,5-23 16,-5 23-16,0 0 0</inkml:trace>
  <inkml:trace contextRef="#ctx0" brushRef="#br0" timeOffset="268010.3319">18372 6644 0,'0'0'0,"0"0"0,0 0 0,0 0 16,0 0-16,0 0 0,0 0 15,0 0-15,3-23 0,-3 23 16,0 0-16,-12-21 0,12 21 0,-10-20 16,10 20-16,-8-14 0</inkml:trace>
  <inkml:trace contextRef="#ctx0" brushRef="#br0" timeOffset="268160.271">18296 6494 0,'0'0'0,"0"0"16,0 0-16,0 0 0,0 0 0,0 0 16,0 0-16,0 0 0,0 0 15,0 0-15,0 0 0,0 0 0,0 0 16,0 0-16</inkml:trace>
  <inkml:trace contextRef="#ctx0" brushRef="#br0" timeOffset="268337.456">18218 6608 0,'0'0'0,"0"0"0,0 0 16,0 0-16,0 0 0,0 0 0,0 0 15,0 0-15,0 0 0,0 0 16,0 0-16,0 0 0,-8-21 0,8 21 16,0 0-16,0 0 0</inkml:trace>
  <inkml:trace contextRef="#ctx0" brushRef="#br0" timeOffset="268526.5279">18143 6662 0,'0'0'0,"0"0"15,0 0-15,0 0 0,0 0 0,0 0 16,0 0-16,0 0 0,0 0 16,0 0-16,0 0 0,0 0 0,0 0 15,-13-21-15</inkml:trace>
  <inkml:trace contextRef="#ctx0" brushRef="#br0" timeOffset="268709.3397">18074 6737 0,'0'0'0,"0"0"0,0 0 0,0 0 0,0 0 16,0 0-16,0 0 15,0 0-15,0 0 0,0 0 0,0 0 16,-9-23-16,9 23 0,0 0 16,-11-23-16,11 23 0</inkml:trace>
  <inkml:trace contextRef="#ctx0" brushRef="#br0" timeOffset="268890.1513">18050 6751 0,'0'0'0,"0"0"15,0 0-15,0 0 0,0 0 0,0 0 16,0 0-16,0 0 0,0 0 16,0-22-16,0 22 0,0 0 15</inkml:trace>
  <inkml:trace contextRef="#ctx0" brushRef="#br0" timeOffset="269057.302">18046 6691 0,'0'0'0,"0"0"0,0 0 16,0 0-16,0 0 0,0 0 15,0 0-15,0 0 0,0 0 0,0 0 16,0 0-16,0 0 0,0 0 15,0 0-15,0 0 0,0 0 16</inkml:trace>
  <inkml:trace contextRef="#ctx0" brushRef="#br0" timeOffset="269238.4731">18013 6676 0,'0'0'0,"0"0"16,0 0-16,0 0 0,0 0 0,0 0 15,0 0-15,0 0 0,0 0 16,0 0-16,0 0 0,0 0 16,0 0-16,0 0 0,0 0 15,0 0-15,0 0 0,0 0 16,0 0-16,0 0 0</inkml:trace>
  <inkml:trace contextRef="#ctx0" brushRef="#br0" timeOffset="272406.87">16755 10253 0,'0'0'0,"0"0"16,0 0-16,27-11 0,-14 5 0,2 1 15,3-2-15,1 0 16,-1 1-16,10-2 0,1 0 0,-1 1 15,2 4-15,8-4 0,0 0 16,-1 3-16,-3 1 0,3 2 16,3 1-16,-3 0 0,0-3 15,9 3-15,2 3 0,-4-1 16,-2 0-16,4 1 16,4 1-16,-4-3 0,-3 2 0,11 0 15,2 2-15,-3 1 0,-2 1 0,2-2 16,2-1-16,-3 1 15,-3-1-15,12 3 0,1 1 16,-6-2-16,-4-4 0,3 3 16,3-1-16,-3-2 0,-3 0 0,26 1 15,-8-3-15,-24 4 0,1-3 16,22 1-16,0-1 0,-10-1 16,-4 0-16,4 0 0,1 3 15,-5-3-15,-3 0 0,3 0 16,4-2-16,-6 1 0,-4 1 0,7-1 15,2 1-15,-5 0 0,-3 0 16,4-2-16,3 1 0,-3 1 16,-1-2-16,2-2 0,4 1 15,-7 1-15,-1-1 0,5 2 16,4 1-16,-6-2 0,-4-2 16,4 1-16,3 0 0,-5 1 15,-4-1-15,4-1 0,2-3 16,-4 3-16,-3 1 0,5-1 0,2 1 15,-5-1-15,-5 0 0,5 1 16,4-1-16,-5 2 0,-5 1 16,5-3-16,5-3 0,-5 2 15,-3 0-15,3 1 16,4 0-16,-4 1 0,-4-1 0,1-1 16,1-1-16,-4 3 0,-2-3 15,2 1-15,2-1 0,-3-2 16,-4 1-16,5 0 0,1 5 0,-2 0 15,-4 2-15,3-4 0,1 1 16,-18-1-16,3 4 0,5-3 16,4-1-16,-2 0 0,0 1 15,2-1-15,2 1 0,-3-1 16,-5-1-16,4 3 0,4-4 16,-4 2-16,-3 2 0,3-4 15,2-1-15,-5 3 0,-2-1 16,1 1-16,1 1 0,-1-1 0,-3 3 15,3-5-15,1 1 0,-4 0 16,-1 1-16,1-1 0,0 1 16,-2-1-16,0 1 0,-5 1 15,2 1-15,0-1 0,-1 1 16,1 1-16,0 1 0,-1 0 16,0 0-16,-1 0 0,-1 0 15,0 1-15,-2-1 0,-1 1 16,0 1-16,1-2 0,-2 2 0,0-2 15,1 0-15,-2 3 0,0-1 0,0 0 16,1-2 0,-1 2-16,-1-1 0,-2 0 15,1 2-15,0-1 0,-1 0 0,0 0 16,0 3-16,0-3 0,-1 3 16,0-5-16,1 1 0,-1 0 15,0 0-15,-1 0 0,-2 2 16,1-3-16,0 2 0,-3 0 0,0-2 15,1 1-15,-1 0 0,2-1 16,-1 1-16,0 1 0,-1-2 16,0 2-16,1-2 0,-1 0 15,1 0-15,-2 0 0,0 1 16,1 0-16,-1 0 0,-1 0 16,0-1-16,-2 0 0,3 1 0,-3-1 15,2 2-15,-2-2 16,0 0-16,0 3 0,0-3 15,0 2-15,0-2 0,1 6 0,1 1 16,0 0-16,0 4 0,1-2 16,-1 3-16,-1 1 15,0 0-15,-2 2 0,-1 1 0,0 2 16,-2-3-16,0 3 0,-2 3 16,0-3-16,-1 0 0,-2 8 15,0 1-15,2-2 0,0-7 16,2-2-16</inkml:trace>
  <inkml:trace contextRef="#ctx0" brushRef="#br0" timeOffset="274090.8739">17787 9851 0,'0'0'0,"0"0"16,0 0-16,0 0 0,0 0 16,0 0-16,0 0 0,0 0 15,0 0-15,0 0 0,0 0 16,0 0-16,0 0 0,0 0 16,0 0-16,0 0 0,0 0 15,0 0-15,0 0 0,0 0 16,0 0-16,0 0 0,0 0 15,0 0-15,0 0 0,0 0 16,0 0-16,0 0 0,0 0 0,0 0 16,0 0-16,0 0 0,0 0 15,0 0-15,0 0 0,0 0 16,0 0-16,0 0 0,0 0 16,0 0-16,0 0 0,0 0 15,0 0-15,0 0 0,0 0 0,0 0 16,0 0-16,0 0 0,0 0 15,0 0-15,0 0 0,0 0 16,0 0-16,0 0 0,0 0 16,0 0-16,0 0 0,0 0 15,0 0-15,0 0 0,0 0 16,0 0-16,0 0 0,0 0 16,0 0-16,0 0 15,0 0-15,0 0 0,0 0 0,0 0 16,0 0-16,0 0 0,0 0 0,0 0 15,0 0-15,0 0 0,0 0 16,0 0-16,0 0 0,0 0 16,0 0-16,0 0 0</inkml:trace>
  <inkml:trace contextRef="#ctx0" brushRef="#br0" timeOffset="274918.823">20960 10008 0,'0'0'0,"0"0"15,0 0-15,0 0 0,0 0 0,0 0 16,0 0-16,0 0 0,0 0 16,0 0-16,0 0 0,0 0 15,0 0-15,0 0 0,0 0 16,0 0-16,0 0 0,0 0 16,0 0-16,-24 11 0,24-11 0,0 0 15,0 0-15,0 0 16,0 0-16,0 0 0,0 0 15,0 0-15</inkml:trace>
  <inkml:trace contextRef="#ctx0" brushRef="#br0" timeOffset="275119.7588">20931 10060 0,'0'0'0,"0"0"15,0 0-15,0 0 0,0 0 0,0 0 16,0 0-16,0 0 16,0 0-16,0 0 0,0 0 15,0 0-15,0 0 0,0 0 0,0 0 16,0 0-16,0 0 0,0 0 16</inkml:trace>
  <inkml:trace contextRef="#ctx0" brushRef="#br0" timeOffset="275287.6008">20892 9992 0,'0'0'0,"0"0"16,0 0-16,0 0 0,0 0 15,0 0-15,0 0 0,0 0 16,0 0-16,0 0 0,0 0 16,0 0-16,0 0 0,0 0 15,0 0-15,0 0 0,0 0 0,-17-21 16,17 21-16,0 0 0</inkml:trace>
  <inkml:trace contextRef="#ctx0" brushRef="#br0" timeOffset="275442.0718">20851 9912 0,'0'0'0,"0"0"0,0 0 0,0 0 16,0 0-16,0 0 0,0 0 15,0 0-15,0 0 0,0 0 16,0 0-16,0 0 0,0 0 15,0 0-15,-11 23 0,11-23 0,0 0 16,0 0-16</inkml:trace>
  <inkml:trace contextRef="#ctx0" brushRef="#br0" timeOffset="279191.608">17064 6155 0,'0'0'16,"0"0"-16,0 0 0,0 0 0,0 0 16,0 0-16,0 0 0,20-6 15,-20 6-15,0 0 0,0 0 16,0 0-16,0 0 0,0 0 16,0 0-16,0 0 0,0 0 0,0 0 15,0 0-15,0 0 0,0 0 16,0 0-16,0 0 15,0 0-15,0 0 0,0 0 0,0 0 16,0 0-16</inkml:trace>
  <inkml:trace contextRef="#ctx0" brushRef="#br0" timeOffset="279425.7583">17163 6290 0,'0'0'0,"0"0"15,0 0-15,0 0 0,0 0 0,0 0 16,0 0-16,0 0 16,0 0-16,0 0 0,0 0 15,0 0-15,0 0 0,0 0 0,0 0 16,0 0-16,-14-21 0,14 21 15,0 0-15,0 0 0</inkml:trace>
  <inkml:trace contextRef="#ctx0" brushRef="#br0" timeOffset="279596.9924">17141 6332 0,'0'0'0,"0"0"15,0 0-15,0 0 0,0 0 0,0 0 16,0 0-16,0 0 0,0 0 15,0 0-15,0 0 0,0 0 16,0 0-16,0 0 0,0 0 16,0 0-16,0 0 0,0 0 15,12 19-15,-12-19 0</inkml:trace>
  <inkml:trace contextRef="#ctx0" brushRef="#br0" timeOffset="279828.9457">17164 6383 0,'0'0'0,"0"0"0,0 0 15,0 0-15,0 0 0,0 0 16,0 0-16,0 0 0,0 0 0,0 0 16,0 0-16,0 0 0,0 0 15,0 0 1,0 0-16,0 0 0,0 0 0,0 0 0,0 0 15,0 0-15,0 0 0,-12 21 16,12-21-16,0 0 0,0 0 0,0 0 16</inkml:trace>
  <inkml:trace contextRef="#ctx0" brushRef="#br0" timeOffset="280804.8648">18764 11342 0,'0'0'16,"0"0"-16,0 0 0,0 0 0,0 0 16,21-7-16,-21 7 0,0 0 15,0 0-15,0 0 0,18-11 16,-18 11-16,0 0 0,0 0 16,7-3-16,-7 3 0,0 0 0,0 0 15,0 0-15,0-4 0,0 1 16,0-3-16,1 0 0,0 0 15,0 2-15,0 0 0</inkml:trace>
  <inkml:trace contextRef="#ctx0" brushRef="#br0" timeOffset="280996.5239">18837 11274 0,'0'0'0,"0"0"16,0 0-16,0 0 0,0 0 15,0 0-15,0 0 0,0 0 16,0 0-16,0 0 0,0 0 16,0 0-16,0 0 0,0 0 15,0 0-15,0 0 0,0 0 0,0 0 16,18-17-16,-18 17 0</inkml:trace>
  <inkml:trace contextRef="#ctx0" brushRef="#br0" timeOffset="281179.5379">18897 11299 0,'0'0'0,"0"0"16,0 0-16,0 0 0,0 0 0,0 0 16,0 0-16,0 0 0,0 0 15,0 0-15,0 0 0,0 0 16,0 0-16,0 0 0,0 0 15,0 0-15</inkml:trace>
  <inkml:trace contextRef="#ctx0" brushRef="#br0" timeOffset="281355.162">18955 11328 0,'0'0'0,"0"0"15,0 0-15,0 0 0,0 0 0,0 0 16,0 0-16,0 0 16,0 0-16,0 0 0,0 0 15,17-23-15,-17 23 0,0 0 16</inkml:trace>
  <inkml:trace contextRef="#ctx0" brushRef="#br0" timeOffset="281553.283">19022 11248 0,'0'0'0,"0"0"0,0 0 0,0 0 15,0 0-15,0 0 0,0 0 16,0 0-16,0 0 0,0 0 16,0 0-16,0 0 0,0 0 0,0 0 15,0 0-15,0 0 0,15-20 16,-15 20-16,0 0 0,0 0 15</inkml:trace>
  <inkml:trace contextRef="#ctx0" brushRef="#br0" timeOffset="281713.8548">19046 11253 0,'0'0'16,"0"0"-16,0 0 0,0 0 15,0 0-15,0 0 0,0 0 0,0 0 16,0 0-16,0 0 0,0 0 15,0 0-15,0 0 0,0 0 16,0 0-16,0 0 0,0 0 16,0 0-16,0 0 0,0 0 15</inkml:trace>
  <inkml:trace contextRef="#ctx0" brushRef="#br0" timeOffset="281885.4814">19027 11210 0,'0'0'0,"0"0"0,0 0 0,0 0 16,0 0-16,0 0 0,0 0 15,0 0-15,0 0 0,0 0 16,0 0-16,0 0 0,0 0 0,0 0 16,0 0-16,0 0 0</inkml:trace>
  <inkml:trace contextRef="#ctx0" brushRef="#br0" timeOffset="282064.6821">19015 11220 0,'0'0'0,"0"0"0,0 0 16,0 0-16,0 0 0,0 0 16,0 0-16,0 0 0,0 0 15,0 0-15,0 0 0,0 0 16,0 0-16,0 0 0,0 0 0,0 0 15,0 0-15,0 0 0,0 0 16,0 0-16</inkml:trace>
  <inkml:trace contextRef="#ctx0" brushRef="#br0" timeOffset="282227.1394">18989 11260 0,'0'0'0,"0"0"0,0 0 0,0 0 16,0 0-16,0 0 0,0 0 16,0 0-16,0 0 0,0 0 15,0 0-15,0 0 0</inkml:trace>
  <inkml:trace contextRef="#ctx0" brushRef="#br0" timeOffset="282406.9669">18969 11316 0,'0'0'0,"0"0"0,0 0 0,0 0 16,0 0-16,0 0 0,0 0 0,0 0 16,0 0-16,0 0 0,0 0 15,0 0-15,0 0 0,7-25 16</inkml:trace>
  <inkml:trace contextRef="#ctx0" brushRef="#br0" timeOffset="282567.3793">18911 11285 0,'0'0'0,"0"0"0,0 0 0,0 0 15,0 0-15,0 0 0,0 0 16,0 0-16,0 0 0,21-18 15,-21 18-15,0 0 0,0 0 0,0 0 16</inkml:trace>
  <inkml:trace contextRef="#ctx0" brushRef="#br0" timeOffset="282755.764">18883 11271 0,'0'0'0,"0"0"0,0 0 16,0 0-16,0 0 0,0 0 0,0 0 16,0 0-16,0 0 0,0 0 15,0 0-15,0 0 0,0 0 0,0 0 16,-19-20-16,19 20 0,0 0 16,0 0-16</inkml:trace>
  <inkml:trace contextRef="#ctx0" brushRef="#br0" timeOffset="282898.2329">18749 11256 0,'0'0'0,"0"0"0,0 0 15,0 0-15,0 0 0,0 0 16,0 0-16,0 0 0,-23 6 0,23-6 16,0 0-16,0 0 0,-23 8 15,23-8-15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0:19:04.5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15435 4304 0,'0'0'0,"0"0"0,0 0 16,0 0-16,0 0 0,0 0 16,0 0-16,0 0 0,0 0 15,-18 22-15,18-22 0,-17 23 0,17-23 16,-24 33-16,6-14 15,-1 2-15,0 0 0,-8 9 16,-3 1-16,3 1 0,0-3 0,-4 9 16,4 0-16,3-3 0,5-3 15,-5 2-15,4-2 0,4-5 16,4-1-16,2-4 0,3-3 16,3-3-16,1 0 0,2-3 15,1 0-15,2-2 0,2-1 16,3-4-16,2 0 0,-1-4 15,2-3-15,1 0 0,4-1 0,0-3 16,2 0-16,-1-5 16,1 1-16,-2-2 0,-2 0 0,2-4 15,-3-1-15,-2-1 0,-2 2 16,-2-2-16,1 0 0,-4 0 16,-1-3-16,-3 5 0,-2 0 15,-1 5-15,-3 2 0,-3-2 16,-3 0-16,0 0 0,-1 2 0,-1 1 15,-3-3-15,1 3 0,-2 1 16,-4 0-16,-1 0 0,5 1 16,1-1-16,4 1 0,2 1 15,4 3-15,2 0 0,3 0 16,3 1-16,0 0 0,7 2 16,3 0-16,2 1 0,2 1 15,1-2-15,6 0 0,5 1 16,-1-2-16,0-1 0,6 1 15,5 1-15,3 1 0,-2 1 0,1-2 16,3-2-16,-2 0 16,-4-1-16,7 0 0,-1-2 0,-4 2 15,-2 2-15,-3-3 0,-2-3 16,-3 1-16,-2 1 0,0-2 16,1-1-16,-3 1 0,-3 0 0,-4 0 15,-2-1-15,-6 2 16,-1 0-16,-1-2 0,-3 1 15,-1-1-15,-1 1 0,-4 1 0,-5 2 16,0-1-16,0-1 0,-3 3 16,-2 2-16,0 0 0,0-2 15,-2 3-15,-2 3 0,-2-1 16,0 3-16,0 1 0,-2 2 16,3 0-16,2 0 0,-4 4 15,1 1-15,1 2 0,3-2 0,2 1 16,2 1-16,3-3 0,2 1 15,4-1-15,2 0 16,2-3-16,2-1 0,0-2 0,3-2 16,0 0-16,1-1 0,4-1 15,4-3-15,-1-1 0,1-1 16,0-2-16,2-1 0,-1 0 16,1 0-16,1-3 0,1-3 15,-1 2-15,0-2 0,2-2 16,-1 1-16,-7 2 0,-1 1 0,1-2 15,-4 3-15,-2 1 0,0 1 16,-3 0-16,-1 0 0,0 1 16,-2 1-16,-1 1 0,-1-1 15,-2 2-15,1 2 0,-2 2 16,-2 0-16,1 2 0,-1 0 16,0 1-16,-2 0 0,1 2 15,1 0-15,-1 0 0,2 2 16,-1 0-16,1 1 0,0-2 15,2-1-15,-1 0 0,2-1 0,1 0 16,0 0-16,1-3 0,1-1 16,2 0-16,3-1 15,1-1-15,0-2 0,2 0 0,2-2 16,-1-1-16,0 1 0,2-3 16,1 0-16,2-1 0,-1-1 0,5-1 15,-2 1-15,0 0 16,-3-1-16,0 1 0,-2 1 15,-1 0-15,-2 2 0,-2 0 16,-1 2-16,-2 1 0,-1 2 0,1-1 16,-2 1-16,0 1 0,-1 1 15,-1 2-15,0 2 16,0 0-16,-1 0 0,0 1 0,1-1 16,-1 1-16,0 0 0,1 0 15,0-1-15,0 0 0,1-1 16,0-1-16,1-2 0,2 0 15,-1 1-15,4-3 0,1 0 16,2-1-16,1-2 0,1 0 0,2-1 16,-1 0-16,-1 0 0,0-1 15,1 2-15,0-1 0,-1 1 16,-1 1-16,-1-2 0,0 2 16,-2 0-16,0 2 0,-1 0 15,-1 2-15,0 1 0,-2 2 16,0 1-16,-2 0 0,-1 0 0,-1 2 15,-1 0-15,-1 0 0,-1 0 16,0 1-16,-1 1 16,-1-1-16,1 0 0,-1 1 15,1-1-15,0 0 0,0-1 0,0 0 16,-1-2-16,2 0 0,0-1 16,1-1-16,1-2 0,1-2 15,1 4-15,2-7 0,2-1 16,1 0-16,-2 0 0,0 2 0</inkml:trace>
  <inkml:trace contextRef="#ctx0" brushRef="#br0" timeOffset="583.0647">16996 4517 0,'0'0'0,"0"0"16,0 0-16,0 0 0,0 0 0,0 0 16,4 25-16,-4-25 0,0 0 15,-6 33-15,6-33 0,-15 26 16,6-11-16,-3 2 0,-3 1 16,-2 0-16,-1-1 0,-6 5 15,-1-2-15,1-2 0,-1-3 0,1 0 16,0-3-16,1 0 15,1 0-15,-6 0 0,-1-3 16,5-3-16,2 0 0,3-2 16,3-3-16,0-1 0,2-1 0,2-4 15,1-3-15,3 1 0,3-1 16,0-4-16,3-1 0,1 1 16,2 0-16,1-1 0,1-2 15,3 3-15,-1 0 0,3 1 16,1-1-16,1 1 0,1 3 0,2-1 15,2 2-15,-1-1 16,0 0-16,-1 2 0,0 2 16,-1 2-16,0 0 0,0 1 15,1 2-15,0 3 0,1 6 0,-1-2 16,-1-2-16,0 2 0,0 0 16,-1 5-16,0 2 0,-1 0 15,-1-1-15,0 1 0,0 1 16,0-1-16,-1 2 0,0-2 15,0 0-15,0-1 0,-2-1 16,1 1-16,-1-2 0,0 1 0,-2 1 16,2-3-16,2 0 15,-1-3-15,2-1 0,1-1 0,2-1 16,-1-1-16,-2-1 0,-1 0 16</inkml:trace>
  <inkml:trace contextRef="#ctx0" brushRef="#br0" timeOffset="833.1259">17448 4597 0,'0'0'0,"6"-1"0,3 1 16,0 0-16,1 0 0,4 0 0,5 1 16,4 2-16,-1 1 0,-3 0 15,-3 2-15,-2-2 0,-3-1 0,-2-1 16,-2-1-16,0 0 16</inkml:trace>
  <inkml:trace contextRef="#ctx0" brushRef="#br0" timeOffset="999.3739">17281 4826 0,'0'0'0,"0"0"0,0 0 0,0 0 16,0 0-16,31-3 0,-31 3 16,35 0-16,-35 0 0,46-2 15,-19 2-15,1 0 0,0-2 0,3 1 16,-4 1-16,-5-1 0</inkml:trace>
  <inkml:trace contextRef="#ctx0" brushRef="#br0" timeOffset="1450.5316">18021 4736 0,'0'0'16,"0"0"-16,0 0 0,0 0 15,0 0-15,0 0 0,24-10 16,-24 10-16,22-4 0,-22 4 15,31-7-15,-12 4 0,1 1 0,2 1 16,3 1-16,2 0 0,0-1 16,13 1-16,3 0 15,-2-1-15,-3 1 0,13 0 0,2 0 16,-3-1-16,-4 1 0,10-3 16,1 0-16,-8 1 0,-4 1 0,7 1 15,-1 0-15,-6 0 16,-3-1-16,-2-1 0,-2 1 15,-2 2-15,-3 2 0,-2-1 16,-3 0-16,-4-2 0,-4-1 0,-1 3 16,0 4-16,-6-3 0,-2 1 15,-6 0-15,-5 1 16,-4-4-16,-2 0 0,1 0 0,2 0 16,0 0-16</inkml:trace>
  <inkml:trace contextRef="#ctx0" brushRef="#br0" timeOffset="2016.1678">18377 4890 0,'0'0'15,"0"0"-15,0 0 0,0 0 16,29 0-16,-29 0 0,28-1 15,-12 2-15,3 0 0,0 0 16,0 1-16,0 0 0,-1 1 0,4-1 16,0 0-16,-3 2 0,-3-2 15,-1 3-15,-2 1 0,-4 0 16,-3 3-16,-4-2 0,-2 0 16,-2 0-16,-2-1 0,-6 3 15,-3 0-15,-5 2 0,-2 1 0,-3 1 16,-3 0-16,-2 1 15,-1-1-15,-5 2 0,0-2 16,4-1-16,3-1 0,2 1 0,2 0 16,2-2-16,1-1 0,4-2 15,1-2-15,6 1 0,2-2 16,4 2-16,3-1 0,2-1 16,2-2-16,4 1 0,2-2 15,1 0-15,1-1 0,6 0 16,5 0-16,0-1 0,0 1 0,3-1 15,1 1-15,5-2 0,-1 0 16,-2 1-16,-3 0 16,-2 1-16,-1 0 0,0 0 0,-1 0 15,-4 1-15,-1-1 0,-2 0 16,-1 1-16,-5 0 0,0-1 16,-3-1-16,-1 0 0,-1 1 15,-1 0-15,-3 0 0,0 0 16,-1-4-16,-4 0 0,2-3 15,0 0-15,0 1 0,-1 0 0,2 2 16</inkml:trace>
  <inkml:trace contextRef="#ctx0" brushRef="#br0" timeOffset="2449.8291">18789 4162 0,'0'0'0,"0"0"0,0 0 0,0 0 15,0 0-15,0 0 0,0 0 16,0 0-16,0 0 0,-14 22 15,14-22-15,-13 20 0,13-20 0,-15 25 16,15-25-16,-22 31 0,11-15 16,0 0-16,0 2 15,-2 0-15,1-1 0,-3 6 0,1-1 16,-1 0-16,2-2 0,0-2 16,-1-1-16,3-3 0,2-1 15,0-1-15,0-2 0,2-1 16,2-2-16,0-1 0,1-1 15,1-1-15,-1-2 0,2-1 0,1 2 16,1-3-16,-1 3 0,1-3 16,0 0-16,0 2 0,0-2 15,0 0-15,3-2 0,-1 1 16,-2 1-16,3-4 0</inkml:trace>
  <inkml:trace contextRef="#ctx0" brushRef="#br0" timeOffset="7266.0565">16681 3443 0,'0'0'0,"0"0"0,0 0 16,0 0-16,0 0 0,0 0 16,0 0-16,18-18 0,-18 18 0,0 0 15,26-7-15,-26 7 0,26-4 16,-12 1-16,3-2 15,-1 4-15,1-1 0,3-1 0,3 1 16,0 0-16,0 1 0,9-1 16,1-1-16,-1 2 0,0 0 15,4-1-15,3-3 0,6 3 16,-3 0-16,4 1 0,4 1 16,-4-1-16,0-2 0,11 2 15,2 1-15,-2-1 0,-2-1 0,10 1 16,0 0-16,-5 2 0,-5 0 15,5-1-15,5-1 16,5 0-16,-6 0 0,4 1 0,3 0 16,-7 0-16,-6 1 0,34 3 15,-4 2-15,-8-4 16,-5-2-16,0 0 0,1 0 0,-9-1 16,-9 1-16,8 1 0,5-1 15,-5 0-15,-4-1 0,8 3 16,6 2-16,-4 0 0,-4-1 15,3-1-15,2-4 0,-7 2 0,-5-1 16,4 4-16,4 0 16,-6 1-16,-6 1 0,6-3 15,2-2-15,-6 0 0,-5 2 0,2-1 16,2 0-16,-1-1 0,-2 0 16,0 0-16,0 0 0,-9 3 15,-6-1-15,5-1 0,5 0 16,-8-2-16,-7 0 0,4 1 0,2-1 15,-7 1-15,-4-1 0,-2-1 16,0-1-16,-2 1 0,1 2 16,-2-2-16,0 1 15,-12 2-15,0 0 0,0-3 0,0-4 16,0 2-16,2 3 0,-5-2 16,-1 0-16,-3 2 0,-1 2 15,-2-2-15,1-1 0,0 0 0,-2 2 16,0 0-16,-2 0 15,2-2-15</inkml:trace>
  <inkml:trace contextRef="#ctx0" brushRef="#br0" timeOffset="8216.7399">19971 1608 0,'0'0'16,"0"0"-16,0 0 0,0 0 16,0 0-16,10 18 0,-10-18 0,0 0 15,3 27-15,-3-27 0,-3 28 16,-2-14-16,-1 1 0,-2 2 15,-2-2-15,-3 3 0,-3-1 16,-7 3-16,-2 3 0,-2-5 16,-1 4-16,-2-4 0,-2 0 15,-7 3-15,2-3 0,-1-4 16,1 0-16,3-2 0,1 1 0,3-2 16,1-4-16,0-3 0,1-4 15,-3-1-15,3-4 0,8 0 16,4-2-16,1 0 0,1-4 15,2 0-15,1 1 0,3-2 16,3-1-16,2-1 0,1 0 0,2-1 16,3 0-16,0-2 15,1 2-15,4 1 0,3 0 16,1 3-16,0-2 0,4 2 0,1 1 16,1 1-16,0-2 0,1 1 15,-1 3-15,2-1 0,-1 5 16,2 3-16,1 0 0,-1 1 15,-1 1-15,0 2 0,-1 0 16,2 1-16,1 4 0,-1 2 16,0 1-16,-2 1 0,-1-3 15,-2 5-15,1-1 0,-3 1 16,-1 2-16,1-2 0,-1 3 0,-2-1 16,-3-2-16,1 6 15,2 0-15,-2-2 0,-1-2 0,-1 0 16,-2-2-16,0-4 0,-1 0 15,-1-1-15,1-2 0,-2-1 16,0-4-16,0 4 0,-1-3 16,0-1-16,1 1 0,-2-1 15,0 1-15,-3-3 0,0 1 0,-2-4 16,-3-2-16,1 3 0,2-2 16,-1 0-16</inkml:trace>
  <inkml:trace contextRef="#ctx0" brushRef="#br0" timeOffset="9015.9784">19112 2203 0,'0'0'16,"0"0"-16,0 0 0,0 0 0,25 10 15,-25-10-15,30 8 0,-13-5 16,2 1-16,4 0 0,4 2 16,7 1-16,0 0 0,3-3 15,2 3-15,-1 0 0,-2-3 16,11 0-16,1 0 0,-3-1 15,-3-3-15,10-1 0,0-5 16,-6 2-16,-3-3 0,1 0 0,0 0 16,-5-4-16,-5 0 15,6-7-15,0-3 0,-10 3 16,0 0-16,0-3 0,-5-1 0,-2-2 16,-2-1-16,0-3 0,-1 1 15,-5-1-15,-3 4 0,-2-5 16,-2-4-16,-2 1 0,-3 3 0,-4-2 15,-2-2-15,-2 8 0,0-3 16,-7-6-16,-4 0 16,2 2-16,0 3 0,-6 1 0,-4 1 15,-2 4-15,-1 2 0,-4-1 16,-2-1-16,-1 1 0,-2 3 16,-5 1-16,-4 0 0,1 2 15,0 2-15,-3 5 0,-4 1 16,3 5-16,4 0 0,-9 2 15,-1 2-15,6 2 0,5 0 0,-3 8 16,-3 2-16,7 3 0,5-1 16,-3 4-16,-1 4 15,6-1-15,3-1 0,-1 7 16,0 1-16,5-2 0,5-1 0,1 3 16,1 0-16,4 1 0,5 0 15,3 0-15,3 1 0,1-3 16,3-3-16,2 1 0,2 2 15,2-3-15,0-3 0,3 4 16,3 2-16,2 0 0,1-3 0,4-3 16,2-1-16,0-1 0,-1-5 15,2 3-15,1 0 16,0-3-16,-2-4 0,3 0 0,4-1 16,-2 0-16,-1-2 0,5 1 15,3-4-15,-2 2 0,0-3 16,0 2-16,-2-2 0,1-3 0,-2-2 15,-5 1-15,-4 0 16,-4-3-16</inkml:trace>
  <inkml:trace contextRef="#ctx0" brushRef="#br0" timeOffset="9154.4727">19833 2110 0,'0'0'0,"0"0"0,0 0 15,0 0-15,0 0 0,0 0 16,0 0-16,0 0 0,0 0 0,0 0 16</inkml:trace>
  <inkml:trace contextRef="#ctx0" brushRef="#br0" timeOffset="18132.7512">4066 6062 0,'0'0'0,"0"0"0,0 0 15,0 0-15,0 0 0,0 0 16,0 0-16,0 0 0,0 0 15,0 28-15,0-28 0,-6 25 0,6-25 16,-10 34-16,2-11 16,-2 2-16,0 1 0,-8 13 0,0 3 15,1-2-15,0-1 0,-8 11 16,-1 1-16,2-2 0,4-3 16,-5 8-16,3 2 0,0-8 15,1-3-15,-2 3 0,1 0 16,1-8-16,1-3 0,3-5 15,0-2-15,3-4 0,2-4 0,2-5 16,2-5-16,1-1 0,3-4 16,0-1-16,2-2 15,2-4-15,-1-3 0,-1-1 0,1-4 16,1-3-16,1-2 0,2-3 16,3-4-16,-2-1 0,2 0 0,2-4 15,6-4-15,1 1 16,2 1-16,1-4 0,1 2 15,0-2-15,0 5 0,6-7 0,1 1 16,-1 1-16,-3 3 0,0 3 16,0 0-16,0 3 0,-3 4 15,2 4-15,1-1 0,-1 4 16,-6 5-16,0-1 0,-1 0 16,-1 6-16,-1 2 0,0 2 15,-2 1-15,2 3 0,-2-3 0,-1 9 16,-1 2-16,-2 0 15,1 2-15,-5 0 0,-5 1 16,-3-2-16,2 1 0,-4 4 0,0-3 16,-1 0-16,-4-1 0,-2-2 15,-4 0-15,-1-1 0,2-3 16,-3-1-16,2-3 0,1-1 16,3-1-16,-3-2 0,1-2 15,1-3-15,1-3 0,1 1 16,2 0-16,2 0 0,2-2 15,1 2-15,0 0 0,4-3 0,-1 4 16,0-4-16,3 3 16,-1 0-16,1 1 0,1-1 0,0 4 15,0 0-15,3-3 0,-2 6 16,4-2-16,-1 4 0,2-3 16,1 5-16,2 0 0,0 0 15,0 0-15,1 1 0,0 2 16,-2 1-16,2 0 0,6 6 0,1 1 15,-2 2-15,-3-2 0,1-2 16,-1-2-16,-1 0 0,0 0 16,-1-1-16,-1 0 15,1-3-15,-3 0 0,-1-2 0,1-4 16,-2 3-16,2 0 0,-1-3 16,0-1-16,1-3 0,-1-3 0,3-1 15,-1-1-15,-1-1 0,-2-1 16,1 0-16,-3 3 0,0-1 15</inkml:trace>
  <inkml:trace contextRef="#ctx0" brushRef="#br0" timeOffset="18316.4379">4347 6683 0,'0'0'0,"0"0"0,0 0 16,0 0-16,0 0 0,26-10 15,-26 10-15,32-1 0,-11-2 0,1 2 16,2-1-16,1 2 0,3 0 16,3 2-16,1-1 15,-4 2-15,-5-2 0,-2-1 0,-5 3 16,-2-3-16</inkml:trace>
  <inkml:trace contextRef="#ctx0" brushRef="#br0" timeOffset="18483.9373">4336 6919 0,'0'0'0,"0"0"0,0 0 0,0 0 16,30-4-16,-30 4 0,41-4 16,-13 0-16,4 2 0,5-2 15,2 3-15,5-2 0,-7 2 0,-6-1 16</inkml:trace>
  <inkml:trace contextRef="#ctx0" brushRef="#br0" timeOffset="19116.6466">5317 7024 0,'0'0'0,"0"0"0,0 0 16,20-20-16,-10 10 0,5-4 15,3-4-15,5-4 0,-1-3 0,5 0 16,3-3-16,3-4 0,0 0 16,-1-1-16,0-2 0,3-6 15,-1 3-15,-2 2 0,-1 1 16,-5 3-16,-4 3 0,1-4 16,1-1-16,-5 9 0,1 3 0,-4-4 15,-4 1-15,-3 8 0,-5-1 16,0 1-16,-2 5 15,-1 1-15,0 1 0,-1 2 16,0-1-16,-1 5 0,-2 1 0,-3 5 16,-1 3-16,-2 5 0,-2 0 15,-1 5-15,-2 3 0,-1 3 16,2 0-16,-6 5 0,-3 6 16,3-1-16,1-1 0,1 11 15,-1 0-15,4-2 0,2 0 16,1-1-16,3 2 0,-1-4 15,4-7-15,-1 0 0,2-1 0,3-3 16,1-3-16,0 1 0,3-4 16,-2-1-16,2-5 0,1-4 15,0 1-15,-1-3 0,2-3 16,0-1-16,3-3 0,0-4 16,-1-2-16,-1-5 0,-3-7 15,-3 4-15,-3 0 0,0-1 16,0 4-16,2 1 0</inkml:trace>
  <inkml:trace contextRef="#ctx0" brushRef="#br0" timeOffset="20265.8999">5401 6626 0,'0'0'0,"0"0"15,0 0-15,0 0 0,0 0 0,31 0 16,-31 0-16,36 0 0,-12-3 15,3 3-15,5 0 16,1 0-16,1 3 0,12-3 0,1 0 16,-3 0-16,-1 0 0,6-3 15,-2 2-15,-4 1 0,-2-3 16,0 0-16,-5-1 0,-4 0 16,-4-3-16,-3 3 0,-2-3 15,-6 3-15,-4-3 0,-2 4 16,-2-1-16,0 1 0,-4-1 0,0 0 15,-3 1-15,1-1 0,-2 0 16,-2 1-16,-4 0 16,-3 3-16,-1 0 0,-2 3 0,-2 1 15,0 3-15,-1 0 0,0 1 16,-3 5-16,2-2 0,2 0 16,-2 0-16,4 3 0,0-1 15,4-2-15,1 1 0,2 2 16,2-1-16,0-2 0,2-3 15,4 2-15,-1-5 0,3 2 0,2-3 16,3-1-16,-1-3 0,2 0 16,1-4-16,0 0 15,0-2-15,1-1 0,3-1 0,3 1 16,-3 0-16,1-4 0,0 1 16,-4-1-16,0 0 0,0 0 0,-2 3 15,0-1-15,-2 1 16,-2 1-16,-1 3 0,0 0 15,-3 2-15,0 1 0,-4 1 0,2 1 16,-3 1-16,-2 0 0,1 4 16,-1 1-16,2 3 0,-2-2 15,0 3-15,2 0 16,-2-1-16,1 1 0,0 3 0,0 1 16,1-1-16,1-3 0,0-1 15,1-2-15,1 1 0,-1-2 16,2-2-16,0 2 0,1-3 15,1-1-15,2-3 0,3 0 16,-2 0-16,3 0 0,2-3 16,-1-2-16,0-1 0,-1 2 0,3-3 15,3 0-15,-4-4 0,1 4 16,1-3-16,-1 2 0,-1 0 16,-2-1-16,0 1 0,0 1 15,0 0-15,-3 3 0,0-3 16,-2 0-16,-1 4 0,-2-1 0,0 4 15,1 0-15,-2 1 16,0 2-16,1 1 0,-3 2 16,2-2-16,-2 0 0,0 2 15,0 2-15,0-1 0,-2 3 0,2-2 16,0 2-16,-2-3 0,1 1 16,0-1-16,1 0 0,0 0 15,-1-1-15,1-1 0,0-1 16,0-2-16,0 2 0,0-4 15,5 0-15,-1 0 0,1 0 0,3-4 16,1-2-16,1 1 0,2-2 16,-1 1-16,3-1 0,-2-1 15,2 1-15,-3 0 0,0 0 16,-1 0-16,-2 0 0,2 3 16,-3-3-16,2 4 0,-3-1 0,0 3 15,2-1-15,-2 2 16,0 0-16,-2 0 0,1 3 15,-1 1-15,1 0 0,-1 3 16,-3 3-16,0 0 0,-1-1 0,0 3 16,-1 0-16,0-1 0,1 2 15,-2-1-15,0-1 0,2 0 16,0 1-16,2-3 0,0 1 16,-1-2-16,1-2 0,0-2 15,0 0-15,2-4 0,0 0 0,3-4 16,-3 1-16,2-1 0,-2 1 15,1-1-15</inkml:trace>
  <inkml:trace contextRef="#ctx0" brushRef="#br0" timeOffset="20599.4616">7256 6515 0,'0'0'0,"0"0"16,0 0-16,0 0 0,22-4 0,-22 4 15,28 1-15,-14 1 0,3-1 16,-1 3-16,0 0 16,-2 3-16,-2 0 0,-1 4 0,-2 3 15,-1 3-15,-3 1 0,-7 0 16,-7 0-16,-3 3 0,-2-3 16,-2 0-16,-3 4 0,2-4 15,-1-1-15,-4 1 0,0-3 16,3 2-16,3-3 0,1-3 15,3 0-15,5 0 0,-1-1 16,4-2-16,4-1 0,5-4 0,3 3 16,5-5-16,6-1 0,2-1 15,1-1-15,3-2 0,1-2 16,8 0-16,-1 0 0,0-4 16,2-1-16,-9 4 0,-4 0 0,-3 3 15</inkml:trace>
  <inkml:trace contextRef="#ctx0" brushRef="#br0" timeOffset="21234.211">8179 6387 0,'0'0'0,"0"0"0,0 0 16,0 0-16,0 0 0,0 0 15,13 22-15,-13-22 0,6 20 0,-6-20 16,0 32-16,-2-16 0,-2 4 16,-3 2-16,-3 0 15,0 2-15,1-2 0,-10 9 0,-2-2 16,-1 0-16,0-4 0,-6 4 16,1-4-16,2 2 0,-1-4 15,-4-2-15,0-4 16,3-3-16,5-3 0,-1-3 0,0-1 15,1-3-15,0-1 0,1-6 16,1-4-16,2 0 0,2-1 0,1-2 16,3-1-16,2-3 0,1 0 15,3-1-15,1 0 0,4 0 16,1-2-16,1 0 0,4 1 16,1-1-16,2-1 0,3 1 15,3 2-15,2-2 0,0 2 16,0 1-16,-1 0 0,2 3 0,1 1 15,1 3-15,3 2 16,-2-1-16,0 5 0,-1 1 16,-1 1-16,0 2 0,1 4 0,1 4 15,1 0-15,0 3 0,-1 1 16,-2 2-16,1-2 0,-2 5 16,-2-1-16,1 2 0,-1 1 15,2-1-15,-4-3 0,-1 0 16,0 3-16,-1-3 0,-1 0 0,-1 0 15,-2 0-15,0-1 0,0 0 16,-1-2-16,-2-2 0,-1-1 16,-1-1-16,0-4 0,1 1 15,-1-3-15,0 0 0,0 2 16,-1-3-16,0 0 0,1-1 16,-2-3-16,2 2 0,-2-2 15,2-5-15,-1 1 0,0 1 16,0 2-16</inkml:trace>
  <inkml:trace contextRef="#ctx0" brushRef="#br0" timeOffset="21449.9648">8645 6583 0,'0'0'15,"0"0"-15,0 0 0,32-6 0,-19 6 16,4 2-16,4-2 0,1 1 16,0-1-16,6 3 15,-1 1-15,-1 2 0,-2 2 0,-4-2 16,-2-1-16,-4-1 0</inkml:trace>
  <inkml:trace contextRef="#ctx0" brushRef="#br0" timeOffset="21640.8416">8583 6794 0,'0'0'0,"0"0"16,0 0-16,0 0 0,0 0 0,26 0 16,-26 0-16,39 0 0,-39 0 15,47 6-15,-17-2 0,1 0 16,0-1-16,9 1 0,1 3 15,-5 0-15,-7-3 0,-4 2 0</inkml:trace>
  <inkml:trace contextRef="#ctx0" brushRef="#br0" timeOffset="25115.9013">9721 6793 0,'0'0'0,"0"0"15,0 0-15,0 0 0,0 0 0,33 0 16,-33 0-16,33 0 0,-16-2 16,4 1-16,5-2 0,-1-1 15,1 3-15,10-2 0,3 0 16,-2 2-16,1-1 0,11 1 15,4-5-15,-3 4 0,-4-1 0,12 3 16,2 3-16,-4-2 16,-2-2-16,-1-1 0,-1 2 0,2 0 15,-4 0-15,-7 2 0,-5-2 16,-6 1-16,-5 3 0,-5-2 16,-2-1-16,-6 0 0,-3 2 15,-9 1-15,-5 2 0,0-3 0,0-1 16,1 1-16</inkml:trace>
  <inkml:trace contextRef="#ctx0" brushRef="#br0" timeOffset="25716.0073">10162 6937 0,'0'0'0,"0"0"16,0 0-16,22 0 0,-22 0 0,23 0 16,-23 0-16,32 3 0,-14 0 15,-1 1-15,1 0 0,0 0 16,-1 3-16,5 2 0,-1 0 16,-4 1-16,-4-3 0,-4 4 15,-5-4-15,-4 2 0,-3-1 0,-5 0 16,-3 3-16,-3-2 0,-4-2 15,-2 2-15,-2-2 0,0 2 16,1-1-16,-1-1 0,0-2 16,1 2-16,1-2 0,-1 1 15,5 1-15,5-4 0,1 1 0,2-1 16,2 1-16,0 0 16,3-1-16,3 1 0,3-1 15,4 0-15,3 1 0,2-4 0,2 3 16,1-2-16,3 4 0,2 0 15,1-1-15,0 0 0,-1 3 16,-2-1-16,-1 2 0,-2-1 16,0 4-16,-3-1 0,-1-2 15,-2 3-15,-1-2 0,-4 1 16,-2 1-16,-3 2 0,-1-3 0,-4 4 16,-1 1-16,-7-1 0,-2 1 15,-3-2-15,-1 0 16,-2 1-16,-2-2 0,-6 3 0,0 1 15,3-3-15,1-2 0,2-1 16,1-1-16,2 0 0,2-2 16,1-2-16,0-2 0,1-2 15,2-1-15,2-3 0,2-3 16,3 1-16,1-5 0,2 0 0,-1 3 16,2 3-16</inkml:trace>
  <inkml:trace contextRef="#ctx0" brushRef="#br0" timeOffset="26166.6127">10551 6054 0,'0'0'0,"0"0"0,0 0 0,0 0 16,0 0-16,0 0 0,0 0 16,-7 26-16,7-26 0,-8 18 15,8-18-15,-18 25 0,18-25 0,-22 31 16,9-15-16,1 1 0,-1 0 15,2 1-15,1 0 16,-1 4-16,3-3 0,1 1 0,3-2 16,0-4-16,2 0 0,3-2 15,2 1-15,3-2 0,1 0 0,5-1 16,4-2-16,1-1 16,-1-1-16,5-2 0,5 1 15,-2-2-15,0 0 0,5-3 16,0 0-16,-3 0 0,-2 0 0,2-3 15,-1 2-15,-3-2 0,-3-3 16,-4-2-16,-3 0 16,-2-2-16,-2 4 0,-1 1 0</inkml:trace>
  <inkml:trace contextRef="#ctx0" brushRef="#br0" timeOffset="26416.188">10705 6172 0,'0'0'0,"0"0"0,0 0 15,0 0-15,0 0 0,-15 25 0,15-25 16,-24 21-16,11-10 0,-2 3 16,1 1-16,-1-1 0,1 1 0,-7 3 15,-1 3-15,2-3 16,2 0-16,0 0 0,0 0 15,2 0-15,1 0 0,1 0 0,1 2 16,1-2-16,0-4 0,2-3 16,2 0-16,1-3 0</inkml:trace>
  <inkml:trace contextRef="#ctx0" brushRef="#br0" timeOffset="29435.3792">4833 8524 0,'0'0'0,"0"0"0,0 0 0,0 0 16,-11 25-16,11-25 0,-12 23 15,4-10-15,2 1 0,-4 2 16,2 1-16,0 0 0,1 0 15,-1 6-15,-1-2 0,1 0 0,3-3 16,-2-1-16,4-2 16,-1 0-16,1 0 0,1-4 0,1-2 15,1-2-15,1-1 0,2-2 16,3 0-16,1-2 0,-1-2 16,3-1-16,1-1 0,2-2 15,1 0-15,3-5 0,0-2 16,0 1-16,-1-1 0,1-3 15,1-1-15,1 1 0,1 1 0,-4-2 16,2 0-16,-4-1 0,-1 0 16,0 1-16,-1-2 0,-1 2 15,1 1-15,-3 1 0,1 0 16,-1 0-16,1 1 0,-2-1 16,0 2-16,-3 2 0,0 3 0,0-1 15,-1 3-15,-2 0 16,1 0-16,-2 4 0,0 0 15,1 3-15,-2 0 0,1 1 0,-2 2 16,1 1-16,-2 2 0,-1 1 16,0 4-16,1 1 0,-1 1 15,0 7-15,-3 3 0,2 2 16,-1 0-16,0 3 0,-2 4 16,-1-2-16,-1 0 0,-2 11 15,-3 2-15,1-3 0,0 0 16,-2 8-16,0-2 0,2-3 0,2-3 15,-7 10-15,-2 1 0,3-8 16,3-8-16,-1-1 0,-2 1 16,1-4-16,2-4 0,0-2 15,4-4-15,-1-1 0,0-3 16,0-3-16,1-1 0,-1-3 16,2-2-16,-2-5 0,-2-1 15,0-2-15,0 1 0,-4-4 16,2-5-16,-2 0 0,0-2 0,-6-5 15,-5 0-15,1-1 16,-4 2-16,-9-7 0,-3-3 0,0 0 16,0 1-16,-2-2 0,-1 0 15,3 3-15,12 4 0,8 4 16</inkml:trace>
  <inkml:trace contextRef="#ctx0" brushRef="#br0" timeOffset="30312.692">5610 8687 0,'0'0'0,"0"0"0,0 0 15,0 0-15,0 0 0,0 0 16,0 0-16,37-3 0,-37 3 0,34 0 15,-12 0-15,2 0 0,0-1 16,2 1-16,4-1 16,-1 1-16,-3 1 0,7 0 0,0 2 15,-5-1-15,-5-1 0,-2 0 16</inkml:trace>
  <inkml:trace contextRef="#ctx0" brushRef="#br0" timeOffset="30499.6371">5599 8944 0,'0'0'0,"0"0"0,0 0 0,22 1 16,-22-1-16,29 2 0,-3-3 15,1 0-15,3 1 0,12-1 16,3-1-16,-6 2 0,-7-1 0,-5 1 15</inkml:trace>
  <inkml:trace contextRef="#ctx0" brushRef="#br0" timeOffset="30889.7861">6659 8748 0,'0'0'0,"0"0"0,0 0 15,0 0-15,31 0 0,-31 0 0,40-1 16,-15 1-16,4 1 0,5-1 16,5 1-16,9 0 0,0 1 15,14 1-15,1 0 0,0 1 16,-4-1-16,11 1 0,0 2 16,-8-3-16,-6-1 0,7 3 15,-2 1-15,-9 1 0,-11 0 0,-6-1 16,-4 0-16,-10-2 15,-6-2-15,-4 0 0,-3 0 0,-1-1 16</inkml:trace>
  <inkml:trace contextRef="#ctx0" brushRef="#br0" timeOffset="31416.0618">7052 8938 0,'0'0'0,"0"0"16,0 0-16,0 0 0,26 0 0,-26 0 16,29 1-16,-29-1 0,40 1 15,-19 3-15,1 0 0,-1 0 16,1 2-16,3 0 0,-2 0 16,-2 0-16,-3 1 0,-5 0 15,-4 1-15,-5 1 0,-4 0 0,-5 3 16,-5 2-16,-4-1 0,-4 1 15,-4-1-15,-4-2 16,-1 1-16,2-1 0,-7 2 0,-4-1 16,7-1-16,1-1 0,6 1 15,4 1-15,3-2 0,2-4 16,3-3-16,3-3 0,4 1 16,3-1-16,5 1 0,7-1 15,3-1-15,2 0 0,3 0 16,2 0-16,2 1 0,0-1 0,4 2 15,1 0-15,-3 1 16,-7-1-16,0 1 0,-2 2 16,-5 0-16,-2 1 0,-5 3 15,-1 3-15,-4-3 0,-2 1 0,-5 2 16,-7 2-16,-1 0 0,-3 1 16,-6 5-16,-1 3 0,-4-4 15,0 0-15,0-2 0,-1 0 16,1-3-16,2-1 0,-6 1 15,2-2-15,2-3 0,4-5 0,4-3 16,2-4-16,7-1 0,2-1 0,2 0 16,2 2-16,0 1 15</inkml:trace>
  <inkml:trace contextRef="#ctx0" brushRef="#br0" timeOffset="31768.8119">7344 8239 0,'0'0'0,"0"0"15,0 0-15,0 0 0,-16 26 0,16-26 16,-16 31-16,10-13 0,-1 1 16,2 1-16,0 1 0,2-1 15,1-1-15,2 3 0,3 0 16,1-2-16,3-3 0,4-1 16,4-2-16,3-2 0,2-2 15,2-4-15,3 0 0,2-2 0,-1-2 16,7-3-16,2-2 15,-6-2-15,-1-3 0,-5 2 0,-4 2 16,-4 0-16</inkml:trace>
  <inkml:trace contextRef="#ctx0" brushRef="#br0" timeOffset="31966.1997">7571 8315 0,'0'0'0,"0"0"0,0 0 16,0 0-16,-28 13 0,28-13 0,-22 23 16,22-23-16,-26 29 0,10-11 15,-1 4-15,1 0 0,0 2 16,-2 8-16,1 0 0,3-2 16,3-2-16,0 1 0,2-5 15,1-5-15</inkml:trace>
  <inkml:trace contextRef="#ctx0" brushRef="#br0" timeOffset="32333.066">8314 8377 0,'0'0'0,"0"0"0,0 0 0,0 0 15,-24 18-15,24-18 0,-23 28 16,9-11-16,-2 2 0,0 5 16,-2 0-16,-3 8 0,1-1 0,2 5 15,0 3-15,0 7 16,4-2-16,4 0 0,4-1 15,1-3-15,3-4 0,4 5 0,4-3 16,1-5-16,-1-3 0,4-5 16,1-4-16,3-4 0,4-3 15,2-4-15,1-4 0,-3-1 16,0-4-16,-5 1 0,-2-1 16,-2 0-16</inkml:trace>
  <inkml:trace contextRef="#ctx0" brushRef="#br0" timeOffset="32650.0708">8562 8633 0,'0'0'15,"0"0"-15,0 0 0,0 0 16,28 8-16,-28-8 0,30 14 15,-13-4-15,-1-1 0,1 4 0,-1 3 16,4 5-16,-1 2 0,-4 0 16,1 1-16,-3-1 0,-3 0 15,-1 4-15,-3-1 0,-2-3 16,-1-4-16,-3 2 0,-2-1 16,0-2-16,-1-2 0,-2-2 15,-1-3-15,2-3 0,0-2 0,-1-3 16,0-3-16,-1-4 0,1-1 15,0-1-15,3 2 0,-2 1 16</inkml:trace>
  <inkml:trace contextRef="#ctx0" brushRef="#br0" timeOffset="32900.0709">8916 8633 0,'0'0'0,"0"0"0,0 0 16,-18 17-16,18-17 0,-23 15 0,6-3 15,1 1-15,-1 3 0,-7 4 16,-2 1-16,0-1 0,2 0 16,2 0-16,1-1 0,-2 4 15,2 0-15,2-3 0,1-1 16,4-2-16,2-4 0,4-5 15,5-2-15,1-3 0,-1 0 0,2-1 16</inkml:trace>
  <inkml:trace contextRef="#ctx0" brushRef="#br0" timeOffset="33067.0751">8951 8841 0,'0'0'0,"0"0"16,0 0-16,0 0 0,30-10 15,-17 7-15,2 1 0,4-1 0,3 0 16,8-1-16,0 1 15,1 0-15,2 1 0,0 1 0,1 1 16,5 1-16,-3 1 0,0 2 16,1 1-16,-5-4 0,-4-2 15,-4 1-15,-6 0 0,-2 0 16</inkml:trace>
  <inkml:trace contextRef="#ctx0" brushRef="#br0" timeOffset="33366.2115">9867 8694 0,'0'0'0,"0"0"0,0 0 0,0 0 16,0 0-16,0 0 0,-2 35 15,2-35-15,-3 28 0,3-28 16,-6 33-16,3-15 0,0 0 0,-1 2 15,1 1-15,0 0 0,-2-2 16,1 5-16,0 1 0,0-4 16,2-1-16,0-2 0,0-2 15,1-1-15,1 0 0,0-4 16,-2-2-16,4-3 0,0-3 16,-2-3-16,3-7 0,-2 0 15,-1-3-15,0 2 0,0 2 0,0-1 16</inkml:trace>
  <inkml:trace contextRef="#ctx0" brushRef="#br0" timeOffset="33699.4391">10365 8581 0,'0'0'15,"0"0"-15,0 0 0,17 16 0,-17-16 16,22 19-16,-8-5 0,0 1 16,0 2-16,-2 3 0,-1 4 15,2 7-15,-2-1 0,-4 2 16,0 1-16,-3-3 0,-1 0 16,-5 8-16,-2 1 0,0-5 15,-2-2-15,-4-1 0,-4-2 16,0-1-16,-1-2 0,-1 1 15,0-4-15,1-1 0,0-3 0,1-3 16,0-2-16,2-3 0,-1-4 16,2 0-16,0-1 0,3-1 15,0 0-15,1-3 0,1-3 16,1 1-16,1-1 0,1 1 16</inkml:trace>
  <inkml:trace contextRef="#ctx0" brushRef="#br0" timeOffset="33868.2641">11016 9100 0,'0'0'0,"0"0"0,0 0 16,0 0-16,0 0 0,0 0 15,0 0-15,0 0 0,0 0 0,0 0 16,0 0-16,-8 22 0</inkml:trace>
  <inkml:trace contextRef="#ctx0" brushRef="#br0" timeOffset="45566.9458">4786 3980 0,'0'0'0,"0"0"0,0 0 15,0 0-15,0 0 0,0 0 0,0 0 16,0 0-16,0 0 0,-30 14 16,30-14-16,-23 19 0,23-19 15,-34 24-15,12-10 0,-1 2 16,-3 0-16,-10 7 0,-1 2 16,3-2-16,2-1 0,-9 6 15,2-1-15,6-2 16,2-3-16,4 4 0,5-1 0,7-9 15,3-5-15,3-1 0,1 0 16,5 0-16,3 0 0,3-4 16,4-3-16,0-1 0,4 1 0,4-2 15,4 1-15,2-2 0,1 0 16,10 0-16,3-1 0,-1-4 16,0 0-16,3 2 0,3 1 15,-3-1-15,-2-2 0,3 1 16,0 2-16,-4 1 0,-5 0 0,-6-1 15,-4 1-15,-5-1 16,-3 1-16,-2 0 0,-2-1 16,-4 1-16,-1 1 0,-2 0 0,-4-4 15,2 3-15,-1 0 0,1 1 16</inkml:trace>
  <inkml:trace contextRef="#ctx0" brushRef="#br0" timeOffset="45853.9026">4753 4092 0,'0'0'0,"0"0"0,0 0 0,0 0 0,-5 24 16,5-24-16,-5 29 15,5-29-15,-7 33 0,4-12 16,-3 1-16,2 1 0,1 1 0,-4 8 15,-1 5-15,2-3 0,-1-2 16,1 6-16,-1-3 16,-2-4-16,2-5 0,1-1 0,-1 0 15,2-4-15,4-3 0,1-1 16,1-3-16,1-3 0,1-3 0,1-5 16,0-3-1,-1 0-15,1 0 0,-1 0 0</inkml:trace>
  <inkml:trace contextRef="#ctx0" brushRef="#br0" timeOffset="46149.8919">5134 4151 0,'0'0'0,"0"0"0,0 0 0,0 0 0,28-2 16,-28 2-16,33 6 15,-14-1-15,-1-1 0,1 5 16,-3 3-16,-1-1 0,-1 1 0,1 5 16,-2 2-16,-6 0 0,-2 1 15,-5 0-15,-4 1 0,-3-1 16,-1 0-16,-7 1 0,-4 1 16,-3 4-16,1-2 0,-2-7 15,-1-3-15,1-1 0,3-2 16,2 1-16,4-4 0,3-1 0,3-3 15,4-4-15,1-3 16,3 3-16,-2-3 0,2 3 0</inkml:trace>
  <inkml:trace contextRef="#ctx0" brushRef="#br0" timeOffset="46450.2737">5466 4138 0,'0'0'0,"0"0"0,0 0 15,-24 19-15,14-10 0,0 3 16,0 3-16,-3 4 0,1-1 16,0 2-16,2 2 0,-1 0 15,3-1-15,1 0 0,4 0 16,0-1-16,3-1 0,3 3 15,0-1-15,4-8 0,-1-2 0,4-1 16,2 0-16,4-1 0,3-3 16,-1-1-16,0 0 0,1-4 15,0-1-15,0 0 0,-4 0 16,-3 0-16</inkml:trace>
  <inkml:trace contextRef="#ctx0" brushRef="#br0" timeOffset="46633.6733">5710 4296 0,'0'0'0,"0"0"0,0 0 0,0 0 16,24-6-16,-24 6 0,32 0 16,-12 0-16,4-1 0,-1 1 15,2-1-15,0 1 0,-2 1 0,8-2 16,0-1-16,-5-1 0,-3 2 15,-5 0-15</inkml:trace>
  <inkml:trace contextRef="#ctx0" brushRef="#br0" timeOffset="47133.3287">6427 4058 0,'0'0'0,"0"0"16,0 0-16,0 0 0,25 2 0,-25-2 16,22 8-16,-22-8 0,26 13 15,-15-2-15,1 1 0,-2 0 16,-2 0-16,-2 2 0,-3 1 16,-3 0-16,-3-2 0,-7 4 15,-2 0-15,-6-1 0,0-2 0,-3-1 16,-3 0-16,3-1 0,3 0 15,-1-1-15,1-2 0,7-1 16,2-2-16,3-1 0,-1-3 16,4 1-16,0-1 0,6-1 15,1-2-15,5-1 0,3 1 0,4-2 16,1 1-16,1 0 16,-4 0-16,3 1 0,1 1 15,-1 0-15,2 0 0,-3 3 16,0 1-16,-6 3 0,-1 1 0,-2 0 15,-1 3-15,-3 0 0,-2-1 16,-3 4-16,-3 2 0,-2 0 16,-4-2-16,0 0 15,-1 0-15,-1 0 0,-2 0 0,-1-2 16,-1 1-16,-1-5 0,3 0 16,-2 2-16,3 0 0,5-4 0,1 0 15,1-5-15,0-1 16,3-5-16,2-3 0,-1 1 0,1 1 15,0 2-15</inkml:trace>
  <inkml:trace contextRef="#ctx0" brushRef="#br0" timeOffset="47749.879">6977 4070 0,'0'0'15,"0"0"-15,0 0 0,0 0 0,0 0 0,1 29 16,-1-29-16,0 28 16,0-28-16,-1 34 0,-2-12 15,1-1-15,0 0 0,-2 0 16,0 0-16,-2 1 0,2-1 16,-2 0-16,3-3 0,1-3 15,1-3-15,-1-1 0,2-3 16,0-1-16,2-2 0,1-4 15,2-3-15,3-1 0,1-3 0,3-1 16,2-1-16,4-6 0,1 1 16,0-2-16,-4 1 0,0-3 15,2 0-15,-4 0 0,1-1 16,1 0-16,-1 1 0,-1 1 16,-3-1-16,0 1 0,0 3 0,-2-2 15,0 2-15,-3 0 16,0 4-16,-2 0 0,0 2 0,0 2 15,2 2-15,-2 2 0,-2 2 16,-1 2-16,0 2 0,-1 2 16,-2 2-16,-2 3 0,3 0 15,-2 7-15,-1 2 0,0 1 16,1 1-16,-3 2 0,0 5 16,2-1-16,-4 0 0,0 10 15,1-2-15,-2 0 0,2-1 0,-2 0 16,-1-2-16,0 0 0,1-2 15,-5 5-15,-1 1 0,0-5 16,3-5-16,-1-3 16,3-2-16,0-1 0,3-2 0,-1-2 15,3-1-15,-1-3 0,-2-3 16,0-6-16,-1-1 0,-3-3 0,0 0 16,-5-2-16,1-2 15,-2-3-15,-1-2 0,6 2 16,-1 1-16,4 1 0</inkml:trace>
  <inkml:trace contextRef="#ctx0" brushRef="#br0" timeOffset="47950.2721">7382 4287 0,'0'0'16,"0"0"-16,20-6 0,-6 3 0,2 1 15,10 1-15,4-3 16,-1 2-16,-1 1 0,9-2 0,2 2 16,-5 1-16,-4 1 0,-1 1 15,-2-1-15,-5-2 0,-3-5 0,-4 3 16,-2-1-16,-3 2 0</inkml:trace>
  <inkml:trace contextRef="#ctx0" brushRef="#br0" timeOffset="48283.8227">8162 4033 0,'0'0'0,"0"0"0,0 0 16,0 0-16,0 0 0,0 0 15,-3 28-15,3-28 0,-8 24 0,8-24 16,-12 31-16,7-14 0,-3 0 15,1 0-15,1 2 16,1-1-16,1-1 0,2 4 0,1 1 16,2-3-16,1-2 0,6-3 15,2-2-15,4-3 0,3 1 0,4-4 16,3-1-16,0-1 16,1-3-16,7-1 0,1-3 15,-4 0-15,-2 1 0,-2-6 16,3-2-16,-4-1 0,-1-3 0,-5 0 15,-5-1-15,-2 3 0,-2 2 16,-3 1-16</inkml:trace>
  <inkml:trace contextRef="#ctx0" brushRef="#br0" timeOffset="48533.5633">8329 4142 0,'0'0'0,"0"0"0,0 0 0,-14 22 16,14-22-16,-12 24 0,4-9 16,-1 2-16,-1 2 0,-4 6 15,-2 2-15,2 0 0,1 0 16,-1 1-16,0-1 0,1 2 16,0-4-16,4 0 15,1 0-15,3-3 0,0-5 0,4-2 16,2-2-16,3-3 0,0-4 0,7 1 15,4-4-15,-1 0 0,-3 0 16,-3-1-16</inkml:trace>
  <inkml:trace contextRef="#ctx0" brushRef="#br0" timeOffset="48716.8389">8883 4116 0,'0'0'16,"0"0"-16,0 0 0,27-5 0,-15 5 16,5-1-16,3 1 0,5 1 15,-3 2-15,-2 2 0,-2 2 16,-6 1-16,-3 1 0,-2-2 16,0 0-16,-2-2 0</inkml:trace>
  <inkml:trace contextRef="#ctx0" brushRef="#br0" timeOffset="48866.6594">8711 4443 0,'0'0'0,"0"0"0,0 0 15,0 0-15,0 0 0,28-2 16,-28 2-16,41-1 0,-16 0 0,4-1 16,4 1-16,-1-1 0,1-1 15,4 0-15,-7-1 16,-3 2-16</inkml:trace>
  <inkml:trace contextRef="#ctx0" brushRef="#br0" timeOffset="49300.4264">9635 4128 0,'0'0'0,"0"0"0,0 0 15,0 0-15,0 0 0,0 0 0,0 0 16,-17 24-16,17-24 0,-14 19 16,14-19-16,-19 23 0,9-11 0,-1 2 15,-2 2-15,1 1 16,1-1-16,-1 1 0,1 1 16,1 0-16,1 0 0,0 4 15,2 1-15,4-3 0,1-1 0,3-1 16,3-2-16,4-3 15,2-3-15,4 0 0,3-1 0,1-1 16,1-4-16,5-2 16,2-5-16,2 2 0,-1 1 0,8-4 15,3-3-15,-5-1 0,-3-2 0,0-3 16,-1-3-16,-3 0 16,-3-1-16,1-2 0,-3-2 15,-8 4-15,-2 0 0,-2-3 16,-3 0-16,-6 5 0,-3 1 0,-8-2 15,-6-1-15,-5 2 0,-3 0 0,-9 3 16,-7 0-16,-10-2 16,-3 2-16,12 2 0,9 2 15,7 2-15</inkml:trace>
  <inkml:trace contextRef="#ctx0" brushRef="#br0" timeOffset="50617.3505">9342 3521 0,'0'0'0,"-21"-7"0,-12-5 16,-11-4-16,0 1 0,-21-6 0,-20-1 16,-15-5-16,0 1 0,-18 1 0,0 5 15,-43-7-15,16 5 0,4 3 16,1 1-16,5 3 0,5 4 15,2 1-15,-1 3 0,-1 3 16,-3 4-16,-4 2 0,-2 5 16,4-1-16,0 2 0,-5 3 15,-5 3-15,0 6 0,3 5 0,-4 0 16,-1 0-16,13 4 16,4 3-16,1 0 0,0-1 0,9 2 15,9 2-15,0 7 0,-3 2 16,1-2-16,2-2 0,8 1 15,4 0-15,11 5 0,8 2 16,-3 2-16,3 3 0,2-4 0,6-2 16,5 1-16,5 3 15,14-3-15,7 0 0,6-4 16,0-4-16,5 1 0,4-1 0,9 3 16,5 1-16,6-5 0,5-1 15,5 0-15,2 3 0,3-7 16,1-3-16,10 1 0,7 0 15,5 0-15,6 1 0,4-5 16,4-3-16,3-2 0,0-2 16,11 1-16,7 2 0,0-6 15,3-2-15,2 2 0,3 0 16,2 2-16,1 0 0,6-5 16,4-4-16,2 0 0,2 1 0,0 0 15,1-1-15,4 1 0,5 0 16,6-4-16,4-2 0,-7 1 15,-5 0-15,12 4 0,7 3 16,-1-6-16,-1-5 0,3 0 16,2-1-16,-2 2 0,-3-3 0,7 0 15,3-1-15,-4-1 0,-3-2 16,10-1-16,7 1 0,-7-3 16,-3-1-16,3 0 0,3 0 15,-2 2-15,0-1 0,-3-2 16,-3-1-16,-5-4 0,-7-4 15,2 0-15,1 1 0,-7-2 16,-4 0-16,1 0 0,0 0 16,-5-3-16,-3 0 0,-1-2 15,0 1-15,-5 0 0,-4-2 0,-4-1 16,-3-2-16,-7 3 0,-6 3 16,-3-5-16,-3-2 0,-9-2 15,-6-2-15,-1 0 0,0 0 16,-7 1-16,-5 1 0,-4-4 15,-3-1-15,-3 1 0,-6 1 16,-6 1-16,-4-1 0,-7-3 16,-3 0-16,-10 1 0,-6 0 15,-4 0-15,-4-1 0,-4-6 16,-3 0-16,-5 6 0,-3 6 0,-6-6 16,-1-6-16,-1 5 0,0 3 15,-10-2-15,-6-2 0,0 4 16,0 1-16,-6 1 15,-3-2-15,-4 4 0,-2 2 0,-5 0 16,-1-2-16,0 2 0,1 0 0,-6 2 16,-3-1-16,1 5 0,1 5 15,-6 1-15,-3 0 16,-1 5-16,1 2 0,-4 2 0,-2 3 16,4 2-16,1 1 0,-5 6 15,-5 8-15,34-6 0,25-1 16,17-3-16</inkml:trace>
  <inkml:trace contextRef="#ctx0" brushRef="#br0" timeOffset="64551.3531">19907 6654 0,'0'0'16,"0"0"-16,0 0 0,0 24 0,0-24 15,-2 19-15,2-19 16,-6 29-16,1-14 0,-4 5 15,-3 1-15,-2 1 0,1 0 0,-9 9 16,-3-1-16,-2-5 0,0 0 16,-11 3-16,-2 0 0,3-4 15,1-4-15,-7 4 0,0-5 16,1-2-16,2-3 0,2-3 16,2-2-16,3-3 0,3-1 0,0-3 15,1-2-15,3-4 16,5-1-16,4-4 0,1-2 15,4-3-15,1 0 0,5-4 0,2 0 16,2 0-16,2 2 0,2 0 16,2-2-16,1 0 0,2 1 15,5-1-15,4 0 0,1 3 16,-1-2-16,2 3 0,1-1 16,2 3-16,2 1 0,0 4 15,1 2-15,-2 1 0,-2 2 0,2 3 16,1 3-16,0 2 0,-1 1 0,2 4 15,1 4-15,-2 0 16,-1 2-16,6 8 0,0 1 16,-3 2-16,-2-3 0,-2 2 15,0 3-15,-3-5 0,-3-1 16,-1 2-16,1 3 0,-3-5 16,-1-2-16,-1 0 0,1-3 15,-3-1-15,-2-1 0,2-1 16,0-1-16,-2-4 0,0 0 0,-2-4 15,-1 0-15,-3-1 0,-2-1 16,-3-5-16,-4-2 0,2 0 16,2-1-16,0 3 0</inkml:trace>
  <inkml:trace contextRef="#ctx0" brushRef="#br0" timeOffset="65400.5887">18800 7618 0,'0'0'0,"0"0"0,0 0 16,19 8-16,-19-8 0,31 10 16,-9-2-16,4 0 0,2-1 15,14 3-15,5-2 0,-1-1 16,-1-1-16,14-1 0,1-1 16,8-1-16,-6-3 0,2-2 15,1-3-15,3-3 0,-7-2 0,3-2 16,3-2-16,-9-1 0,-6-1 15,7-6-15,0-3 0,-7-3 16,-6 0-16,4-6 0,-4 0 16,-12 5-16,-5-1 0,13-18 15,-4 0-15,-16 16 0,-2-4 0,2-16 16,-6 0-16,-10 20 16,-1 0-16,-2-21 0,-3-1 15,-2 25-15,0-3 0,-9-19 16,-5-1-16,4 26 0,-2-2 0,-15-22 15,-3 0-15,14 22 0,1 2 16,-22-16-16,-5 6 0,20 15 16,0 2-16,-25-15 0,-3 4 15,21 16-15,-1 0 0,-28-11 16,-3 3-16,23 9 0,2 4 0,-25-4 16,0 5-16,5-1 15,4 4-15,-5 8 0,-3 1 16,9 4-16,6 2 0,-7 4 0,-5 4 15,11 3-15,6 1 0,-4 6 16,-5 1-16,2 0 0,3 0 16,2 6-16,2 4 0,7-2 15,4 2-15,-1 3 0,0 2 16,6-2-16,7-2 0,1 2 16,4 3-16,2-2 0,0-2 0,5 2 15,1-1-15,1-4 0,0-2 16,4 3-16,5 2 15,0-5-15,1 1 0,5-1 0,4-2 16,-1 1-16,-1-1 0,5 1 16,2 0-16,-8-17 0,0 0 0,6 4 15,4 2-15,-2-1 16,-1-3-16,3 2 0,3-3 16,-1 0-16,1-1 0,1-3 15,2-2-15,-5-4 0,-1 1 0,9-2 16,5-2-16,-1-4 0,0-1 15,-7 0-15,-7-1 0,-6 1 16</inkml:trace>
  <inkml:trace contextRef="#ctx0" brushRef="#br0" timeOffset="65546.9482">19763 7485 0,'0'0'0,"0"0"0,0 0 0,0 0 16,0 0-16,0 0 0,0 0 15,0 0-15</inkml:trace>
  <inkml:trace contextRef="#ctx0" brushRef="#br0" timeOffset="67035.6391">21212 7022 0,'0'0'16,"0"0"-16,0 0 0,0 0 0,0 0 15,0 0-15,0 0 0,0 0 16,27-7-16,-27 7 0,24-4 16,-24 4-16,29-3 0,-13 0 15,2 2-15,2 1 0,1-1 16,3 1-16,3-2 0,0 2 16,3 2-16,12-2 0,1-2 15,1 4-15,1-1 0,16-2 0,3-1 16,-5 2-16,-1 2 0,10-2 15,-1-2-15,8-1 0,-4 3 16,3 2-16,3-1 0,-4-1 16,-5 0-16,15-1 0,1 1 15,-7 3-15,-6 2 0,38-2 16,-7-3-16,-14-3 0,-11 0 16,6 2-16,4 2 0,-8-1 15,-7 0-15,2-1 0,0-2 0,-3 0 16,-2 5-16,2-1 0,3 1 15,-13 3-15,-7-1 0,4-2 16,1-4-16,-2 2 0,-3 0 16,-1 2-16,-2 3 0,-8-2 15,-5-3-15,-3 2 0,-1 0 16,-5-2-16,-5 3 0,-4-4 16,-2-1-16,-6 0 0,-3 0 0,-5-1 15,-1 1-15,-3 2 0,3 0 16,-3 0-16,0 0 0,0 0 15,1-5-15,-3 5 0,-1-1 16,-1-2-16,-2-1 0,3 1 16,0 0-16,1 2 0</inkml:trace>
  <inkml:trace contextRef="#ctx0" brushRef="#br0" timeOffset="67418.9983">24311 6832 0,'0'0'0,"0"0"0,0 0 0,0 0 15,0 0-15,0 0 0,31 1 16,-31-1-16,27 4 0,-27-4 16,35 11-16,-16-4 0,0-2 0,2 3 15,1 0-15,0 2 16,-1 0-16,7 2 0,1 2 15,-4 0-15,-3-3 0,-2 4 0,-2-1 16,-3 0-16,-2-3 0,-3 0 16,-3 1-16,-3 0 0,0-1 15,-7 0-15,-4 0 0,-4 2 16,-4-1-16,-4-1 0,-3 3 16,-1-2-16,-2-1 0,-9 5 15,-2 0-15,0 0 0,0-2 0,-1 1 16,0 2-16,-6-2 0,2-2 15,3-1-15,4 2 0,3 1 16,4-3-16,4-1 0,2-2 16,4-2-16,4 0 0,3-2 15</inkml:trace>
  <inkml:trace contextRef="#ctx0" brushRef="#br0" timeOffset="95201.4529">11548 9955 0,'0'0'0,"0"0"0,0 0 15,0 0-15,0 0 0,0 0 16,0 0-16,0 0 0,30 6 0,-30-6 16,28 3-16,-28-3 15,35 1-15,-13-1 0,4 0 16,4 0-16,2 0 0,13 0 16,4 0-16,0-1 0,1 1 15,17-1-15,5 1 0,9-1 0,-2 1 16,17-2-16,1-3 0,-6 4 15,-3 2-15,23-1 0,3 0 16,34 1-16,-22-1 0,-4-2 16,0-1-16,-12-4 0,-8-1 15,17 3-15,13 2 0,-13 0 16,-8-1-16,16 2 0,11 0 16,-8-3-16,-4 1 0,7 1 0,6 1 15,-8 2-15,-4 2 0,11-2 16,8-1-16,-16 2 0,-10 1 15,13 1-15,11-1 0,-18 0 16,-11 1-16,13 1 0,9 3 16,-14 0-16,-9-3 0,9 1 15,8 0-15,-11 1 0,-7 1 0,2 1 16,1 3-16,-15-4 0,-9-1 16,0-1-16,2-1 15,-9-2-15,-8-1 0,-1 3 0,-1 0 16,-14 2-16,-11-2 0,-1 0 15,1-1-15,-7 1 0,-6 0 0,-2-1 16,-4-3-16,-8 1 16,-8 1-16,-6-1 0,-6 2 15,-3-3-15,-2 4 0,2-4 16,-2 3-16,2-3 0</inkml:trace>
  <inkml:trace contextRef="#ctx0" brushRef="#br0" timeOffset="96100.5417">13564 5780 0,'0'0'0,"0"0"16,0 0-16,0 0 0,0 0 0,0 28 16,0-28-16,2 32 0,-1-10 15,0 4-15,-1 5 0,0 4 0,0 5 16,1 17-16,0 7 0,0 15 16,1 0-16,-2 20 15,0 1-15,0 17 0,-2-5 0,1 24 16,1-2-16,0 42 0,1-24 15,3 2-15,1 0 0,0-7 16,-1-6-16,-3 13 0,-2 9 16,-1-13-16,0-11 0,0 12 15,-1 9-15,1-9 0,0-6 16,3 13-16,2 10 0,1-13 16,0-7-16,2 15 0,0 11 15,0-17-15,-2-11 0,0 9 16,2 8-16,1-16 0,-1-8 0,1 11 15,-2 4-15,-1-16 16,-3-12-16,1 6 0,1 3 0,0-13 16,-1-8-16,1 5 0,3 3 15,1-12-15,3-8 0,1 1 16,1 0-16,-3-13 0,-1-10 0,0-12 16,0-6-16,-2-20 0,-2-13 15,0-10-15</inkml:trace>
  <inkml:trace contextRef="#ctx0" brushRef="#br0" timeOffset="97134.2481">16434 9808 0,'0'0'0,"0"0"15,0 0-15,0 0 0,0 0 16,18-20-16,-18 20 0,0 0 16,11-16-16,-9 11 0,-1 1 15,0 1-15,0 1 0,-1-1 16,-2 2-16,-2 0 0,-3 1 0,-2 2 16,-2 1-16,0 2 0,1 1 15,-2-1-15,-1 3 0,0-1 16,1 3-16,-2 1 0,0-2 15,1 2-15,1 1 0,-2 2 16,3-1-16,3 1 0,0-1 0,4-1 16,1-2-16,1 0 15,1-3-15,3 0 0,2 0 16,0-3-16,1-1 0,3 1 16,2-4-16,0 0 0,0 0 0,1-3 15,1 0-15,0 2 0,1-3 16,3-1-16,-1-1 15,0-1-15,-3 0 0,-1 0 16,-2 0-16,-2 0 0,0 0 0,-2-1 16,0 1-16,-3 2 0,0 0 0,-2 2 15,-1-2-15,-2 2 0,-3 1 16,-1 1-16,-2 0 16,0 1-16,0 0 0,0 2 15,-1 1-15,1 0 0,-1 2 0,0 2 16,0 2-16,1 1 0,1-1 15,0 4-15,2-2 0,1 0 16,2 1-16,1-3 0,1-2 16,1-2-16,0-1 0,2 0 15,2-3-15,2 0 0,-1-2 0,2 0 16,1-3-16,0-1 16,-1 1-16,3-1 0,0-2 0,0 1 15,0-1-15,-1 0 0,-1-3 16,-2 0-16,0 0 0,-1-3 15,-2 0-15,-1 4 0,-4 1 16,-2-3-16,-3 0 0,2 2 16,-2 1-16,-2-1 0,1 2 15,0 1-15,1 0 0,1 0 16,-1 2-16,2 2 0,-1 2 0,-1 2 16,1-2-16,-1 4 0,2 1 15,-1 4-15,2 1 0,0 3 16,3 0-16,0-2 0,0-1 15,0-1-15</inkml:trace>
  <inkml:trace contextRef="#ctx0" brushRef="#br0" timeOffset="103900.8115">18459 6254 0,'0'0'0,"0"0"15,0 0-15,-12 21 0,12-21 0,-16 29 16,3-7-16,-1 2 0,-1 2 15,-8 13-15,-2 4 0,-3 3 16,0-2-16,-13 20 0,-3 4 16,-6 11-16,3-1 0,-14 18 15,-3 4-15,-4 4 0,5-9 0,-29 48 16,7-5-16,10-14 16,7-12-16,-1 3 0,-3 3 15,5-10-15,3-7 0,-5 16 16,-2 10-16,0-16 0,2-12 0,-5 16 15,-3 12-15,7-10 0,5-4 16,-5 10-16,-2 4 0,4-7 16,6-6-16,-2 9 0,-1 6 15,11-8-15,7-3 0,-7 14 16,-5 5-16,0-8 0,2-6 16,-5 12-16,-2 6 0,6-12 0,3-9 15,-7 12-15,-4 8 0,-1-9 16,0-8-16,-2 12 0,-2 9 15,13-16-15,7-11 0,-3 8 16,-2 5-16,3-16 0,3-11 16,-1 6-16,0 3 0,3-7 15,3-6-15,1-6 0,2-2 16,3-11-16,4-6 0,2-2 16,1 0-16,6-13 0,3-9 0,1-3 15,1-5-15,7-9 16,5-7-16,9-8 0,6-6 0,4-13 15,3-9-15,-4 4 0,-3 1 16,-1 2-16</inkml:trace>
  <inkml:trace contextRef="#ctx0" brushRef="#br0" timeOffset="104500.8801">16754 9144 0,'0'0'0,"0"0"0,0 0 0,0 0 16,0 0-16,24-5 0,-24 5 16,25 0-16,-10 1 0,3 3 15,1 3-15,2 1 0,1 1 0,8 6 16,1 4-16,-2 0 16,-2 1-16,4 8 0,-3 3 15,-4-2-15,-2-1 0,-2 4 0,-1 2 16,-4-1-16,-3-1 0,-1 5 15,-2-2-15,-3-3 0,-3-1 16,-5-1-16,-3 0 0,0-6 16,-1-3-16,0 0 0,-1 0 15,2-4-15,-1-1 0,1-2 16,-1 0-16,2-5 0,-1-4 0,2 0 16,2-2-16,1-3 0,0 0 15,1-6-15,2 1 0,4-6 16,3-1-16,-3 3 0,0-1 15,-1 2-15</inkml:trace>
  <inkml:trace contextRef="#ctx0" brushRef="#br0" timeOffset="105018.3315">18357 9205 0,'0'0'0,"0"0"0,0 0 15,0 0-15,-5 26 0,5-26 16,-11 24-16,3-11 0,-2 2 0,-4 2 16,-5 3-16,-1 0 0,-1 1 15,-11 2-15,-2 0 16,1-1-16,2 0 0,-10 2 0,-2-3 15,4-2-15,2-3 0,-2-1 16,2-2-16,4-3 0,2-1 16,3-3-16,1-1 0,5-6 15,3-3-15,4-4 0,3-4 16,3 1-16,1 1 0,4-3 16,2-2-16,3 1 0,3-1 0,7-1 15,7-1-15,-1 1 0,2 0 16,0 1-16,1 0 0,-1 2 15,-1 1-15,4 3 0,4 3 16,-3 0-16,-1 1 0,-2 2 16,0 0-16,-1 6 0,1 1 0,1 1 15,1 2-15,-2 2 16,-2 1-16,-2 3 0,0 3 16,-1 2-16,0 1 0,-1 3 15,1 4-15,-3 2 0,-2 1 0,-5 4 16,-5 1-16,-6 5 0,-3-2 0,3-8 15,0-7-15,2-5 0</inkml:trace>
  <inkml:trace contextRef="#ctx0" brushRef="#br0" timeOffset="105818.0711">16364 9845 0,'0'0'16,"0"0"-16,0 0 0,0 0 0,0 0 15,0 0-15,0 0 0,-10-17 0,4 17 16,-2 0-16,-1 0 15,-4 0-15,-1 0 0,0 4 16,-1 2-16,1 0 0,0 1 16,-1 2-16,1-1 0,1 2 0,2 0 15,-2 5-15,2-1 0,3-1 16,3-1-16,4 0 0,4-2 16,0 0-16,2-3 0,3-1 15,2 0-15,1-3 0,2 0 16,2-1-16,0-3 0,0 0 15,1-3-15,-2 1 0,-1-4 16,0 2-16,-2-1 0,-1-1 16,-2-3-16,-1 2 0,-1-2 0,-2 0 15,-1 0-15,-1 1 0,0-2 16,-4 1-16,0 1 0,-2 0 16,-3 0-16,-2 2 0,-2 0 15,0 1-15,0 3 0,1-1 16,0-1-16,2 3 0,0 2 0,0 1 15,0 2-15,3 0 0,1-1 16,0 1-16,1 2 16,2 1-16,2 1 0,3 2 0,3 0 15,-2 0-15,1-2 0,-2 0 16</inkml:trace>
  <inkml:trace contextRef="#ctx0" brushRef="#br1" timeOffset="112601.2189">13602 6805 0,'0'0'0,"0"0"0,0 0 0,17 21 16,-9-11-16,3 1 0,3 4 16,0 2-16,2 1 0,6 7 15,1-3-15,2 1 0,1 0 0,7 6 16,2 3-16,-1 0 16,0-3-16,8 10 0,1 0 15,-1-3-15,-1-1 0,6 8 16,1 1-16,-4-4 0,-3-2 0,1 3 15,1 3-15,-4-5 0,-1-2 0,7 10 16,1 2-16,-4-6 16,-3-6-16,17 23 0,-3-3 15,-8-8-15,-4-10 0,1 6 16,0 4-16,-5-5 0,-2-2 0,3 4 16,4 2-16,-4-3 0,-3-2 15,3 3-15,4 4 16,-4-3-16,-2-1 0,4 0 0,2-2 15,-6 1-15,-4 2 0,6 4 16,4 6-16,-6-7 0,-2-5 16,5 0-16,3 1 0,-4-4 15,-2-3-15,3 7 0,5 4 16,-4-5-16,-3-3 0,2 7 16,3 2-16,-3-3 0,-4-2 0,5 7 15,3 4-15,-5-10 0,-1-4 16,4 7-16,2 5 0,-5-7 15,-2-4-15,6 5 0,3 3 16,-6 0-16,-2 1 0,1-3 16,4 0-16,-4-3 0,-2-5 15,-1 13-15,2 9 0,0-8 16,2-6-16,0-3 0,2 0 16,-7 6-16,-4 2 0,7 4 15,5 2-15,1-11 0,-2-7 0,2 7 16,2 10-16,-4-9 0,0-5 15,0 8-15,1 3 0,-3 0 16,-3-3-16,0 2 0,1-2 16,-1-4-16,1-2 0,2 7 15,3 3-15,-1-3 0,0-6 16,1 7-16,0 5 0,-2-7 0,1-5 16,1 5-16,1 1 15,-3-1-15,-4-1 0,1 2 0,0 0 16,-1-2-16,1-5 0,-1 6 15,1 5-15,-7-13 16,0-9-16,3 3 0,4 2 16,-8 2-16,-3 3 0,1-1 0,3 2 15,-3-12-15,-2-8 0,-6 0 16,-4 0-16,-4-7 0,-3-3 0,-4-6 16,0-4-16,-2-2 15</inkml:trace>
  <inkml:trace contextRef="#ctx0" brushRef="#br1" timeOffset="113601.386">15671 8975 0,'0'0'15,"0"0"-15,0 0 0,0 0 16,0 0-16,0 0 0,0 0 16,21-18-16,-21 18 0,0 0 0,20-11 15,-20 11-15,20-7 0,-7 2 16,2 0-16,0-1 0,-1 1 15,2 0-15,0 1 0,2 1 16,0-1-16,2 1 0,1 0 16,-1 1-16,0 0 0,6 0 15,3 0-15,-1-2 0,-1 1 16,1 2-16,-1 2 0,0 0 16,-2 1-16,8-1 0,2-1 15,-6 3-15,-1-1 0,1 1 0,-1 0 16,-1 1-16,-2-1 0,0 2 15,0-1-15,-3 1 0,-1-1 16,1 3-16,2-2 0,-3 1 16,-2 0-16,-2 1 0,0 0 15,-3 2-15,-2-1 0,-2-1 16,-1-2-16,-2-1 0,-2 2 0,1-2 16,-2-1-16,1 1 15,-2-1-15,-1 0 0,0 1 16,0-2-16,0 1 0,-1-1 0,0 0 15,-1-2-15,0 4 0,0-2 16,0 1-16,0-3 0,0 4 16,0-4-16,0 0 0,0 0 15,-2 2-15,2-2 0,-4-1 16,1 1-16,-1-1 0,-1 0 16,0-2-16,-2-1 0,-1 0 0,1 1 15,0 0-15,1 0 0</inkml:trace>
  <inkml:trace contextRef="#ctx0" brushRef="#br1" timeOffset="114151.1983">15927 8715 0,'0'0'15,"0"0"1,0 0-16,0 0 0,0 0 0,0 0 0,-20 13 15,20-13-15,0 0 0,-21 19 0,21-19 16,-23 15-16,9-8 0,-2 2 16,0 0-16,0 0 0,1 1 15,-2 0-15,0 0 0,-1-2 16,1 0-16,-2 1 0,1 0 16,1 0-16,4-1 0,1 3 15,1-1-15,2-2 0,1-2 0,3 1 16,2 2-16,0-4 15,2-1-15,2 0 0,2 0 16,0 2-16,1 1 0,3 0 0,2-1 16,0 0-16,1 0 0,-1-2 15,3 2-15,0 0 0,0-1 16,1 1-16,1 0 0,1-1 16,-1 1-16,4 1 0,-1 1 15,-1-3-15,-2 0 0,0 0 0,1 1 16,-2-2-16,-1 0 0,-1 1 15,0 0-15,-1-3 0,0-1 16,-3-1-16,-2 1 0,1-1 0</inkml:trace>
  <inkml:trace contextRef="#ctx0" brushRef="#br1" timeOffset="114968.0011">16651 8251 0,'0'0'0,"0"0"0,0 0 15,0 0-15,0 0 0,0 0 16,0 0-16,0 0 0,0 0 0,0 0 16,-15 23-16,15-23 0,-19 16 15,19-16-15,-25 25 16,11-12-16,-2-1 0,-4 0 0,-3 1 15,1 0-15,0-1 0,-9 4 16,-3 0-16,2-3 0,2 0 16,-6 4-16,-1 1 0,7-6 15,3-8-15,1-1 0,-1-2 16,5 1-16,2-1 0,3-4 16,1-1-16,3 0 0,2 0 0,0-3 15,1-3-15,3 1 0,3-1 16,2-4-16,2 0 15,0 1-15,1-1 0,1-4 0,0 0 16,0 3-16,2 2 0,1-4 16,3 1-16,-1 4 0,-2 0 0,4-1 15,2 0-15,-3 4 16,-1 0-16,2 2 0,0 0 16,0 2-16,0 1 0,0 2 15,-1 1-15,1 2 0,-1 1 0,1 3 16,2 2-16,-1 1 0,0 0 15,1 2-15,1 2 0,0 1 16,-1 0-16,1 4 0,1 1 16,-1 0-16,1-1 0,-1 3 15,1 3-15,-1 0 0,-1-2 0,3 6 16,1-1-16,-2-2 0,0-4 16,-1 2-16,-1-2 15,-2 0-15,-2-1 0,-2-2 0,0-2 16,-2-4-16,0-1 0,0-2 15,-1 0-15,-1-2 0,-1-2 16,0 0-16,1-2 0,-1-2 16,0 3-16,0-3 0,-1-2 15,1 2-15,-3-4 0,-2-1 16,-2-1-16,0-1 0,-1 0 0,0 0 16,2 2-16,0 0 0</inkml:trace>
  <inkml:trace contextRef="#ctx0" brushRef="#br1" timeOffset="116473.0822">18670 12859 0,'0'0'0,"0"0"15,0 0-15,0 0 0</inkml:trace>
  <inkml:trace contextRef="#ctx0" brushRef="#br1" timeOffset="116691.8202">18713 12886 0,'0'0'0,"0"0"0,0 0 0,0 0 16,0 0-16,0 0 0,0 0 15,0 0-15,0 0 0,0 0 16,23 11-16,-23-11 0</inkml:trace>
  <inkml:trace contextRef="#ctx0" brushRef="#br1" timeOffset="116876.0095">18643 12833 0,'0'0'0,"0"0"0,0 0 15,0 0-15,0 0 0,0 0 0,0 0 16,0 0-16,0 0 0,0 0 15</inkml:trace>
  <inkml:trace contextRef="#ctx0" brushRef="#br1" timeOffset="117037.115">18764 12670 0,'0'0'0,"0"0"15,0 0-15,0 0 0,0 0 0,0 0 16,0 0-16,0 0 16,0 0-16,0 0 0</inkml:trace>
  <inkml:trace contextRef="#ctx0" brushRef="#br1" timeOffset="120384.6604">18784 6115 0,'0'0'0,"0"0"0,0 0 16,0 0-16,0 0 0,0 0 16,0 0-16,0 0 0,0 0 0,0 0 15,0 0-15,24-6 0,-24 6 16,28-12-16,-10 2 0,-1-1 15,2-3-15,3-4 0,2 0 16,5-7-16,-2 0 0,0-2 16,1-3-16,4-4 0,-3 3 0,1-4 15,-1-1-15,-4-3 16,-3 3-16,6-3 0,1-1 16,-6 5-16,-5 2 0,1-4 15,-1-2-15,-4 5 0,-2 3 0,-1 0 16,-3 3-16,-4 6 0,0-1 15,-4 1-15,-5-1 0,-1 9 16,-2 1-16,-5 5 0,-4 2 16,2 2-16,-1-1 0,2 5 15,0 4-15,2 0 0,-2 2 0,-1 2 16,-3 3-16,1 2 0,0 2 16,2 7-16,-1 4 15,2 1-15,1 2 0,-4 11 0,-1 1 16,3-2-16,3-3 0,-1 5 15,-1 6-15,6-6 0,2-3 0,3 7 16,3-2-16,3-6 16,3-6-16,1 1 0,3-3 15,-2-1-15,-1-3 0,0-6 16,2-2-16,-1-3 0,0-2 16,0-5-16,3 0 0,3-1 15,0-4-15,5-2 0,4-1 16,-3 0-16,-3-2 0,-2 0 0,-4 2 15,-2 1-15</inkml:trace>
  <inkml:trace contextRef="#ctx0" brushRef="#br1" timeOffset="120568.3192">19648 5787 0,'0'0'0,"0"0"15,0 0-15,0 0 0,0 0 16,-6 32-16,6-32 0,-4 25 16,2-10-16,-1 5 0,1 2 15,1-3-15,0-1 0,0-2 16</inkml:trace>
  <inkml:trace contextRef="#ctx0" brushRef="#br1" timeOffset="121619.708">13952 7019 0,'0'0'0,"0"0"0,0 0 16,0 0-16,0 0 0,21-16 0,-21 16 15,30-20-15,-14 6 0,3-1 16,2-3-16,1-3 0,1 0 0,7-8 15,0-3-15,-3 2 16,0-1-16,4-7 0,-2-2 16,-3 4-16,-4 1 0,1-6 15,-3-4-15,-5 5 0,-2 5 0,0-2 16,-1 0-16,-6 3 0,-2 2 16,-2-3-16,-1 0 15,-1 8-15,-1-1 0,-1 3 0,-2 4 16,0 1-16,-2 4 0,-1-2 15,-2 0-15,-1 2 0,0 1 0,-2 4 16,-1 3-16,2 2 16,0 2-16,0 4 0,-2 3 15,4 1-15,0 3 0,1 0 16,0 1-16,1 5 0,-1-1 0,0 8 16,0 5-16,3 0 0,2 0 15,-1 4-15,1 4 16,2 0-16,1 1 0,0 9 0,1-1 15,1-2-15,0-1 0,2 2 16,0 4-16,0-3 0,0-5 0,0 6 16,1 2-16,-1-6 15,-1-2-15,2-4 0,0 2 16,2-6-16,1-4 0,-1-4 16,2-1-16,2-4 0,1-3 0,2-8 15,1-2-15,-2-6 0,-1-1 16,-3 1-16,-1 2 0,-3-2 0</inkml:trace>
  <inkml:trace contextRef="#ctx0" brushRef="#br1" timeOffset="122001.3145">14560 6736 0,'0'0'0,"0"0"0,0 0 0,0 0 16,0 0-16,0 0 0,0 0 15,25 1-15,-25-1 0,22 3 16,-22-3-16,26 3 0,-26-3 0,25 5 16,-14-2-16,-1 1 15,-2-1-15,0 1 0,-1 3 16,-2-3-16,-1 3 0,-3 0 16,-1 3-16,-1-2 0,-3 2 0,-2-2 15,-3 6-15,-1-3 0,-1 2 16,0-2-16,1 3 0,1-3 15,1 3-15,0-2 0,1 1 16,1-3-16,2-1 0,2 0 16,1-2-16,3-2 0,2-1 15,2-1-15,2-1 0,2-1 16,2-2-16,1-1 0,1-1 16,1-2-16,0-1 0,8 1 0,3-4 15,-3 2-15,-1 1 0,-5 1 16,-1 1-16,-3-1 0</inkml:trace>
  <inkml:trace contextRef="#ctx0" brushRef="#br1" timeOffset="122144.9645">15070 6876 0,'0'0'0,"0"0"0,0 0 16,0 0-16,0 0 0,0 0 15,0 0-15,29 2 0,-29-2 0,0 0 16</inkml:trace>
  <inkml:trace contextRef="#ctx0" brushRef="#br1" timeOffset="123901.177">25269 5426 0,'0'0'0,"0"0"0,0 0 15,0 0-15,0 0 0,0 0 16,0 0-16,0 0 0,0 0 0,0 0 16,27 0-16,-27 0 0,26-11 15,-26 11-15,36-24 16,-15 9-16,2 1 0,3-4 0,3-3 15,8-6-15,1 0 0,8-10 16,1-2-16,-3 3 0,-2 0 0,6-10 16,0 0-16,-5 3 15,-4 4-15,5-8 0,-3-1 16,-8 5-16,-4 3 0,2-4 16,-3-2-16,-6 12 0,-3 3 0,0-5 15,-2 1-15,-5 4 0,-4 2 16,-1-1-16,-2 0 0,-4 9 15,-1 3-15,-3 0 0,-1-1 16,0 4-16,-2 1 0,-3 2 16,-2 2-16,1 2 0,1 2 0,-2 4 15,0 2-15,0 2 0,1 2 16,2 2-16,-1 3 16,-1 2-16,0 2 0,0 5 0,-1 3 15,-2 3-15,-3 3 0,1 4 16,-2 2-16,3 2 0,1-1 15,-2 11-15,2 2 0,1-4 16,1-1-16,-1 8 0,1 0 16,0-6-16,1-3 0,3-1 15,4 2-15,-2-6 0,-2-3 0,1 0 16,2-2-16,1-3 16,-1-1-16,2-3 0,1 1 15,2-4-15,2-2 0,3-1 0,2-2 16,-1-5-16,3-1 0,1-4 15,3-2-15,-4-2 0,-3 1 0,-1-1 16</inkml:trace>
  <inkml:trace contextRef="#ctx0" brushRef="#br1" timeOffset="124284.5425">26234 5104 0,'0'0'0,"0"0"0,0 0 0,0 0 16,28-9-16,-28 9 0,29-3 16,-14 1-16,-1 2 0,2 0 15,0 1-15,1 1 0,-2 0 0,2 2 16,-3 1-16,-5 1 0,-2-1 16,-4 4-16,-3-1 15,-2-1-15,-3 0 0,-6 6 0,-4 0 16,-3 1-16,0-1 0,-2-1 15,-2 2-15,1-2 0,0 0 16,-5 1-16,2-2 0,3 0 16,3 0-16,5-1 0,3-2 15,4-2-15,0-3 0,3 1 16,2 0-16,3 0 0,3-2 0,4-1 16,3-2-16,2-1 15,0 0-15,5-1 0,3-1 16,-1 1-16,0-2 0,-1 1 0,-1 1 15,0-1-15,0 2 0,3-2 16,-1-1-16,-7 4 0,-3-3 0,-1 1 16</inkml:trace>
  <inkml:trace contextRef="#ctx0" brushRef="#br1" timeOffset="124704.3591">27017 4652 0,'0'0'0,"0"0"16,0 0-16,0 0 0,0 0 0,20-6 15,-20 6-15,29 5 0,-29-5 16,35 5-16,-14-1 0,0-1 16,1 2-16,0 0 0,0 1 15,4 1-15,-4 1 0,-5 1 16,-2-1-16,-3 0 0,-2-2 0,-2 0 16</inkml:trace>
  <inkml:trace contextRef="#ctx0" brushRef="#br1" timeOffset="125385.3242">26964 4992 0,'0'0'0,"0"0"16,0 0-16,0 0 0,0 0 0,-1 33 15,1-33-15,-2 24 0,2-24 16,-2 26-16,1-11 0,-1-2 15,-1 1-15,0-2 0,0 0 16,1-2-16,-1-1 0,1-1 16,0-2-16,1-1 0,0-2 0,1-3 15,0 0-15,0 0 16,3-4-16,3-2 0,1-1 16,2-1-16,1-2 0,1 0 0,1-1 15,0-1-15,2 0 0,3-3 16,1 2-16,-2 0 0,1-1 15,-1 2-15,1 2 0,-2 0 16,0 1-16,-1 2 0,0 1 16,1 2-16,-1 3 0,-2 1 15,0 1-15,-2 3 0,-1 2 0,-3 1 16,-3 2-16,-1 0 0,-2 0 16,-3 2-16,-4 0 15,1 0-15,-1-2 0,1 0 0,1-1 16,-1 0-16,2-3 0,0 0 15,0-1-15,2-1 0,0-1 16,2-2-16,-2 0 0,2 0 16,1-4-16,2 0 0,3-2 15,2 2-15,3-2 0,2 0 16,1-1-16,0-2 0,2 0 0,6-1 16,1 0-16,0 1 0,-1 2 15,0 1-15,1 2 0,-3 2 16,-2 1-16,-2 2 0,0 1 15,-3 0-15,-2 0 0,-1 3 16,-1 1-16,-4-1 0,0 2 16,-4 1-16,-2-1 0,-1 0 15,-2 1-15,-2 0 0,-3 1 16,-2-1-16,-1-2 0,0 0 16,-1-1-16,1 0 0,1-2 0,1-2 15,1 1-15,2-4 0,1-1 16,4-3-16,4-1 0,-1 1 15,0 2-15,1-1 0</inkml:trace>
  <inkml:trace contextRef="#ctx0" brushRef="#br1" timeOffset="125867.8594">28170 4575 0,'0'0'0,"0"0"0,0 0 15,0 0-15,0 0 0,-6 28 0,6-28 16,-13 19-16,3-9 0,-2 1 16,-2 3-16,-2 2 0,0 0 0,-2 1 15,-1-2-15,-3 4 0,1-2 16,1-3-16,2 0 0,1-4 15,3-2-15,3-2 0,2 0 16,1 0-16,2-2 0,2-1 16,4-3-16,0 4 0,0-4 15,4 3-15,-1-2 0,1 1 16,1 2-16,-1 0 0,2 1 16,-3 1-16,0 2 0,-1 2 15,0 2-15,-2 1 0,0 0 0,-2 2 16,1 0-16,-1 3 0,-1 1 15,-3 7-15,-1 1 0,0-3 16,0-1-16,1 0 0,-1-2 16,0 0-16,1 1 0,-1-4 15,1-2-15,0-1 0,2-3 16,-1-2-16,2-2 0,3-1 16,1-4-16,2-5 0,2-6 15,-1 1-15,0 3 0,-1-1 0</inkml:trace>
  <inkml:trace contextRef="#ctx0" brushRef="#br1" timeOffset="126201.7621">28310 4698 0,'0'0'0,"0"0"0,0 0 15,0 0-15,0 0 0,-11 27 16,11-27-16,-10 30 0,5-13 0,-1 1 16,-3 3-16,0 0 15,0-1-15,-1 6 0,2-1 16,0-2-16,1-1 0,2-1 16,-1-2-16,2-2 0,-1-1 0,2-2 15,1 0-15,0-3 0,1-3 16,1 0-16,0-2 0,1-1 15,0-1-15,2-2 0,4-1 16,0-1-16,2-2 0,1-1 16,2-2-16,-1 0 0,0 0 15,0-5-15,0-3 0,2-1 0,-4 2 16,0 2-16</inkml:trace>
  <inkml:trace contextRef="#ctx0" brushRef="#br1" timeOffset="126387.7684">28419 4808 0,'0'0'0,"0"0"15,0 0-15,0 0 0,0 0 0,0 0 16,0 0-16,0 0 0,10 25 16,-10-25-16,0 0 0,0 0 15,16 20-15,-16-20 0,0 0 16,0 0-16,0 0 0,20 3 15,-20-3-15,0 0 0</inkml:trace>
  <inkml:trace contextRef="#ctx0" brushRef="#br1" timeOffset="127184.5758">28780 4502 0,'0'0'0,"0"0"0,0 0 15,0 0-15,0 0 0,24-9 16,-24 9-16,20-2 0,-9 2 0,1 2 16,1 3-16,-1 0 15,-2 2-15,-1 2 0,-2 1 16,-3 1-16,-2 3 0,-4 0 0,-4 1 16,-1 1-16,-2 0 0,-4 6 15,-3 3-15,-1-1 0,-2 0 16,-5 3-16,-2 0 0,3-3 15,2-1-15,-1-1 0,-1 0 16,1-2-16,1 0 0,2-2 16,3-2-16,1-3 0,4 1 15,2-4-15,3 0 0,0-4 16,2-1-16,4-5 0,0 0 16,6 0-16,3-1 0,2-5 0,4 1 15,-2-2-15,0-1 0,3-1 16,0-1-16,2 0 0,-1 1 0,3 0 15,1-2-15,-1 1 16,-2 2-16,5-2 0,1 2 16,-1 2-16,-1-1 0,0 4 15,0-1-15,-3 2 0,-1 1 0,-1 1 16,1 1-16,-2 0 0,-4 0 16,-1 4-16,1 1 15,0 0-15,-1 0 0,-1 1 16,-1 2-16,-2-1 0,0 0 0,-1-1 15,-1 0-15,-2 0 0,0 2 16,-3-2-16,-1-1 0,-3 0 16,0 0-16,-3-2 0,-1-1 15,1-1-15,-2 1 0,-2-2 16,1 0-16,2-1 0,2-1 16,-2 1-16,1-1 0,1 0 0,-1 1 15,0 0-15,2 0 0,-1 0 16,1 1-16,-1-1 0,0 1 15,-2 1-15,0 1 0,1 0 16,-1 3-16,-1 0 0,-1 2 0,-1 0 16,0 4-16,-1 1 15,-1 3-15,-7 4 0,-2-1 16,1 0-16,0-1 0,1 1 16,1 1-16,1-1 0,0-2 15,-4 1-15,1-3 0,2-2 0,3-2 16,2-3-16,3-1 0,4-2 15,0-1-15,2-2 0,-1 0 16,3-2-16,3 0 0,0-4 16,3 0-16,-1 1 0,0 1 0,1-1 15</inkml:trace>
  <inkml:trace contextRef="#ctx0" brushRef="#br1" timeOffset="127368.1293">28810 5144 0,'0'0'16,"0"0"-16,0 0 0,0 0 0,0 0 15,0 0-15,0 0 0,0 0 16,20 15-16,-20-15 0,15 15 16,-15-15-16,16 17 0,-6-7 15,0 3-15,0-3 0,1-2 0,-1 0 16,0 0-16,0-1 16,0 0-16,1-2 0,0-1 0,2-3 15,1 0-15,-2 0 0,-1-1 16,-1 0-16</inkml:trace>
  <inkml:trace contextRef="#ctx0" brushRef="#br1" timeOffset="127701.7976">29519 4433 0,'0'0'0,"0"0"15,0 0-15,0 0 0,0 0 0,0 0 16,0 0-16,-5 27 0,5-27 16,0 0-16,10 26 0,-10-26 15,18 17-15,-6-9 0,1 1 16,1-2-16,2 1 0,1-1 15,4-2-15,-1-1 0,-1 2 16,2-1-16,-2 1 0,-4 0 16,-2 1-16,-4-1 0,-2 3 15,-5-1-15,-3 0 0,1-2 0,0 0 16,0-2-16</inkml:trace>
  <inkml:trace contextRef="#ctx0" brushRef="#br1" timeOffset="127885.3097">29259 4864 0,'0'0'0,"0"0"0,0 0 16,0 0-16,0 0 0,0 0 15,34-8-15,-34 8 0,33-9 0,-12 6 16,3-1-16,-1 1 0,1 1 16,0 0-16,1 0 15,2-1-15,-3 2 0,-4 0 0,-2 1 16,-4 1-16,-3 1 0,-1 0 15,-2-1-15,-2-1 0</inkml:trace>
  <inkml:trace contextRef="#ctx0" brushRef="#br1" timeOffset="128902.0952">29249 4970 0,'0'0'0,"0"0"0,0 0 15,0 0-15,23-6 0,-23 6 16,28-5-16,-28 5 0,38-3 0,-16 1 16,2 2-16,0-1 15,1-1-15,7 1 0,-1-1 16,-3 0-16,-3-1 0,-2 1 0,-1-1 16,-3 1-16,-3-1 0,-3 0 15,-2-1-15,-2 0 0,-3 0 16,-2 0-16,-4-1 15,-1 2-15,-2 0 0,-2-1 0,-3-3 16,1 4-16,-1 3 0,-3 0 16,0 1-16,2 0 0,-1 0 0,-1 2 15,0 1-15,1 0 16,0 1-16,0 2 0,0 2 16,4-2-16,-1 2 0,0 2 0,2 2 15,-1 2-15,2 2 0,-1 2 16,1 1-16,1 0 0,0 0 15,1 2-15,0 0 0,0-1 16,0-1-16,-2-1 0,1 0 16,-1-2-16,-1-2 0,-1-1 15,-3 0-15,-1-3 0,-1-3 0,-1-1 16,-3-3-16,2-2 16,1 0-16,1-5 0,1 0 0,1-4 15,3-3-15,0-3 0,2-3 16,1 1-16,2-2 0,5-2 15,2-3-15,4 0 0,2 1 16,7-7-16,3-1 0,2 1 16,4 1-16,4 0 0,3 0 15,8-5-15,0 0 0,2 0 16,2-2-16,-4 6 0,-1 3 0,2-3 16,-3 0-16,-6 5 0,-4 1 15,-3 4-15,0 2 0,-7 2 16,-3 4-16,-5 2 0,-3 1 15,-2 3-15,-2 1 0,-3 3 16,0 3-16,-2 3 0,-1 1 16,-2 0-16,-3 2 0,0-1 15,-3 0-15,2 0 0,2-1 16,0-1-16,-1 0 0,4 1 16,1 2-16,2-1 0,2 0 0,0 1 15,0 0-15,2-2 0,-1 2 16,1-1-16,-1 2 0,1-2 15,-2 2-15,-1 0 0,-3-3 16,-4 2-16,-1 1 0,-6 0 16,-5 0-16,1 0 0,-1 0 0,-5 1 15,-3 2-15,0-2 16,0 1-16,-2 1 0,1-1 16,-5 1-16,3-1 0,2 2 0,4-2 15,5 0-15,3-2 0,5-2 16,6 0-16,4-1 0,5-3 15,5-2-15,5-1 0,4-2 16,2 0-16,12-2 0,3-3 16,2 2-16,1 0 0,1-1 15,2 1-15,3-3 0,-4-1 0,-4 1 16,-3-1-16,-4 1 0,-3-1 16,-5 0-16,-3 2 0,-3-3 15,-4 2-15,-4-2 0,-5 0 16,-1 0-16,-4 0 0,-5 0 15,-1-2-15,0 2 0,2 1 0,-1 2 16</inkml:trace>
  <inkml:trace contextRef="#ctx0" brushRef="#br1" timeOffset="129169.485">30205 4675 0,'0'0'0,"0"0"16,0 0-16,0 0 0,0 0 0,-6 22 15,6-22-15,-7 27 16,7-27-16,-9 34 0,5-13 16,-2 3-16,1-1 0,-1 4 15,1 2-15,-2 8 0,1-2 0,-2 1 16,-1 2-16,-1 8 16,1-3-16,1-1 0,0-3 15,-1-4-15,1-1 0,-1 4 0,2-3 16,0-6-16,3-8 0,0-1 15,3-2-15,1-6 0,1-1 16,-1-5-16,1-3 0,-1-3 16,4-6-16,-2 3 0,-1-1 15,0 1-15</inkml:trace>
  <inkml:trace contextRef="#ctx0" brushRef="#br1" timeOffset="129369.8698">30708 4460 0,'0'0'0,"9"-2"0,3 0 16,4-1-16,1 1 0,11 1 16,5 1-16,1 0 0,0 0 0,7 2 15,-2 2-15,-6 1 0,-5 1 16,-4-2-16,-6 0 0,-2 0 15</inkml:trace>
  <inkml:trace contextRef="#ctx0" brushRef="#br1" timeOffset="129602.035">30605 4932 0,'0'0'0,"0"0"0,0 0 15,-10 25-15,5-13 0,0 4 16,-1 4-16,1 0 0,-2 0 16,0 6-16,3 0 0,0-1 15,-1-3-15,2-1 0,1 0 16,0-4-16,-1-2 0,3-2 16,1-2-16,3-3 0,2-1 0,0-2 15,-2 0-15,0-1 0</inkml:trace>
  <inkml:trace contextRef="#ctx0" brushRef="#br1" timeOffset="130051.8648">31035 4706 0,'0'0'0,"0"0"0,0 0 0,22-9 16,-12 6-16,1 1 0,2-1 15,0 1-15,1 1 0,1 2 16,0 3-16,3-2 0,-3 1 16,2 1-16,-1 3 0,-1 0 0,-2 1 15,-1 3-15,-1 3 16,-2-1-16,-1 1 0,-2 1 0,0 2 16,-2 1-16,1 1 0,-3 1 15,-1 3-15,-1-1 0,0 1 16,-2 4-16,-2 3 0,0 7 15,0-4-15,-2 1 0,1-1 16,-1-3-16,1 0 0,-2-1 16,0 0-16,2-1 0,0 0 0,0 2 15,-2-1-15,2-6 0,-1-2 16,0 3-16,0 1 16,2-9-16,-1-1 0,1-2 0,-1-2 15,2 0-15,1-2 0,0-2 16,0-2-16,-1-1 0,0-1 15,-5-3-15,-3-4 0,-2-1 16,-1-2-16,-5-3 0,-4-5 16,4 3-16,3 0 0,2 4 15</inkml:trace>
  <inkml:trace contextRef="#ctx0" brushRef="#br1" timeOffset="130384.8072">30782 4999 0,'0'0'0,"0"0"0,0 0 0,25-9 16,-11 7-16,3 1 0,4-1 15,1 0-15,2 2 0,4 0 0,0 0 16,-5 4-16,-2 0 0,-3 3 16,-4 2-16,-3 2 0,-3 0 15,-8 4-15,-6 1 0,-5-1 16,-3 0-16,-5 1 0,-2 1 15,-5 2-15,-1-1 0,1-2 16,0 0-16,5-1 0,4-2 0,2-3 16,3-2-16,2-2 15,3 0-15,1-1 0,2 0 16,4-3-16,3-2 0,7-1 16,6-1-16,2-2 0,1-3 0,3-1 15,2-1-15,-2-1 0,-1 0 16,2-5-16,-2-3 0,-4 2 15,-4 5-15,-2 2 0</inkml:trace>
  <inkml:trace contextRef="#ctx0" brushRef="#br1" timeOffset="130602.0543">30906 4952 0,'0'0'0,"0"0"16,0 0-16,0 0 0,0 0 15,1 30-15,-1-30 0,-1 28 16,-2-11-16,1 3 0,0 4 16,-1-1-16,-2 0 0,-2 9 15,-3 4-15,-2-2 0,-2 1 0,-3 10 16,-2 1-16,2-4 0,3-2 16,0-2-16,3-9 0,2-7 15</inkml:trace>
  <inkml:trace contextRef="#ctx0" brushRef="#br1" timeOffset="131068.7791">31991 4748 0,'0'0'0,"0"0"15,0 0-15,0 0 0,0 0 0,-7 30 16,7-30-16,-12 29 16,4-13-16,-3 5 0,-2 2 15,-1 2-15,-3 0 0,-7 8 16,-3 4-16,2-2 0,0-2 16,-11 8-16,-1 2 0,5-6 15,4-2-15,-1 2 0,1-3 0,2-3 16,0-3-16,3-5 15,0-4-15,3-3 0,1-3 0,3-1 16,1-4-16,0-3 0,0-3 16,2-3-16,1-2 0,2-1 15,2 2-15,1 0 0</inkml:trace>
  <inkml:trace contextRef="#ctx0" brushRef="#br1" timeOffset="131434.6778">31414 5258 0,'0'0'0,"0"0"15,0 0-15,0 0 0,22-19 16,-13 10-16,1-1 0,3-2 15,2 0-15,2-2 0,2 0 16,7-3-16,2 2 0,2-1 16,0 0-16,1 2 0,1 2 15,6-2-15,-3 3 0,-3 0 16,-2 1-16,-3 2 0,1 1 16,-3 2-16,-1 3 0,-4 0 15,-1 1-15,-3 2 0,-3 2 0,-1 3 16,-1 1-16,-2 1 0,-3 0 15,-1 2-15,-2 2 16,-1 2-16,-1 0 0,-2 1 0,-2 1 16,0 0-16,-2 2 0,-2 2 15,-3 1-15,0 0 0,-1 0 0,-2 5 16,-1 0-16,1-1 16,1-1-16,1-2 0,1-3 0,0-1 15,0-2-15,0-1 0,0-2 16,3-1-16,0-1 0,0-4 15,1 0-15,0-3 0,1 1 16,-5-4-16,-3-3 0,-4 0 16,-1 0-16,1-4 0,0-5 15,3 2-15,2 1 0,2 3 16</inkml:trace>
  <inkml:trace contextRef="#ctx0" brushRef="#br1" timeOffset="131585.6606">31684 5242 0,'0'0'0,"0"0"0,0 0 0,0 0 16,0 0-16,0 0 0,0 0 16,26 9-16,-26-9 0,0 0 15,26 9-15,-26-9 0,0 0 16,23 9-16,-17-7 0,-2 0 0,1-1 16,-2 1-16</inkml:trace>
  <inkml:trace contextRef="#ctx0" brushRef="#br1" timeOffset="131761.3153">31628 4921 0,'0'0'0,"0"0"15,0 0-15,0 0 0,0 0 0,0 0 16,24 20-16,-24-20 0,9 24 15,-9-24-15,6 20 0,-6-20 16</inkml:trace>
  <inkml:trace contextRef="#ctx0" brushRef="#br1" timeOffset="132644.0568">26074 6237 0,'0'0'0,"0"0"16,0 0-16,0 0 0,0 0 0,0 0 16,0 0-16,0 0 0,5 28 15,-5-28-15,0 33 0,0-12 16,0 0-16,-1 8 0,0 3 15,0 4-15,-1 2 0,-1 17 16,-3 16-16,-1 0 0,0-6 0,-4 17 16,-3 0-16,1 4 0,2-6 15,-3 14-15,1-1 16,2-11-16,1-8 0,-3 39 16,0-2-16,3-16 0,1-9 0,0 2 15,0 1-15,1-12 0,0-6 16,-2 5-16,-1 4 0,3-15 15,3-10-15,-2 5 0,-1 2 16,2-10-16,0-9 0,1 1 16,-1-2-16,3-8 0,1-6 0,-3-3 15,0-3-15,-1-6 16,3-6-16,2-3 0,2-4 16,0 0-16,1 1 0,-7-8 0,-5-4 15,4 0-15,1-2 0,0-7 16,1-6-16,0 1 0,-1 2 0,2 5 15,0 2-15,0 5 16</inkml:trace>
  <inkml:trace contextRef="#ctx0" brushRef="#br1" timeOffset="132901.8636">25633 8592 0,'0'0'0,"0"0"0,0 0 15,0 0-15,0 0 0,-3 24 0,3-24 16,1 24-16,-1-24 0,5 32 15,-2-10-15,0 0 0,1-1 16,1 1-16,2 2 0,1 5 16,1-3-16,0-2 0,0-3 15,0-2-15,-2-3 0,1-3 16,1-2-16,2-2 0,1-2 0,7-5 16,4-2-16,0-3 0,-1-3 15,5-6-15,3-6 16,5-4-16,-2 0 0,1-6 0,1-2 15,-6 4-15,-6 6 0,-4 3 16</inkml:trace>
  <inkml:trace contextRef="#ctx0" brushRef="#br1" timeOffset="133751.9132">23400 11245 0,'0'0'0,"0"0"16,20-6-16,-8-1 0,2 1 15,8-6-15,5 1 0,2-7 16,-1-4-16,12-10 0,2-1 15,-2-5-15,-3-1 0,8-8 16,0-3-16,-5-1 0,-1-1 0,5-9 16,0 3-16,-5-1 0,-4 2 15,0-8-15,-4 1 0,-2 6 16,-3 4-16,7-26 0,-5 9 16,-8 10-16,-5 6 0,-3 2 15,-2 2-15,-3 7 0,-3 6 0,0-1 16,-3 3-16,0 7 0,-1 4 15,-1 7-15,0 4 0,-1 8 16,-1-2-16,-1 5 0,-2 1 16,0 5-16,-3 2 0,-4 8 15,-5 3-15,2 4 0,-3 0 16,0 8-16,0 3 0,-2 6 16,-2 2-16,-4 11 0,-1 7 15,3-1-15,2 4 0,-2 6 16,0 2-16,-3 9 0,3-3 0,-8 32 15,5-13-15,10-10 0,4-6 16,6-5-16,2 0 0,3-8 16,2-10-16,1-4 0,1-4 15,1-6-15,1-1 0,2-4 16,-1-2-16,3-10 0,1-7 0,4 2 16,1-4-16,2-3 15,2-4-15,-4-11 0,4-6 16,-6 3-16,-3 3 0,-2 0 0</inkml:trace>
  <inkml:trace contextRef="#ctx0" brushRef="#br1" timeOffset="134084.9042">24173 10999 0,'0'0'15,"0"0"-15,0 0 0,26-11 0,-26 11 16,27-7-16,-10 4 0,2 3 15,2 0-15,-2 0 0,1 3 16,-1-2-16,-1 5 0,1-2 16,-1 3-16,-4 4 0,-3-1 15,-4 1-15,-4 3 0,-4 0 16,-3 1-16,-7-1 0,-6 1 16,0 3-16,-2 0 0,-2 3 15,-2-5-15,-5 4 0,1 1 0,4-6 16,3 1-16,4-4 0,4-2 15,2-2-15,2-1 0,6 0 16,4 0-16,7-3 0,7-2 16,2-1-16,5-1 0,3 0 15,6-3-15,5-1 0,0-4 16,-8 2-16,-5-1 0,-5 3 16</inkml:trace>
  <inkml:trace contextRef="#ctx0" brushRef="#br1" timeOffset="135152.0099">24895 10339 0,'0'0'0,"0"0"0,0 0 16,0 0-16,0 0 0,26 6 15,-26-6-15,20 4 0,-20-4 0,25 8 16,-10-4-16,-2 0 16,0 1-16,-1-1 0,0-3 15,-1 2-15,-1 0 0,0 1 0,0 0 16,-1-1-16,0 1 0,-2-1 15,0 0-15,-1-2 0,-1-1 16,-1 0-16,1 0 0,-2 0 16,1 3-16,-2-3 0,0 1 15,0-1-15,-2 0 0,2-1 16,-2 1-16,3 1 0,-3-1 0,0 0 16,0 0-16,0-1 0,-3-2 15,0 3-15,-1 0 0,-1 1 16,1 1-16,-3-5 0,1 3 15,-1-4-15,1 4 0,2-3 16</inkml:trace>
  <inkml:trace contextRef="#ctx0" brushRef="#br1" timeOffset="135801.7503">24849 10560 0,'0'0'0,"0"0"0,0 0 15,0 0-15,4 25 0,-4-25 0,1 24 16,-1-24-16,3 30 0,0-13 15,1 4-15,-2-2 0,0 2 16,0 4-16,0 1 0,1-2 16,-2-2-16,-1 2 0,0-2 15,0-4-15,0-3 0,-1-1 16,0 0-16,-1-1 0,2-5 0,0-4 16,0-4-16,0 0 0,2-4 15,2-2-15,3-2 0,-1-3 16,2 1-16,4-4 0,2-1 15,3 0-15,1-2 0,1 2 16,2-2-16,-2 5 0,-1 1 16,2-2-16,-2 2 0,-2 4 0,0 3 15,2 1-15,-3 2 16,-4 1-16,-1 1 0,-2 6 16,-2 1-16,-2 2 0,-2 0 0,-3 2 15,-2 1-15,-2 2 0,0 0 16,-2 2-16,0-2 0,0-2 15,0 1-15,2-3 0,0-3 16,1-1-16,1-1 0,0-2 16,2-3-16,1-1 0,1-4 0,5-1 15,3-4-15,2 1 16,1 0-16,2-5 0,3 2 16,-1-3-16,1 0 0,3 0 0,2 2 15,-1-1-15,0 5 0,2-3 16,-1 1-16,-2 3 0,-3 3 15,0 1-15,-2 2 0,-2 2 16,-2 2-16,-1 1 0,-2 3 16,-1 0-16,-3 4 0,-1-1 15,-3 1-15,-2 1 0,1 1 0,-3 4 16,-3-2-16,1 3 0,-2-4 16,-1 1-16,0-1 0,-1 0 15,1-3-15,0 0 0,1-4 16,1 0-16,3-1 0,0-4 15,-1 0-15,2-4 0,1 1 16,3-6-16,3-4 0,3-4 16,2-2-16,-2 0 0,-1 6 15,-1-1-15</inkml:trace>
  <inkml:trace contextRef="#ctx0" brushRef="#br1" timeOffset="136202.0258">26159 10272 0,'0'0'15,"0"0"-15,0 0 0,-12 20 0,7-6 16,-3 0-16,-2 4 0,-3 2 16,-1 3-16,-9 6 0,-2 3 15,1 0-15,0 0 0,-7 5 16,-2 1-16,2-5 0,1-1 15,0 0-15,5 0 0,4-8 16,4-2-16,4-7 0,2-1 16,3-3-16,2-5 0,2-6 15,2-6-15,2-2 0,2-6 0,0 1 16,-1 5-16,0 0 0</inkml:trace>
  <inkml:trace contextRef="#ctx0" brushRef="#br1" timeOffset="136351.9527">26110 10507 0,'0'0'0,"0"0"0,0 0 16,0 0-16,27-5 0,-27 5 16,27-2-16,-11 4 0,3-1 0,2 2 15,1 4-15,-1 0 0,-2 0 16,2 1-16,-4 3 16,-2-1-16,-4 1 0,-1-1 0,-1-2 15,-3-1-15</inkml:trace>
  <inkml:trace contextRef="#ctx0" brushRef="#br1" timeOffset="137859.1265">25908 10796 0,'0'0'0,"0"0"16,0 0-16,0 0 0,30-4 0,-30 4 15,33-1-15,-13 1 0,0 1 16,2-1-16,2 3 0,-2-2 15,0-1-15,1 3 0,-3 1 16,-5 2-16,-2-1 0,-6 2 16,-3 0-16,-6 3 0,-2-2 0,-7 2 15,-6 4-15,-1-3 16,-2 4-16,-4-1 0,-5 1 16,-3 2-16,2-3 0,0 1 0,1-4 15,3 3-15,3-3 0,4-1 16,5-3-16,3 0 0,2-1 15,7-5-15,5-4 0,5-2 16,4-1-16,1-1 0,4-4 16,2 1-16,1-1 0,5-4 15,1-2-15,-1 2 0,-3 0 16,-1 2-16,-2 2 0,-2 1 0,-3 2 16,-3 1-16,-2 1 0,-1 2 15,-1 3-15,-5 1 0,-2 0 16,-4 3-16,0 2 0,-2 2 15,0 7-15,-1-3 0,1 2 16,-3 3-16,-1 4 0,0-1 16,0 2-16,-3 8 0,0-1 15,0-2-15,2-2 0,1 5 16,2 3-16,-1-3 0,1-1 0,0-3 16,2 0-16,0 0 0,2-3 15,-1 2-15,0-2 16,1-4-16,-1 0 0,0-4 0,-1-3 15,1-1-15,-2-1 0,-1-7 16,1-2-16,0-2 0,0-5 16,1-2-16,0-5 0,3 0 0,1-4 15,4-4-15,3-6 16,4-5-16,0 2 0,6-3 16,4-4-16,2 2 0,2-1 0,7-8 15,1-4-15,3 6 0,3 4 16,9-5-16,2 1 0,-2 5 15,-2 5-15,3-4 0,-2 2 16,-2 7-16,-1 2 0,-3 5 16,-4 1-16,-4 5 0,-3 1 0,-7 7 15,-6 4-15,-5 2 16,-3 1-16,-6 3 0,-5 4 16,-2 1-16,-4 2 0,-8 1 0,-5 3 15,0 1-15,-1-2 0,-3 2 16,-1 3-16,3 0 0,2-1 15,2-2-15,2 3 0,4 0 16,3-4-16,4 0 0,4-3 16,2-4-16,4 0 0,3 0 15,5 1-15,3-2 0,3-2 0,6 0 16,4 3-16,-2-3 0,-1 0 16,-1 2-16,0-2 15,-4 3-15,-1-3 0,-4 3 0,-3 3 16,-3 1-16,-4-1 0,-6 2 15,-7 2-15,-5-3 0,-2 6 16,-9-3-16,-4 1 0,-1 0 16,-1 2-16,-4 0 0,-2-1 15,-4 2-15,3-1 0,4-2 16,2 1-16,8-4 0,6-5 0,7 0 16,5-3-16,10-1 0,8 1 15,8-5-15,8-2 0,2 0 16,6-2-16,14-4 0,7 1 15,2 1-15,-1 0 0,10-4 16,0-3-16,-10 2 0,-5-4 0,-2 1 16,-5 0-16,-9 2 0,-4 5 15,-6-6-15,-4 0 16,-7-1-16,-5-2 0,-8-1 0,-5-7 16,-5 3-16,-3 1 0,-5-4 15,-3-3-15,-1 3 0,0 3 16,-3-3-16,-2-4 0,3 2 15,3 4-15,1-4 0,2 1 16,5 4-16,4 1 0,-1 3 16,-1 0-16,4 4 0,1 3 15,2 2-15,1 1 0,-1 0 16,1 2-16,0 2 0,0 1 16,1 3-16,0 0 0,0 6 15,1 2-15,-1 2 0,1 1 0,-1 4 16,0 5-16,0 3 0,1 4 15,-1 9-15,0 10 0,-1-2 16,0 1-16,-3 16 0,0 4 16,-2-1-16,1 0 0,-3 14 15,-2 5-15,3-6 0,-1-4 0,-5 17 16,-3-2-16,-1 25 0,3-16 16,1 4-16,1 3 15,2-14-15,1-10 0,-2 0 0,-1 0 16,3-11-16,3-8 0,0 2 15,2 3-15,-1-12 0,1-8 16,-1-2-16,2-1 0,1-7 16,0-6-16,2-2 0,2-4 15,-2-7-15,-1-8 0,0-5 16,1-4-16,-4-12 0,2-5 16,1-7-16,0-12 0,1-3 0,0-3 15,0 12-15,0 8 0,0 7 16</inkml:trace>
  <inkml:trace contextRef="#ctx0" brushRef="#br1" timeOffset="138118.6788">27699 10028 0,'0'0'15,"0"0"-15,0 0 0,23-6 0,-11 5 16,5 4-16,3 4 0,-1 0 16,0 0-16,2 5 0,-3 2 15,-5-2-15,-3-3 0,-2-1 16,-2-1-16,0-1 0</inkml:trace>
  <inkml:trace contextRef="#ctx0" brushRef="#br1" timeOffset="138368.9379">27332 10502 0,'0'0'0,"0"0"16,27-2-16,-6 1 0,3 1 0,15 0 15,6 0-15,10 0 0,0 0 0,12 1 16,-1 1-16,-8-1 16,-5-1-16,0 0 0,-8 0 15,-8 0-15,-9 3 0,-4-3 16,-6 0-16,-4 0 0,-7 0 0,-9 0 16,-6-3-16,-3-1 0,-3-2 15,4 2-15,2 3 0,2-2 16</inkml:trace>
  <inkml:trace contextRef="#ctx0" brushRef="#br1" timeOffset="139468.8549">27393 10735 0,'0'0'0,"0"0"0,0 0 15,-2 28-15,2-28 0,-2 28 0,2-13 16,-1 3-16,0-3 0,0 3 15,1 0-15,-1 3 0,-1 0 16,2-4-16,0-2 0,0-4 16,0 0-16,0-1 0,0-3 15,2-2-15,0-2 0,2-1 16,2-4-16,0-1 0,1-2 0,1-5 16,2-2-16,-1-2 0,1 0 15,4-4-15,-1-3 0,-1 0 16,0 3-16,1-4 0,2 2 15,-1 1-15,0 5 0,2-1 16,-1 1-16,-2 0 0,0 3 16,-2 0-16,-3 2 0,-2 4 15,-2 1-15,0 1 0,-2 3 16,-1 3-16,-1 1 0,-2 0 16,-4 0-16,2 3 0,1-1 0,-2-2 15,1 3-15,0-3 16,2 0-16,1 2 0,1-2 0,1 3 15,1-3-15,4 3 0,3-2 16,0 1-16,1-3 0,2 4 16,3-3-16,1 3 0,0 0 0,5 0 15,0-3-15,-1 3 16,-1-2-16,-3 2 0,0 3 16,-4-3-16,-2 1 0,-4 2 0,0 0 15,-5 1-15,-2 0 0,-6 0 16,-4 3-16,-4 0 0,-5-3 15,-6 0-15,-3 6 0,-3-2 16,-3 0-16,-14 6 0,-6-1 16,1-2-16,1-1 0,-11 5 15,0 1-15,-3-2 0,7 0 16,8-1-16,7 2 0,6-3 0,5-1 16,3-2-16,7-3 0,10-6 15,4 0-15,12-2 0,10-3 16,2 2-16,3-2 0,14-1 15,10-2-15,4-1 0,3 1 16,18-6-16,5 0 0,-2 0 16,-3 2-16,12-1 0,0 1 15,-7 0-15,-6 4 0,28-2 16,-9 5-16,-18 0 0,-15 1 0,-9 0 16,-5-2-16,-11 2 0,-6 3 15,-9-4-15,-5 1 0,-6-3 16,0 0-16,0 0 0,-4 0 15,-1-3-15,-3-1 0,-9-3 16,-6 0-16,-2-2 0,0-4 16,-7-1-16,-5-1 0,4 1 15,2 0-15,1 3 0,2-1 16,1 0-16,1 3 0,-1-1 16,2-3-16,2 4 0,2-2 0,3 2 15,5 5-15,2 1 0,3 3 16,3-2-16,0 0 0,2 2 15,1-1-15,0 2 0,-1 2 16,2 1-16,0 3 0,-1 1 16,0 6-16,1 0 0,0 0 0,-2 8 15,1 3-15,-1 0 16,0 0-16,-2 10 0,1 3 16,-3-4-16,-2-2 0,-1 7 0,-1 1 15,1-3-15,1-1 0,-1 5 16,0 4-16,2-10 0,1-4 15,2-6-15,0-1 0,2-4 16,0-2-16,1-4 0,-1-1 16,2-6-16,0-1 0,3-6 15,3-4-15,1-3 0,3-4 16,6-11-16,3-9 0,-2 6 0,-4 5 16,-2 3-16</inkml:trace>
  <inkml:trace contextRef="#ctx0" brushRef="#br1" timeOffset="140119.0296">28773 10717 0,'0'0'16,"0"0"-16,0 0 0,20 3 0,-20-3 15,0 0-15,23 18 0,-14-7 16,0 0-16,-3 6 0,-1 2 15,-3-1-15,-2 6 0,-4 8 16,-3 1-16,-5 2 0,-4 1 16,-8 7-16,-4 3 0,0-4 0,-2-2 15,-9 7-15,-1-4 16,2-4-16,4-3 0,-8 0 0,-1-4 16,8-7-16,6-4 0,-1-6 15,0-5-15,4-3 0,1-3 0,3-1 16,2-6-16,5-1 15,5-3-15,6-1 0,3-3 16,3-2-16,4-2 0,6-2 16,4-1-16,2 0 0,2 2 0,2-3 15,3-3-15,3 1 0,0 1 16,2 0-16,2 3 16,2 2-16,3 1 0,1-1 0,3-2 15,0 3-15,-1 3 0,9 0 16,2 0-16,-6 1 0,-4 2 15,-1 2-15,-2 5 0,-2 1 16,-3-1-16,-1 3 0,-1 5 16,-6 0-16,-4 0 0,0 4 15,-1 0-15,-5 3 0,-3-4 0,-2 7 16,-1 2-16,-2 3 0,-3 2 16,-6 1-16,-6-3 0,-2 3 15,-2-1-15,-1 2 0,-3 2 16,-1-1-16,-2 0 0,-2 1 15,-1 0-15,1-2 0,2-2 16,-1-1-16,1-2 0,0-3 16,1 0-16,1-5 0,-1-2 15,2-2-15,3-3 0,0-3 16,0-4-16,0-3 0,-1-1 0,3-7 16,-1-6-16,2-6 0,3 1 15,0 3-15,1 4 0,2 2 16</inkml:trace>
  <inkml:trace contextRef="#ctx0" brushRef="#br1" timeOffset="140301.5619">28885 11303 0,'0'0'16,"0"0"-16,0 0 0,0 0 0,0 0 15,0 0-15,0 0 16,0 0-16,0 0 0,0 0 0,27 14 16,-27-14-16,0 0 0,20 18 15,-20-18-15,0 0 0,21 20 16,-16-15-16,1 2 0,-2-3 15,-1 1-15,1-3 0,-2-2 16,-1-1-16,-1-5 0,-3 1 16,-2-5-16,1 0 0,1 3 0,-1 1 15</inkml:trace>
  <inkml:trace contextRef="#ctx0" brushRef="#br1" timeOffset="140458.2917">28506 10957 0,'0'0'0,"0"0"0,0 0 0,0 0 0,23 7 15,-23-7-15,19 10 16,-19-10-16,0 0 0,20 11 0,-20-11 16,10 7-16</inkml:trace>
  <inkml:trace contextRef="#ctx0" brushRef="#br1" timeOffset="173754.2955">21984 12142 0,'0'0'0,"0"0"0,0 0 15,0 0-15,27-3 0,-27 3 16,34 0-16,-13 0 0,2-1 16,6 0-16,5 1 0,12 0 15,3 0-15,17 0 0,3 0 16,3 2-16,2-1 0,16 0 15,3-1-15,10-1 0,-6 1 16,27 1-16,9 1 0,27 2 16,-31-2-16,2 0 0,3-1 0,-7 1 15,-4 1-15,22 2 16,16 0-16,-25-1 0,-17-1 0,13 1 16,9 1-16,-6 0 0,-5-1 15,30 8-15,20 5 0,-29-7 16,-20-5-16,5-1 0,4 0 15,5 2-15,5 2 0,7 1 16,4 2-16,-9 3 0,-5 0 0,5 2 16,3 0-16,-8 2 15,-7 2-15,1-3 0,2-2 0,-5 0 16,-3-1-16,2 4 0,0 3 16,-9-2-16,-7 0 0,-5-2 15,-1-3-15,-13-5 0,-9-2 16,0-1-16,0 2 0,-14-1 15,-7 0-15,-3-2 0,1 1 16,-6 0-16,-6 0 0,-7-4 16,-5-1-16,-5-2 0,-4-2 0,-8 2 15,-7-1-15,-6-2 0,-5 1 16,-3 0-16,-1 2 0,-4-2 16,-3-1-16,-4 4 15,-5 0-15,-12-6 0,-8-3 0,-16-5 16,-12-5-16,17 6 0,14 5 0,7 2 15</inkml:trace>
  <inkml:trace contextRef="#ctx0" brushRef="#br1" timeOffset="174992.7019">23587 12596 0,'0'0'0,"0"0"0,0 0 15,0 0-15,0 0 0,-14 23 0,14-23 16,-16 29-16,6-11 0,-3 6 16,-4 7-16,-3 1 0,-2 1 15,-10 17-15,-3 6 0,-7 10 16,2-1-16,-7 15 0,0 2 15,-5 5-15,3-6 0,-7 12 16,0 1-16,-13 19 0,13-21 0,7-4 16,4-4-16,6-15 0,3-9 15,9-11-15,5-7 0,6-7 16,4-6-16,2-8 0,1-6 16,4-7-16,3-5 0,2-3 15,0-2-15,1-7 0,1-4 16,2-2-16,3-5 0,0 0 15,0-2-15,3-6 0,2-6 16,5-4-16,3-5 0,3-1 16,2 1-16,-5 6 0,-2 6 0,4-13 15,2-4-15,2 8 0,-1 7 16,3-2-16,0-2 16,-2 6-16,-3 3 0,8 6 0,5 4 15,-5 1-15,-5 1 0,3 4 16,2 1-16,0 5 0,0 5 0,-5 4 15,3 1-15,-4 2 0,-1 2 16,2 0-16,-1 2 16,-4 4-16,-3 1 0,-6 5 15,-3 3-15,-4-1 0,-3-2 0,-5-1 16,-6 1-16,-5 0 0,-5 1 16,-5-1-16,-5 0 0,-4-4 15,-2-2-15,-8 1 0,0 0 16,1-6-16,2-5 0,1 0 15,0-1-15,6-3 16,3 0-16,4-7 0,1-3 0,7-1 16,3 3-16,5-4 0,4 1 15,1 2-15,3-1 0,2 0 16,2 1-16,3 2 0,1 2 0,0 3 16,0 0-16,1 3 0,0 1 15,2 1-15,0 3 16,-1 2-16,0 0 0,0 4 0,0 3 15,1 1-15,1 0 0,0 3 16,0 3-16,2 7 0,0 0 16,3 1-16,0 0 0,-1-2 15,0 0-15,-2 0 0,-1-2 16,-1-3-16,-1 0 0,0 1 16,0-1-16,-2-8 0,0-3 0,0-4 15,2-4-15,-2-1 0,-2 0 16,0 0-16</inkml:trace>
  <inkml:trace contextRef="#ctx0" brushRef="#br1" timeOffset="175335.7765">23398 13828 0,'0'0'0,"0"0"16,0 0-16,23 9 0,-23-9 15,22 10-15,-22-10 0,25 13 16,-9-4-16,-2 1 0,1-1 0,-2 0 16,-1 1-16,-1 0 0,-2-1 15,-3 2-15,-4 2 16,-3-3-16,-3 1 0,-6 3 0,-3 0 16,-1-1-16,-2 0 0,-2-2 15,-4 1-15,2-3 0,1 0 0,4 1 16,1-4-16,3 1 15,2-1-15,4 2 0,2-2 16,3-1-16,2 0 0,10-3 16,8-2-16,2 0 0,3 0 0,9-2 15,8-4-15,8 0 0,-2 0 16,-1-1-16,-11 1 0,-7 1 16</inkml:trace>
  <inkml:trace contextRef="#ctx0" brushRef="#br1" timeOffset="175519.608">24248 13783 0,'0'0'0,"0"0"0,0 0 0,37 2 15,-17 0-15,4 1 0,4 1 16,10 2-16,-2 0 0,1-1 15,-1-1-15,2 1 0,-7-1 0,-7-2 16</inkml:trace>
  <inkml:trace contextRef="#ctx0" brushRef="#br1" timeOffset="175686.1294">24262 14126 0,'0'0'0,"11"0"0,5 2 0,5-1 0,3 0 16,16-3-16,7 0 0,14-4 16,1 1-16,-3 0 0,-12 1 15,-11 2-15</inkml:trace>
  <inkml:trace contextRef="#ctx0" brushRef="#br1" timeOffset="176069.7863">25594 13190 0,'0'0'0,"0"0"0,0 0 0,0 0 16,-11 22-16,11-22 0,-20 28 15,7-10-15,-2 2 0,0 5 16,-2 4-16,-5 8 0,-1 0 0,-1 4 16,-3 4-16,0 10 0,4 0 15,-2 10-15,3-1 16,4-5-16,1-3 0,4 6 0,4-1 16,2-9-16,2-4 0,4 0 15,3-3-15,1-15 0,2-2 0,-1-1 16,2-4-16,-3-8 15,-1-6-15,2-2 0,2-7 16,1-4-16,1-3 0,0-6 16,0-4-16,-4-6 0,-2-6 0,0 6 15,-1 5-15,0 4 0</inkml:trace>
  <inkml:trace contextRef="#ctx0" brushRef="#br1" timeOffset="177185.6327">25020 13596 0,'0'0'16,"0"0"-16,0 0 0,36 4 0,-36-4 15,41 6-15,-11-2 0,11 3 16,3 1-16,15 2 0,3 1 16,-3 0-16,-4-1 0,13 2 15,3 2-15,-8-2 0,-6 0 16,13-4-16,-1-2 15,-8-5 1,-8-3-16,-14 0 0,-10-1 0,-4-5 0,-6-4 16,-7 3-16,-2 0 0,-8-2 15,-6-1 1,-4 4-16,-3 1 0,-7 0 0,-7-2 16,0 4-16,-2 1 0,-1 4 15,-3 3-15,0 1 0,1 2 0,3 3 16,1 0-16,3 3 0,1 4 15,1 2-15,1 3 0,3-2 16,2-1-16,6 3 0,6 2 16,3 2-16,3 0 0,5-3 15,4-2-15,0-3 0,2 0 16,3-1-16,4 0 0,2-3 0,1-3 16,1-2-16,3-3 15,-6-3-15,1-2 0,4-4 16,0-1-16,-4-5 0,-2 0 0,-3-3 15,-3 0-15,-4-1 16,-1 0-16,-1-4 0,-3-1 16,-1 4-16,-2 0 0,-1 1 0,-1-1 15,-1 3-15,-1 1 0,0 1 16,0 3-16,0 1 0,-1 2 16,-2 4-16,1 2 0,-1 1 15,-2 2-15,0 0 0,-2 3 16,0 2-16,0 2 0,3 1 15,2 1-15,-1 0 0,1 2 0,0 0 16,1 2-16,2-2 0,2 0 16,1-1-16,3 1 0,-1-3 15,2-1-15,0-1 16,2-2-16,1-1 0,1-1 0,4-4 16,3-3-16,1-2 0,0-1 15,1-3-15,-1-2 16,1-1-16,1 0 0,2-2 0,-2 0 15,-2 0-15,-2-1 0,-2-1 16,-1 2-16,-1 2 0,-4 0 0,-2 4 16,-1 0-16,-2 1 0,0 3 15,0 0-15,-1 1 0,-1 1 16,0 2-16,0 1 0,-2 2 16,0 2-16,0 0 0,-2 4 15,0 3 1,0 0-16,1 2 0,-1 3 0,1-1 0,1-1 15,2 1-15,0-4 16,0-2-16,0-2 0,1-1 16,-1-1-16,1-2 0,2-1 0,0-2 15,2-4-15,0-2 0,2 0 16,1 0-16,1-3 0,0 1 16,4-5-16,-1-2 0,-1-1 15,-1-1-15,-1-2 0,-1 0 16,0 1-16,0 1 0,-1 2 15,0 1-15,-3 1 0,0 2 16,-2 0-16,0 1 0,-1 3 16,0 0-16,-1 2 15,1 2-15,-2 3 0,0 2 0,0 3 16,1 1-16,-1 2 0,-1 0 16,1 4-16,0 0 15,1 4-15,-1-2 0,-1 1 0,-1-1 16,-1-2-16,2 1 0,0-2 15,0-1-15,2-1 0,-1-3 0,-1-2 16,0-1-16,3-3 0,2-1 16,0-3-16,-1-3 0,1 1 15,-2 0-15,0 0 0</inkml:trace>
  <inkml:trace contextRef="#ctx0" brushRef="#br1" timeOffset="177552.4346">26970 13788 0,'0'0'0,"0"0"16,0 0-16,32 2 0,-17 0 15,5 2-15,3 0 0,8 4 16,0 0-16,0 2 0,1 1 16,-3 0-16,-4-1 0,1 5 15,-3 0-15,-7-1 0,-4-1 0,-5 0 16,-5 1-1,-5-1-15,-4 1 0,-8-3 0,-7 0 0,-6 0 16,-3 1-16,0-1 0,0 0 16,2 1-16,1-1 0,3-1 15,0 0-15,2 3 0,3-1 16,8-2-16,3-1 0,5 0 16,4-3-16,8 2 0,5 0 15,7 0-15,5-1 0,7 0 16,7-3-16,3 0 0,2-1 0,11-3 15,2 0-15,-3-2 16,-1 0-16,7-7 0,-4-3 16,-13 1-16,-11 4 0,-8 0 15</inkml:trace>
  <inkml:trace contextRef="#ctx0" brushRef="#br1" timeOffset="178152.7084">28442 14061 0,'0'0'15,"0"0"-15,0 0 0,-4 29 0,0-18 16,-1 4-16,-3 1 0,-1 0 16,-1 2-16,-6 6 0,-3 0 15,-3 0-15,-2 0 0,-8 4 16,0-3-16,-3-3 0,-3-4 15,1-1-15,-1 1 0,1-6 0,-1-1 16,-3-2-16,5-5 0,1-1 16,0-3-16,2-3 0,2-4 15,4-3-15,2-4 0,1-4 16,2-3-16,4 0 0,2 1 16,2-5-16,2-3 0,1 3 15,1 0-15,5-3 0,5 1 16,1 0-16,3 2 0,1 2 15,2 2-15,1 1 0,1 1 0,5 2 16,2 4 0,0 2-16,2 2 0,4 2 0,1 5 15,-5 2-15,1 3 0,2 3 16,1 2-16,1 6 0,0 5 0,-1 3 16,-1 3-16,5 6 0,-2 0 15,0 3-15,-1 2 0,-2 1 16,-2 0-16,-2 1 0,-3 2 15,-2 3-15,-3-2 0,-2-2 16,-2-2-16,-1 1 0,0-1 0,-3-3 16,-1 0-16,0-2 15,-1-3-15,0-4 0,1 0 16,-1 0-16,-2-3 0,1-4 0,-1-4 16,2-4-16,1-1 0,0 0 15,0 1-15,-1-5 0,0 2 16,-2-7-16,1 0 15,-1-4-15,-2 0 0,3 0 0,0 1 16,0 0-16</inkml:trace>
  <inkml:trace contextRef="#ctx0" brushRef="#br1" timeOffset="179336.1664">29372 14383 0,'0'0'0,"-7"-17"15,-3-5-15,-6-12 0,-3-2 16,-12-16-16,-12-17 0,-11-8 16,-1 0-16,-17-12 0,-4 0 15,-31-28-15,10 16 0,-7 6 16,-5 5-16,4 9 0,5 7 0,-16-5 16,-9-3-16,8 13 0,5 10 15,-13-1-15,-11 0 16,7 10-16,5 6 0,-8 3 0,-6 3 15,8 7-15,4 5 0,-6 8 16,-4 4-16,13 8 0,9 6 16,-8 4-16,-7 3 0,12 3 15,7 2-15,-4 11 0,-2 5 16,16 3-16,10 3 0,-3 6 16,-2 5-16,10-1 0,8-1 15,-3 15-15,-4 10 0,16-2 0,12-1 16,9 0-16,6 2 0,7-1 15,5-1-15,7 12 0,6 9 16,6-4-16,5-1 0,7 8 16,5 8-16,6-11 0,5-7 15,7 7-15,6 4 0,0-5 16,0-2-16,11 9 0,9 3 16,-3-8-16,-2-8 0,10 6 15,5 5-15,3-8 0,2-7 0,8 3 16,7 1-16,-1-5 0,1-5 15,5 2-15,3 1 0,-2-15 16,-1-7-16,11-3 0,9 3 16,-5-5-16,-4-5 0,8 0 15,8-5-15,-11-8 0,-4-7 0,12-2 16,9-1-16,-10-6 16,-6-4-16,6-5 0,4-4 15,-9-5-15,-7-1 0,8-9 16,5-3-16,-11 0 0,-6 1 0,0-11 15,-1-8-15,-2 1 0,-3 1 16,-4-8-16,-1-8 0,-9 7 16,-6 1-16,3-10 0,-1-7 15,-9 0-15,-7 1 0,0-5 16,-1-2-16,-6 7 0,-6 8 0,-2-7 16,-3-3-16,-6 2 0,-6 2 15,-3-9-15,-4-2 16,-7-2-16,-3-3 0,-14-5 0,-8-3 15,-4 1-15,-3 4 0,-11-8 16,-5-8-16,-1 13 0,-1 6 16,-13-6-16,-10-6 0,2 8 15,2 4-15,-18 0 0,-12 2 16,10 1-16,5 2 0,23 20 16,17 16-16,10 11 0</inkml:trace>
  <inkml:trace contextRef="#ctx0" brushRef="#br1" timeOffset="184904.5478">2931 7556 0,'0'0'0,"0"0"16,0 0-16,27-5 0,-27 5 0,31-3 15,-6 2-15,0-1 0,4 1 16,15 1-16,7 3 0,2-3 15,-2-1-15,22 1 0,8 1 16,10-1-16,-1-2 0,20 0 16,4-1-16,7 1 0,-9-3 15,54 4-15,-8 0 0,-16 0 16,-13 1-16,9-1 0,9-1 16,-13 2-16,-9 1 0,16-2 0,12-3 15,-14 1-15,-10-2 0,14 8 16,11 2-16,-11-4 0,-4-3 15,13 2-15,12 2 0,-13-3 16,-12-1-16,10 0 0,8 1 16,-15 5-16,-10 2 0,11-4 15,9-2-15,-12-2 0,-8 0 0,12 2 16,10 2-16,-16 3 16,-12 4-16,12-2 0,9-1 0,-17-3 15,-12 0-15,4 1 0,3-1 16,-13 1-16,-7 3 0,0-2 15,0-1-15,-15 2 16,-10-2-16,2 0 0,3 2 16,-11 1-16,-8 1 0,3-2 0,0-1 15,-5 1-15,-2-2 0,-4 1 16,-2 1-16,-10-1 0,-7 0 0,-4-1 16,-6 0-16,-8-1 15,-5-2-15,-10-1 0,-6 0 0,-3-3 16,-6 4-16,-13-6 0,-9-5 15,-7-2-15,-4-3 0,12 5 16,10 2-16,7 3 0</inkml:trace>
  <inkml:trace contextRef="#ctx0" brushRef="#br1" timeOffset="185735.6141">2262 8084 0,'0'0'0,"0"0"15,0 0-15,0 0 0,0 0 16,0 0-16,0 0 0,0 0 16,0 0-16,0 0 0,0 0 15,0 0-15,32-3 0,-10-1 0,5-1 16,5 0-16,0 3 0,21-3 16,5 1-16,1-3 0,1-1 15,23 0-15,24-2 16,-6 0-16,-6 1 0,28-1 0,20 1 15,33 1-15,-30 1 0,9-9 16,3-5-16,-12 4 16,-8 4-16,24 3 0,18 3 0,-26 0 15,-18-1-15,7 1 0,8-1 16,10 1-16,10 0 16,42 4-16,29 2 0,-55 1 0,-36 3 15,2-3-15,2-2 0,11 0 16,9 0-16,3 1 0,3 2 15,-2 2-15,-2 1 0,3 0 16,1 1-16,-6 1 0,-4 2 0,1 2 16,0 3-16,-11 5 0,-6 3 15,-3-5-15,-2-5 0,-12-4 16,-8-3-16,-4 3 0,0 2 16,-10-1-16,-6-1 0,-2 3 15,-2 0-15,-10-2 0,-7 2 16,-3-4-16,-2-1 0,-12-2 15,-8-1-15,-8 1 0,-4 1 16,-7 1-16,-4-2 0,-5-4 16,-3-3-16,-7-1 0,-5-2 0,-5 5 15,-1 2-15,-6-5 0,-4-2 16,-4 0-16,-3 0 0,-2 9 16,-2 7-16,-9-3 0,-6-4 15,6 0-15,5-1 0,4 1 0</inkml:trace>
  <inkml:trace contextRef="#ctx0" brushRef="#br1" timeOffset="196269.9663">27055 6658 0,'0'0'0,"0"0"0,0 0 0,0 0 15,29-7-15,-29 7 0,37-3 16,-14 2-16,3 2 0,3 2 15,4 0-15,10 1 0,0 3 16,7 3-16,-3 2 0,-6-2 16,-4 4-16,-9-2 0,-5 2 15,-6 2-15,-6 0 0,-10 1 16,-7 2-16,-7-2 0,-3 1 0,-8 0 16,-7 4-16,-3-2 0,-2-1 15,-9 4-15,-1-3 16,2 0-16,3-4 0,-3 5 0,4-3 15,9 0-15,7-1 0,5-3 16,4-6-16,3 2 0,3-2 0,4-1 16,4-1-16,2-2 15,3 0-15,7-2 0,5-1 16,5-1-16,3-1 0,7-3 0,6-1 16,-1-2-16,0-4 0,11 2 15,2-1-15,-2 0 0,-4-2 16,7-2-16,1-2 0,-5 1 15,-4 1-15,-10 3 0,-9 1 16,-5 3-16</inkml:trace>
  <inkml:trace contextRef="#ctx0" brushRef="#br1" timeOffset="196854.7565">28611 6505 0,'0'0'0,"0"0"16,0 0-16,0 0 0,0 0 0,0 0 16,15 24-16,-15-24 0,2 22 15,-2-22-15,-7 32 0,-2-11 16,-3-2-16,-5 4 0,-3 0 16,-8 4-16,-2-4 0,-2 2 15,-2 2-15,-7-1 0,1-1 16,2-3-16,0-1 0,-4-3 15,3-4-15,1-3 0,3-4 16,4-3-16,3-5 0,2-5 16,1-1-16,2-4 0,4 0 0,1-3 15,3-4-15,2 3 0,3-5 16,6 2-16,3-1 0,3 2 16,3 1-16,6 0 0,5-2 15,0 2-15,-1-1 0,5 0 16,4 2-16,-1 0 0,0 1 15,6 1-15,1 5 0,-3 1 16,1 4-16,1 3 0,2 3 16,-4 1-16,0 2 0,2 5 15,4 5-15,-3 1 0,-2 1 0,-2 3 16,1 1-16,-3 3 0,-1 0 16,0 0-16,2 3 0,-4-3 15,-4 2-15,-1 0 0,-3 1 16,-1-3-16,0 0 0,0 0 15,0-4-15,-2-2 0,0-2 16,-1 1-16,-1 0 0,-2-4 0,1-1 16,-3-4-16,-1 1 15,-1-3-15,-1-3 0,0 3 16,0-3-16,-1-1 0,0-3 0,0 0 16,0 0-16,0 0 0,-4 0 15,2 0-15,-1 0 0,1 0 0</inkml:trace>
  <inkml:trace contextRef="#ctx0" brushRef="#br1" timeOffset="198786.5766">26471 8555 0,'0'0'0,"0"0"0,0 0 15,0 0-15,0 0 0,0 0 16,37-3-16,-37 3 0,36 1 0,-13 1 16,3 1-16,1-1 15,3 1-15,11 1 0,1 3 16,-1 0-16,-1 0 0,6 3 0,-6 1 16,-5 1-16,-7 0 0,-3 0 15,-4-1-15,-6 0 0,-4 0 16,-7 2-16,-5 3 0,-5-1 15,-5 0-15,-11 3 0,-8 1 16,-4-1-16,-4 0 0,-7 3 16,0-3-16,1 0 0,2 2 0,5-3 15,5 1-15,6-3 0,4-1 16,4 0-16,5-1 16,6-4-16,3-1 0,5-1 0,5 1 15,6-2-15,4-1 0,7-5 16,7-2-16,5-1 0,5-1 15,14 0-15,6 1 0,-6 0 16,-5 0-16,-3 0 0,-13 1 16,-8 0-16</inkml:trace>
  <inkml:trace contextRef="#ctx0" brushRef="#br1" timeOffset="199325.367">27871 8583 0,'0'0'0,"0"0"16,0 0-16,-9 21 0,9-21 15,-12 26-15,2-11 0,-3 3 16,-3 0-16,-2 2 0,-2 1 15,-9 5-15,-1 0 0,-6 3 16,-1 0-16,3-3 0,2-5 0,0-1 16,0-2-16,5-4 15,3-1-15,-3-2 0,4-3 0,5-3 16,2-3-16,-2-3 0,0-5 16,3-2-16,1-2 0,2-4 15,1-1-15,3-2 0,2 1 16,5-3-16,3-2 0,2 1 15,-1 2-15,3 0 0,2 0 16,0 2-16,0 1 0,1 5 16,-1 2-16,0 3 0,-1-1 0,2 4 15,-1 0-15,0 2 0,0 1 16,1 3-16,2 4 0,1 1 16,1 1-16,1 2 0,2 3 15,-2-2-15,-1 1 0,1-1 16,0 2-16,0-2 0,1-1 15,1 4-15,0-3 0,-4-2 0,-1-1 16,0-1-16,0 0 16,-1-1-16,0 0 0,-2-1 15,1-1-15,0-1 0,0-2 0,-2-1 16,-2 0-16,1 0 0</inkml:trace>
  <inkml:trace contextRef="#ctx0" brushRef="#br1" timeOffset="199536.1211">28034 8841 0,'0'0'0,"0"0"0,0 0 16,33 2-16,-33-2 0,35 1 0,-10 1 15,0 1-15,2 0 0,7 1 16,2 2-16,-1-1 0,0 0 15,2-2-15,-4-2 0,-3-2 16,-4-1-16,-4 0 0,-4 1 0,-4 0 16</inkml:trace>
  <inkml:trace contextRef="#ctx0" brushRef="#br1" timeOffset="199836.1213">28858 8678 0,'0'0'0,"0"0"0,0 0 15,35-8-15,-18 5 0,6 1 0,5-1 16,9 1-16,-1 0 0,4 0 16,3 4-16,9-2 0,-1 1 15,-2-1-15,1 1 0,3 2 16,-6 0-16,-4-1 0,-2-2 15,-6 1-15,-4-1 0,-2 2 16,-1 0-16,-2 1 0,-2-1 0,-4 0 16,-2-1-16,-7 2 0,-5 0 15,-6-3-15,0 0 0,-6-3 16,-3-3-16,2 2 0,2 0 16,0 1-16</inkml:trace>
  <inkml:trace contextRef="#ctx0" brushRef="#br1" timeOffset="200073.1385">29202 8841 0,'0'0'15,"0"0"-15,0 0 0,0 0 0,-14 18 16,14-18-16,-11 19 0,11-19 16,-12 24-16,6-10 0,-2 0 15,0 1-15,1 0 0,-1 1 16,-1 0-16,1 0 0,1 0 15,-2 3-15,1-1 0,0-2 16,1-2-16,1-2 0,2 1 16,-1-2-16,1-3 0,1-1 15,-1 1-15,3-5 0,1-3 0,0 3 16,0-3-16,0 2 0</inkml:trace>
  <inkml:trace contextRef="#ctx0" brushRef="#br1" timeOffset="200434.1508">29411 8793 0,'0'0'0,"0"0"0,0 0 16,0 0-16,0 0 0,0 0 0,4 23 15,-4-23-15,0 0 0,-2 31 16,2-31-16,-4 30 0,2-13 0,-1 1 15,-2 2-15,1-1 16,-1-1-16,0 1 0,-1 3 16,0 3-16,-1-2 0,2 0 15,-1-2-15,1-2 0,0-1 0,1-1 16,1-2-16,-1-1 0,1-1 16,0-2-16,0 0 15,1-3-15,0 0 0,0-2 0,0-1 16,0-3-16,1 2 0,1-2 15,0 1-15,0-1 0,0 1 0,0-3 16,0 3-16,0-3 16,0 0-16,0 0 0,-3-4 15,1 0-15,0 1 0,1 1 0</inkml:trace>
  <inkml:trace contextRef="#ctx0" brushRef="#br2" timeOffset="204970.2358">4219 12836 0,'0'0'0,"0"0"0,0 0 15,0 0-15,0 0 0,0 0 0,-11-17 16,11 17-16,0 0 0,0 0 15,0 0-15,10-19 0,-10 19 0,20-12 16,-20 12-16,36-14 16,-16 6-16,8 0 15,4-1-15,8 0 0,4 2 0,11-3 16,2-1-16,-1 2 0,-1 0 0,17 1 16,3 0-16,-2 1 15,-1-2-15,18 5 0,-1 1 16,8 0-16,-5 0 0,44 2 15,-4 2-15,-18-2 0,-10-1 0,10 2 16,7 1-16,-10-1 0,-6 0 16,13 4-16,10 2 0,-11-2 15,-8-1-15,9 2 0,6 1 16,-8-2-16,-2 3 0,12-3 16,8 0-16,-12 0 0,-10-1 15,14 0-15,8 0 0,-7 2 16,-9 3-16,12-1 0,8 0 0,-6 1 15,-3-2-15,0 3 16,0 2-16,-1 0 0,-1-1 0,-3 0 16,-4-2-16,-10 2 0,-6 1 15,14-2-15,9 0 0,-15-1 16,-9-1-16,7 3 0,5 2 16,-14-2-16,-8-1 0,0-6 0,2-4 15,-12 1-15,-7 1 0,1 1 16,2 0-16,-13 0 0,-8 1 15,0 0-15,-2-1 0,-7 0 16,-3-2-16,-7-2 0,-2-1 16,-10 1-16,-4 2 0,-4-2 15,-2 1-15,-8-2 0,-7 0 0,-12-6 16,-8-4-16,6 4 16,3 4-16,4 0 0</inkml:trace>
  <inkml:trace contextRef="#ctx0" brushRef="#br2" timeOffset="205736.9909">6276 9535 0,'0'0'0,"0"0"0,-6 23 16,5-14-16,1 3 0,-3 5 15,-1 4-15,1 11 0,2 5 0,0 5 16,0 5-16,-1 16 0,1 2 16,-3 20-16,2 5 0,-4 0 15,2 5-15,-1 24 16,1 9-16,0 4 0,-1-14 0,1 57 15,-1-10-15,1-13 0,2-12 16,0 10-16,0 7 0,-4-12 16,-1-11-16,2 13 0,1 9 15,-2-8-15,-1-3 0,2 10 16,-1 9-16,-1-14 0,-2-10 0,-4 14 16,-4 11-16,1-12 15,0-8-15,1 11 0,-1 7 0,3-17 16,1-8-16,3 3 0,2 5 15,3-13-15,0-5 0,0 1 16,1 3-16,2-18 0,-1-12 16,2 3-16,2 5 0,-1-14 15,-1-9-15,2-2 0,1 0 16,1-13-16,1-9 0,2-11 16,3-5-16,-1-21 0,1-12 0,-4-4 15,0-3-15,-3-2 0</inkml:trace>
  <inkml:trace contextRef="#ctx0" brushRef="#br2" timeOffset="206136.7587">6158 9540 0,'0'0'0,"0"0"16,0 0-16,-25 5 0,25-5 0,-19 8 16,19-8-16,-27 17 0,14-9 15,-1 4-15,-2 1 0,1 2 16,-3-1-16,-1 2 0,5-2 0,0-2 15</inkml:trace>
  <inkml:trace contextRef="#ctx0" brushRef="#br2" timeOffset="206303.3461">6405 9810 0,'0'0'0,"0"0"0,14 10 16,-3-1-16,-1 1 0,9 4 0,3 1 16,3 2-16,-3-3 0,-3-1 15</inkml:trace>
  <inkml:trace contextRef="#ctx0" brushRef="#br2" timeOffset="207609.7993">4594 10231 0,'0'0'0,"0"0"0,0 0 15,0 0-15,22 14 0,-22-14 0,22 15 16,-22-15-16,28 21 0,-8-6 16,5 6-16,-2-3 0,1 0 15,12 8-15,2 2 0,2 1 0,1 0 16,13 9-16,4 1 15,9 7-15,-2-2 0,17 9 0,3 0 16,-7-6-16,-2-1 0,38 22 16,7 7-16,-16-7 0,-10-7 15,6 3-15,5 0 0,-11-3 16,-7-4-16,11 7 0,8 3 16,-4-3-16,-4-2 0,6 6 15,5 0-15,-10 1 0,-7-1 16,18 7-16,10 3 0,-12-4 15,-8-5-15,10 9 0,6 5 0,-8-5 16,-4-3-16,7 5 0,6 3 16,-10-2-16,-5-1 0,12 5 15,10 2-15,-8-3 0,-7-2 16,10 6-16,5 4 0,-7-10 16,-7-5-16,12 7 0,6 4 15,-9-5-15,-5-4 0,9 5 16,9 6-16,-10-7 0,-6-2 0,10 3 15,7 5-15,-8-5 16,-6-2-16,6 1 0,4 5 16,-11-9-16,-7-3 0,6 12 15,4 8-15,-11-10 0,-7-4 0,7 8 16,6 7-16,-14-6 0,-10-8 16,-5 3-16,-3 2 0,-27-28 15,-17-19-15,-13-12 0</inkml:trace>
  <inkml:trace contextRef="#ctx0" brushRef="#br2" timeOffset="209006.9657">7992 12519 0,'0'0'0,"0"0"16,0 0-16,0 0 0,0 0 15,0 0-15,0 0 16,0 0-16,0 0 0,0 0 0,0 0 16,0 0-16,0 0 0,0 0 15,0 0-15,0 0 0,0 0 16,0 0-16,-19-16 0,19 16 16,0 0-16,0 0 0,0 0 15,0 0-15,0 0 0,0 0 16,9-23-16,-9 23 0,0 0 0,0 0 15,0 0-15,0 0 0,0 0 16,7-24-16,-7 24 0,0 0 16,3-12-16,-2 8 0,-1 0 15,1 0-15,0 1 0,0 0 16,1 1-16,3-1 0,0 0 16,2 0-16,0 1 0,1-1 15,1 1-15,0 1 0,0 0 0,1-1 16,2 0-16,1 0 15,1 1-15,2 1 0,-1-1 0,2 0 16,-1 1-16,3 0 0,1 0 16,2 0-16,1 2 0,7-1 15,-3-1-15,4 3 0,2 2 16,-2-1-16,0-1 0,-1 2 16,0 1-16,8 3 0,-2-1 0,-2 2 15,-1 1-15,-1 1 0,-1 0 16,0 0-16,0-1 15,-2 2-15,-1-1 0,-2 1 16,1-2-16,-1 2 0,1 0 0,-2 2 16,-2-1-16,-3 2 0,-2-1 15,-2-1-15,0 1 0,-2-2 16,0 0-16,-1 1 0,0 0 16,-2 0-16,-1 0 0,-1 1 15,1-2-15,-1-1 16,0-1-16,-2 0 0,-3-1 0,1-3 15,0 0-15,-3-1 16,-1-1-16,2-1 0,-1-1 16,0-1-16,-1 0 0,0 1 15,0-1-15,-1-2 0,1 3 0,-1-3 16,3 1-16,-3-1 0,0 0 16,0 0-16,0 0 0,0 0 15,2-2-15,-2 2 0,0-2 16,0 2-16,-4-5 0,4 5 15,-2-3-15,2 3 0</inkml:trace>
  <inkml:trace contextRef="#ctx0" brushRef="#br2" timeOffset="215804.4261">6092 14626 0,'0'0'0,"0"0"16,0 0-16,0 0 0,0 0 0,0 0 16,0 0-16,0 0 15,0 0-15,0 0 0,0 0 16,0 0-16,0 0 0,0 0 0,23-3 16,-23 3-16,0 0 0,0 0 15,0 0-15,0 0 0,23-17 16,-23 17-16,0 0 0,20-11 15,-10 7-15,-2 0 0,6-4 16,-2 1-16,2 1 0,0-2 16,1 1-16,-1 0 0,2-3 0,0-1 15,3 0-15,1-2 16,1-1-16,7-6 0,-1-1 16,0 0-16,0 1 0,5-7 0,1 0 15,-2 0-15,0-1 0,2 3 16,-1-3-16,0 2 0,-1 0 15,7-9-15,3 0 0,-2-1 16,-2 2-16,4 0 0,1-1 16,4-4-16,-4 2 0,3-1 15,4 0-15,-4 4 0,-1 2 0,10-9 16,1-5-16,-2 4 16,-2 3-16,0 2 0,0-2 0,17-13 15,-8 6-15,2 2 0,2 0 16,-8 6-16,-5 6 0,3 1 15,3 0-15,1-8 0,-1-4 16,-2 4-16,-2 1 0,0-2 16,1-1-16,3 0 0,2 3 15,-6 1-15,-8 3 0,5-5 16,2-6-16,-2 2 0,0 2 0,1 5 16,-1 4-16,2-8 15,1-5-15,-1 6 0,-1 4 0,3 0 16,1-1-16,2-2 0,2-2 15,-5 2-15,-4 2 0,2 2 16,1 2-16,0-8 0,0-4 16,-1 7-16,-3 6 0,0 0 15,-2-3-15,2-1 0,2 1 16,0-3-16,2-3 0,-1 0 16,-1 1-16,-6 8 0,-4 4 0,6-4 15,5-4-15,-1 2 0,-1 2 16,-2-5-16,0 0 0,1 0 15,2-1-15,2 0 0,1 1 16,-6 7-16,-1 3 0,3-12 16,4-5-16,-6 13 0,-5 10 15,1 2-15,1-4 0,-7-2 16,-5-1-16,3-1 0,2-5 0,-5-1 16,-2 3-16,-2-3 15,0-1-15,-4 5 0,-1 3 0,-2 1 16,-1 1-16,-4 2 0,-1 0 15,0-4-15,1-3 0,-8 16 16,-1-2-16,1 0 0,0-1 16,1-6-16,1 0 0,-3 4 15,-3 2-15,0 4 0,-2 0 16,-1 2-16,-1 1 0,-1 4 16,-1 0-16,-1 2 0,-1 2 0,-2 0 15,0 2-15,-3-2 16,-2 3-16,0 1 0,0 0 0,-2 1 15,-2 1-15,-2 2 0,-2 5 16,-8 5-16,-1 0 0,3-3 16,6-2-16,3-2 0</inkml:trace>
  <inkml:trace contextRef="#ctx0" brushRef="#br2" timeOffset="217187.9504">7323 12026 0,'0'0'16,"0"0"-16,0 0 0,0 0 0,0 0 15,0 0-15,0 0 0,0 0 16,-14 28-16,14-28 0,0 0 16,-13 30-16,13-30 0,-9 23 15,3-5 1,1 2-16,-2 4 0,2-1 15,0 0-15,1 3 0,-3 3 16,2 6-16,-1-1 0,3 1 16,2 2-16,1 6 0,1-2 15,3 2-15,4 0 0,1-2 0,-2-3 16,2 8-16,4-2 0,-2-5 16,3-2-16,-2-1 0,2 1 15,4-3-15,-1-1 0,0-3 16,0-1-16,-2-1 0,0 1 0,3-1 15,3-1 1,1-4-16,-3-4 0,3 0 0,-2-2 16,-6-4-16,0 1 0,-1-2 15,0 1-15,-1-4 0,0-2 0,-2 1 16,0-2-16,-1-2 0,-2-1 16,-2 0-16,-1-2 0,0 1 15,-2-2-15,-2 0 16,2 1-16,-2-1 0,0 0 0,2-1 15,1 1-15,-3 0 0,0 0 0,1-3 16,-1 3-16,1-4 16,-1 2-16,0 0 0,-1-1 15,1 3-15,-2-3 0,2 3 0</inkml:trace>
  <inkml:trace contextRef="#ctx0" brushRef="#br2" timeOffset="218854.2401">9230 12757 0,'0'0'16,"0"0"-16,0 0 0,0 0 0,0 0 16,0 0-16,0 0 0,21-15 15,-21 15-15,0 0 16,18-15-16,-18 15 0,0 0 0,19-12 15,-19 12-15,0 0 0,17-14 16,-12 8-16,0 0 0,-2 0 16,-1-1-16,-1-1 0,-1-1 15,-1-3-15,-1-1 0,-2 1 16,-3 0-16,-1 0 0,0-1 0,-5-3 16,-1-2-16,0 1 0,-2-1 15,-7-8 1,-3 0-16,-2-2 0,1 3 0,-9-5 15,1 2-15,0 0 0,-1 2 0,-9-5 16,-1 3-16,3-2 0,3 1 16,-2 0-16,-2 0 15,-3 2-15,-2 3 0,-8-4 0,1 3 16,3 3-16,2 1 0,-7-6 16,2-1-16,2 6 0,1 7 15,1-2-15,-1-1 0,3 5 16,0 3-16,2 4 0,-3-1 15,5 2-15,4 3 0,-4 2 16,0 4-16,4-1 0,5-1 0,-3 3 16,-1-1-16,5 4 0,3-2 15,-6 8-15,-3 6 16,-2 0-16,-2 2 16,7-4-16,7-1 0,4 2 0,-1 2 15,7 0-15,3 2 0,-1 1 16,0 2-16,2-3 0,4-1 0,-1 8 15,1 9-15,5-12 16,2-5-16,2 4 0,2 4 16,0-2-16,2-2 0,2 6 15,2 4-15,0-3 0,2-1 16,2 1-16,3 1 16,2 0-16,0 1 0,-1 0 0,-1-1 15,1 0-15,0-1 0,0-1 16,-1-1-16,2-2 0,0-2 15,3 1-15,2 2 0,0-2 0,1 0 16,-1 1 0,1 1-16,0-1 0,-1-2 0,2-1 15,1-2-15,-1-1 0,-1-1 0,1-2 16,0 0-16,-4 0 0,-2-1 16,1-2-16,0-3 0,0-2 15,4 1-15,-3 0 16,1 2-16,0-2 0,0 1 15,-3-3-15,-2-1 0,-2-3 16,-2-1-16,-2-1 0,-1-1 16,0-1-16,0 1 0,-3-3 15,2 0-15,-3-1 0,2 3 16,-2-3-16,0 0 0,0-3 0,0 3 16,-2-4-16,-2 0 0,1 1 15,1 1-15,-1-1 0</inkml:trace>
  <inkml:trace contextRef="#ctx0" brushRef="#br2" timeOffset="228386.5106">9867 11895 0,'0'0'0,"0"0"16,0 0-16,20 9 0,-12-5 0,4 3 15,3 2-15,2 4 0,1 2 16,8 7-16,2 2 0,0 3 0,1 2 16,7 9-16,2 2 15,-2 0-15,0 1 0,3 9 16,-2 1-16,-1-2 0,-1-1 0,3 5 15,-4-3-15,-5-3 16,-6-2-16,0 3 0,-2-3 16,-4-5-16,-3-4 0,-3-7 15,-2-4-15,-4-7 0,-1 0 0,-2-1 16,-2-2-16,-2-4 0,-2-1 16,0-3-16,-1-1 0,0-3 15,-2-3-15,0-3 0,-1-1 16,2-5-16,1-5 0,0 3 15,2 3-15,0 1 0</inkml:trace>
  <inkml:trace contextRef="#ctx0" brushRef="#br2" timeOffset="228770.4855">10261 11719 0,'0'0'0,"0"0"0,0 0 16,26 3-16,-26-3 0,31 11 15,-9-2-15,2 5 0,0 1 16,12 10-16,4 3 0,-1 4 15,-2 1-15,10 9 0,2 3 16,3 9-16,-6-2 0,7 9 0,-1-1 16,-9-5-16,-6-5 0,-1 9 15,-5 1-15,-7-9 0,-5-7 16,0 3-16,-1-2 0,-8-12 16,-3-2-16,-7 0 0,-5 2 15,-1-4-15,-2-1 0,-3-4 0,-2-1 16,-1-7-16,1-4 0,5-4 15,2-3-15,1 0 0</inkml:trace>
  <inkml:trace contextRef="#ctx0" brushRef="#br2" timeOffset="231522.1466">9144 12426 0,'0'0'0,"0"0"0,0 0 0,0 0 15,0 0-15,0 0 0,0 0 16,13-17-16,-13 17 0,0 0 16,0 0-16,1-20 0,-1 20 0,-3-16 15,0 6-15,-2-1 0,1-1 16,-3 0-16,-1 0 0,1 0 15,-2 0-15,-4-2 16,-4-1-16,1 0 0,-1-1 0,-6-5 16,-1 0-16,-1 3 0,0 2 15,-3-3-15,-2 0 0,-7-2 16,2 0-16,-3 2 0,-1 0 16,1 3-16,3 1 0,-11-1 15,-3 1-15,2-1 0,1 0 0,0 3 16,-1 2-16,2 2 0,-3 1 15,-7 1-15,0 0 0,4 2 16,4 3-16,-3 1 0,-1 1 16,6 2-16,1 4 0,-3 2 15,1 3-15,3-1 0,1-4 0,3 8 16,0 2-16,3 1 16,3-1-16,1 4 0,-1 2 15,7-3-15,2-1 0,-5 7 0,0 3 16,5-3-16,3 1 0,2 4 15,2 0-15,5-3 16,1 0-16,1 2 0,0 0 16,1 0-16,2-1 0,0 5 15,-1 3-15,4-3 0,0-2 0,4 1 16,4 2-16,-1-3 0,2-3 0,2 3 16,-1 3-16,0-3 0,1-1 15,1 1-15,-1 1 0,3-2 16,0-2-16,2 1 0,3 1 15,-1-3-15,2-1 0,-2 0 16,0 1-16,-4-4 0,0-2 16,0-2-16,-1-2 0,-4-5 15,2-1-15,-3 1 0,2 1 16,-1-2-16,0-1 0,0-3 16,2 1-16,-2-1 0,2 0 0,-3 1 15,2 1-15,-2-1 0,0-1 16,-1-2-16,1 0 0,0-2 15,-3-1-15,1 1 0,1 0 16,1 0-16,-1 0 0,0-2 16,1 2-16,-2-2 0,0 0 15,0 1-15,0-1 0,-2-1 16,3 3-16,-1-2 0,0 0 16,0 0-16,0-1 0,-2 0 0,3 2 31,-3-2-31,2 2 0,1-1 0,-2 0 0,-1-1 0,2 2 15,-2-2-15,3 1 0,-3-1 16,0 0-16,0 0 0,0 0 16,2 1-16,0-1 0,-2 0 15,2 0-15,-2 0 0,0 0 0,0 0 16,0 0-16,0 0 16,0 0-16,0 0 0,0 0 15,0 0-15,0 0 0,0 0 0,0 0 16,0 0-16,0 0 0,0 0 15,0 0-15,0 0 0,0 0 16,0 0-16,0 0 16,0 0-16,0 0 0,0 0 0,0 0 15,0 0-15,0 0 0,0 0 16,0 0 0,0 0-16,0 0 0,0 0 15,0 0-15,5 2 0,-5-2 0,0 0 16,0 0-16,0 0 0,0 0 15,0 0-15,0 0 0,0 0 16,0 0-16,0 0 0,0 0 16,0 0-16,0 0 0,0 0 15,0 0-15,0 0 0,0 0 16,0 0-16,-5 3 0,5-3 16,0 0-16,0 0 0,0 0 0,0 0 15,0 0-15,0 0 16,0 0-16,0 0 0,0 0 15,0 0-15,0 0 0,0 0 16,0 0 0,0 0-16,0 0 0,0 0 0,0 0 15,0 0-15,0 0 0,0 0 16,0 0-16,0 0 0,0 0 16,0 0-16,0 0 0,0 0 15,0 0-15,0 0 0,0 0 0,0 0 16,0 0-16,0 0 0,0 0 15,0 0-15,0 0 0,0 0 16,0 0-16,0 0 0,0 0 16,0 0-16,0 0 0,0 0 15,0 0-15,2-4 0,-2 4 16,0 0-16,0 0 0,0 0 0,0 0 16,0 0-16,0 0 15,0 0-15,0 0 0,0 0 0,0 0 16,-2-7-16,2 7 0,-4-4 15,4 4-15,-2-7 0,2 7 16,-3-6-16</inkml:trace>
  <inkml:trace contextRef="#ctx0" brushRef="#br2" timeOffset="236061.2252">26589 7158 0,'0'0'0,"0"0"0,0 0 16,0 0-16,0 0 0,0 0 15,0 0-15,0 0 0,0 0 0,0 0 16,2 25-16,-2-25 16,0 0-16,27 18 0,-27-18 15,29 18-15,-14-11 0,6 2 16,5 0-16,-1 0 0,0 1 0,13 3 16,5-2-16,-1-2 0,0 0 15,16 3-15,6-1 0,-4-2 16,-3 0-16,18-1 0,6-2 15,7 1-15,-9-2 0,15-1 16,-2-1-16,-10-6 0,-9 0 0,37-3 16,-4 1-16,-18-1 0,-13-2 15,2-5-15,2-4 16,-12 4-16,-6 2 0,2-11 16,3-10-16,-12 4 0,-7 6 0,2-4 15,1-2-15,-7-1 0,-4 0 16,-2-6-16,1-4 0,-10 4 15,-4 6-15,0-10 0,0-4 16,-6 6-16,-5 3 0,-5-5 16,-4-1-16,-5 1 0,-2 0 0,-7-4 15,-4-7-15,-5 7 16,-1 4-16,-8-4 0,-5-3 16,-1 5-16,-1 2 0,-7-3 15,-3-4-15,1 13 0,1 1 0,-10-4 16,-7-6-16,6 13 0,3 9 0,-12 1 15,-6 4-15,4-3 16,2-5-16,-8 4 0,-5 1 16,8 7-16,4 4 0,-11 4 15,-7 6-15,13 0 0,7 1 0,-12 5 16,-7 3-16,9 3 0,8 3 16,-4-1-16,-5-2 15,10 6-15,6 1 0,-4 7 16,-2 6-16,9-3 0,8-4 0,-5 2 15,-2 4-15,11-1 0,7-4 0,3 11 16,2 5-16,5-5 16,3-5-16,3 1 0,3 3 15,6-2-15,5-2 0,5 5 16,5 6-16,0-11 0,3-3 0,7 1 16,5-1-16,0-1 0,-1-2 15,2-1-15,2-2 16,4 2-16,5 1 0,9 0 15,7 5-15,-8-8 0,-3-6 0,-1-2 16,1-2-16,-1 5 0,0 3 16,4 2-16,2 3 0,-12-11 15,-10-4-15,-6-5 0</inkml:trace>
  <inkml:trace contextRef="#ctx0" brushRef="#br2" timeOffset="237120.6362">26395 9208 0,'0'0'0,"15"4"0,1-1 16,1 1-16,3 1 0,15 2 0,9 3 15,5 0-15,2-1 0,23 2 16,21 3-16,-2 0 0,-2 0 15,23 3-15,18 1 0,-14-3 16,-9 0-16,51 2 0,-9-3 16,-21-5-16,-14-3 0,-1 0 15,0-1-15,-12-4 0,-7-2 0,8-1 16,5-5-16,-12 0 0,-8 0 16,6-3-16,3-2 0,-10-1 15,-9-2-15,1-6 0,3-3 16,-11 2-16,-8 2 0,-2-4 15,-2-3-15,-6 1 0,-3 2 16,-4-9-16,-3-5 0,-5 2 0,-5 2 16,-8-7-16,-5-3 15,-8 4-15,-5 3 0,-8-7 16,-7-5-16,1 4 0,0 1 0,-16-8 16,-11-4-16,-3 2 0,0 3 15,-14-3-15,-8 1 16,1 4-16,-1 4 0,-9-3 0,-8-4 15,4 7-15,3 3 0,-16 1 16,-11 2-16,5 2 0,2 3 16,-13 3-16,-7 1 0,6 9 15,5 5-15,-16 0 0,-8-1 16,11 5-16,7 3 0,-7 8 16,-6 6-16,9 1 0,7 0 0,-8 5 15,-5 3-15,11 2 0,7 4 16,-5 5-16,-1 4 0,12-1 15,7-1-15,-2 6 0,-1 2 16,13-2-16,8-3 0,1 9 16,1 5-16,14-1 0,9-2 0,4 3 15,0-1-15,9-1 16,5-5-16,12 7 0,9 3 0,0-7 16,0-6-16,9 1 0,5 3 15,4-2-15,2 2 0,6 1 16,6 1-16,-4-6 0,-3-4 15,12 0-15,6-1 16,-3 0-16,0-2 0,1 3 0,1 1 16,-7-2-16,-4-3 0,3 1 15,4 0-15,-5-3 0,-2-2 0,-5 0 16,-3-1-16,-1 0 16,0 2-16,2-3 0,0 0 15,-7-1-15,-3 3 0,-6-8 0,-1-3 16,-2-4-16</inkml:trace>
  <inkml:trace contextRef="#ctx0" brushRef="#br2" timeOffset="237662.0554">27971 6878 0,'0'0'0,"0"0"0,0 0 16,0 0-16,0 0 0,0 0 0,0 0 16,0 0-16,0 0 0,0 0 15,0 0-15,0 0 0,0 0 0,0 0 16,0 0-16,0 0 0,-13 20 15,13-20-15,0 0 0,-18 21 16,18-21-16,0 0 0,-20 18 16,20-18-16</inkml:trace>
  <inkml:trace contextRef="#ctx0" brushRef="#br2" timeOffset="238119.8551">28108 9385 0,'0'0'15,"0"0"-15,0 0 0,0 0 16,0 0-16,0 0 0,0 0 16,0 0-16,0 0 0,-8 22 15,8-22-15,0 0 0,0 0 0,-14 24 16,14-24-16,0 0 0</inkml:trace>
  <inkml:trace contextRef="#ctx0" brushRef="#br2" timeOffset="239237.9675">28691 15323 0,'0'0'0,"0"0"0,0 0 0,0 0 16,-17-18-16,17 18 0,-31-14 15,10 6-15,-3-2 0,-5-1 16,-4 0-16,-4-1 0,-1 2 0,-20-7 16,-4 2-16,-13-6 15,2 0-15,-20-4 0,-4 3 16,-10-2-16,8 3 0,-19-2 15,-2-1-15,-48-9 0,10 1 0,14 3 16,9 4-16,22 8 0,14 6 16,-17-3-16,-11-4 0,9 0 15,7-2-15,-10 1 0,-5 0 16,13 2-16,12 2 0,-4 3 16,-2 3-16,14-2 0,11 4 0,0-2 15,-1 1-15,9 2 0,6 1 16,5 1-16,5 0 15,11 1-15,10-4 0,1 1 0,-1-1 16,11 5-16,6 2 0,7 0 16,4 0-16,3 0 0,2 1 15,1 2-15,0-3 0,3 0 16,3-4-16,0 4 0,1 0 16,2 4-16,3 1 0,9 1 15,9 1-15,-7-2 0,-5 0 0,-4-3 16</inkml:trace>
  <inkml:trace contextRef="#ctx0" brushRef="#br2" timeOffset="239870.698">28501 15680 0,'0'0'0,"0"0"16,0 0-16,0 0 0,0 0 16,-36-18-16,36 18 15,-41-18-15,17 7 0,-6-1 0,-4-1 16,-11-5-16,-1 0 0,-17 1 16,-3-1-16,-4 3 0,0-2 15,-17-3-15,-2 0 0,-12-4 0,2 5 16,-19-2-16,0 0 15,-39-4-15,19 7 0,3-4 16,0-3-16,18 7 0,13 4 0,0 3 16,-2 4-16,3 0 0,2 0 15,5 3-15,2 3 0,6 1 16,4 1-16,0-1 0,2 0 16,3 0-16,5 0 0,4 0 15,4 4-15,12-4 0,7 3 0,0-2 16,-2 2-16,14-3 15,9 0-15,0 0 0,1 0 0,0 0 16,0-3-16,7 2 16,3 1-16,5 0 0,4 0 0,1 1 15,1 3-15,-1 2 0,1-2 16,0-2-16,-3-4 0,4 5 16,0 1-16,1 3 0,-1 3 15,4-5-15,2 2 0,0-3 16,-1-1-16,0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4T23:45:19.2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19171 5862 0,'0'0'0,"0"0"0,0 0 0,0 0 0,0 0 16,0 0-16,-10 25 0,10-25 15,-11 25-15,4-8 0,-3 5 16,-4 3-16,-2 0 0,-3 4 16,-1 6-16,-6 5 0,-1 2 0,-8 9 15,-2 2-15,2-7 16,3 1-16,-6 6 0,-2-3 16,5-3-16,4-5 0,-1 2 0,3-2 15,4-9-15,2-5 0,3-6 16,2-1-16,4-7 0,2-3 15,3-4-15,2-3 0,3-4 16,1 0-16,3-7 0,3-1 16,1-3-16,3-2 0,3-5 15,3-4-15,-1-3 0,0 0 0,3 0 16,2-4-16,2 1 16,2-1-16,4-3 0,1 0 15,-1 3-15,-1 1 0,3-1 0,0 1 16,0 4-16,-3 2 0,0 3 15,0 2-15,-2 2 0,0 2 16,1 4-16,0 0 0,-2 4 16,-2-1-16,-3 5 0,-1 3 15,-3 3-15,-2-1 0,-3 3 16,0 0-16,-3 4 0,-1 0 0,-3 1 16,-3 4-16,0-2 0,-1-2 15,-6 5-15,-5-1 0,0 0 16,-3-2-16,0 0 0,-2 1 15,0-4-15,0-1 0,-3-1 16,-2 1-16,1-2 0,3-1 16,3-1-16,1-2 15,3-1-15,2-3 0,1 0 0,2 1 16,1-2-16,2 1 0,2 0 16,2 0-16,2 0 0,-1-3 0,2-1 15,2 0-15,2 1 0,0 3 16,2 0-16,1 0 0,1 0 15,3-1-15,3 3 0,1 4 16,-1 1-16,-2 0 0,1 0 16,2 1-16,-2 3 0,1 2 0,0-1 15,0 5-15,0-2 16,-2 2-16,-1 0 0,-1-1 0,-1 1 16,0-2-16,-1-1 0,0 0 15,-2-1-15,-1-1 0,-1-1 16,1 0-16,-1-1 0,0-2 15,0-1-15,1 0 0,-1-3 16,2 1-16,2-3 0,2-2 16,-2-2-16,-1-4 0,2 3 15,-1-1-15,-2 1 0</inkml:trace>
  <inkml:trace contextRef="#ctx0" brushRef="#br0" timeOffset="186.7585">19482 6338 0,'0'0'15,"0"0"-15,0 0 0,29-8 0,-29 8 16,33-7-16,-9 4 0,1-2 16,0 2-16,8 2 15,1 1-15,-3 1 0,-2 2 0,-1 0 16,-4-2-16,-6 2 15</inkml:trace>
  <inkml:trace contextRef="#ctx0" brushRef="#br0" timeOffset="335.4867">19436 6536 0,'0'0'0,"0"0"0,0 0 16,26-3-16,-26 3 0,42-1 15,-12 1-15,1-2 0,1 1 16,3-2-16,-5 0 0,-6 2 0</inkml:trace>
  <inkml:trace contextRef="#ctx0" brushRef="#br0" timeOffset="1098.9654">21134 5635 0,'0'0'16,"0"0"-16,0 0 0,-26 1 0,26-1 0,-32 6 16,7-1-16,-2 1 0,-4 2 15,-10 5-15,-2 0 0,1 1 16,1-3-16,-3 6 0,6 1 16,7 0-16,7 1 0,7 1 15,7 0-15,9 0 0,7-2 16,5-1-16,4-2 0,4 3 15,2 0-15,3 3 0,2 0 16,4 4-16,-3-3 0,-4 3 16,-3 0-16,-4 0 0,-2 0 0,-7-1 15,-5 1-15,-4-3 0,-4-1 16,-8 1-16,-4-1 0,-9 4 16,-5-4-16,-5-1 0,-4 0 15,2-2-15,3-4 0,0 0 16,-1-3-16,1 0 0,5 0 0,8-3 15,5-1-15,6-4 16,2 0-16,4 0 0,4-3 16,2 0-16,6-3 0,0 0 15,3 3-15,1 0 0,1-1 0,1 1 16,2 0-16,-2 4 0,-1 4 16,-2 1-16,-1-1 0,0 3 15,0 0-15,-3 6 0,0 1 16,-2 4-16,-2 0 0,-1 12 15,-2 0-15,-1 1 0,-2-1 0,1 3 16,-1-1-16,0 3 16,-1 1-16,-1 6 0,-1 0 15,0-3-15,0-3 0,1 1 16,-1 0-16,1-2 0,2 2 0,-2-1 16,2-3-16,4-5 0,3 0 15,1-2-15,2-3 0,-1-5 16,2-1-16,2-3 0,3-2 15,4 0-15,1 0 0,7-3 16,7-1-16,-7-3 0,-5-2 0,-4-1 16</inkml:trace>
  <inkml:trace contextRef="#ctx0" brushRef="#br0" timeOffset="2716.2295">26112 5690 0,'0'0'0,"0"0"0,0 0 0,0 0 16,-11 30-16,11-30 0,-18 25 0,5-10 15,-3 1-15,-3 0 0,-3 2 16,-8 3-16,0 2 0,-1-3 15,-2 3-15,1-5 0,1-4 16,-7 1-16,0-1 0,5 0 16,5-6-16,0-1 0,1-4 15,2-1-15,2-4 0,2-4 16,1-2-16,5-2 0,1-1 0,5-4 16,1 1-16,3-3 0,3 2 15,3-2-15,3 2 16,0 0-16,2 1 0,0 3 0,2-3 15,0 7-15,-1-2 0,0 4 16,1 1-16,-1 4 0,1 0 0,0 0 16,1 4-16,-1 1 0,2 4 15,1-2-15,2 4 16,1 1-16,1 1 0,0 1 16,0-3-16,1 1 0,-1 1 0,0 1 15,2-3-15,0 1 0,0-1 16,1-2-16,-1 0 0,0-2 15,0 0-15,0-2 0,1-1 16,-3-3-16,-3 1 0,-1-1 16</inkml:trace>
  <inkml:trace contextRef="#ctx0" brushRef="#br0" timeOffset="2902.6627">26548 5740 0,'0'0'0,"12"0"16,5 0-16,5 0 0,4 0 16,10 4-16,3-3 0,6 2 0,-3 0 15,3 2-15,-4 2 16,-8-1-16,-7 1 0,-6-4 16,-6-2-16,-5 2 0,-1-3 0,-1 0 15</inkml:trace>
  <inkml:trace contextRef="#ctx0" brushRef="#br0" timeOffset="3083.0836">26348 5954 0,'0'0'0,"0"0"16,0 0-16,0 0 0,32 2 0,-32-2 16,42 2-16,-16-2 0,4 0 15,2 0-15,1-2 0,10 0 16,0 2-16,-4-6 0,-3 2 15,2-3-15,-9 3 0,-4 0 16</inkml:trace>
  <inkml:trace contextRef="#ctx0" brushRef="#br0" timeOffset="3315.874">26651 5640 0,'0'0'0,"0"0"16,0 0-16,0 0 0,0 0 0,-12 29 15,12-29-15,-11 28 0,3-10 16,1 1-16,-1 5 0,-1 1 16,-1 0-16,-1 9 0,0 3 15,1 0-15,2-2 0,2 8 16,1-7-16,2-4 0,1-7 0,0-4 15</inkml:trace>
  <inkml:trace contextRef="#ctx0" brushRef="#br0" timeOffset="3899.6244">27383 5745 0,'0'0'0,"5"-5"15,1-5-15,1 1 0,0-2 0,2-3 16,-2-2-16,-1 1 0,-2-4 16,-3 3-16,-3 1 0,-2 3 15,-2 1-15,-3 3 0,-2 3 16,-2-1-16,-1 2 0,-5 4 16,-3 3-16,2 1 0,1 0 0,-1 3 15,0 5-15,0 1 16,1 3-16,-2 4 0,2 1 15,4-2-15,3-1 0,3 0 0,2 2 16,3-6-16,3 1 0,1-1 16,2-4-16,2 1 0,2-4 0,2 0 15,1-3-15,-1-1 16,1-2-16,2-2 0,1-2 16,3-1-16,0 1 0,-1-3 0,1 1 15,-2-2-15,-1 0 0,0-2 16,0 0-16,-2 2 0,-1 0 15,-1 0-15,-2 0 0,0 3 16,-1 0-16,-1 2 0,-2 2 16,-2 0-16,1 2 0,-3 3 15,-3 2-15,0 3 0,-3-3 16,-3 7-16,-3 4 0,-5 3 16,1 4-16,-4 2 0,-2 3 0,-6 6 15,3-4-15,-2 4 16,1 3-16,1-5 0,-1 0 0,-3 7 15,2 3-15,3-4 0,4-5 16,0 3-16,3-1 0,5-7 16,3-2-16,3-6 0,3-1 15,4-8-15,3-2 0,8-6 16,5-2-16,-3-2 0,-2 1 0,-2-1 16</inkml:trace>
  <inkml:trace contextRef="#ctx0" brushRef="#br0" timeOffset="4299.6868">27743 5727 0,'0'0'15,"0"0"-15,0 0 0,0 0 0,0 0 16,-25 13-16,25-13 15,-21 18-15,21-18 0,-25 19 0,11-5 16,0 0-16,-1 0 0,3 1 16,1 2-16,0 1 0,1 0 15,5-3-15,1 0 0,3-2 16,2 1-16,7-4 0,4-4 16,2 0-16,0-3 0,3 0 0,3-6 15,0 0-15,1-1 16,0-3-16,1-1 0,-2-2 0,-2 0 15,3-5-15,-2 1 0,-2 1 16,-4 0-16,-3 0 0,-3 1 16,-4-2-16,-3 5 0,-3 0 15,-5-3-15,-1 3 0,-2 0 16,-5 1-16,-4 3 0,1-2 16,3 4-16,-5-1 0,0 1 15,3 0-15,3-1 0,2 3 0,3-2 16,3 1-16</inkml:trace>
  <inkml:trace contextRef="#ctx0" brushRef="#br0" timeOffset="4633.1933">28256 5521 0,'0'0'16,"0"0"-16,0 0 0,0 0 0,0 0 15,-22 12-15,22-12 0,-18 12 16,18-12-16,-21 17 0,10-8 16,1 0-16,1 1 0,3-1 15,0 0-15,3-2 0,2 0 16,2 1-16,2-1 0,2 0 16,0-2-16,5-3 0,3 0 15,2-2-15,0-1 0,2 0 16,-1-4-16,4 0 0,-1 0 0,-2-1 15,1 0-15,-3 1 0,0 1 16,-3-3-16,-2 2 0,-6-1 16,-3 1-16,-4-2 0,-5 1 15,-5 0-15,-6 0 0,4 2 16,2 1-16,2 1 0</inkml:trace>
  <inkml:trace contextRef="#ctx0" brushRef="#br0" timeOffset="5483.8754">25778 7115 0,'0'0'0,"0"0"0,0 0 0,0 0 16,0 0-16,4 29 0,-4-29 15,-5 25-15,5-25 0,-10 35 0,0-17 16,-2 3-16,-4-2 0,-1 2 15,-3 1-15,-7 2 0,0-2 16,-2-1-16,-2-3 0,-3 5 16,2-5-16,1-2 0,0-3 15,4-4-15,1-4 0,3-3 16,2-3-16,5-2 0,1 0 0,4-6 16,3 0-16,1-2 15,3-3-15,5 0 0,4-2 16,2-1-16,2 1 0,4-1 0,4 0 15,0 0-15,-2 3 0,4-1 16,1 1-16,0 3 0,0 1 16,1 2-16,1 4 0,-4 1 15,-1 3-15,0 0 0,0 5 16,0 1-16,-3 1 0,2 5 16,0 1-16,-2-1 0,0 1 15,-1 1-15,0 4 0,-1-3 0,-1 0 16,-1 0-16,-1 1 0,-1-2 15,-2-2-15,2 1 16,1 0-16,0-1 0,0-3 0,-2-3 16,1-3-16,-1 1 0,-2-2 0,0-1 15</inkml:trace>
  <inkml:trace contextRef="#ctx0" brushRef="#br0" timeOffset="5649.4584">26216 7285 0,'0'0'0,"0"0"0,22 0 16,-8 0-16,3-2 0,7 2 15,3 2-15,-1 0 0,-1 0 0,-3-1 16,-1 2-16,0-2 0,-4 3 16,-3-3-16</inkml:trace>
  <inkml:trace contextRef="#ctx0" brushRef="#br0" timeOffset="5799.77">26103 7472 0,'0'0'0,"0"0"0,24-2 16,-7 2-16,2 0 0,13 0 15,6 1-15,2-1 0,0-1 0,0 1 16,-6 0-16,-8 0 0</inkml:trace>
  <inkml:trace contextRef="#ctx0" brushRef="#br0" timeOffset="6432.686">27009 7251 0,'0'0'15,"0"0"-15,0 0 0,0 0 0,7-20 16,-7 20-16,5-20 0,-3 10 15,0-1-15,-2 0 0,-1-1 16,-2 2-16,-3 0 0,-3 0 16,-2 3-16,-1 1 0,0 1 0,-1 3 15,-2 0-15,0 4 0,-3 0 16,-5 3-16,-1 2 16,2 2-16,3 2 0,2 0 15,1 6-15,3-3 0,2 1 0,3 1 16,3 0-16,0-2 0,3-1 15,2 1-15,3-1 0,3-2 16,3-1-16,2-1 0,2 0 16,1-3-16,1-1 0,1 0 15,1 0-15,0-5 0,2-3 0,0 1 16,1-3-16,-2 1 0,-1 0 16,2-3-16,-3 0 15,-5 0-15,-1-2 0,-1 1 16,0-2-16,-3 1 0,0 1 0,-2-1 15,0 1-15,-2 3 0,-2 0 16,0 1-16,-1 0 0,-1 1 16,-1 3-16,0 3 0,-1 1 15,-2 4-15,-1-1 0,0 3 16,-3 1-16,0 3 0,0 2 16,-4 7-16,-2 2 0,1 2 0,-1 4 15,-5 8-15,-1 2 16,0 0-16,1-2 0,-4 8 15,1-1-15,1 0 0,0-3 0,-2 1 16,-4 2-16,0 1 0,2-6 16,2-3-16,1-2 0,0-2 15,3-4-15,2-1 0,0 0 16,3-6-16,3-5 0,3-5 16,3-4-16,2-3 0,5-6 0,3-9 15,7-9-15,-2 3 0,-2 4 16,-2 2-16</inkml:trace>
  <inkml:trace contextRef="#ctx0" brushRef="#br0" timeOffset="6832.9927">27300 7315 0,'0'0'0,"0"0"0,0 0 0,0 0 16,0 0-16,0 0 0,0 0 16,-21 24-16,21-24 0,-14 17 15,14-17-15,-13 20 0,13-20 0,-11 23 16,7-10-16,0-1 0,2-3 16,2 3-16,1-1 15,2-2-15,1 0 0,4-2 16,2-1-16,1-1 0,0 1 0,2-5 15,2-3-15,1-1 0,-1-1 16,5 1-16,-1-4 0,-2-1 16,-1-1-16,-3 0 0,-2-2 15,-1 0-15,-2 1 0,-3 0 16,-1-1-16,-4 0 0,-1 1 0,-4-1 16,-1 0-16,-1 2 0,-1 0 15,-2 2-15,-1 2 16,0-1-16,1 2 0,0-2 0,0 0 15,2 1-15,1 0 0,1 1 16</inkml:trace>
  <inkml:trace contextRef="#ctx0" brushRef="#br0" timeOffset="7199.5832">27863 7076 0,'0'0'0,"0"0"16,0 0-16,0 0 0,0 0 15,0 0-15,-23 13 0,23-13 0,0 0 16,-21 18-16,21-18 16,0 0-16,-20 19 0,17-12 15,1 2-15,1 0 0,1-2 0,2 0 16,1 0-16,3 0 0,1-3 15,3-1-15,1-2 0,1 2 16,2-3-16,-1 0 0,0 0 16,0 0-16,1-3 0,-2 1 15,0-3-15,-2 0 0,-1 2 16,-2-4-16,0 0 0,-3 0 0,-1 2 16,-6-4-16,-3 2 15,-5-1-15,-5-2 0,-7-1 16,-4-1-16,3 2 0,5 0 15,2 3-15</inkml:trace>
  <inkml:trace contextRef="#ctx0" brushRef="#br0" timeOffset="8433.9388">21866 7215 0,'0'0'16,"0"0"-16,0 0 0,0 0 0,25-7 15,-14 5-15,2 0 0,1-1 0,2 1 16,1 2-16,3 0 0,6-2 16,-1 2-16,0-3 0,0 3 15,-1-2-15,0 0 0,0 2 16,2-3-16,-2 3 0,-1-1 16,-1 1-16,-1-1 0,-1-1 15,-1-1-15,-2 2 0,1-2 16,-1 3-16,-1-1 0,-1 0 15,0-1-15,-1 2 0,-1 0 0,-2 0 16,-1-3-16,-1 2 16,-2 0-16,-2 1 0,1-2 0,-3 2 15,0 0-15,0 0 0,-1 2 16,0-2-16,-2 0 0,0 0 16,0 0-16,0 2 0,-2 1 15,0-1-15,-2-2 0,1-2 0,0 2 16,1 0-16,-1-3 0,1 3 15</inkml:trace>
  <inkml:trace contextRef="#ctx0" brushRef="#br0" timeOffset="8966.5521">22285 7183 0,'0'0'16,"0"0"-16,0 0 0,0 0 0,0 0 15,0 0-15,0 0 16,0 0-16,0 0 0,-17 25 0,17-25 15,-21 28-15,21-28 0,-27 29 16,8-11-16,-2-1 0,0 1 16,-10 6-16,-3 3 0,0-2 15,1-2-15,-7 8 0,-1 0 16,2-5-16,3-2 0,-3 1 16,4-4-16,5-2 0,5-5 0,2-2 15,1-3-15,5-2 0,6-3 16,3-4-16,3 0 15,3-3-15,3-2 0,0 2 0,-1 0 16,0 1-16</inkml:trace>
  <inkml:trace contextRef="#ctx0" brushRef="#br0" timeOffset="9216.8654">22074 7451 0,'0'0'0,"0"0"0,0 0 16,0 0-16,3 27 0,-3-27 0,0 30 16,-1-11-16,0 1 0,0 2 15,0 1-15,-2 8 0,2-3 0,0 1 16,-1-1-16,0-2 16,-2-2-16,1-1 0,0-2 0,0-3 15,0-1-15,1-3 0,0-2 16,1-2-16,0-3 0,0-1 15,1-4-15,0-2 16,0 4-16,0-4 0</inkml:trace>
  <inkml:trace contextRef="#ctx0" brushRef="#br0" timeOffset="9400.1451">22170 7443 0,'0'0'0,"0"0"16,0 0-16,0 0 0,0 0 0,12 22 16,-12-22-16,9 23 15,-9-23-15,10 24 0,-6-10 16,1-2-16,1-3 0,-2-1 16,1-1-16,-2 0 0</inkml:trace>
  <inkml:trace contextRef="#ctx0" brushRef="#br0" timeOffset="9823.0801">22829 7165 0,'0'0'0,"0"0"16,0 0-16,0 0 0,0 0 0,0 0 15,6 25-15,-6-25 0,-3 21 0,3-21 16,-14 29-16,3-14 0,-2-1 0,-4 0 16,-3 4-16,1-4 15,-2 1-15,-8 2 0,-1-1 16,1-3-16,3-2 0,-2-2 16,1-2-16,-3-4 0,5-1 0,4-3 15,3-1-15,4-2 0,3 2 16,5-3-16,4-2 15,3 1-15,5 1 0,5-1 0,4 0 16,6 0-16,3-1 0,7-2 16,5 0-16,9 0 0,0 0 0,5 1 15,3 2-15,5-1 16,-4 1-16,0 1 0,1 2 16,-2-1-16,-9 1 0,-4 3 15,-4 3-15,-5 0 0,-4 0 0,-9-2 16,-5-1-16,-8 0 15,-5 0-15,1-2 0,-1 2 16,0 0-16</inkml:trace>
  <inkml:trace contextRef="#ctx0" brushRef="#br0" timeOffset="10066.3663">22664 7537 0,'0'0'0,"0"0"0,0 0 0,-3 21 16,3-21-16,-5 27 0,2-10 15,-2 1-15,0 2 0,-4 2 16,-1-2-16,0-1 0,0 0 0,0 0 16,1 0-16,2-4 15,0-2-15,0-5 0,2-6 0,0 0 16,2 0-16,0 0 0</inkml:trace>
  <inkml:trace contextRef="#ctx0" brushRef="#br0" timeOffset="10399.3447">23013 7521 0,'0'0'0,"0"0"15,0 0-15,0 0 0,25 14 0,-25-14 16,22 19-16,-11-8 0,-1 0 0,-3 3 15,0 4-15,-3-1 16,0-2-16,-4 3 0,-4 1 0,-1-1 16,-2-2-16,-3-1 0,-3 0 15,-1-1-15,-2-1 0,-4-3 16,-3-2-16,1-2 0,0-3 16,-1 0-16,0-3 0,-4-1 15,2-1-15,4-3 0,3-1 16,4 0-16,3 0 0,7-1 0,5-4 15,3 0-15,3 0 0,6-1 16,6-2-16,3 1 0,3 0 16,10-4-16,4-2 0,-2 3 15,1 1-15,6-3 0,-1 0 16,-5-1-16,-4 1 0,-8 5 16,-5 1-16,-5 5 0</inkml:trace>
  <inkml:trace contextRef="#ctx0" brushRef="#br0" timeOffset="10602.2988">23566 7342 0,'0'0'16,"0"0"-16,22-3 0,-6 1 15,3 0-15,9-2 0,3-1 16,-1 1-16,1 0 0,5-1 15,-2 0-15,-6-2 0,-2-2 0,-6-2 16,-4-1-16,-4-1 0,-3 1 16,-2 1-16,-2 4 0,0 2 0</inkml:trace>
  <inkml:trace contextRef="#ctx0" brushRef="#br0" timeOffset="10865.9875">23663 7194 0,'0'0'0,"0"0"0,0 0 0,-8 28 16,4-14-16,-5 3 0,-3 6 15,-3 0-15,-1 0 0,-8 12 16,-3 2-16,0-1 0,-1-2 0,-6 6 16,-2-2-16,-4 5 15,1-3-15,3-6 0,1-5 16,7-2-16,4-2 0,-1-3 15,4-4-15,7-8 0,3-4 16,2-7-16,3-4 0,4-6 0,6-5 16,-2 7-16,0 0 0,-1 2 15</inkml:trace>
  <inkml:trace contextRef="#ctx0" brushRef="#br0" timeOffset="11216.3149">23480 7520 0,'0'0'0,"0"0"0,0 0 15,0 0-15,0 0 0,0 24 0,0-24 16,-1 23-16,1-23 0,-5 27 16,1-9-16,-2 0 0,0 1 0,-2 1 15,0-2-15,0 1 16,1-1-16,-3 5 0,1-3 16,2-2-16,2-2 0,-1-4 15,2-2-15,2-4 0,1-2 0,4-4 16,4-3-16,0-1 0,1 0 15,4-5-15,1 0 0,1 0 16,-1 1-16,5-2 0,2-1 16,3-1-16,-1 0 0,3 0 15,2-1-15,1 2 16,2 2-16,4-5 0,-1 1 0,-1 1 16,0 2-16,-1 0 0,0 2 0,-5 0 15,-3-1-15,-3 2 16,-2 0-16,-4 0 0,-3 0 0,-3-3 15,-2 0-15,-2 1 0,-1 1 16,-1 2-16</inkml:trace>
  <inkml:trace contextRef="#ctx0" brushRef="#br0" timeOffset="11415.9187">23839 7570 0,'0'0'16,"0"0"-16,0 0 0,0 0 15,0 0-15,-12 24 0,12-24 16,-7 21-16,4-9 0,-1 3 0,-1 2 15,1 0-15,1 0 0,0 1 16,2 1-16,1-1 0,1-1 16,2 3-16,1 1 0,4-3 15,2-1-15,6-2 0,6-2 16,1-2-16,2-4 0,3-4 16,5-7-16,2 1 0,-8 1 0,-5 0 15</inkml:trace>
  <inkml:trace contextRef="#ctx0" brushRef="#br0" timeOffset="11562.8841">24480 7685 0,'0'0'0,"0"0"0,0 0 16,0 0-16,0 0 0,0 0 15,0 0-15,0 0 0</inkml:trace>
  <inkml:trace contextRef="#ctx0" brushRef="#br0" timeOffset="12949.4406">21472 6215 0,'0'0'0,"0"0"0,0 0 16,21-7-16,-21 7 0,22-11 16,-5 4-16,4-3 0,2-1 0,5-2 15,3 0-15,9-8 0,0-2 16,2 0-16,0-5 0,8-5 16,-4 1-16,7-7 0,-2 4 15,-7 2-15,-4 1 0,-3 0 16,1-4-16,-1 2 0,-4 1 0,-5 1 15,-5 1-15,-6 0 0,-2 2 16,-5 4-16,-3 3 0,-2 2 16,-2 4-16,-4 3 15,-3 3-15,-2 2 0,-2 2 0,-3 2 16,-3 2-16,1 3 16,-2 4-16,2 1 0,0 4 15,-1 3-15,-1 3 0,-1 6 16,-1 0-16,1 3 0,-1 0 0,2 3 15,0 4-15,0 4 0,2 1 16,2 1-16,2-2 0,2-1 16,3-3-16,1-2 0,1 1 15,4-4-15,0 0 0,2-2 16,2-3-16,-1-5 0,2-2 0,-1-5 16,1-2-16,0-2 0,-1-2 15,0-4-15,-1-2 0,-1 0 16,-2-5-16,0 3 0,-1-1 15,0 3-15</inkml:trace>
  <inkml:trace contextRef="#ctx0" brushRef="#br0" timeOffset="13977.3432">21758 5772 0,'0'0'0,"0"0"0,0 0 0,30 5 15,-30-5-15,38 3 0,-12 0 0,2-3 16,1 0-16,12-3 0,2 3 16,2 0-16,2 0 0,6 0 15,-4-1-15,1-2 16,-2-1-16,5-1 0,-5 0 16,-4 1-16,-3-2 0,-7-1 15,-4-1-15,-5-1 0,-3 0 0,-4-1 16,-3 2-16,-3 1 0,-2 0 15,-6 0-15,-4 3 0,-4-3 16,0 3-16,-6-2 0,-3 2 16,-2 2-16,0 1 0,-3 3 15,-1 2-15,1 3 0,-2-3 0,-1 5 16,-1 3-16,2-1 0,1 0 16,3 3-16,1 0 0,3 0 15,1 1-15,2-1 0,2 0 16,2 2-16,2-1 0,3-2 15,1 0-15,1-5 0,2-1 0,2 0 16,3-2-16,2-1 0,3-1 16,2-1-16,0-2 0,1-3 15,-1 1-15,3-4 0,1-1 16,-1 0-16,0 1 0,-1-2 16,1 1-16,-2-2 0,-3 2 15,-3 1-15,-1-1 0,-2 0 16,-2 1-16,0 1 0,-1 2 15,-1-1-15,-2 4 0,-2 0 0,-1 4 16,0-3-16,-1 2 16,0 1-16,-1 2 0,0-1 15,-2 1-15,1 1 0,0 0 16,1 0-16,1 0 0,1 0 16,1-1-16,0 1 0,1-1 0,1 0 15,1-2-15,2 0 0,0-1 16,2-2-16,1 0 0,1-1 15,0-2-15,4 0 0,1-1 16,1-1-16,1-1 0,-1 1 16,1-1-16,2-2 0,1 1 0,0 0 15,-1 0-15,-2 4 0,-2-3 16,-1 3-16,-2 2 0,-3 0 16,0 0-16,-2 1 0,-1 2 15,-1 0-15,-2 1 0,0 0 16,-1 3-16,-1 0 0,-1 0 0,0-2 15,1 1-15,0 1 0,0 0 16,0-2-16,0 1 16,0-1-16,0 0 0,3-3 0,3 0 15,1-4-15,2 1 0,1 0 16,1-4-16,1 0 0,1-2 0,3 0 16,2 1-16,-2-3 15,1-2-15,4 0 16,0-2-16,-3 2 0,0 0 0,0 2 15,-1 0-15,0 2 0,-3 0 16,-1 3-16,-2-1 0,0 3 16,0 2-16,-2 2 0,-1 3 15,-1 2-15,-2-2 0,-2 3 16,0 1-16,-2-2 0,-1 2 0,-1 3 16,-2 2-16,0-1 0,-1-1 15,-3 1-15,-1-1 0,0 1 16,-1-1-16,-1 1 0,0-1 15,1-4-15,1-1 0,3 0 16,0 0-16,2-4 0,1-2 0,2-1 16,-2 3-16,2-3 0</inkml:trace>
  <inkml:trace contextRef="#ctx0" brushRef="#br0" timeOffset="14565.6545">24104 5563 0,'0'0'0,"0"0"0,0 0 16,0 0-16,-8 26 0,8-26 0,-19 22 15,7-9-15,-1 3 0,-5-1 16,-3 4-16,-2-3 0,-1-1 0,-11 6 15,-4 0-15,2-3 16,-1-3-16,-7 2 0,1-2 0,3-3 16,5-2-16,-2-2 0,6-3 15,6-5-15,3 0 0,2-6 16,1-1-16,7-1 0,1-3 16,6-1-16,4-1 0,1-1 15,2 0-15,3-4 0,3 0 16,2 1-16,2 3 0,2 2 0,2-1 15,3 2-15,1-1 0,-1 1 16,2 1-16,-1 4 0,0 3 16,3-1-16,1 1 0,-1 4 15,0 5-15,0 1 0,0 2 16,0 2-16,-1-1 0,1 6 16,0 4-16,-1 0 0,-2 0 0,-3 2 15,0 2-15,-3 1 0,-1-4 16,0 8-16,-2 0 15,-1-1-15,-1-3 0,-2 2 0,0 0 16,-3-3-16,-2-2 16,-1-3-16,-1 1 0,0-6 0,0-2 15,-1 1-15,0-2 0,-1 0 16,1-4-16,0 0 0,1 0 16,0-3-16,0 0 0,-1-4 15,-2-1-15,1-2 0,1-1 0,-3-1 16,0-3-16,0 3 0,2-2 15,0 4-15</inkml:trace>
  <inkml:trace contextRef="#ctx0" brushRef="#br0" timeOffset="14713.9682">24514 5815 0,'0'0'0,"0"0"0,0 0 16,0 0-16</inkml:trace>
  <inkml:trace contextRef="#ctx0" brushRef="#br0" timeOffset="21301.1181">24751 8401 0,'0'0'0,"0"0"16,0 0-16,0 0 0,-30-2 0,30 2 15,-29 2-15,10-2 0,-3-1 16,-1 2-16,-2 1 0,-3 4 16,1-1-16,3 2 0,2-1 15,2 4-15,2-1 0,5 2 16,6 1-16,1 2 0,4 0 0,3 2 15,2 2-15,1 2 16,1-1-16,1 3 0,0 2 16,0 2-16,-1 2 0,1 8 15,-1-1-15,-3 0 0,-3-1 0,-3 1 16,-3-1-16,-3-1 0,-2-3 16,-7 6-16,-4-1 0,-1-1 15,-1 0-15,-2-5 0,0-5 16,1-2-16,2-2 0,3-4 15,3-1-15,3-2 0,2-2 0,3-2 16,2-4-16,3-1 0,1-1 16,2-3-16,2 0 0,-1-5 15,3 0-15,2 1 0,0 1 16,0-1-16,1 2 0,0 0 16,2 1-16,-1 1 0,1 0 15,1 2-15,0 4 0,-1 1 16,0 3-16,0-1 0,0 1 15,0 5-15,-2 3 0,1 3 0,-2 4 16,1 2-16,-2 2 0,0 3 16,1 4-16,-2 7 0,-1 2 15,-1 1-15,0 0 16,-1 11-16,-1-4 0,-2 1 16,1-3-16,-3 0 0,1-1 0,-1 7 15,2-2-15,-1-8 0,-1-4 16,2 3-16,-1 0 0,3-6 15,1-1-15,2-4 0,0-2 0,0-5 16,1 1-16,2-4 16,0-3-16,1-2 0,0-5 0,1 3 15,-1 0-15,-1-1 0,2-2 16,0-3-16,-1 1 0,2-2 16,0-1-16,3-2 0,1-4 15,-3-1-15,-1 1 0,-2-1 0</inkml:trace>
  <inkml:trace contextRef="#ctx0" brushRef="#br0" timeOffset="22466.2281">28907 10290 0,'0'0'0,"0"0"0,0 0 0,20 16 16,-11-12-16,1 7 0,2-1 15,3 5-15,0-1 0,6 5 0,0 1 16,-2 3-16,-2 1 0,-2 1 16,-2 0-16,-1 7 0,-3-1 15,-3-2-15,0-3 0,-3-2 16,-2-2-16,-3 0 0,-3 0 16,-3-2-16,-1-2 0,1 0 15,1 0-15,0-5 0,1-4 0,1 0 16,-1-4-16,3-3 0,0-5 15,3-1-15,2-6 16,0 2-16,-1-1 0,0 5 0</inkml:trace>
  <inkml:trace contextRef="#ctx0" brushRef="#br0" timeOffset="22740.0646">29313 10238 0,'0'0'0,"0"0"0,0 0 16,0 0-16,0 0 0,-18 23 0,18-23 15,-21 22-15,21-22 0,-25 28 16,10-10-16,1 0 0,-1 0 0,-7 7 16,-1 2-16,1-2 0,0 0 15,1-3-15,1 2 16,-2 3-16,1-3 0,1 0 15,0-2-15,2-3 0,0-2 0,3-3 16,1 0-16,3-3 0,2-3 16,5-2-16,2-6 0,2 0 15,-2 0-15,2 0 0</inkml:trace>
  <inkml:trace contextRef="#ctx0" brushRef="#br0" timeOffset="22966.3388">29315 10618 0,'0'0'0,"0"0"0,0 0 0,0 0 16,0 28-16,0-28 0,-2 21 16,1-7-16,0-3 0,-1 3 15,-1 1-15,-1-1 0,2 1 0,-1 2 16,-1 0-16,1-3 15,0-2-15,1-2 0,-1-2 0,3-4 16,3 0-16,-2-2 0,0 2 16,0-3-16</inkml:trace>
  <inkml:trace contextRef="#ctx0" brushRef="#br0" timeOffset="23166.7424">29725 10460 0,'0'0'0,"0"0"16,23-6-16,-7 4 0,4-3 0,11 1 15,5-1-15,3 2 16,1 3-16,9 0 0,1 0 16,-5 3-16,-3 2 0,-2-2 15,-9 0-15,-7 1 0</inkml:trace>
  <inkml:trace contextRef="#ctx0" brushRef="#br0" timeOffset="23365.794">29639 10721 0,'0'0'15,"0"0"-15,0 0 0,0 0 0,29-4 16,-29 4-16,50-4 15,-21 4-15,0-2 0,7 1 0,3 1 16,8-3-16,-4 2 0,9-1 16,-3 0-16,-9-1 0,-7 0 0,-7 2 15</inkml:trace>
  <inkml:trace contextRef="#ctx0" brushRef="#br0" timeOffset="23699.6794">30562 10378 0,'0'0'15,"0"0"-15,0 0 0,17 17 0,-17-17 16,18 18-16,-6-3 15,0-1-15,0 0 0,3 8 0,-1 2 16,-2-2-16,-2 3 0,-1 0 16,-1-2-16,-3 1 0,-1-3 0,1 4 15,-3 0-15,0-4 16,-1-2-16,0-2 0,-1-3 16,0-3-16,0-4 0,-1-2 15,-1 1-15,-1-2 0,-2-4 0,2-4 16,1-6-16,1 2 0,0 1 15,0 1-15</inkml:trace>
  <inkml:trace contextRef="#ctx0" brushRef="#br0" timeOffset="23949.9397">30852 10428 0,'0'0'15,"0"0"-15,0 0 0,-19 14 0,19-14 16,-19 14-16,7-3 0,-2 0 16,-3 0-16,-2 3 0,0 4 15,-7 3-15,1 0 0,-2 1 16,0-1-16,0-2 0,3 1 0,-2 2 16,1-3-16,4 1 15,1-3-15,4-2 0,3-3 16,4-2-16,3 0 0,2-3 0,1-3 15,-1 1-15</inkml:trace>
  <inkml:trace contextRef="#ctx0" brushRef="#br0" timeOffset="24200.3248">30959 10610 0,'0'0'15,"0"0"-15,0 0 0,0 0 0,25 3 16,-25-3-16,0 0 0,25 8 15,-25-8-15,0 0 0,20 15 16,-17-9-16,1 4 0,-3-2 16,-2 2-16,-1-2 0,-2 2 0,1-2 15,-1 2-15,0-2 16,1 2-16,1 1 0,0-1 16,0-2-16,2 2 0,5-3 15,4 0-15,1-3 0,1 0 0,3 2 16,2-5-16,2 2 0,2-6 15,1 3-15,-3-1 0,-3-1 16</inkml:trace>
  <inkml:trace contextRef="#ctx0" brushRef="#br0" timeOffset="24483.0939">31475 10332 0,'0'0'0,"0"0"0,0 0 15,21 19-15,-21-19 0,19 23 16,-5-7-16,-1 4 0,0 1 0,3 8 16,-1 7-16,-4-3 0,-3-1 15,-6 10-15,-5 1 16,-3-1-16,-2-2 0,-13 7 15,-9 2-15,-2-9 0,-1-4 0,-17 5 16,-7-4-16,14-8 0,9-6 16,10-7-16</inkml:trace>
  <inkml:trace contextRef="#ctx0" brushRef="#br0" timeOffset="24866.5669">28626 10239 0,'0'0'0,"-6"10"0,-3 1 16,-1 1-16,-1 4 0,-2 9 16,-1 7-16,3-2 0,1 2 0,1 14 15,1 3 1,2-6-16,3-3 0,4 6 0,6 1 15,3-2-15,3-5 0,9 7 16,4-1-16,-2-9 0,-4-7 0,-3-8 16,-5-5-16,-3-5 0</inkml:trace>
  <inkml:trace contextRef="#ctx0" brushRef="#br0" timeOffset="25716.4345">25080 10233 0,'0'0'0,"0"0"16,0 0-16,0 0 0,0 0 0,0 0 16,0 0-16,0 0 15,0 0-15,0 0 0,32-2 16,-32 2-16,34-7 0,-12 3 0,3-1 16,2 0-16,0 1 0,9-3 15,0 2-15,-3 0 0,-1 1 16,-2 2-16,-1 1 0,-5 1 15,-3 1-15,0 4 0,-5-1 16,-6 3-16,-2 0 0,-7 2 0,-5 4 16,-7 1-16,-5 4 0,-7 0 15,-7 4-15,-6 4 0,-1-1 16,-13 9-16,-4-2 0,4 0 16,5-3-16,-7 4 0,2 1 15,10-8-15,7-2 0,5-3 0,5-1 16,5-4-16,5-5 0,7-7 15,6-4-15,7-3 0,2-4 16,-3 3-16,0 0 0,-2 1 16</inkml:trace>
  <inkml:trace contextRef="#ctx0" brushRef="#br0" timeOffset="25966.3431">25426 10436 0,'0'0'0,"0"0"15,0 0-15,0 0 0,0 0 0,-4 31 16,4-31-16,-5 28 0,3-10 16,-1 1-16,-1 5 15,0-2-15,0 2 0,-3 5 0,-1 0 16,1-1-16,0 0 0,0-5 16,1 1-16,0-3 0,3 1 15,-2 0-15,2 2 0,1-10 16,0-2-16,0-4 0,-1-1 15,3-7-15,3-1 0,-1-2 0,-1 2 16,-1 1-16</inkml:trace>
  <inkml:trace contextRef="#ctx0" brushRef="#br0" timeOffset="26165.8919">25552 10546 0,'0'0'0,"0"0"16,0 0-16,0 0 0,0 0 0,15 18 16,-15-18-16,0 0 15,15 21-15,-15-21 0,0 0 16,16 24-16,-10-19 0,1 1 16,3-5-16,-2-1 0,-3-4 0,1 1 15,-2 2-15,1-2 0</inkml:trace>
  <inkml:trace contextRef="#ctx0" brushRef="#br0" timeOffset="26599.2787">26202 10147 0,'0'0'0,"0"0"0,0 0 16,0 0-16,0 0 0,0 0 15,4 24-15,-4-24 0,0 0 0,-7 30 16,7-30-16,-14 30 0,5-16 16,-2 4-16,-1 0 0,-1 0 15,-1 0-15,-8 3 0,-2-1 16,0-1-16,1-4 0,1-1 16,-1-3-16,1 0 0,0-1 0,-5-2 15,-1-1-15,8-6 16,2-2-16,-1 0 0,3-2 15,7 0-15,1 2 0,3-5 0,3 0 16,3 1-16,3 1 0,6-3 16,6 3-16,2-3 0,0 3 15,8-3-15,4 0 0,0 0 0,1 1 16,12-2-16,3 1 16,-2 0-16,-1 1 0,7 1 0,0 1 15,-6 1-15,-3 0 0,-2 0 16,-2 0-16,-5 3 0,-4 2 15,-7-2-15,-6 0 0,-3-2 16,-3 2-16,-1-1 0</inkml:trace>
  <inkml:trace contextRef="#ctx0" brushRef="#br0" timeOffset="26835.5877">26166 10660 0,'0'0'0,"0"0"0,0 0 15,-6 25-15,4-14 0,-1 6 16,0 5-16,-3 3 0,1 1 0,-1 2 16,2 1-16,-1-2 15,1-2-15,-2 1 0,2-2 16,1-5-16,-1-1 0,1-4 0,1-3 15,0-4-15,-1 0 0,2-4 16,0 1-16,0-1 0</inkml:trace>
  <inkml:trace contextRef="#ctx0" brushRef="#br0" timeOffset="27216.456">26432 10692 0,'0'0'0,"0"0"16,0 0-16,0 0 0,0 0 0,24 15 16,-24-15-16,24 14 0,-24-14 0,23 17 15,-10-9 1,-2 3-16,-3 3 0,0-1 0,-2 1 16,-1-2-16,0 2 0,-3-3 15,-2 3-15,-4-3 0,-1 2 16,-8 0-16,-4 0 0,0-2 0,0 0 15,-3-5-15,-2-2 16,-1-1-16,0-2 0,-1-1 0,0 0 16,5-3-16,1-1 0,0 0 15,4 0-15,4-3 0,2 1 16,3-2-16,3 1 0,5-4 0,5-2 16,6 0-16,6-4 15,3 3-15,2-3 0,11-2 16,0 2-16,0-1 0,0 3 0,1-9 15,-4-2-15,-7 8 16,-7 1-16,-3 6 0</inkml:trace>
  <inkml:trace contextRef="#ctx0" brushRef="#br0" timeOffset="27417.924">26905 10378 0,'0'0'0,"0"0"0,30-4 16,-11 1-16,4-1 0,10 0 15,4-2-15,2 2 0,-1 0 16,10-3-16,-2 3 0,-5-1 16,-6 0-16,-1-6 0,-6-6 15,-7 5-15,-5 2 0,-2 4 0</inkml:trace>
  <inkml:trace contextRef="#ctx0" brushRef="#br0" timeOffset="27683.2168">27136 10224 0,'0'0'0,"0"0"15,-8 15-15,1-3 0,0 0 0,-3 6 16,-2 2-16,-6 7 0,-2-2 16,-3 3-16,-4 1 0,-4 7 15,3-4-15,-4 3 0,-3-2 16,-1 2-16,5-3 0,4-3 16,1-4-16,3-6 0,2-3 0,5-5 15,3 0-15,3-6 0,2-3 16,1 1-16,2-2 0,0 2 15</inkml:trace>
  <inkml:trace contextRef="#ctx0" brushRef="#br0" timeOffset="27916.4951">26975 10549 0,'0'0'0,"0"0"15,0 0-15,0 0 0,0 0 0,-1 29 16,1-29-16,-2 28 0,2-28 15,-5 32-15,1-11 16,1-2-16,-1 2 0,0-2 0,0 2 16,-1 3-16,1-3 0,0 1 15,-1-3-15,1-2 0,-1-2 16,2-5-16,1-2 0,0-2 16,-1-5-16,3-1 0,3-5 15,-1-1-15,0 3 0,0 1 16</inkml:trace>
  <inkml:trace contextRef="#ctx0" brushRef="#br0" timeOffset="28082.8512">26997 10699 0,'0'0'0,"0"0"0,0 0 15,0 0-15,0 0 0,23-14 16,-23 14-16,27-7 0,-27 7 16,34-8-16,-14 4 0,1-2 15,0 2-15,1-3 0,1 3 16,4-3-16,-2 0 0,-3 0 15,-2 0-15,-3-1 0,-3-2 0,-2 0 16,-1 3-16,-2 3 0</inkml:trace>
  <inkml:trace contextRef="#ctx0" brushRef="#br0" timeOffset="28299.6156">27177 10599 0,'0'0'15,"0"0"-15,0 0 0,-15 19 16,8-9-16,2 4 0,-1 0 16,3 1-16,1 2 0,2 6 0,3 1 15,4-2-15,0-1 0,5-1 16,4-1-16,3-1 0,3-4 16,9 3-16,3-5 0,1-2 15,2-2-15,-7-2 0,-5-2 16,-6 0-16</inkml:trace>
  <inkml:trace contextRef="#ctx0" brushRef="#br0" timeOffset="28832.4496">29472 8290 0,'0'0'15,"0"0"-15,0 0 0,0 0 0,-25 11 16,25-11-16,-30 21 0,12-8 15,0 3-15,-3 3 0,-3 6 16,-3 7-16,1 1 0,2 3 16,2 2-16,0 9 0,4-1 15,2 9-15,4-2 0,5-4 16,4-6-16,4 0 0,2-2 16,5-5-16,2-3 0,8 2 15,3-4-15,-1-4 0,0-4 0,3-6 16,3-3-16,-2-6 0,3-2 15,-3-1-15,-7 0 0,-3-3 16</inkml:trace>
  <inkml:trace contextRef="#ctx0" brushRef="#br0" timeOffset="29149.4113">29511 8576 0,'0'0'0,"0"0"0,0 0 0,0 0 16,29-3-16,-29 3 0,34 1 15,-15 0-15,2 1 0,2 3 16,2 3-16,-1 0 0,0 3 16,6 3-16,0 3 0,-6 2 15,-3 0-15,1 9 0,-3 0 16,-6-2-16,-4 0 0,-6 0 0,-3-1 15,0-1-15,-1-4 0,-2 1 16,-2-2-16,0-2 0,0-3 16,1-2-16,1-3 0,1-2 15,-1-1-15,-1-4 0,-2-2 16,2-2-16,1-3 0,-1 2 16,2 0-16,0 1 0</inkml:trace>
  <inkml:trace contextRef="#ctx0" brushRef="#br0" timeOffset="29416.5263">30115 8506 0,'0'0'0,"0"0"0,0 0 16,0 0-16,-21 16 0,21-16 15,-28 16-15,28-16 0,-33 24 0,12-11 16,-4 3-16,1 2 0,0 0 15,-11 7-15,0 1 0,1-4 16,2-2-16,-5 6 0,3-2 16,3-3-16,4-2 0,3-2 15,2-1-15,4-4 0,4-2 16,5-2-16,4-2 0,8-5 16,3-5-16,0 2 0,-2 0 15,-1 0-15</inkml:trace>
  <inkml:trace contextRef="#ctx0" brushRef="#br0" timeOffset="29605.9482">30075 8791 0,'0'0'0,"0"0"0,0 0 16,0 0-16,0 0 0,7 25 0,-7-25 16,2 20-16,-2-10 0,-1 3 15,0 1-15,-1 0 0,-1 0 0,0 0 16,-1-2-16,0-1 15,2 0-15,-1-1 0,0-2 16,-1-2-16,1-2 0,1-1 0,2-3 16,0 3-16,0-3 0,0 0 15</inkml:trace>
  <inkml:trace contextRef="#ctx0" brushRef="#br0" timeOffset="29800.0337">30560 8632 0,'0'0'0,"12"-4"0,3 1 16,3 0-16,1 0 0,12 0 0,11 0 15,0 0-15,-1 1 0,7 0 16,0 5-16,-7 0 0,-5 1 0,-12-3 16,-8-1-16,-4 0 0,-3 0 15,-3 0-15</inkml:trace>
  <inkml:trace contextRef="#ctx0" brushRef="#br0" timeOffset="29982.9048">30557 8804 0,'0'0'0,"9"-1"0,4-1 15,2 0-15,1 1 0,9-1 16,4-2-16,1 2 0,0-2 0,5-1 15,-1 0-15,-4-1 0,-5-1 16,-3-1-16,-1-1 0,-3-2 16,-3-2-16,-2 3 0,-4 3 15,0 0-15</inkml:trace>
  <inkml:trace contextRef="#ctx0" brushRef="#br0" timeOffset="30238.8977">30894 8518 0,'0'0'0,"0"0"0,0 0 0,0 0 15,-8 26-15,8-26 0,-13 27 16,5-10-16,-1 1 0,-1 2 16,-1 3-16,0 0 0,0 1 15,-4 6-15,-1 1 0,2-3 16,2-3-16,-3 6 0,2-2 15,2-5-15,1-3 0,2-6 16,4-3-16,1-2 0,0-2 0,7-6 16,4-5-16,-3 1 0,1 0 15,-2-1-15</inkml:trace>
  <inkml:trace contextRef="#ctx0" brushRef="#br0" timeOffset="30516.0509">31198 8501 0,'0'0'0,"0"0"15,0 0-15,22 12 0,-22-12 0,27 18 16,-9-7-16,0 3 16,1 3-16,4 7 0,0 2 15,-2 1-15,-1 0 0,-1 7 0,-1 1 16,-4-3-16,-1-1 0,-5-3 15,-1-2-15,-3 0 0,0-3 16,-3-3-16,-2-3 16,0-1-16,0-1 0,-2-4 0,0-3 15,0-2-15,-1-3 0,-1-5 16,-2-3-16,2 0 0,0 1 16,1 0-16</inkml:trace>
  <inkml:trace contextRef="#ctx0" brushRef="#br0" timeOffset="30754.9235">31590 8652 0,'0'0'0,"0"0"0,0 0 15,-21 15-15,21-15 0,-27 16 16,8-5-16,0 3 0,1 0 0,-10 5 15,-1 0-15,3-2 0,2-2 16,-3 5-16,5 0 0,2-6 16,3-1-16,2-5 0,4 0 15,6-3-15,4-3 0,1-2 16,-1 3-16,1-3 0</inkml:trace>
  <inkml:trace contextRef="#ctx0" brushRef="#br0" timeOffset="30999.7851">31792 8790 0,'0'0'0,"0"0"0,0 0 16,0 0-16,0 0 0,26 1 16,-26-1-16,0 0 0,0 0 0,15 18 15,-15-18-15,0 0 0,-8 26 16,8-26-16,-14 20 0,14-20 16,-18 23-16,11-11 0,0 0 15,0-1-15,2-1 0,0 0 16,2-1-16,2 0 0,1-2 0,3 0 15,4-2-15,4-1 0,3-1 16,2-3-16,0-1 0,2-2 16,1-3-16,5-5 0,1-3 15,-4 2-15,-3 2 0,-4 2 16</inkml:trace>
  <inkml:trace contextRef="#ctx0" brushRef="#br0" timeOffset="31215.9994">32413 8583 0,'0'0'0,"0"0"0,0 0 0,18 27 16,-18-27-16,11 30 0,-9-9 15,-2 2-15,-1 1 0,-9 9 16,-7 2-16,-6-2 0,-5-1 15,-17 8-15,-5 2 0,-10 3 0,2-5 16,6-3-16,13-10 16,11-6-16</inkml:trace>
  <inkml:trace contextRef="#ctx0" brushRef="#br0" timeOffset="31866.3744">25518 8976 0,'0'0'0,"0"0"0,0 0 0,30 4 15,-13-3-15,5-1 0,7 0 16,13-1-16,5 1 0,17-2 0,4 1 16,4-2-16,3 2 0,18-4 15,-1 0-15,11 0 0,-7 0 16,10 0-16,-5 1 0,29-1 16,-16 1-16,-11 3 0,-5 0 15,-12 2-15,-7 0 0,-5 1 16,-4 0-16,-7 0 0,-4 2 0,-9-1 15,-3 1-15,-6 1 0,-3 0 16,-9 0-16,-6-2 16,-11 0-16,-5-2 0,-3 1 0,-1-1 15,0 0-15</inkml:trace>
  <inkml:trace contextRef="#ctx0" brushRef="#br0" timeOffset="32617.2433">25795 8131 0,'0'0'0,"0"0"0,0 0 0,0 0 15,0 0-15,0 0 0,0 0 16,-4 28-16,4-28 0,-3 20 15,3-20-15,-1 27 0,1-27 0,-1 30 16,1-13-16,0-1 0,-2 0 16,2 0-16,2 0 15,-1 1-15,0-2 0,0 5 0,0-4 16,1-2-16,1-1 0,3-3 16,3-2-16,-1-4 0,-1 0 0,3-4 15,2-1-15,-1-3 16,0-1-16,6-2 0,-1-3 15,1 0-15,0 0 0,-1-3 0,2 0 16,-3 1-16,-2-1 0,0 0 16,-2 0-16,-3 1 0,0 2 15,-1 1-15,-1-1 0,-1 3 16,-2-1-16,0 2 0,0 1 16,-1 2-16,-2 3 0,0 0 15,0 0-15,-1 4 0,-2 1 0,1 3 16,-1 3-16,0-2 0,-1 2 15,1 3-15,0 4 0,-1 3 16,1 1-16,-2 5 0,-3 2 16,1-2-16,2-3 0,-4 8 15,-1 1-15,0-2 0,0-2 0,-1 0 16,0 1-16,-1-4 16,0 0-16,-3 0 0,0 1 15,0-6-15,-1-4 0,-3 1 16,0-1-16,4-4 0,2-1 0,-2-2 15,-2-3-15,0 0 0,2-2 16,-5-2-16,-4-2 16,3-3-16,2 0 0,4 1 0,3-1 15,2 0-15</inkml:trace>
  <inkml:trace contextRef="#ctx0" brushRef="#br0" timeOffset="32839.8078">26234 8599 0,'0'0'0,"0"0"0,0 0 16,0 0-16,4 21 0,-4-21 16,0 0-16,-3 27 0,3-27 0,-2 18 15,1-7-15,-1-2 0,0 2 16,0-1-16,-2-1 0,2-4 15,1 1-15,0-4 16,1-2-16,0 0 0,0 0 0,0-2 16</inkml:trace>
  <inkml:trace contextRef="#ctx0" brushRef="#br0" timeOffset="33049.1393">26524 8354 0,'0'0'0,"0"0"16,0 0-16,30 0 0,-30 0 0,34-2 15,-13 2-15,1-1 0,2-2 0,6 2 16,3-1-16,-3 0 16,-2-1-16,-1 0 0,2 0 15,0 0-15,-5 0 0,-5 2 0</inkml:trace>
  <inkml:trace contextRef="#ctx0" brushRef="#br0" timeOffset="33666.1196">27100 8090 0,'0'0'0,"0"0"0,0 0 16,0 0-16,0 0 0,-1 31 0,1-31 16,-6 24-16,6-24 0,-7 28 15,2-11-15,1-1 0,-1 1 16,2 0-16,0-1 0,0 0 0,-1-3 16,2 5-16,2-1 15,0-4-15,1-2 0,1-3 16,1-2-16,1-1 0,1-2 0,3-2 15,3-1-15,0-2 0,2-2 16,1-1-16,0 0 16,4-4-16,-1-3 0,2 0 0,0-1 15,-3 0-15,-1 1 0,-1-1 16,0-2-16,0 1 0,-2-1 0,-2 2 16,-2-2-16,0 3 0,0 0 15,-3 1-15,1 2 16,-2 2-16,0 0 0,-2 2 15,0 1-15,0 1 0,-2 3 0,2-1 16,-2 3-16,0 3 16,-1 0-16,-1 4 0,-1 2 0,0 0 15,-1 3-15,1 2 0,-1 0 16,-3 9-16,0-1 0,1 2 16,-2 2-16,-1 0 0,0 0 15,-2 9-15,0 0 0,1-3 16,0-2-16,2 1 0,-1-1 15,1 0-15,0-4 0,-3 7 16,-1 0-16,-1-6 0,1-3 0,-3-2 16,0-1-16,2-4 0,2-2 15,-1-2-15,0-3 0,3-5 16,0-1-16,0-1 0,-1-3 16,2-4-16,2-5 0,0 2 15,2 1-15,1 1 0</inkml:trace>
  <inkml:trace contextRef="#ctx0" brushRef="#br0" timeOffset="33950.952">27453 8499 0,'0'0'0,"0"0"16,0 0-16,0 0 0,22-3 0,-22 3 15,0 0-15,21 6 0,-21-6 16,0 0-16,11 20 15,-11-20-15,-2 16 0,-4-6 0,-1 2 16,-3 0-16,-1-1 0,1 1 16,0-1-16,1-1 0,1-1 0,0 3 15,3-1 1,2-4-16,2-1 0,4 0 0,5 1 16,1-1-16,4-1 0,0-1 15,0-2-15,5 1 0,-1 0 0,2 0 16,0 2-16,-4-3 0,0-2 15,-3 0-15,-2 0 0,-1 0 16</inkml:trace>
  <inkml:trace contextRef="#ctx0" brushRef="#br0" timeOffset="35016.5576">25794 9235 0,'0'0'0,"0"0"0,0 0 15,0 0-15,0 0 0,26 1 0,-26-1 16,0 0-16,28 6 0,-28-6 16,22 11-16,-10-6 0,0 2 0,1 1 15,1 2-15,1 1 0,-2 0 16,0 1-16,-1 3 0,-1 1 16,0 1-16,1 6 0,-2 0 15,-1 0-15,-2-2 0,-2 1 16,0 0-16,-2-1 0,0-1 0,-2 0 15,-1-2-15,-1-2 0,-1-2 16,0-2-16,0-1 16,1-2-16,-1 0 0,0-3 0,0-2 15,0-3-15,0-1 0,2-3 16,2-5-16,-1 4 0,0 0 0,0 0 16</inkml:trace>
  <inkml:trace contextRef="#ctx0" brushRef="#br0" timeOffset="35285.2855">26178 9234 0,'0'0'0,"0"0"0,0 0 15,0 0-15,-23 15 0,23-15 16,-19 18-16,19-18 0,-20 21 0,6-8 15,-2 2-15,-1 0 16,0 0-16,0 2 0,-1 0 16,-4 3-16,0-1 0,-1 0 0,0 0 15,2-1-15,1-2 0,2-3 16,3-2-16,3 0 0,2 0 16,5-4-16,4-3 0,1-1 15,0 0-15,0-1 0</inkml:trace>
  <inkml:trace contextRef="#ctx0" brushRef="#br0" timeOffset="35482.5695">26252 9476 0,'0'0'0,"0"0"0,0 0 15,0 0-15,0 0 0,-4 22 0,4-22 16,0 0-16,-7 25 0,7-25 15,-8 21-15,4-11 0,1-1 16,-2 0-16,1 1 16,0-3-16,2-3 0,1-1 0,0 1 15,0-1-15</inkml:trace>
  <inkml:trace contextRef="#ctx0" brushRef="#br0" timeOffset="35682.7478">26567 9356 0,'0'0'0,"0"0"0,0 0 0,28-5 15,-28 5-15,31-3 0,-11 1 16,0 0-16,1 0 0,7 1 16,3 0-16,-2 0 0,-3 1 0,1-1 15,-1 0-15,-4-2 0,-3 0 16,-3 0-16,-2 1 0,-3 0 15</inkml:trace>
  <inkml:trace contextRef="#ctx0" brushRef="#br0" timeOffset="36016.9431">27243 9241 0,'0'0'0,"0"0"0,0 0 15,10 19-15,-10-19 0,10 17 0,-4-3 16,-1-1-16,0 3 0,-2 1 16,-1 2-16,2 5 0,-1-3 15,-2 0-15,-1 1 0,0-2 16,0-1-16,0 0 0,1-1 15,-1-1-15,-1-3 0,0-2 0,-1-2 16,1-1-16,-1-1 0,1-2 16,0-1-16,0-2 0,0-1 15,1-2-15,-2-3 0,1 1 16,1 2-16,-3-3 0</inkml:trace>
  <inkml:trace contextRef="#ctx0" brushRef="#br0" timeOffset="36270.244">27441 9245 0,'0'0'0,"0"0"0,0 0 0,0 0 16,0 0-16,0 0 0,0 0 15,-21 24-15,21-24 0,-18 14 16,18-14-16,-24 20 0,11-9 0,-3 2 15,-1 1-15,-1 0 0,1-1 16,0 1-16,-2 0 16,-4 2-16,2-4 0,2 0 0,3 1 15,1-2-15,3-2 0,4-3 16,4-3-16,1-1 0,-1 1 0,2-2 16</inkml:trace>
  <inkml:trace contextRef="#ctx0" brushRef="#br0" timeOffset="36532.5989">27530 9392 0,'0'0'0,"0"0"0,0 0 0,0 0 15,0 0-15,0 0 0,0 0 16,25 8-16,-25-8 0,0 0 16,0 0-16,15 21 0,-15-21 15,0 0-15,-1 23 0,1-23 0,0 0 16,-10 26-16,4-16 15,2-2-15,-1 0 0,0 0 0,-1-1 16,2 1-16,0-3 0,0 1 16,1-2-16,2 1 0,2-1 15,2-1-15,3 0 0,2-2 16,1-2-16,4-3 0,0-2 16,-1 0-16,-2 1 0,-1 0 15</inkml:trace>
  <inkml:trace contextRef="#ctx0" brushRef="#br0" timeOffset="38016.1102">31250 6205 0,'0'0'0,"0"0"0,0 0 15,0 0-15,0 0 0,0 0 0,0 0 16,0 0-16,-21 20 0,21-20 15,-22 15-15,22-15 0,-28 14 16,12-6-16,-2 2 16,-1-1-16,-1 1 0,0 0 0,1 2 15,0 1-15,1-2 0,-3 0 16,1 0-16,4-1 0,2-2 16,0 1-16,2-2 0,3-3 15,3 3-15,2 1 0,6-1 16,-1-4-16,1 1 0,2-1 0,3 1 15,2-1-15,1 0 0,2 1 16,3 0-16,1-1 0,-1 1 16,6 0-16,1 0 15,-2-1-15,0 0 0,-1-2 0,-1 3 16,-1-1-16,-3-3 0,-1 0 16,0 0-16,-2-1 0,-2-2 15,-1 0-15,-1-1 0,-2 1 16,0-4-16,-2-1 0,-1 1 15,-1 0-15,0 0 0,-1-1 0,-1-2 16,-1 2-16,-1-2 0,0-1 16,-1-2-16,0 1 0,-1 2 15,-1-7-15,-2 1 0,1 0 16,2 2-16,1 2 0,-1 4 16,2-1-16</inkml:trace>
  <inkml:trace contextRef="#ctx0" brushRef="#br0" timeOffset="38599.5833">31534 6026 0,'0'0'0,"0"0"16,0 0-16,0 0 0,11 18 15,-11-18-15,0 0 0,8 26 16,-8-26-16,2 23 0,-3-11 15,0 2-15,0 0 0,-1 1 0,-2 2 16,0-2-16,0 2 0,-1 1 16,1 0-16,0 0 0,1-4 15,1 0-15,0-3 0,-1-4 16,1 4-16,4-7 0,4 2 16,-2-5-16,2 0 0,1-2 15,1-3-15,2 1 0,0-1 0,6-3 16,2-4-16,0 1 0,0 0 15,-2-2-15,0-1 16,-2 1-16,0-2 0,0 1 0,-1-3 16,-1 3-16,0 1 0,-2-2 15,-1 1-15,-3 1 0,0 1 16,-1 0-16,0 4 0,-2-2 16,0 2-16,-3 2 0,-1 1 15,-1 1-15,0 3 0,0 0 16,0 3-16,-1 1 0,0 3 0,-1 0 15,-1 1-15,1 3 0,-2 2 16,1 2-16,-2 2 0,-1 5 16,1-1-16,-3 4 0,-1 1 15,1 2-15,1-3 0,-1 3 16,0-2-16,-1 7 0,1-2 16,0 1-16,0-3 0,2 0 15,-1-1-15,0 1 0,-1-1 16,-1-1-16,0-4 0,-5 2 15,-2-3-15,-4 2 0,-3-2 0,-3-4 16,-4-1-16,1 0 0,8-5 16,4-2-16</inkml:trace>
  <inkml:trace contextRef="#ctx0" brushRef="#br0" timeOffset="38949.4264">30457 6811 0,'0'0'0,"0"0"0,0 0 16,0 0-16,33-3 0,-33 3 15,40 0-15,-16 2 0,2-1 0,15 0 16,5-2-16,-3 0 15,-2-1-15,15-1 0,5 2 16,-2-2-16,-2 2 0,18-2 16,5 0-16,-8 0 0,-8 1 0,7 0 15,-5 2-15,3-1 0,-5-2 16,-8 3-16,-4 3 0,-5-2 16,-4 5-16,-7-5 0,-3 2 15,-10-3-15,-6 0 0,-8 3 16,-6 5-16,-1-5 0,0 1 15,-1-3-15</inkml:trace>
  <inkml:trace contextRef="#ctx0" brushRef="#br0" timeOffset="39416.2743">31039 7044 0,'0'0'0,"0"0"0,0 0 16,-25 14-16,15-7 0,-2 0 15,-2 1-15,0 2 0,-1 4 0,-6 0 16,-1 1-16,1-1 0,1 0 16,1-1-16,1 0 15,3 1-15,3 0 0,1-3 16,1-1-16,2-2 0,2 2 0,2-2 15,3-1-15,2 0 16,3-1-16,1-1 0,4-3 0,2-1 16,3 2-16,3-2 0,3-1 15,0 0-15,-1 2 0,5-1 16,0 0-16,0-1 0,-1 0 16,-1-2-16,0 0 0,-2 0 15,-1-1-15,2 1 0,-2-2 16,-5 3-16,-1-2 0,-1 0 0,-1-4 15,-2 3-15,-1-1 0,-1-4 16,-2 2-16,1-4 0,-2 2 16,-2-1-16,-1-3 0,-1 2 15,-2-3-15,-1 2 0,-2-5 16,-1 1-16,-2 0 0,-1-2 16,-1 1-16,3-1 0,-1 0 0,2 2 15,1 3-15,0 2 0</inkml:trace>
  <inkml:trace contextRef="#ctx0" brushRef="#br0" timeOffset="39683.1391">31203 6851 0,'0'0'0,"0"0"16,0 0-16,15 17 0,-15-17 16,16 15-16,-16-15 0,27 22 15,-13-8-15,1 0 0,2 1 16,-2 2-16,1 1 0,3 7 15,-1-1-15,0-1 0,-1 2 0,-1 2 16,0-1-16,0 3 0,0-1 16,-3-3-16,-2 2 0,-2-4 15,-2-3-15,-1 0 0,-2-2 16,1-2-16,-2-4 0,-1-1 16,-2-3-16,0-2 0,-1-1 0,-2-3 15,-3 0-15,2-4 0,-1 0 16,2 1-16,1-1 0,0 0 15</inkml:trace>
  <inkml:trace contextRef="#ctx0" brushRef="#br0" timeOffset="39999.9277">31690 7029 0,'0'0'0,"0"0"15,0 0-15,0 0 0,0 0 0,-26 20 16,26-20-16,-22 18 16,22-18-16,-25 23 0,7-12 15,1 3-15,-2 1 0,-1 1 0,-2 0 16,-6 5-16,1-1 0,0-2 16,3-1-16,1 0 0,1-3 0,-3 4 15,0-4-15,4 0 16,4-1-16,0-3 0,2-1 15,5-5-15,1 2 0,1-3 16,3 0-16,-1-1 0,2 1 0,6-6 16,5 0-16,-2-1 0,1 2 0,-2 0 15</inkml:trace>
  <inkml:trace contextRef="#ctx0" brushRef="#br0" timeOffset="40153.3901">32116 7179 0,'0'0'0,"-1001"0"15,2002 0-15,-1001 0 0,0 0 0,0 0 16,0 0-16,0 0 16,0 0-16,-27 7 0,27-7 15,0 0-15</inkml:trace>
  <inkml:trace contextRef="#ctx0" brushRef="#br0" timeOffset="52433.4064">14071 11156 0,'0'0'15,"2"-7"-15,3-5 0,-1 0 0,0 1 16,2-3-16,1-1 0,0-7 15,0-2-15,-2 2 0,0 0 16,-3-2-16,-1 3 0,-2 1 16,-2 0-16,-1-1 0,0 3 0,-3 3 15,0 1-15,-4 0 16,-3 4-16,-1 2 0,-3 1 0,1 3 16,-1 3-16,-1 2 0,-1 3 15,-2 4-15,-1 2 0,-5 7 16,0 1-16,2 4 0,1 3 15,1 0-15,-1 0 0,4 0 16,2 0-16,0 4 0,4 2 16,5-5-16,4-1 0,4-4 15,2-3-15,5 2 0,2-4 0,2-2 16,3 0-16,3-7 0,0 0 16,4-6-16,3-1 0,1-1 15,2-4-15,0-1 0,-1-2 16,0-1-16,0 2 0,1-4 15,-1-3-15,-3 3 0,-2-3 16,-4 0-16,-1-1 0,-3 3 0,-1-2 16,-2 1-16,-1-1 15,-2 2-15,0-1 0,-3 2 0,0 0 16,-1 1-16,-1 2 0,0 1 16,0 3-16,-1 1 0,0-1 15,-2 5-15,-2 2 0,1 1 16,-1-1-16,0 4 0,-2 0 15,1 4-15,-1 0 0,-1 2 16,1-1-16,0 2 0,1 1 0,2 2 16,2 1-16,1 2 0,1-1 15,1-1-15,1 0 0,1 0 16,3-2-16,2 0 0,0-2 16,2-3-16,0 3 0,3-6 15,4 1-15,1-4 0,1-2 16,-2 0-16,-3-2 0,-2 3 15</inkml:trace>
  <inkml:trace contextRef="#ctx0" brushRef="#br0" timeOffset="53152.0443">14942 10496 0,'0'0'0,"0"0"0,0 0 0,0 0 16,0 0-16,-13 25 0,13-25 16,-8 25-16,4-8 0,-2 1 15,0 3-15,-3 1 0,-1 3 0,-3 10 16,-2 2-16,1-1 0,0 3 15,-4 4-15,2 3 16,1-3-16,2-1 0,-4 1 16,0-1-16,1-8 0,3-3 0,2-3 15,0-2-15,2-4 0,3-4 0,1-4 16,2-3-16,1-5 16,-1-2-16,2-1 0,1-3 15,0 0-15,3-6 0,-1 1 0,0-5 16,2 0-16,2 1 0,-1-4 15,2-2-15,0 0 0,-1-1 16,2-2-16,0 0 0,-1 1 16,1-1-16,3-1 0,1-2 15,-1 3-15,1 3 0,5-5 16,0 1-16,-2 2 0,-2 3 0,-1 3 16,1 4-16,-2-1 0,0 1 15,-2 6-15,4-1 16,-1 4-16,1-1 0,-1 4 0,0 1 15,-1 2-15,-1 2 0,-1 1 16,0 3-16,-3 0 0,-1-3 16,-3 4-16,-2 2 0,-1-2 15,-1 1-15,-5 0 0,-3 1 16,0-2-16,0 1 0,-1-3 16,-1 1-16,-1 0 0,0-3 0,-6 2 15,-1-2-15,4-4 16,-1-1-16,-3-2 0,3-3 0,2-1 15,2 0-15,-2-3 0,-2 3 16,2-4-16,-1-1 0,2 0 16,-1-3-16,2 1 0,1 0 15,3 0-15,3 0 0,2-2 16,4 0-16,6-2 0,4-3 16,-1 2-16,-2 2 0,-1 0 0</inkml:trace>
  <inkml:trace contextRef="#ctx0" brushRef="#br0" timeOffset="53751.3338">14406 11366 0,'0'0'0,"0"0"0,0 0 15,0 0-15,0 0 0,28 12 16,-28-12-16,21 11 0,-21-11 0,17 16 15,-10-7-15,-4 1 0,-2 1 16,-3 2-16,-3 3 0,-3 0 16,-2-1-16,-6 0 0,-6 1 15,-10 5-15,-2-1 0,7-2 16,4-4-16,3 0 0</inkml:trace>
  <inkml:trace contextRef="#ctx0" brushRef="#br0" timeOffset="54533.6403">17963 12037 0,'0'0'15,"15"-1"-15,8 0 0,8 1 16,0 0-16,16 1 0,16 1 16,-2-1-16,-2 2 0,13-2 15,0 1-15,-7 0 0,-7-1 0,4 1 16,-6 2-16,-8-1 0,-6 3 15,-5-5-15,-2-2 16,-7 1-16,-6 0 0,-7 0 0,-3 0 16,-6 0-16,-1-1 0,-3 0 15,0 0-15,-5 0 0,-3-1 16,-3 1-16,-3 0 0,4 1 16,2-1-16,0 1 0</inkml:trace>
  <inkml:trace contextRef="#ctx0" brushRef="#br0" timeOffset="55282.9675">18477 10899 0,'0'0'0,"0"0"16,0 0-16,0 0 0,0 0 0,3 29 15,-3-29-15,1 27 0,-1-27 16,-1 36-16,0-14 15,0 4-15,-2-1 0,-1 10 16,-3 5-16,0-1 0,-1 0 16,-5 11-16,-3 0 0,2-4 0,1-6 15,-3 10-15,1-4 0,2-3 16,0-7-16,2-2 0,3-2 16,-1-5-16,1-3 0,1-5 15,2-4-15,1-4 0,0-2 0,2-3 16,2-1-16,0-5 0,0 0 15,3-4-15,0-3 0,-1 0 16,0 0-16,1-4 0,1-1 16,-1-1-16,0-1 0,2 1 15,0-4-15,2 0 0,0 0 16,4-1-16,2 2 0,-1 0 16,-1 1-16,4-1 0,2 0 15,-3 2-15,-1 3 0,2 4 0,-1 2 16,-1 1-16,2 2 15,-1 2-15,1 4 0,0 0 0,-1 2 16,-2 1-16,-1 4 0,-1 0 16,0 2-16,-2 1 0,-2 2 15,0-2-15,-2 3 0,-2-1 16,0 0-16,-2-1 0,0 0 16,-4-1-16,0 0 0,-4-4 0,-2-2 15,-2 2-15,-1 0 16,-1-3-16,-1-1 0,0-4 0,-2-1 15,-2-1-15,-2 0 0,-1-2 16,0-3-16,3 0 0,0-1 16,-2-1-16,2-1 0,5 2 15,1 0-15,1 0 16,4 0-16,2-1 0,4 0 0,3-2 16,2-1-16,1 2 0,-2 2 0,0-1 15</inkml:trace>
  <inkml:trace contextRef="#ctx0" brushRef="#br0" timeOffset="56183.3762">18408 12637 0,'0'0'0,"0"0"16,0 0-16,17-18 0,-17 18 0,14-17 15,-6 5-15,-1-2 16,2 0-16,0-3 0,0-1 0,2-5 15,-1-1-15,-1 0 0,-2-1 16,0 2-16,-1 0 0,-4 1 16,-2 0-16,-1 2 0,-2-1 0,-1-1 15,-1 1-15,-1 6 16,1 1-16,-2 3 16,-1 2-16,-1 3 0,-1 3 0,-2 3 15,-1 2-15,-3 3 0,-3 2 0,1 2 16,0 4-16,1 1 0,-2 3 15,-5 5-15,0 1 16,2 2-16,2 1 0,2 0 0,3 0 16,2-1-16,4 1 0,1-3 15,1-2-15,3-4 0,0-2 16,4-1-16,3 0 0,0-2 16,2-3-16,2 0 0,2-1 15,0-3-15,1-2 0,-1-3 0,2-2 16,-2-1-16,2-2 0,1-1 15,-1-1-15,1 0 0,1-1 16,0-2-16,1-1 0,0 0 16,-1-1-16,0-2 0,0 0 15,-2 1-15,0-1 0,-1 2 16,-1 0-16,-1 2 0,-1 1 0,-2-1 16,-1 2-16,1 0 15,-2 0-15,0 2 0,0 2 16,-2 2-16,-1 2 0,0 0 0,0 0 15,0 0-15,0 4 0,-1 0 16,-2 2-16,0 2 0,0 1 16,-2 1-16,1 1 0,0 0 15,0 1-15,2 0 0,0 1 16,1-1-16,1 1 0,1-1 16,1 0-16,0 0 0,2 1 0,0 1 15,2-1-15,-1-2 16,1-1-16,2 3 0,2-3 0,-2-2 15,1-2-15,2 1 0,1-1 16,-2-3-16,0 0 0,0-2 16,-1 1-16,-1 0 0,1 0 0,1-1 15,0 0 1,1-2-16,0-2 0,1-1 0,0 0 16,1-1-16,-2-1 0,-1 0 15,-1-2-15,0-1 0,0-2 16,0-2-16,-1 3 0,-2 2 0</inkml:trace>
  <inkml:trace contextRef="#ctx0" brushRef="#br0" timeOffset="56358.2389">19320 12375 0,'0'0'15,"0"0"-15,0 0 0,0 0 16,0 0-16,0 0 0,0 0 0,0 0 16,0 0-16,0 0 0,0 0 15,0 0-15</inkml:trace>
  <inkml:trace contextRef="#ctx0" brushRef="#br0" timeOffset="59317.1111">29189 12701 0,'0'0'0,"0"0"16,23-1-16,-9-2 0,0 0 0,11-1 15,5 1-15,1-2 0,3 1 16,11-2-16,2 0 0,1 0 15,-1-1-15,10 1 0,2 0 16,-2 0-16,1 1 0,7 0 16,-1 4-16,-5-1 0,0 0 0,-1 1 15,0 1-15,1-1 0,-1-2 16,8 0-16,-2 2 0,-3 1 16,-2 0-16,-1 0 0,0 1 15,-4 1-15,-2-2 0,20 3 16,-8-1-16,-9 1 0,-6 0 0,-6-2 15,-4 0-15,-17-1 16,2 0-16,-6 1 0,1 0 16,-2-1-16,-1 0 0,-3-2 0,-2 0 15,-3 1-15,-2 0 0,-3-1 16,-1 0-16,-2 2 0,0-2 16,-5 0-16,-4 1 0,-1 0 15,-3 0-15,-5 1 0,-3-1 16,-2-2-16,-4-2 0,6 0 15,4 1-15,2 2 0</inkml:trace>
  <inkml:trace contextRef="#ctx0" brushRef="#br0" timeOffset="59952.4538">28953 12976 0,'0'0'0,"0"0"0,0 0 16,0 0-16,0 0 0,0 0 15,0 0-15,0 0 0,0 0 16,31 0-16,-31 0 0,22-1 0,-22 1 16,29-1-16,-29 1 0,40 1 15,-18-2-15,5 0 16,2-1-16,2 0 0,2 1 0,13 0 15,1 0-15,0 0 0,1 0 16,11 0-16,1 0 16,7 1-16,-5 0 0,4 0 0,2 2 15,6-2-15,-6 0 0,0 1 16,3 0-16,-9-1 0,-4 0 0,9 1 16,0 3-16,-4-3 15,-3-1-15,22 2 0,-7 0 16,-13-3-16,-9-1 0,-1 1 0,0 1 15,-8 1-15,-4 1 0,0-1 16,3-1-16,-5 1 0,-3 1 16,-4 0-16,-1-2 0,-16 1 15,2-1-15,1 1 0,2-1 16,-3 0-16,0 0 0,-5 0 16,-2 1-16,0-2 0,-2 1 15,-2-2-15,-1-1 0,-1 1 0,1 2 16,-2-1-16,-2 1 15,0 0-15,-2-1 0,2 1 0,-2-2 16,2 2-16</inkml:trace>
  <inkml:trace contextRef="#ctx0" brushRef="#br0" timeOffset="65950.4351">30344 13350 0,'0'0'0,"0"0"0,0 0 15,0 0-15,0 0 0,0 0 16,-25 9-16,25-9 0,-23 7 0,23-7 16,-40 10-16,17-3 15,0-1-15,-5 1 0,-4 0 16,-7 1-16,0 0 0,-2 1 0,-1-2 15,-5 2-15,4-2 0,1 0 16,1 0-16,6 0 0,5-1 0,1 3 16,5 3-16,5-4 15,5-1-15,5-2 0,4 1 16,1 1-16,3 0 0,8 1 16,6 0-16,3 1 0,2-1 0,7 3 15,4 0-15,2 2 0,2-1 16,6 4-16,5 0 0,3 4 15,-2-2-15,2 3 0,5-1 16,-7-1-16,-4 0 0,8 1 16,1 0-16,-8-4 0,-7-3 0,-4-2 15,-3 0-15,-6-3 16,-6-3-16,-2-4 0,-3-3 16,-4-1-16,-1-3 0,-8-3 15,-5-6-15,-1-1 0,1 0 0,-7-5 16,-3-4-16,-2 0 0,-1 0 15,-1-5-15,-2-3 0,2 3 16,1 0-16,-3-2 0,-2-1 16,1 1-16,2 0 0,-2-6 15,1 1-15,3 3 0,1 3 0,1-1 16,-1 2-16,3 6 0,4 4 16,1 1-16,0-1 15,4 5-15,0 3 0,3 2 16,0 2-16,2 4 0,1 0 0,-2 4 15,-2 2-15,2 2 0,1 3 0,-1 4 16,0 4-16,1 1 16,0 1-16,-2 5 0,0 3 15,0 0-15,0 1 0,2 4 16,0 6-16,0 0 0,0-2 0,-1 12 16,1 0-16,0-3 0,0-3 15,1 8-15,1-1 0,0-6 16,0-4-16,0 1 15,0 0-15,0-6 0,2-6 0,-1-4 16,0-3-16,0-6 0,0-4 16,-1-1-16,0-1 0,1-4 15,2-3-15,2-4 0,3-2 16,1-1-16,-1-2 0,2-5 16,1-6-16,3-2 15,0-3-15,0 0 0,-1-2 0,1 0 16,-1 1-16,2-1 0,2 1 15,1-7-15,-1 0 0,1 4 16,1 2-16,-3 1 0,0 0 0,-2 1 16,0 2-16,-1 2 0,0 3 15,-1 1-15,-2 1 0,0 3 16,-2 2-16,-2 4 16,-1 0-16,-2 1 0,-2-1 0,-1 4 15,0 3-15,-4-1 0,1 2 16,-5 1-16,-2 1 0,2 0 15,0 0-15,2-2 0</inkml:trace>
  <inkml:trace contextRef="#ctx0" brushRef="#br0" timeOffset="67557.4408">22030 12736 0,'0'0'0,"0"0"16,0 0-16,-27 13 0,14-7 0,-4 4 16,-1 5-16,-8 6 15,0 1-15,-2 6 0,0 4 16,2-1-16,3-3 0,-3 12 15,1 1-15,-2 10 0,1-1 0,3 5 16,2 2-16,6-1 16,4-2-16,1 7 0,3-1 15,6-5-15,3-3 0,7 7 16,4-1-16,3-7 0,1-4 0,6-5 16,2-2-16,8-5 0,7-2 15,8-3-15,7-3 0,-15-7 16,-11-6-16,-8-4 0</inkml:trace>
  <inkml:trace contextRef="#ctx0" brushRef="#br0" timeOffset="68224.2389">22691 13052 0,'0'0'0,"0"0"0,0 0 0,0 0 0,0 0 15,-5 22-15,5-22 16,-5 26-16,5-26 0,-4 31 16,2-11-16,-2 1 0,0 0 0,-2 4 15,1 3-15,-3 6 0,1-1 16,-1 1-16,0-2 0,-2 6 15,0-2-15,1-2 0,2 0 16,2-6-16,3-3 0,0-5 16,1-3-16,0-3 0</inkml:trace>
  <inkml:trace contextRef="#ctx0" brushRef="#br0" timeOffset="68999.8024">24788 12716 0,'0'0'0,"0"0"0,0 0 16,0 0-16,-5-22 0,2 14 15,-3-1-15,-1 1 0,-3 0 16,-6 3-16,-4 0 0,-3 2 16,-3 1-16,-10-1 0,1 3 15,0 3-15,1-2 0,-6 5 0,4 2 16,5 1-16,5 0 0,8 3 15,3 1-15,8 0 0,3-1 16,9 3-16,6-1 0,2 2 16,2 0-16,6 2 0,5 0 15,1 0-15,4 0 16,-1 5-16,0 1 0,-4-2 16,-3-3-16,-3 3 0,-5 1 0,-4-3 15,-3-1-15,-9 2 16,-8 2-16,-4-4 0,-3 1 0,-6-4 15,-5-1-15,1-3 0,0-2 16,-2-1-16,-3-1 16,2-3-16,2-5 0,3-3 15,6 0-15,3 0 0,4 2 16,2-1-16</inkml:trace>
  <inkml:trace contextRef="#ctx0" brushRef="#br0" timeOffset="69733.2746">24917 12875 0,'0'0'0,"0"0"16,0 0-16,0 0 0,0 0 0,-2 32 16,2-32-16,-5 27 0,5-27 15,-8 29-15,2-10 16,-1-1-16,2 0 0,-4 6 0,-1-2 15,1-4-15,0-2 0,1-2 16,2-1-16,0 0 0,2 0 16,-1-4-16,2-4 0,0-1 15,1 1-15,2-5 0,0 0 16,4-3-16,2 0 0,1-4 0,3-2 16,0-1-16,1 0 0,3-4 15,1-3-15,-1 3 16,2 1-16,1 0 0,2-1 15,-1 1-15,-2 2 0,0 1 0,-1 1 16,-2 3-16,-2 1 0,-1 2 16,0 1-16,-1 1 0,-1 2 0,-2 3 15,0 1-15,-1 3 16,0 1-16,-2 2 0,-2 1 16,0 1-16,-1-2 0,-1 3 0,-1 1 15,0-1-15,0-3 0,-3 1 16,1 0-16,-1-1 0,1-1 15,2-2-15,2-3 0,-1 0 16,-2-1-16,3-4 0,0 0 16,0 0-16,3-2 0,0-3 15,2-3-15,1-1 0,-1 1 0,4-2 16,2-3-16,0 0 0,1-1 16,5-3-16,0 1 15,-2 0-15,-1 1 0,2 1 16,-1 0-16,1 3 0,-2 1 0,1 2 15,2 3-15,-3 0 0,0 3 16,-1 2-16,0 4 0,-2 1 16,-1 2-16,-1 3 0,-2 1 15,-1 2-15,-2 1 0,0 5 16,-3 3-16,0-2 0,-1-1 0,-3 5 16,-3 0-16,1-2 0,-1-2 15,-1 0-15,0-3 16,-1-2-16,2-2 0,1-3 0,1-2 15,0-3-15,1-2 0,-1-5 16,-1-3-16,1-4 0,-1-2 0,2 2 16,0 2-16,0 0 15</inkml:trace>
  <inkml:trace contextRef="#ctx0" brushRef="#br0" timeOffset="69899.6289">25371 12694 0,'0'0'0,"0"0"16,0 0-16,0 0 0,0 0 0,0 0 15,0 0-15,0 0 16,20 14-16,-20-14 0,0 0 16,0 0-16,0 0 0,0 0 0</inkml:trace>
  <inkml:trace contextRef="#ctx0" brushRef="#br0" timeOffset="70632.9114">25999 12897 0,'0'0'15,"0"0"-15,0 0 0,0 0 0,-6 25 16,6-25-16,-11 22 0,11-22 15,-17 24-15,5-9 0,-3 1 16,-3 0-16,-2 0 0,-6 4 16,-1-2-16,0-1 0,-1-3 15,0-1-15,-1-2 0,-1 1 0,5-2 16,-2-3-16,1-2 16,3-1-16,2-1 0,1-3 15,1-3-15,3 1 0,1-2 0,3-2 16,2-3-16,4 0 0,0-1 15,2 0-15,1-2 0,1 1 16,0 1-16,2-1 0,1 1 16,0 1-16,0 0 0,1 0 15,2-2-15,-1 2 0,2-1 0,-1 3 16,1-1-16,0 1 16,-1 2-16,2 0 0,-1 0 15,-1 1-15,-1 1 0,1 1 0,2 2 16,-1-1-16,1 0 0,-1 1 15,1 1-15,-1 0 0,1 1 0,-1 1 16,1 1-16,-1 1 16,0 0-16,0-1 0,3 1 15,-1 1-15,-1-1 0,2 1 16,1 1-16,1 1 0,0 0 0,0 0 16,0 2-16,-1 0 0,0 0 15,0 1-15,0 1 0,0 0 16,0-1-16,1 0 15,-1 2-15,1-1 0,0 0 0,2 2 16,1 1-16,-2-1 0,-1 0 0,-2-1 16,0-1-16,0 1 0,-2-2 15,0 0-15,-1-1 16,0 0-16,-1-2 0,1 0 0,-2-1 16,-1 0-16,0-1 0,1 2 15,-1 0-15,0-2 0,-1-2 16,0 0-16,-1 0 0,1-1 15,0 0-15,-1 0 0,0 0 16,0-1-16,0-2 0,3 3 16,-3-3-16,0 0 0,0 0 15,0 0-15,-5-5 0,3-1 0,0 2 16,0 1-16</inkml:trace>
  <inkml:trace contextRef="#ctx0" brushRef="#br0" timeOffset="71399.6987">24313 13493 0,'0'0'0,"0"0"16,0 0-16,0 0 0,0 0 0,0 0 15,0 0-15,0 0 16,0 0-16,0 0 0,33-3 0,-33 3 15,30-1-15,-8-1 0,6 1 16,-1-1-16,1 0 0,14-2 16,5 1-16,2 1 0,2 1 0,16 0 15,3-3-15,8 2 16,-7 1-16,3 1 0,3 1 16,5-2-16,-7-3 0,2 2 15,4 4-15,-1-1 0,-9 2 0,24 1 16,-13 0-16,-14-3 0,-12 0 15,-1 0-15,-2 0 0,-10 1 16,-8-1-16,-7 0 0,-5 0 16,-7 0-16,-1 0 0,-10 0 15,2 0-15,-4-1 0,-3 0 0,-8 2 16,-4-1-16,4 0 0,1-1 16,1 1-16</inkml:trace>
  <inkml:trace contextRef="#ctx0" brushRef="#br0" timeOffset="72216.9791">25041 13699 0,'0'0'0,"0"0"0,0 0 0,-19-15 15,13 10-15,-4 1 0,-3 1 16,-3 1-16,0 2 0,-11 3 16,-3 3-16,1 2 0,-1 2 15,0 3-15,-1 1 0,-2 5 16,5 1-16,1 0 0,2 2 16,4 0-16,2 1 0,6 0 15,4-1-15,3-2 0,4-1 0,3-2 16,4 1-16,2-5 0,4-1 15,6-2-15,4-2 0,1-1 16,2-4-16,7-3 16,4-2-16,-1-4 0,-4 0 0,7-4 15,-2-2-15,-1 1 0,0 0 0,-4-2 16,-3 0 0,-6 2-16,-4 2 0,-2 1 0,-4-1 15,-4 2-15,-1-1 0,-3 5 16,-1 1-16,-2-1 0,-1 0 0,-1 1 15,-1 1-15,-1 3 0,1 0 16,0 1-16,1 0 0,-1 0 16,2-1-16,1 3 0,1-2 15,3-1-15,1-1 0,5 0 16,5-1-16,1-1 0,3 0 0,9-1 16,4 1-16,-1-1 15,0 0-15,0 1 0,1 0 16,7 0-16,-2-1 0,-5 2 15,-3 1-15,-5 1 0,-3 2 0,-2 0 16,-4 2-16,-2 0 0,-2 1 16,-3 0-16,-3 0 15,-4 0-15,-1 1 0,-4 0 16,-1 1-16,-3-1 0,-2 2 0,-3-1 16,-2 1-16,-2-1 0,0-2 15,3 0-15,1-2 0,1-1 16,2-1-16,2-3 0,2-1 15,1-3-15,3-2 0,1 3 16,0-3-16,0 3 0</inkml:trace>
  <inkml:trace contextRef="#ctx0" brushRef="#br0" timeOffset="72683.2768">26187 13790 0,'0'0'16,"0"0"-16,0 0 0,0 0 0,-10 24 16,10-24-16,-13 20 0,3-8 15,-1 0-15,-3 2 0,-4 1 16,-1-1-16,-1 0 0,-8 3 16,-3 1-1,-1-3-15,0-1 0,3-3 0,5-2 16,-3-1-16,4-5 15,4-3-15,3-1 0,3-4 0,2-4 16,3 1-16,1-1 0,3-3 16,2-2-16,1-1 0,1 1 0,2-1 15,1 0-15,2 1 0,-1 2 16,4-2-16,0 1 16,-1 4-16,0 2 0,0 0 15,3 1-15,0 3 0,1 0 0,1 5 16,2 2-16,0 2 0,0-1 15,4 3-15,3 4 0,-1 0 16,0 2-16,3 4 0,0 1 16,-2 0-16,-2-1 0,1 3 15,0 0-15,-1-1 0,-1-2 0,-3-4 16,-1-1-16,-3-4 0,-3-2 16,0-3-16,-1-4 15,-2-3-15,1-3 0,-3 2 0,0 1 16,0 0-16</inkml:trace>
  <inkml:trace contextRef="#ctx0" brushRef="#br0" timeOffset="73066.4098">26478 12889 0,'0'0'0,"0"0"0,0 0 16,25 13-16,-25-13 0,25 20 15,-8-4-15,2 3 0,1 1 0,5 11 16,1 4-16,-2 2 16,0-1-16,5 13 0,-2 4 15,-1-3-15,-4 0 0,-1 9 0,-4-1 16,-2 4-16,-5-6 0,-6-1 15,-4 1-15,-4-5 0,-3-5 0,-11 4 16,-5-4-16,1-4 16,1-5-16,-6-1 0,-5 0 15,2-8-15,2-6 0,2-2 16,-1-4-16,3-2 0,3-2 0,1-3 16,3-1-16,4-5 0,1 1 15,4-3-15,0-1 16,1-1-16,2-1 0,0 0 0,2 1 15,0 0-15</inkml:trace>
  <inkml:trace contextRef="#ctx0" brushRef="#br0" timeOffset="73233.9312">27204 14055 0,'0'0'0,"0"0"0,0 0 0,0 0 16,0 0-16,0 0 0,-15 17 15,15-17-15</inkml:trace>
  <inkml:trace contextRef="#ctx0" brushRef="#br0" timeOffset="74533.0495">22892 15437 0,'0'0'0,"0"0"15,5-15-15,-2 5 0,-1-1 0,0-4 16,0-3-16,-1-6 0,-2-2 16,-3 2-16,-3 2 0,0 1 0,-1 0 15,-3 3-15,-2 1 16,-4 2-16,-2 4 0,-7 0 16,-2 3-16,0 5 0,-2 3 0,-2 4 15,-2 4-15,2 5 0,1 1 16,0 5-16,0 6 0,0 6 15,6-2-15,4 0 0,3 3 16,5 0-16,4-3 0,7 0 16,5 2-16,3-3 0,1-5 0,7 1 15,4-2-15,1-5 16,0-2-16,8-4 16,9-4-16,-3-4 0,-1-2 0,9-9 15,6-6 1,2-7-16,0-1 0,-1-1 0,-10 2 15,-4-3-15,-3 2 16,-5 1-16,-4 2 0,-6 2 0,-4 0 16,-3 3-16,-2 6 0,-2 1 15,-1 0-15,-2 4 0,-1 1 0,-1 2 16,0 0-16,-2 2 16,0 5-16,-2 0 0,0 4 15,2-1-15,1 1 0,2 0 0,1 0 16,3-1-16,3-3 0,5 0 15,6 0-15,2-1 0,2-1 0,10-1 16,5-1-16,1 1 16,3-2-16,2 0 0,2-2 15,4 0-15,-2 0 0,-5 2 16,-2-1-16,-7 1 0,-3 0 0,-6 1 16,-3-2-16,-4 2 0,-4 1 15,-5 2-15,-5 1 16,-2 1-16,-2-1 0,-6 2 0,-5 0 15,-1 1-15,0-2 0,-9 3 16,-6 3-16,1-3 0,1-1 16,0-3-16,0 1 0,0-5 15,2 1-15,3-4 0,3-4 16,5-3-16,4-1 0,7-6 16,5-4-16,0 4 0,-1 2 0,-1 3 15</inkml:trace>
  <inkml:trace contextRef="#ctx0" brushRef="#br0" timeOffset="74983.8159">24349 15230 0,'0'0'0,"0"0"15,3 17-15,-2-6 0,-1 2 0,-2 3 16,-3 5-16,-1 4 0,-2 0 15,-3 4-15,-3 0 0,-3-1 16,-3-1-16,-6 3 0,-1-1 16,0-2-16,-1-4 0,-6 1 15,0-7-15,5-5 0,5-1 0,0-7 16,-1-1-16,5-3 0,2-3 16,-2-3-16,-1-4 15,7-3-15,3-3 0,2-4 0,1-1 16,2-1-16,0 0 0,3-5 15,2-2-15,2 4 0,2 3 16,1-3-16,2-1 0,1 3 16,1 7-16,0 2 0,-1 1 15,-3 6-15,1 2 0,1 2 16,4 3-16,0 3 0,0 1 0,3 7 16,4 0-16,-2 3 0,3 0 15,5 8-15,1 3 0,1 0 16,-2-4-16,3 8 0,3 5 15,2 3-15,-4-5 0,0 0 16,-1 1-16,2-3 0,-1-1 16,-2-3-16,-8-8 0,-4-3 0</inkml:trace>
  <inkml:trace contextRef="#ctx0" brushRef="#br0" timeOffset="75168.034">24750 15676 0,'0'0'0,"0"0"16,0 0-16,0 0 0,0 0 0,20 11 16,-20-11-16,24 12 0,-24-12 15,29 13-15,-17-8 0,-2 0 16</inkml:trace>
  <inkml:trace contextRef="#ctx0" brushRef="#br0" timeOffset="75583.0189">25906 15607 0,'0'0'0,"0"0"0,4-17 15,-2 7-15,1-1 0,-2-3 0,-1-1 16,-1-3-16,-2 0 0,-8-3 16,-5-4-16,-3 0 0,-2 4 0,-6-7 15,-2 5-15,-1 2 0,-1 4 16,3 2-16,2 0 16,3 5-16,2 2 0,3 5 0,2 3 15,3 1-15,2 5 0,3 2 16,3 6-16,3 0 0,3 4 15,5 2-15,3 3 0,1-1 16,2 2-16,4 5 0,6 3 16,-2 0-16,-1 0 0,0 7 15,-4 1-15,-3-5 0,-3-4 16,-2-4-16,-4-2 0,-2 0 16,-1-2-16,-5-4 15,-5-4-15,-5-4 0,-1-4 0,-3-3 16,-2-2-16,-1-5 0,-1-4 15,5 0-15,4 4 0,3-1 16</inkml:trace>
  <inkml:trace contextRef="#ctx0" brushRef="#br0" timeOffset="76282.7441">26018 15505 0,'0'0'0,"0"0"0,0 0 0,-2 21 16,2-21-16,-4 25 15,4-25-15,-11 31 0,5-15 0,-1 3 16,0-1-16,-3 2 0,1 1 16,1-5-16,2 0 0,-1-2 0,2-3 15,0-2-15,2-1 0,1-3 16,-1-2-16,3-3 15,3-3-15,1-4 16,3-5-16,-1 0 0,2 0 0,4-1 16,2-1-16,1-2 0,-1 1 15,0-2-15,0-1 0,-1 3 16,0-2-16,1 3 0,1 3 16,-3 0-16,-1 1 0,-1 4 15,-1-1-15,0 1 0,-1 2 0,1 2 16,0 5-16,-2 0 0,-1 1 15,0 6-15,-1 0 0,0 2 16,-1-1-16,1 3 0,-2 0 16,-1 0-16,0-2 0,0 2 15,0-3-15,-1 3 0,0 0 16,-1-5-16,0-1 0,0-2 0,0-1 16,0-2-16,0-3 15,0 0-15,0 0 0,0-3 16,1-1-16,0-2 0,1 1 0,0-4 15,2 0-15,0 0 0,0 1 16,3-2-16,1-1 0,1 1 16,-1-1-16,0 2 0,-1 0 15,-1 2-15,2-1 0,0 1 16,0 4-16,-1 2 0,1 2 0,0 2 16,1 3-16,-2-1 0,1 4 15,-1 2-15,-1 1 16,1 2-16,-2 1 0,2 6 0,0 1 15,-2-4-15,0 3 0,-3-3 16,-1 3-16,-1-1 0,-1-1 16,0-4-16,0-1 15,-1-1-15,1-3 0,-1-4 0,0-3 16,-3-6-16,0-1 0,1 2 16,0-1-16,1 0 15</inkml:trace>
  <inkml:trace contextRef="#ctx0" brushRef="#br0" timeOffset="76433.4735">26265 15201 0,'0'0'0,"0"0"16,0 0-16,0 0 0,0 0 0,23 4 15,-23-4-15,21 3 0,-21-3 16,24 0-16,-24 0 0,0 0 15</inkml:trace>
  <inkml:trace contextRef="#ctx0" brushRef="#br0" timeOffset="76916.3132">27102 15519 0,'0'0'0,"0"0"0,0 0 0,1 36 16,-1-22-16,-1 4 0,0 0 16,-4 7-16,-3 0 0,-3 2 15,-1-1-15,-4-2 0,-2-1 0,-8 2 16,0 0-16,-2-4 0,1-4 16,-3-2-16,-1-4 0,2-4 15,3-3-15,-6-6 16,-6-5-16,4-6 15,3-1-15,6 0 0,4-1 0,-2-8 16,1-4-16,4 4 0,4 2 16,4-2-16,4-2 0,4 0 15,2 3-15,3 1 0,2-1 16,-1 4-16,1 0 0,1 6 16,4-1-16,-2 6 0,0 0 15,4 4-15,3 3 0,1 0 16,-1 2-16,1 5 0,-1 5 15,2 2-15,-1 4 0,5 4 16,4 6-16,0-3 16,-2 3-16,2 1 0,-2 0 0,2 1 15,-1 0-15,-1-2 0,0 0 16,-2-3-16,-2-2 0,-2-6 16,1-5-16,-1-1 0,-3-4 0,-2-2 15,-3-1-15,-2-1 0</inkml:trace>
  <inkml:trace contextRef="#ctx0" brushRef="#br0" timeOffset="77235.605">27432 15132 0,'0'0'16,"0"0"-16,15 16 0,-5-3 0,1 1 15,5 12-15,0 6 0,1 3 16,1 2-16,5 13 0,1 6 16,-2-2-16,-2 0 0,0 17 15,-3 0-15,-1 4 0,-5-7 16,-6 11-16,-4 3 0,-3-9 15,-2-5-15,-22 31 0,-9-9 16,-1-20-16,-2-13 0,-14-2 0,-8 1 16,18-19-16,13-10 0,9-9 15</inkml:trace>
  <inkml:trace contextRef="#ctx0" brushRef="#br0" timeOffset="77734.3834">22720 14615 0,'0'0'0,"-19"8"0,-2-1 16,-2 4-16,-1 2 0,-14 12 15,-6 4-15,-5 7 0,1 3 0,0 11 16,0 4-16,1 6 0,6-9 16,-5 14-16,0 2 0,9-6 15,5 3-15,-3 25 0,9-4 16,9-9-16,5-5 0,6 4 15,4 0-15,5-9 0,4-9 16,8 1-16,7 0 0,-6-16 0,-5-14 16,-4-9-16</inkml:trace>
  <inkml:trace contextRef="#ctx0" brushRef="#br0" timeOffset="78619.0405">28036 16899 0,'0'0'0,"-16"-1"0,-4 1 16,2-1-16,-3 1 0,-16-2 15,-11-1-15,-12-2 0,-3 0 16,-22-2-16,-8-1 0,-15 0 0,2-1 15,-18-1-15,-2 1 16,-42 0-16,22 3 0,-5 2 16,-5 1-16,16 3 0,11 2 0,-11 0 15,-9 1-15,12-2 16,11-2-16,-14-1 0,-8-1 0,13 0 16,10 1-16,-12 1 0,-8 1 15,11 4-15,8 2 0,-3 5 16,-2 2-16,12-3 0,9-1 0,-1 0 15,0-1-15,12-1 16,7-2-16,-6 3 0,-3 0 16,13 1-16,11-2 0,-2 2 0,-2 3 15,12-7-15,7-2 0,-1 0 16,-1-1-16,14 5 0,8 2 16,0 0-16,-1 2 0,9-3 15,6-1-15,1 0 0,1 0 16,5-1-16,3-2 0,6 2 15,3-1-15,4-2 0,2 0 0,3-3 16,0 0-16,3-1 0,4 0 16,9-4-16,9-3 15,-7 3-15,-5 1 0,-4 1 0</inkml:trace>
  <inkml:trace contextRef="#ctx0" brushRef="#br0" timeOffset="79400.052">28198 17441 0,'0'0'0,"0"0"0,0 0 15,0 0-15,0 0 0,0 0 16,0 0-16,0 0 0,0 0 0,0 0 16,0 0-16,0 0 0,-30 8 15,30-8-15,-39-3 0,15 0 16,-4-2-16,-5-2 0,-4-2 16,-14-3-16,-2 1 0,-20-1 15,-4-1-15,2-1 0,1-1 0,-22-2 16,-21-2-16,11 6 15,8 5-15,-45-2 0,-8 5 16,15 1-16,11 0 0,-8 4 16,-6 2-16,17 1 0,9-2 0,-14-3 15,-9-4-15,9 2 0,7 1 16,-12 8-16,-8 4 0,9-1 16,5 0-16,-5 4 0,-4 3 15,8 0-15,5-1 0,-5 3 16,-6 2-16,15-1 0,10 1 0,0 0 15,0 0-15,11-2 16,8-2-16,0-4 0,2-2 16,10 2-16,7 1 0,2 0 0,3-2 15,14-2-15,11-3 0,2-2 16,4-1-16,6 0 0,5 2 16,8-1-16,4-1 0,3-1 15,4-2-15,-1 0 0,1 0 16,2-1-16,2-2 0,2 5 15,1 3-15,-1-3 0,-2-1 16,3-3-16,-3 0 0,0 3 0,2-2 16,-2 2-16,2-1 15,1 2-15,2-1 0,0-2 0,3-3 16,-3 1-16,1 0 0,-2 1 16</inkml:trace>
  <inkml:trace contextRef="#ctx0" brushRef="#br0" timeOffset="99017.0443">18214 6730 0,'0'0'0,"0"0"15,0 0-15,0 0 0,0 0 0,0 0 16,0 0-16,0 0 0,0 0 15,6 24-15,-6-24 16,14 15-16,-14-15 0,21 14 0,-21-14 16,31 20-16,-14-11 0,4 1 15,3-3-15,0 1 0,2 1 0,10 3 16,0-1-16,0-1 16,1-2-16,8 1 0,1-1 15,-2-4-15,-2 0 0,1-4 16,0-4-16,6 0 0,-5 0 15,0-4-15,0-1 0,-3-5 0,-1 3 16,-1-7-16,2 0 16,-5 0-16,0 1 0,6-5 0,0 1 15,-6-5-15,-4-2 0,1-1 16,1-3-16,-3 0 0,-1-1 16,-4-1-16,-1-2 0,-3 0 15,-2 0-15,3-6 0,0-1 16,-4 3-16,-3-2 0,-4 2 15,-3-3-15,-2 4 0,-2 3 0,-1-3 16,-3-3-16,-2 2 0,-1 1 16,-4-1-16,-4-2 0,-3 6 15,-2 4-15,-2-4 0,-2-3 16,-1 7-16,-1 5 0,-5-2 16,-4-3-16,2 4 0,3 3 15,-9-2-15,-6 0 0,4 6 16,1 4-16,-6 1 0,-6 4 15,6-3-15,4 3 0,-8 3 16,-6 4-16,2 2 0,3 3 0,-5 7 16,-3 5-16,4-3 0,0-4 15,-3 6-15,-1 5 0,3-3 16,4 0-16,-27 15 0,5 4 16,12-2-16,11-1 0,-2 4 15,-1 3-15,8 5 0,6 2 0,-1-4 16,-2-1-16,7 1 0,5 3 15,4 0-15,3 1 16,3-3-16,3 2 0,1 4 0,1 8 16,0-11-16,1-4 0,6 2 15,3 7-15,4-9 0,2-3 16,4-3-16,2 5 0,1-5 16,1-1-16,3 1 0,3 3 15,-7-19-15,2-3 0,6 4 16,4 7-16,0-4 0,-2-4 0,2-1 15,1 2-15,-2 0 0,-2 3 16,2-5-16,3-3 0,-6 0 16,-3-5-16,4-2 0,2-1 15,-2-3-15,-1-1 0,1-1 16,1 3-16,-7-2 0,-4-1 0,-3 0 16</inkml:trace>
  <inkml:trace contextRef="#ctx0" brushRef="#br0" timeOffset="99173.178">19043 6626 0,'0'0'0,"0"0"0,0 0 15,0 0-15,0 0 0,0 0 16,0 0-16,0 0 0</inkml:trace>
  <inkml:trace contextRef="#ctx0" brushRef="#br0" timeOffset="99355.753">18382 6885 0,'0'0'0,"0"0"0,0 0 0,0 0 15</inkml:trace>
  <inkml:trace contextRef="#ctx0" brushRef="#br0" timeOffset="101383.6225">6529 14047 0,'0'0'0,"0"0"16,0 0-16,0 0 0,0 0 0,0 0 16,21 14-16,-21-14 15,0 0-15,31 9 0,-31-9 16,33 6-16,-13-4 0,3 0 15,4 0-15,1-1 0,4 0 0,14-2 16,3 0-16,0-2 0,-1 0 16,18-1-16,2 1 0,9 0 15,-3-1-15,14 0 0,-3-1 16,-4 1-16,-3 1 0,13 3 16,1 1-16,-7-2 0,-5-3 15,41-1-15,-6 0 0,-9 1 16,-3 0-16,4-1 0,6-2 15,-18 3-15,-12 1 0,16-1 0,12-1 16,-7 1-16,-5 0 0,7 2 16,4 1-16,-10 0 0,-8 1 0,12 1 15,8 0-15,-1 2 16,-3 0-16,3 2 0,3 1 16,-17-2-16,-10-4 0,13 0 15,9 1-15,6 2 0,3 5 16,9-6-16,5 0 0,-24 0 15,-16 0-15,10 1 0,9 2 0,-1-1 16,0 1-16,0-1 0,2 1 16,-2-1-16,0 1 0,1 0 15,-1-2-15,-6-2 0,-5-3 16,21 5-16,16 3 16,-13-1-16,-7 0 0,-6-1 15,-3-2-15,-5 2 0,-4 1 0,-3-3 16,-2 0-16,-4 1 0,-5-1 15,2 2-15,2 0 0,-5 0 16,-2 0-16,-1 2 0,0 2 16,-3-4-16,-2-3 0,-2 3 15,0 0-15,-12 3 0,-7 1 16,-3 0-16,-4-1 0,-5-1 16,-3-1-16,-9 1 0,-5 2 15,-7-3-15,-5 0 0,-4-2 16,-4 0-16,0-2 0,-2-1 0,-2 3 15,-1 2-15,-1-2 0,-1-1 16,-3-3-16,-1 0 0,-4 0 16,-3-1-16,-7 6 0,-4 8 15,8-5-15,4-3 0,2 0 16</inkml:trace>
  <inkml:trace contextRef="#ctx0" brushRef="#br0" timeOffset="101666.6318">14792 14085 0,'0'0'0,"0"0"15,0 0-15,23 7 0,-23-7 16,28 7-16,-10-1 0,1 1 16,4 1-16,-1 1 0,1 2 15,6 3-15,0 1 0,-1-1 16,-3-3-16,-2 0 0,-1 4 0,-2 2 15,-2-1-15,-4 0 0,-2 2 16,-2-4-16,-2 4 0,-4-3 16,-1-1-16,-8 0 0,-6 0 15,-7 0-15,-5 0 0,-19 4 16,-9-3-16,-9 1 0,-6 1 0,-21 0 16,-7-5-16,11 1 15,20-6-15,17 0 0</inkml:trace>
  <inkml:trace contextRef="#ctx0" brushRef="#br0" timeOffset="102516.9494">8348 10274 0,'0'0'0,"0"11"0,-1 5 15,0 3-15,1 0 0,0 19 0,0 6 16,1 13-16,2 3 0,0 22 16,1 4-16,-2 0 0,0-4 15,-2 26-15,-1 24 0,-4 36 16,-1-22-16,4 0 0,2 1 15,-1-13-15,-4-8 0,2 12 16,1 9-16,2-10 0,2-6 0,0 12 16,0 9-16,-1-12 15,2-6-15,-2 14 0,1 12 16,-4-11-16,-4-8 0,0 13 0,-2 11 16,1-9-16,2-9 0,-2 14 15,2 9-15,1-16 0,3-11 16,1 14-16,0 11 0,0-18 15,0-11-15,1 8 0,1 6 16,2-10-16,0-7 0,2 13 16,0 10-16,2-16 0,1-10 0,3 8 15,3 6-15,-5-46 0,-2-31 16,-4-23-16</inkml:trace>
  <inkml:trace contextRef="#ctx0" brushRef="#br0" timeOffset="102969.1293">8205 10063 0,'0'0'0,"0"0"0,0 0 16,0 0-16,-27 9 0,27-9 15,-34 18-15,13-5 0,-2 2 0,-2 2 16,0 1-16,-7 7 15,2-3-15,-7 9 0,1-1 16,6-3-16,2-4 0,6-3 0,4-5 16,4-1-16</inkml:trace>
  <inkml:trace contextRef="#ctx0" brushRef="#br0" timeOffset="103133.7912">8306 10478 0,'0'0'0,"0"0"16,0 0-16,14 22 0,-14-22 0,18 29 16,-4-8-16,2 3 0,0 1 15,3 3-15,-4-6 0,-1-4 16</inkml:trace>
  <inkml:trace contextRef="#ctx0" brushRef="#br0" timeOffset="103666.8888">10583 10114 0,'0'0'0,"0"0"0,0 0 0,0 0 16,0 0-16,1 35 0,-1-35 15,2 32-15,-1-9 0,-1 4 16,0 5-16,0 1 0,-1 4 0,-1 15 16,-1 2-16,0 13 0,-1-1 15,1-3-15,1-14 0,-1-12 16</inkml:trace>
  <inkml:trace contextRef="#ctx0" brushRef="#br0" timeOffset="103916.5752">10656 11671 0,'0'0'16,"1"14"-16,0 9 0,0 11 0,0 5 15,-1 18-15,0 15 0,-1 14 16,0 1-16,-1 10 16,-1-5-16,3-4 0,2-5 0,1 37 15,0-11-15,1-13 0,-2-8 16,1-5-16,2-2 0,-2 0 15,-1 0-15,0 5 0,0 3 16,1-13-16,0-9 0,0 4 16,1 4-16,-1 2 0,1 2 0,0 5 15,0 3-15,-1-7 16,2-6-16,-4-2 0,-3-1 16,-2-1-16,0-2 0,1-22 0,0-13 15,1-12-15</inkml:trace>
  <inkml:trace contextRef="#ctx0" brushRef="#br0" timeOffset="104150.297">10708 15380 0,'0'0'16,"0"17"-16,0 1 0,0 3 15,0 0-15,0 12 0,0 10 0,-1 0 16,-1 0-16,1 11 0,1 1 16,0-7-16,1-1 0,3 4 15,1-2-15,1-5 0,0-3 16,2-1-16,0 0 0,1-2 15,-1-1-15,-3 1 0,-3-2 16,-1-1-16,0-1 0,1-4 16,2-2-16,-4 2 0,-1 1 0,-4 3 15,0 2 1,-1-5-16,2-5 0,1-5 0,0-6 16,1-4-16</inkml:trace>
  <inkml:trace contextRef="#ctx0" brushRef="#br0" timeOffset="104850.0733">10885 15322 0,'0'0'0,"0"0"16,0 0-16,0 0 0,0 0 0,32-18 15,-10 11-15,4 1 0,1 2 16,7-3-16,7 0 0,8 2 16,-3-1-16,14 2 0,0 3 15,-4-1-15,-3 2 0,7 6 16,-4 2-16,-10 0 0,-6 1 0,1-1 15,-6-1-15,-12 0 0,-8 0 16,-4-3-16,-2 0 16,-3-1-16</inkml:trace>
  <inkml:trace contextRef="#ctx0" brushRef="#br0" timeOffset="105207.847">11187 15535 0,'0'0'16,"0"0"-16,0 0 0,29 1 0,-29-1 16,38 3-16,-11-1 15,1 4-15,-1-2 0,8 5 16,1 0-16,-4 2 0,-4-1 0,1 1 16,-5 7-16,-7-7 15,-5-1-15,-11 4 0,-9-1 0,-6 0 16,-6 1-16,-7 0 0,-5 4 15,0-4-15,0 1 0,-7 6 16,2 1-16,6-1 0,7-3 16,5 0-16,6-4 0,3 0 0,3 0 15,9-3-15,8 0 16,4 0-16,4-4 0,5-2 0,6-3 16,0 1-16,3-2 0,9-2 15,4-4-15,-5-1 0,-3-2 16,-3-5-16,-2-1 0,-4-4 15,-3-7-15,-3 4 16,-6 6-16,-2 3 0</inkml:trace>
  <inkml:trace contextRef="#ctx0" brushRef="#br0" timeOffset="105450.1914">11054 14726 0,'0'0'16,"0"0"-16,0 0 0,0 0 0,33-13 15,-33 13-15,40-5 0,-16 1 16,1 1-16,5 3 16,3 0-16,8-3 0,-1 2 0,0 1 15,1 0-15,4 1 0,-3 2 16,-6-3-16,-7 0 0,-4 0 15,-5 0-15,-5 0 0</inkml:trace>
  <inkml:trace contextRef="#ctx0" brushRef="#br0" timeOffset="105637.5406">11312 14862 0,'0'0'0,"0"0"0,0 0 15,-8 18-15,8-18 0,-11 25 16,5-7-16,-1-1 0,-1 1 0,1 0 16,-1 0-1,1-1-15,2-2 0,-2 3 0,2-4 16,0 0-16</inkml:trace>
  <inkml:trace contextRef="#ctx0" brushRef="#br0" timeOffset="105804.2985">11655 14969 0,'0'0'0,"0"0"16,0 0-16,0 0 0,-2 25 0,2-25 16,0 24-16,0-24 0,-3 27 15,1-11-15,0-4 0,0 2 16,0-4-16,1-2 0</inkml:trace>
  <inkml:trace contextRef="#ctx0" brushRef="#br0" timeOffset="106733.1173">12261 14012 0,'0'0'0,"0"0"16,0 0-16,0 0 0,0 0 0,0 0 16,0 0-16,0 0 15,0 0-15,0 0 0,-7 27 16,7-27-16,0 0 0,0 0 15,2 21-15,-2-21 0,0 0 16,0 0-16,0 0 0,16 18 0,-16-18 16,0 0-16,0 0 15,20 3-15,-20-3 0,0 0 16,0 0-16,22-11 0,-22 11 0,0 0 16,0 0-16,14-17 0,-14 17 15,0 0-15,0 0 0,-3-23 16,3 23-16,0 0 15,-15-11-15,15 11 0,0 0 0,-21-7 16,21 7-16,0 0 0,0 0 0,-22 7 16,22-7-16,0 0 15,0 0-15,0 0 0,-14 18 16,14-18-16,0 0 0,0 0 0,0 0 16,8 20-16,-8-20 0,0 0 15,0 0-15,21 4 16,-21-4-16,0 0 0,0 0 15,0 0-15,22-8 0,-22 8 0,0 0 16,0 0-16,0 0 0,9-22 16,-9 22-16,0 0 0,0 0 15,-17-12-15,17 12 16,0 0-16,-27-7 0,27 7 16,0 0-16,-20 3 0,20-3 15,0 0-15,0 0 0,0 0 16,0 0-16,-2 21 0,2-21 0,0 0 15,22 15-15,-22-15 0,0 0 16,28 13-16,-28-13 16,0 0-16,27 10 0,-19-8 0,-2 0 15,-1-1-15,-1 0 0,1 1 16,-2-1-16,-1 0 0,1 0 0,-3-1 16,-3-1-16,1 0 15,0 0-15,-2 0 0,-2 0 16,1 0-16,-1 2 0,-1-1 15,1 1-15,-1 0 0,1 0 0,-1 3 16,0 1-16,2 0 0,1-1 16,2 0-16,0 0 0,0-1 15</inkml:trace>
  <inkml:trace contextRef="#ctx0" brushRef="#br0" timeOffset="107416.7939">12719 14498 0,'0'0'0,"0"0"0,0 0 0,0 0 15,0 0-15,34-1 0,-34 1 16,40 0-16,-16 0 0,5 0 15,4 0-15,0 2 0,0 1 0,13 0 16,3 1-16,5-1 16,-5 0-16,-1 1 0,-1 3 0,2-3 15,-7 1-15,-7 0 0,-5-1 16,-6-3-16,-4 1 0,-9-4 16,-5-2-16,-2 1 0,-1 2 15,0-2-15</inkml:trace>
  <inkml:trace contextRef="#ctx0" brushRef="#br0" timeOffset="107617.2865">12973 14790 0,'0'0'0,"0"0"15,0 0-15,-4 29 0,3-18 0,-1 6 16,0 1-16,-1 7 15,-1-3-15,1-1 0,0 0 16,-2-3-16,1-2 0,2 0 0,-1-4 16,3-2-16,2-3 0,-1-3 15,0 3-15,-1-4 0</inkml:trace>
  <inkml:trace contextRef="#ctx0" brushRef="#br0" timeOffset="107799.6338">13223 14762 0,'0'0'0,"0"0"15,0 0-15,7 25 0,-7-25 0,6 25 16,-4-4-16,1 1 0,-2 6 16,0 16-1,0 9-15,-1-10 16,0-4-16,0-8 0</inkml:trace>
  <inkml:trace contextRef="#ctx0" brushRef="#br1" timeOffset="112420.9361">10350 10381 0,'0'0'0,"0"0"16,0 0-16,0 0 0,0 0 0,0 0 16,0 0-16,0 0 0,0 0 15,0 0-15,0 0 0,0 0 16,0 0-16,0 0 0,0 0 16,4 23-16,-4-23 0,0 0 15,1 24-15,-1-24 0,0 0 0,-1 28 16,0-17-16,-2 3 15,1-3-15,-1 3 0,0-2 16,-1 2-16,1 0 0,-2 3 16,-1 1-16,0-2 0,1 0 0,-3 6 15,0 0-15,1-1 0,0 0 16,-1 1-16,1 2 0,0-1 16,2 1-16,-1 2 0,0 1 15,1-2-15,-1-3 0,0 7 16,0 0-16,1 1 0,-1-1 0,1 0 15,-2-3-15,2 2 0,0-1 16,-1 0-16,-2 3 16,0-3-16,0 2 0,1 1 0,-2 0 15,1-3-15,0-1 0,-1 5 16,-1 1-16,0-1 0,0-1 16,1 0-16,1 2 0,1 0 15,-2 0-15,-1 1 16,-1 1-16,0-6 0,0-5 0,0 3 15,0 0-15,0 3 0,0 1 0,0-1 16,1-1-16,0-2 16,0 0-16,0 2 0,0 0 15,0-1-15,1-1 0,-1 1 16,0 4-16,-1-2 0,-1-1 16,-1 0-16,0 0 0,1-1 15,1 0-15,-2-1 0,1-1 16,1 0-16,1-1 0,2 0 15,0 0-15,-2 1 0,-1 0 0,-2 0 16,-2-1-16,2 0 0,0-1 16,-2 0-16,2 2 0,0-1 15,1 0-15,1-2 0,0 0 16,1 1-16,0-1 0,-1 1 16,0 1-16,0-3 0,-1 0 0,0 1 15,-2 0-15,2-1 16,0 1-16,-1-2 0,0 0 15,4-3-15,-1 0 0,1 2 0,0 1 16,-2 1-16,-1 1 0,-1-3 16,-1 1-16,-1-2 0,1-2 15,0 2-15,0 1 0,2-1 16,1-2-16,0 1 0,1 0 16,-1-2-16,0 0 0,0-1 15,-1 1-15,-1 0 0,-2 1 0,0-2 16,-2 2-16,2-2 0,2 1 15,0-1-15,-1-3 16,-1 3-16,-2 0 0,0-1 16,0-2-16,2-1 0,0-1 0,1 1 15,0 3-15,2-2 0,1 1 16,-3-1-16,0 0 0,3-2 16,0 0-16,-2 0 0,-1-2 15,0 1-15,0-1 0,1 2 16,-1 1-16,2 0 0,1 0 0,-1-2 15,0 2-15,0-2 0,0-1 16,-2 1-16,1-1 0,0 0 16,0 2-16,1-1 0,-1-1 15,2 0-15,1 0 0,1-2 16,0 0-16,0 0 0,0 1 16,0-1-16,2 0 0,-1 0 15,0 1-15,0-2 0,0-1 16,0 1-16,0-1 0,-1 1 15,1-1-15,-1 0 0,1 0 0,0 0 16,1 1-16,-1 0 0,1-1 16,1 0-16,0 0 0,1 0 15,0 0-15,1-1 0,-1 1 16,2-2-16,0 1 0,-1 0 16,2 0-16,0-1 0,0 0 0,0 0 15,-1 0-15,1-1 16,2 0-16,-2 1 0,2-1 15,-2 2-15,2-2 0,-2 1 0,2-1 16,-3 1-16,3-1 0,0 0 16,0 0-16,0 0 0,0 0 15,0 0-15,0 0 0,0 0 16,0 0-16,0 0 0,0 0 16,-6 3-16,6-3 0,0 0 15,0 0-15,0 0 0,0 0 0,0 0 16,0 0-16,0 0 15,0 0-15,0 0 0,0 0 0,0 0 16,0 0-16,0 0 0,0 0 16,0 0-16,0 0 0,0 0 15,0 0-15,0 0 0,0 0 16,0 0-16,0 0 0,0 0 16,0 0-16,0 0 0,0 0 15,0 0-15,0 0 0,0 0 16,0 0-16,-7 3 0,7-3 0,0 0 15,-5 4-15,5-4 0,-5 3 16,5-3-16,0 0 0,-6 1 16,6-1-16,0 0 0,-7 2 15,7-2-15,0 0 0,0 0 16,-6 3-16,6-3 0,0 0 0,0 0 16,0 0-16,0 0 15,-5 2-15,5-2 0,0 0 16,0 0-16,0 0 0,0 0 0,-8 2 15,8-2-15,0 0 0,-6 0 16,6 0-16,0 0 0,0 0 16,0 0-16,0 0 0,-7-1 15,7 1-15,0 0 0,0 0 16,0 0-16,0 0 0,0 0 16,0 0-16,0 0 0,0 0 0,0 0 15,0 0-15,0 0 16,0 0-16,0 0 0,0 0 15,0 0-15,0 0 0,0 0 0,0 0 16,0 0-16,0 0 0,0 0 16,0 0-16,0 0 0,0 0 15,0 0-15,-2 5 0,2-5 16,0 0-16,0 0 0,0 0 16,0 0-16,-2 4 0,2-4 15,0 0-15,0 0 0,-5 3 0,5-3 16</inkml:trace>
  <inkml:trace contextRef="#ctx0" brushRef="#br1" timeOffset="113699.8681">8337 13918 0,'0'0'0,"0"0"0,0 0 0,0 0 16,0 0-16,0 0 0,0 0 15,0 0-15,0 0 0,0 0 0,0 0 16,0 0-16,0 0 0,-26-10 16,26 10-16,0 0 0,-19 10 15,19-10-15,0 0 0,-24 15 16,18-8-16,-1 2 0,1 0 16,0 0-16,0 0 0,2 0 15,1 0-15,2 1 0,-3 0 0,4-2 16,0 0-16,0-1 15,4 0-15,-2-3 0,2-2 16,1 1-16,-1-1 0,3 0 16,-2-2-16,3-2 0,1 0 0,-2-3 15,2-1-15,0-1 0,1 0 0,0-2 16,-1-2-16,0 2 16,1 1-16,-5-3 0,1 0 15,-2-2-15,0 1 0,0 0 16,-1 2-16,-2-1 0,0 2 0,-3 0 15,-2-1-15,-1 1 0,0 0 16,-3 2-16,-2 1 16,0 1-16,0 2 0,0 2 0,-1 2 15,0 2-15,0 0 0,-3 5 16,2 2-16,0 0 0,2-1 16,3 3-16,2 1 0,3 0 15,4 1-15,2-1 0,4 0 16,-2 1-16,3-1 0,3-1 15,5 3-15,-3-5 0,2-1 0,1-1 16,-1-2-16,-1-2 0,-1-2 16,1-1-16,-2 0 0,-1-3 15,-1-1-15,0-2 0,0-1 16,-2-3-16,-2-4 0,-2 2 16,-2 1-16,1 0 0,-4-1 15,-4 1-15,0-1 0,-3-1 16,1 1-16,-4 0 0,-2 2 15,-1 0-15,-1-1 0,-1 2 16,-1 1-16,2 3 0,2 0 0,1 1 16,1 1-16,2 0 0,2 1 15,0 1-15,2 0 0,-1 0 16,2 2-16,1-1 0,0 1 16,0 1-16,2-1 0,2 2 15,0 2-15,0-2 0,0 1 0,2 0 16,-1 0-16,0-1 15,0-1-15,1-1 0,-2 1 16,0-2-16</inkml:trace>
  <inkml:trace contextRef="#ctx0" brushRef="#br1" timeOffset="114850.9602">12515 13965 0,'0'0'0,"0"0"0,0 0 0,0 0 16,0 0-16,0 0 0,0 0 15,-2-23-15,2 23 16,0 0-16,-20-24 0,9 16 0,-2-1 15,-3 2-15,-1-2 0,-1 2 16,0 0-16,-1 2 0,-4 0 16,-6 1-16,0 0 0,1 2 15,2 2-15,0 2 0,0 1 0,0 3 16,-1 1-16,3 2 0,2 1 16,0 3-16,3 0 0,3 2 15,1 3-15,3 2 0,2 0 16,2 0-16,3 0 0,2-1 15,2-2-15,2 1 0,1 2 16,2-2-16,3 3 0,2-1 0,2-3 16,4 0-16,4-3 0,0-1 15,-1 1-15,3-3 0,1 1 16,2-5-16,0-1 0,-1-1 16,-1-2-16,-1-2 0,-2-1 15,1-2-15,-1 0 0,0-2 16,0 1-16,-1-4 0,-1-1 15,-1-2-15,-2-1 0,-2-3 16,-1 0-16,-2-1 0,-1 1 0,-3 0 16,0-1-16,-2 5 0,0-4 15,-2 1-15,-1 0 16,-1-2-16,-1 0 0,-2-2 0,-3 0 16,-4 3-16,-3 2 0,-4-1 15,-1 1-15,-1 2 16,-1 2-16,-7-1 0,-2 3 0,2-1 15,4 1-15,4 2 16,5 0-16,2 1 16</inkml:trace>
  <inkml:trace contextRef="#ctx0" brushRef="#br1" timeOffset="116500.9374">12189 14204 0,'0'0'0,"0"0"0,0 0 15,0 0-15,0 0 0,0 0 16,0 0-16,0 0 0,0 0 0,0 0 16,0 0-16,0 0 0,-30 4 15,30-4-15,0 0 0,-23 11 16,23-11-16,-21 7 0,9-3 16,-1 1-16,1 4 0,0-2 15,0 2-15,1 0 0,0 1 0,-1 1 16,0 3-1,-1-2-15,-1 0 0,0 2 0,-1 0 16,-3 3-16,2-3 0,2 2 16,1 1-16,1 0 0,0-2 0,1 2 15,0-1-15,0 2 0,0-1 16,-1 3-16,1-2 0,-1 1 16,0 1-16,0-1 15,0 0-15,1 0 0,0-1 16,-1 4-16,1 1 0,1 0 0,1-2 15,0-2-15,-1 2 0,0 0 16,1 1-16,-2-1 0,-1 4 16,0-3-16,1 2 0,-1-1 15,0 1-15,1-2 0,1 2 16,1-2-16,0 0 0,2 2 16,-1-5-16,0 5 15,2 1-15,-2 0 0,1 0 0,-1 0 16,1-1-16,-1-1 0,-1-2 0,2 4 15,-1 0-15,0 0 0,0-3 16,0 1-16,-1-1 0,1 0 16,0 3-16,2 0 0,0 0 15,1-3-15,-2 3 0,0 0 16,2-2-16,-1 0 0,1 2 16,-1-3-16,2 3 0,-2-1 15,0 1-15,0-1 16,2 2-16,-2 0 0,1 2 15,-1-3-15,1 0 0,-1 0 16,0 0-16,-1-1 0,0-3 0,1 7 16,-1 2-16,3-8 0,-1 1 15,0 4-15,-1 3 0,2-10 16,0 1-16,-2 3 0,1 1 16,0-4-16,1 0 0,-1 4 15,1 0-15,1-6 0,0-2 0,0 8 16,1 2-16,0-7 15,-1-2-15,1 1 0,0 0 16,0-1-16,1-1 0,-1 3 16,0 1-16,1-3 0,0-1 0,0 1 15,0 1-15,0-1 0,-1 0 16,1 1-16,-1-1 0,0 0 16,0 0-16,0-1 0,1-1 15,-1 0-15,-1 0 0,2 1 16,0 0-16,-1-2 0,0-2 0,0-1 15,-1 2-15,1-2 16,0-1-16,0 2 0,-2 2 16,1-1-16,0 1 0,-1-1 0,0 1 15,1 1-15,-1-1 0,1 0 16,0 0-16,0-2 0,-1-2 16,1 2-16,0-1 0,0 1 15,1 0-15,0 0 0,0-1 16,0 1-16,-1 0 0,1-1 15,0 0-15,0-2 0,0 0 16,-1-1-16,1 0 0,0 0 0,0 1 16,0-2-1,-1 1-15,1-1 0,0 1 0,0 0 16,-1 0-16,1 0 0,1 0 0,-1 0 16,0 1-16,0-1 15,0-1-15,1 0 0,0 0 0,0 0 16,0 0-16,0-1 0,0 1 15,0-1-15,0 0 0,0 1 16,-1-1-16,1 1 0,0 0 0,0-1 16,0 0-16,0 1 15,0-1-15,0 0 0,1 0 16,-1 0-16,0 1 0,-1-1 16,2 0-16,-1-1 0,0 0 0,0 0 15,1-1-15,0 1 0,0 0 16,0 0-16,-1-1 0,0 0 15,0 0-15,0 0 0,1-1 16,-1 0-16,1 0 0,-2 1 16,2-1-16,-1-1 0,1 1 0,0-1 15,0 1-15,0-2 0,-1 1 16,1-1-16,0 0 16,0 1-16,0-1 0,0 0 0,0 1 15,0-3-15,-2 3 0,2-3 16,0 3-16,0-3 0,0 0 15,0 0-15,0 0 0,0 0 16,0 0-16,0 0 0,0 0 16,3-13-16,-2 2 0,1 1 15,-1 2-15,0 0 0</inkml:trace>
  <inkml:trace contextRef="#ctx0" brushRef="#br1" timeOffset="117216.6357">10705 16220 0,'0'0'0,"0"0"15,0 0-15,0 0 0,0 0 0,0 0 16,0 0-16,0 0 0,0 0 16,0 0-16,0 0 0,0 0 15,0 0-15,27 9 0,-27-9 16,0 0-16,0 0 0,18 21 15,-18-21-15,7 19 0,-5-9 0,1 1 16,-1 4-16,-1-1 0,0-1 16,1 2-16,0 1 0,0 1 15,-2 0-15,0 4 16,-2 2-16,1-1 0,0 1 0,0 7 16,-1 1-16,0-2 0,0-3 15,-1 2-15,0 0 0,1 1 16,1 0-16,0 4 0,-2-2 15,1-3-15,-1-2 0,0 0 16,0 2-16,2-1 0,0 0 0,0-4 16,0-5-1,3 12-15,3 10 0,-1-4 16,-1-5-16,1 7 0,-2-1 16,-1-5-16,0-6 0,3 1 15,3 0-15,-4 0 0,-2-1 0,3 1 16,1 0-16,2-3 0,1-3 15,-1 6-15,1 4 16,-1-4-16,-2-4 0,1 1 16,-1 2-16,0 1 0,-2-1 0,0 0 15,1-2-15,-2 0 16,0-1-16,-1 0 0,0-1 16,-1-2-16,0-1 0,-1 0 0,0 0 15,0-4-15,0 0 0,0-1 16,1 1-16,-1-3 0,1-1 15,-2-3-15,0-2 0,0-2 16,1 0-16,0-1 0</inkml:trace>
  <inkml:trace contextRef="#ctx0" brushRef="#br1" timeOffset="146450.3598">7117 14444 0,'0'0'0,"0"0"15,0 0-15,0 0 0,0 0 16,-20-20-16,20 20 0,-36-30 16,14 8-16,-6-2 0,-4-1 15,-10-8-15,-1 1 0,-13-9 16,-1-3-16,2 3 0,2 3 0,-12-5 15,-3 4-15,2-2 0,6 5 16,-6 2-16,6 7 0,9 4 16,7 6-16,3 4 0,-1 4 15,11 2-15,6 2 0,3 5 16,2 5-16,8 0 0,3 0 16,4 6-16,4 5 0,1-1 0,3 0 15,1 3-15,4 6 16,3 3-16,3 4 0,6 4 0,6 4 15,-1-2-15,3 1 0,6 12 16,4 5-16,-5-5 0,0-5 16,8 10-16,4 2 15,-6-5-15,-5-4 0,16 20 0,-5-11 16,-10-14-16,-6-8 0,-4-9 16,-1-1-16,-7-7 0,-2-4 0,-2-7 15,0-7-15,-6-3 16,-1-1-16,5-4 0,5-5 15,-5 2-15,-1-3 0,-3-5 16,0-6-16,-4 0 0,-2-3 0,-2-8 16,-2-7-16,0-3 0,-2 0 0,-1-5 15,-2-4-15,-1 5 16,4 4-16,-2-6 0,0-2 16,2 6-16,0 4 0,0 1 15,-2 0-15,3 3 0,1 5 0,-1-1 16,1 1-16,2 9 0,0 8 15,0 1-15,-2 2 0,0 5 16,1 3-16,-1 1 0,-1 0 16,0 2-16,0 2 0,-4 4 15,-2 3-15,-1 2 0,-1 3 16,-3 4-16,-1 4 16,-1 3-16,0 0 0,-1 5 0,-1 5 15,-5 5-15,0 1 0,-5 6 16,-3 4-1,-2 5-15,-7 0 0,7-6 0,3-5 16,-5 7-16,0-2 16,0-2-16,4-5 0,1-2 0,1-2 15,6-4-15,4-6 0,3 0 16,2-4-16,4-5 0,5-3 0,-1-3 16,3-2-16,-1-4 15,4 2-15,4-5 0,6-2 16,-2 1-16,3-6 0,5-1 0,6-1 15,-1 1-15,2-2 0,10-4 16,6-3-16,-4 4 0,1 1 16,4-6-16,2-2 15,-3 2-15,-4 2 0,9-6 0,2-2 16,-4 3-16,-2 2 0,-2-5 16,1-2-16,-3 2 0,-1 3 0,2-1 15,-4 1-15,-4 2 0,-4 4 16,3-4-16,2 0 15,-2 2-15,-3 2 0,-3 2 0,-3 3 16,-5 1-16,-1 1 0,-4-2 16,-1 1-16,-3 5 0,1 2 0,-2-1 15,0-4-15,-3 6 16,0 0-16,0 0 0,0 0 16,-3 2-16,2-1 0,-3-1 15,-1 1-15,-1 1 0,0-2 0,-2 0 16,0 0-16,2 0 15,1 0-15,-1 0 0</inkml:trace>
  <inkml:trace contextRef="#ctx0" brushRef="#br1" timeOffset="146622.2674">7221 14401 0,'0'0'0,"0"0"16,0 0-16,0 0 0,0 0 0,0 0 16,-7 25-16,7-25 0,0 0 15,-14 21-15,14-21 0,0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4T23:47:57.79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 19053 0,'0'0'0,"0"0"16,0 0-16,0 0 0,0 0 15,0 0-15,0 0 16,0 0-16,0 0 0,9-22 0,-9 22 15,0 0-15,0 0 0,0 0 16,0 0-16,0 0 0</inkml:trace>
  <inkml:trace contextRef="#ctx0" brushRef="#br0" timeOffset="87557.6693">12588 6079 0,'0'0'0,"0"0"0,0 0 0,0 0 16,0 0-16,0 0 0,22-9 15,-22 9-15,0 0 0,0 0 0,0 0 16,20-12-16,-17 12 0,-1-3 16,0 2-16,1-1 0,-1 1 15,-2 1-15,1-4 0,-1 4 16,-3 0-16,0 0 0,3 0 16,-2-3-16</inkml:trace>
  <inkml:trace contextRef="#ctx0" brushRef="#br0" timeOffset="87779.4701">12699 6168 0,'0'0'0,"0"0"0,0 0 0,0 0 16,0 0-16,0 0 0,0 0 15,0 0-15,0 0 0,0 0 16,0 0-16,0 0 0,0 0 16,0 0-16,0 0 0,0 0 0,0 0 0,0 0 15</inkml:trace>
  <inkml:trace contextRef="#ctx0" brushRef="#br0" timeOffset="87926.559">12673 6201 0,'0'0'0,"0"0"0,0 0 16,0 0-16,0 0 0,0 0 0,0 0 16,0 0-16,0 0 0,0 0 15,0 0-15,0 0 0,0 0 16,0 0-16,0 0 0,0 0 16</inkml:trace>
  <inkml:trace contextRef="#ctx0" brushRef="#br0" timeOffset="90879.0443">12055 8161 0,'0'0'0,"0"0"0,0 0 0,0 0 16,0 0-16,0 0 0,0 0 15,16-16-15,-16 16 0,0 0 16,0 0-16,0 0 0,0 0 0,-8-21 15,8 21-15,-8-14 0,5 8 16,0 1-16</inkml:trace>
  <inkml:trace contextRef="#ctx0" brushRef="#br0" timeOffset="91084.9649">12070 8062 0,'0'0'16,"0"0"-16,0 0 0,0 0 0,0 0 16,0 0-16,0 0 15,0 0-15,0 0 0,0 0 0,0 0 16,0 0-16,0 0 0,0 0 16,0 0-16,3 19 0,-3-19 0,0 0 15</inkml:trace>
  <inkml:trace contextRef="#ctx0" brushRef="#br0" timeOffset="92287.4815">11814 10688 0,'0'0'16,"0"0"-16,0 0 0,0 0 15,0 0-15,12-24 0,-11 14 16,-2-1-16,-1-1 0,-3-2 0,0-4 16,0 4-16,1 0 0,1 2 15</inkml:trace>
  <inkml:trace contextRef="#ctx0" brushRef="#br0" timeOffset="92508.566">11922 10638 0,'0'0'0,"0"0"0,0 0 16,0 0-16,0 0 0,0 0 15,17-11-15,-17 11 0,0 0 0,0 0 16,0 0-16,0 0 15,0 0-15,0 0 0,-19-10 16,19 10-16,0 0 0,0 0 0</inkml:trace>
  <inkml:trace contextRef="#ctx0" brushRef="#br0" timeOffset="93189.1491">12065 14202 0,'0'0'16,"0"0"-16,0 0 0,0 0 16,0 0-16,0 0 0,0 0 15,0 0-15,0 0 0,0 0 0,11-21 16,-11 21-16,0 0 0,-4-23 16,4 23-16,0 0 0</inkml:trace>
  <inkml:trace contextRef="#ctx0" brushRef="#br0" timeOffset="93371.1559">12001 14295 0,'0'0'0,"0"0"15,0 0-15,0 0 0,0 0 0,0 0 16,0 0-16,0 0 15,-13-19-15,13 19 0,0 0 16,0 0-16</inkml:trace>
  <inkml:trace contextRef="#ctx0" brushRef="#br0" timeOffset="118468.8662">17866 9262 0,'0'0'0,"-15"-8"15,-7-2-15,-11-5 0,-3 0 0,-22-5 16,-21-7-16,-2 1 0,0 1 16,-26-1-16,-22-1 0,10 6 15,7 3-15,-60 2 0,7 9 16,19 3-16,15 5 0,-8 6 15,-6 5-15,11 2 0,9 2 0,-11 8 16,-9 5-16,13 0 0,7 1 16,-10 9-16,-10 7 15,15 0-15,10-2 0,-3 11 0,-2 4 16,14-1-16,8-1 0,-3 11 16,-3 6-16,12-1 0,9-6 15,0 9-15,-1 6 0,11-4 16,6-6-16,0 10 0,-1 4 15,11-8-15,8-3 0,0 8 16,2 6-16,8-4 0,6-7 0,4 12 16,1 10-16,8-10 0,3-5 15,4 11-15,4 8 0,4-8 16,3-6-16,5 8 0,3 8 16,4-12-16,0-6 0,6 9 15,3 5-15,3-7 0,1-4 16,6 3-16,3 3 0,3-6 15,1-3-15,6 6 0,2 4 16,2-3-16,1-2 0,6 5 16,5 2-16,0-7 0,-1-5 0,8 6 15,5 7-15,-1-10 0,0-5 16,5 4-16,4 3 0,-5-10 16,-3-5-16,5-2 0,3 1 15,-5-5-15,-2-4 0,7-4 16,4 2-16,-2-9 0,-1-5 15,4-2-15,4 1 0,-4-6 16,-2-5-16,3-5 0,1-2 16,-2-5-16,0-3 0,5-4 15,4-2-15,-2-2 0,-2 1 0,6-7 16,4-4-16,-3-1 16,-2-5-16,5-1 0,4 0 0,-5-4 15,-3-3-15,3-7 0,1 0 16,-1-4-16,-3 0 0,5-6 15,3 1-15,-6-2 0,-4 0 0,2-6 16,1-2-16,-6-1 0,-4 1 16,2-3-16,3-4 0,-3-2 15,-2-1-15,1-4 0,-1-6 16,-4 3-16,-3 0 0,2-3 16,2-3-16,-6 2 0,-6 3 15,2-5-15,3-1 0,-4-1 16,-2 1-16,-3-8 0,-1-5 15,-5 0-15,-3 2 0,0-6 16,0-5-16,-8 3 0,-4 1 0,-3-8 16,0-4-16,-5 1 0,-3 2 15,-2-7-15,-2-5 16,-5 5-16,-2 2 0,-1-5 0,0-4 16,-4 5-16,-3 4 0,-5-9 15,-1-5-15,-4 8 0,-2 4 0,-6-6 16,-2-6-16,-3 8 15,-2 7-15,-3-10 0,-6-2 16,0 4-16,0 3 0,-7-3 16,-4-3-16,1 10 0,0 3 0,-5-3 15,-6-1-15,3 8 0,1 4 16,-5 0-16,-4 2 0,3 5 16,1 3-16,-3 4 0,-3-2 15,0 7-15,0 2 0,-2 3 16,-1 0-16,3 6 0,3 4 15,-5 2-15,-3 1 0,4 6 16,3 3-16,-1 2 0,-1 1 16,5 2-16,3 4 0,-3 2 0,0 2 15,3 5-15,3 1 0,-1 5 16,0 2-16,0 0 0,1 1 16,6 1-16,3 0 0,10 1 15,8 0-15,4 2 0</inkml:trace>
  <inkml:trace contextRef="#ctx0" brushRef="#br0" timeOffset="120284.9763">13560 5901 0,'0'0'0,"0"0"15,-3-21-15,-1 13 0,-2-2 0,-4-3 16,-3 1-16,-8-6 0,-2 0 15,-6 2-15,-4 3 16,-1-1-16,0 1 0,-10 2 0,0 5 16,4 2-16,5 2 0,-2 6 15,6 0-15,7 6 0,5-2 16,8 7-16,6 6 0,4-3 16,2 2-16,8 6 0,4 6 15,2 0-15,3-2 0,2 7 16,3 3-16,-1-1 0,0 0 15,3 11-15,1 1 0,-5-2 0,-4-5 16,-3 5-16,-4 1 16,-5-3-16,-2-1 0,-6 4 0,-5 0 15,-4-7-15,-2-3 0,-7-2 16,-4-2-16,-2-7 0,-2-4 16,-4 2-16,-3-2 0,3-5 15,2-1-15,-1-3 0,0-2 16,6 0-16,4-3 0,3 0 15,4-1-15,6-2 0,1-1 0,3 2 16,3 0-16,3 1 0,3-2 16,1 4-16,4 1 0,2 4 15,1-2-15,1 5 0,3 2 16,-2 2-16,-1-1 0,1 9 16,-2 0-16,-1 4 0,-1-2 15,-3 4-15,1 2 0,-2-2 16,-1 1-16,0 7 0,-2 1 0,-1-3 15,-1-2-15,0 4 0,-1 3 16,1-4-16,0-2 0,1 4 16,0 2-16,0-3 0,1-3 15,6 9-15,2 0 0,2-5 16,1-4-16,2 0 0,4-1 16,0-5-16,0-3 0,3-1 15,3 0-15,0-6 0,-2-6 0,1 1 16,3-1-16,-3-3 15,1-2-15,-2 1 0,1-2 16,-7-2-16,-3-2 0,-4-3 0,-4-3 16,-2 0-16,0-3 0,-2 0 15</inkml:trace>
  <inkml:trace contextRef="#ctx0" brushRef="#br0" timeOffset="125034.8549">11929 12020 0,'0'0'0,"0"0"15,0 0-15,0 0 0,9 22 0,-9-22 16,0 0-16,15 21 0,-10-13 15,0 2-15,0 1 16,1-1-16,-1 0 0,1 0 16,0-1-16,2 1 0,1-1 0,-1-1 15,-2-1-15,1 0 0</inkml:trace>
  <inkml:trace contextRef="#ctx0" brushRef="#br0" timeOffset="129272.5984">12136 10753 0,'0'0'0,"0"0"0,0 0 0,0 0 16,0 0-16,0 0 0,0 0 15,0 0-15,0 0 0,0 0 16,23-3-16,-23 3 0,0 0 15,0 0-15,0 0 0,0 0 0,0 0 16,0 0-16,0 0 16,0 0-16,0 0 0,-10-23 0</inkml:trace>
  <inkml:trace contextRef="#ctx0" brushRef="#br0" timeOffset="129485.2673">12165 10717 0,'0'0'0,"0"0"15,0 0-15,0 0 0,0 0 16,0 0-16,0 0 0,0 0 16,0 0-16,0 0 0,21-14 15,-21 14-15,0 0 0,-1-21 0,1 21 16,0 0-16</inkml:trace>
  <inkml:trace contextRef="#ctx0" brushRef="#br0" timeOffset="129650.0483">12174 10853 0,'0'0'16,"0"0"-16,0 0 0,0 0 0,0 0 15,0 0-15,0 0 16,0 0-16,0 0 0,5-29 0,-5 29 16,-2-28-16,2 28 0,-3-22 15</inkml:trace>
  <inkml:trace contextRef="#ctx0" brushRef="#br0" timeOffset="129829.7301">12168 10732 0,'0'0'0,"0"0"16,0 0-16,0 0 0,0 0 15,0 0-15,0 0 0,0 0 16,0 0-16,0 0 0,0 0 16,3-26-16,-3 26 0,-6-21 15,6 21-15,0 0 0</inkml:trace>
  <inkml:trace contextRef="#ctx0" brushRef="#br0" timeOffset="129969.5449">12084 10735 0,'0'0'0,"0"0"0,0 0 0,0 0 16,0 0-16,0 0 0,0 0 15,0 0-15,-24-4 0,24 4 16,0 0-16,0 0 0</inkml:trace>
  <inkml:trace contextRef="#ctx0" brushRef="#br0" timeOffset="191420.8267">20887 16560 0,'0'0'0,"0"0"0,0 0 0,0 0 16,0 0-16,1-26 0,-1 26 15,-5-26-15,5 26 0,-15-38 16,5 15-16,-2 0 0,-1 0 0,-8-15 16,-3-5-16,-4 2 0,-1-1 15,-12-10-15,-4 0 0,-7-6 16,1 2-16,-13-5 0,-3 4 15,1 7-15,1 3 0,-15 1 16,0 6-16,-26-13 0,14 7 16,2 6-16,-1 2 0,9 13 15,6 9-15,-12-1 0,-5-1 16,7 0-16,4-4 0,-8 5 16,-6 6-16,6 1 0,7 3 0,-7 7 15,-2 4-15,6 2 0,3 1 16,-3 7-16,-1 1 15,5 0-15,6 2 0,-4 5 0,-3 1 16,5 0-16,3 2 0,-16 11 16,-10 12-16,15-7 15,10-5-15,5 3 0,5 2 0,7 0 16,5 2-16,0 9 16,1 3-16,7-7 0,6-5 0,1 9 15,0 10-15,-2-4 0,-2-2 16,8-3-16,4-3 0,4 5 15,1 7-15,-2-5 0,-2-3 16,7-7-16,4-4 0,8 7 16,5 5-16,3-2 0,2-1 0,5 0 15,4 1-15,4 1 0,4 1 16,10-1-16,8 0 0,-3-6 16,-1-5-16,6 10 0,5 8 15,0-4-15,0-2 0,6-5 16,7-3-16,-4 0 0,-4 2 0,4 0 15,2 0-15,2-7 16,2-4-16,1 0 0,2-1 0,-4-5 16,-1-4-16,4-11 0,3-6 15,-3-4-15,-1-3 0,8-3 16,6-2-16,-8-4 0,-7-2 16,5-1-16,3 0 0,4-4 15,4-3-15,2-3 0,1-3 16,-6 0-16,-2 0 0,5 2 15,6 1-15,-7 0 0,-2 0 0,1-8 16,3-4-16,-1 5 0,-2 4 16,5-2-16,2-3 0,-2 0 15,0-1-15,-2 3 0,0 3 16,-4-1-16,-2 0 0,0-3 16,1-1-16,-7 0 0,-6 0 15,2-8-15,2-2 0,-3-1 16,-1 1-16,-5 1 0,-4 0 15,-1-2-15,1-3 0,-7-2 16,-2-2-16,-1 1 0,-1 1 0,-3-6 16,-1-1-16,-8 2 0,-5 2 15,2-4-15,3-1 0,-6 0 16,-5 2-16,-4-1 16,-1 0-16,-2 3 0,-2 2 0,-2 2 15,-2 1-15,-4 1 0,-2 0 16,-1 0-16,-1 2 0,-5-1 15,-5 0-15,-2-5 0,-1-3 16,-3 5-16,-4 0 0,-6 1 0,-6-1 16,0 0-16,0 2 0,-5-2 15,-4-1-15,0 7 0,-2 1 16,-4 3-16,-3-4 0,2 7 16,-1 1-16,-3 5 0,-2-1 15,-2 6-15,-1 4 0,-1 3 16,2 5-16,1-2 0,2-2 0,-5 5 15,-1 1-15,-1 2 16,0 2-16,-5 0 0,-2-1 0,0 1 16,0 0-16,-3 4 0,-3 3 15,0 1-15,2 2 0,-3 1 16,-1 0-16,3 2 0,0-1 16,0 2-16,-2 0 0,1 6 15,1 0-15,-2 5 0,-1 3 16,2-1-16,1 0 0,1 3 15,-1 2-15,6 2 0,3 2 0,-7 17 16,-6 12 0,2 2-16,2 1 0,22-17 15,17-10-15,-1 10 0,0 9 16,7 0-16,4 2 0,-2 5 0,0 3 16,9-13-16,9-8 0,6 9 15,4 10-15,3-6 0,1-2 16,4 10-16,3 5 15,2-7-15,2-6 0,11 6 0,8 6 16,1-5-16,2-1 0,6 5 16,4 5-16,1-13 0,2-8 0,8 9 15,7 5-15,-7-9 0,-5-7 16,6 9-16,5 5 16,-2-9-16,-4-6 0,11 0 15,7 2-15,-12-9 0,-6-6 0,11 2 16,6 1-16,0-12 0,-3-8 15,9-2-15,7 0 0,-11-6 16,-6-3-16,11-13 0,8-8 16,-9 0-16,-5-1 0,9-8 15,8-7-15,-7 2 0,-7-2 0,13-5 16,8-4-16,-17 1 0,-12 2 16,18-7-16,12-4 15,-16 1-15,-10-2 0,8-4 0,6-4 16,-11 1-16,-5 0 0,9-8 15,5-6-15,-12 10 0,-11 7 0,4-15 16,1-9-16,-9 3 16,-6 2-16,1-9 0,0-6 15,-5 7-15,-4 5 0,-1-8 16,-1-9-16,-7 9 0,-5 3 0,0-8 16,2-7-16,-4 13 0,-3 8 15,-7-6-15,-4-3 16,-7 10-16,-3 6 0,0-12 15,0-10-15,-3 11 0,-2 9 0,-9-3 16,-3-3-16,-3 8 0,0 10 16,-8-8-16,-4-4 0,1 3 15,-1 6-15,-9-5 0,-8-4 16,3 10-16,0 9 0,-15-10 16,-11-4-16,12 13 0,7 9 0,-13 3 15,-11-1-15,7 2 0,1 3 16,-4 9-16,-6 6 15,9 5-15,5 4 0,-16 1 0,-10 3 16,10 2-16,7-1 0,-11 3 16,-6 2-16,4 1 0,4 1 0,-13 7 15,-7 6-15,13 0 16,8 0-16,-18 5 0,-13 9 16,15 1-16,11 0 0,-5 10 0,-4 4 15,4 4-15,4 0 0,3 6 16,1 4-16,13-6 0,8-5 15,-6 19-15,-2 10 0,14-9 16,11-7-16,-3 18 0,-3 12 16,11-19-16,9-10 0,0 19 15,1 14-15,4-13 0,2-8 0,13 7 16,9 7-16,3-7 0,2-2 16,12 14-16,8 12 15,6-11-15,5-7 0,3 4 16,4 3-16,-2-4 0,-1-2 0,7 14 15,6 9-15,-5-20 0,-3-13 16,9 13-16,7 9 0,-8-15 16,-7-10-16,12 15 0,9 10 15,-10-12-15,-19-29 0,-11-20 16,-7-13-16,19 34 0</inkml:trace>
  <inkml:trace contextRef="#ctx0" brushRef="#br1" timeOffset="204169.4886">19998 15771 0,'0'0'0,"0"0"16,-5-23-16,-1 5 0,-1 0 0,-8-12 15,-4-5-15,-4-5 0,-3-2 16,-11-11-16,-2 2 0,-9-7 15,1 5-15,-15-7 0,-5 3 16,1 10-16,0 5 0,-15-4 16,-2 9-16,-28-16 0,12 4 0,-2 12 15,0 9-15,7 6 0,6 8 16,-5 3-16,-3 1 16,7 7-16,4 5 0,-6 5 0,-6 1 15,10 4-15,7 1 0,-5 13 16,-2 10-16,12-2 0,8 2 15,-7 3-15,-3 4 0,6-3 16,6 2-16,3 12 0,3 7 16,4 3-16,3 0 0,-2 10 15,-2 3-15,11-14 0,10-13 16,-2 1-16,-2 5 0,9 6 0,7 5 16,3 1-16,3 3 15,2 1-15,3 3 0,4 3 0,4 1 16,2-2-16,3-2 0,6-1 15,2 1-15,4-1 0,1 1 16,5 0-16,3-1 0,2-3 16,1-1-16,7 1 0,6 1 15,-3-8-15,-1-5 0,5 4 16,3 3-16,-4-3 0,0-3 0,4 4 16,3 1-16,-3-4 0,-3-4 15,5-1-15,3-4 0,-2-1 16,-2 0-16,4-12 0,1-5 15,2-4-15,2-4 0,6-2 16,5-4-16,-7-4 0,-4-5 16,5-1-16,5-1 0,0-1 0,1 0 15,3-4-15,3-1 16,-5-5-16,-3-3 0,4 0 0,3 1 16,2-1-16,0-1 0,3-3 15,2-2-15,-3-4 0,-2-4 16,2-3-16,1-4 0,-7 0 15,-3 1-15,1-8 0,1-4 16,-1-2-16,-1 0 0,1-4 16,1-3-16,-9 6 0,-5 2 0,2-5 15,2-5-15,0 0 0,-1-2 16,-6 0-16,-2 0 16,-2-4-16,-1-2 0,-3-7 0,-3-6 15,-3 3-15,-1 1 0,-3-9 16,-2-5-16,-7 3 0,-5 3 15,-2 0-15,-3-1 0,2 2 16,-1 1-16,-7-7 0,-3-5 16,-3 9-16,-2 7 0,-11-10 15,-7-6-15,1 10 0,1 7 0,-5-5 16,-4 0-16,-4 3 0,-3 3 16,-4-3-16,-1-3 0,-7 5 15,-2 0-15,-12 2 16,-6 3-16,12 8 0,7 9 0,-9-1 15,-6 1-15,-2 2 0,-1 6 16,-6 0-16,-2 0 0,0 7 16,0 2-16,0 8 0,-3 4 15,0-2-15,-1 2 0,-5-5 16,-2-2-16,3 7 0,0 5 0,-2 6 16,-1 8-16,1-3 0,2 1 15,-3 9-15,0 7 0,1 0 16,3 3-16,-1 2 0,0 4 15,5 9-15,3 3 0,-2 5 16,-2 2-16,13-4 0,10 0 16,2 8-16,2 5 0,-1-1 0,-1 1 15,7 1-15,3 4 16,5 8-16,4 3 0,0 1 16,0-1-16,7 3 0,5 1 0,6 4 15,4 0-15,4 3 0,2-2 16,9 2-16,3 3 0,2 1 15,0 0-15,7 4 0,6 3 16,1-5-16,1-3 0,6 5 16,5 4-16,-3-9 0,-1-5 0,1 4 15,0 2-15,5-4 16,5-4-16,4 11 0,3 5 16,-1-10-16,-2-7 0,9 6 15,7 4-15,-8-10 0,-6-8 0,3 3 16,2 0-16,2-12 0,2-8 15,0-9-15,-1-8 0,0-11 16,0-8-16,8-5 0,5-3 16,1-2-16,2-3 0,-1-4 15,2-5-15,1-1 0,2 0 0,3-7 16,4-2-16,-6-1 0,-2 0 16,-2-7-16,1-6 0,0-2 15,2 0-15,-1-8 0,0-1 16,-4-1-16,0 0 0,0-12 15,1-7-15,-2-4 0,1-5 16,-4-1-16,-2 0 0,-9-3 16,-6-1-16,1-3 0,3-3 15,-5 2-15,-4 0 0,-2-1 16,-3-1-16,-7-1 0,-5 1 0,-2-2 16,-1-3-16,-3 2 15,-1 2-15,-5-4 0,-3-2 0,-7 5 16,-3 3-16,-6-2 15,-5-1-15,-5-1 0,-5 2 0,-4 5 16,-2 7-16,0-1 0,2 3 16,-9-2-16,-5-1 0,-3 2 15,0 2-15,-12-1 0,-8-3 16,0 2-16,2 2 0,-9 7 16,-5 9-16,3 2 0,4 2 0,-10 1 15,-5-4-15,1 7 0,1 7 16,-5 2-16,-7 7 0,2 0 15,0 4-15,-9 2 0,-6 3 16,6 4-16,4 7 0,2 10 16,1 6-16,1 4 0,3 2 0,-4 5 15,-3 2-15,8 3 0,5 4 16,-14 17-16,-8 14 16,9-3-16,7-2 0,9 1 15,5-2-15,7 6 0,5 2 16,0 6-16,-1 6 0,9 1 0,6 4 15,1-2-15,3 0 16,7 5-16,5 0 0,4 13 16,3 6-16,5-2 0,2-1 0,2 3 15,1 3-15,5-11 0,4-6 16,7 15-16,3 12 0,8-5 16,4-4-16,3 2 0,3 2 15,2-5-15,1-4 0,4 4 16,3 2-16,2-11 0,0-5 15,1 8-15,-1 6 0,3-11 16,0-6-16,1-8 0,0-5 0,3-9 16,3-8-16,7-5 0,4 0 15,-3-13-15,-2-10 0,7-8 16,5-9-16,5-2 0,5 0 0,1-3 16,0-3-16,2-3 15,0-4-15,3-2 0,0-5 16,1-2-16,1-2 0,1-7 15,1-4-15,0-8 0,-1-10 0,1 0 16,0-1-16,0-3 0,-1-2 16,0-3-16,2-4 0,-4 1 15,-3 0-15,-1-5 0,-1-1 16,-1-4-16,-1-1 0,-2-3 16,-3-4-16,-5-3 0,-3-1 0,-6-4 15,-4-2-15,-4 3 16,0 3-16,-3-4 0,-1-2 15,-4 3-15,0 2 0,-7-7 16,-3-5-16,-9 6 0,-6 5 0,-2-4 16,-2-2-16,-1 10 0,0 6 15,-6-5-15,-4-6 16,-6-1-16,-3-2 0,-3 5 0,-2 8 16,-3 4-16,-1 7 0,-8-3 15,-9-3-15,3 5 0,2 3 16,-11 0-16,-6-1 0,1 5 15,0 3-15,-8-4 0,-6-2 16,-6 5-16,-2 4 0,-10 1 16,-4 3-16,-1 7 0,1 8 0,27 7 15,17 7-15,13 6 0</inkml:trace>
  <inkml:trace contextRef="#ctx0" brushRef="#br1" timeOffset="206752.4876">21856 14072 0,'0'0'0,"0"0"0,23-10 0,-11 8 16,2-1-16,4 0 0,3-1 16,9-2-16,4 0 0,3 0 15,3 0-15,8 1 0,-1 1 0,3-1 16,3 0-16,8 1 0,-3 2 15,7-1-15,5-1 16,-6 1-16,-6-2 0,13 1 0,-1 1 16,8-4-16,-6 0 0,11 0 15,6 1 1,1-2-16,-1-2 0,17-3 0,-30 0 0,11 1 16,7 0-1,-14 4-15,-8 2 0,9 0 0,6-3 16,-12 1-16,-8 1 0,17 3 15,12 0-15,-7 4 0,-5 2 16,5 0-16,4-2 16,-14 0-16,-9 0 0,5 2 0,3 0 15,-2 2-15,-1 1 0,0 1 16,0 0-16,-4-1 0,-3-1 0,2 0 16,3-2-16,-3 0 15,-2-3-15,-6 2 0,-4 0 16,-6 2-16,-3 3 0,4-5 0,3-5 15,-10 1-15,-7 0 0,-1 1 16,1 0-16,-6 3 0,-3 1 16,-3-8-16,0-4 0,-4 3 15,-3 3-15,-6 1 0,-4 0 16,-2 1-16,-4 1 0,-4 1 16,2 0-16,-4-2 0,-2 0 0,-5-3 15,-3-2-15,-6 3 0,-4-1 16,-4 0-16,-4-1 0,7 1 15,5 2-15,4 1 0</inkml:trace>
  <inkml:trace contextRef="#ctx0" brushRef="#br1" timeOffset="207387.2962">22278 15486 0,'0'0'0,"0"0"0,0 0 16,0 0-16,0 0 0,21-25 0,-21 25 15,16-21-15,-6 7 0,7 3 16,5-3-16,3 2 0,3-1 15,10-5-15,3 0 0,2 1 16,2-1-16,16 0 0,3 0 16,10 0-16,-3 1 0,7 5 15,4 2-15,9-1 0,-5 0 0,14 0 16,-1 0-16,-7 1 0,-5 0 16,42-2-16,-9-2 15,-19 6-15,-14 2 0,3-1 0,2 0 16,-12 3-16,-8 1 0,4-1 15,4 0-15,-8-3 0,-5 0 0,-2-3 16,1 0-16,-5 5 16,-2-1-16,-1 2 0,2-3 15,-12-1-15,-6-6 0,2-1 16,1-2-16,-7 3 0,-5 6 0,-2-6 16,-2 0-16,-2-1 0,0 1 0,-3-1 15,-2 2-15,-8-2 16,-5 2-16,-4-9 0,-4-9 15,-5 15-15,0-2 0,1 7 16,0 1-16,2 3 0</inkml:trace>
  <inkml:trace contextRef="#ctx0" brushRef="#br1" timeOffset="208119.4402">22282 11631 0,'0'0'0,"11"-3"0,1-1 15,3 1-15,2-1 0,15-3 0,8 0 16,2 0-16,1 0 0,17-4 15,7 2-15,10-2 0,-2 0 16,19-1-16,3-3 0,-6 4 0,-3 3 16,22-1-16,4-2 15,36 1-15,-20-1 0,-4 4 0,-2-1 16,-12 1-16,-7-1 0,12 1 16,6 0-16,-11 3 0,-10 0 15,10-1-15,4 1 0,-9 1 16,-7 2-16,2-5 0,4 2 15,-9-3-15,-8 0 0,13 7 16,6 0-16,-11 0 0,-7-4 0,6 0 16,6-1-16,-12 5 15,-6 2-15,1-2 0,2-4 16,-8 3-16,-5-1 0,2 2 0,3 0 16,-13-7-16,-9-2 0,3 0 15,2 2-15,-5 2 0,-2 2 16,1-4-16,0-3 0,-9 3 15,-8 3-15,2-7 0,1 1 16,-5 2-16,-4 1 0,-2 0 16,-3-4-16,-2 4 0,-3 0 0,-1-1 15,0-5-15,-8 6 0,-4-1 16,-2 1-16,-3 0 16,-1 2-16,-2-1 0,-4-2 15,-2-3-15,-4-2 0,-7-2 0,-17-9 16,-13-5-16,11 8 0,8 4 0,8 5 15</inkml:trace>
  <inkml:trace contextRef="#ctx0" brushRef="#br1" timeOffset="208752.7499">22228 8166 0,'0'0'0,"-4"-5"16,-2-2-16,2 0 0,-1 1 0,2-2 16,1 0-16,1-1 15,1-1-15,6-3 0,6-1 0,5 0 16,4 1-16,10-1 16,7-1-16,3 2 0,2 2 0,19-4 15,6 1-15,12-1 0,-2 1 16,20-1-16,5 0 0,-5 2 15,-2 1-15,53-3 0,15 2 16,-22 7-16,-14 1 0,7 0 16,4 1-16,-15-1 0,-9 0 0,7 4 15,6 4-15,-10-2 0,-7 2 16,10-2-16,9 0 0,-15 0 16,-11 1-16,9 3 0,5 0 15,-13 1-15,-10-1 0,5 2 16,5 1-16,-12 0 0,-6 1 15,7 0-15,3-1 0,-12 3 16,-8-1-16,-1 1 0,-1 2 16,-7-3-16,-7-2 0,-1-2 15,-2-2-15,-8 2 0,-7-1 0,-5 1 16,-4-1-16,-7-1 0,-5 0 16,-4 0-16,-3-2 0,-2-2 15,-3-1-15,-4 1 0,-3 2 16,-4 1-16,-4 1 0,-15 0 15,-11 0-15,19-2 0,3-1 0,3 0 16</inkml:trace>
  <inkml:trace contextRef="#ctx0" brushRef="#br1" timeOffset="208978.6082">25749 8307 0,'0'0'0,"0"0"0,0 0 0,0 0 15,-6 25-15,6-25 0,-11 20 16,5-12-16,0 1 0,2-3 15</inkml:trace>
  <inkml:trace contextRef="#ctx0" brushRef="#br1" timeOffset="216903.5105">15883 10088 0,'0'0'0,"0"0"16,0 0-16,19 11 0,-19-11 0,19 11 15,-4-4-15,0 0 0,2 4 0,3 1 16,3 1-16,7 3 0,-1 1 16,4 1-16,3 2 15,6 2-15,-3-1 0,3 1 0,1 2 16,-1-4-16,-2 0 0,8 6 15,1 1-15,-5-5 0,-2-1 16,0-3-16,1-2 0,2 5 16,-3 0-16,1 3 0,0-1 15,-3 0-15,-3-4 0,-2 2 16,-2-2-16,-5-6 0,-4-3 16,-1-1-16,0 1 0,-7-6 15,-3-1-15,-3 0 0,-2 1 16,-1-4-16,-3 0 0,0 0 0,0-3 15,-4 3-15,-3-1 0,-2-2 16,-3-1-16,3 2 0,0 1 16,1 0-16</inkml:trace>
  <inkml:trace contextRef="#ctx0" brushRef="#br1" timeOffset="217437.32">17010 9953 0,'0'0'0,"0"0"0,0 0 0,0 0 16,0 0-16,0 0 0,0 0 16,0 0-16,0 0 0,0 0 15,0 0-15,0 0 0,0 0 0,0 0 16,-35 7-16,35-7 0,-31 14 16,11-6-16,-4 3 15,-1 0-15,0 0 0,-9 5 0,-2 2 16,1 0-16,1-2 0,-9 7 15,-1-1-15,3-1 0,1-6 0,-6 10 16,2 3-16,3-3 16,4-4-16,-1 4 0,1-3 15,4-1-15,2-1 0,-6 0 16,2 1-16,5-6 0,5-1 0,3 1 16,3 2-16,6-5 0,1 0 15,0-4-15,-1-1 0,4-3 16,1 3-16,1-4 0,2 0 15,1-1-15,4-2 0,-3 2 16,1-1-16,2-1 0,-2 0 0,2 0 16,-1 3-16,1-3 0,0 0 15,0-2-15,0 2 16,-2-2-16,2 2 0,-2-2 16,2 2-16,-2-1 0</inkml:trace>
  <inkml:trace contextRef="#ctx0" brushRef="#br1" timeOffset="222618.2464">17061 11544 0,'0'0'16,"0"0"-16,0 0 0,0 0 15,0 0-15,0 0 0,29 9 16,-29-9-16,0 0 0,24 10 0,-24-10 16,0 0-16,19 11 0,-19-11 15,11 9-15,-5-7 0,-2 3 16,1 0-16,0-1 0,0 2 15,-2-1-15,0-2 0</inkml:trace>
  <inkml:trace contextRef="#ctx0" brushRef="#br1" timeOffset="223081.7691">14628 11181 0,'0'0'0,"0"0"15,0 0-15,0 0 0,0 0 0,20-3 16,-20 3-16,0 0 0,0 0 16,0 0-16,0 0 0,0 0 15,0 0-15,0 0 0,0 0 16,0 0-16,0 0 0,-23 3 0,23-3 16,-29 0-16,29 0 0,-27-1 15,27 1-15,0 0 0</inkml:trace>
  <inkml:trace contextRef="#ctx0" brushRef="#br1" timeOffset="224708.4881">14305 14412 0,'0'0'0,"0"0"16,0 0-16,0 0 0,10 18 0,-10-18 15,0 0-15,0 0 16</inkml:trace>
  <inkml:trace contextRef="#ctx0" brushRef="#br1" timeOffset="226958.6478">24708 12862 0,'0'0'0,"-5"-9"16,-5-5-16,-1-2 0,-1-1 0,-13-13 16,-6-4-16,-8-4 0,-1 5 15,-15-7-15,-5 0 0,1 6 16,0 5-16,-13 0 0,-5 5 16,3 4-16,1 5 0,-15 4 0,-1 4 15,-28 5-15,16 3 0,4 11 16,3 10-16,13 2 0,8 3 15,-10 10-15,-6 9 16,9 0-16,9 0 0,9 2 16,8 2-16,4 0 0,4-1 0,11 15 15,8 9 1,11 19-16,6 10 0,8-21 16,6-15-16,7 6 0,4 4 15,7-10-15,6-8 0,8 13 16,6 6-16,-2-10 0,-1-9 0,11 8 15,9 3-15,-3-8 0,-3-5 0,11 3 16,5 5-16,-10-14 16,-7-5-16,9-6 0,8-2 15,-10-12-15,-5-3 0,8-7 16,4-2-16,-6-5 0,-6 0 0,5-9 16,4-6-16,-4-1 0,-5-5 15,6-2-15,7-3 16,-10-3-16,-6-1 0,5-7 0,2-2 15,-8 2-15,-6 0 0,2-6 16,3-3-16,-9-1 0,-6 1 16,2-11-16,4-7 0,-8 6 15,-6 4-15,2-9 0,-1-7 16,-7 5-16,-5 6 0,-3-12 16,-1-6-16,-5 9 0,-1 7 0,-10-6 15,-6-5-15,0 4 0,-1 3 16,-11-10-16,-7-6 15,4 15-15,2 12 0,-12-6 0,-7-4 16,2 3-16,2 3 0,-17-5 16,-11-2-16,2 6 0,1 5 0,-15 2 15,-11-1-15,5 8 16,2 5-16,-20-3 0,-11-1 16,10 9-16,9 6 0,30 6 15,20 5-15,14 4 0</inkml:trace>
  <inkml:trace contextRef="#ctx0" brushRef="#br1" timeOffset="445514.5912">11458 16855 0,'0'0'0,"0"0"0,0 0 16,0 0-16,0 0 0,0 0 15,0 0-15,12 17 0,-12-17 16,0 0-16,0 0 0,0 0 16,0 0-16,0 0 0,0 0 15,0 0-15,0 0 0,-21-14 16,21 14-16,-14-23 0,14 23 15,-15-26-15,15 26 0,-17-27 0,11 16 16,0 1-16</inkml:trace>
  <inkml:trace contextRef="#ctx0" brushRef="#br1" timeOffset="445703.9081">11274 16850 0,'0'0'0,"0"0"0,0 0 16,0 0-16,0 0 0,0 0 16,0 0-16,0 0 0,0 0 0,0 0 15,0 0-15,0 0 0,-14-24 0,14 24 16,-12-34-16,12 34 16,-11-31-16,7 18 0</inkml:trace>
  <inkml:trace contextRef="#ctx0" brushRef="#br1" timeOffset="446867.6628">16857 16488 0,'0'0'0,"0"0"0,0 0 0,0 0 16,0 0-16,0 0 16,0 0-16,0 0 0,0 0 0,0 0 15,0 0-15,-24-15 0,24 15 16,-13-18-16,13 18 0,-11-21 0,11 21 15,0 0-15</inkml:trace>
  <inkml:trace contextRef="#ctx0" brushRef="#br1" timeOffset="447065.1939">16678 16453 0,'0'0'0,"0"0"0,0 0 0,0 0 0,0 0 15,0 0-15,0 0 0,7-27 16,-7 27-16,0 0 0,3-21 16,-3 21-16</inkml:trace>
  <inkml:trace contextRef="#ctx0" brushRef="#br1" timeOffset="447258.7802">16619 16452 0,'0'0'0,"0"0"0,0 0 15,0 0-15,0 0 0,0 0 16,0 0-16,0 0 0,0 0 0,0 0 15,0 0-15,0 0 0,0 0 16,0 0-16,0 0 0,0 0 16</inkml:trace>
  <inkml:trace contextRef="#ctx0" brushRef="#br1" timeOffset="447471.3128">16563 16446 0,'0'0'0,"0"0"15,0 0-15,0 0 0,0 0 16,0 0-16,10-24 0,-10 24 16,0 0-16,5-28 0,-5 28 15,4-23-15,-2 14 0,0 1 16</inkml:trace>
  <inkml:trace contextRef="#ctx0" brushRef="#br1" timeOffset="447658.6224">16593 16315 0,'0'0'16,"0"0"-16,0 0 0,0 0 15,0 0-15,0 0 0,0 0 16,0 0-16,0 0 0,0 0 15,0 0-15,0 0 0,0 0 0,0 0 16,0 0-16,2-23 0,-2 23 0,2-22 16,-2 22-1,0 0-15</inkml:trace>
  <inkml:trace contextRef="#ctx0" brushRef="#br1" timeOffset="447804.0674">16550 16258 0,'0'0'0,"0"0"0,0 0 16,0 0-16,0 0 0,0 0 15,0 0-15,0 0 0,0 0 0,0 0 16,0 0-16,0-23 16</inkml:trace>
  <inkml:trace contextRef="#ctx0" brushRef="#br1" timeOffset="447996.6793">16538 16376 0,'0'0'0,"0"0"16,0 0-16,0 0 0,0 0 0,0 0 16,0 0-16,0 0 0,0 0 15,0 0-15,0 0 0,0 0 16,-3-28-16,3 28 0,0-22 15,0 22-15,0 0 0,0-27 16</inkml:trace>
  <inkml:trace contextRef="#ctx0" brushRef="#br1" timeOffset="463078.2619">13306 17459 0,'0'0'0,"0"0"0,9 8 15,-5-5-15,0 0 0,0-1 0,-1 0 16,-1-1-16,0 0 0,-2-1 16,3-3-16,-2 1 0,-1 2 0,2-4 15</inkml:trace>
  <inkml:trace contextRef="#ctx0" brushRef="#br1" timeOffset="463288.0973">13451 17546 0,'0'0'0,"6"2"0,0-1 16,0 1-16,-1-1 0,0 0 15,-1 1-15,0-2 0,-2 1 0,-2-1 16,0 0-16,-5-2 0,2 0 16,0 0-16,-1 0 0,2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4T23:55:55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5600 11067 0,'0'0'16,"0"0"-16,0 0 0,0 0 0,0 0 15,0 0-15,27-4 0,-27 4 16,0 0-16,23-10 0,-23 10 16,18-7-16,-8 6 0,-1-3 15,1 1-15,0 0 0,0-1 0,1 4 16,0-1-16,1-1 16,0 1-16,-1-2 0,1 2 15,0-1-15,0 1 0,2-1 0,1 1 16,-2 1-16,0 0 0,3 0 15,-1 0-15,1 0 0,0 0 16,1 0-16,1 0 0,0 0 16,-1 0-16,6 0 0,0 0 15,-1 0-15,0 0 0,0 0 16,1 0-16,-1 0 0,1 0 0,0 0 16,1 0-16,-1 0 0,-1 0 15,2 1-15,0-1 16,0 0-16,-1 0 0,7 0 15,0 0-15,-2 0 0,0-1 0,-2 1 16,3 0-16,-1 0 0,-2 0 16,2 0-16,0 1 0,1 1 15,-2-1-15,2-1 0,2 3 16,-3-3-16,-1 0 0,2 3 0,1 0 16,-2-2-16,0-1 15,0 4-15,2-1 0,-1-2 0,-1 2 16,5 0-16,0-2 15,-7 2-15,-1-3 0,7 4 16,2 0-16,-5-1 0,-1 1 0,1 1 16,0 0-16,1-1 0,-3 0 15,1 2-15,1-2 0,-1 3 16,-2-1-16,4-1 0,-2 1 16,1-1-16,-1-1 0,0 3 15,2-1-15,-2 0 0,-2-1 0,2 2 16,0-3-16,0 3 15,-2-3-15,2-1 0,0 1 16,-2-4-16,-2 3 0,3-3 0,0 3 16,-1-2-16,-1-1 0,0-1 15,1-2-15,-3 3 0,1-1 0,-1-1 16,3 1-16,-5-2 16,-3 2-16,3-1 0,1-2 15,-1 4-15,0-1 0,0-1 16,1-2-16,-1 4 0,1-4 0,-2 1 15,2 0-15,-1 2 0,-1-2 16,1 2-16,1-2 0,-1 0 16,-2 2-16,2-2 0,-1-1 15,0 1-15,0 2 0,2-2 16,2 0-16,-2 1 0,-1-1 0,0 0 16,-1-3-16,1 4 15,-1-4-15,2 3 0,0-1 16,-1 1-16,0 1 0,0-1 15,0 0-15,0 0 0,-1 0 0,1 2 16,0-3-16,-1 1 0,-2 0 0,1 2 16,0-2-16,0 3 15,-2 0-15,2-3 0,1 2 16,-1-2-16,-2 2 0,2-2 16,0 3-16,-5 0 0,1 0 0,0-1 15,2 1-15,-1-2 16,1 1-16,-1-2 0,1 3 15,-1-3-15,0 2 0,0 1 0,2 0 16,-2-3-16,1 3 0,1-4 16,-1 3-16,1-2 0,-1 0 15,1 0-15,1 3 0,-1-3 16,-1 2-16,2-3 0,1 1 16,-1 2-16,-1-2 0,2 0 15,0 2-15,1-2 0,-1 3 0,2-3 16,1 2-16,-1-2 0,-1 0 15,5 2-15,2-2 0,-3-1 16,0 1-16,0-1 0,0 1 16,0-1-16,-3 1 0,2 1 15,1-3-15,1 4 0,-2-3 0,0 1 16,0 0 0,1 2-16,-2-1 0,2 1 0,2 0 15,-3-1-15,-1 2 0,1 0 16,3 3-16,-1-3 0,0 1 0,1 2 15,1-3-15,-1 3 0,0-2 16,0 2-16,2 0 0,-1 1 16,-2-2-16,3 0 0,1 1 15,-2 1-15,0-1 0,5 1 16,0-1-16,-7-2 0,1 2 0,6 0 16,0 0-16,-1-2 15,-2 2-15,2-2 0,2-1 0,-3 2 16,-1-2-16,2 1 15,1-1-15,-2 0 0,-2 0 0,2-3 16,1 3-16,-1-1 0,-2 1 16,1-2-16,0 1 15,-1-2-15,-1 2 0,1-2 0,2 0 16,-2 2-16,-1-2 0,0-1 16,3 4-16,-2-3 0,-1 2 0,1-2 15,1 0-15,-1 1 0,-2 0 16,3-2-16,1 4 15,-3-3-15,-1 3 0,2 0 0,1 0 16,0-1-16,-2-1 0,0 1 16,1 1-16,0-3 0,-2-1 0,2 1 15,1-1-15,-3 3 16,-1-2-16,1 0 0,2-4 16,-3 3-16,0-2 0,0 1 15,1-2-15,-2 3 0,-1-3 0,2 0 16,-1 1-16,-1 1 15,0-1-15,-1 1 0,1-1 0,-2 2 16,-1 1-16,0-1 0,1 0 16,-4 1-16,-1-1 0,2 1 15,1 2-15,-1-2 0,-1 0 16,1 3-16,1-1 0,-1-1 16,-2 1-16,1 1 0,1-1 15,-1-1-15,0 1 0,1 1 16,0 0-16,-2 0 0,0 0 0,-1 0 15,2-2-15,-1 1 0,-1 1 16,1 0-16,0-1 0,-4-1 16,1 4-16,-1-2 0,1 1 15,0-1-15,-1-1 0,0 1 16,1 0-16,1 1 0,-1-1 16,0 0-16,2 3 0,-2-3 15,-1 0-15,2 1 0,0 2 16,-1-3-16,1 1 0,-1 1 15,2-1-15,-2-1 0,0 0 0,2 3 16,-1-3-16,1 4 16,-1-2-16,0-1 0,2 0 0,0 2 15,-2 0-15,1-2 0,2 2 16,0 0-16,-1-2 0,2 2 16,1 0-16,-1-2 0,0 2 0,0 0 15,2 1-15,0-3 0,-1 2 16,1 0-16,0-2 0,0 2 15,-1 1-15,1-1 0,1 0 16,-1-2-16,0 2 0,1 1 16,0-1-16,0-2 0,-1 2 15,6 0-15,2-2 0,-4 2 16,0 1-16,-1-1 0,1 0 16,1 1-16,-2-3 0,1 2 15,2 1-15,-2-1 0,-1 1 0,3-1 16,0 1-16,0 0 15,-2-1-15,3 0 0,1 1 16,-2-3-16,-2 2 0,3-3 0,1 3 16,-1 0-16,1 1 0,0-3 15,0 2-15,0 1 0,-1-4 0,6 3 16,1 1-16,-6-1 0,-2 0 16,7 1-16,-1 0 15,-1 0-15,-2-1 0,2 1 0,2-1 16,-4 1-16,0 0 0,3-1 15,1 0-15,-3-2 0,-2 2 16,2-2-16,2 2 0,-1 0 16,-1 1-16,1-1 0,2 0 15,-1-2-15,-1 3 0,1-1 16,0 0-16,0-2 0,-1 2 0,1-2 16,3 2-16,-2 1 15,-1-1-15,2-2 0,2 1 16,-3-1-16,-1 2 0,3-3 15,3 0-15,-4 1 0,-2 2 16,8-1-16,1 0 0,-5-2 0,-2 0 16,2-2-16,2 0 0,-3-1 15,-2 2-15,2-2 0,1-1 16,-3 0-16,-2 1 0,2 0 16,2 2-16,-3-2 0,-1 2 0,2-2 15,2-1-15,-2 1 0,-2 2 16,2-1-16,1-2 15,-3 4-15,-2-3 0,2 1 16,2-3-16,-3 4 0,-2-2 0,2 0 16,0 2-16,-4 0 0,-1-1 15,6-2-15,0 0 0,-7 1 16,1 3-16,1-4 0,2 1 16,-1 0-16,-2-1 0,2 3 15,0-3-15,-1 1 0,-2 0 0,2-1 16,0 0-16,-1-2 0,-1 2 15,1 0-15,2 1 0,-4-1 16,-1 1-16,3-1 0,1 1 16,-1-1-16,-2 3 0,1-2 15,1 3-15,-2-3 0,0 3 0,2-1 16,0-1-16,-1 1 0,0-2 16,0 3-16,0 0 15,-4-1-15,0-2 0,6 2 0,0-1 16,-5 4-16,-1-1 0,2-2 15,3-1-15,-2-2 16,0 4-16,1 0 0,0 0 0,-1 0 16,0-3-16,2 2 0,0 1 15,0 0-15,-2-3 0,1 3 16,3-3-16,-3 3 0,1 0 0,-1-1 16,3 1-16,-3 0 0,0 0 15,2 1-15,1 2 0,-1-3 16,-1 1-16,2 1 0,1 1 15,-2 1-15,0-3 0,6 2 16,0 1-16,-7-2 0,1 0 16,6 1-16,0 0 0,-2 1 15,-2-1-15,3 1 16,2-1-16,-4 0 0,0-1 0,2 3 16,2-1-16,-2 0 0,-1 0 0,1 0 15,1-1-15,-1 1 16,0 0-16,2-1 0,2 0 15,-2 0-15,-1-2 0,3 3 0,2-1 16,-2-2-16,0 2 0,1 0 16,3-2-16,-2 2 0,-1 1 15,8-2-15,2-1 0,-4 2 16,-2 0-16,2-2 0,2 3 16,-2-4-16,-2 2 0,2-1 0,2 0 15,-2-1-15,-1 0 0,2 0 16,2 3-16,-3-3 0,-3 3 15,9-2-15,1-1 0,-8 3 16,-2-3-16,10 4 16,2-1-16,-5 1 0,-2 0 0,3-1 15,3 4-15,-5-4 0,-3 1 16,4-1-16,3 1 0,-5-1 16,-4 1-16,6-3 0,4 2 15,-5-3-15,-2 4 0,4-4 16,3 2-16,-4-1 0,-3-1 0,2 0 15,3 1-15,-3 2 0,-2-1 16,7-2-16,0-2 0,-8 2 16,-1 0-16,7 0 0,1 0 15,-9-3-15,0 2 0,9-2 16,3-1-16,-11 4 0,-1 0 0,10-3 16,2-1-16,-11 3 15,-3 2-15,27-4 0,-1-1 16,-27 0-16,-2 1 0,26 0 15,-2-1-15,-26 2 0,1-1 0,25-3 16,-3 2-16,-23 1 0,2 0 16,22-1-16,-1 3 0,-20-2 15,-1 0-15,19 2 0,0-2 16,-24 3-16,2-3 0,24 2 16,-3 1-16,-25-1 0,2-1 0,9 2 15,2-3-15,-7 2 0,-1-2 16,3 2-16,2-1 15,-2 1-15,-3-2 0,2 2 0,2 1 16,-3-1-16,-2-1 0,1-1 16,2 2-16,-3 1 0,-2 0 0,2 0 15,2 0-15,-6 0 16,-3 0-16,4-3 0,2 3 16,-2 0-16,-2-3 0,2 2 15,1 1-15,-1 0 0,0 1 16,-1-1-16,2 0 0,-2 2 0,-2-1 15,3-1-15,1 0 0,-2 0 16,-2 0-16,2 0 0,2 3 16,-7-3-16,0 0 0,3 0 15,0 0-15,0 0 0,-1 0 16,2 3-16,1 0 0,-2-2 16,-1 3-16,1-3 0,3 2 15,-1 0-15,-2 1 0,2-2 0,2 0 16,-3 1-16,0-1 0,2-1 15,1 0-15,-2-1 0,0 3 16,1 0-16,2-3 0,-2 0 16,-2 0-16,3 1 0,1-1 15,-1 2-15,-2-2 0,2-2 16,1 2-16,-2-4 0,0 4 0,1-3 16,2 2-16,-1-2 0,-1 3 15,2-4-15,2 3 16,-2-1-16,-2 1 0,3-1 0,3 1 15,-3 0-15,-1-1 0,4 2 16,1 0-16,-1 0 0,-3 0 16,9 0-16,1 0 0,-3 0 15,-4 0-15,4 0 0,1 0 16,-4 0-16,-1 0 0,3 0 16,1 0-16,-2 0 0,-1 0 15,1 0-15,4 0 0,-3 0 0,-3 0 16,4 0-16,3 0 15,-3 0-15,-2 0 0,3 0 0,2 0 16,-2 0-16,-4-1 0,4-1 16,3 1-16,-3 1 0,-2-4 15,8 4-15,3 0 0,-6-1 16,-4-1-16,3 2 0,3 0 16,-5 0-16,-3 0 0,5 0 15,3 2-15,-4-1 0,-3-1 16,5 1-16,2-1 0,-3 3 0,-3-3 15,4 1-15,4-1 16,-4 2-16,-3-1 0,3 2 0,2-3 16,-2 4-16,-4-1 0,4-2 15,1 2-15,-2 1 0,-2-1 16,2 1-16,1-1 16,-3 1-16,-1-1 0,2 1 0,2 0 15,-2-1-15,-2-1 0,2 0 16,1 1-16,-3 1 0,-3-1 0,3-3 15,2 0-15,-3 0 0,-4 0 16,3 0-16,1 0 0,-3 0 16,0-1-16,0-1 0,2-2 15,-3 1-15,0 2 0,1-2 16,0-1-16,-1 1 0,-2 2 0,2-5 16,2 2-16,-7 1 0,-1-1 15,3 1-15,3-1 16,-3-1-16,-2-1 0,2 2 0,2-2 15,-2 2-15,-2 0 0,2 0 16,1 1-16,-2-1 0,-1 0 0,0-2 16,1 2-16,-1 1 15,-2 3-15,0-4 0,2 4 16,-3-3-16,-2 3 0,3 0 0,2 3 16,-7-3-16,-1 3 15,3-2-15,1 2 0,0-2 0,-1 1 16,1-1-16,-1-1 15,-1 3-15,0-3 0,0 0 0,3-3 16,-3 3-16,-2-3 0,0 2 16,0 0-16,-1-1 0,1 1 15,0-3-15,0-1 0,-1 0 16,-1 2-16,0-1 0,-1 0 16,-3 1-16,1-3 0,1 2 15,-1 0-15,1 0 0,0-3 0,0 4 16,-1-1-16,0 1 0,-1 2 15,0-2-15,1 2 16,-2-2-16,0 3 0,-2 0 0,-1-1 16,0-1-16,-2 1 0,-3 1 15,0-2-15,0 1 0,0 1 0,-1 0 16,1 0-16,-1 0 16,-1 0-16,1 0 0,-2 0 15,0 0-15,-1 0 0,0 0 16,-2 0-16,-2 0 0,0 0 0,2-3 15,-1 2-15,0-2 0,0 0 0,-1 3 16</inkml:trace>
  <inkml:trace contextRef="#ctx0" brushRef="#br0" timeOffset="3399.6925">4596 11160 0,'0'0'0,"0"0"0,0 0 0,-15-16 16,7 7-16,-2-1 0,-3-1 16,-4 0-16,-1-3 0,-10-1 15,-3-2-15,1 2 0,-2 1 0,-15-2 16,-4 0-16,4 2 16,3 3-16,-16 0 0,-8 0 15,6 1-15,2 3 0,-9 2 0,-4 1 16,8 2-16,7 2 0,-17 3 15,-2 0-15,5 2 0,5 2 16,-35 10-16,6 5 0,12-5 16,12-2-16,-7 5 0,0 2 15,9 3-15,4 3 0,2-1 16,-4 4-16,5-2 0,1 3 0,1 3 16,0-2-16,10 2 15,7-2-15,-3 6 0,-7 1 16,13-5-16,9 1 0,0 3 0,-5 2 15,8-7-15,3-2 0,8 4 16,8 5-16,1 0 0,6-2 0,-1-3 16,4 3-16,4-8 0,-1-2 15,3 6-15,4 4 16,3-5-16,-1-5 0,13 5 16,10 5-16,-4-6 0,-2-3 0,12 0 15,4 2-15,-18-14 16,2 0-16,25 14 0,6 0 15,-10-4-15,-4-1 0,7 3 0,6 2 16,2-1-16,3-2 0,7-6 16,6-2-16,-7-5 15,-4-3-15,9 4 0,6 2 0,-7-5 16,-4-3-16,15-5 0,7-2 16,-13-2-16,-6-2 0,12-1 15,6-1-15,-11 0 0,-5-1 16,8-7-16,9-6 0,-10 2 0,-7-1 15,1-4-15,-2-3 16,-6-2-16,-7 0 0,1-6 0,0-6 16,-6 2-16,-3 0 0,-2-4 15,-4-3-15,-8 3 0,-4 3 0,-4-8 16,0-8-16,-9 6 0,-5 5 16,-2-6-16,1-5 15,-6 3-15,-2 3 0,-1-3 0,-3 1 16,-3-1-16,-3-2 0,-4 0 15,-9 0-15,2 0 0,1 4 16,-3-2-16,-2-2 0,0 5 16,-2 6-16,-9 0 0,-7-1 15,2 5-15,4 5 0,-13-4 16,-9 1-16,7 8 0,6 4 0,-14-1 16,-6-3-16,0 7 15,-2-3-15,-6 10 0,-6 0 16,4 8-16,5 0 0,-12 8 0,-4 0 15,3 6-15,4 3 0,-7 7 16,-4 5-16,7 6 0,7 3 16,19-10-16,17-10 0,10-4 0</inkml:trace>
  <inkml:trace contextRef="#ctx0" brushRef="#br0" timeOffset="5815.8365">14465 12518 0,'0'0'0,"0"0"16,0 0-16,33-12 0,-20 7 0,5 1 16,4 0-1,2-1-15,2 1 0,11-1 16,0 2-16,2 0 0,1 1 0,8 1 15,1 2 1,4 3-16,3 0 0,-5 1 0,-4-1 16,13 2-16,0 4 15,-1-3-15,-2 0 0,8 1 0,-2 0 16,-4 0-16,-1-1 0,6 1 16,-1-1-16,-4 0 0,-3 0 15,1-2-15,-1 0 0,-1-3 16,-2 1-16,2-2 0,1 1 15,-2-2-15,-2 0 0,25-3 16,-4 0-16,-9 1 0,-4-2 16,-2-2-16,-1-1 0,-3-2 0,-1-2 15,-2-1-15,0-1 16,-4 1-16,-1-1 0,3 1 0,4 0 16,-3-4-16,-2-1 0,-1-2 15,-2-3-15,-7 3 0,-3 2 16,1-4-16,3-1 0,-5 1 15,-3 0-15,-2-1 0,0 0 16,-12 6-16,-1-4 0,2-4 16,2-4-1,-2-7-15,1-5 0,-6 8 0,-4 3 0,-2-3 16,-4-2-16,-2 1 16,-1 2-16,-5-4 0,-5-3 15,-1 4-15,-1 2 0,-7-5 0,-5-2 16,-2 3-16,1 2 0,-9-2 15,-7-5-15,2 7 16,2 2-16,-31-18 0,0 0 0,6 13 16,6 6-16,-9-4 0,-7 3 15,7 3-15,5 4 0,-10 0 16,-5 0-16,8 4 16,5 6-16,-9-2 0,-9-1 0,8 0 15,5 3-15,-9 4 0,-7 1 16,8 3-16,7 0 0,-14 3 15,-8 1-15,9 2 0,8 2 0,-11 6 16,-6 0-16,11 3 0,7-2 16,-7 7-16,-4 4 15,11 0-15,6 0 0,-3 6 16,-4 7-16,10-2 0,9-3 0,-3 7 16,-3 2-16,10-4 0,6-2 0,-3 9 15,-1 7-15,7-6 16,6-6-16,-2 7 0,0 5 15,5-3-15,5-4 0,1 4 0,-2 3 16,7-7-16,4-6 0,-1 6 16,3 7-16,1-8 0,3-5 0,0 3 15,1 2-15,3-5 16,1-3-16,3 6 0,2 3 16,0-5-16,1-2 0,3 2 15,1 2-15,2-5 0,0-4 16,4 5-16,4 3 15,-3-5-15,-1-3 0,3 1 0,2-1 16,-5-12-16,0 1 0,3 5 0,4 2 16,-3-3-16,1-2 0,1 0 15,3 1-15,-4-3 0,0-1 0,1 0 16,3 0-16,-1-2 16,-1-2-16,4 0 0,2 0 15,-1-1-15,0-3 0,4 2 16,1 1-16,-5-4 0,-1 0 0,4-2 15,2 2-15,-1-1 16,-2 1-16,3-2 0,3 0 16,-2-2-16,-2 1 0,5 0 15,4 0-15,0-2 0,-2 0 0,5-2 16,4-2-16,-1-1 16,0-1-16,-5-1 0,-9 2 0,-8 1 0</inkml:trace>
  <inkml:trace contextRef="#ctx0" brushRef="#br0" timeOffset="6933.1478">20060 12762 0,'0'0'0,"0"0"0,20-10 0,-8 3 0,0 0 16,6-4-16,2-2 0,1-1 16,1 1-16,0-3 0,-1 1 15,-1-1-15,-1 0 0,5-3 16,-2 2-16,-1-2 0,-2 2 15,1-1-15,-1-2 0,-1 0 0,-2 3 16,1-3-16,-2 1 16,1 0-16,-1 0 0,0-2 15,1-4-15,-2 2 0,-1-1 0,1-2 16,-2-4-16,-1 1 0,-1 0 16,-1-3-16,-1-1 15,0-5-15,-2 1 0,-2-1 0,-1-3 16,-1 4-16,-2-1 0,-3-1 15,-1-4-15,-3 4 0,0-1 0,-7-6 16,-1 5-16,-3 0 0,-1-2 16,-3 4-16,-2-2 15,-2 3-15,-2 4 0,-2 3 0,-2 2 16,-1 2-16,0 2 0,-9-2 16,-1 0-16,6 9 0,-1 1 15,-6 4-15,-1 0 0,0 3 16,1 3-16,-3 0 0,0 5 0,1 2 15,0 2-15,0 5 16,-1 0-16,3 6 0,1 2 16,1 3-16,1 4 0,2-1 15,4 0-15,1 4 0,0 1 0,2 5 16,1-2-16,2 3 16,3 2-16,2-1 0,3-1 0,4 4 15,1 1-15,4 1 0,3 0 16,3 2-16,1 4 0,3-2 15,1-1-15,3 2 0,4 0 16,0-1-16,1-2 0,4 1 16,2 3-16,2-3 0,0-3 15,4 2-15,2 0 0,0-2 0,0-3 16,2 2-16,1 2 0,1-6 16,1-4-16,1 1 0,2 0 15,1-1-15,0-2 0,3 0 16,1 1-16,0-2 0,-1-2 0,2-2 15,3-1-15,-1 0 16,1-1-16,2-2 0,0-2 0,2 0 16,0-2-16,1-4 0,1-4 15,-13-1-15,-8-2 0,-6-1 16</inkml:trace>
  <inkml:trace contextRef="#ctx0" brushRef="#br0" timeOffset="7871.5631">22532 12595 0,'0'0'0,"0"0"0,0 0 16,27-13-16,-27 13 0,23-12 0,-10 5 16,1-2-16,-1 1 0,1-2 15,2-1-15,-1-1 0,-1-1 16,5-5-16,0 0 0,-2-1 16,0-1-16,0-2 0,-2-1 15,0-1-15,0 2 0,0-9 16,0-2-16,-3 1 0,-1 1 15,-1-4-15,0-1 0,-3 0 0,-1 0 16,-2-9-16,-2 0 16,-2 1-16,-1 3 0,-3-3 15,-2-2-15,-1 3 0,-1 2 0,-5-7 16,-3-2-16,0 7 0,-2 0 16,-2 0-16,-2 0 0,-1 4 15,0 4-15,-8-5 0,-3 1 16,1 7-16,2 3 0,-4 1 15,-4 3-15,3 4 0,1 3 0,-4 3 16,-4 0-16,2 2 0,1 5 16,-4 1-16,-3 3 15,3 2-15,3 4 0,-5 2 0,-2 4 16,4 1-16,2 0 0,-2 5 16,-1 4-16,4 3 0,3 0 15,0 4-15,-1 1 0,4 2 16,4 1-16,1 3 0,0 7 15,5-3-15,3-1 0,2 5 16,1 8-16,5-4 0,2-2 0,-2 25 16,4-4-16,5-22 15,3-1-15,3 27 0,4-1 0,0-8 16,2-7-16,4 4 0,4 3 16,2-5-16,0-5 0,5 2 15,5-1-15,-1-3 0,0-4 16,3 3-16,3 0 0,-1-6 15,0-6-15,3 3 0,4-1 16,-3-2-16,-2-1 0,4-3 16,1-2-16,-1-4 0,-1-2 0,4-2 15,3 1-15,-1-4 0,-3 1 16,7-4-16,2-2 0,0-4 16,-2 0-16,6 1 0,4 3 15,-2-5-15,-1-2 0,6-2 16,6-2-16,1-5 0,-3-3 0,-18 2 15,-16 2-15,-8 1 16</inkml:trace>
  <inkml:trace contextRef="#ctx0" brushRef="#br0" timeOffset="9083.1306">27474 12779 0,'0'0'0,"12"-5"16,0 0-16,-1 1 0,0-1 0,7-4 15,2-2-15,6-4 0,2-2 16,0-1-16,2 0 15,-1 0-15,0 1 0,-2-2 0,2-3 16,3-5-16,-1 0 0,-1-1 16,1-1-16,-2 1 0,-1 0 15,-2-3-15,1-2 0,-4 2 16,-1 1-16,-1-2 0,0-2 16,-4 1-16,-1 0 0,0-9 15,0-2-15,-4 5 0,-3 2 0,-3-3 16,-1-2-16,-3 2 15,-2 1-15,-2-1 0,-3-2 16,0 3-16,-1 3 0,-5-7 0,-2 0 16,0 8-16,-3 1 0,-4-4 15,-2-1-15,0 7 0,1 3 0,-4-3 16,-4 4-16,0-1 0,-1 1 16,-3 2-16,-1 0 0,-1 3 15,0 7-15,-2-1 0,-3-1 16,1 6-16,1-1 0,-3 5 15,-2 2-15,0-1 0,1 3 0,-1 4 16,-1 1-16,1 2 0,1 3 16,-1 2-16,0 3 0,2 2 15,1 1-15,1 2 0,0 2 16,4 3-16,2 0 16,1 5-16,1 2 0,2 0 15,2-2-15,0 6 0,2 0 16,3 0-16,1 0 0,2 3 0,3 3 15,0-4-15,2 0 0,1 2 16,0 2-16,2-3 0,1 4 16,4-3-16,3 2 0,0-2 15,2-1-15,2 3 0,3-2 0,1-4 16,2-1-16,2 0 16,2 0-16,0 0 0,0-1 0,2-2 15,2 0-15,3-3 0,1-1 16,2-1-16,2-2 0,-1 0 15,0-3-15,1 0 0,1-1 16,0-2-16,0-2 0,0 0 0,0-1 16,1-2-16,-1-1 0,-3-4 15,1 0-15,0 0 0,0-1 16,1-3-16,0-2 0,0 0 16,1-1-16,-1 0 0,1-2 15,-1 0-15,-1 1 0,1-2 16,1-2-16,-1 0 0,0-1 15,-1-1-15,-1 0 0,-6 1 16,1-1-16,-2-1 0,0-1 0,-1-1 16,-1-1-16,-4-1 0,0 0 15,-2-1-15,-2 1 0,-3-2 16,-3-1-16,-2-1 16,-3 0-16,-3 0 0,-2 0 15,2 2-15,1 4 0,3 2 0</inkml:trace>
  <inkml:trace contextRef="#ctx0" brushRef="#br0" timeOffset="14749.3047">12792 15115 0,'0'0'0,"1"-7"16,0-3-16,0 2 0,-1-3 0,-1-6 15,-1 0-15,-4-2 0,0-2 16,-4-1-16,-2-2 0,-2 1 15,0-1-15,-8-5 0,-3 0 0,-2 2 16,0 4-16,-5-1 0,-3 3 16,1 2-16,0 1 0,-9-3 15,-1 3-15,0 4 0,0 0 16,-1 3-16,-2 0 16,2-2-16,0 2 0,-10-1 0,-2-2 15,1 0-15,1 3 0,-3-5 16,-3 0-16,3 2 0,2 0 0,-11-3 15,-2-2-15,1 2 0,2 0 16,-34-6-16,5 2 0,9 6 16,5 2-16,2 1 0,1-5 15,5 0-15,5 1 0,-8 5 16,-5 1-16,5 4 0,3 1 16,-3-3-16,-2 1 15,2 2-15,2 2 0,-3 1 0,-2 0 16,3 2-16,2 2 0,-5 2 15,-6 3-15,9 3 16,4-2-16,-2 5 0,-1 2 0,0 3 16,2-1-16,1 5 0,2-1 15,11-2-15,6-1 0,-4 6 0,-3 5 16,2-1-16,-1 4 16,2 4-16,1 0 0,5-1 0,3 3 15,2 3-15,0-1 0,5 2 16,-1 1-16,2 4 0,2 3 15,2-4-15,7-3 0,0 3 0,1 3 16,2-1-16,1 5 0,0-3 16,3 1-16,5-3 0,-1-4 15,1 3-15,0 3 0,3 0 16,2 2-16,4-1 0,0 1 16,1-4-16,3 0 0,2 1 15,3 2-15,2-6 0,3-4 16,0 5-16,2 5 0,1-4 15,0-3-15,4 0 0,2 0 16,1-2-16,-1-2 0,5 5 16,4 2-16,-2-6 0,-2-5 0,3-2 15,2-2-15,-1 2 0,0-1 16,5-2-16,3 0 0,0-4 16,2-5-16,2-1 0,2 1 15,0-5-15,1-3 0,3 0 16,3-1-16,-15-5 0,3-1 0,7-1 15,5-1-15,-7-1 0,3 0 16,6-1-16,2-2 16,2-1-16,0 0 0,24-2 0,-6 0 15,-5-4-15,-4-1 0,1 0 16,2-1-16,-3-3 0,-2-1 16,3-1-16,2 1 0,-4 1 15,0 0-15,4-2 0,3-3 16,-6 2-16,-1 1 0,2-2 15,2-1-15,-1 0 0,-1 0 16,2 0-16,2-1 0,-6 0 16,-2 1-16,1-5 0,2-2 15,-3-1-15,-1-1 0,2-2 16,0 0-16,-6-1 0,-5 0 0,2-3 16,1-1-16,-5 2 0,-5 1 0,2-6 15,2-5-15,-5 4 16,-4 0-16,-1-6 0,1-1 15,-7 2-15,-3 4 0,-1-6 16,0-4-16,-3 4 0,-1 0 0,-1 1 16,-1-1-16,0 7 15,-1 1-15,-1-6 0,2-4 0,-4 5 16,-2 0-16,0-2 0,2-1 16,-3 0-16,0-3 0,-3 2 15,1 1-15,-2 1 0,-2 0 16,-2-1-16,-2 1 0,-1 2 15,0 4-15,-2-3 0,-2 0 16,0 2-16,-2-4 0,-1 7 0,-3 2 16,4 16-16,1 0 0,-3-5 15,-1 0-15,-1-1 0,-1 1 16,-3 1-16,-3 0 16,4 6-16,0 0 0,-2 3 0,0 1 15,0 2-15,0-2 0,0 2 0,-2 1 16,2 1-16,-1 2 15,2 1-15,0 0 0,-1 1 16,1 2-16,1 0 0,0 2 0,2 0 16,0-2-16,-1 1 0,1 1 15,0 0-15,0 1 0,0 3 16,-1 1-16,3-3 0,1 3 16,-2-3-16,0 1 0,0 0 15,0 2-15,-1 1 0,0-1 16,0 3-16,1-2 0,0 2 15,0 2-15,1-2 0,2-2 0,0-1 16</inkml:trace>
  <inkml:trace contextRef="#ctx0" brushRef="#br0" timeOffset="17983.0122">19300 16454 0,'0'0'0,"0"0"0,0 0 15,0 0-15,0 0 0,0 0 0,0 0 16,0 0-16,0 0 0,5 29 15,-5-29-15,3 25 0,-3-25 0,2 32 16,-1-13-16,-1-1 0,-1 2 16,0 5-16,1 3 0,0 0 15,0 1-15,-1 8 0,-1 0 16,1-1-16,1-1 0,-1 8 16,-1-3-16,1-2 0,1-3 0,0-2 15,0-3-15,1-3 16,2-3-16,-2-4 0,-1 0 15,0-7-15,1-2 0,-1-2 0,0-1 16,0-5-16,0-3 0,0 0 16,1-7-16,0-4 0,1-4 15,1-3-15,-1-3 0,0 2 16,0 0-16,3-9 16,0-3-16,1 2 0,-1 2 0,1-3 15,-2-2-15,0 0 0,2 0 16,1 2-16,0 0 0,1 2 0,0 1 15,1-4-15,-2 3 16,0 3-16,-2 3 0,1 3 16,1 0-16,-2 7 0,-1 1 0,1 1 15,0 0-15,1 2 16,-1 1-16,3 2 0,1 2 0,-4 0 16,0 1-16,1 5 0,3 4 15,1 0-15,1 0 0,-1 5 16,-1 3-16,-1 1 0,-2 3 0,0 3 15,-3 3-15,0 1 0,0 0 16,-1 9-16,-1 2 0,0 0 16,0-1-16,1 2 15,1 1-15,-1-3 0,0-2 0,1 4 16,2-1-16,-1-5 0,1-2 0,0-1 16,1 0-16,-1-6 15,1-4-15,-1-5 0,0-2 16,-1-11-16,0-6 0,0 2 15,-2 0-15,0 0 0</inkml:trace>
  <inkml:trace contextRef="#ctx0" brushRef="#br0" timeOffset="18362.064">19125 16326 0,'0'0'0,"0"0"16,0 0-16,0 0 0,29-2 15,-29 2-15,28 0 0,-28 0 16,38 3-16,-15 0 0,3-1 16,1 1-16,-1 0 0,10 1 15,0 0-15,-3 0 0,-3 0 16,-3 0-16,0 0 0,0-1 0,-3 0 15,-5-2-15,-1-1 16,-5 0-16,-1-2 0,-2 0 0,-3-3 16,0 0-16,-1-2 0,-4-1 15,-2-4-15,-2 2 0,-2 1 16,-2-1-16,0-2 0,-1 1 16,-1-1-16,-5 1 0,-4 0 15,0 2-15,0 1 0,1 2 16,0 2-16,3 0 0,2 1 15,1 1-15</inkml:trace>
  <inkml:trace contextRef="#ctx0" brushRef="#br0" timeOffset="18654.4668">19790 16596 0,'0'0'0,"0"0"0,0 0 15,33-4-15,-33 4 0,34-5 16,-11 3-16,2 1 0,0 0 0,10 1 15,3 0-15,-2 1 16,1 2-16,-2 1 0,-1 3 16,3 1-16,-5 1 0,-5-4 15,-5 1-15,-4-2 0</inkml:trace>
  <inkml:trace contextRef="#ctx0" brushRef="#br0" timeOffset="18832.3973">19789 17019 0,'0'0'0,"0"0"0,0 0 15,36 3-15,-36-3 0,44 2 0,-12-1 16,5 0-16,3 0 0,6 1 16,-9-1-16,-5 0 15</inkml:trace>
  <inkml:trace contextRef="#ctx0" brushRef="#br0" timeOffset="19199.989">20813 16331 0,'0'0'0,"0"0"15,0 0-15,-23 14 0,23-14 16,-23 19-16,8-5 0,-2 5 16,-1 3-16,-4 8 0,2 4 15,3-1-15,1 1 0,0 13 16,1 4-16,4-2 0,3-2 0,2 10 15,4 0-15,3-3 16,2-3-16,8 9 0,6-3 0,1-6 16,0-2-16,2-1 0,0 0 15,1 1-15,-2-6 0,4-7 16,3-5-16,-3-7 0,-2-6 0,-5-5 16,-5-4-16,-3-3 15</inkml:trace>
  <inkml:trace contextRef="#ctx0" brushRef="#br0" timeOffset="19582.5185">21370 16616 0,'0'0'0,"0"0"16,0 0-16,0 0 0,-22 20 0,22-20 16,-26 23-16,11-7 0,2 1 15,-3 4-15,-3 4 16,-5 7-16,-2 1 0,2 3 15,1 1-15,-3 8 0,4 0 0,1-1 16,2-1-16,-4 5 0,4-6 16,2-2-16,4-2 0,3-5 15,2-6-15,4-2 0,3-3 16,1-5-16,1-3 0,4-10 16,3-5-16,-1-6 0,-1-4 0,0 1 15,-2 3-15,1 1 0</inkml:trace>
  <inkml:trace contextRef="#ctx0" brushRef="#br0" timeOffset="19836.6645">21295 16650 0,'0'0'0,"0"0"0,0 0 0,12 19 15,-12-19-15,11 21 0,-4-2 16,0 1-16,-1 3 0,2 3 0,0 5 16,2 6-16,-2-2 0,1 4 15,0 2-15,0 8 0,-1-2 16,-3-1-16,-2 1 0,-2 0 16,-1-8-16,-2-15 0,0-11 15,0-3-15,0-2 0,1-1 16</inkml:trace>
  <inkml:trace contextRef="#ctx0" brushRef="#br0" timeOffset="20032.841">21163 17072 0,'0'0'0,"0"0"0,0 0 16,0 0-16,0 0 0,0 0 0,24 4 15,-24-4-15,36 12 0,-15-3 16,1 0-16,-1-1 0,0-2 16,-2 0-16,-2-1 0,-3 0 15</inkml:trace>
  <inkml:trace contextRef="#ctx0" brushRef="#br0" timeOffset="20245.3679">21895 17330 0,'0'0'0,"0"0"0,0 0 0,0 0 15,0 0-15,0 0 0,0 0 16,12 26-16,-12-26 0,0 0 0,0 0 15,0 0-15,0 0 0,0 0 16</inkml:trace>
  <inkml:trace contextRef="#ctx0" brushRef="#br0" timeOffset="20583.9114">22515 16905 0,'0'0'0,"0"0"0,0 0 16,0 0-16,0 0 0,-1 28 15,1-28-15,-5 26 0,5-26 0,-4 32 16,-1-11-16,1 1 0,0 0 15,-1 3-15,0 3 16,-3 7-16,-1 0 0,3 1 16,2 1-16,-1-2 0,-1-3 0,-1 2 15,0-2-15,0-2 0,1-3 16,0-7-16,2-5 0,2-5 16,0-3-16,1-2 0,0-1 15,1-1-15</inkml:trace>
  <inkml:trace contextRef="#ctx0" brushRef="#br0" timeOffset="21135.9363">22444 16805 0,'0'0'0,"0"0"15,0 0-15,0 0 0,0 0 0,29-11 16,-29 11-16,31 9 0,-11-1 15,-1 1-15,2 2 16,-1-1-16,0 1 0,7 7 0,0 4 16,-3-1-16,-3 0 0,-3 1 15,-4 1-15,1 4 0,-5-3 16,-8-1-16,-7 0 0,-1-5 16,-3-3-16,-3-4 0,-2-1 15,-2-3-15,1-2 0,-7-2 16,-5 0-16,3-4 0,3-4 0,0-2 15,-1-2-15,2 0 0,2 1 16,2-1-16,0 0 0,3 2 16,2 1-16,2 1 0,3 1 15,2 0-15,4-1 0,3 3 16,1-1-16,3 1 0,1 1 0,5 3 16,2 2-16,2 2 15,0 2-15,4 3 0,2 3 16,-1 1-16,-2-1 0,7 8 15,-1 3-15,-3 0 0,-2-2 0,-2 1 16,-2 2-16,-5-1 0,-2 0 16,-3 5-16,-3-1 0,-3-4 15,-2-3-15,-6-4 0,-4-1 16,0-2-16,0 0 0,-2 0 16,-2-1-16,2-4 0,0-1 0,-7-4 15,-5-3-15,3-3 0,1 0 16,-1-6-16,-3-3 15,1-2-15,0-2 0,-2-12 0,6-5 16,3 6-16,4 6 0,3 3 16</inkml:trace>
  <inkml:trace contextRef="#ctx0" brushRef="#br0" timeOffset="21518.56">22959 16778 0,'0'0'0,"7"6"15,3 5-15,0 0 0,0 1 0,6 8 16,4 4-16,-1 2 0,-1 2 0,2 9 16,-2 4-16,-3-1 0,-2-1 15,-1 8-15,-4 1 16,-2-5-16,-4-3 0,-2 0 0,-1 2 15,-2-3-15,-1-2 0,-5 3 16,-6-3-16,-2-3 0,-3-1 16,0-5-16,1-3 0,2-3 15,1-1-15,-3-1 0,-1-1 16,3-4-16,-2 0 0,0-1 16,-1 0-16,4-2 0,2-1 0,1-3 15,2-2-15,2-1 0,0-1 16,2-2-16,2 0 0,-2-1 15,0 0-15,1-1 0,-1-2 16,0-3-16,0-5 0,1 2 16,1 2-16,0 0 0</inkml:trace>
  <inkml:trace contextRef="#ctx0" brushRef="#br0" timeOffset="38816.5268">20415 2056 0,'0'0'0,"0"0"15,0 0-15,0 0 0,0 0 0,0 0 16,-24 28-16,24-28 16,-20 23-16,7-3 0,-3 2 15,2 0-15,1 3 0,-5 7 0,-1 0 16,1 1-16,-1 2 0,-4 8 16,0-1 15,2 2-31,1-2 0,-2 8 0,1-7 0,0-5 0,1-4 0,1-3 0,1 0 0,3-2 15,4-1-15,1-5 16,1-1-16,2-4 0,1-4 0,3-2 16,1-3-16,2-3 0,2-4 15,6-2-15,3-4 0,2-3 16,1-2-16,-2 0 0,-3 5 16,-1-1-16</inkml:trace>
  <inkml:trace contextRef="#ctx0" brushRef="#br0" timeOffset="39116.651">20371 2060 0,'0'0'0,"0"0"0,0 0 0,0 0 16,0 0-16,0 0 0,0 0 15,3 21-15,-3-21 0,3 23 16,-3-23-16,0 37 0,0-18 0,0 3 16,0 5-16,0-1 0,0-1 15,-2 7-15,0 3 0,0-2 16,-1-2-16,-1-1 0,1 2 16,0 3-16,-2-2 0,2-3 15,0-1-15,-2-3 0,0-4 0,-3-1 16,-1-3-16,3-2 15,0-3-15,2-3 0</inkml:trace>
  <inkml:trace contextRef="#ctx0" brushRef="#br0" timeOffset="39283.0996">20049 2546 0,'0'0'0,"0"0"0,0 0 15,0 0-15,0 0 0,30-8 16,-30 8-16,36-10 0,-15 6 0,2 3 16,4-2-16,-4 0 0,-3 0 15,-3 2-15</inkml:trace>
  <inkml:trace contextRef="#ctx0" brushRef="#br0" timeOffset="39616.9646">20764 2303 0,'0'0'0,"0"0"0,0 0 0,32-7 16,-17 4-16,6 2 0,4-2 15,7 2-15,-1 1 0,1 4 16,0 0-16,-3 2 0,-4-2 0,1 7 15,-7 3-15,-4-2 0,-5 1 16,-11-1-16,-8 2 16,-4 3-16,-3-3 0,-8 8 0,-7-1 15,1 0-15,0-4 0,-4 2 16,-2 0-16,-1 2 0,8 0 16,0-1-16,1 0 0,5-3 15,3-2-15,7-5 0,5-2 16,7-2-16,5-2 0,-1-1 15,-1-2-15,0 2 0</inkml:trace>
  <inkml:trace contextRef="#ctx0" brushRef="#br0" timeOffset="39882.8606">21111 2303 0,'0'0'0,"0"0"0,0 0 0,-18 14 16,18-14-16,-18 18 0,4-7 15,1 0-15,-1 3 0,-4 7 16,2 4-16,1-5 0,2-4 0,2 2 16,2 0-16,3 0 15,1-1-15,3 1 0,2-4 16,2 0-16,3-4 0,6-2 15,5-1-15,0-3 0,0 0 0,-3-1 16,-2-1-16,-1 0 0</inkml:trace>
  <inkml:trace contextRef="#ctx0" brushRef="#br0" timeOffset="40099.7927">21399 2362 0,'0'0'0,"0"0"16,0 0-16,23-5 0,-23 5 0,34-4 16,-7 4-16,0-1 0,1 1 15,14 1-15,3-1 0,-3 3 16,-4-3-16,11 1 0,-1-1 16,-6 3-16,-5 0 0,0-4 15,-5-5-15,-4 2 0,-5-2 0,-4 2 16,-5 0-16,-3 1 0</inkml:trace>
  <inkml:trace contextRef="#ctx0" brushRef="#br0" timeOffset="40366.716">21885 2174 0,'0'0'15,"0"0"-15,0 0 0,0 0 0,0 0 16,-6 29-16,6-29 0,-7 25 16,7-25-16,-10 32 0,3-14 15,1 3-15,-1-3 0,-1 3 16,1 1-16,-3 3 0,1-1 0,2-2 16,3 3-16,1-4 15,0-3-15,4-3 0,4 1 16,2-7-16,1-2 0,0-3 0,-2 1 15,-1-3-15</inkml:trace>
  <inkml:trace contextRef="#ctx0" brushRef="#br0" timeOffset="40649.9698">22682 2071 0,'0'0'0,"0"0"16,0 0-16,0 0 0,0 0 0,-2 29 16,2-29-16,-5 31 0,0-13 15,1 3-15,-2 4 0,1-2 16,-1 1-16,-2 8 0,-1-1 16,-1-4-16,0-2 0,1 0 15,0 2-15,3-5 0,0 0 0,-1 0 16,2-1-16,1-7 15,0-1-15,1-5 0,0-1 16,0-1-16,1-4 0,2-2 0,-2-4 16,2 0-16,0 1 0,0 0 15</inkml:trace>
  <inkml:trace contextRef="#ctx0" brushRef="#br0" timeOffset="41117.0655">22804 2107 0,'0'0'0,"0"0"0,0 0 16,0 0-16,0 0 0,0 0 0,27 6 15,-27-6-15,18 11 0,-18-11 16,18 18-16,-18-18 0,14 22 0,-11-8 16,-3 0-16,-3 3 15,-4-2-15,-5 3 0,-5-3 16,-8 6-16,0 0 0,-6-3 0,-4 0 15,2-3-15,1-2 0,-3 2 16,5-4-16,3-1 0,5-3 16,4-3-16,4-1 0,3-2 15,2-1-15,7-2 0,6-4 16,3 0-16,2 2 0,7-3 16,8 0-16,-1 2 0,0-2 0,9-1 15,2-1-15,-3 5 16,-3 0-16,-3 2 0,-1 4 15,-3 2-15,-2-1 0,-2 2 0,0 6 16,-4-1-16,-4 1 0,-4 0 16,-5 2-16,-4 2 0,-1-1 15,-4 0-15,-2 0 0,-4 1 16,-2-1-16,-3 1 0,-1 2 16,2-6-16,2-1 0,-1-5 15,1 1-15,4-5 0,2 1 0,5-6 16,1-3-16,2 1 0,0 1 15,0-1-15</inkml:trace>
  <inkml:trace contextRef="#ctx0" brushRef="#br0" timeOffset="41366.713">23308 2157 0,'0'0'15,"0"0"-15,0 0 0,0 0 0,18 21 0,-9-11 16,3 1 0,1 4-16,-2 1 0,4 3 0,-1 2 15,0-4-15,-3-1 0,-2-2 16,0 3-16,-1-2 0,-1-4 0,-2-1 16,0-2-16,-1-1 15,-1-3-15,1-1 0,0-4 16,-1-1-16,2-2 0,-1 1 0,-1 2 15,1-2-15</inkml:trace>
  <inkml:trace contextRef="#ctx0" brushRef="#br0" timeOffset="41650.1036">23734 2064 0,'0'0'0,"0"0"16,0 0-16,0 0 0,-5 21 0,5-21 15,-13 28-15,4-10 0,-1 3 16,-3 4-16,-3 4 0,-7 7 16,-2 3-16,-3 1 0,0 1 15,-9 7-15,2 2 0,-7 4 16,1-5-16,0-2 0,2-1 16,-4 1-16,4-5 0,4-4 15,4-4-15,1-4 0,3-3 16,2-4-16,3-3 0,5-6 15,3-3-15,3-7 0,4-2 0,1-4 16,2-2-16,1-3 0,5-4 16,-1 4-16,0 3 0,-1-1 15</inkml:trace>
  <inkml:trace contextRef="#ctx0" brushRef="#br0" timeOffset="41866.4292">24031 2324 0,'0'0'0,"12"-1"16,6-1-16,3 2 0,4-1 0,9-2 15,3 0-15,6 2 16,-1-2-16,-4 0 0,-2 2 16,1-2-16,-3-1 0,-4 1 15,-4-1-15,-7-1 0,-6-1 0,-5-4 16,-3 2-16,-2-2 0,0 5 15,-1-1-15</inkml:trace>
  <inkml:trace contextRef="#ctx0" brushRef="#br0" timeOffset="42083.3952">24327 2102 0,'0'0'0,"0"0"0,0 0 15,0 0-15,0 0 0,0 0 16,0 0-16,-8 26 0,8-26 0,-8 22 15,4-8-15,-2 3 0,1 1 16,-3 4-16,-1 2 0,1-2 16,2-1-16,-3 8 0,-1-1 15,1-2-15,0-1 0,3 0 16,0 0-16,5-2 0,2 0 16,0-5-16,1-4 15,-1 0-15</inkml:trace>
  <inkml:trace contextRef="#ctx0" brushRef="#br0" timeOffset="42433.295">25273 2191 0,'0'0'0,"4"-5"16,3-1-16,-1-3 0,2 1 0,0 1 15,-2-4-15,0 1 16,-2 3-16,0-4 0,-3 0 15,-6 4-15,-2 0 0,-2 3 16,-2 1-16,-8 3 0,-4 0 0,-1 3 16,-2 1-16,-1 3 0,-1 1 15,-1 6-15,0 3 16,-4 1-16,3 0 0,2 4 0,4-1 16,3 4-16,2-1 0,5-1 15,2 1-15,4-2 0,4 0 16,4 2-16,3 1 0,4-3 15,1 2-15,5-9 0,2-4 16,6 3-16,4-3 0,6 0 0,5-2 16,7-4-16,0-1 0,3-1 15,2 0-15,-4-3 0,0-4 16,-11 1-16,-8 3 0,-5-3 16</inkml:trace>
  <inkml:trace contextRef="#ctx0" brushRef="#br0" timeOffset="42616.605">25739 2263 0,'0'0'0,"0"0"16,0 0-16,22-11 0,-22 11 16,30-9-16,-11 8 0,1-3 15,1 1-15,1 0 0,1 2 16,2 1-16,-3 1 0,-4 2 15,-3-3-15,-1 0 0</inkml:trace>
  <inkml:trace contextRef="#ctx0" brushRef="#br0" timeOffset="42768.1165">25653 2453 0,'0'0'15,"0"0"-15,0 0 0,31 0 16,-31 0-16,43-1 0,-13 1 15,4-3-15,4-1 0,12-2 16,2 5-16,8-2 0,-4-1 0,-10 1 16,-8 2-16,-9-1 0</inkml:trace>
  <inkml:trace contextRef="#ctx0" brushRef="#br0" timeOffset="43233.3382">26861 2096 0,'0'0'0,"0"0"15,0 0-15,0 0 0,0 0 0,0 0 16,0 0-16,-25 4 16,25-4-16,-19 13 0,19-13 15,-26 21-15,12-9 0,-3 2 16,-1 0-16,0 1 0,0 2 0,-4 5 15,1 3-15,4-4 0,1-2 16,4 1-16,2 2 16,2-4-16,3 0 0,3-1 0,4-2 15,3 1-15,3-4 0,5 2 16,4-3-16,1-3 0,0-1 16,11 0-16,5-4 0,-1-2 15,0-2-15,3-2 0,1-4 16,-4 2-16,-3-2 0,4-6 15,-2-2-15,-3 1 0,-3 3 0,-2-4 16,-4-5-16,-3 1 0,-4 2 16,-3-2-16,-3-1 0,-4 2 15,-1 0-15,-4 0 0,-2 0 16,-3 4-16,-2 0 0,-3-1 16,-2-2-16,-1 6 0,0 0 15,-7 4-15,-7 1 0,1 0 16,-1 0-16,6 0 0,4 1 0,4 2 15</inkml:trace>
  <inkml:trace contextRef="#ctx0" brushRef="#br0" timeOffset="44400.0405">17194 3610 0,'0'0'0,"0"0"0,0 0 0,0 0 16,25-7-16,-25 7 0,28-6 16,-28 6-16,31-5 0,-14 5 15,4 0-15,-2 0 0,-1-1 0,3 2 16,-2 1-16,-4 1 15,-2 0-15,-5 0 0,-5 2 16,-1-3-16,1 1 0,-1-1 0</inkml:trace>
  <inkml:trace contextRef="#ctx0" brushRef="#br0" timeOffset="44550.1013">17173 3773 0,'0'0'0,"0"0"16,0 0-16,0 0 0,0 0 0,29-9 15,-29 9-15,31-5 0,-16 3 16,5 1-16,4-2 16,-1 1-16,0-2 0,4 3 0,-2 2 15,-5 1-15,-3 0 0,-3-1 16,-2 0-16,-2 0 0</inkml:trace>
  <inkml:trace contextRef="#ctx0" brushRef="#br0" timeOffset="44859.0897">16484 4176 0,'0'0'0,"0"0"0,19-3 15,-5 1-15,2-1 0,8-1 16,5-2-16,13-1 0,2 0 0,19-4 15,6-3-15,-2 3 0,-2 2 16,18-3-16,2-1 16,6-1-16,-5 1 0,9-4 0,-3 1 15,-12 2-15,-8 2 0,19-4 16,-15 4-16,-15 3 0,-11 3 0,-14-1 16,-10-3-16,-10 3 15,-8 0-15,-12 5 0,-6 3 16,-2-3-16,-3-4 0,5 4 15,2-1-15,3 1 0</inkml:trace>
  <inkml:trace contextRef="#ctx0" brushRef="#br0" timeOffset="45084.5572">17182 3989 0,'0'0'15,"0"0"-15,0 0 0,0 0 0,0 0 16,-5 25-16,5-25 0,0 22 16,0-22-16,3 24 0,0-10 15,0-2-15,1-2 0,0 0 16,2-2-16,-1-1 0,-1-1 0,3-2 16,2-3-16,0-2 15,0-3-15,-2 2 0,0-1 16,-2 2-16</inkml:trace>
  <inkml:trace contextRef="#ctx0" brushRef="#br0" timeOffset="45833.5561">17508 3829 0,'0'0'0,"0"0"0,0 0 0,0 0 16,0 0-16,0 0 0,0 0 15,11 24-15,-11-24 0,4 21 16,-4-21-16,0 26 0,-1-11 0,-1 1 15,0-1-15,0 1 16,0-2-16,-1 0 0,-1-2 0,0-3 16,-2 0-16,0 0 0,-2-2 15,-1-2-15,-1-2 0,0-1 16,-1-2-16,1-3 0,0-1 16,2-3-16,-1-3 0,1-1 0,1-3 15,2-4-15,2-1 16,0-1-16,1-1 0,2 2 0,1 1 15,0 0-15,-1 0 0,3 0 16,0 4-16,1-1 0,1 2 16,-1 2-16,-1 3 0,1 2 15,-2 2-15,1 4 0,2 2 16,-2 3-16,0 1 0,-2 5 16,0 4-16,-1 2 0,-1 1 15,-1 5-15,0 1 0,0 1 16,-2 0-16,0 3 0,0 2 15,-3 6-15,2-1 0,-3-2 16,-1 1-16,0-2 0,0-2 0,-3 5 16,-1-3-16,-2-3 0,-1-3 15,-2-1-15,1-1 0,-1-2 16,2-1-16,0-7 0,2-4 16,-2-2-16,0-1 0,2-5 15,-1-2-15,3-2 0,1-3 16,-1-4-16,0-4 0,4 3 15,4 2-15,1-4 0,3-3 16,3-1-16,0 2 0,5-4 0,3-1 16,1 1-16,1 1 0,4 2 15,1 1-15,2 3 0,0 3 0,0 1 16,0 1-16,-3 4 16,-1 1-16,-3 4 0,-1 4 15,-3 3-15,-2 2 0,-3 5 16,-2 4-16,-1-1 0,-1 0 0,-3 5 15,-1 2-15,-3-1 0,0 0 16,0-2-16,-1-2 0,1-2 16,2-3-16,0-3 0,2-2 15,1-3-15,1-2 0,2-3 16,2-1-16,3-4 0,0-2 16,3-4-16,2-7 0,-2 4 15,-1 1-15,-2 2 0</inkml:trace>
  <inkml:trace contextRef="#ctx0" brushRef="#br0" timeOffset="46050.3167">17794 3968 0,'0'0'0,"8"-4"0,4 1 0,3-2 16,3 0-16,11-2 0,3-1 15,1 1-15,2 0 0,8-2 0,1 0 16,-4 0-16,-4 2 0,3 0 16,-6-2-16,-6 1 0,-4-1 0,-4-4 15,-3-1-15,-4 3 16,-3 2-16,-2 2 0</inkml:trace>
  <inkml:trace contextRef="#ctx0" brushRef="#br0" timeOffset="47083.2227">18115 3752 0,'0'0'0,"0"0"0,-6 17 0,1-5 16,-2 3-16,-3 9 0,-1 5 15,0 3-15,1 2 0,-2 12 16,0 2-16,1-3 0,1-1 0,-1 7 15,0-4-15,1-4 16,0-4-16,1-3 0,2-4 0,0-3 16,1-4-16,2-4 0,1-2 15,1-5-15,-2-3 0,3-2 16,2-2-16,0-5 0,2-2 0,0-7 16,1-5-16,2-2 0,-1-4 15,2 0-15,0-2 16,-1-1-16,2-1 0,0-1 15,-1-2-15,1 0 0,1 1 0,1 2 16,1 0-16,0 1 0,0 0 16,-1 3-16,0-1 0,0 4 15,0 3-15,-2 2 0,1 1 16,-1 3-16,0 3 0,-2 2 16,1 3-16,-2 0 0,1 4 0,-1 3 15,2 3-15,-1 3 0,-1 1 16,1 3-16,-2 3 15,-1 0-15,-1 0 0,0 8 0,-4-1 16,1-2-16,-1-3 0,-2 0 16,-2-1-16,0-2 0,-1-3 15,-1-1-15,-2 0 0,0-4 16,1 1-16,-5-5 0,-1-1 16,-1-4-16,2-1 0,0-2 15,-1-1-15,4-1 0,0-1 0,-1-3 16,0-4-16,0 0 0,1-2 15,1 0-15,1-2 0,3 1 16,1-1-16,4 0 16,3-2-16,2 0 0,-1 1 0,2 0 15,3-1-15,2 1 0,1 1 16,3 2-16,4 3 0,1-2 16,0 3-16,-1-1 0,0 3 15,1 1-15,-1 3 0,3 2 16,-1 1-16,-7 2 0,-2 0 15,-3 3-15,-2 2 0,-6 2 16,-5 3-16,-2-1 0,-3 0 0,-5 3 16,-3-1-16,-9 7 15,-3-1-15,-2-1 0,-2 0 0,-3 0 16,-2 0-16,-9 4 0,-2-2 16,3-2-16,1-3 0,2 0 15,1 0-15,-1 1 0,4 0 16,8-4-16,5-4 0,5-2 15,4 0-15,7-3 0,3-1 0,3-3 16,2-2-16,3 1 0,5 4 16,3-3-16,3-2 0,5-2 15,5-1-15,5-2 0,2 1 16,4 1-16,3-1 0,0 3 16,2 0-16,3-2 0,3-1 15,7-2-15,-2 2 0,-2 2 16,0-2-16,-6 3 0,-3 1 15,-4-2-15,-1-1 0,1 1 16,-4 1-16,-8 0 0,-3 2 0,-3-1 16,-4-2-16,-2 3 0,-3 0 15,-1 2-15,-2-2 0,-1 0 16,0 0-16,-2 0 0,-3-2 16,0 0-16,-2-3 0,2 1 15,0 1-15,0 1 0</inkml:trace>
  <inkml:trace contextRef="#ctx0" brushRef="#br0" timeOffset="47251.7029">18550 4178 0,'0'0'0,"0"0"16,0 0-16,0 0 0,0 0 0,0 0 15,25 10-15,-25-10 0,0 0 0,0 0 16</inkml:trace>
  <inkml:trace contextRef="#ctx0" brushRef="#br0" timeOffset="47399.9485">18534 4353 0,'0'0'0,"0"0"15,0 0-15,0 0 0,0 0 0,0 0 16,0 0-16,19 15 0,-19-15 16,0 0-16,0 0 0,17 17 0</inkml:trace>
  <inkml:trace contextRef="#ctx0" brushRef="#br0" timeOffset="48533.369">19619 3813 0,'0'0'0,"-7"5"0,-3 3 16,-2 2-16,-1 1 0,-7 9 16,-1 6-16,-3 4 0,2-1 15,0 7-15,0 4 0,1 2 16,3-4-16,5 1 0,3 3 16,1-6-16,2-2 0,4 6 15,6 0-15,0-10 0,2 0 0,6 5 16,5 0-16,-3-4 0,-1-1 15,5 0-15,1 0 16,1-7-16,1-4 0,1-1 0,2-3 16,-5 0-16,-5-3 0,-3-3 15,-2-2-15,-3-2 0</inkml:trace>
  <inkml:trace contextRef="#ctx0" brushRef="#br0" timeOffset="48799.9829">19638 4208 0,'0'0'16,"0"0"-16,0 0 0,0 0 0,25-2 15,-25 2-15,30-2 0,-30 2 16,40 2-16,-15-2 0,2 2 16,2 1-16,1-1 0,7-2 15,-1-2-15,-7-1 0,-3 2 0,-4 0 16</inkml:trace>
  <inkml:trace contextRef="#ctx0" brushRef="#br0" timeOffset="49716.3004">20402 3912 0,'0'0'0,"0"0"0,0 0 0,0 0 16,0 0-16,0 0 0,0 0 15,0 0-15,0 0 0,0 0 16,-14 26-16,14-26 0,-9 22 16,9-22-16,-9 34 0,3-14 15,0 2-15,-1 2 0,-1 3 16,1 1-16,-2 1 0,-1 6 15,0 1-15,1-2 0,2 0 0,-1 5 16,0-1-16,3-6 0,0-5 16,2-2-16,0-2 0,0-5 15,2-3-15,0-3 0,1 0 16,0-4-16,1-1 0,0-3 16,2-3-16,-1-2 0,0-3 15,0 2-15,0 0 0,-1-1 0</inkml:trace>
  <inkml:trace contextRef="#ctx0" brushRef="#br0" timeOffset="50232.7483">20319 3990 0,'0'0'0,"0"0"0,0 0 0,0 0 15,19-15-15,-19 15 0,19-10 16,-7 7-16,0 1 0,3 2 0,3 2 15,1 1-15,0 0 0,2 3 16,-3 3-16,-1 1 0,-2 3 0,-3 1 16,-2 4-16,-3 0 15,-3-2-15,-4 2 0,-2 0 16,-5-1-16,-2 0 0,-6-3 16,-4 1-16,1-3 0,-2-2 15,-8 3-15,-1-2 0,1-3 0,2-1 16,2-2-16,5-1 15,1-1-15,2 0 0,3-1 0,2-1 16,2-1-16,2-1 0,3-1 16,4-3-16,1 3 0,3-1 15,2 1-15,4-2 0,3 1 16,3-1-16,2 1 0,1 1 16,1 0-16,0 2 0,2 0 15,2 2-15,0-1 0,-1 1 0,1 4 16,-2 1-16,-4 1 15,-3 2-15,-4 4 0,-2 0 0,-5-3 16,0 0-16,-4 1 0,-2 2 16,-4 0-16,-2-1 0,-4 3 15,-3-1-15,-1 0 0,1-2 16,-4 3-16,1-1 0,2-3 16,0-1-16,3-2 0,2-1 15,2-3-15,3 0 0,4-7 16,2-3-16,0 2 0,0-1 0,0 1 15</inkml:trace>
  <inkml:trace contextRef="#ctx0" brushRef="#br0" timeOffset="50633.5718">20833 4098 0,'0'0'0,"0"0"0,0 0 16,0 0-16,20-21 0,-20 21 0,15-14 16,-6 5-16,1 1 0,1-1 15,1 1-15,0 0 0,1 2 16,-1 2-16,-1 2 0,-1 1 16,-2 0-16,0 1 0,0 2 15,-1 2-15,-2 0 0,-1 3 16,1 1-16,-2 3 0,-1 0 0,1 5 15,-2 3-15,0 6 0,1-3 16,1 3-16,1-2 0,-1 0 16,1 0-16,1-1 0,-1 0 15,2-2-15,0 1 0,4 2 16,1-1-16,-1-6 0,1-1 16,4 2-16,0-2 0,-3-4 15,0-1-15,1-1 0,0-2 16,-5-4-16,1-2 0,0-1 15,-1-1-15,-3-3 0,0-2 0,-2 2 16,0-1-16,0 2 0</inkml:trace>
  <inkml:trace contextRef="#ctx0" brushRef="#br0" timeOffset="50949.6846">21216 4009 0,'0'0'0,"0"0"16,0 0-16,0 0 0,-20 21 15,20-21-15,-24 21 0,9-6 16,0 0-16,-4 3 0,-3 2 16,-7 4-16,1-2 0,0 1 15,1-3-15,2 2 0,2-1 0,-4 2 16,0-5-16,4-1 0,3-2 15,4-2-15,1-1 16,3-3-16,2-1 0,2-2 0,2-2 16,1 1-16,3 0 0,2-2 15,4 1-15,2-3 0,4 1 16,3-2-16,3-1 0,-3 0 0,-2 0 16,-1 1-16</inkml:trace>
  <inkml:trace contextRef="#ctx0" brushRef="#br0" timeOffset="51149.7194">21570 4178 0,'0'0'0,"0"0"15,0 0-15,22-6 0,-22 6 0,27-3 16,-27 3-16,41-1 0,-19 2 15,9 2-15,2-1 0,-2 2 16,-1 1-16,-5 0 0,-4-2 16,-3-1-16</inkml:trace>
  <inkml:trace contextRef="#ctx0" brushRef="#br0" timeOffset="51783.1081">21731 3993 0,'0'0'0,"0"0"0,0 0 15,0 0-15,0 0 0,0 0 0,0 0 16,0 28-16,0-28 0,0 21 16,0-21-16,0 34 0,0-14 15,0 1-15,0 0 0,0 3 16,0 2-16,1 6 0,1-1 16,-1-1-16,-1-1 0,0-2 15,1-2-15,-1-1 0,0-2 16,0-2-16,0-5 0,1 0 15,0-2-15,2-3 0,-1-1 16,2-1-16,3 0 0,2-3 0,3-2 16,0-3-16,0-4 0,-2 1 15,-1 0-15,-3 2 0</inkml:trace>
  <inkml:trace contextRef="#ctx0" brushRef="#br0" timeOffset="52099.5784">22525 3955 0,'0'0'0,"0"0"16,0 0-16,0 0 0,0 0 0,0 0 16,0 0-16,-5 23 15,5-23-15,-7 22 0,7-22 0,-20 31 16,7-13-16,-2 2 15,0 3-15,-2 0 0,0 0 0,-8 7 16,-1 1-16,2-4 0,0-1 16,-1 3-16,3 0 0,2-3 15,2-2-15,1-2 0,0-3 16,3-2-16,2-2 0,1-3 16,2-1-16,2-5 0,3-1 0,4-5 15,1-6-15,0 3 0,0-1 16,0 2-16</inkml:trace>
  <inkml:trace contextRef="#ctx0" brushRef="#br0" timeOffset="52366.7308">22507 4011 0,'0'0'16,"0"0"-16,0 0 0,0 0 0,0 0 15,8 28-15,-8-28 0,4 27 16,-4-27-16,5 34 0,-3-13 16,0-2-16,0 3 0,0 0 15,1 1-15,-2 5 0,0-2 16,0-1-16,0-2 0,0-1 16,0-2-16,0 1 0,-1-3 15,0-2-15,-1-1 0,-2-5 16,-3-2-16,2-2 0,1 0 0,-1-1 15</inkml:trace>
  <inkml:trace contextRef="#ctx0" brushRef="#br0" timeOffset="52500.0842">22393 4283 0,'0'0'16,"0"0"-16,0 0 0,24-9 0,-24 9 15,27-7-15,-9 0 0,3 0 16,1 1-16,8-1 0,-1 0 15,1 0-15,1-2 0,-6 2 16,-3 0-16,-4 1 0</inkml:trace>
  <inkml:trace contextRef="#ctx0" brushRef="#br0" timeOffset="53055.3259">23049 3969 0,'0'0'0,"0"0"0,0 0 15,0 0-15,-3 24 0,3-24 16,-5 29-16,2-12 0,-1 1 0,1 0 16,0 1-16,-1 1 0,1-2 15,0 3-15,-1-1 16,2-2-16,0-2 0,1-3 0,0-2 15,1-2-15,0-2 0,3-3 16,3-2-16,0-3 0,2-1 16,2-1-16,2-3 0,0-2 15,0-1-15,3-5 0,-1-4 16,-1 1-16,0 2 0,1-2 16,0 1-16,-1 0 0,-2 2 0,0 0 15,0 2-15,-1 2 0,-1 1 16,-2 1-16,-2 2 0,0 1 15,-2 4-15,-3 1 0,1 5 16,-2-1-16,-1 1 0,-2 2 16,0 5-16,-1 1 0,1 2 15,-1 8-15,-2 1 0,1 2 16,1 0-16,1 3 0,0 3 16,0 4-16,-1-3 0,2 2 15,0 1-15,-1-1 0,1-3 0,-1 0 16,-2 0-16,-2-2 0,0 1 15,-8 5-15,-3-1 0,1-5 16,-1-4-16,-2 0 0,-2-2 16,-2-4-16,-2-4 0,-2-4 15,-1-3-15,-1-1 0,0-3 16,6-1-16,7-1 0,3 1 0</inkml:trace>
  <inkml:trace contextRef="#ctx0" brushRef="#br0" timeOffset="53266.45">23729 4239 0,'0'0'0,"10"-2"0,3 0 16,4-1-16,0 0 0,12 0 15,4 1-15,8 2 0,-1 0 16,-3 1-16,-2-1 0,-4-1 15,-3-1-15,-1-2 0,-5-2 0,-6 1 16,-4 2-16,-2 0 0</inkml:trace>
  <inkml:trace contextRef="#ctx0" brushRef="#br0" timeOffset="53500.2452">23931 4127 0,'0'0'0,"0"0"16,0 0-16,-7 22 0,7-22 0,-8 26 15,5-9-15,-1 1 0,-2 0 16,0 6-16,0 0 16,1-1-16,0-1 0,2 1 15,1-2-15,-1-2 0,2 0 16,2-1-16,3-4 0,-1-4 0,1-2 15,0-3-15,-1 1 0,-1-1 16</inkml:trace>
  <inkml:trace contextRef="#ctx0" brushRef="#br0" timeOffset="54268.0462">24602 4133 0,'0'0'0,"0"0"16,0 0-16,0 0 0,5 22 0,-5-22 0,-1 27 15,1-27-15,-6 32 0,2-13 16,-2 1-16,0 1 0,-1-3 0,-2 5 16,1-3-16,1 0 15,1-3-15,1-3 0,0 0 0,2-4 16,0-2-16,0-1 15,1-2-15,1-3 0,1-2 16,0 0-16,5-3 0,-1-3 16,1-3-16,2-1 0,1-1 0,0-1 15,-1-2-15,3-3 0,0 1 16,0-1-16,0 0 0,2 2 16,1-1-16,-1 1 0,1 1 0,-1 0 15,0 2-15,-1 1 0,-1 2 16,0 3-16,0-1 15,0 2-15,-2 3 0,1 2 0,0 2 16,-1 3-16,-2 0 0,1 2 16,0 2-16,-2 1 0,-2 0 0,1 3 15,-1 1-15,-1-1 16,0 2-16,0-2 0,-1 0 16,-1-2-16,0-1 0,0-2 15,-1 0-15,1-1 0,0-1 16,0-3-16,0 1 0,0-2 15,0 1-15,0-3 0,0 0 16,2 0-16,-2 0 0,4-5 0,-1-1 16,3-1-16,1 0 0,1-1 15,2-3-15,0 1 0,0-1 0,0 0 16,0 1-16,0 0 0,1-1 16,3-3-16,2 0 15,-2 2-15,0 1 0,1 1 0,-2 2 16,-1-1-16,-1 3 15,0 1-15,-1 3 0,-1 2 0,0 1 16,-2 3-16,1 2 0,-3 1 16,-1 0-16,-1 3 0,1 1 15,-2 0-15,0 1 0,-1 5 16,0 1-16,-1-1 0,0-1 0,-1-1 16,0 3-16,-1-2 15,0 0-15,1-1 0,-1-2 16,2 1-16,0-3 0,0-2 0,0-1 15,0-1-15,0-1 0,2-1 16,0-2-16,-2-3 0,2-1 0,-2 1 16,2-1-16,-2 1 0</inkml:trace>
  <inkml:trace contextRef="#ctx0" brushRef="#br0" timeOffset="54610.6619">25502 3932 0,'0'0'16,"0"0"-16,0 0 0,0 0 0,26 13 16,-18-4-16,1 1 0,0 2 15,0 3-15,0 2 0,1 4 16,-1 6-16,0 0 0,-2 4 15,-2 0-15,-1 0 0,-3 0 0,-3 6 16,-3 0-16,1-1 0,-2 1 16,-4-1-16,-2-1 0,-2-2 15,-2-5-15,-3 5 0,-1-2 16,2-6-16,3-4 0,-1-2 16,1 1-16,0-4 0,3-3 15,1-6-15,0-5 0,1-2 0,0-1 16,2 0-16,1 0 15,1 0-15</inkml:trace>
  <inkml:trace contextRef="#ctx0" brushRef="#br0" timeOffset="54773.4286">25845 4160 0,'0'0'0,"8"-4"0,2 0 16,2 2-16,1-1 0,7 1 15,3 2-15,-1 0 0,0 1 0,-3 4 16,-4 2-16,-2 0 0,-5 0 16,0-3-16,-2 1 0,-1-2 15</inkml:trace>
  <inkml:trace contextRef="#ctx0" brushRef="#br0" timeOffset="54916.3791">25670 4393 0,'0'0'0,"0"0"15,0 0-15,0 0 0,30-3 16,-30 3-16,44 5 0,-18-5 16,2-2-16,4 0 0,4 1 15,3-1-15,-6 1 0,-6 0 16</inkml:trace>
  <inkml:trace contextRef="#ctx0" brushRef="#br0" timeOffset="55316.5043">26607 4151 0,'0'0'0,"0"0"0,0 0 0,0 0 0,-15 16 16,15-16-16,-16 18 15,16-18-15,-17 21 0,7-8 16,-1 1-16,0 1 0,0-1 0,-3 5 15,2 0-15,2-1 0,3-3 16,1 1-16,3-1 16,2-1-16,2-2 0,4-1 0,5-2 15,2-1-15,3-1 0,5-2 16,5-3-16,0-2 0,1-1 0,6-5 16,0-2-16,2-1 15,1 1-15,-2-4 16,-1-1-16,-4 0 0,-4 1 0,-1-2 15,0-1-15,-4 2 0,-4 1 16,-1-2-16,-3 1 0,-2 0 16,-3-1-16,-5 1 0,-4-1 15,-6 2-15,-5 0 0,-8 2 16,-6 1-16,-3 2 0,-2 4 0,6-1 16,5 2-16,4 0 0</inkml:trace>
  <inkml:trace contextRef="#ctx0" brushRef="#br0" timeOffset="56234.066">20261 4879 0,'0'0'0,"0"0"0,0 0 0,0 0 16,0 0-16,-15 18 0,15-18 15,-14 22-15,14-22 0,-21 29 16,10-11-16,0 2 0,-1 1 0,0 4 16,-1 1-16,-6 8 15,0-2-15,-1 1 0,-1-1 16,-3 6-16,1-3 0,3 0 0,2-2 15,3-5-15,2-2 0,-3 2 16,2-1-16,4-8 0,2-3 16,2-3-16,0-4 0,1 0 15,0-2-15,4-3 0,1-4 16,3-4-16,2 0 0,0-3 16,2-4-16,0 0 0,0-2 0,2-6 15,1-6-15,-1 2 0,-1 0 16,-1 0-16,0 5 0,-2 2 15</inkml:trace>
  <inkml:trace contextRef="#ctx0" brushRef="#br0" timeOffset="56699.7609">20099 4994 0,'0'0'0,"0"0"0,0 0 15,0 0-15,6-23 0,-6 23 16,12-17-16,-2 9 0,4-1 16,-1 2-16,0 0 0,4 2 15,0 1-15,6 0 0,1 2 0,-2 3 16,0 2-16,-2 3 15,-4 0-15,-2 3 0,-1 1 16,-5 1-16,-1 0 0,-6 2 0,-4 3 16,-4-1-16,-2 1 0,-5-2 15,-5 2-15,-1-2 0,-2 2 16,-7 1-16,-3-2 0,2-1 16,2-1-16,-2-2 0,-2-1 15,4 0-15,1 0 0,2-3 16,5-2-16,7-2 0,3-1 0,2 0 15,4-1-15,4-1 0,0 0 16,10-2-16,5-1 0,2 0 16,0-2-16,7 1 0,3 1 15,5-2-15,0 3 0,2-1 16,2 3-16,-2 0 0,-2 0 0,1 4 16,-5 3-16,-8 0 15,-2 2-15,-3 4 0,-2 1 16,-7-3-16,-1 0 0,-7 0 15,-3 3-15,-5-1 0,-3 2 0,-6 2 16,-4-1-16,1 1 16,1-2-16,-3-1 0,-3 0 0,3-2 15,2-2-15,-1 1 0,4-1 16,7-2-16,3-3 0,1-1 16,2-1-16,1 1 0</inkml:trace>
  <inkml:trace contextRef="#ctx0" brushRef="#br0" timeOffset="57083.2046">20592 5095 0,'0'0'0,"0"0"0,0 0 16,17-10-16,-17 10 0,20-11 15,-7 4-15,-1 0 0,-1-2 0,1 3 16,0 0-16,-2 0 15,-2 1-15,3-1 0,0 1 0,-4 3 16,0-1-16,-2 2 0,0 2 16,-2 2-16,0 0 0,-1 4 15,0 1-15,-2 1 0,-2-1 16,0 3-16,0 3 0,0 0 0,0 0 16,-1 7-16,1 2 15,0 0-15,1-1 0,1 0 16,0-1-16,1 0 0,2 1 0,1-1 15,0-1-15,2-3 0,0 1 16,4-3-16,2-2 0,0-1 16,-1-2-16,0-1 0,0-1 15,-1-3-15,-1 0 0,0-1 16,-1-3-16,-1-2 0,1-1 16,-1-4-16,-2-2 0,0 0 15,-2 1-15,0 2 0</inkml:trace>
  <inkml:trace contextRef="#ctx0" brushRef="#br0" timeOffset="57383.2753">21008 5021 0,'0'0'0,"0"0"0,0 0 15,0 0-15,0 0 0,-23 19 0,23-19 16,-20 18-16,20-18 0,-25 24 15,7-10-15,0 2 0,-2 0 16,-1 0-16,0 3 0,-7 3 16,1-3-16,-1 1 0,0 0 15,-3 3-15,4-3 0,4 1 16,2-1-16,2-3 0,4-3 16,2-1-16,2-2 0,1 0 15,1-4-15,2-1 0,3-1 16,2 2-16,2 0 0,3-5 0,2-1 15,3-2-15,3-3 0,-2 0 16,-1 3-16,-2-4 0</inkml:trace>
  <inkml:trace contextRef="#ctx0" brushRef="#br0" timeOffset="57568.4549">21225 5194 0,'0'0'0,"0"0"16,0 0-16,29 2 0,-29-2 0,29 2 16,-12-1-16,0 0 0,1-1 15,6 0-15,3 1 0,-3 1 16,-2 2-16,0-2 0,0 1 16,-3 0-16,-4 0 0,-2-1 0</inkml:trace>
  <inkml:trace contextRef="#ctx0" brushRef="#br0" timeOffset="57916.6252">22112 5001 0,'0'0'0,"0"0"0,0 0 16,0 0-16,-22 18 0,22-18 0,-19 23 15,8-11-15,-1 2 0,-3 2 16,-3 2-16,-3 4 0,0-1 16,2 2-16,-1-2 0,1 2 0,1 0 15,-3 3-15,0 0 16,3-2-16,2-5 0,2 1 0,1-1 15,2-5-15,3-1 0,0-4 16,2 0-16,1-3 0,2 0 16,2-3-16,1-3 0,3 2 15,3-2-15,-2-1 0,0 0 16,0 1-16</inkml:trace>
  <inkml:trace contextRef="#ctx0" brushRef="#br0" timeOffset="58216.6514">22165 5015 0,'0'0'16,"0"0"-16,0 0 0,0 0 0,0 0 0,0 0 16,10 25-16,-10-25 15,5 22-15,-5-22 16,4 34-16,-2-16 0,-1 1 0,0 0 15,0 1-15,1 0 0,-1 2 0,-1 3 16,0 1-16,0-2 0,0-1 16,0-1-16,0-1 0,0-2 15,0-2-15,0-1 0,0-3 16,0-2-16,0 0 0,-1-2 16,-2 0-16,-2-2 0,-4-2 0,1-1 15,2-1-15,0 0 0</inkml:trace>
  <inkml:trace contextRef="#ctx0" brushRef="#br0" timeOffset="58368.3749">22017 5249 0,'0'0'16,"0"0"-16,0 0 0,25-7 15,-11 4-15,3 1 0,1 0 16,2-2-16,2 1 0,5-4 0,-1 0 15,-4 0-15,-3 1 0,-4 2 16</inkml:trace>
  <inkml:trace contextRef="#ctx0" brushRef="#br0" timeOffset="58933.1527">22633 5128 0,'0'0'0,"0"0"16,0 0-16,0 0 0,0 0 0,0 0 15,4 23-15,-4-23 0,0 0 16,1 30-16,-1-30 0,-3 23 16,1-10-16,0 0 0,-2 2 15,1 0-15,0-1 0,0 0 16,1-1-16,1 0 0,0-2 0,1-1 16,1-1-16,0-2 15,1-3-15,2 2 0,1-3 16,1-2-16,0-3 0,1 0 15,0-4-15,0 2 0,1-3 0,1 0 16,0-1-16,1-2 0,0 1 16,0-2-16,-1-1 15,0 1-15,0 0 0,1-3 0,0 1 16,-1 1-16,-2 1 0,0 3 16,-1 1-16,-3 4 0,0 0 0,-1 1 15,-2 2 1,0 0-16,0 0 0,0 0 0,-2 5 15,1 1-15,0 1 0,-1 3 16,-2 2-16,2 0 0,0 2 0,0 2 16,1 2-16,-1 1 0,-1 1 15,0 6-15,0-1 0,-2 2 16,1 0-16,-2-2 0,-1 2 16,-1-3-16,0 0 0,-3 6 15,0 0-15,-3-2 0,-2-1 0,-3-2 16,-5-3-16,1-1 15,0-3-15,-3-1 0,-4-2 0,0-5 16,-1 1-16,1-6 0,1 1 16,-1-4-16,-1-2 0,-2-2 15,3-5-15,6-2 0,5 0 16,5 2-16,3 0 0,2 3 0</inkml:trace>
  <inkml:trace contextRef="#ctx0" brushRef="#br0" timeOffset="59182.9396">23665 5198 0,'0'0'15,"14"0"-15,7 0 0,1-1 0,1 1 16,8-1-16,1-1 0,6 1 16,-3 1-16,-2 0 0,-1 1 0,-3 1 15,-4-2-15,-6-2 0,-4-2 16,-2 1-16,-4 2 0,-1-2 16</inkml:trace>
  <inkml:trace contextRef="#ctx0" brushRef="#br0" timeOffset="59433.2064">23862 5131 0,'0'0'0,"0"0"0,0 0 0,0 0 15,-6 19-15,6-19 0,-4 20 0,4-20 16,-4 27-16,2-12 0,0 2 15,-1 1-15,1 0 0,0-3 16,0 1-16,0 3 0,-1-1 16,2-1-16,0-3 0,0-2 15,1-2-15,2-2 0,3-1 16,-3-4-16,0 1 0,0-1 16</inkml:trace>
  <inkml:trace contextRef="#ctx0" brushRef="#br0" timeOffset="60250.2587">24603 5147 0,'0'0'16,"0"0"-16,0 0 0,-5 21 0,5-21 15,-7 23-15,3-7 0,-1-2 16,0 2-16,-1 0 0,1 2 16,-1-2-16,1 1 0,-3 2 15,2 0-15,0-2 0,2-2 16,-1-3-16,1-1 0,0-3 16,2 0-16,1-2 0,0-5 15,1-1-15,0 0 0,1-1 0,1-5 16,2 0-16,0-2 0,2 0 15,1-2-15,2-1 16,0 0-16,1-1 0,1 0 16,4-4-16,1 2 0,1-2 0,2 1 15,0 2-15,-1 1 0,-2 0 16,1 1-16,-1 0 0,1 3 16,-2 1-16,1 4 0,-1 0 15,2 2-15,-2 2 0,-1 2 16,0 1-16,-1 2 0,-2 2 0,-1 2 15,-2 0-15,-3-1 0,-1 3 16,0 3-16,-3-1 0,-1 1 16,-1-1-16,-1 0 0,-1-1 15,2-2-15,-1 0 0,0 0 16,0-1-16,1 0 0,-1-5 16,1 0-16,0 0 0,0-2 0,1-3 15,0 0-15,2-1 0,-1-1 16,3-4-16,0 0 0,2-2 15,-1-1-15,3-2 0,0 1 16,0 1-16,2-1 0,5-5 16,1 1-16,1-1 0,-1 2 15,0-1-15,-1 1 0,0 1 16,-1 0-16,1 2 0,3 3 16,-2 0-16,1 0 0,0 4 15,-1 2-15,0 0 0,-2-1 16,-1 5-16,-1 1 0,-1 3 15,0-1-15,-1 2 0,0 3 16,-1 0-16,-1 0 0,-2 3 0,0 1 16,-3 0-16,0 0 0,1 0 15,-1 0-15,-1-1 0,0-1 0,1 0 16,-2 0-16,1-3 16,0 0-16,0-1 0,1-3 15,-1 1-15,0 1 0,1-2 16,2-3-16,-2-2 0,1-2 0,0 0 15,-1 1-15,0-1 0</inkml:trace>
  <inkml:trace contextRef="#ctx0" brushRef="#br0" timeOffset="60400.0758">25909 5118 0,'0'0'0,"9"-1"0,3-1 16,3 1-16,3 1 0,7 1 0,3 1 15,0 1-15,-2 1 0,3 0 16,-3 0-16,-5-1 0,-3 1 0,-4-2 16</inkml:trace>
  <inkml:trace contextRef="#ctx0" brushRef="#br0" timeOffset="60550.0787">25819 5362 0,'0'0'0,"0"0"0,0 0 0,32 1 16,-32-1-16,34 2 0,-9 0 15,2 0-15,0-4 0,3 2 16,-5-2-16,-4 2 0</inkml:trace>
  <inkml:trace contextRef="#ctx0" brushRef="#br0" timeOffset="60968.6394">26726 5158 0,'0'0'0,"0"0"0,0 0 15,0 0-15,0 0 0,-19 16 16,19-16-16,-23 13 0,23-13 15,-25 18-15,11-4 0,0-1 16,2 1-16,0 1 0,1 1 16,1 1-16,1-1 0,1 5 0,1 1 15,4-3-15,3 0 0,2-3 16,3-3-16,4-1 0,3 0 16,4-5-16,2 1 0,2-2 15,1-2-15,4 1 0,1-3 16,0-1-16,0-2 0,5-1 0,0-3 15,-3 0-15,0-4 0,-4 1 16,-2 0-16,-2-3 0,-2 0 16,-5-3-16,-4 0 15,-2-1-15,-1-1 0,-4-1 0,-3-1 16,-6 0-16,-5 1 0,-5 0 16,-7 1-16,-3-1 0,-5 0 0,-2 1 15,-3 1-15,8 4 0,4 1 16,5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4T23:57:10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 18985 0,'0'0'0,"0"0"0,10-20 16,-10 20-16,0 0 0,5-18 15</inkml:trace>
  <inkml:trace contextRef="#ctx0" brushRef="#br0" timeOffset="13456.3031">2773 8065 0,'0'0'0,"0"0"0,-16 9 0,4-3 0,-3 4 16,-5-1-16,-3 4 0,-11 5 16,-1 1-16,-13 6 0,1 2 15,0 1-15,-1 1 0,-11 4 16,1-1-16,2-1 0,2 1 0,-6 8 16,4 0-16,2-7 0,2-2 15,-3 5-15,7 2 16,4-9-16,-2-4 0,9-2 0,3 3 15,5 0-15,4 1 16,3-3-16,2-3 0,1-2 0,4-1 16,5 0-16,4-1 15,1-5-15,0-3 0,5 1 0,1 1 16,5-1-16,3 1 0,1-2 16,3 1-16,2-1 0,4-3 0,6 0 15,4 1-15,-4-3 16,3 0-16,7 0 0,6-1 15,1 3-15,-3 1 0,4 1 0,2-1 16,1 3-16,2-2 0,7 2 16,-2-1-16,-4 1 0,-1 2 15,0-1-15,2-1 0,-6 1 16,-1 1-16,-2-4 0,-2-1 16,0 0-16,-5 1 0,1-3 15,-4-4-15,-1 1 0,-2 3 0,-3-4 16,0-3-16,-5-3 0,1-2 15,-2-1-15,-3-1 0,-3 0 16,-3-4-16,-1 0 0,0-2 16,1-4-16,0-2 0,-3-4 15,-2-3-15,1-1 0,-3 0 0,-2-1 16,-1-5-16,0 1 0,-1 1 16,-2-4-16,-1-4 0,-1 2 15,2 1-15,-3 0 16,2-1-16,-3-4 0,-1 2 0,1-1 15,-2-2-15,0 3 0,1 3 16,-1 1-16,0 1 0,-1 3 16,1 1-16,-3 3 0,-2 2 15,5 2-15,1 0 0,0 3 16,1 2-16,-1 3 0,1 4 16,-5 3-16,-1 2 0,-5 2 15,-3 3-15,0 1 0,1-2 16,5 1-16,3 2 0,2-1 0</inkml:trace>
  <inkml:trace contextRef="#ctx0" brushRef="#br0" timeOffset="14723.3815">4124 9230 0,'0'0'16,"0"0"-16,0 0 0,0 0 0,0 0 0,0 0 16,0 0-1,0 0-15,0 0 0,0 0 0,30-9 16,-30 9-16,25 2 0,-3-2 16,4-2-16,2 1 0,6 0 15,15-1-15,7 0 0,2 0 0,-2 2 16,20-1-16,7-1 0,11 0 15,-5 1-15,18-3 0,1 0 16,5 1-16,-12 1 0,42-1 16,-11 2-16,-20 2 0,-12 4 15,6-4-15,3-1 0,-8 0 16,-7 0-16,7-1 0,5 0 16,-12 2-16,-5 3 0,4 1 0,4 0 15,-9-3-15,-6-4 0,-1 7 16,0 3-16,-5-3 0,-3 0 15,-1-4-15,-3-4 0,-11 2 16,-7 1-16,1-1 0,-1 0 16,-3 0-16,-7 0 0,-2 0 15,-3-3-15,-7 3 0,-6 0 16,-4-2-16,-5-1 0,-3 0 16,-2 0-16,-5 3 0,-4 1 0,-9 1 15,-3 0-15,-5-6 16,-6-3-16,9 4 0,3 0 0,3 1 15</inkml:trace>
  <inkml:trace contextRef="#ctx0" brushRef="#br0" timeOffset="15325.9753">4130 9431 0,'0'0'0,"0"0"16,0 0-16,21-3 0,-21 3 0,26-3 16,-4 2-16,2-2 0,0 1 15,16-1-15,5 0 16,2 0-16,0 2 0,20-1 15,3 1-15,10 0 0,-8-2 0,21 2 16,3 1-16,-8 1 0,-6 0 0,46 4 16,13 0-16,-23-2 15,-13-3-15,4 1 0,2 1 16,-14-3-16,-13-2 0,18 9 16,13 8-16,-14-3 0,-11-5 0,12-2 15,5-1-15,-11-2 0,-7-1 16,8 5-16,7 3 0,-16 0 15,-11 2-15,4-4 0,5-1 16,-13-3-16,-9-1 0,1 2 16,4 1-16,-12 1 0,-9-1 0,-4-2 15,-2-2-15,-9 0 0,-6-1 16,2 3-16,0 1 16,-5 0-16,-6-3 0,-3 2 0,-4 1 15,-1 2-15,0-1 0,-4 0 16,-1-3-16,-2 1 0</inkml:trace>
  <inkml:trace contextRef="#ctx0" brushRef="#br0" timeOffset="23855.7962">2669 9705 0,'0'0'0,"0"0"15,0 0-15,0 0 0,0 0 0,0 0 16,-22-11-16,22 11 16,0 0-16,-29 11 0,10 0 15,0 1-15,-3-2 0,-12 10 16,-4 3-16,0 1 0,3 2 16,-13 10-16,-2 0 0,0 3 0,5-3 15,-14 7-15,-6 6 16,6-6-16,8-3 0,-6 6 0,5 0 15,7-8-15,4-4 0,-13 13 16,4-3-16,27-20 0,1-2 16,-7 9-16,2-3 0,13-17 15,1 0-15,4 0 0,3 3 16,2-3-16,1-1 0,3-6 16,3 0-16,-1 3 0,0 1 0,7-2 15,4-3-15,0 1 0,3-1 16,6-2-16,5 2 0,-4-3 15,3 0-15,9 0 0,5 0 16,-2 1-16,-2 1 0,7-1 16,4-1-16,-3 3 0,-5-2 0,12 3 15,6-2-15,-8 5 0,-7 1 16,5-1-16,3 3 16,-6-3-16,-2 0 0,7-2 15,3 2-15,-10 1 0,-5 1 0,4-1 16,-1-2-16,-7-2 0,-7 0 15,-1 0-15,0-1 0,-5-3 16,-2 0-16,-2 0 0,-4-3 16,-2-1-16,-1 1 0,-3-5 15,1-3-15,-3 1 0,1-1 0,-2-7 16,-3-4-16,0-2 16,-2 2-16,-2-3 0,-2-3 15,-4-1-15,-2 0 0,-1-5 0,0-2 16,0 1-16,2 2 0,-2-3 15,0-4-15,-2 4 0,1 1 16,-7-8-16,1-5 0,3 7 16,0 6-16,2-3 0,-1-2 15,3 5-15,1 2 0,-5-4 16,1-1-16,4 10 0,-1 4 0,0-3 16,-2 0-16,3 2 0,1 3 15,-1 8-15,-2 4 16,2 1-16,0 2 0,-5 2 0,-3 1 15,6 2-15,2 1 0,4 0 16</inkml:trace>
  <inkml:trace contextRef="#ctx0" brushRef="#br0" timeOffset="39318.6027">4252 13097 0,'0'0'0,"0"0"0,0 0 16,0 0-16,0 0 0,0 0 15,0 0-15,0 0 0,0 0 0,-3 20 16,3-20-16,0 0 0,-21 19 16,21-19-16,-17 19 0,17-19 15,-14 17-15,10-10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4T23:58:06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10883 3699 0,'0'0'0,"0"0"0,0 0 16,0 0-16,0 0 0,0 0 15,28-14-15,-28 14 0,25-10 16,-9 6-16,4-2 0,2 1 15,2-1-15,11-1 0,3 3 16,1 0-16,1 2 0,12-2 16,9-1-16,11-2 0,-6 1 0,16 0 15,0 0-15,14 1 0,-1-1 16,14 0-16,-2-1 0,7 0 16,-7 3-16,33-4 0,-8 0 15,-15-1-15,-10 1 0,1 1 16,1-1-16,-5 5 0,-5 0 15,5 3-15,3 1 0,-6-2 16,-2-2-16,10 0 0,6 1 16,-21 2-16,-16 0 0,-3 1 0,0 2 15,-3-5-15,-1-1 0,-2 2 16,1 3-16,-12 0 16,-6 0-16,1-6 0,0-2 15,-16 1-15,-10 2 0,-7 0 0,-5 0 16,-4 1-16,-4 0 0,-3 1 15,-2 1-15,1-3 16,-1 0-16,-4 0 0,-3-1 0,-2 0 16,-1-2-16,-12 3 0,-8 1 15,0 2-15,-5 1 0,-6-1 16,-3-3-16,-5 1 0,-5 0 0,-7 0 16,-4 0-16,-3-3 0,-1 1 15,-18-3-15,-3 0 0,-9 2 16,3 4-16,-35 0 0,6-1 15,6 2-15,4-1 0,-3 2 16,-2 3-16,6 1 0,3 1 16,-8 0-16,-4 0 0,5 5 0,4 3 15,1-4-15,0-2 16,3-4-16,1 1 0,1 2 16,1 3-16,4 0 0,2 1 0,3-3 15,2 2-15,8-3 0,6 0 16,6 2-16,6 3 0,2-4 15,3 0-15,3-7 0,4-5 16,11 6-16,9 0 0,4 0 16,3 1-16,2-7 0,3-4 0,5 5 15,5 3-15,9-1 16,5 1-16,2-7 0,3-2 0,5 2 16,5 3-16,2 2 15,6 0-15,2-3 0,2 0 0,6 0 16,5 0-16,-1 1 0,4 0 15,5-1-15,5 2 0,3-2 16,2 1-16,13-3 0,1 2 16,2-1-16,0-1 0,38-3 15,-4-1-15,-7 4 0,-4 4 0,0 1 16,1 0-16,1 2 0,1 2 16,3-1-16,2-1 15,3 0-15,1-1 0,-1-2 0,-2 0 16,-1-2-16,-3-2 0,6 7 15,4 5-15,-6-1 0,-5-2 16,-2-2-16,0 0 0,-4 1 16,-4 2-16,3-6 0,-1-4 15,-2 3-15,-3 2 0,-6 5 16,-4 4-16,-7-4 0,-7-1 0,1-4 16,1-1-16,-11-3 0,-7 1 15,-4 5-15,-3 3 0,-9-3 16,-5-3-16,-6 2 0,-4 0 15,-3 2-15,-3 2 0,0-1 16,1 0-16,-3-1 0,-3-1 16,-1 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4T23:58:23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1095 19038 0,'0'0'0,"0"0"0,0 0 16,0 0-16,0 0 15,0 0-15,0 0 0,0 0 16,22-17-16,-22 17 0,6-18 0,-6 18 16,0 0-16,6-21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4T23:58:23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 19049 0,'0'0'0,"0"0"0,0 0 0,0 0 0,0 0 0,0 0 15,0 0-15,0 0 0,0 0 0,0 0 16,0 0-16,0 0 0,0-25 16,0 25-16</inkml:trace>
  <inkml:trace contextRef="#ctx0" brushRef="#br0" timeOffset="16762.1626">16798 4378 0,'0'0'0,"0"0"16,0 0-16,-10 17 0,10-17 0,-14 23 15,2-6-15,-1 0 0,-3 2 16,-8 9-16,-4 2 0,2 1 16,0-1-16,-8 9 15,-2 3-15,2-4 0,2-1 0,-6 5 16,1-1-16,3-3 0,2-2 15,-3 5-15,3 0 0,5-7 0,4-4 16,3-3-16,2-1 16,4-6-16,2-5 0,2-3 15,1-4-15,3-3 0,3 1 0,3-6 16,1-4-16,1-1 0,3-1 16,-2 2-16,-1-1 0,1 3 15</inkml:trace>
  <inkml:trace contextRef="#ctx0" brushRef="#br0" timeOffset="17106.3594">16768 4368 0,'0'0'15,"0"0"-15,0 0 0,0 0 0,0 0 16,10 26-16,-10-26 16,6 29-16,-6-29 0,9 35 15,-5-12-15,-1 2 0,1-1 0,-2 6 16,-1 4-16,-1 5 0,-1-3 16,0 7-16,-1 2 0,-1-6 15,1-2-15,0-3 0,0-1 16,-2-2-16,1 0 0,0-4 15,-1-2-15,2-3 0,0-2 0,-1-1 16,-1 0-16,0-7 16,0-4-16,-4-2 0,-2-2 15,1 0-15,3-1 0,0-1 16</inkml:trace>
  <inkml:trace contextRef="#ctx0" brushRef="#br0" timeOffset="17290.1263">16518 4882 0,'0'0'0,"0"0"15,0 0-15,0 0 0,0 0 0,31-8 16,-31 8-16,33-9 0,-15 6 16,4-1-16,3 1 0,-1-1 15,1-2-15,1-1 0,-3 2 16,-4 0-16</inkml:trace>
  <inkml:trace contextRef="#ctx0" brushRef="#br0" timeOffset="17606.5413">17102 4486 0,'0'0'0,"0"0"16,0 0-16,0 0 0,-7 24 0,7-24 16,-7 30-16,7-30 15,-10 34-15,4-11 0,-2 5 16,1 1-16,1-1 0,-4 8 16,0-1-16,0-1 0,1-2 0,-2 5 15,-1-4-15,2-2 0,1-3 16,1-2-16,1-3 0,1-4 15,2-2-15,-1-4 0,1-2 16,0-2-16,0-2 0,2-5 16,2-2-16,-2-4 0,2-5 0,0 2 15,0 1-15,0 2 0</inkml:trace>
  <inkml:trace contextRef="#ctx0" brushRef="#br0" timeOffset="18106.6074">17097 4544 0,'0'0'0,"0"0"0,0 0 15,23-5-15,-23 5 0,24 1 16,-24-1-16,33 3 0,-13 1 16,-1 0-16,-1 2 0,-2 3 15,0 2-15,1 6 16,-1 0-16,-6 0 0,-4-1 0,-5 1 15,-3 0-15,-4-1 0,-5 0 16,-5 1-16,-3 0 0,0-1 16,-1-1-16,-5-1 0,1-2 15,3-2-15,4-2 0,2-1 16,3-2-16,3-1 0,2 0 0,1 0 16,2-3-16,0 0 0,2 0 15,2-1-15,2 1 0,6-2 16,3-1-16,3 2 0,4 1 15,1 1-15,1 2 0,2-2 16,2 0-16,0 1 0,-1 3 0,-1 2 16,1 1-16,-3 2 15,0 0-15,0 4 0,-4-1 0,-4 1 16,-3-2-16,-4-1 0,-2-1 16,0-1-16,-2 1 0,-5 0 15,-2 0-15,-2-1 0,-1 0 16,-2-1-16,0 0 0,-3 0 0,-3 0 15,-1-2-15,-3-2 16,0-2-16,0-3 0,-4-1 16,0-2-16,-8-7 0,0-5 0,6 4 15,5 1-15,5 3 0</inkml:trace>
  <inkml:trace contextRef="#ctx0" brushRef="#br0" timeOffset="18441.591">16640 4314 0,'0'0'0,"0"0"0,0 0 16,0 0-16,20-16 0,-20 16 0,31-11 16,-10 6-16,3 1 0,5 1 15,4-1-15,8-2 0,-1 0 0,9 0 16,2 2-16,-5 1 15,-4-1-15,0 1 0,0-1 16,1 1-16,-7 0 0,-1 0 0,-3 1 16,-3-2-16,-1-1 0,-5 0 15,-3-2-15,-5 3 0,-1 1 16,-6-2-16,-1-1 0,-1-1 16,-3 1-16,-2-1 0,-2 2 15,-5 0-15,-2 1 0,-8 3 16,-5 0-16,-3 1 0,-3 1 15,-7 3-15,-1 2 0,6-1 16,6-1-16,4 0 0</inkml:trace>
  <inkml:trace contextRef="#ctx0" brushRef="#br0" timeOffset="18890.4002">18178 4550 0,'0'0'0,"0"0"0,0 0 0,0 0 16,-15 21-16,15-21 0,-15 28 16,5-13-16,-1 2 0,-2 4 15,-4 5-15,2-2 0,-1-1 0,-4 10 16,-1-1-1,2 0-15,-1-4 0,-2 5 0,2-2 16,2-3-16,4-5 0,1-1 16,1-2-16,2-3 0,2-3 15,2-2-15,3-1 0,3-5 0,3-2 16,6-8-16,6-3 16,-3 1-16,-2 0 0,-2 2 0</inkml:trace>
  <inkml:trace contextRef="#ctx0" brushRef="#br0" timeOffset="19173.199">18474 4589 0,'0'0'0,"0"0"15,0 0-15,0 0 0,-7 23 0,7-23 16,-14 25-16,4-9 15,-1 2-15,-1 2 16,-2 3-16,1 1 0,-1-1 0,-3 9 0,-2-1 16,1 0-16,1-3 0,-4 7 15,1-2-15,3-2 16,3-2-16,1-5 0,2-5 16,2-2-16,1-3 0,4-2 0,2-1 15,4-4-15,6-3 0,3-5 16,4-5-16,-3 1 0,-1 1 0,-2 1 15</inkml:trace>
  <inkml:trace contextRef="#ctx0" brushRef="#br0" timeOffset="19508.0172">19282 4469 0,'0'0'16,"0"0"-16,0 0 0,0 0 0,0 0 16,-16 28-16,16-28 15,-22 24-15,9-9 0,-3 4 0,0 3 16,-3 0-16,-2-2 0,-6 11 16,-2 1-16,2-1 0,3-1 15,-6 5-15,2-1 0,0-3 16,1-2-16,-2 2 0,4-2 15,5-4-15,3-4 0,4-2 16,2-2-16,4-6 0,2-3 16,0-1-16,2-2 0,1-3 15,2-2-15,1-3 0,4-3 16,4-2-16,2-1 0,-1 0 0,-1 2 16,-2 2-16</inkml:trace>
  <inkml:trace contextRef="#ctx0" brushRef="#br0" timeOffset="19798.3092">19202 4525 0,'0'0'0,"0"0"0,0 0 15,0 0-15,0 0 0,0 30 16,0-30-16,-1 28 0,1-28 0,-1 32 15,1-8-15,0 0 16,0 2-16,1 5 0,0 0 16,0-1-16,0-3 0,-1 1 0,0-1 15,1-4-15,2-1 0,-1 5 16,-1-3-16,1-4 16,0-1-16,1-3 0,-1-3 15,0-5-15,0 0 0,-2-5 0,0-3 16,0 0-16,0 0 0,0 0 15</inkml:trace>
  <inkml:trace contextRef="#ctx0" brushRef="#br0" timeOffset="19974.1265">18924 4885 0,'0'0'0,"0"0"0,0 0 0,0 0 16,0 0-16,0 0 0,39-4 15,-39 4-15,40-2 0,-13 1 16,5-1-16,1 1 0,0 0 0,3-1 16,-7 1-16,-3-1 15</inkml:trace>
  <inkml:trace contextRef="#ctx0" brushRef="#br0" timeOffset="20296.0521">19656 4589 0,'0'0'15,"0"0"-15,0 0 0,0 0 16,0 0-16,-29 10 0,29-10 16,-29 14-16,11-4 0,1 1 15,-2 4-15,0 0 0,0 2 0,-1 6 16,1 1-16,2-2 0,4-2 0,3 2 15,5 0-15,1-2 16,3-1-16,4-1 0,3-3 16,2 0-16,2-3 0,7 1 15,5-2-15,-4-2 0,0-2 0,4-1 16,0-1-16,0-2 0,0-1 16,-2-5-16,-2-2 0,-2 0 15,-3-3-15,-5-4 0,-5-3 16,-1 2-16,1 2 0,-2 3 15</inkml:trace>
  <inkml:trace contextRef="#ctx0" brushRef="#br0" timeOffset="20656.965">19041 4261 0,'0'0'0,"0"0"0,0 0 16,0 0-16,0 0 0,38-1 15,-38 1-15,40 1 0,-15 1 0,6 2 16,6-1-16,2 2 16,1-1-16,13 2 0,1-1 15,9 2-15,-3-1 0,3 2 0,-7 2 16,-8-4-16,-3-4 0,-7 0 15,-3-2-15,-6 0 0,-5 0 16,-4-2-16,-3-1 0,-3 1 0,-1-2 16,-2 0-16,-1-2 15,-4 1-15,-1 1 0,-2-1 0,-2-1 16,-4 3-16,-2 1 0,-6-3 16,-6-3-16,-5 0 0,-3-2 15,-2 0-15,6 2 0,4 2 16</inkml:trace>
  <inkml:trace contextRef="#ctx0" brushRef="#br0" timeOffset="21489.6363">15774 6094 0,'0'0'0,"0"0"16,0 0-16,-5 19 0,5-19 0,-4 27 16,2-6-16,-1 4 0,0 1 15,0 5-15,0 5 0,-1 7 16,1 4-16,-2 11 0,0 2 16,-1-3-16,1 0 15,-4 8-15,-1-1 0,0-4 0,0-6 0,-4 9 16,-1-5-1,0-8-15,3-5 0,-1 3 16,1-2-16,2-10 0,2-7 0,3-5 16,1-5-16,2-7 0,0-3 0,4-2 15,4-7-15,-3 2 16,0 0-16,-1-2 0</inkml:trace>
  <inkml:trace contextRef="#ctx0" brushRef="#br0" timeOffset="21809.2613">16073 6479 0,'0'0'0,"0"0"0,0 0 16,-28 11-16,13-4 0,-4 3 15,-2 3-15,-8 7 0,0-2 16,2 0-16,0 6 0,0-1 16,3 1-16,4 1 0,3-1 15,5-2-15,3 0 0,6-4 0,5 0 16,5-3-16,4 2 0,4-3 16,4 4-16,2-3 15,2-1-15,5 3 0,3-2 0,-2-1 16,1 1-16,6-1 0,2 0 15,-8-3-15,-7-4 0,-5-1 16</inkml:trace>
  <inkml:trace contextRef="#ctx0" brushRef="#br0" timeOffset="22193.1347">16625 6715 0,'0'0'0,"0"0"0,0 0 0,0 0 16,0 0-16,0 0 0,-30 4 15,30-4-15,-23 14 0,7-3 16,-5 0-16,0 3 0,1 0 0,-2 4 15,-3 2-15,-4 7 16,-1 1-16,1 1 0,2-1 16,-2 8-16,4-2 0,1-4 15,2 2-15,3-7 0,-1 0 0,1 0 16,4 0-16,4-7 0,2-4 16,1 1-16,1-3 0,3-3 15,0 0-15,1-2 0,2-3 16,1-2-16,0-2 0,6-2 15,3-7-15,-1 1 0,2-4 0,-1 3 16,-2 0-16,-2 2 0</inkml:trace>
  <inkml:trace contextRef="#ctx0" brushRef="#br0" timeOffset="22457.1141">16527 6805 0,'0'0'0,"0"0"16,0 0-16,0 0 0,0 0 0,4 28 16,-4-28-16,4 29 0,-2-11 15,-1 2-15,0 2 0,0-1 16,0 1-16,0 6 0,0 0 16,1-2-16,-2-4 0,0 3 15,0-1-15,0-3 0,-2-2 16,2-3-16,0-3 0,-1 1 15,0-3-15,-1-2 0,-1-4 16,-4 0-16,-2-3 0,2-2 0,0 3 16,1-2-16</inkml:trace>
  <inkml:trace contextRef="#ctx0" brushRef="#br0" timeOffset="22626.8091">16232 7005 0,'0'0'15,"0"0"-15,0 0 0,0 0 0,0 0 16,29-5-16,-29 5 16,36-7-16,-13 4 0,2 0 0,5 1 15,1 0-15,1 2 0,7-1 16,0-2-16,-7 0 0,-5-1 0,-3 4 16</inkml:trace>
  <inkml:trace contextRef="#ctx0" brushRef="#br0" timeOffset="22923.3637">16847 6872 0,'0'0'0,"0"0"0,0 0 15,-7 18-15,7-18 0,-10 25 16,4-10-16,-1 2 0,0 0 15,0 2-15,-1 3 0,0-1 0,0 3 16,0 5-16,1 2 16,-1-4-16,1 1 0,0 0 0,2-2 15,2-12-15,0 1 0,0-2 16,1-5-16,1-1 0,0 2 16,1-6-16,0-3 0,2-5 15,0-2-15,1-7 0,1-5 16,1 2-16,-2 5 0,0 1 15</inkml:trace>
  <inkml:trace contextRef="#ctx0" brushRef="#br0" timeOffset="23376.9132">16839 6847 0,'0'0'0,"0"0"16,0 0-16,0 0 0,0 0 0,0 0 15,0 0-15,22-10 16,-22 10-16,25 0 0,-25 0 15,28 7-15,-16 0 0,0 3 16,-1 2-16,-1 2 0,-1-1 0,-4 1 16,-2 0-16,-3 0 0,-4-1 15,-4 4-15,-6 1 0,0-3 16,-3-1-16,0-1 0,-2-2 16,0 0-16,1-3 0,0-1 15,1 0-15,3-3 0,2-1 16,2 1-16,1-4 0,3 2 15,0-1-15,2 1 0,0-4 16,4 2-16,5 0 0,2-1 16,4-1-16,2 2 0,1-1 0,6-2 15,2 0-15,1 1 0,1 0 16,1 4-16,0 3 0,-2-1 16,0-1-16,3 4 0,-2 3 15,-2 0-15,-2-1 0,-5 1 16,-3 0-16,-3 2 0,-2-1 0,-6 3 15,-4 0-15,-2-1 16,-2-1-16,-2-1 0,-5-1 16,2-2-16,0-1 0,-6 0 0,0 0 15,1-3-15,0-2 0,-4 0 16,1-1-16,6 1 0,3-2 16,2 0-16</inkml:trace>
  <inkml:trace contextRef="#ctx0" brushRef="#br0" timeOffset="23556.4714">17484 6773 0,'0'0'0,"0"0"0,0 0 16,30-4-16,-13 1 0,4 2 0,3 1 15,5 1-15,1 2 0,-2 0 16,-2 5-16,-5-2 0,-4-2 0,0 3 15,-2-3-15,-4 0 0</inkml:trace>
  <inkml:trace contextRef="#ctx0" brushRef="#br0" timeOffset="23706.936">17484 7026 0,'0'0'0,"0"0"15,0 0-15,0 0 0,0 0 0,34 2 16,-34-2-16,45-2 15,-17 2-15,3-1 0,4 0 16,0-1-16,1-1 0,2 1 0,-5 0 16,-5 1-16</inkml:trace>
  <inkml:trace contextRef="#ctx0" brushRef="#br0" timeOffset="24059.5968">18492 6447 0,'0'0'0,"0"0"15,0 0-15,0 0 0,0 0 0,-7 29 16,7-29-16,-5 32 15,2-14-15,-3 7 0,-2 6 0,1-1 16,-2-1-16,-2 16 16,-1-1-16,-3 9 0,2-6 0,1 2 15,1 1-15,1 1 0,3-9 16,1 1-16,-1-3 16,2-5-16,-1 0 0,2-5 0,0-4 15,1-6-15,2-2 0,1-4 16,0-1-16,3-4 0,3-4 15,-2 0-15,-1-3 0,0 0 0</inkml:trace>
  <inkml:trace contextRef="#ctx0" brushRef="#br0" timeOffset="24373.6153">18823 6719 0,'0'0'0,"0"0"16,0 0-16,-35 4 0,17-1 0,-4 1 15,-4 6-15,-9-2 0,0 5 16,-8 2-16,1 3 0,4 3 16,3-3-16,4 4 0,4-1 15,0 1-15,6-2 0,7-1 16,4-1-16,3-1 0,4-3 0,10-3 15,7 2-15,3-4 0,1 0 16,9 0-16,5-2 16,-1 2-16,0-2 0,9-2 0,6-1 15,-7-4-15,-3-2 0,-9 0 16,-5-1-16,-4 2 0</inkml:trace>
  <inkml:trace contextRef="#ctx0" brushRef="#br0" timeOffset="24642.7241">19026 7011 0,'0'0'16,"0"0"-16,0 0 0,-20 15 0,20-15 0,-22 21 15,5-8-15,-1 1 16,-2 2-16,-6 6 0,2 3 15,0 2-15,0-1 0,-4 3 16,1-5-16,4-2 0,2 2 0,4-3 16,2 0-16,3-3 0,2-2 15,3-5-15,0-1 0,3-3 16,1-1-16,6-4 0,3-2 16,1-4-16,-1-3 0,0 3 15,-1-1-15,0 0 0</inkml:trace>
  <inkml:trace contextRef="#ctx0" brushRef="#br0" timeOffset="24906.8729">19040 7015 0,'0'0'0,"0"0"16,0 0-16,0 0 0,0 0 0,0 0 15,6 25-15,-6-25 16,6 25-16,-6-25 0,6 34 15,-4-14-15,0 1 0,0 1 16,0 3-16,1-2 0,-2 0 0,0 6 16,1-1-16,-1-1 0,0-4 15,-1-2-15,0 1 0,-1-6 16,0 0-16,-1-5 0,-3 1 16,0-6-16,-2-2 0,-1-7 15,-3-5-15,2 1 0,1 1 0,1 1 16</inkml:trace>
  <inkml:trace contextRef="#ctx0" brushRef="#br0" timeOffset="25056.3176">18833 7248 0,'0'0'15,"0"0"-15,0 0 0,0 0 0,0 0 16,0 0-16,0 0 0,22-22 16,-22 22-16,27-5 0,-8 3 15,2 2-15,1 0 0,2 0 16,3 3-16,-1-3 0,2-1 0,2-1 15,-5 0-15,-4 0 0</inkml:trace>
  <inkml:trace contextRef="#ctx0" brushRef="#br0" timeOffset="25356.6998">19557 7105 0,'0'0'0,"0"0"15,0 0-15,0 0 0,0 0 0,-27 0 16,27 0-16,-26 7 0,26-7 16,-31 10-16,10-6 15,1 5-15,0-2 0,0 4 0,0 3 16,-3 4-16,2-2 0,2 2 16,1 1-16,5-2 0,3-1 15,5-2-15,1 1 0,3 0 16,2-2-16,4-1 0,4-1 15,2-2-15,3 0 0,4-2 16,2 0-16,-1 0 0,1 0 16,9-3-16,3-1 0,-1-1 0,-3 0 15,-3 0-15,-7 0 0,-2-1 16</inkml:trace>
  <inkml:trace contextRef="#ctx0" brushRef="#br0" timeOffset="25515.8599">19943 7251 0,'0'0'0,"0"0"0,0 0 16,0 0-16,0 0 0,0 0 16,0 0-16,0 0 0,0 0 0,0 0 15</inkml:trace>
  <inkml:trace contextRef="#ctx0" brushRef="#br0" timeOffset="32639.9351">22310 4904 0,'0'0'0,"0"0"16,0 0-16,0 0 0,24-2 0,-24 2 15,29-1-15,-12 0 0,2 0 0,3-1 16,3 2-16,2-1 0,0-1 15,14 0-15,3 1 16,0 0-16,1 0 0,14-1 0,4 0 16,-1 0-16,-2-1 0,15-1 15,3 2-15,5 1 0,-4 2 16,12-1-16,1 1 0,-11-2 16,-7 0-16,33 1 0,-8 1 15,-11-2-15,-10-3 0,2 3 16,3 1-16,-8 1 0,-4 4 15,-1-6-15,2-4 0,-11 3 16,-7 3-16,-4 1 0,-1 2 16,-7-5-16,-5-2 0,-5-1 0,-3 1 15,-9 5-15,-6 6 0,-5-2 16,-4-3-16,-1 1 0,-4 0 16,0-4-16,-3 3 0,3-3 0</inkml:trace>
  <inkml:trace contextRef="#ctx0" brushRef="#br0" timeOffset="33523.4599">23042 4042 0,'0'0'0,"0"0"0,0 0 0,0 0 16,3 21-16,-3-21 0,-3 20 15,3-20-15,-8 25 0,4-10 0,-1 1 16,1 0-16,-2 1 0,1-1 16,-2 0-16,2-1 0,-1-1 15,0 3-15,0-2 0,2-1 16,-1-1-16,2-1 0,1-2 16,1-5-16,2 1 0,2-4 15,3 0-15,-1-2 0,2 0 0,2-3 16,3-2-16,0-1 15,1-1-15,5-3 0,0 0 16,0-1-16,-1 1 0,-1-3 0,2-2 16,-2 0-16,1 1 0,-2-1 15,0 1-15,-2 0 0,-1 2 16,-2-1-16,-1-2 0,0 3 16,-3 3-16,1 2 0,-2 2 15,0 1-15,-2 0 0,-1 1 16,-2 3-16,3-2 0,-3 2 0,1 2 15,-1 2-15,-1 2 0,-1-1 16,0 3-16,-2 3 16,-1 3-16,1-1 0,-2 3 0,0 0 15,-4 8-15,0-2 0,-1 3 16,0 0-16,0 0 0,0 0 16,-1 3-16,-1 3 0,-4 3 15,2-3-15,-2-1 0,-1 0 16,2-3-16,0-1 0,0 0 15,-1-1-15,2-3 0,1-4 0,-2 0 16,0-3-16,0-1 0,2-2 16,-2-1-16,1-2 15,2-3-15,1-1 0,1-2 0,-1 0 16,3-5-16,-1-2 0,1 1 16,1-1-16,4 1 0,1 0 0,1 1 15,0-1-15,2 3 0</inkml:trace>
  <inkml:trace contextRef="#ctx0" brushRef="#br0" timeOffset="34691.1324">23347 4393 0,'0'0'0,"0"0"15,0 0-15,0 0 0,0 0 0,-5 18 16,5-18-16,-5 18 0,5-18 15,-5 23-15,5-23 0,-10 29 16,3-14-16,1 0 0,-1 1 16,-2-1-16,-1 0 0,0 0 15,1 0-15,0 1 0,1-2 0,-2 2 16,1-3-16,2-1 0,1-2 16,2-2-16,0-2 0,2-2 15,0 0-15,0-4 0,0-3 16,2-1-16,1-1 0,0 0 15,0 1-15,0 0 0</inkml:trace>
  <inkml:trace contextRef="#ctx0" brushRef="#br0" timeOffset="35123.6984">23383 4378 0,'0'0'0,"0"0"16,0 0-1,0 0-15,29 7 0,-29-7 16,0 0-16,27 15 0,-19-7 16,-3 1-16,1-1 0,-3 2 0,-1 0 15,-1 1-15,-1 0 0,-4 0 16,-4 0-16,-2 0 0,-1-2 0,-4 3 16,-2 0-16,3-1 15,1 0-15,1-4 0,0 0 16,3-1-16,0-2 0,1 0 15,1-2-15,3-1 0,1-1 0,3 0 16,0-2-16,2 0 0,0 1 16,4-1-16,1-1 15,2 1-15,1 0 0,3 1 0,3 1 16,-2-2-16,-2 1 0,4 1 16,-2 1-16,-2 1 0,0 2 0,-2 0 15,-2 1-15,-3 0 16,-1-1-16,-3 2 0,-2 2 15,0-2-15,-2 2 0,-5 0 16,-7 2-16,2-3 0,0 0 0,-2 0 16,0-2-16,1 3 0,0 1 15,2-4-15,0-2 16,1-2-16,2-2 0,2 1 0,0 0 16,1 0-16</inkml:trace>
  <inkml:trace contextRef="#ctx0" brushRef="#br0" timeOffset="35290.264">23650 4468 0,'0'0'0,"0"0"0,0 0 15,23-8-15,-11 6 0,2 0 0,3-2 16,0 1-16,1 0 0,5-1 16,1 1-16,-2-1 0,-1 0 15,-2-2-15,-1-1 0,-4 2 0,-2 0 16,-1 1-16</inkml:trace>
  <inkml:trace contextRef="#ctx0" brushRef="#br0" timeOffset="35857.167">24287 4038 0,'0'0'16,"0"0"-16,0 0 0,0 0 16,0 0-16,4 26 0,-4-26 15,-3 24-15,3-24 0,-7 28 0,1-11 16,-1 0-16,-1-1 0,0 1 16,-1 0-16,0 0 0,1-2 15,-2 3-15,2-3 0,1 0 16,1-3-16,2-3 0,1-1 15,2-3-15,-1-2 0,5-2 16,1-1-16,3-1 0,2-2 0,0-3 16,2-1-16,1 0 0,-3 1 15,5-4-15,0-3 16,-1 1-16,-1 2 0,0-1 0,1-1 16,-2 2-16,-1 0 0,-2 1 15,0 1-15,-1 1 0,-2 3 0,1-1 16,-1 2-16,0 2 15,-1 1-15,-1 2 0,0 1 16,-1 2-16,0 1 0,-1 3 16,-1 2-16,-1 0 0,-1 0 0,-1 3 15,-2 3-15,1 0 0,-1-1 16,-1 7-16,-1 2 0,-1 2 16,-1-1-16,0 1 0,-1 0 15,-1 0-15,1-2 0,-7 5 16,-2 1-16,2-6 0,-1-3 0,0 2 15,1-1-15,1-1 16,2-4-16,1-1 0,0 0 16,2-5-16,1-2 0,2-5 0,2-3 15,2-1-15,0 1 0,0-1 16</inkml:trace>
  <inkml:trace contextRef="#ctx0" brushRef="#br0" timeOffset="36143.3795">24698 4358 0,'0'0'0,"0"0"16,0 0-16,0 0 0,0 0 0,0 0 16,-11 21-16,11-21 0,-14 20 15,14-20-15,-21 26 0,8-11 16,-3-1-16,-1 2 0,-2 1 15,1 0-15,2 1 0,-6 3 16,0 1-16,1-4 0,2-2 0,1-1 16,3 2-16,2-5 15,0-2-15,4-1 0,1-2 16,0-2-16,1 0 0,2-3 0,-1-3 16,3 0-16,2-3 0,0 2 15,1 2-15,-2-4 0</inkml:trace>
  <inkml:trace contextRef="#ctx0" brushRef="#br0" timeOffset="36406.3888">24697 4404 0,'0'0'0,"0"0"16,0 0-16,0 0 0,0 0 0,0 0 15,9 24-15,-9-24 16,3 19-16,-3-7 0,-1 1 15,0 1-15,-1 0 0,0 1 16,-2 2-16,1-1 0,-1-2 0,-1 2 16,1 0-16,-1 0 0,1-3 15,-2 3-15,1-2 0,2-3 16,0-1-16,1-2 0,0-1 16,0-3-16,0 1 0,-3-1 15,0 1-15,0-2 0,1-1 0,1 1 16</inkml:trace>
  <inkml:trace contextRef="#ctx0" brushRef="#br0" timeOffset="36543.8731">24502 4555 0,'0'0'0,"0"0"16,0 0-16,0 0 0,30-7 0,-30 7 15,31-3-15,-16 2 16,0 1-16,-1-1 0,-2 1 15,-1 0-15</inkml:trace>
  <inkml:trace contextRef="#ctx0" brushRef="#br0" timeOffset="37257.155">22691 5160 0,'0'0'0,"0"0"15,0 0-15,0 0 0,0 0 0,29-6 16,-29 6-16,32-1 16,-32 1-16,37 5 0,-12-2 15,-2 1-15,-1 1 0,3 3 0,-2 1 16,-2 2-16,-3 0 0,-3 1 16,-1 3-16,-2 0 0,-1 3 15,-2-1-15,-3 2 0,-2 0 16,-3 1-16,-1-1 0,-1 1 15,-2-4-15,1-3 0,-1 1 16,0-4-16,-1 1 0,2 0 0,-1-3 16,-2-3-16,1 0 0,-1-4 15,1-1-15,1-1 0,2-3 16,0-1-16,-1 0 0,2 2 16,0-1-16</inkml:trace>
  <inkml:trace contextRef="#ctx0" brushRef="#br0" timeOffset="37492.2356">23163 5117 0,'0'0'0,"0"0"16,0 0-16,0 0 0,0 0 0,-28 20 16,28-20-16,-28 17 0,28-17 15,-33 22-15,14-8 0,-2 0 16,-2 2-16,-7 6 0,0 1 15,2-1-15,0 1 0,1-1 16,-2-1-16,-1 2 0,5-2 0,4-3 16,3-2-16,4-1 15,3-4-15,4-3 0,4-6 0,1 0 16,2-2-16,-2 5 0</inkml:trace>
  <inkml:trace contextRef="#ctx0" brushRef="#br0" timeOffset="37740.6068">23229 5332 0,'0'0'15,"0"0"-15,0 0 0,0 0 0,0 0 16,0 23-16,0-23 0,-4 23 16,4-23-16,-8 25 0,3-11 15,-1 0-15,1 1 0,-1-1 16,0 2-16,-1-3 0,-1 1 15,1-1-15,-1 0 0,1-2 16,2 1-16,-1-3 0,2-1 16,-1-4-16,1-1 0,0-3 15,0 0-15,1 0 0,1 0 0,-1-2 16</inkml:trace>
  <inkml:trace contextRef="#ctx0" brushRef="#br0" timeOffset="38190.0837">23277 5282 0,'0'0'0,"0"0"0,0 0 15,0 0-15,0 0 0,0 0 16,30-3-16,-30 3 0,0 0 0,27 5 16,-27-5-16,19 11 0,-19-11 15,13 15-15,-8-6 0,-4 1 16,-1 1-16,-4 0 0,-2 1 15,-2-1-15,-1 1 0,-2 0 16,-1 1-16,-1 0 0,-2-4 16,-2 4-16,-1-4 0,4 0 15,2-3-15,2 1 0,1-2 16,2 0-16,2-3 0,3-1 0,2-1 16,0 0-16,6 2 0,3-5 15,2 1-15,1-2 0,1 1 16,1 0-16,0 2 0,5-1 15,-1 0-15,1 1 0,1 1 16,-2 3-16,-3 1 0,-3 1 16,-2 1-16,-2 1 0,-3 0 0,-5 0 15,-3 2-15,-3 1 0,-3 0 16,-2 2-16,-3-2 0,1 0 16,-1-1-16,-2 0 0,0 1 15,0-1-15,2 0 0,1-2 16,2-1-16,2-3 0,2-3 15,2 0-15,-1 0 0,2 0 16</inkml:trace>
  <inkml:trace contextRef="#ctx0" brushRef="#br0" timeOffset="39456.9137">23313 5128 0,'0'0'16,"0"0"-16,0 0 0,-34 0 16,34 0-16,-37 4 0,9 1 0,-10 3 15,-1 1-15,-5 4 0,-5 2 16,-12 3-16,1 1 0,-5 5 15,6-1-15,6-2 0,6-1 0,1 5 16,8 0-16,11-2 16,7-2-16,5-2 0,7-1 15,4-3-15,4 1 0,8-5 0,4-1 16,7-4-16,4-3 0,6-1 16,3-2-16,3-2 0,2-3 15,9-5-15,4-2 0,0 0 16,0-1-16,8-4 0,2 1 15,-4 0-15,-2 0 0,2-2 16,-5-2-16,-6 5 0,-3 1 0,-7 3 16,-4 1-16,-9-1 0,-6 4 15,-8 0-15,-1 3 0,-2 0 16,-2 3-16,-10 1 0,-6 1 16,-10 3-16,-8 0 0,-11 5 15,-8 3-15,-3 3 0,-2 2 0,-10 5 16,0 5-16,8-4 15,4 0-15,-2 2 0,5 2 16,12-6-16,7-1 0,9-1 16,5 1-16,7-5 0,6-1 0,7-3 15,6 1-15,3-8 0,5 0 16,2-3-16,5-3 0,1 2 16,5-5-16,5 1 0,4-4 15,2 0-15,3-2 0,11-5 16,2-1-16,-5 1 0,-4 3 0,1-2 15,-1 1-15,-8 1 16,-7 0-16,0-1 0,-4-2 16,-9 5-16,-5 1 0,-3-3 0,-3 1 15,-4-1-15,-3 1 0,-6 2 16,-1-1-16,-5 2 0,-3-2 16,-9-1-16,-7 0 0,-1 1 15,-1 2-15,-3-2 0,-3 2 16,1 1-16,2 3 0,0-1 15,-1 2-15,2 3 0,1 0 0,2 1 16,2-1-16,6 1 16,6 0-16,3-1 0</inkml:trace>
  <inkml:trace contextRef="#ctx0" brushRef="#br0" timeOffset="41273.3251">23775 5215 0,'0'0'16,"0"0"-16,0 0 0,0 0 0,0 0 15,0 0-15,-7 28 16,7-28-16,-7 21 0,7-21 0,-12 26 16,4-10-16,0 1 0,1 1 15,-1 2-15,1-2 0,1 0 16,-2 4-16,0-4 0,3-1 15,-1-1-15,2-3 0,0-1 16,2-1-16,0-2 0,1-3 16,1-1-16,1-3 0,1-1 0,5-2 15,3-1-15,0-3 0,1 0 16,1-1-16,0-3 16,0-2-16,0 1 0,5-4 0,-1-1 15,0-1-15,-1 0 0,0 1 16,-1 0-16,-1 0 0,-1 3 15,-2 0-15,-2-1 0,-1 4 16,-2 2-16,-1-1 0,1 2 16,-2 3-16,1 0 0,-4 3 0,-3 6 15,1-1-15,0 0 0,-1 4 16,-2 2-16,0 3 0,-1 0 16,-2 7-16,1 3 15,-1 1-15,0-2 0,1 4 0,-1 2 16,1 1-16,1 0 0,-4 9 15,-1 1-15,-1-3 0,-3-4 0,0 0 16,-2 1-16,-2-1 16,2-2-16,0 0 0,1 3 15,1-6-15,2-6 0,-1 1 0,-2-2 16,3-3-16,2-2 0,1-5 16,0-6-16,7-3 0,3-2 15,2-2-15,-2 2 0,0 0 16</inkml:trace>
  <inkml:trace contextRef="#ctx0" brushRef="#br0" timeOffset="41575.1404">24214 5495 0,'0'0'0,"0"0"0,0 0 0,0 0 15,0 0-15,-31 9 0,31-9 16,-24 13-16,10-4 0,-3 0 16,1 5-16,0-2 0,1 0 0,-3 5 15,3 1-15,1 0 0,3 0 16,3 0-16,2 0 16,2 0-16,1-1 0,5-4 0,2-1 15,3-1-15,2 0 0,5-4 16,2-3-16,1 0 0,0-1 15,5 0-15,4-2 0,-3-2 16,-1-4-16,0 1 0,-4 2 0,-4-1 16</inkml:trace>
  <inkml:trace contextRef="#ctx0" brushRef="#br0" timeOffset="41756.4726">24428 5592 0,'0'0'0,"0"0"0,0 0 16,0 0-16,0 0 0,35-9 16,-35 9-16,35-4 0,-18 1 0,4 0 15,2-1-15,0 0 0,0 3 16,4-2-16,0-3 0,-5 3 16,-4 0-16,-2 0 0</inkml:trace>
  <inkml:trace contextRef="#ctx0" brushRef="#br0" timeOffset="42314.5718">25100 5279 0,'0'0'0,"0"0"15,0 0-15,0 0 0,0 0 0,6 26 16,-6-26-16,-1 23 15,1-23-15,-5 28 0,0-10 16,0-1-16,-3 1 0,0 0 16,-1 1-16,1-3 0,0 1 0,-1 3 15,1-2-15,2-2 0,0-3 16,3-3-16,2-2 0,4-1 16,3-2-16,1-3 0,4-4 15,2-1-15,-1-1 0,6-4 16,3-2-16,-1 0 0,0-1 15,-1 0-15,-2-3 0,0 1 16,-2 1-16,1-1 0,-2-1 16,-2 0-16,-1 1 0,-2 1 15,-1 1-15,-3 2 0,0 0 0,-2 3 16,-1 1-16,-1 2 0,-1 3 16,-2 0-16,-3 3 0,-1 2 15,2 1-15,-2 5 0,0 1 16,-1 1-16,0 2 0,0 2 15,-1 2-15,0 3 0,1-2 16,-2 3-16,-1 4 0,0-1 16,1 1-16,-3 7 0,0 0 15,1-2-15,0-2 0,0 2 16,0 1-16,0-5 0,0-1 0,-6 4 16,-2 0-16,3-4 0,0-3 15,3-2-15,0-1 0,2-7 16,1-4-16,3-3 0,3-3 15,1-4-15,0 0 0,1 0 16,2 0-16,-2 0 0</inkml:trace>
  <inkml:trace contextRef="#ctx0" brushRef="#br0" timeOffset="42590.1685">25665 5537 0,'0'0'0,"0"0"0,0 0 0,0 0 16,0 0-16,-17 23 0,17-23 15,-19 21-15,19-21 0,-28 30 16,10-12-16,-1 0 0,0 0 0,-5 5 16,0 1-16,2-3 15,1-3-15,0 0 0,0 0 16,3-4-16,3-2 0,0 1 0,4-2 15,4-4-15,0-3 0,3-1 16,1-3-16,4-4 0,3 1 16,-1-1-16,-1-1 0,0 3 0</inkml:trace>
  <inkml:trace contextRef="#ctx0" brushRef="#br0" timeOffset="42839.8278">25626 5563 0,'0'0'0,"0"0"0,0 0 0,0 0 16,0 0-16,2 28 0,-2-28 15,4 26-15,-4-26 0,5 30 0,-3-15 16,-1 2-16,0 1 16,0 0-16,0 0 0,-1-3 15,1 2-15,-1 2 0,0 0 0,-1-3 16,0-1-16,-1-2 15,-2-2-15,-1-7 0,-1 3 0,-4-4 16,-2-2-16,0 2 0,4-3 0,0 1 16</inkml:trace>
  <inkml:trace contextRef="#ctx0" brushRef="#br0" timeOffset="42973.9796">25408 5790 0,'0'0'0,"0"0"15,0 0-15,0 0 0,0 0 0,22-27 16,-22 27-16,29-15 15,-11 7-15,3 1 0,3-5 16,1 3-16,1 1 0,4-6 16,-3-2-16,-4 1 0,-3 4 0,-3 0 15</inkml:trace>
  <inkml:trace contextRef="#ctx0" brushRef="#br0" timeOffset="43207.2906">25772 4891 0,'0'0'0,"0"0"0,0 0 0,23-9 15,-23 9-15,31-6 16,-9 2-16,2 0 0,1 1 0,7 2 15,0 2-15,-3-1 0,-3 0 0,-3-1 16,-4 1-16,-3-1 16</inkml:trace>
  <inkml:trace contextRef="#ctx0" brushRef="#br0" timeOffset="43366.885">25776 5107 0,'0'0'0,"0"0"0,0 0 0,0 0 0,32 3 16,-32-3-16,39-5 16,-14 3-16,1-1 0,2-1 15,1-1-15,9-1 0,-2 0 0,-5 2 16,-4 0-16,-5 0 0</inkml:trace>
  <inkml:trace contextRef="#ctx0" brushRef="#br0" timeOffset="43707.2787">26636 4936 0,'0'0'0,"0"0"16,25-1-16,-7 1 0,3-3 0,15 1 16,7-2-16,1 2 15,1-1-15,18-1 0,7 0 16,8 1-16,-4 3 0,16-2 0,2-2 15,-7-1-15,-6-2 0,16 0 16,1 1-16,26 5 0,-17 2 16,-3-1-16,-3-4 0,-11 0 15,-7-2-15,0 5 0,3 2 16,-10 1-16,-7-2 0,2-2 0,-1 1 16,-13 0-16,-8 0 0,-1 1 15,-2 2-15,-10-2 0,-5-1 16,-11 1-16,-5 2 0,-8-2 15,-5 0-15,-8-4 0,-4-3 16,3 2-16,4 1 0,0 2 16</inkml:trace>
  <inkml:trace contextRef="#ctx0" brushRef="#br0" timeOffset="44125.7777">26744 4300 0,'0'0'0,"0"0"0,0 0 16,17-14-16,-17 14 0,20-6 15,-3 2-15,2 2 0,0 0 0,6 1 16,1 0-16,7 2 16,-2 0-16,-1 5 0,0 2 15,-5 2-15,-3 1 0,-5 6 0,-8 1 16,-6 0-16,-3-1 0,-10 3 16,-9 1-16,-3 1 0,-2-3 15,-8 1-15,-6-1 0,0 0 16,4-3-16,2 1 0,1 1 15,4-4-15,5-6 0,0-1 16,4-1-16,7-3 0,3-2 0,7-4 16,5-5-16,3-2 15,0-3-15,0 2 0,-2 3 16,16-11-16,14-9 0,-2 2 0,-8 5 16,-5 4-16</inkml:trace>
  <inkml:trace contextRef="#ctx0" brushRef="#br0" timeOffset="44389.94">27265 4185 0,'0'0'0,"0"0"15,0 0-15,0 0 0,0 0 16,0 0-16,10-19 0,-10 19 16,0 0-16,0 0 0,0 0 0,-22 2 15,22-2-15,-23 16 0,23-16 16,-30 18-16,30-18 0,-33 22 16,18-9-16,-4 8 0,3 2 15,1-1-15,3-3 0,2 2 16,1-2-16,3 1 0,1-2 15,3-1-15,2-1 0,1 0 0,3-3 16,3 0-16,4 1 16,4-3-16,1 0 0,2-2 15,1-2-15,0-2 0,1-1 0,1-3 16,0-2-16,2-3 0,-2 0 16,-4 1-16,-4 0 0,-2 1 15</inkml:trace>
  <inkml:trace contextRef="#ctx0" brushRef="#br0" timeOffset="44657.238">27422 4410 0,'0'0'0,"0"0"16,0 0-16,0 0 0,0 0 0,-5 25 16,5-25-16,-6 27 0,3-13 15,-2 2-15,0 1 0,-1 0 16,1 0-16,-1 1 0,1 0 15,-2 0-15,-1 0 0,0 6 16,0-1-16,0-3 0,0 0 0,3-3 16,0 0-16,1-3 15,0 0-15,0-4 0,1-3 0,1-2 16,1-3-16,1-2 0,4-1 16,-2-4-16,1-1 0,-1 0 15,0 1-15,-1 0 0</inkml:trace>
  <inkml:trace contextRef="#ctx0" brushRef="#br0" timeOffset="45074.6632">27469 4357 0,'0'0'0,"0"0"0,0 0 0,0 0 16,0 0-16,26 1 0,-26-1 15,0 0-15,26 11 0,-26-11 16,18 15-16,-11-5 0,-3-1 0,-2 2 15,-3 0-15,-3 3 16,-3 1-16,-4-1 0,-3-1 16,-2-1-16,0-1 0,-6 3 15,1-1-15,2-2 0,2 0 0,3-4 16,1-1-16,2-1 0,2 0 16,2-2-16,2-1 0,2-1 15,3-1-15,0 0 0,5 0 16,4 0-16,3-1 0,3-1 15,5 1-15,5-1 0,-2-1 0,0 3 16,-1 2-16,0-1 16,0 1-16,-3 1 0,-3 1 0,-2 1 15,-3 1-15,-3 2 0,0 0 16,-5 1-16,-3-1 0,-3 2 16,-3 0-16,-3-3 0,-1 0 15,0 1-15,0 1 0,-1 0 16,-1-2-16,-1-1 0,-2 0 15,1-5-15,0-3 0,1-1 16,3 2-16,2 0 0</inkml:trace>
  <inkml:trace contextRef="#ctx0" brushRef="#br0" timeOffset="45228.9232">27898 4430 0,'0'0'0,"0"0"15,20-4-15,-5 3 0,0 0 0,5-1 16,3-1-16,7 1 16,-1-3-16,0 0 15,2 1-15,-5 0 0,-4 0 0,-5 2 16</inkml:trace>
  <inkml:trace contextRef="#ctx0" brushRef="#br0" timeOffset="45540.1963">28520 4147 0,'0'0'0,"0"0"16,0 0-16,0 0 0,20 20 0,-20-20 15,18 21-15,-7-9 0,1 2 16,0 3-16,-1 4 0,4 3 15,-2-1-15,0 3 0,-1-1 16,-2 0-16,-1 0 0,0 3 0,-2-2 16,0-4-16,-1-1 0,-2-4 15,-1-1-15,-1-4 0,1-3 16,-1-1-16,-1-2 0,0-3 16,-1-3-16,2 1 0,-1-4 15,2-3-15,-1 0 0,0 0 16,0 1-16,-1 1 0</inkml:trace>
  <inkml:trace contextRef="#ctx0" brushRef="#br0" timeOffset="45790.5859">28838 4214 0,'0'0'0,"0"0"15,0 0-15,0 0 0,0 0 0,-21 22 16,21-22-1,-22 20-15,9-8 0,-3 2 0,0 3 16,0 0-16,1-1 0,-7 7 16,-2-2-16,2 2 0,3-1 0,0-2 15,1-1-15,2-1 0,1-3 16,1 1-16,3-4 0,2-2 16,2 1-16,1-3 0,3-2 15,2-1-15,3-1 0,-1-2 16,0 2-16,0-3 0</inkml:trace>
  <inkml:trace contextRef="#ctx0" brushRef="#br0" timeOffset="46074.0768">29084 4308 0,'0'0'0,"0"0"15,0 0-15,0 0 0,0 0 16,0 0-16,0 0 0,-18 27 15,18-27-15,-15 23 0,15-23 16,-23 32-16,8-14 0,-1 0 16,-3 2-16,1-2 0,1-1 0,-4 5 15,1 1-15,2-2 0,2 0 16,-1-2-16,1-1 0,2-4 16,3 0-16,1-2 0,3-3 15,-1-1-15,3-2 0,-1-4 16,1-2-16,1-1 0,2 0 0,0-5 15,0-4-15,0 4 0,1 0 16,0 2-16</inkml:trace>
  <inkml:trace contextRef="#ctx0" brushRef="#br0" timeOffset="46290.3312">28954 4338 0,'0'0'0,"0"0"0,0 0 16,0 0-16,0 0 0,0 0 15,19 19-15,-19-19 0,0 0 0,18 27 16,-18-27-16,11 28 0,-5-12 16,-1 0-16,1 2 15,-2-1-15,1 0 0,-2-2 0,0 2 16,-1-1-16,1 1 0,-2 3 16,0-4-16,-2-1 0,-1-2 15,-4-2-15,-2-2 0,2-1 16,0 0-16,2-2 0</inkml:trace>
  <inkml:trace contextRef="#ctx0" brushRef="#br0" timeOffset="46425.7355">28797 4621 0,'0'0'16,"0"0"-16,0 0 0,0 0 0,0 0 16,0 0-16,30 2 0,-30-2 15,25 8-15,-25-8 0,28 12 16,-18-5-16,-2-1 0,-2 0 15,0-1-15,-2-2 0</inkml:trace>
  <inkml:trace contextRef="#ctx0" brushRef="#br0" timeOffset="46891.4934">26747 5381 0,'0'0'0,"0"0"0,0 0 16,0 0-16,0 0 0,14-18 15,-14 18-15,0 0 0,26-10 0,-14 8 16,2 0-16,1 2 0,0 1 16,3 3-16,2 3 15,-2 1-15,0-1 0,3 7 0,-1 1 16,-3 4-16,0-1 0,-4 1 16,-2 2-16,-2 0 0,-2-2 15,-2 5-15,-2 3 0,0-3 16,-1 0-16,-2-1 0,-1 0 15,0-4-15,1-4 0,-1-1 16,1-3-16,0-3 0,0 0 16,0-3-16,0-3 0,0-2 0,-3 2 15,3-6-15,0-5 0,3-1 16,-1-1-16,3-3 0,3-4 16,-1 3-16,-2 3 0,0 2 15</inkml:trace>
  <inkml:trace contextRef="#ctx0" brushRef="#br0" timeOffset="47106.5872">27233 5385 0,'0'0'16,"0"0"-16,0 0 0,0 0 16,0 0-16,0 0 0,0 0 0,0 0 15,0 0-15,0 0 0,-24 7 16,24-7-16,-26 16 0,26-16 16,-33 23-16,15-10 0,-1 3 0,-3 0 15,-2 2-15,-6 3 16,3 1-16,0 1 0,1-3 15,1-3-15,3-1 0,-2 2 16,2-1-16,4-3 0,5 1 0,7-5 16,4-2-16,2-2 0,0-1 15,0-1-15</inkml:trace>
  <inkml:trace contextRef="#ctx0" brushRef="#br0" timeOffset="47524.4564">27305 5580 0,'0'0'0,"0"0"16,0 0-16,0 0 0,0 0 15,0 0-15,24 21 0,-24-21 16,0 0-16,24 18 0,-24-18 16,0 0-16,23 16 0,-14-11 0,-1-1 15,-1 1-15,-1-2 0,-1 0 16,-1 0-16,1-2 0,-1 1 15,0-1-15,-2-1 0,-2 0 16,0-2-16,-4 1 0,-2 0 16,-2-2-16,-2 2 0,-1 1 15,-2 0-15,-3 0 0,-1 0 0,-1 1 16,2 3-16,-1 2 0,1-1 16,-2 1-16,-1 1 0,-2 2 15,2 2-15,3 1 0,2-1 16,1 0-16,4 0 0,1 3 15,2-2-15,3 1 0,2-2 16,3 3-16,3-4 0,1 1 0,3 3 16,2-6-16,1 2 15,4-1-15,1 0 0,1-2 16,1-3-16,-1 0 0,1-1 0,1 0 16,0-2-16,-3-2 0,0 1 15,-3-2-15,-2 1 0,-2 1 16</inkml:trace>
  <inkml:trace contextRef="#ctx0" brushRef="#br0" timeOffset="47725.5801">27699 5701 0,'0'0'0,"0"0"15,0 0-15,0 0 0,31-5 16,-31 5-16,34-2 0,-14 2 0,1 0 15,2 0-15,2 1 16,-1 1-16,0-1 0,5 0 16,1-2-16,-3 1 0,-5 0 0,-4 0 15,-1 0-15,-4 0 0</inkml:trace>
  <inkml:trace contextRef="#ctx0" brushRef="#br0" timeOffset="48056.8622">28336 5444 0,'0'0'16,"0"0"-16,0 0 0,0 0 0,0 0 16,0 0-16,21 7 0,-21-7 15,24 10-15,-24-10 0,30 19 16,-15-7-16,-1 1 0,1 1 15,2 0-15,-2 2 0,-1 1 0,2 7 16,0-1-16,-3 0 16,-1 0-16,-2-3 0,-1-2 15,-3 0-15,1-3 0,-3 2 0,-2-2 16,1-3-16,-2-1 0,0-1 16,0-2-16,-1-1 0,-1-4 15,1-3-15,-2-1 0,-1-3 16,1-1-16,0-1 0,1-1 15,0 0-15,0 1 0,0 1 0</inkml:trace>
  <inkml:trace contextRef="#ctx0" brushRef="#br0" timeOffset="48306.442">28742 5485 0,'0'0'0,"0"0"0,0 0 16,0 0-16,0 0 0,-18 16 15,18-16-15,-17 18 0,17-18 16,-25 23-16,8-11 0,-2 3 16,0-1-16,0 4 0,-1 2 15,-6 3-15,1-2 0,1 0 0,-1 1 16,3-4-16,2 0 0,0 0 16,2 3-16,4-6 0,1 2 15,4-4-15,1-1 0,3-5 16,2 0-16,4-3 0,5-4 15,-2 0-15,-1 0 0,1 1 0</inkml:trace>
  <inkml:trace contextRef="#ctx0" brushRef="#br0" timeOffset="48606.768">29000 5649 0,'0'0'0,"0"0"0,0 0 0,0 0 15,0 0-15,0 0 0,0 0 16,0 0-16,0 0 0,-15 31 16,15-31-16,-21 28 0,9-13 0,-2 0 15,-1 1-15,1 2 16,-1-3-16,-6 6 0,0 1 0,1-4 16,3-1-16,0-1 0,2 1 15,2-3-15,0 0 0,2 0 16,2 0-16,0-6 0,1-1 0,2-3 15,3-1-15,0-3 16,1-3-16,2 2 0,1-5 16,-1 0-16,-1 0 0,1-1 15,0 0-15,0 4 0</inkml:trace>
  <inkml:trace contextRef="#ctx0" brushRef="#br0" timeOffset="48839.9677">28977 5636 0,'0'0'0,"0"0"0,0 0 16,0 0-16,0 0 0,0 0 16,0 0-16,11 19 0,-11-19 0,5 21 15,-5-21-15,6 30 0,-5-15 16,-1 2-16,0 3 0,0 0 16,0-1-16,-1 3 0,0-1 15,0 4-15,-1 0 0,-1 0 16,1-2-16,0-1 0,0-2 15,-2-2-15,1-1 0,-2-3 16,-1-2-16,-3-2 0,-3-6 16,2 2-16,3-2 0,0 0 0</inkml:trace>
  <inkml:trace contextRef="#ctx0" brushRef="#br0" timeOffset="48990.9673">28828 5919 0,'0'0'0,"0"0"0,0 0 0,0 0 15,23-7-15,-23 7 0,30-4 16,-12 2-16,1 1 16,4 4-16,2 1 0,-2-1 0,-2 1 15,1-1-15,-3 1 0,-3-3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0:00:13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8112 7991 0,'0'0'0,"0"0"15,0 0-15,0 0 0,-10 22 16,10-22-16,-12 27 0,5-9 15,-3 4-15,1 3 0,-2 3 16,0 2-16,0 4 0,-3 11 0,-4 4 16,-2 11-16,2-3 0,-4 0 15,-3 1-15,-2 9 0,0-4 16,-2 7-16,0-3 0,4-8 16,0-4-16,0 4 0,2-3 15,4-8-15,-1-5 0,4-5 16,1-3-16,3-6 0,2-1 0,0-9 15,0-4-15,5-5 16,-1-3-16,4-2 0,0-2 0,0-1 16,0-3-16,2-5 0,1-4 15,0-2-15,1-2 0,2-4 16,3-3-16,1-1 0,0-2 16,4-2-16,-1-2 0,3 1 15,1 0-15,5-5 0,1 1 16,-2 2-16,-3 1 0,0 2 15,-1 1-15,2 1 0,-3 0 0,3 1 16,0 2-16,1 2 0,-1 1 16,-1 2-16,2 2 15,-2 2-15,2 2 0,1 3 0,2 1 16,-4 4-16,1 1 0,0 2 16,-1 1-16,-1 3 0,-2 1 15,-1 4-15,-1 3 0,-3-1 16,-2 0-16,-5 2 0,-3-1 15,0 1-15,-3 2 0,-4-1 16,-3 0-16,-5-1 0,-1-2 0,-2-1 16,-1 1-16,-1-2 0,1 1 15,-1-4-15,0 0 0,1-3 16,1 0-16,1-1 0,1-2 16,3 0-16,2-1 0,2-1 15,0-1-15,3 0 0,2-1 16,0 0-16,1 1 0,1 0 0,1 1 15,-1-1-15,1 1 16,2 1-16,0 0 0,0 0 16,2 1-16,2 2 0,1 0 0,3 2 15,-3 4-15,4-2 0,2 1 16,-2 3-16,1 2 0,0 0 16,0 1-16,2 6 0,0 1 15,0-1-15,0 1 0,-1-1 16,0 0-16,0-1 0,2 0 0,-1-1 15,0 0-15,1-3 16,0-1-16,-1-1 0,-1-2 16,0 0-16,-1-3 0,0 0 0,0-2 15,2-2-15,-1-2 0,5-1 16,3-1-16,-2-4 0,1-1 16,-3-2-16,-1 2 0,-3 2 0</inkml:trace>
  <inkml:trace contextRef="#ctx0" brushRef="#br0" timeOffset="217.2021">8600 8778 0,'0'0'0,"0"0"0,0 0 15,0 0-15,30-3 0,-30 3 0,31-2 16,-13 3-16,0 0 0,2 1 16,2 1-16,-2 2 0,-2-2 15,2 2-15,-4-1 0,-2 0 16</inkml:trace>
  <inkml:trace contextRef="#ctx0" brushRef="#br0" timeOffset="387.3965">8530 9091 0,'0'0'0,"0"0"0,0 0 0,0 0 15,0 0-15,29 3 0,-29-3 16,35 1-16,-35-1 0,48 1 16,-16 1-16,0-1 0,0-1 0,3 0 15,-5 0-15,-6 0 16</inkml:trace>
  <inkml:trace contextRef="#ctx0" brushRef="#br0" timeOffset="1385.7318">9642 9003 0,'0'0'15,"0"0"-15,0 0 0,0 0 0,0 0 16,0 0-16,0 0 15,0 0-15,0 0 0,29-2 0,-29 2 16,0 0-16,30-2 0,-30 2 16,35-1-16,-15 0 0,-1 1 15,4-1-15,3 1 0,1 0 16,-1 0-16,12 1 0,3 0 16,-3-1-16,0 0 0,11 1 15,4 1-15,-4-2 0,-3 1 0,14 0 16,1-1-16,-1 1 0,-2 1 15,2-2-15,2 0 0,2 1 16,-6 1-16,5 1 0,3 0 16,-1-2-16,-9-1 0,5 1 15,2 3-15,-6 0 0,-4 1 0,8-1 16,-2-2-16,-11-1 16,-4-1-16,22 4 0,-4 1 15,-11-2-15,-7-1 0,-5-1 16,-2 0-16,-15 2 0,3 0 0,2-2 15,-1-3-15,-4 0 0,-2 2 16,-1-1-16,-1 1 0,-3 0 16,-3 0-16,-1-1 0,-1 0 15,-5 1-15,0 0 0,-2-1 16,0-2-16,0 2 0,-1 0 0,0 1 16,0 1-16,-1 3 0,-1 0 15,0-1-15,0 0 16,0 0-16</inkml:trace>
  <inkml:trace contextRef="#ctx0" brushRef="#br0" timeOffset="6317.3996">10359 8158 0,'0'0'0,"0"0"0,0 0 0,0 0 0,-10-20 16,10 20-16,0 0 15,-16-19-15,16 19 0,-18-10 0,7 6 16,1 2-16,0 1 0,-1 2 16,-1 2-16,-2 1 0,-2 2 0,-1 3 15,-2 2-15,1 1 16,2 2-16,-5 3 0,1 1 16,1 0-16,3 0 0,-1 1 15,1 2-15,2-2 0,3-1 0,2 6 16,5-2-16,2-5 0,2-1 15,2 1-15,2-1 16,1-5-16,0-1 0,4-2 0,3-4 16,3-1-16,1-2 0,4-2 15,2-2-15,0-3 0,1-3 16,8-1-16,2 0 0,-3-1 16,-4-1-16,1-2 0,-1-2 15,0 3-15,-1 1 0,-3-2 16,-3 0-16,-4 2 0,-1 4 0,-4-2 15,-3 0-15,-1 2 0,-2 1 16,-2 1-16,0 3 0,-2 1 16,0 2-16,-4-4 0,2 1 15,-1 3-15,-1 3 0,1-2 16,-1 2-16,3-1 0,2 1 16,2-1-16,4-2 0,0 1 15,2-1-15,3 0 0,4 0 16,0 0-16,2 0 0,5-1 0,1 1 15,-2-2-15,-1 0 0,2 3 16,3 2-16,-3-1 0,-1 0 16,-3 2-16,-3 1 0,-1 0 15,-2 1-15,-2 2 0,-2 2 16,-3-2-16,0 1 0,-3 0 16,-2-1-16,-2 3 0,-1-1 0,-5 2 15,-1 1-15,-3-1 0,-2-1 16,0 0-16,-1 0 15,2-1-15,1-1 0,1-1 0,1-1 16,1-3-16,2-1 0,0 0 16,1-1-16,0-1 0</inkml:trace>
  <inkml:trace contextRef="#ctx0" brushRef="#br0" timeOffset="6550.6834">11172 8162 0,'0'0'0,"9"-2"0,5 1 0,3 0 15,1-2-15,14 2 0,6 0 16,-1 0-16,0 1 0,10 1 16,3 1-16,-5 2 0,-2-2 0,7 4 15,-3 4-15,-7-4 0,-6-1 16,-5-1-16,-4 3 0,-5-5 15,-4-2-15,-4 0 0,-2 0 16,-2 0-16</inkml:trace>
  <inkml:trace contextRef="#ctx0" brushRef="#br0" timeOffset="7036.7131">11356 8386 0,'0'0'0,"0"0"16,0 0-16,23-1 0,-23 1 16,28 2-16,-28-2 0,33 3 15,-17-2-15,3 2 0,1 2 16,-2 1-16,-2 0 0,1 2 16,-4 0-16,-4 2 0,-5-2 0,-7 2 15,-6 1-15,-2 0 0,-2-1 16,-6 1-16,-5 2 0,1-1 15,-1-2-15,-2 1 0,2 0 16,2-1-16,3-1 0,4 0 16,1 0-16,3-2 0,1-1 15,7-2-15,3-1 0,3 0 16,3 1-16,3-3 0,3-2 16,1-1-16,1 1 0,4 0 15,2-1-15,-1 2 0,-2 2 0,1 0 16,0 2-16,-2-1 0,0 0 15,-1 3-15,0 2 0,-2 0 16,-4-1-16,-2 2 0,-1 3 16,-6-1-16,-4 1 0,-5 1 15,-3 2-15,-3-1 0,-3 2 16,-4-1-16,-3-1 0,-5 2 16,2-3-16,-2-1 0,-3 0 15,3-4-15,2-2 0,2-4 0,0-3 16,2-1-16,1-2 0,4 2 15,5 0-15,2 0 0</inkml:trace>
  <inkml:trace contextRef="#ctx0" brushRef="#br0" timeOffset="7351.8308">11328 7782 0,'0'0'0,"0"0"0,21-5 16,-5 2-16,3 2 0,9-1 16,4 1-16,0 1 0,0 2 0,8-2 15,-1 1-15,-3-1 0,-1 1 16,-4 3-16,-3 0 15,-5 1-15,-4-1 0,-4 1 0,-3 0 16,-2-1-16,-3-2 0,-4 1 16,-3 2-16,-6-5 0,-3-3 15,0 0-15,1 1 0,1 0 0</inkml:trace>
  <inkml:trace contextRef="#ctx0" brushRef="#br0" timeOffset="7539.1764">11475 7823 0,'0'0'0,"0"0"0,0 0 16,0 0-16,0 0 0,-1 24 15,1-24-15,-4 18 0,4-18 0,-4 21 16,4-21-16,-6 23 16,2-12-16,0 1 0,0 0 15,0-1-15,2-1 0,0 1 16,1 0-16,-1-3 0,-1-1 0,1 0 15,1 0-15,0-3 0</inkml:trace>
  <inkml:trace contextRef="#ctx0" brushRef="#br0" timeOffset="7717.4665">11589 7943 0,'0'0'0,"0"0"15,0 0-15,0 0 0,-2 22 0,2-22 16,-7 25-16,7-25 0,-9 32 16,2-10-16,0 1 0,0 0 0,1-5 15,0-2-15</inkml:trace>
  <inkml:trace contextRef="#ctx0" brushRef="#br0" timeOffset="8300.0308">10337 9543 0,'0'0'0,"0"0"0,0 0 15,0 0-15,-11-19 0,11 19 0,-22-11 16,7 7-16,-4 1 0,-5 2 16,-5 1-16,-2 2 0,-1 1 15,-9 1-15,2 2 0,-3 0 16,6 0-16,8 0 0,3 1 16,7-1-16,3-1 0,7 0 15,3-1-15,4 1 0,2-1 0,5 0 16,4 2-16,4-1 0,4-1 15,0 3-15,2 1 0,0-3 16,-1 0-16,5 5 0,1 0 16,-3 5-16,-3-1 0,-3 2 15,-3-2-15,-3-1 0,-3-1 16,-4 1-16,-6 0 0,-3 1 0,-4-2 16,-3 1-16,-5-1 15,2-1-15,0-1 0,-2-1 0,0-1 16,1-3-16,3-3 0,5-6 15,5-4-15,0 4 0,2-2 0,0 1 16</inkml:trace>
  <inkml:trace contextRef="#ctx0" brushRef="#br0" timeOffset="8966.7367">10523 9598 0,'0'0'0,"0"0"16,0 0-16,0 0 0,-4 23 16,4-23-16,-5 23 0,0-11 15,0 2-15,-3 1 0,-1-3 16,0 1-16,0 1 0,1-3 16,-1 1-16,1-1 0,1 0 0,1 1 15,-1-4-15,3-2 16,1-1-16,0-2 0,3-3 0,0 0 15,0 0-15,6-2 0,2-3 16,0 1-16,2-3 0,1 0 16,0-2-16,1 0 0,1-1 0,3-2 15,2 2-15,-2-1 16,0 1-16,-1 2 0,1 2 16,-2 1-16,-1 2 0,-2-1 0,0 4 15,-1 2-15,-1 0 0,-1 1 16,-2 3-16,0 3 0,-2-2 15,0 2-15,-2 0 0,-1-1 16,0 0-16,-1 3 0,-1-1 16,0-2-16,0 1 0,0-2 15,-2-1-15,2-1 0,1-2 16,-1 1-16,0-1 0,1-1 16,0 0-16,2-3 0,2-1 15,0-3-15,0-2 0,3 0 16,1-3-16,1-1 0,0 0 0,3-1 15,1-1-15,-1-1 0,0 3 16,1-3-16,-1 1 0,-1 3 16,-1 1-16,0 2 0,0 1 15,-1 1-15,0 3 0,-3-1 16,0 3-16,-1 1 0,0 3 0,-1 3 16,0 0-16,-1 2 15,-1 0-15,-1 2 0,0 3 16,0-2-16,1 1 0,-2 3 0,-2 0 15,1-2-15,0-1 0,0 0 16,-1-1-16,1-4 0,0 0 16,0-6-16,-1 1 0,2-3 15,0 0-15,3-4 0,-3 4 16,0-1-16</inkml:trace>
  <inkml:trace contextRef="#ctx0" brushRef="#br0" timeOffset="9128.8647">10907 9470 0,'0'0'0,"0"0"0,0 0 0,0 0 16,0 0-16,0 0 0,0 0 16,16 20-16,-16-20 0,0 0 15,0 0-15,11 22 0</inkml:trace>
  <inkml:trace contextRef="#ctx0" brushRef="#br0" timeOffset="9383.8706">11238 9675 0,'0'0'0,"0"0"16,0 0-16,36 1 0,-19-2 0,5 0 15,6 1-15,7 0 0,0 0 16,4 2-16,2 0 0,5 1 16,-3 1-16,2 0 0,4 3 15,1 0-15,-4-3 0,-6 3 16,-1 0-16,-8 0 0,-6 2 0,-5-3 16,-6-1-16,-3 0 0,-2-3 15,-2 1-15</inkml:trace>
  <inkml:trace contextRef="#ctx0" brushRef="#br0" timeOffset="9904.5503">11354 9928 0,'0'0'15,"0"0"-15,0 0 0,0 0 0,31-3 16,-31 3-16,31 1 15,-31-1-15,36 2 0,-16 0 0,2 1 16,-1 1-16,-2 1 0,2 2 16,-4 1-16,-1 2 0,-4-1 15,-3 2-15,-4 1 0,-4-1 16,-2 1-16,-8-1 0,-6 0 16,-2 1-16,1-1 0,-5 1 15,-3-1-15,-1 0 0,2 0 0,-2 1 16,3 2-16,3-5 0,4-2 15,2 2-15,5-3 0,1 0 16,3 0-16,2-4 0,5 0 16,2 1-16,3-3 0,6 1 15,5 2-15,-1-1 0,-1-1 16,2 0-16,0 2 0,1-1 16,-1 3-16,0-1 0,-1 3 15,-3 0-15,0-3 0,-4 6 16,-1 2-16,-3 1 0,-1 2 0,-5-1 15,-4 0-15,-4 1 0,-3-1 16,-4 0-16,-4 2 0,-3 0 16,-3 0-16,-8 4 0,-1 1 15,1-3-15,1-3 0,-7-1 16,0 0-16,5-6 0,4-2 16,0-5-16,2-5 0,3-3 15,3-4-15,5-7 0,4-7 0,4-6 16,3-2-16,2 5 0,-1 7 15,2 6-15</inkml:trace>
  <inkml:trace contextRef="#ctx0" brushRef="#br0" timeOffset="10184.379">11348 9275 0,'0'0'0,"0"0"0,0 0 16,26-9-16,-26 9 0,35-4 0,-13-1 15,1 2-15,1 1 0,7 1 16,0 2-16,0-1 0,-1 0 0,0 1 16,-1 4-16,-2-1 15,-4-1-15,1 2 0,-3 0 16,-4 1-16,-4-2 0,-5 1 0,-3-1 15,-1 0-15,-2-1 0,-1 0 16,0-1-16,0 1 0</inkml:trace>
  <inkml:trace contextRef="#ctx0" brushRef="#br0" timeOffset="10400.8635">11572 9395 0,'0'0'0,"0"0"15,0 0-15,0 0 0,0 0 16,-14 25-16,14-25 0,-9 24 16,9-24-16,-10 21 0,5-8 15,0 0-15,1 0 0,-1-1 16,0 2-16,0-3 0,1-1 0,1-1 16,-1-2-16,2-1 15,0 1-15,1-3 0,1 0 0,0-2 16,0 0-16,0 1 0</inkml:trace>
  <inkml:trace contextRef="#ctx0" brushRef="#br0" timeOffset="10617.5522">11835 9415 0,'0'0'15,"0"0"-15,0 0 0,0 0 0,0 0 16,0 0-16,-3 25 15,3-25-15,0 0 0,-6 26 0,6-26 16,-8 24-16,4-12 0,-2 0 16,0 0-16,-1 0 0,0-1 0,2-1 15,2-2-15,0-1 16,2-1-16,0-1 0,1 0 16,0-1-16</inkml:trace>
  <inkml:trace contextRef="#ctx0" brushRef="#br0" timeOffset="10851.0221">12473 9113 0,'0'0'0,"0"0"0,22-3 15,-6 1-15,1-1 0,10 0 0,4 2 16,-2-1-16,1 1 0,4 1 16,-1 1-16,-2 2 0,-2 0 0,-6 3 15,-3 0-15,-3-1 16,-4 0-16,-2-2 0</inkml:trace>
  <inkml:trace contextRef="#ctx0" brushRef="#br0" timeOffset="11034.3353">12467 9273 0,'0'0'0,"0"0"15,0 0-15,0 0 0,0 0 0,33-3 16,-33 3-16,42 0 16,-20 0-16,4 0 0,5-1 15,0 1-15,1 1 0,10 0 16,0 1-16,-1 0 0,-6-1 0,-7 0 15</inkml:trace>
  <inkml:trace contextRef="#ctx0" brushRef="#br0" timeOffset="20167.3034">13477 9195 0,'0'0'0,"0"0"16,0 0-16,0 0 0,0 0 0,0 0 15,36-4-15,-36 4 0,34-4 0,-11 2 16,5 1-1,1 0-15,2 1 0,12-2 0,3 1 16,1-1-16,1-1 0,9 2 16,-1 2-16,-3 0 0,-2-1 15,8 1-15,1 0 0,-8-1 16,-6-1-16,4 3 0,-5 2 16,-2-2-16,-2 1 0,-8-1 15,-6 0-15,-8-3 0,-6-3 0,-4 1 16,-2 2-16,-2-1 0</inkml:trace>
  <inkml:trace contextRef="#ctx0" brushRef="#br0" timeOffset="20716.9597">13887 9358 0,'0'0'0,"0"0"15,0 0-15,0 0 0,24-3 0,-24 3 16,35-5-16,-14 4 16,0 1-16,5 1 0,2 1 15,5 1-15,-3 0 0,-2 2 16,-3 2-16,-3 1 0,-2-1 0,-2 4 16,-6 1-16,-6-3 0,-2-1 15,-9 3-15,-5 2 16,-3 0-16,-2-2 0,-12 4 0,-4 0 15,-1-1-15,0-1 0,0 0 16,0-1-16,4-1 0,1-1 0,-1 1 16,1-2-16,7-2 15,5-1-15,5-3 0,3-1 16,6 3-16,3 0 0,10-3 16,4-4-16,3-1 0,2 0 0,6-2 15,6 0-15,-2 0 0,-1 2 16,1 3-16,2 3 15,-3-3-15,-4-2 0,3 4 0,-3-1 16,-5 2-16,-3 0 0,-3 5 16,-1 3-16,-7-3 0,-1 1 0,-7 3 15,-4 3-15,0-2 0,-3 2 16,-4 1-16,-5 4 16,-1-3-16,-3-2 0,-5 1 0,-2 0 15,-2-3-15,0 1 0,-4 0 16,0 1-16,4-3 0,5-3 15,-1-2-15,1-2 0,4-1 16,2-3-16,4-6 0,3-2 16,4-3-16,4-1 0,0 2 15,1 2-15,1 1 0</inkml:trace>
  <inkml:trace contextRef="#ctx0" brushRef="#br0" timeOffset="21034.4612">13953 8492 0,'0'0'0,"0"0"16,0 0-16,40-4 0,-19 3 0,6-1 16,6 0-16,11 0 15,2 1-15,8 1 0,-1 1 16,-4-1-16,-2 2 0,1-2 16,-5 1-16,-9 1 0,-5 1 0,-7-1 15,-4 1-15,-7-3 16,-6-3-16,0 1 0,-2 1 0,-1 0 15</inkml:trace>
  <inkml:trace contextRef="#ctx0" brushRef="#br0" timeOffset="21300.3958">13980 8564 0,'0'0'0,"0"0"16,0 0-16,0 0 0,0 0 15,-6 31-15,6-31 0,-3 27 16,0-12-16,0 4 0,-1 3 16,-1 0-16,1 0 0,-4 8 15,-2 1-15,-1-3 0,-1-2 0,-1-1 16,-1 0-16,-1-1 0,2-2 16,-1 4-16,3-1 15,1-6-15,1-2 0,2-4 0,2-2 16,1-4-16,2-3 0,2-4 15,5-7-15,-2 2 0,-1 2 16,0-2-16</inkml:trace>
  <inkml:trace contextRef="#ctx0" brushRef="#br0" timeOffset="21750.945">14141 8692 0,'0'0'0,"0"0"0,0 0 15,0 0-15,0 0 0,0 0 16,34 4-16,-34-4 0,24 6 16,-24-6-16,24 10 0,-12-4 15,-1 0-15,-2 1 0,-1 1 16,-3 0-16,0 1 0,-5-1 16,-3 1-16,-2-1 0,-2-1 0,-4 1 15,-3 1-15,-1-1 16,-1-2-16,-2 2 0,0 0 15,2-2-15,3-2 0,2-1 0,2 0 16,2 0-16,0 1 0,3 1 16,1 2-16,3-4 0,1 0 15,3-1-15,1 2 0,3 1 16,1-2-16,2 2 0,1 2 16,-1-1-16,-1-1 0,-1 2 15,-1 0-15,-2 0 0,1 3 0,-2 1 16,-3 1-16,-2-3 0,-2 0 15,-3-1-15,-3 1 0,-2 1 16,-1-1-16,-3 4 0,-2 0 16,-1-2-16,-2-3 0,0-3 15,0 0-15,1-3 0,-1 1 0,0-4 16,2-4-16,-2-3 16,0-2-16,4 1 0,1 2 0,3 0 15</inkml:trace>
  <inkml:trace contextRef="#ctx0" brushRef="#br0" timeOffset="22033.6643">13676 8787 0,'0'0'0,"0"0"0,0 0 16,0 0-16,0 0 0,0 0 0,17 16 15,-17-16-15,0 0 0,24 24 16,-24-24-16,18 22 0,-9-10 15,0 1-15,1 1 0,0-2 16,0 0-16,-1-1 0,0 0 16,0 0-16,-2 0 0,1-2 15,0 0-15,-2 0 0,0-2 16,-1 0-16,0-2 0,-2-1 0,1 0 16,-2 0-16,0-1 15,0 0-15,0-2 0,-2-1 0,-2-1 16,0 0-16,2 1 0,-2-3 15</inkml:trace>
  <inkml:trace contextRef="#ctx0" brushRef="#br0" timeOffset="27037.6027">1834 6119 0,'0'0'0,"0"0"0,0 0 0,0 0 15,6 22-15,-6-22 0,11 28 16,-3-11-16,2 1 0,-2 0 16,3 0-16,-1 4 0,0-1 0,5 5 15,-2 1-15,2-2 16,-5 1-16,3-1 0,2 0 16,2 2-16,0-4 0,-2-2 0,0 0 15,1-6-15,-1-1 0,4-6 16,3 2-16,0-7 0,3-3 15,1-6-15,-1-2 0,4-3 16,2-2-16,1-6 0,3-5 16,0 1-16,0-1 0,12-15 15,0-4-15,2 0 0,0 0 16,12-6-16,4 2 0,-4-2 16,-4 1-16,15-9 0,7-9 15,16-4-15,-10 8 0,4 5 0,3 3 16,-11 7-16,-8 6 0,-22 13 15,-17 7-15,-9 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4.xml"/><Relationship Id="rId13" Type="http://schemas.openxmlformats.org/officeDocument/2006/relationships/slide" Target="../slides/slide39.xml"/><Relationship Id="rId18" Type="http://schemas.openxmlformats.org/officeDocument/2006/relationships/slide" Target="../slides/slide45.xml"/><Relationship Id="rId3" Type="http://schemas.openxmlformats.org/officeDocument/2006/relationships/tags" Target="../tags/tag41.xml"/><Relationship Id="rId7" Type="http://schemas.openxmlformats.org/officeDocument/2006/relationships/slide" Target="../slides/slide33.xml"/><Relationship Id="rId12" Type="http://schemas.openxmlformats.org/officeDocument/2006/relationships/slide" Target="../slides/slide38.xml"/><Relationship Id="rId17" Type="http://schemas.openxmlformats.org/officeDocument/2006/relationships/slide" Target="../slides/slide44.xml"/><Relationship Id="rId2" Type="http://schemas.openxmlformats.org/officeDocument/2006/relationships/tags" Target="../tags/tag40.xml"/><Relationship Id="rId16" Type="http://schemas.openxmlformats.org/officeDocument/2006/relationships/slide" Target="../slides/slide43.xml"/><Relationship Id="rId20" Type="http://schemas.openxmlformats.org/officeDocument/2006/relationships/slide" Target="../slides/slide3.xml"/><Relationship Id="rId1" Type="http://schemas.openxmlformats.org/officeDocument/2006/relationships/tags" Target="../tags/tag39.xml"/><Relationship Id="rId6" Type="http://schemas.openxmlformats.org/officeDocument/2006/relationships/slide" Target="../slides/slide32.xml"/><Relationship Id="rId11" Type="http://schemas.openxmlformats.org/officeDocument/2006/relationships/slide" Target="../slides/slide37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2.xml"/><Relationship Id="rId10" Type="http://schemas.openxmlformats.org/officeDocument/2006/relationships/slide" Target="../slides/slide36.xml"/><Relationship Id="rId19" Type="http://schemas.openxmlformats.org/officeDocument/2006/relationships/slide" Target="../slides/slide46.xml"/><Relationship Id="rId4" Type="http://schemas.openxmlformats.org/officeDocument/2006/relationships/tags" Target="../tags/tag42.xml"/><Relationship Id="rId9" Type="http://schemas.openxmlformats.org/officeDocument/2006/relationships/slide" Target="../slides/slide35.xml"/><Relationship Id="rId14" Type="http://schemas.openxmlformats.org/officeDocument/2006/relationships/slide" Target="../slides/slide4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wx_article_20180823171050_1DOC9u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20" y="0"/>
            <a:ext cx="1222375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25400" y="-13938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wx_article_20180823171050_1DOC9u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375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5" Type="http://schemas.openxmlformats.org/officeDocument/2006/relationships/image" Target="../media/image11.emf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5" Type="http://schemas.openxmlformats.org/officeDocument/2006/relationships/image" Target="../media/image12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5" Type="http://schemas.openxmlformats.org/officeDocument/2006/relationships/image" Target="../media/image13.emf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65.xml"/><Relationship Id="rId7" Type="http://schemas.openxmlformats.org/officeDocument/2006/relationships/customXml" Target="../ink/ink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0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4.png"/><Relationship Id="rId5" Type="http://schemas.openxmlformats.org/officeDocument/2006/relationships/image" Target="../media/image15.TI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7.emf"/><Relationship Id="rId5" Type="http://schemas.openxmlformats.org/officeDocument/2006/relationships/customXml" Target="../ink/ink1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19.emf"/><Relationship Id="rId3" Type="http://schemas.openxmlformats.org/officeDocument/2006/relationships/tags" Target="../tags/tag77.xml"/><Relationship Id="rId7" Type="http://schemas.openxmlformats.org/officeDocument/2006/relationships/image" Target="../media/image13.png"/><Relationship Id="rId12" Type="http://schemas.openxmlformats.org/officeDocument/2006/relationships/customXml" Target="../ink/ink1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76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1.xml"/><Relationship Id="rId5" Type="http://schemas.openxmlformats.org/officeDocument/2006/relationships/image" Target="../media/image20.emf"/><Relationship Id="rId4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2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21.emf"/><Relationship Id="rId5" Type="http://schemas.openxmlformats.org/officeDocument/2006/relationships/customXml" Target="../ink/ink1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1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tags" Target="../tags/tag10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image" Target="../media/image2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0.xml"/><Relationship Id="rId4" Type="http://schemas.openxmlformats.org/officeDocument/2006/relationships/image" Target="../media/image26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tags" Target="../tags/tag1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34.xml"/><Relationship Id="rId7" Type="http://schemas.openxmlformats.org/officeDocument/2006/relationships/image" Target="../media/image39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4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8.emf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customXml" Target="../ink/ink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76910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第八章　平面解析几何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218759" y="5158030"/>
            <a:ext cx="118996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直线的方程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4163444"/>
            <a:ext cx="12190413" cy="196645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51541" y="723043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B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苏教选修一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P13T2)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可能是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F:\共享文件\放word\1.7转word创新设计 高考总复习 数学（配人教A版）\F337XS.tif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12" y="1433579"/>
            <a:ext cx="7903015" cy="23762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1782" y="4205561"/>
            <a:ext cx="11589417" cy="111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直线过点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800520" y="1227600"/>
              <a:ext cx="1540800" cy="104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1160" y="1218240"/>
                <a:ext cx="155952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3382423"/>
            <a:ext cx="12190413" cy="284482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0558" y="128533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D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62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北师大选修一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P8T3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的一个方向向量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故直线的斜率为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62663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94200" y="6833520"/>
              <a:ext cx="12600" cy="20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840" y="6824160"/>
                <a:ext cx="31320" cy="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12026"/>
            <a:ext cx="12190413" cy="430000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31639" y="1128425"/>
            <a:ext cx="519694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P67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习题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2.2T2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三点共线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01805"/>
                <a:ext cx="11589417" cy="2099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三点共线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01805"/>
                <a:ext cx="11589417" cy="2099870"/>
              </a:xfrm>
              <a:prstGeom prst="rect">
                <a:avLst/>
              </a:prstGeom>
              <a:blipFill rotWithShape="0">
                <a:blip r:embed="rId3"/>
                <a:stretch>
                  <a:fillRect l="-947" b="-6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01040" y="1453680"/>
              <a:ext cx="10069560" cy="5404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680" y="1444320"/>
                <a:ext cx="10088280" cy="54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712505"/>
            <a:ext cx="12190413" cy="35400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直线的倾斜角与斜率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3117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的一个方向向量为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3117456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0843395" y="10204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660240" y="2006640"/>
              <a:ext cx="4591440" cy="1778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880" y="1997280"/>
                <a:ext cx="4610160" cy="1797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3598846"/>
            <a:ext cx="12190413" cy="25442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4221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已知两点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且与线段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结合图形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求直线的斜率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221156"/>
              </a:xfrm>
              <a:prstGeom prst="rect">
                <a:avLst/>
              </a:prstGeom>
              <a:blipFill rotWithShape="0">
                <a:blip r:embed="rId4"/>
                <a:stretch>
                  <a:fillRect l="-947" b="-10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727801" y="131280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5.jpe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5823" y="3666073"/>
            <a:ext cx="2770776" cy="2412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0982" y="4713315"/>
                <a:ext cx="11589417" cy="1359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即直线的斜率的取值范围是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82" y="4713315"/>
                <a:ext cx="11589417" cy="1359603"/>
              </a:xfrm>
              <a:prstGeom prst="rect">
                <a:avLst/>
              </a:prstGeom>
              <a:blipFill rotWithShape="0">
                <a:blip r:embed="rId6"/>
                <a:stretch>
                  <a:fillRect l="-947" b="-4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2184480" y="1285200"/>
              <a:ext cx="9693360" cy="4957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75120" y="1275840"/>
                <a:ext cx="9712080" cy="49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92348"/>
                <a:ext cx="11589417" cy="332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斜率的三种求法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定义法、斜率公式法、方向向量法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倾斜角和斜率范围求法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图形观察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数形结合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充分利用函数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的单调性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越大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的斜率越大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越大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的斜率越大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92348"/>
                <a:ext cx="11589417" cy="3322704"/>
              </a:xfrm>
              <a:prstGeom prst="rect">
                <a:avLst/>
              </a:prstGeom>
              <a:blipFill rotWithShape="0">
                <a:blip r:embed="rId6"/>
                <a:stretch>
                  <a:fillRect l="-947" b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229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030508"/>
            <a:ext cx="12190413" cy="31669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088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贵阳调研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充分不必要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必要不充分条件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充要条件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既不充分也不必要条件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则不存在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就不可能得到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的必要不充分条件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88252"/>
              </a:xfrm>
              <a:prstGeom prst="rect">
                <a:avLst/>
              </a:prstGeom>
              <a:blipFill rotWithShape="0">
                <a:blip r:embed="rId4"/>
                <a:stretch>
                  <a:fillRect l="-947" b="-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3744309" y="131268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3785760" y="279720"/>
              <a:ext cx="5249160" cy="1769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6400" y="270360"/>
                <a:ext cx="5267880" cy="17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423261"/>
            <a:ext cx="12190413" cy="378825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34493" y="216260"/>
                <a:ext cx="10111684" cy="2349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且与以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为端点的线段有公共点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斜率的取值范围为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倾斜角的取值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范围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3" y="216260"/>
                <a:ext cx="10111684" cy="2349426"/>
              </a:xfrm>
              <a:prstGeom prst="rect">
                <a:avLst/>
              </a:prstGeom>
              <a:blipFill rotWithShape="0">
                <a:blip r:embed="rId5"/>
                <a:stretch>
                  <a:fillRect l="-1085" r="-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4553747" y="875697"/>
                <a:ext cx="3079048" cy="53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solidFill>
                      <a:srgbClr val="C00000"/>
                    </a:solidFill>
                    <a:effectLst/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solidFill>
                      <a:srgbClr val="C00000"/>
                    </a:solidFill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solidFill>
                      <a:srgbClr val="C00000"/>
                    </a:solidFill>
                    <a:effectLst/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solidFill>
                      <a:srgbClr val="C00000"/>
                    </a:solidFill>
                    <a:effectLst/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)</a:t>
                </a:r>
                <a:endParaRPr lang="zh-CN" altLang="en-US" sz="2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553747" y="875697"/>
                <a:ext cx="3079048" cy="530082"/>
              </a:xfrm>
              <a:prstGeom prst="rect">
                <a:avLst/>
              </a:prstGeom>
              <a:blipFill rotWithShape="0">
                <a:blip r:embed="rId7"/>
                <a:stretch>
                  <a:fillRect l="-3564" t="-9195" r="-3168" b="-26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1228312" y="1117124"/>
                <a:ext cx="1327543" cy="1236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25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en-US" altLang="zh-CN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zh-CN" altLang="zh-CN" sz="25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en-US" altLang="zh-CN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228312" y="1117124"/>
                <a:ext cx="1327543" cy="12360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94531" y="2311559"/>
            <a:ext cx="9933674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当直线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过点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设直线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的斜率为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3810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3" name="image6.jpe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26" y="2992723"/>
            <a:ext cx="2347455" cy="27716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35255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98099" y="2922685"/>
                <a:ext cx="9933674" cy="3164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当直线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所以要使直线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与线段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有公共点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的斜率的取值范围是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倾斜角的取值范围是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9" y="2922685"/>
                <a:ext cx="9933674" cy="3164649"/>
              </a:xfrm>
              <a:prstGeom prst="rect">
                <a:avLst/>
              </a:prstGeom>
              <a:blipFill rotWithShape="0">
                <a:blip r:embed="rId11"/>
                <a:stretch>
                  <a:fillRect l="-1105" b="-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墨迹 3"/>
              <p14:cNvContentPartPr/>
              <p14:nvPr/>
            </p14:nvContentPartPr>
            <p14:xfrm>
              <a:off x="2495520" y="848160"/>
              <a:ext cx="8669520" cy="50608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6160" y="838800"/>
                <a:ext cx="8688240" cy="50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100130"/>
            <a:ext cx="12190413" cy="4202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直线的方程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3366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求符合下列条件的直线方程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且斜率为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所求直线过点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且斜率为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所求直线方程为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+13=0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366499"/>
              </a:xfrm>
              <a:prstGeom prst="rect">
                <a:avLst/>
              </a:prstGeom>
              <a:blipFill rotWithShape="0">
                <a:blip r:embed="rId4"/>
                <a:stretch>
                  <a:fillRect l="-947" b="-1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在平面直角坐标系中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探索确定直线位置的几何要素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理解直线的倾斜角和斜率的概念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掌握过两点的直线斜率的计算公式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掌握确定直线的几何要素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掌握直线方程的几种形式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点斜式、两点式及一般式等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409700"/>
            <a:ext cx="12190413" cy="48846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3635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得两点式方程为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点斜式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635675"/>
              </a:xfrm>
              <a:prstGeom prst="rect">
                <a:avLst/>
              </a:prstGeom>
              <a:blipFill rotWithShape="0">
                <a:blip r:embed="rId3"/>
                <a:stretch>
                  <a:fillRect l="-947" b="-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93800"/>
                <a:ext cx="11589417" cy="5176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且横截距为纵截距的两倍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横截距与纵截距都为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可设直线方程为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又直线过点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当横截距与纵截距都不为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可设直线方程为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4=0;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所求直线方程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93800"/>
                <a:ext cx="11589417" cy="5176802"/>
              </a:xfrm>
              <a:prstGeom prst="rect">
                <a:avLst/>
              </a:prstGeom>
              <a:blipFill rotWithShape="0">
                <a:blip r:embed="rId3"/>
                <a:stretch>
                  <a:fillRect l="-947" b="-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90040" y="1355040"/>
              <a:ext cx="7918560" cy="5470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680" y="1345680"/>
                <a:ext cx="7937280" cy="54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771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94429"/>
            <a:ext cx="11411052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在求直线方程时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应选择适当的形式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并注意各种形式的适用条件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对于点斜式、截距式方程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要注意分类讨论思想的运用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若采用点斜式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应先考虑斜率不存在的情况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若采用截距式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应判断截距是否为零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015073"/>
            <a:ext cx="12190413" cy="32035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46843"/>
                <a:ext cx="11589417" cy="5568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5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5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武汉质检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下列说法正确的是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截距相等的直线都可以用方程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5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能表示平行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轴的直线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经过点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倾斜角为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的直线方程为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1=tan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经过两点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的直线方程为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5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若直线过原点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此时横、纵截距都为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不能用方程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直线方程为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直线的倾斜角为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90°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则该直线的斜率不存在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不能用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1=tan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设点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是经过两点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的直线上的任意一点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∥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6843"/>
                <a:ext cx="11589417" cy="5568447"/>
              </a:xfrm>
              <a:prstGeom prst="rect">
                <a:avLst/>
              </a:prstGeom>
              <a:blipFill rotWithShape="0">
                <a:blip r:embed="rId4"/>
                <a:stretch>
                  <a:fillRect l="-842" t="-1094" r="-894" b="-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391368" y="651899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35918"/>
            <a:ext cx="12190413" cy="4349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过点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且倾斜角为直线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的倾斜角的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的方程为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059982" y="1104297"/>
            <a:ext cx="1693092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4=0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943005"/>
                <a:ext cx="11589417" cy="3278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所以由点斜式可得直线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943005"/>
                <a:ext cx="11589417" cy="327884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14320" y="472680"/>
              <a:ext cx="10724760" cy="53928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960" y="463320"/>
                <a:ext cx="10743480" cy="54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024835"/>
            <a:ext cx="12190413" cy="41752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直线方程的综合应用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3375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的方程可化为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+2)+(1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取何值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直线总经过定点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3375861"/>
              </a:xfrm>
              <a:prstGeom prst="rect">
                <a:avLst/>
              </a:prstGeom>
              <a:blipFill rotWithShape="0">
                <a:blip r:embed="rId4"/>
                <a:stretch>
                  <a:fillRect l="-947" b="-1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376468"/>
            <a:ext cx="12190413" cy="49295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3948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若直线不经过第四象限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由方程知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轴上的截距为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轴上的截距为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使直线不经过第四象限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则必须有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948068"/>
              </a:xfrm>
              <a:prstGeom prst="rect">
                <a:avLst/>
              </a:prstGeom>
              <a:blipFill rotWithShape="0">
                <a:blip r:embed="rId3"/>
                <a:stretch>
                  <a:fillRect l="-947" b="-1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695787"/>
            <a:ext cx="12190413" cy="457148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329216"/>
                <a:ext cx="11589417" cy="5752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轴负半轴于点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轴正半轴于点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的最小值并求此时直线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|1+2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2+4)=4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等号成立的条件是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29216"/>
                <a:ext cx="11589417" cy="5752216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 b="-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566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直线过定点问题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将参数的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系数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化为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的方程组可求定点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求参数值或范围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注意点在直线上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则点的坐标适合直线的方程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再结合函数的单调性或基本不等式求解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求解与直线方程有关的最值问题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先设出直线方程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建立目标函数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再利用基本不等式求解最值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240755"/>
            <a:ext cx="12190413" cy="29833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98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开封质检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轴上的截距之和取最小值时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时取等号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98832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027771" y="16304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445874"/>
            <a:ext cx="12190413" cy="374067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456343"/>
            <a:ext cx="11589417" cy="1924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+4.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与两坐标轴围成一个四边形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当四边形的面积最小时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7645495" y="1090346"/>
                <a:ext cx="458779" cy="1216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645495" y="1090346"/>
                <a:ext cx="458779" cy="12160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521102"/>
                <a:ext cx="11589417" cy="3283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恒过定点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轴上的截距为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轴上的截距为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所以四边形的面积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四边形的面积最小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521102"/>
                <a:ext cx="11589417" cy="3283335"/>
              </a:xfrm>
              <a:prstGeom prst="rect">
                <a:avLst/>
              </a:prstGeom>
              <a:blipFill rotWithShape="0">
                <a:blip r:embed="rId6"/>
                <a:stretch>
                  <a:fillRect l="-947" b="-1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408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527219"/>
            <a:ext cx="12190413" cy="366863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482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轴垂直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48236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832187" y="11475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336959"/>
            <a:ext cx="12190413" cy="39446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经过点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且方向向量为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的直线方程是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1=0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3=0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+1=0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3=0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直线的方向向量为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直线的斜率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直线过点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直线的方程为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1=2(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1=0.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7366095" y="61264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4244870"/>
            <a:ext cx="12190413" cy="18015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3" y="492501"/>
            <a:ext cx="7554040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3.(2024·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潍坊模拟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若图中的直线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的斜率分别为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905601" y="11983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image8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503" y="605219"/>
            <a:ext cx="2592324" cy="2490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612410" y="1777066"/>
            <a:ext cx="10642044" cy="2084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的倾斜角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是钝角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的倾斜角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均为锐角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959640"/>
            <a:ext cx="12190413" cy="3288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3960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且该直线过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	B.2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	D.2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利用斜率相等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𝟎𝟒𝟎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60251"/>
              </a:xfrm>
              <a:prstGeom prst="rect">
                <a:avLst/>
              </a:prstGeom>
              <a:blipFill rotWithShape="0">
                <a:blip r:embed="rId4"/>
                <a:stretch>
                  <a:fillRect l="-947" b="-1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393539" y="119332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936999"/>
            <a:ext cx="12190413" cy="33211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210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海南四校联考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cos(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1091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2638774" y="138900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917756"/>
            <a:ext cx="12190413" cy="33295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527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南通调研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绕点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按逆时针方向旋转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得到的直线方程是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+6=0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绕点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按逆时针方向旋转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所得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直线的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斜率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27282"/>
              </a:xfrm>
              <a:prstGeom prst="rect">
                <a:avLst/>
              </a:prstGeom>
              <a:blipFill rotWithShape="0">
                <a:blip r:embed="rId4"/>
                <a:stretch>
                  <a:fillRect l="-947" r="-894" b="-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095206" y="11728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94856"/>
            <a:ext cx="12190413" cy="39168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805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直线的倾斜角为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0516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624030" y="79980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4968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8.(2022·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是中国古代建筑中的举架结构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AA'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BB'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CC'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DD'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是桁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相邻桁的水平距离称为步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垂直距离称为举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是某古代建筑屋顶截面的示意图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是相等的步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相邻桁的举步之比分别为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effectLst/>
                    <a:latin typeface="宋体" panose="02010600030101010101" pitchFamily="2" charset="-122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斜率</a:t>
                </a:r>
                <a:endParaRPr lang="en-US" altLang="zh-CN" sz="2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68604"/>
              </a:xfrm>
              <a:prstGeom prst="rect">
                <a:avLst/>
              </a:prstGeom>
              <a:blipFill rotWithShape="0">
                <a:blip r:embed="rId3"/>
                <a:stretch>
                  <a:fillRect l="-947" r="-579" b="-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3464909" y="487083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9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9600" y="2489858"/>
            <a:ext cx="5979732" cy="27947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4372" y="5482021"/>
            <a:ext cx="1158941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A.0.75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B.0.8		 C.0.85		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D.0.9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500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3342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=0.725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=0.725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342197"/>
              </a:xfrm>
              <a:prstGeom prst="rect">
                <a:avLst/>
              </a:prstGeom>
              <a:blipFill rotWithShape="0">
                <a:blip r:embed="rId3"/>
                <a:stretch>
                  <a:fillRect l="-947" b="-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22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901494"/>
            <a:ext cx="12190413" cy="32694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07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经过第几象限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二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的斜率小于零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轴上的截距大于零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直线经过第一、二、四象限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不经过第三象限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75877"/>
              </a:xfrm>
              <a:prstGeom prst="rect">
                <a:avLst/>
              </a:prstGeom>
              <a:blipFill rotWithShape="0">
                <a:blip r:embed="rId4"/>
                <a:stretch>
                  <a:fillRect l="-947" b="-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798022" y="1185680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411751"/>
            <a:ext cx="12190413" cy="3779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760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且在两坐标轴上截距的绝对值相等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的方程可能为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	    C.2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当直线经过原点时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斜率为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求的直线方程为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直线不过原点时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所求的直线方程为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1+2=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故所求的直线方程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60551"/>
              </a:xfrm>
              <a:prstGeom prst="rect">
                <a:avLst/>
              </a:prstGeom>
              <a:blipFill rotWithShape="0">
                <a:blip r:embed="rId4"/>
                <a:stretch>
                  <a:fillRect l="-947" b="-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114012" y="1185680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137308"/>
            <a:ext cx="12190413" cy="31107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757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则下列命题正确的是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直线的倾斜角是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如何变化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直线不过原点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直线的斜率一定存在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当直线和两坐标轴都相交时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它和坐标轴围成的三角形的面积不小于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根据直线倾斜角的范围为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直线必不过原点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直线斜率不存在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直线和两坐标轴都相交时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它和坐标轴围成的三角形的面积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𝐬𝐢𝐧𝟐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57538"/>
              </a:xfrm>
              <a:prstGeom prst="rect">
                <a:avLst/>
              </a:prstGeom>
              <a:blipFill rotWithShape="0">
                <a:blip r:embed="rId4"/>
                <a:stretch>
                  <a:fillRect l="-947" t="-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061772" y="535290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806822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轴与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轴上截距分别为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的直线的倾斜角为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2"/>
                </p:custDataLst>
              </p:nvPr>
            </p:nvSpPr>
            <p:spPr>
              <a:xfrm>
                <a:off x="7874222" y="753585"/>
                <a:ext cx="679994" cy="820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874222" y="753585"/>
                <a:ext cx="679994" cy="8208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752505"/>
                <a:ext cx="11589417" cy="2568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由题意知直线过点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设直线斜率为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倾斜角为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故倾斜角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752505"/>
                <a:ext cx="11589417" cy="2568204"/>
              </a:xfrm>
              <a:prstGeom prst="rect">
                <a:avLst/>
              </a:prstGeom>
              <a:blipFill rotWithShape="0">
                <a:blip r:embed="rId6"/>
                <a:stretch>
                  <a:fillRect l="-947" b="-1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265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的三个顶点坐标为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的中点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的中点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则中位线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所在直线的方程为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6590760" y="1077625"/>
            <a:ext cx="1548822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8=0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032032"/>
                <a:ext cx="11589417" cy="1986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故中位线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所在直线的方程为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032032"/>
                <a:ext cx="11589417" cy="1986185"/>
              </a:xfrm>
              <a:prstGeom prst="rect">
                <a:avLst/>
              </a:prstGeom>
              <a:blipFill rotWithShape="0">
                <a:blip r:embed="rId4"/>
                <a:stretch>
                  <a:fillRect l="-947" b="-33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061916"/>
            <a:ext cx="12190413" cy="4164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559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恒过定点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点的坐标为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zh-CN" altLang="zh-CN" sz="2600" b="1" u="sng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59466"/>
              </a:xfrm>
              <a:prstGeom prst="rect">
                <a:avLst/>
              </a:prstGeom>
              <a:blipFill rotWithShape="0">
                <a:blip r:embed="rId5"/>
                <a:stretch>
                  <a:fillRect l="-947" r="-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077549" y="402114"/>
            <a:ext cx="1242648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6336633" y="1115703"/>
                <a:ext cx="1461619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336633" y="1115703"/>
                <a:ext cx="1461619" cy="750975"/>
              </a:xfrm>
              <a:prstGeom prst="rect">
                <a:avLst/>
              </a:prstGeom>
              <a:blipFill rotWithShape="0">
                <a:blip r:embed="rId7"/>
                <a:stretch>
                  <a:fillRect b="-8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1782" y="2095532"/>
                <a:ext cx="11589417" cy="4342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将直线方程变形得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时等号成立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095532"/>
                <a:ext cx="11589417" cy="4342856"/>
              </a:xfrm>
              <a:prstGeom prst="rect">
                <a:avLst/>
              </a:prstGeom>
              <a:blipFill rotWithShape="0">
                <a:blip r:embed="rId8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436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直线的方向向量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为直线上的两点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就是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这条直线的方向向量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直线的倾斜角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轴相交时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我们以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轴为基准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轴正向与直线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方向之间所成的角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叫做直线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的倾斜角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规定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轴平行或重合时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规定它的倾斜角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直线的倾斜角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717438" y="1642232"/>
                <a:ext cx="729687" cy="542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438" y="1642232"/>
                <a:ext cx="729687" cy="542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9945592" y="2911951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向上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78030" y="4106386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0°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98365" y="4694079"/>
            <a:ext cx="27526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{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|0°</a:t>
            </a:r>
            <a:r>
              <a:rPr lang="en-US" altLang="zh-CN" sz="26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≤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&lt;180°}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1677600" y="377280"/>
              <a:ext cx="6611760" cy="361764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8240" y="367920"/>
                <a:ext cx="6630480" cy="36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直线的斜率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我们把一条直线的倾斜角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叫做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这条直线的斜率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斜率常用小写字母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计算公式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经过两点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的直线的斜率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2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pc="-130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pc="-130" smtClean="0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若直线的方向向量的坐标为</a:t>
            </a:r>
            <a:r>
              <a:rPr lang="en-US" altLang="zh-CN" sz="2600" b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pc="-13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pc="-13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pc="-13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pc="-13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</a:t>
            </a:r>
            <a:r>
              <a:rPr lang="en-US" altLang="zh-CN" sz="2600" b="1" spc="-13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直线的方向向量可以记为</a:t>
            </a:r>
            <a:r>
              <a:rPr lang="en-US" altLang="zh-CN" sz="2600" b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 spc="-13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pc="-13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 spc="-13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33179" y="1294924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正切值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8263" y="1869916"/>
            <a:ext cx="9156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tan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487668" y="2682636"/>
                <a:ext cx="1381724" cy="84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668" y="2682636"/>
                <a:ext cx="1381724" cy="8487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336633" y="3677444"/>
                <a:ext cx="466794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633" y="3677444"/>
                <a:ext cx="466794" cy="7833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2140920" y="1935000"/>
              <a:ext cx="9539280" cy="454392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1560" y="1925640"/>
                <a:ext cx="9558000" cy="45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507143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4.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直线方程的五种形式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66505"/>
              </p:ext>
            </p:extLst>
          </p:nvPr>
        </p:nvGraphicFramePr>
        <p:xfrm>
          <a:off x="427703" y="1193324"/>
          <a:ext cx="11233405" cy="5122545"/>
        </p:xfrm>
        <a:graphic>
          <a:graphicData uri="http://schemas.openxmlformats.org/drawingml/2006/table">
            <a:tbl>
              <a:tblPr firstRow="1" firstCol="1" bandRow="1"/>
              <a:tblGrid>
                <a:gridCol w="134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几何条件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方程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适用条件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斜截式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纵截距、斜率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轴不垂直的直线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点斜式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过一点、斜率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两点式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过两点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与两坐标轴均不垂直的直线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9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截距式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纵、横截距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不过原点且与两坐标轴均不垂直的直线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一般式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=0(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b="1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≠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0)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所有直线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224566" y="1803305"/>
            <a:ext cx="1213794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5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y</a:t>
            </a:r>
            <a:r>
              <a:rPr lang="en-US" altLang="zh-CN" sz="25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</a:t>
            </a:r>
            <a:r>
              <a:rPr lang="en-US" altLang="zh-CN" sz="25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kx</a:t>
            </a:r>
            <a:r>
              <a:rPr lang="en-US" altLang="zh-CN" sz="25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5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endParaRPr lang="zh-CN" altLang="zh-CN" sz="25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98158" y="2582674"/>
            <a:ext cx="1834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y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059859" y="3376521"/>
                <a:ext cx="1823128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859" y="3376521"/>
                <a:ext cx="1823128" cy="675954"/>
              </a:xfrm>
              <a:prstGeom prst="rect">
                <a:avLst/>
              </a:prstGeom>
              <a:blipFill rotWithShape="0">
                <a:blip r:embed="rId3"/>
                <a:stretch>
                  <a:fillRect t="-1802" b="-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94482" y="4484477"/>
                <a:ext cx="1031051" cy="826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=1</a:t>
                </a:r>
                <a:endParaRPr lang="zh-CN" altLang="zh-CN" sz="26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82" y="4484477"/>
                <a:ext cx="1031051" cy="826060"/>
              </a:xfrm>
              <a:prstGeom prst="rect">
                <a:avLst/>
              </a:prstGeom>
              <a:blipFill rotWithShape="0">
                <a:blip r:embed="rId4"/>
                <a:stretch>
                  <a:fillRect r="-9467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墨迹 7"/>
              <p14:cNvContentPartPr/>
              <p14:nvPr/>
            </p14:nvContentPartPr>
            <p14:xfrm>
              <a:off x="437400" y="2059920"/>
              <a:ext cx="9480600" cy="479952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040" y="2050560"/>
                <a:ext cx="9499320" cy="48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6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307412"/>
            <a:ext cx="12190413" cy="49314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570643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653211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671631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p:sp>
        <p:nvSpPr>
          <p:cNvPr id="7" name="矩形 6"/>
          <p:cNvSpPr/>
          <p:nvPr/>
        </p:nvSpPr>
        <p:spPr>
          <a:xfrm>
            <a:off x="269382" y="1275981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直线的斜率</a:t>
            </a:r>
            <a:r>
              <a:rPr lang="en-US" altLang="zh-CN" sz="2600" b="1" i="1">
                <a:latin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与倾斜角</a:t>
            </a:r>
            <a:r>
              <a:rPr lang="en-US" altLang="zh-CN" sz="2600" b="1" i="1">
                <a:latin typeface="Times New Roman" panose="02020603050405020304" pitchFamily="18" charset="0"/>
              </a:rPr>
              <a:t>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之间的关系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81422"/>
              </p:ext>
            </p:extLst>
          </p:nvPr>
        </p:nvGraphicFramePr>
        <p:xfrm>
          <a:off x="1850993" y="1931336"/>
          <a:ext cx="8038147" cy="1300803"/>
        </p:xfrm>
        <a:graphic>
          <a:graphicData uri="http://schemas.openxmlformats.org/drawingml/2006/table">
            <a:tbl>
              <a:tblPr firstRow="1" firstCol="1" bandRow="1"/>
              <a:tblGrid>
                <a:gridCol w="79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α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0°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0°&lt;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&lt;90°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90°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90°&lt;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&lt;180°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&gt;0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不存在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62477" y="3336390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牢记口诀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斜率变化分两段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是分界线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遇到斜率要谨记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存在与否要讨论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截距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是直线与坐标轴交点的坐标值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它可正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可负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也可以是零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距离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是一个非负数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应注意过原点的特殊情况是否满足题意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的一个方向向量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696600" y="740160"/>
              <a:ext cx="10833840" cy="56674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240" y="730800"/>
                <a:ext cx="10852560" cy="56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4581533"/>
            <a:ext cx="12190413" cy="1620812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0222" y="1638078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平面直角坐标系中的直线都有倾斜角与斜率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直线的倾斜角越大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其斜率就越大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一定过定点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经过任意两个不同的点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的直线都可以用方程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)·(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当直线的倾斜角为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直线不存在斜率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(2)</a:t>
            </a:r>
            <a:r>
              <a:rPr lang="zh-CN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当直线的倾斜角</a:t>
            </a:r>
            <a:r>
              <a:rPr lang="en-US" altLang="zh-CN" sz="2600" b="1" i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pc="-12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=135°</a:t>
            </a:r>
            <a:r>
              <a:rPr lang="en-US" altLang="zh-CN" sz="2600" b="1" spc="-12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pc="-12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=45°</a:t>
            </a:r>
            <a:r>
              <a:rPr lang="zh-CN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 spc="-12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pc="-12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pc="-12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pc="-12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但其对应斜率</a:t>
            </a:r>
            <a:r>
              <a:rPr lang="en-US" altLang="zh-CN" sz="2600" b="1" i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pc="-12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pc="-120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pc="-12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pc="-12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 spc="-12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pc="-12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pc="-12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spc="-12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33306" y="2235359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6952" y="2832513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35698" y="4002564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74760" y="2871720"/>
              <a:ext cx="2499840" cy="39632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400" y="2862360"/>
                <a:ext cx="2518560" cy="39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1390</Words>
  <Application>Microsoft Office PowerPoint</Application>
  <PresentationFormat>自定义</PresentationFormat>
  <Paragraphs>337</Paragraphs>
  <Slides>47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1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68</cp:revision>
  <dcterms:created xsi:type="dcterms:W3CDTF">2024-01-05T07:50:57Z</dcterms:created>
  <dcterms:modified xsi:type="dcterms:W3CDTF">2025-12-15T04:36:22Z</dcterms:modified>
</cp:coreProperties>
</file>