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2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ink/ink3.xml" ContentType="application/inkml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ink/ink4.xml" ContentType="application/inkml+xml"/>
  <Override PartName="/ppt/tags/tag59.xml" ContentType="application/vnd.openxmlformats-officedocument.presentationml.tags+xml"/>
  <Override PartName="/ppt/ink/ink5.xml" ContentType="application/inkml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ink/ink6.xml" ContentType="application/inkml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ink/ink7.xml" ContentType="application/inkml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ink/ink8.xml" ContentType="application/inkml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ink/ink9.xml" ContentType="application/inkml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ink/ink10.xml" ContentType="application/inkml+xml"/>
  <Override PartName="/ppt/ink/ink11.xml" ContentType="application/inkml+xml"/>
  <Override PartName="/ppt/ink/ink12.xml" ContentType="application/inkml+xml"/>
  <Override PartName="/ppt/tags/tag96.xml" ContentType="application/vnd.openxmlformats-officedocument.presentationml.tags+xml"/>
  <Override PartName="/ppt/ink/ink13.xml" ContentType="application/inkml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ink/ink14.xml" ContentType="application/inkml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ink/ink15.xml" ContentType="application/inkml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ink/ink16.xml" ContentType="application/inkml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257" r:id="rId3"/>
    <p:sldId id="258" r:id="rId4"/>
    <p:sldId id="259" r:id="rId5"/>
    <p:sldId id="260" r:id="rId6"/>
    <p:sldId id="261" r:id="rId7"/>
    <p:sldId id="336" r:id="rId8"/>
    <p:sldId id="264" r:id="rId9"/>
    <p:sldId id="265" r:id="rId10"/>
    <p:sldId id="268" r:id="rId11"/>
    <p:sldId id="338" r:id="rId12"/>
    <p:sldId id="339" r:id="rId13"/>
    <p:sldId id="269" r:id="rId14"/>
    <p:sldId id="270" r:id="rId15"/>
    <p:sldId id="271" r:id="rId16"/>
    <p:sldId id="352" r:id="rId17"/>
    <p:sldId id="314" r:id="rId18"/>
    <p:sldId id="315" r:id="rId19"/>
    <p:sldId id="275" r:id="rId20"/>
    <p:sldId id="276" r:id="rId21"/>
    <p:sldId id="353" r:id="rId22"/>
    <p:sldId id="357" r:id="rId23"/>
    <p:sldId id="354" r:id="rId24"/>
    <p:sldId id="355" r:id="rId25"/>
    <p:sldId id="280" r:id="rId26"/>
    <p:sldId id="281" r:id="rId27"/>
    <p:sldId id="358" r:id="rId28"/>
    <p:sldId id="359" r:id="rId29"/>
    <p:sldId id="283" r:id="rId30"/>
    <p:sldId id="360" r:id="rId31"/>
    <p:sldId id="361" r:id="rId32"/>
    <p:sldId id="362" r:id="rId33"/>
    <p:sldId id="364" r:id="rId34"/>
    <p:sldId id="363" r:id="rId35"/>
    <p:sldId id="365" r:id="rId36"/>
    <p:sldId id="282" r:id="rId37"/>
    <p:sldId id="366" r:id="rId38"/>
    <p:sldId id="367" r:id="rId39"/>
    <p:sldId id="368" r:id="rId40"/>
    <p:sldId id="295" r:id="rId41"/>
    <p:sldId id="296" r:id="rId42"/>
    <p:sldId id="297" r:id="rId43"/>
    <p:sldId id="298" r:id="rId44"/>
    <p:sldId id="299" r:id="rId45"/>
    <p:sldId id="300" r:id="rId46"/>
    <p:sldId id="369" r:id="rId47"/>
    <p:sldId id="301" r:id="rId48"/>
    <p:sldId id="370" r:id="rId49"/>
    <p:sldId id="302" r:id="rId50"/>
    <p:sldId id="371" r:id="rId51"/>
    <p:sldId id="303" r:id="rId52"/>
    <p:sldId id="372" r:id="rId53"/>
    <p:sldId id="304" r:id="rId54"/>
    <p:sldId id="373" r:id="rId55"/>
    <p:sldId id="305" r:id="rId56"/>
    <p:sldId id="374" r:id="rId57"/>
    <p:sldId id="306" r:id="rId58"/>
    <p:sldId id="375" r:id="rId59"/>
    <p:sldId id="307" r:id="rId60"/>
    <p:sldId id="308" r:id="rId61"/>
    <p:sldId id="309" r:id="rId62"/>
    <p:sldId id="376" r:id="rId63"/>
    <p:sldId id="310" r:id="rId64"/>
    <p:sldId id="343" r:id="rId65"/>
    <p:sldId id="311" r:id="rId66"/>
    <p:sldId id="335" r:id="rId67"/>
    <p:sldId id="351" r:id="rId68"/>
  </p:sldIdLst>
  <p:sldSz cx="12190413" cy="6859588"/>
  <p:notesSz cx="6858000" cy="9144000"/>
  <p:defaultTextStyle>
    <a:defPPr>
      <a:defRPr lang="zh-CN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0" userDrawn="1">
          <p15:clr>
            <a:srgbClr val="A4A3A4"/>
          </p15:clr>
        </p15:guide>
        <p15:guide id="2" pos="1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2F0D9"/>
    <a:srgbClr val="70AD47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44" autoAdjust="0"/>
    <p:restoredTop sz="94614" autoAdjust="0"/>
  </p:normalViewPr>
  <p:slideViewPr>
    <p:cSldViewPr>
      <p:cViewPr varScale="1">
        <p:scale>
          <a:sx n="30" d="100"/>
          <a:sy n="30" d="100"/>
        </p:scale>
        <p:origin x="428" y="24"/>
      </p:cViewPr>
      <p:guideLst>
        <p:guide orient="horz" pos="3930"/>
        <p:guide pos="1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64"/>
    </p:cViewPr>
  </p:sorterViewPr>
  <p:notesViewPr>
    <p:cSldViewPr>
      <p:cViewPr varScale="1">
        <p:scale>
          <a:sx n="63" d="100"/>
          <a:sy n="63" d="100"/>
        </p:scale>
        <p:origin x="-3163" y="-77"/>
      </p:cViewPr>
      <p:guideLst>
        <p:guide orient="horz" pos="2880"/>
        <p:guide pos="2160"/>
      </p:guideLst>
    </p:cSldViewPr>
  </p:notesViewPr>
  <p:gridSpacing cx="216027" cy="216027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4T23:42:44.8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11483 2061 0,'0'0'0,"0"0"0,0 0 0,0 0 16,0 0-16,0 0 0,0 0 16,0 0-16,-19 27 0,19-27 15,-18 16-15,18-16 16,-17 25-16,7-9 0,-1 2 15,-1-1-15,0-1 0,-3 2 16,0 3-16,-5 1 0,1 2 0,1-2 16,-1-1-16,2 0 0,2-3 15,0 0-15,2-1 0,1-2 16,0 0-16,0-1 0,0 0 16,1-3-16,2 0 0,1-1 0,3-2 15,0 1-15,2-4 0,3 1 16,4-5-16,2 2 0,-1-6 0,4 0 15,2-1-15,-1 0 0,-1 3 0,-2-2 16</inkml:trace>
  <inkml:trace contextRef="#ctx0" brushRef="#br0" timeOffset="169.4764">11544 2328 0,'0'0'0,"0"0"0,0 0 0,0 0 15,0 0-15,0 0 0,0 0 16,0 0-16,0 0 16,0 0-16,25 15 15,-25-15-15,0 0 0,20 17 0,-20-17 16,0 0-16,15 14 0,-15-14 16</inkml:trace>
  <inkml:trace contextRef="#ctx0" brushRef="#br0" timeOffset="886.8073">12011 2120 0,'0'0'0,"0"0"0,0 0 16,0 0-16,0 0 0,0 0 0,-2 25 15,2-25-15,-5 18 0,5-18 16,-8 33-16,2-15 0,1 3 0,-3 0 16,-2 1-16,0-1 15,-1 1-15,-3 2 0,-2 1 16,3-3-16,1-2 0,1-2 0,2-2 0,1-3 15,2-2-15,0-3 0,2 2 16,0-2-16,1-1 0,0-4 0,0-3 16,0 0-16,3 0 0,-1-7 15,2 2 1,0-4-16,1-1 0,1-1 16,1 0-16,3-3 0,1 3 0,3-8 15,2-1-15,1-1 16,1 2-16,-1-2 0,0-1 15,1 4-15,-1 1 0,0 1 16,2-3-16,0 1 0,1 3 0,1-3 16,0 1-16,-2 5 0,-3 1 0,-2 1 15,-2 2-15,-3 2 0,1 2 16,-2 0-16,1 4 0,-2-2 16,1 4-16,-2-1 0,0 6 15,0-4-15,-1 2 0,-1 1 16,0 5-16,-1-1 0,0 1 0,-1 7 15,0 0-15,-1 3 0,-1-3 0,1 0 16,0-1-16,0-1 0,0-2 16,-1 3-16,0 1 0,1 0 15,0-4-15,-2 3 0,1-2 16,0-4-16,-1 2 0,2-2 0,0 1 16,0-5-16,0 3 0,0-3 15,1-3 1,0 3-16,1-3 0,0 0 15,0-1-15,1 0 0,2-2 16,0 1-16,2-2 0,0 0 16,-1 0-16,-1 0 0</inkml:trace>
  <inkml:trace contextRef="#ctx0" brushRef="#br0" timeOffset="1071.7896">12401 2506 0,'0'0'0,"0"0"0,0 0 15,0 0-15,0 0 0,0 0 16,0 0-16,0 0 0,3 22 16,-3-22-16,0 0 15,0 0-15,18 18 0,-18-18 16</inkml:trace>
  <inkml:trace contextRef="#ctx0" brushRef="#br0" timeOffset="1758.0635">13638 2071 0,'0'0'0,"0"0"15,0 0-15,0 0 0,0 0 0,29-8 16,-29 8-16,28 0 0,-14 3 15,3-2-15,2 3 0,-1 2 16,1-1-16,-1 2 0,-3 4 16,-2-1-16,0-3 0,-2 7 15,-3-3 1,-5 3-16,-6 1 0,-4 0 16,-4 1-16,-3 0 0,1 2 0,-6-1 15,-4 1-15,0-2 0,0 0 16,-5 1-16,3-2 0,2-1 15,1-1-15,3-4 0,3-2 16,1 0-16,2-3 0,2 3 16,1-3-16,5-1 0,0 1 0,1-1 15,1 0-15,2 1 0,2-1 0,4-2 16,2 2-16,1-2 0,2-1 16,0 0-16,2 0 0,6-1 15,2 1-15,1-3 0,1 2 16,-2-2-16,-2 0 0,2 2 15,0 1 1,0-3-16,-1 0 0,-4 2 16,-2-2-16,-2 2 0</inkml:trace>
  <inkml:trace contextRef="#ctx0" brushRef="#br0" timeOffset="1943.2671">13982 2239 0,'0'0'16,"0"0"-16,0 0 0,0 0 15,0 0-15,0 0 0,0 0 16,31 7-16,-31-7 0,0 0 16,28 10-16,-28-10 0,0 0 0,23 14 0</inkml:trace>
  <inkml:trace contextRef="#ctx0" brushRef="#br0" timeOffset="2723.889">14392 2003 0,'0'0'0,"0"0"0,0 0 15,0 0-15,0 0 0,0 0 16,0 0-16,0 0 0,1 25 16,-1-25-16,-1 25 0,1-25 15,-6 31-15,2-12 0,-2 2 16,1 1-16,-2 0 0,1 1 16,-1-1-16,-1 3 0,2 0 0,-1-4 15,2-2-15,-1-1 0,1-1 16,-1-2-16,2-4 0,-1 2 0,2-5 15,0-1-15,0-3 0,1 0 16,1-1-16,1-3 0,-2 3 16,2-3-16,-2-3 0,1-1 15,0-3-15,-1 0 0,2 0 0,2-3 16,0-2-16,0-1 0,1 1 16,1-2-1,-1-1-15,2-2 0,2 3 16,2-4-16,1-3 0,-1 3 15,-1 0-15,1-1 0,0 1 16,0 1-16,-1 4 0,-1 1 16,2 1-16,-1 1 0,0 3 0,0 3 15,1 0-15,-1 0 0,-1 0 16,-1 4-16,2 1 0,0-1 0,-1 4 16,1-1-16,0 4 0,-1 0 0,0 1 15,0 0-15,-2 4 16,1-4-16,-2 3 0,-1 0 15,0 3-15,-1 4 0,-2-1 0,-1-1 16,0 1-16,-2 1 0,1-4 16,-1 3-16,-1-2 0,0-1 0,2 1 15,1-5-15,1 1 0,-1 0 0,0-1 16,1-2-16,1-1 16,-1 0-16,0-3 0,-1 2 15,0-2-15,1-4 0,-1 1 0,1-1 16,0 0-16,0 0 0</inkml:trace>
  <inkml:trace contextRef="#ctx0" brushRef="#br0" timeOffset="2908.842">14702 2214 0,'0'0'0,"0"0"0,0 0 16,0 0-16,26-7 0,-26 7 0,27-1 15,-11 1-15,2-3 0,0 3 16,-1 3-16,1-3 0,0 0 0,2 1 16,0 1-16,-2-1 0,-3-1 15,-1 0-15,-3 3 0,-3-3 16</inkml:trace>
  <inkml:trace contextRef="#ctx0" brushRef="#br0" timeOffset="3225.3953">15120 2052 0,'0'0'0,"0"0"0,0 0 16,0 0-16,0 0 0,0 0 0,-6 22 15,6-22-15,-4 22 0,4-22 16,-5 28-16,2-14 0,0 1 15,-1 2-15,1 1 0,0 0 16,1-3-16,-1 2 0,1 0 16,0-1-16,0-2 0,-1 4 0,-1-4 15,2-3-15,0 2 0,0-2 16,1 0-16,-1 0 0,1-4 0,0 3 16,1-2-16,0-1 0,1 0 15,0-1-15,2-4 0,-1 1 16,-2-3-16,2 3 0</inkml:trace>
  <inkml:trace contextRef="#ctx0" brushRef="#br0" timeOffset="3432.1011">15476 2385 0,'0'0'0,"0"0"0,0 0 15,0 0-15,0 0 0,0 0 0,0 0 16,0 0-16,4 22 0,-4-22 16,0 0-16,-7 23 0,7-23 15,-14 16-15,14-16 0,-17 18 16,7-11-16,1 0 0,1 0 16,2-3-16</inkml:trace>
  <inkml:trace contextRef="#ctx0" brushRef="#br0" timeOffset="4202.0691">16644 1931 0,'0'0'0,"0"0"15,0 0-15,0 0 0,23 4 0,-23-4 16,19 11-16,-19-11 0,24 13 16,-13-4-16,0 1 0,-1 0 15,-1-2-15,-3 2 0,-1 4 16,-3-3-16,-2 1 0,-3 1 0,-4 1 0,-1-2 15,-2 2 1,-4 0-16,-5-1 0,-3 2 0,2-3 16,3-1-16,1-1 0,3-1 0,2-4 15,1 1-15,2-1 16,2-2-16,0 0 0,2 1 0,1-3 16,3-1-1,-2 3-15,5-3 0,1 0 16,3-1-16,0 1 0,3-2 15,2 1-15,1-2 0,-2 3 0,1 0 16,1 3-16,0-2 0,0 2 16,4 0-16,-2-2 15,0 6-15,-2 0 0,-2 3 0,-2 5 16,-4-2-16,-1-1 0,-3 2 0,-1-4 16,-2 0-16,-2-1 0,-1-2 15,-2 3-15,-2 1 0,-2-3 0,-2 2 16,-1 0-16,-3-2 0,0-1 15,-2 1-15,0-2 0,1 1 16,3-1-16,1-4 0,0 1 16,2-2-1,0 2-15,2-3 0,1 0 16,3 0-16,0-1 0,4-2 16,3 0-16,1-1 0,2-3 0,-2 3 15,0 0-15,0 0 0</inkml:trace>
  <inkml:trace contextRef="#ctx0" brushRef="#br0" timeOffset="5319.5959">14438 1758 0,'0'0'16,"0"0"-1,0 0-15,0 0 0,0 0 0,0 0 16,0 0-16,-25 5 0,25-5 16,-20 11-16,20-11 0,-28 15 15,14-2-15,0-2 0,-1 1 16,1 5-16,0 0 0,-6 8 16,-1 1-16,3 2 0,2-3 15,1 1-15,1 6 0,0 1 0,2 1 0,3-1 16,4-1-16,2-4 0,1 1 15,2-1-15,2 0 0,1-2 16,2-4-16,4 2 0,2-2 16,1-2-16,0-1 0,1-1 15,2 0-15,0-4 0,1 0 0,5 0 32,4-3-32,-2 3 0,-1-3 0,-3-1 15,-5-2-15,-2-1 0</inkml:trace>
  <inkml:trace contextRef="#ctx0" brushRef="#br0" timeOffset="5676.2642">15377 1860 0,'0'0'0,"0"0"0,0 0 0,0 0 16,0 0-16,20 21 0,-20-21 15,15 19-15,-15-19 0,18 28 16,-7-10-16,-1 0 0,-2 3 16,0 0-16,-1 1 0,0 6 0,0 0 15,-4-1-15,-3 3 0,-1-4 16,-2 2-1,-3-2-15,-1 2 0,-4 1 0,0-1 0,0 1 16,1 3-16,1-4 0,0-3 16,1 0-16,2 0 0,1-7 15,2-3-15,1-2 0,0-5 16,1 2-16</inkml:trace>
  <inkml:trace contextRef="#ctx0" brushRef="#br0" timeOffset="6321.2362">17243 1838 0,'0'0'0,"0"0"0,0 0 16,0 0-16,0 0 0,0 0 0,-20 12 15,20-12-15,0 0 0,-25 24 0,25-24 0,-24 32 16,11-11-16,-1-2 0,-3 2 16,2 3-16,0 1 0,-1 5 15,3 1 1,1-2-16,4 0 0,0 6 0,4-3 15,2-3-15,2 0 0,5-4 16,1-4-16,5 1 0,4-1 16,0-2-16,2 1 0,-2-2 0,0-3 15,-1 2-15,1-2 0,2-1 16,1 0 0,-1-8-16,0-4 0,-4 1 0,-2 0 15,-2-2-15</inkml:trace>
  <inkml:trace contextRef="#ctx0" brushRef="#br0" timeOffset="6922.9461">17473 2021 0,'0'0'0,"0"0"16,0 0-16,0 0 0,-18 22 0,18-22 15,-16 27-15,7-13 0,0 2 0,1 1 16,1 1 0,0 3-16,1-3 0,-2 4 0,1-1 15,1-3-15,0-4 0,2 0 0,-1-2 16,2-2-1,1-2-15,0-2 0,-1 0 16,2-5-16,1-1 0,0 0 0,0-3 16,4-4-16,0-1 0,1-2 15,2-1-15,2 0 0,1 1 16,3-6-16,1-1 0,0 0 16,-2-1-16,0 3 0,1-2 15,-1 3-15,-1 2 0,1-4 0,2 4 16,-1-2-1,0 3-15,0 4 0,1-1 16,-3-1-16,-1 2 0,-1 3 0,0 3 16,0 1-16,-1 1 0,-2 5 15,0 1-15,-2 1 0,1 2 16,-2 1-16,-1 3 0,-1 1 16,0 2-16,-1-2 0,0 2 15,-1-2-15,0 3 0,-1-4 16,0 4-16,0-3 0,-1 1 0,0-4 15,1 2-15,0-3 0,0 0 16,-1-1-16,2 1 16,0-1-16,0-2 0,0 0 15,1-1-15,0-4 0,0-3 0,2 0 0,-2 0 0,0 0 16</inkml:trace>
  <inkml:trace contextRef="#ctx0" brushRef="#br0" timeOffset="7092.3033">17840 2164 0,'0'0'0,"0"0"0,0 0 15,0 0-15,0 0 0,26-11 0,-26 11 16,28-3-16,-28 3 0,31-1 16,-13 1-16,1 0 0,-1 1 15,-1 1-15,-3-1 0,-1-1 16,-2 0-16,-1 0 0</inkml:trace>
  <inkml:trace contextRef="#ctx0" brushRef="#br0" timeOffset="7424.4116">18310 2035 0,'0'0'15,"0"0"-15,0 0 0,0 0 0,0 0 0,0 0 16,30 11-16,-30-11 0,19 14 15,-19-14-15,15 18 0,-10-8 16,0 1-16,-5 1 0,-2 1 16,-3 1-16,0-2 0,-3 1 15,-1 1-15,0-2 0,1 2 0,-3 0 16,0 0 0,2-3-16,1-4 0,1 0 15,2 1-15,2-2 0,-1-2 16,3 0-16,1 0 0,2 2 15,2-2-15,2-1 16,3 1-16,3-4 0,3 4 0,0-4 16,2 0-16,-2 0 0,-1-4 0,3-7 15,-3-11-15,-2 2 0,-2 5 0,-1 2 16</inkml:trace>
  <inkml:trace contextRef="#ctx0" brushRef="#br0" timeOffset="7747.3785">18618 1945 0,'0'0'0,"0"0"0,0 0 16,0 0-16,0 0 0,17 11 16,-17-11-16,23 18 0,-11-7 0,-1 3 15,0 3-15,-2-1 16,1 1-16,-2 4 0,-2 1 15,-2 3-15,-2 0 0,-2 0 0,-2 0 16,-1-3-16,-2 2 0,-3-2 0,-5 2 16,1-5-16,0 1 0,-6 2 15,-2 0-15,-3-4 0,0 0 0,1-1 16,1-2-16,3-2 16,1-2-16,3-1 0,0-2 15,3-3-15,4 1 16,3-2-16,4-4 0,4 0 15,1 0-15,1-3 0,-2 2 0,-1 1 0</inkml:trace>
  <inkml:trace contextRef="#ctx0" brushRef="#br0" timeOffset="7941.2252">19817 2221 0,'0'0'0,"0"0"15,0 0-15,0 0 0,0 0 0,23 3 16,-23-3-16,19 4 0,-19-4 0,20 10 16,-20-10-16,15 5 0</inkml:trace>
  <inkml:trace contextRef="#ctx0" brushRef="#br0" timeOffset="8126.131">20754 2157 0,'0'0'0,"0"0"0,0 0 0,0 0 15,29 2-15,-29-2 0,37 4 0,-37-4 0,33 4 16,-20-4-16</inkml:trace>
  <inkml:trace contextRef="#ctx0" brushRef="#br0" timeOffset="8295.3321">21783 2096 0,'0'0'0,"0"0"16,0 0-16,33 3 0,-33-3 15,34 4-15,-11-1 0,-2 1 16,-3-1-16,-3-2 0</inkml:trace>
  <inkml:trace contextRef="#ctx0" brushRef="#br0" timeOffset="8442.5383">22500 2102 0,'0'0'0,"0"0"0,0 0 0,0 0 15,0 0-15,0 0 0,0 0 0,32-3 16,-32 3-16,31 8 0,-31-8 16,33 14-16,-19-8 0,-2-2 15</inkml:trace>
  <inkml:trace contextRef="#ctx0" brushRef="#br0" timeOffset="9191.0416">23662 1900 0,'0'0'0,"0"0"16,0 0-16,0 0 0,0 0 16,0 0-16,0 0 0,0 0 15,0 0-15,11 27 16,-11-27-16,3 22 0,-3-22 15,1 30-15,-1-30 0,-3 38 16,-1-20-16,2 0 0,0 2 16,0-1-16,0-1 0,-2 6 15,0-2-15,1 0 0,-1-1 16,1 0-16,-1-5 0,-1-3 16,1-2-16,0 0 0,2-1 0,0-4 15,0-1-15,1-2 0,1-3 0,-2 1 16,-1-1-16,2-1 0,1-5 15,0 1-15,1-1 0,2-2 16,0-5-16,0 4 0,0-3 16,3 0-16,2-2 0,1 0 15,-1-1-15,6-5 16,0 1-16,0 1 0,-1 0 16,2 0-16,0 0 0,0 0 15,-1 1-15,1 2 0,2-1 16,-2 1-16,0 4 0,-1 0 15,-1 0-15,-1 1 0,-1 2 0,0 2 16,0 2-16,-1 3 16,0-2-16,-1 3 0,-1 4 15,-2-1-15,0 4 0,0 1 16,-2 2-16,-1 1 0,-1 0 0,0 3 16,-1 1-16,-1-1 0,0 0 15,-1 4-15,-1 0 0,1-1 16,0-2-16,0-1 0,-1 1 15,-1 2-15,-1-3 0,0 1 0,-1-2 0,2-1 0,1 2 16,0-3-16,0 3 0,0-4 16,1-2-16,1 3 0,1-1 15,3-3-15,0 0 0,2-2 16,-1 0-16,0-3 0,-2 1 0,0 0 16</inkml:trace>
  <inkml:trace contextRef="#ctx0" brushRef="#br0" timeOffset="9460.7617">24415 2092 0,'0'0'16,"0"0"-16,0 0 0,0 0 0,0 0 16,0 0-16,0 0 0,22 14 15,-22-14-15,0 0 0,18 21 16,-18-21-16,0 0 0,16 18 15</inkml:trace>
  <inkml:trace contextRef="#ctx0" brushRef="#br0" timeOffset="9899.7279">25063 1952 0,'0'0'0,"0"0"0,0 0 15,0 0-15,-5 25 0,5-25 16,-8 26-16,4-12 0,0 0 0,1 4 16,-1 0-16,-1 3 15,1-5-15,-1 7 0,1 0 16,-2 5-16,2-3 0,-1 0 0,-1 0 16,0-3-16,1 2 0,1-6 0,-1 3 15,2-6-15,0 2 0,-1-5 16,1 2-16,1-3 0,-1-1 0,1-2 31,1-2-31,0 1 0,0-3 0,0 0 16,0-1-16,0 1 0,-2-4 0,3 0 15,-2 2-15,2-2 0</inkml:trace>
  <inkml:trace contextRef="#ctx0" brushRef="#br0" timeOffset="18671.8875">12340 3515 0,'0'0'0,"0"0"16,0 0-16,0 0 0,12-20 0,-12 20 15,13-17-15,-4 7 16,0 2-16,1-6 0,1-1 16,-1 0-16,-2 3 0,1-2 0,-1 2 15,1-6-15,-3-1 0,0-1 0,-1 0 16,0 2-16,-1 2 0,0 1 15,-2 1-15,-1-1 0,-2 0 16,-3 1-16,-1 1 16,-1 1-16,0 2 15,-5 0-15,-2 2 0,-2 2 0,0 2 16,-2 1-16,1 1 0,-2 3 16,-1 2-16,-2 0 0,-1 3 15,0 2-15,0 1 0,0 2 16,-1 3-16,0 4 0,-1 0 0,-5 7 15,1-2-15,3 1 16,2 0-16,1 2 0,0 0 16,3 1-16,1-1 0,2 7 0,3 2 0,1-3 15,4-3-15,0-4 0,2-1 16,3-3-16,1 0 0,3-2 16,3 1-16,2-7 0,1 0 0,2-3 15,4-1-15,-1-2 16,1-1-16,0-5 0,2-2 15,2-1-15,4-1 0,1-3 0,0-3 16,1-1-16,2 0 0,0-1 0,2-1 16,-2 0-16,-1-2 0,-1-3 15,-1-1-15,0-1 0,0-1 0,-1 1 16,0 2-16,-1 0 0,-1 1 16,-4-1-16,0 0 15,-4 2-15,-1-1 16,-1 1-16,-2 2 0,0 1 15,-2 0-15,0 3 0,-1 1 16,-2 2-16,1 1 0,-2 1 16,0 1-16,0 0 0,-1 1 0,0 2 15,-3 0-15,3 0 0,-3 2 16,1 1-16,0 2 0,0 0 16,-2 3-16,1 0 0,-1 1 0,-1 2 15,0 0-15,-1 2 0,0-1 16,-1 1-16,0 2 0,-1 3 15,0 3-15,1-2 0,1 0 0,0-1 16,1-2-16,-1 0 0,2-1 16,-1 1-16,1 1 15,1-3-15,0 0 16,1-3-16,1-1 16,1 1-16,1-1 0,1 0 0,3 2 0,-2-4 0,0-2 15,0-2-15,0 0 16,1-1-16,2 1 0,0-3 15,1 0-15,0-2 0,-1-1 0,1-1 16,0 0-16,-2-2 0,1 1 16,-1-1-16,1 0 0,0 0 15,1 0-15,1-1 0,-1 1 16,0 0-16,0 1 0,-2 0 16</inkml:trace>
  <inkml:trace contextRef="#ctx0" brushRef="#br0" timeOffset="22135.9701">12822 3349 0,'0'0'0,"0"0"0,0 0 15,0 0 1,0 0-16,0 0 0,0 0 15,0 0-15,0 0 0,-1 26 0,1-26 16,0 0-16,-9 26 0,9-26 16,-11 30-16,3-12 0,-1 0 15,-1 3-15,-2-1 0,0 3 16,0-1-16,-5 7 0,2 3 16,0-4-16,1-1 0,0 3 15,-1 0-15,0 4 0,1-1 0,-2-3 16,1-1-16,0-3 0,2-4 0,1-1 15,1-1-15,2-3 0,2-3 16,0 0-16,1-3 0,2-2 16,1-1-16,1-3 0,-1-1 15,1 0-15,0-1 0,0-1 16,2-2-16,-3-6 0,3 1 0,2 1 0,-1-2 16,1 0-16,1-3 0,2-1 15,0-3-15,2 0 0,0 0 16,6-5-16,1-2 0,-1 1 15,0 0-15,2 0 16,-1 0-16,2 2 0,0-1 0,2 2 16,2-2-1,-2 1-15,0 1 0,1-1 16,-2 1-16,0 3 0,-1 3 0,1 1 16,1 1-16,-3 2 0,-2-1 15,-2 3-15,1 2 0,-1 0 16,-1 2-16,-1 3 15,-1 0-15,-1 1 0,-2 0 0,-1 2 16,0 2-16,-3 2 0,-1 0 0,-2 1 0,-4 0 16,0-3-16,-2 0 0,0 1 15,-1 0-15,-1 0 0,0 0 16,0-2-16,1-1 16,-1-1-16,1 0 0,-1 0 0,0-2 15,0 1-15,1-1 0,0-1 16,1 0-1,0-2-15,-1-1 0,1 0 16,2 0-16,-1 0 0,2 0 0,-1-1 16,1 1-16,0-2 0,1 2 15,-1 0-15,2 0 0,0 1 16,0 0-16,3 0 0,-2 1 16,2-1-16,0 0 0,-1 3 15,1 1-15,0-1 0,0 2 0,1 0 0,0 2 16,2 0-16,1-1 0,-1 2 15,2 2-15,-1 0 0,2-1 0,-1 0 16,2-3-16,-1 3 16,0-2-16,1 1 0,-1-1 15,0 0-15,-1-2 0,2 0 16,-1-1-16,2 1 0,1-1 0,1-1 0,1 0 16,0-1-16,0 0 0,0 1 15,0-2-15,0 1 0,0-4 16,-1 2-16,0 0 0,-1 0 15,0 0-15,-1 2 0,2-2 16,0 0-16,0-2 0,-1 2 16,-1-1-1,-2 1-15</inkml:trace>
  <inkml:trace contextRef="#ctx0" brushRef="#br0" timeOffset="23572.5263">13348 3420 0,'0'0'0,"0"0"0,0 0 16,0 0-16,0 0 0,0 0 0,0 0 15,0 0-15,27 3 0,-27-3 0,0 0 16,27-1-16,-27 1 0,24-1 0,-9-2 15,3 1-15,2 0 0,0 1 16,0-1-16,1 1 0,1-1 16,0 2-16,1 0 0,2 0 15,-2 0-15,-3 0 0,-3 2 16,-4 1 0,-2 0-16,-2-1 0,-2 0 15,0-1-15</inkml:trace>
  <inkml:trace contextRef="#ctx0" brushRef="#br0" timeOffset="23787.9739">13285 3627 0,'0'0'0,"0"0"15,0 0-15,0 0 0,0 0 16,26-2-16,-26 2 0,31-4 15,-31 4-15,38-1 0,-14 1 16,0-1-16,0 0 16,3 1-16,0 0 0,9-1 15,-2 0-15,-3 0 0,-3 1 16,-3-1-16,-4 1 0,-4 0 16</inkml:trace>
  <inkml:trace contextRef="#ctx0" brushRef="#br0" timeOffset="25577.7537">14766 3004 0,'0'0'0,"0"0"0,0 0 15,0 0-15,0 0 0,0 0 0,0 0 16,0 0-16,-19 18 0,19-18 15,-18 20-15,18-20 0,-22 28 16,9-12-16,-1 2 0,-2 2 16,1 3-16,-4 0 0,-3 2 15,-5 9-15,-1 0 0,0 2 16,0-2-16,-6 9 0,-1-3 16,3-1-16,3 1 0,-5 1 15,5-3-15,0-5 0,3-5 16,2 0-16,5-2 0,1-2 15,2-3-15,3-4 0,2-4 0,2-2 16,3-1-16,0-4 0,2-3 16,2-3-16,-1-1 0,2-1 15,2-3-15,1-1 0,-1-3 16,2-2-16,1 0 0,4-3 16,3 0-16,1-4 0,3-2 0,-1 0 15,1-1-15,6-5 0,1 0 0,3 0 16,0-2-16,-1 4 0,-1 1 15,3-1-15,0 3 16,2-2-16,0 1 0,3 1 0,-2 3 16,-3 3-16,-1 0 0,1 6 15,2 3-15,-4-1 0,-3 0 0,-2 3 16,-3 4-16,-2 2 0,-2 0 0,0 3 16,0 0-16,-2 2 0,-2 1 15,-3 3-15,-3 1 0,0-1 16,0 0-16,-5 3 0,-1 0 15,-2-3-15,0 0 0,-4 0 16,-1 0 0,-2 1-16,-2 0 0,0-1 15,-2-1-15,1-1 0,0 0 0,-3-1 16,-2 0-16,4-4 0,-1 1 16,2-2-16,1 1 0,1-3 15,1-1-15,0-1 0,2-2 16,1 1-16,1-1 0,1-1 15,2 1-15,0-1 0,2 2 0,-1-2 0,2 2 16,1 1-16,2 1 0,-2-2 16,2 2-16,0 0 0,0 0 15,1 4-15,1-1 0,1 1 16,2 1-16,0 1 0,3 0 16,0 2-16,0 2 0,2-1 15,1 0-15,0 0 16,-1-1-16,0 0 0,0-1 15,1 2-15,1-2 0,0 1 16,2-1-16,-2 0 0,0-2 16,1 2-16,0-3 0,-1 1 15,1-2-15,-2 0 0,0 0 16,1-1-16,0-1 0,1 0 16,1-1-16,2-1 0,0 0 0,-1 1 0,-2-1 15,-2 1-15</inkml:trace>
  <inkml:trace contextRef="#ctx0" brushRef="#br0" timeOffset="26411.0343">15547 3044 0,'0'0'0,"0"0"0,0 0 16,0 0-16,-24 12 0,24-12 0,-22 18 15,22-18-15,-27 18 0,10-4 16,0 2-16,-2 1 0,0 0 16,-5 8-16,0 2 0,1 1 0,4 1 15,-6 7-15,1-1 16,3-2-16,2-1 0,3 0 0,2 0 16,3-2-16,2-2 0,1 5 15,4-1-15,0-4 0,3-2 16,3-2-16,4 2 0,0-10 15,2-1-15,1 0 0,2-1 0,1-1 0,1 0 16,4-2-16,2 0 16,-1-4-16,1-5 0,-4 0 0,-3 1 15,-2-2-15</inkml:trace>
  <inkml:trace contextRef="#ctx0" brushRef="#br0" timeOffset="27113.2556">15821 3273 0,'0'0'0,"0"0"15,0 0-15,0 0 0,0 0 0,0 0 16,0 0-16,-8 26 0,8-26 16,-10 16-16,10-16 0,-14 26 0,5-11 15,0 0 1,0 2-16,-1 0 0,-1 1 16,-2 1-16,0-1 15,1-1-15,0 0 0,-2 3 0,0-1 16,2-1-16,1-4 0,1 0 15,2-1-15,0-2 0,2-1 16,2-4-16,1 1 0,0-4 0,1 0 16,0-3-16,0-1 0,1-3 0,1-1 15,1-1-15,2-2 0,1-1 16,2-1-16,1-2 0,0-1 16,2 0-16,1 0 15,3-6-15,1 0 0,-1 1 0,0 1 16,1 1-16,3 0 0,0 0 15,1 0-15,0 2 16,-1-1-16,0 2 0,0 3 16,-1 1-16,1 0 15,-2 2-15,-1 0 0,1 0 0,0 3 16,-2 1-16,0 0 0,-2 2 16,0 1-16,-2 2 0,0 3 0,-1-1 15,-1 0-15,-2 1 0,0 1 16,-2 4-16,-1 2 0,-1 0 15,0 1-15,-2 2 0,-2-2 0,-2 2 16,0-2-16,-2 3 16,0 0-16,-2-1 15,0 1-15,-1 0 0,-1 1 16,0-1-16,1-2 0,1 0 0,2-3 16,0-2-16,0 0 0,2-1 0,0 0 0,1-1 15,0 0-15,1-2 0,1 0 16,2-5-16,1 2 0,-1-2 15,2 1-15,-2-1 0</inkml:trace>
  <inkml:trace contextRef="#ctx0" brushRef="#br0" timeOffset="27329.6234">16209 3403 0,'0'0'15,"0"0"-15,0 0 0,0 0 16,28-7-16,-28 7 0,31-6 0,-14 4 16,3 1-16,2-1 0,4 0 0,-2 2 15,-1-2-15,8 2 0,0 0 16,-4 0-16,-1 0 0,-3 0 16,-2 0-16,-4 0 0,-2 0 0,-3 0 15</inkml:trace>
  <inkml:trace contextRef="#ctx0" brushRef="#br0" timeOffset="27699.6196">16961 3080 0,'0'0'0,"0"0"15,0 0-15,0 0 0,0 0 0,-11 24 16,11-24-16,-9 20 0,5-8 16,-3 1-1,0 5-15,0 2 0,2-1 16,-2 1-16,0 1 0,-3 5 15,1-2-15,-2 1 0,-1 1 16,3 0-16,0-1 0,-1 2 16,1-2-16,0 0 0,1-1 15,0 1-15,-1-1 0,1-4 0,0-2 16,3-2-16,0-1 0,2-5 0,0 0 16,0-2-16,0 0 0,3-4 15,3 1-15,-2-3 0,0 0 16,-1-2-16</inkml:trace>
  <inkml:trace contextRef="#ctx0" brushRef="#br0" timeOffset="28031.7953">17111 3246 0,'0'0'0,"0"0"16,0 0-16,0 0 0,-25 19 0,25-19 16,-24 9-16,9-2 0,1-2 15,-4 4-15,-3-1 16,3 2-16,0-2 0,-5 4 0,0 2 16,1-2-16,1-1 0,2 0 15,2 3-15,4-1 0,2 1 0,3 0 16,3-1-16,2 0 0,0-2 0,6 1 15,3 0-15,2-2 16,1-3-16,4-1 0,5 0 0,-1 0 16,1 0-16,2-2 15,2 0-15,0-3 0,0 1 0,1 0 16,-4 0-16,-4-1 0</inkml:trace>
  <inkml:trace contextRef="#ctx0" brushRef="#br0" timeOffset="28300.2922">17226 3388 0,'0'0'0,"0"0"15,0 0-15,28-5 0,-28 5 16,32-2-16,-9 0 0,1 1 0,0 0 15,9 0-15,1 0 0,0 0 16,-1-1-16,4 1 0,-3 0 16,-3 0-16,-3 0 0,-2-1 15,-1 1-15,-6-1 0,-2-1 0,-5-1 16,-3-4-16,-3 2 0,0 2 0,-2-1 16</inkml:trace>
  <inkml:trace contextRef="#ctx0" brushRef="#br0" timeOffset="28619.0381">17528 3285 0,'0'0'0,"0"0"0,0 0 16,0 0-16,0 0 0,-10 25 15,10-25-15,-6 19 0,6-19 0,-7 20 16,4-8-16,-2 2 0,1-1 0,-1 0 16,1 2-16,0 0 0,-1-1 15,2-1-15,0 2 0,0-2 16,1 0-16,0-1 0,0-2 16,0-1-16,0 0 0,1-1 15,0 1-15,0-4 0,1-1 16,1-1-16,3-3 15,0-1-15,0-2 0,1 0 16,-2 1-16,0 0 0</inkml:trace>
  <inkml:trace contextRef="#ctx0" brushRef="#br0" timeOffset="28922.0491">17926 3226 0,'0'0'0,"0"0"16,0 0-16,0 0 0,0 0 0,0 0 16,-5 28-1,5-28-15,0 0 0,-12 30 16,12-30-16,-16 26 0,8-12 0,1 0 0,-1 1 0,-1 1 16,0 1-16,-1 0 15,1 1-15,-3 0 0,1 0 0,-2 4 16,0-1-16,1-2 0,1-2 15,1-1-15,1-3 0,1-1 16,2-1-16,0-2 0,2-1 16,1-2-16,0-2 15,3-4-15,0 0 0,1-4 0,3 1 16,-2 0-16,0 1 16,0-1-16</inkml:trace>
  <inkml:trace contextRef="#ctx0" brushRef="#br0" timeOffset="29302.605">18202 3064 0,'0'0'0,"0"0"0,0 0 16,0 0-16,26 15 15,-26-15-15,18 16 0,-9-7 16,0 4-16,-2 1 0,1 6 16,-1-1-16,-1-2 0,0 8 15,-2 2-15,0-2 0,-2 0 16,-2 0-16,-1 0 0,-2 0 0,0-1 16,-5 6-16,-1-1 15,-2-2-15,-3-2 0,-1-1 0,-2 0 0,2-3 16,1-1-16,-3-1 0,-1-1 15,1-1-15,-2-3 0,-1 1 16,-1-1-16,4 0 0,0-5 0,2 0 16,-1-1-16,3-2 15,2-1-15,1-5 0,1-2 0,1-1 16,3 1-16,0 1 16</inkml:trace>
  <inkml:trace contextRef="#ctx0" brushRef="#br0" timeOffset="29465.4616">18588 3669 0,'0'0'0,"0"0"0,0 0 16,0 0-16,0 0 0,-14 19 15,14-19-15,-26 14 0,26-14 0,-31 15 16,19-9-16,1-1 0</inkml:trace>
  <inkml:trace contextRef="#ctx0" brushRef="#br0" timeOffset="31622.5767">21258 2835 0,'0'0'0,"0"0"0,0 0 0,0 0 16,0 0-16,0 0 0,0 0 15,-6 24-15,6-24 0,-8 22 0,8-22 16,-12 33-16,5-16 0,-4 7 16,-3 0-16,1 2 15,1 0-15,-6 10 0,0 3 0,0-3 0,1 1 0,-5 7 31,-2 0-31,3-3 0,1-3 0,-1 8 0,1 0 16,4-8-16,2-3 0,0-3 16,3-1-16,1-4 0,2 0 0,-1-6 31,1-2-31,1-4 0,3-4 16,0-2-16,-1-1 0,3-5 0,1 0 0,1-3 15,-1-3-15,1-1 16,-1-1-16,1-4 0,0-2 15,2-1-15,0-1 0,1-3 16,1-2-16,-1-1 0,1-1 0,1-2 16,0-2-16,3-3 15,0 4-15,3-4 0,2-1 0,0 1 0,2 1 16,0 2-16,0 0 0,1 1 0,-2 2 16,3 1-16,0-2 15,2 7-15,0 2 0,1-2 0,0 1 16,-2 1-16,-1 4 0,-1 3 15,2 1-15,0 2 0,1 3 16,-2 2 0,1 1-16,-4 3 0,-1 3 0,-1 1 15,1 1-15,-3 0 16,-3 2-16,-1 0 0,-4 2 0,-1-3 16,-1-1-16,-3 1 0,-4 0 15,-1-2-15,0 2 0,-5-1 16,-1 0-16,0-1 0,-1 0 15,-1-2-15,-3-1 0,0-1 0,2 0 16,-5 0-16,1-3 0,3 0 0,3-1 16,1 0-16,3-1 15,4 0-15,0-1 0,2 1 0,-1-1 16,2 0-16,0 0 0,1-1 16,1 1-16,2 0 0,-2-1 15,2 1 1,0 0-16,0 0 0,0 0 0,1 2 15,1 2-15,0 1 0,1 1 16,2 1-16,-1 0 16,2 2-16,-1 0 0,3 0 0,1 2 15,0 0-15,1 1 0,1 0 16,1 1-16,-1-1 0,0 1 16,4 0-16,2 0 0,-1 0 0,1-2 0,1 0 15,-1-2-15,0-1 16,-1-3-16,0 2 0,-2-1 15,-1-1-15,-1 1 0,1-2 0,0-1 16,-2 1-16,-2-2 0,-2-1 16</inkml:trace>
  <inkml:trace contextRef="#ctx0" brushRef="#br0" timeOffset="32741.2069">20608 3131 0,'0'0'0,"0"0"0,0 0 0,0 0 16,0 0-16,0 0 0,0 0 0,-27 14 16,27-14-16,-27 9 0,8-4 15,1 2 1,-2 1-16,-2-1 0,-1 2 15,-1 0-15,1 2 0,-5 1 16,0-1-16,2-1 0,1-2 0,3 1 16,3-2-16,1-1 0,0-1 15,4-2-15,3 4 16,1-2-16,2 2 0,3-3 0,0 1 16,3 0-16,2 0 0,2-2 0,3 1 15,1 0-15,2-1 0,2 1 16,1 1-16,1 0 0,2-2 0,6 3 15,2-2-15,-1 0 0,0 0 16,-1 0-16,0 1 16,0-3-16,0 0 0,0 2 15,1-1-15,-2-1 16,-1 0-16,-3-1 0,-2 1 16,-1 1-16,-3-1 0,1 3 15,-1 1-15,-2-2 0,-3-2 0,0-2 16,-4 0-16,0 0 15,-7 3-15,2-3 16,1 1-16,1-1 0</inkml:trace>
  <inkml:trace contextRef="#ctx0" brushRef="#br0" timeOffset="32999.3575">20120 3502 0,'0'0'16,"0"0"-16,0 0 0,0 0 15,0 0-15,22 11 0,-22-11 0,25 6 0,-25-6 16,31 5-16,-12-1 0,-1-1 16,1 1-16,0-1 0,1-1 15,0 0-15,-2 2 0,1-2 16,0 1-16,3 2 0,-2 0 16,-3-1-16,0-1 0,-3-1 15,-3-2 1,-1 2-16,-1 1 0,-5-2 0,0-1 15,-4 0-15,0 0 0,0 0 16,1-2-16,-1 2 0</inkml:trace>
  <inkml:trace contextRef="#ctx0" brushRef="#br0" timeOffset="33442.8762">19873 3022 0,'0'0'0,"0"0"16,0 0-16,0 0 0,0 0 0,0 0 15,0 0-15,-11 20 16,11-20-16,0 0 0,-13 30 16,13-30-16,-8 31 0,2-13 0,-1 3 15,1 0-15,-1-1 0,1 3 0,-2 2 16,-1 7-16,0-2 0,0 1 16,0 1-16,0-2 0,0-1 15,-2 6-15,0 0 0,0-5 16,1-4-16,1 0 0,0-3 15,2 0 1,0-3-16,1-2 0,2-1 16,0-1-16,0-1 0,2-4 0,1 0 15,1-4-15,2-2 0,5 0 16,4-1-16,0-2 0,0-1 0,-2 0 16,-2 0-16,0-1 15</inkml:trace>
  <inkml:trace contextRef="#ctx0" brushRef="#br0" timeOffset="33966.729">22130 3135 0,'0'0'0,"0"0"15,0 0-15,0 0 0,0 0 0,0 0 16,-27 7-16,27-7 0,0 0 15,-35 13-15,19-8 0,-3 0 0,-2 1 16,-1 1-16,-1 2 16,-2-1-16,0 1 0,-7 1 0,1 0 0,4 2 15,1 1-15,4-2 0,2 1 16,3-3-16,1-1 0,4 0 16,2 1-16,3-2 0,1 1 0,2 1 15,1-1-15,5 0 16,1-2-16,2 1 0,4-1 15,2 0-15,2 1 16,5 0-16,3 1 0,-1-1 16,0-1-16,0 1 0,1-2 15,-1 1-15,1-2 0,-1 1 16,-2 0-16,-3 0 0,-1-1 0,-3 0 16,-1 0-16,-4 1 0,0 0 15,-5-1-15,-2 0 0,0-2 16,1 0-16,0-2 0</inkml:trace>
  <inkml:trace contextRef="#ctx0" brushRef="#br0" timeOffset="34167.3515">21541 3542 0,'0'0'0,"0"0"0,0 0 0,0 0 15,0 0-15,33 4 0,-33-4 16,31 1-16,-31-1 0,35 5 15,-14-3-15,1 2 0,3 0 0,-1 1 16,0-1-16,6 2 16,-1 0-16,-2-2 0,1-2 0,-3 1 15,-2 1 1,-3-1-16,-3-1 0,-3 1 16</inkml:trace>
  <inkml:trace contextRef="#ctx0" brushRef="#br0" timeOffset="34853.2819">22452 3154 0,'0'0'0,"0"0"15,0 0 1,0 0-16,0 0 0,0 0 16,0 24-16,0-24 0,0 0 0,-2 33 15,2-33-15,-6 32 0,2-17 16,-2 1-16,0 5 16,0-1-16,1 0 0,-2-1 15,-1 2-15,2-3 0,-1 0 0,-2 4 16,-1 0-16,2-3 0,0-2 0,0-1 15,1 0-15,1-1 0,-1-2 16,2-3-16,0 0 0,1-4 0,1-1 16,-1-2-16,1-1 15,1-3-15,1-3 0,1-1 16,0-2-16,1-2 0,1-1 0,1-1 16,3-1-1,-1-2-15,2 0 16,3-3-16,3-3 0,3-1 15,-2 0-15,0 1 0,2 0 16,-1 0-16,1 0 0,0-3 16,-1 1-16,0 2 0,-2 2 0,0 3 15,-1 0-15,1 3 0,-1 1 16,-4 3-16,0 3 0,0 0 0,0 1 0,-1 4 16,0 0-16,0 2 0,-1 0 15,1 4-15,-2 0 0,1 5 16,-2 1-16,0 1 0,-2-1 15,-1 2-15,0-1 0,-1 3 16,0 0-16,-2 0 0,-2 1 16,-1 0-16,-1 3 0,0-1 0,-2 1 0,0-1 15,0 0-15,-1-1 0,0-3 16,0 1-16,0 0 0,0-3 16,1 0-16,-1 0 0,0 0 15,0-1-15,0-1 0,1 0 16,-2 0-16,2-2 0,1-2 0,2 0 31</inkml:trace>
  <inkml:trace contextRef="#ctx0" brushRef="#br0" timeOffset="35047.2963">22956 3587 0,'0'0'0,"0"0"0,0 0 16,0 0-16,0 0 0,-11 19 16,11-19-16,0 0 0,-22 15 0,22-15 15,-19 12-15,10-6 0,2-1 16,0-1-16</inkml:trace>
  <inkml:trace contextRef="#ctx0" brushRef="#br0" timeOffset="35516.4818">24016 2970 0,'0'0'0,"0"0"0,0 0 15,0 0-15,0 0 0,-4 24 16,4-24-1,-6 26-15,6-26 0,-8 29 16,2-9-16,1 3 0,-2 2 0,-1 0 0,-3 4 16,-3 6-16,1-2 15,-1 2-15,-1 6 0,2-3 16,2-2-16,-1 4 0,1-5 0,1-3 16,2-3-16,-1 4 0,2-3 15,1-7-15,2-2 0,-1-2 16,2-2-16,0-2 0,0-2 0,-1-3 15,2-3-15,1-1 0,2-1 16,-1-5-16,4 1 0,1-4 16,0-3-16,1 2 0,-2-1 15,0 2-15</inkml:trace>
  <inkml:trace contextRef="#ctx0" brushRef="#br0" timeOffset="35833.1894">24219 3176 0,'0'0'0,"0"0"16,0 0-16,-23 7 0,23-7 0,-23 6 15,7 0-15,-2 2 0,-1 0 16,1 2-16,-2 0 0,1 2 15,0-1-15,-4 5 0,1-1 16,2 1-16,3-2 16,2 2-16,3 2 15,3-2-15,3 0 0,4-2 16,3 1-16,3-3 0,3 1 0,3-1 16,2 1-16,3-2 0,4 1 15,2-2-15,2-1 0,-3-1 16,-4-1-16,-1-2 0</inkml:trace>
  <inkml:trace contextRef="#ctx0" brushRef="#br0" timeOffset="36230.7105">24943 3172 0,'0'0'0,"0"0"16,0 0-16,0 0 0,0 0 0,-31 9 16,31-9-1,-27 9-15,11-3 0,-5 2 0,-4 2 16,1-1-16,-1 1 0,-8 4 15,-1 3-15,2-1 16,2 0-16,2 1 0,1 1 16,0 7-16,2-3 0,7-1 0,2-3 15,5-1-15,3-1 0,4 0 16,2 1-16,4-1 0,4-2 0,6 2 0,4 1 16,3-4-16,2-1 0,4-2 15,4 1-15,0-2 16,-1 1-16,-1-3 0,-2-1 15,0-4-15,0-2 0,-5-1 16,-5 1-16,-2-1 0</inkml:trace>
  <inkml:trace contextRef="#ctx0" brushRef="#br0" timeOffset="36471.6683">24558 3440 0,'0'0'0,"0"0"0,0 0 0,22-1 15,-22 1-15,26 0 0,-7 1 16,1-1-16,1 2 0,4-2 16,1 1-16,8-1 0,-1 1 15,-1-1-15,0-1 0,-4 1 0,-5-1 16,-4 1-16</inkml:trace>
  <inkml:trace contextRef="#ctx0" brushRef="#br0" timeOffset="36845.945">25405 3161 0,'0'0'0,"0"0"16,0 0-16,0 0 0,0 0 0,0 0 15,-20 17-15,20-17 0,-18 18 16,18-18-16,-26 27 0,12-12 16,-1-1-16,-2 5 0,-4 2 15,1-1-15,2-2 0,-3 5 0,2 0 16,0 0-16,0 0 0,0 1 15,2 1-15,-4 1 0,2-3 16,1-1-16,3-2 0,1-2 16,0-2-16,3-3 15,4 0-15,0-4 16,1-1-16,2-2 0,2-2 16,1-2-16,1-2 0,0 0 0,2-3 15,-1-2-15,1-2 0,0 0 16,0 2-16,-1 0 0</inkml:trace>
  <inkml:trace contextRef="#ctx0" brushRef="#br0" timeOffset="37143.36">25213 3251 0,'0'0'0,"0"0"16,0 0-16,0 0 0,0 0 0,20 20 0,-20-20 15,13 19-15,-13-19 16,17 22-16,-7-11 16,0 2-16,1 1 0,-1 1 0,-2 1 15,1 0-15,0 1 0,-1 0 16,-2-1-16,3 5 0,-1 0 0,0-3 16,-2-1-16,0 0 15,-1-2-15,0-3 0,-2-2 0,0-2 16,1-4-16,-2-1 0,0 0 15,0-1 1,2-1-16,-1-2 0,1-4 16,1 2-16,-2 0 0,0 1 15</inkml:trace>
  <inkml:trace contextRef="#ctx0" brushRef="#br0" timeOffset="37436.3061">25717 3231 0,'0'0'0,"0"0"0,0 0 0,0 0 16,0 0-16,0 0 0,0 0 16,0 0-1,0 0-15,0 0 0,-15 25 16,15-25-16,-17 18 0,17-18 16,-21 23-16,10-11 0,1 1 15,-2 1-15,-1 0 0,-1 1 16,-2 1-16,1 0 0,-1 1 15,-2 2-15,0 1 0,1-2 0,3-1 16,1 0-16,0 1 0,2-3 0,2-4 16,1 0-16,1-2 0,2-1 15,-1 0-15,4-4 0,1 0 0,1-4 16,4-3-16,1 0 16,0-3-16,0 1 0,-1 1 15,0 0-15</inkml:trace>
  <inkml:trace contextRef="#ctx0" brushRef="#br0" timeOffset="37837.687">26393 2872 0,'0'0'0,"0"0"0,0 0 0,0 0 15,0 0-15,0 0 0,0 0 16,-6 29-16,6-29 0,-10 23 0,10-23 16,-17 29-16,7-15 0,-2 6 15,-2 1-15,-1-1 0,1-3 0,-5 5 16,-1 3-16,1-2 0,-2 0 15,1 0-15,0-1 0,2 1 16,3-1-16,1-1 16,-1-3-1,0 0-15,2-3 0,1-2 0,3-1 16,2-4-16,1 0 0,1-2 16,1-2-16,-1-2 0,1-1 0,-3-5 15,-2-3-15,2 1 0,0 0 16,1 3-16</inkml:trace>
  <inkml:trace contextRef="#ctx0" brushRef="#br0" timeOffset="38138.7755">26089 2967 0,'0'0'0,"0"0"0,0 0 16,0 0-1,0 0-15,0 0 0,0 0 16,15 21-16,-15-21 0,0 0 16,16 25-16,-16-25 0,11 25 0,-6-11 15,1 1-15,-1-1 0,1 1 16,0-1-16,1 2 0,0 0 16,-1 0-16,1 0 0,-1-1 15,0 0-15,0-2 0,-2 1 0,0-2 16,1-2-16,-2 0 0,0-1 15,0-1-15,-1 0 0,-1-1 0,-2-2 16,-3-3-16,0-2 0,-1-2 16,-1 1-16,2-1 0,-1 1 15</inkml:trace>
  <inkml:trace contextRef="#ctx0" brushRef="#br0" timeOffset="38361.192">25886 3096 0,'0'0'0,"0"0"0,0 0 16,0 0-16,25-4 0,-25 4 15,38 0-15,-15 0 0,2 3 0,3-2 16,2 2-16,8 2 0,2 0 16,-1-1-16,-1 0 15,6 0-15,-3 2 0,-3 0 0,-3 2 16,-7-3-16,-2-3 0,-6-1 15,-4 1-15,-3 0 0</inkml:trace>
  <inkml:trace contextRef="#ctx0" brushRef="#br0" timeOffset="38962.3538">26670 2717 0,'0'0'0,"0"0"0,0 0 15,0 0-15,0 0 0,0 0 16,0 0-16,22-14 0,-22 14 0,0 0 16,22 2-16,-22-2 15,23 5-15,-8-1 0,1 3 16,0 3-16,-1-2 16,0 6-16,2 0 0,0 4 15,-2-2-15,5 7 16,-1 4-16,-3 0 0,0-2 0,1 9 15,-1 1-15,-4-1 16,-2 2-16,-3 0 0,0-1 0,-3 1 0,0-1 16,-3 5-16,-1 0 15,-6-3-15,-1-2 0,-4 1 0,-3 1 0,1-1 16,-1 1-16,-4-4 0,-3-1 16,0-4-16,-1-3 0,-8 8 15,-3 3-15,2-4 0,3-4 0,-5-1 16,-3-2-16,4-2 15,4-1-15,-3-2 0,-2-1 16,1-1-16,1 0 0,3-3 0,2-5 0,2 0 16,0 0-16,0-2 15,1 1-15,2-2 0,1-2 16,3-1-16,-1-1 0,0 0 0,1 0 16,-5 1-16,-5 2 0,1 7 15,-1 6-15,7-5 0,5-1 16,3-4-16</inkml:trace>
  <inkml:trace contextRef="#ctx0" brushRef="#br0" timeOffset="39642.1385">19327 3158 0,'0'0'16,"-7"8"-16,-3 4 0,1 2 16,1 2-16,-7 9 0,-5 7 15,3 2-15,0-2 0,3 8 16,3 3-16,3-6 0,3 0 0,5 0 16,5 2-16,3 0 0,2-3 15,3 2-15,2 0 0,3-2 0,1-2 0,12 3 16,5 1-16,0-5 0,1-4 15,5-1-15,3-3 0,-11-4 16,-8-7-16,-7-3 0</inkml:trace>
  <inkml:trace contextRef="#ctx0" brushRef="#br0" timeOffset="43923.6154">11312 5328 0,'0'0'0,"-9"-4"16,-5-1-16,-2-1 0,0 1 0,-14-3 15,-6-2-15,-3 0 0,-1 1 16,-16-2-16,-5 1 15,-6 0-15,4 3 16,-15 0-16,-4-1 16,6 1-16,5 1 0,-18 0 15,-2 1-15,6 3 0,6 2 16,-52 6-16,2 3 0,21-1 0,16 3 16,-4 1-16,-2 1 0,1 0 15,2-1-15,1 6 0,3 2 16,2 7-16,2 2 0,-2 5 0,-2 4 0,9-6 15,5-5-15,-2-1 0,0 2 16,9 3-16,8 3 0,1 4 16,2-2-16,1 5 0,1 3 0,-2-8 15,2-4-15,7 0 0,6 1 16,-1 4-16,0 4 0,8 2 16,8-3-16,0-5 0,2-3 0,4-4 15,2-2 1,10 5-16,8 2 15,0 0-15,3-2 0,3 1 0,-1 1 16,6-4-16,1-2 0,1-5 16,1 0-16,6 3 0,4 0 0,4 2 15,0-2-15,-7-13 0,4 3 16,4 1-16,4-1 0,5 0 16,1 2-16,7 0 0,4-1 15,0-5-15,3-2 0,1 2 16,-1 1-16,3 2 0,1 0 0,4-3 15,2 0 1,10 2-16,0-1 0,24-2 16,-5-2-16,-7-1 0,-5-4 0,4-1 0,2 0 0,-4 1 15,-6 3-15,7-1 0,6-1 16,-4-4-16,-4 0 0,8-1 16,6-2-16,-3 0 0,-2 2 15,3-5-15,3-2 0,-5 1 0,-1 0 16,3 2-16,0-1 15,-4-4-15,-2 2 16,3-4-16,2-1 0,-6 3 16,-5 2-16,1-3 0,-1-4 15,-3-1-15,-2-3 0,3 6 16,2 5-16,-5-6 0,-5-5 16,2-5-16,-1 0 0,-8 4 15,-6 2-15,0-2 0,-1-1 16,0-1-16,-1 1 0,-4-1 0,-3 1 0,-3-1 15,-2 4-15,-6-7 0,-3-3 16,-4 3-16,-3 1 0,3 1 16,1 2-16,-7-7 0,-4-1 15,-6-3-15,-4 3 0,-3 8 0,-1 3 16,-3-10-16,0-8 0,-2 0 16,-1 0-1,-2 15-15,0-1 0,-4-3 16,-1 0-16,-5 0 0,-5-3 15,-1 3-15,-1-2 0,-2-3 16,-2-4-16,-6 2 0,-2 3 0,-2 0 16,-2 1-16,-5 1 0,-2 2 15,-4-3-15,-3 1 0,1 2 16,2-2-16,-8 2 0,-5-1 0,-26-8 16,6 3-16,0 3 0,-1 3 15,9 6-15,7 6 0,-5-1 16,-4 3-16,-3 0 0,-1 3 0,-6 1 15,-3 2-15,5 3 0,4 0 16,-6 4-16,-3 1 0,0 2 16,2 1-16,-4-1 0,-4 0 0,2 6 15,-1 4-15,-3 10 0,-1 5 16,30-8-16,20-8 0,15-3 16</inkml:trace>
  <inkml:trace contextRef="#ctx0" brushRef="#br0" timeOffset="86205.6469">1235 19053 0,'0'0'0,"0"0"16,0 0-16,0 0 0,0 0 16,0 0-16,0 0 0,0 0 15,0 0-15,0 0 0,0 0 0,0 0 16,0 0-16,0 0 0</inkml:trace>
  <inkml:trace contextRef="#ctx0" brushRef="#br0" timeOffset="86910.6786">1491 19053 0,'0'0'16,"0"0"-16,0 0 0,0 0 15,0 0-15,0 0 0,0 0 0,0 0 16,0 0-16,0 0 0,0 0 15,0 0-15,0 0 0,0 0 16,0 0-16,0 0 0,0 0 16,0 0-16,0 0 0,0 0 15,0 0-15,0 0 0,0 0 0,0 0 16,0 0-16,0 0 0</inkml:trace>
  <inkml:trace contextRef="#ctx0" brushRef="#br0" timeOffset="105350.4202">21059 8905 0,'0'0'0,"0"0"0,0 0 15,0 0-15,0 0 0,0 0 16,0 0-16,0 0 0,0 0 0,0 28 15,0-28-15,0 0 0,-2 29 16,2-29-16,-1 23 16,1-10-16,0 1 15,-1 0-15,1 1 0,0-1 16,0 0-16,0-1 0,0 0 16,-1 0-16,1-1 0,0 0 15,0 1-15,-1-2 0,-1 0 0,0-4 16,0-2-16,0-1 0,0 0 0,-1-1 15</inkml:trace>
  <inkml:trace contextRef="#ctx0" brushRef="#br0" timeOffset="105968.1242">20855 9305 0,'0'0'0,"0"0"16,0 0-16,0 0 0,0 0 0,0 0 15,0 0-15,0 0 0,26 11 0,-26-11 16,26 9-16,-26-9 16,34 9-16,-16-6 0,1-2 15,-1 1-15,1 0 0,2 0 0,1-1 16,-1-1-16,-1-1 0,5-3 16,2-1-1,-2 1-15,0 0 0,1-2 16,-2-3-16,-2 1 0,-2-1 0,-1-1 15,-1-3-15,-1 0 0,-3-2 16,0 1-16,-1-1 16,-2 0-16,-1 0 0,-1 0 0,-3-2 15,-1 1-15,-2-2 0,-3-1 16,-2 0-16,-1-1 0,0 0 0,-3-6 16,-2-2-16,0 3 0,0 1 0,-3 1 15,-3 0-15,-1 3 16,-3 0-16,-2 1 0,-1-1 15,0 2-15,0 1 0,-3 2 0,-1 1 16,-1 2-16,2 1 0,0 3 16,-2 2-1,1 1-15,0 0 0,-6 3 16,0 1-16,7 0 0,-1 1 16,-5 5-16,-2 3 0,7 1 0,2 2 15,-3 6-15,1 4 0,3-2 16,2-1-16,3 2 0,0 2 15,3-3-15,2 1 0,2 1 16,2 2-16,5 1 0,2-2 0,0 2 0,1 2 16,2 0-16,3-3 0,3 0 15,2-3-15,0 0 16,0-1-16,1 0 0,0 0 0,1-5 16,1 0-16,6 0 0,3 2 15,0-1-15,0 0 0,-2-2 16,-5-2-16,-2-3 0</inkml:trace>
  <inkml:trace contextRef="#ctx0" brushRef="#br0" timeOffset="107171.6528">22948 9052 0,'0'0'0,"0"0"16,0 0-16,6-21 0,-4 13 0,0-3 16,0-3-16,1-1 0,-1-1 15,-1-6-15,-2 0 16,-1 0-16,-2 0 0,-1-1 0,-2 0 0,-2 1 16,-2 2-16,-1 1 0,-1 0 15,0 5-15,2 2 0,-7-2 16,-2 2-16,4 6 0,-1 3 0,-5 1 15,0 2-15,5 1 16,2 0-16,-7 7 0,-3 4 0,1 1 16,3 3-1,2 3-15,0 5 0,2-1 16,3 1-16,2 1 0,1 3 16,2 0-16,2-1 0,2 7 15,2-1-15,0-2 0,3-2 0,1-3 16,3-2-16,0-6 15,1-5-15,1 0 0,3 0 16,0-2-16,1 0 0,2-5 0,1-1 0,0-3 16,1-1-16,-1-4 0,1-4 15,0 2-15,1-3 0,1 0 16,3-3-16,-1 0 0,-1 1 0,0-6 16,-2-3-16,-1 1 0,-2 1 15,-1-2-15,0-1 16,-1 2-16,0 0 15,0 0-15,-2-1 0,0 1 16,-1 1-16,-2 3 0,1 0 16,-2 3-16,-2 1 0,1 3 15,-1 1-15,-1 2 0,0 0 0,-1 1 16,0 3-16,0 0 0,0 0 16,-2 6-16,0 1 15,0-2-15,1 4 0,0 0 0,-1 2 0,0 1 16,0 0-16,1 6 0,1 0 15,0 2-15,0-2 0,0 1 16,0-1-16,0 0 0,0-1 0,0 0 16,1 1-16,0-4 0,0-1 15,2 0-15,2-1 16,-1-5-16,0-5 0,1 0 0,-2 0 0,0-1 0</inkml:trace>
  <inkml:trace contextRef="#ctx0" brushRef="#br0" timeOffset="107704.5629">23153 8942 0,'0'0'0,"0"0"15,0 0-15,0 0 0,0 0 0,0 0 16,0 27-16,0-27 0,-2 21 0,2-21 15,-5 27-15,1-13 16,1-1-16,-1-1 0,-1 2 0,1-2 0,-1 0 16,0-2-16,0-1 15,1 0-15,1-2 0,0-1 0,1 0 16,0-1-16,0 0 0,0-4 16,-1-1-16,3 0 0,0 0 0,0-4 15,4-2-15,-1-1 16,1 0-1,2-2-15,2-2 0,-2-1 16,1 1-16,1 0 0,0 0 16,1 2-16,0 0 0,1-1 0,1 0 15,0 0-15,-1 1 0,2 0 16,-1 0-16,-3 4 16,0-1-16,-1 2 0,1 0 0,-1 3 15,-1 2-15,0 1 0,-1 1 0,0 1 0,-1 2 16,-1 0-16,1 2 0,-2 1 15,0 1-15,-1 0 0,0 3 16,-1-1-16,0 0 0,0 0 16,0 0-16,-1-1 0,-1 0 15,0-1-15,0-3 0,1-1 16,1-1-16,0-2 16,-2 0-16,2-3 0,-2 1 15,2-4-15,1-2 0,0-1 16,1 2-16,-1 0 0</inkml:trace>
  <inkml:trace contextRef="#ctx0" brushRef="#br0" timeOffset="107889.5929">23480 8989 0,'0'0'0,"0"0"16,0 0-16,0 0 0,28-4 0,-28 4 16,29-4-16,-14 3 0,2 1 15,1 0-15,2 0 0,-1 0 16,0-2-16,4 2 0,-2 0 15,-2-1-15,-2 1 0,-3-1 16,-2 0-16,-2 0 0,-2 0 0,-3 1 0,0-2 16,-1 2-16</inkml:trace>
  <inkml:trace contextRef="#ctx0" brushRef="#br0" timeOffset="108136.782">23666 8905 0,'0'0'0,"0"0"0,0 0 16,0 0-16,0 0 0,0 0 16,-8 26-16,8-26 0,-3 20 0,3-20 15,-5 26-15,1-12 0,1 1 0,0 0 16,0 2-16,0-1 0,1-3 0,-1 0 15,-1-4-15,2 0 0,1-2 16,0 0-16,0-2 0,1 1 16,1-2-16,-1 0 0,0 0 15,0-1-15</inkml:trace>
  <inkml:trace contextRef="#ctx0" brushRef="#br0" timeOffset="108421.4196">23949 8876 0,'0'0'15,"0"0"-15,0 0 0,0 0 0,0 0 16,0 0-16,0 0 0,-4 28 16,4-28-16,-3 23 0,3-23 15,-7 29-15,4-14 0,-2 2 16,1 2-16,0-1 0,0-1 0,0-1 15,-2 0-15,1 0 16,-1-1-16,1 2 0,0-1 0,2-4 0,1-2 16,2-3-16,1-4 0,1-3 15,2-2-15,-1 1 0,0-1 16,-1 0-16</inkml:trace>
  <inkml:trace contextRef="#ctx0" brushRef="#br0" timeOffset="108575.15">24362 8896 0,'0'0'0,"0"0"16,0 0-16,34-1 0,-21 1 0,9 1 16,5 2-16,-2-1 0,1 0 15,0 1-15,2-1 0,-5-1 0,-3 1 0,-4-1 16</inkml:trace>
  <inkml:trace contextRef="#ctx0" brushRef="#br0" timeOffset="109245.1649">25269 8842 0,'0'0'15,"0"0"-15,0 0 0,0 0 0,8-25 16,-8 25-16,2-19 0,-2 19 16,-1-22-16,0 9 0,-1-1 15,-1 2-15,-2 1 0,-1 1 0,-3 0 16,-1 1 0,-2 0-16,-1 2 0,-3 3 0,1 0 0,-2 1 0,-6 4 15,-2 4-15,1 0 0,2 2 0,0 3 16,1 4-16,2 0 0,-1 2 15,-3 7-15,0 2 0,6-1 32,2-1-32,3 1 0,1 0 15,4-1-15,0-3 0,4 0 0,3 0 0,2-1 0,1-1 16,2-3 0,0-1-16,3-2 15,1-1-15,1-2 0,0-2 0,1-3 0,2-1 0,1-3 16,3-4-16,-3-1 15,0-1-15,1-3 0,-1 0 16,-1 0-16,0-1 0,3-3 16,-1-1-16,-3 1 0,1 1 0,1-4 15,-1 0-15,-3 2 0,-1 0 16,1-3-16,-1 0 0,-4 6 16,1 1-16,-2 0 0,-1 2 15,1 0-15,-1 3 16,-1-1-16,-1 2 0,0 0 15,1 2-15,-2 2 0,0 0 0,-4 2 16,2 2-16,0 2 0,0 1 16,-2 2-16,0 0 0,-1 2 15,1 0-15,0 1 0,-1 2 16,0 3-16,-1 0 0,1-1 0,0 0 16,2 0-16,1 2 15,0-1-15,-1-2 0,2 0 16,0 1-16,0-3 0,1-1 15,0 0-15,1-3 0,0-4 16,1-2-16,1-1 0,-3-2 0,2 4 16</inkml:trace>
  <inkml:trace contextRef="#ctx0" brushRef="#br0" timeOffset="109755.7345">25348 8970 0,'0'0'0,"0"0"0,0 0 16,0 0-16,0 0 16,0 0-16,0 0 15,-6 27-15,6-27 0,-5 20 0,5-20 16,-10 27-16,4-15 0,1-1 16,-1 0-16,2-1 0,1 0 0,-1-4 15,1 0-15,0-1 16,0 1-16,1-1 0,1-2 15,0 0-15,1-3 0,0 0 0,0 0 16,2-4-16,0-2 0,2-1 16,-1-2-16,3 1 0,0-2 0,2 0 15,0-1-15,-1 2 0,1-1 16,1 0-16,0 0 16,-2 0-16,1 0 0,0 1 0,-2 2 15,1 0-15,-1 1 0,-1 2 0,0 2 16,0-1-16,2 1 0,-1 2 15,1 1-15,0 1 0,-1 2 0,0 0 16,-1 1-16,1 1 0,-1 2 16,0 2-16,-3 0 0,0 2 15,-1 0-15,0 0 0,-1 1 16,0-2 0,0 0-16,0-1 0,0 1 15,0-1-15,0-2 0,0-1 16,0 0-16,1-1 0,0-1 0,2-2 15,-1-3-15,2-1 0,3-1 16,-2 0-16,1 0 0,-2 0 0</inkml:trace>
  <inkml:trace contextRef="#ctx0" brushRef="#br0" timeOffset="109909.1642">25912 8815 0,'0'0'0,"0"0"0,20-2 0,-7 2 16,2-1-16,0 1 0,3 1 15,5 1-15,-1 0 0,-2 2 0,-2 1 16,-3 0-16,-2-2 0,-2 0 16</inkml:trace>
  <inkml:trace contextRef="#ctx0" brushRef="#br0" timeOffset="110078.611">25867 9060 0,'0'0'0,"0"0"15,0 0-15,0 0 0,0 0 0,28-1 16,-28 1-16,30 1 16,-30-1-16,36 0 0,-16 1 15,0 0-15,2-1 16,-4 1-16,-1-1 0,-3 1 15</inkml:trace>
  <inkml:trace contextRef="#ctx0" brushRef="#br0" timeOffset="110642.4977">26681 9225 0,'0'0'16,"0"0"0,0 0-16,26-1 0,-26 1 0,32-1 15,-10-1-15,4 1 0,3 1 16,11 1-16,4-1 0,2 2 16,-1-1-16,13 0 0,3-1 15,-4 1-15,-2 1 0,13 0 16,-1 2-16,-4-2 0,-4 0 0,13 2 15,0 1-15,-7 1 0,-6-1 0,10 0 16,-2-1-16,-7-2 0,-5-3 16,1 4-16,2 4 0,-5-1 15,-4 0-15,17 0 0,-8-3 16,-21-1-16,-2 0 0,10-1 16,-4 0-16,-21 2 0,-1-1 0,-1 0 15,2-1 1,-4 0-16,-3-2 0,-5 1 15,-2 2-15,-1-2 0,-2 0 16,-1 0-16,0-1 0,1 1 16,-1 0-16,-2 0 0,0 0 15,1-2-15,-1 2 0,0 0 16,0 0-16,0-3 0</inkml:trace>
  <inkml:trace contextRef="#ctx0" brushRef="#br0" timeOffset="110827.5298">28825 9338 0,'0'0'0,"0"0"16,0 0-16,0 0 0,0 0 0,0 0 16,0 0-16,0 0 0,0 0 15,0 0-15,-19 15 0,19-15 16</inkml:trace>
  <inkml:trace contextRef="#ctx0" brushRef="#br0" timeOffset="114724.9567">21097 10857 0,'0'0'0,"0"0"15,0 0-15,0 0 0,0 0 0,-23-11 16,23 11-16,-24-4 0,10 4 0,-1 3 16,-2 0-16,0-2 15,1 3-15,-2 3 16,-2 0-16,0 4 0,-1 0 0,-6 7 16,2 3-16,0 0 0,2-3 15,0 4-15,0 2 0,-2 5 16,1-2-16,5 3 0,2 3 0,3-1 0,2 0 0,2 3 15,4 1-15,3-2 0,1-1 16,4-3-16,2-2 0,5 1 16,2-2-16,3-1 0,3-1 15,0-2-15,0-5 0,9-2 16,6 0-16,-4-4 0,0-4 16,6-1-1,5-3-15,-2-4 0,-1-1 16,5-3-16,3-2 0,-5-2 0,-6-2 0,6-4 15,-3-1-15,-1-2 16,-1 1-16,-4-4 0,-2 1 16,-6-2-16,-3 0 0,-3-4 15,-1 0-15,-3-1 0,-2 2 0,-4-2 16,-3-3-16,-3 6 0,-2 1 0,-3-7 16,-4 0-16,0 5 0,0 0 15,-5-1-15,-5 0 16,-1 5-16,-2 4 0,0 1 0,0-2 15,-1 5-15,1-1 0,-6 2 16,-4 2-16,3 0 0,1 2 16,-2 4-1,-1 2-15,3 0 0,1-1 0,4 5 16,2 1-16,2-1 0,3 1 16,3 5-16,2 0 0,2-2 15,2 3-15,6-3 0,2 1 16,1 2-16,2-2 0,2 2 15,3 0-15,3-2 0,4 2 16,2-2-16,3 0 0,-2 2 0,-2-3 16,-1 4-16,0-2 0,-3 0 0,-2-2 15,-2 0-15,-1 0 0,-5-3 16,-1 0-16,-2 2 0,-2 0 16,-3-1-16,0 2 0,-8 0 15,-6 1-15,-1 2 0,-1-3 16,-1 1-16,0-1 15,1 0-15,1 0 0,-1 0 16,4-1-16,2-2 0,4 0 16,4-1-16,1-2 0,3-1 15,0 2-15,3-2 0,5 2 16,0-2-16,3 0 0,4-1 16,5-3-16,2 1 0,2 3 0,3-3 15,3-1-15,1 4 0,1-1 0,6 2 16,0-1-16,-6 2 0,-6 0 15,-4-2-15</inkml:trace>
  <inkml:trace contextRef="#ctx0" brushRef="#br0" timeOffset="115944.5853">22841 11212 0,'0'0'0,"0"-6"0,1-4 15,0 2-15,1-6 0,-2-4 0,0-3 16,0 2-16,-2-1 0,0 2 15,-1-3-15,-2 3 0,1-1 0,-6-3 16,-2 2-16,-1 5 0,-3 4 0,-5-2 16,-1 6-16,-2 2 0,-1 1 15,-3 5-15,-1 6 16,2 0-16,2 4 0,-3 3 0,-3 4 16,2 0-16,3 3 0,-2 5 15,4 5-15,4-2 0,3 3 0,2-3 31,3 3-31,3-3 0,4 0 0,3 1 16,3-3-16,1-2 16,2-1-16,2-2 0,0-4 15,3 0-15,2-4 0,6-4 0,3-3 16,1-3-16,0 0 0,3-4 16,2-4-16,-2 1 0,1 1 0,4-8 15,-1-3-15,-1 0 0,-3-1 0,0-2 16,0 2-16,-3-2 0,-3 0 15,-1 0-15,-2-2 16,-3 1-16,-2-1 0,-2 1 16,-3 1-16,-1 3 0,-2 2 0,0 1 15,0 3-15,-1 0 0,0 2 16,1-1 0,-1 2-16,-1 4 0,0 0 0,-3 2 15,2 3-15,-1 2 0,-1 1 16,0 2-16,-1 5 15,1-1-15,-1 2 0,-1-1 0,1 0 16,-1 3-16,1-3 0,1 2 16,-1-2-16,0 2 0,-1-2 0,3-1 15,1 0-15,0-4 0,1-2 0,0 1 16,0-1-16,0-3 0,1 1 16,4-5-16,2-1 15,-1-1-15,-2 1 0,1-1 0</inkml:trace>
  <inkml:trace contextRef="#ctx0" brushRef="#br0" timeOffset="116414.2118">23003 11310 0,'0'0'0,"0"0"0,0 0 15,0 0-15,0 21 0,0-21 0,-2 22 0,1-9 16,-1-1-16,0-1 0,-1-1 16,0 3-16,0-2 0,-1 0 15,1 0-15,0-3 0,1 1 16,1-4-16,-1-1 0,1 1 16,0 0-16,1-5 0,0 0 15,0 0-15,2-5 0,1-1 0,0-2 16,0-1-16,1-2 0,0 0 15,1-3-15,1 3 16,1-1-16,-1-1 0,1-4 16,2-2-16,0 2 0,-1-1 0,2 3 15,-1 1-15,-1 0 0,0 3 16,-2-3-16,1 4 16,-2 2-16,1 1 0,0 4 15,0 1-15,-1 2 0,0 2 0,-1 4 16,0 0-16,-1 2 0,0 0 15,-1 3-15,-1 0 0,1 3 0,-2 2 16,-3 0-16,0 2 16,-1-2-16,-2 0 0,0 2 15,-1-1-15,-1-2 0,2-4 0,0 2 16,2-5-16,0 1 0,1-4 0,1 1 16,0-1-16</inkml:trace>
  <inkml:trace contextRef="#ctx0" brushRef="#br0" timeOffset="116598.7681">23461 11103 0,'0'0'0,"0"0"16,0 0-16,0 0 0,20-18 0,-20 18 16,33-8-16,-12 5 0,0 0 15,4 2-15,4 1 16,5 4-16,-3 0 15,-5 0-15,-4 1 0,-3-3 16</inkml:trace>
  <inkml:trace contextRef="#ctx0" brushRef="#br0" timeOffset="116761.557">23483 11306 0,'0'0'0,"0"0"0,0 0 15,0 0-15,40 4 0,-18-4 16,5 3-16,3-3 0,1 0 16,2-3-16,-4 3 0,-5 0 0</inkml:trace>
  <inkml:trace contextRef="#ctx0" brushRef="#br0" timeOffset="117216.2771">24622 10756 0,'0'0'0,"0"0"0,0 0 16,0 0-16,0 0 0,0 0 15,-12-24-15,12 24 0,0 0 0,-30-5 16,15 2-16,-1 3 0,1 3 15,-2-1-15,-1 4 16,-1-2-16,0 5 16,-4 3-16,1 6 0,2-1 15,4 1-15,0 4 0,3 3 16,0 1-16,1 2 0,-1 11 16,3 3-16,2-2 0,0-4 0,0 14 15,4 3-15,0-6 0,2-1 16,0 1-16,1 3 0,0-4 0,-1-3 15,1 6 1,-2-2-16,0-2 0,-1-5 0,-4-2 0,-2 0 16,0-2-16,0-3 0,-3-2 0,-3-3 15,2-4-15,1-4 0,-7-3 16,-3-2-16,-2-7 0,-2-4 0,-2-1 16,-1-3-16,0-3 15,-2-2-15,-10-8 0,-2-5 0,3-4 16,2 0-16,11 5 0,6 4 15,5 4-15</inkml:trace>
  <inkml:trace contextRef="#ctx0" brushRef="#br0" timeOffset="117416.9868">23953 11146 0,'0'0'0,"0"0"15,0 0-15,22-7 0,-22 7 0,40 0 16,-12 0-16,3 3 0,2-3 16,13 4-16,5-1 0,-3 1 15,-3-1-15,7 1 0,-4-4 0,-1 0 0,-11 3 16,-7-2-16</inkml:trace>
  <inkml:trace contextRef="#ctx0" brushRef="#br0" timeOffset="117717.9744">24786 10939 0,'0'0'0,"0"0"0,0 0 0,0 0 15,-20 25-15,20-25 0,-18 25 0,8-8 0,-1 0 16,1 2-16,0-1 16,2 4-16,3 2 0,2 5 15,1 3-15,4-3 0,1-1 0,2 0 16,3-2-16,3 2 0,1 0 16,0-6-16,0 0 0,2-5 15,1-4-15,1-4 16,-2-6-16,-2 0 0,-2-2 15,-2 3-15</inkml:trace>
  <inkml:trace contextRef="#ctx0" brushRef="#br0" timeOffset="118288.3502">25060 11014 0,'0'0'0,"0"0"0,0 0 0,0 0 0,0 0 16,3 32-16,-3-32 0,-1 24 15,1-24-15,-1 29 0,-1-14 0,-3 2 16,0 1-16,-1 0 0,2 0 0,0 0 16,-1-2-16,0 2 0,-1-2 15,3-2-15,0-3 0,0-2 16,1-1-16,1-4 0,0 0 15,1 1-15,1-3 0,2-2 16,2-4-16,1-1 16,2-4-16,1 2 0,0-4 15,0 0-15,-1-3 16,2 3-16,0-1 0,3-4 0,2-2 16,-1 0-16,-1 0 0,1 4 15,-2-3-15,-1 4 0,-1 0 16,0 1-16,0 0 0,-2 3 15,-1 2-15,-2 0 0,0 1 0,-2 2 0,0 1 16,1 3-16,-1 0 0,0 3 16,1 0-16,-1 1 0,0 6 15,1-2-15,-2 3 0,0 0 16,0 3-16,0 0 0,0 1 16,-1 9-1,0-2-15,0-1 0,0-1 16,0 0-16,0 3 0,-1-4 0,0-1 0,0-1 15,0-2-15,0-1 0,0-3 16,0 0-16,0-4 0,0 0 16,0-3-16,0-4 0,0-7 15,0 3-15,0 1 0,0 2 16</inkml:trace>
  <inkml:trace contextRef="#ctx0" brushRef="#br0" timeOffset="118589.4583">25589 10935 0,'0'0'0,"0"0"0,0 0 0,22 21 16,-22-21-16,27 25 0,-11-7 15,0 1-15,-1 2 0,3 11 16,-3 2-16,-1-4 0,-3 2 0,-3 7 15,-2-3-15,-3 0 16,-2-4-16,-2 0 16,-1 0-16,-2-4 0,-2-2 15,-2-2-15,0-2 0,-1-1 16,1-2-16,0-2 0,1-1 16,0-3-16,0-1 0,2-3 15,0-5-15,2 1 0,1-1 0,1-2 16,0 1-16,1-3 0</inkml:trace>
  <inkml:trace contextRef="#ctx0" brushRef="#br0" timeOffset="118736.794">26250 11444 0,'0'0'0,"0"0"0,0 0 0,0 0 16,0 0-16,0 0 0,0 0 0,0 0 16</inkml:trace>
  <inkml:trace contextRef="#ctx0" brushRef="#br0" timeOffset="120811.6184">27540 10788 0,'0'0'0,"0"0"16,0 0-16,0 0 0,0 0 0,0 0 15,0 0-15,0 0 0,0 0 16,-1 25-16,1-25 0,-3 25 16,3-25-16,-6 33 0,1-12 0,-1 0 15,-1 0-15,1 1 0,-2 3 16,-2 7-16,0-6 0,1 2 15,2 1-15,0-1 0,1-2 16,-1 4-16,1-4 0,2-4 16,1-1-16,2-6 0,1-1 15,0-5-15,0-1 16,2-4-16,1 0 0,3-2 16,0-1-16,3-4 0,2-2 15,0-4-15,0-2 0,0-3 16,0-1-16,2 1 0,2 0 0,0-4 15,1-3-15,-1 2 0,0-2 16,2-4-16,-2-1 16,-1 2-16,-3 2 0,-1-2 0,-2 2 0,0 1 15,0 3-15,-3 0 0,-1 1 16,-1 2-16,0 4 0,0 4 16,-1 0-16,-1 0 0,-1 3 0,0 1 15,0 3-15,0 3 0,0 1 16,0 6-16,0 4 0,0 0 15,0 2-15,0 4 16,0 2-16,0 3 16,0 3-16,0 1 0,0 4 15,0 10-15,0-1 0,0 4 16,-1-2-16,-1 6 0,-1-4 0,0 4 16,-1 0-16,-2-4 0,1-3 0,-5 7 15,-1-2-15,0-6 16,0-7-16,-4 0 0,-2-4 0,1-1 15,2-2-15,0-2 0,-1-3 16,0-5-16,-2-4 0,-3-4 0,-2-3 16,1-4-16,0-3 0,-5 0 15,-4-3 1,-2-5-16,-1-1 0,2-6 0,4-3 16,2-4-16,3-3 15,6 8-15,3 2 0,3 3 16</inkml:trace>
  <inkml:trace contextRef="#ctx0" brushRef="#br0" timeOffset="121012.2626">27908 11035 0,'0'0'15,"0"0"-15,0 0 0,35-8 16,-20 5-16,7 2 0,6-1 0,0 4 15,3-1-15,8 3 16,-1 0-16,-5 3 0,-3 0 0,-1-3 16,-6-1-16,-4-1 0,-4-1 0,-3 0 15</inkml:trace>
  <inkml:trace contextRef="#ctx0" brushRef="#br0" timeOffset="121175.1318">28004 11317 0,'0'0'0,"0"0"0,23 0 15,-4 0-15,3 0 0,6 0 0,5 0 16,10 0-16,0-3 0,0 2 16,-8-2-16,-6 3 0</inkml:trace>
  <inkml:trace contextRef="#ctx0" brushRef="#br0" timeOffset="121645.4983">29009 10720 0,'0'0'0,"0"0"0,0 0 16,0 0-16,-19-14 0,19 14 16,-23-7-16,9 4 0,-2 0 0,1 3 15,-1 3-15,0 0 16,-2 1-16,-5 3 0,1 3 0,2-1 0,1 4 16,2 1-16,0 5 0,4 2 15,2-1-15,1 6 0,2 3 16,1 9-16,0-2 0,3 4 15,1 2-15,2-2 0,1 0 0,1 13 16,0 1-16,-1-1 16,-1-3-16,4 14 0,0-3 0,-3-5 0,-3-3 15,-2-1-15,1-1 0,-2 1 16,2-7-16,-3 1 0,-1 2 16,-3-8-16,-2-5 0,-8-1 15,-4-1-15,2-7 0,2-4 0,-4-3 16,-1-4-16,-3-1 0,0-4 15,-5-6 1,-1-5-16,1-1 0,-2 0 16,-2-8-16,1-5 0,2-8 15,3-4-15,8 7 0,7 5 16,3 3-16</inkml:trace>
  <inkml:trace contextRef="#ctx0" brushRef="#br0" timeOffset="121846.1873">28503 11176 0,'0'0'0,"0"0"16,0 0-16,0 0 0,31-5 16,-31 5-1,39 0-15,-14 0 0,1 0 0,3 0 16,2 2-16,7-1 15,0 1-15,-6-1 0,-6 0 0,-4-1 16</inkml:trace>
  <inkml:trace contextRef="#ctx0" brushRef="#br0" timeOffset="122100.3058">29024 11060 0,'0'0'0,"0"0"15,0 0-15,0 0 0,-10 18 0,10-18 16,-11 28-16,5-10 0,-1 2 16,1 0-16,0 5 15,-1 7-15,2-4 0,3 1 0,2-1 16,0-3-16,0-3 0,0 1 15,0-7-15,0 0 0</inkml:trace>
  <inkml:trace contextRef="#ctx0" brushRef="#br0" timeOffset="122479.3415">29206 11087 0,'0'0'0,"0"0"16,0 0-16,9-17 0,-6 10 0,3 0 16,2 0-16,0 0 0,1 0 15,1 0-15,0 0 0,0 3 16,1 0-16,1 3 0,1 1 16,0 1-16,-1 3 15,2 0-15,-1 5 16,-2 0-16,-2 2 0,-1 3 15,-2 0-15,-1 4 0,-3 0 0,0 2 16,1 2-16,-2 0 0,1 2 0,1-5 16,0 1-16,2-1 15,-1 1-15,3 3 0,1-2 16,-3-6-16,1-1 0,1 0 0,3 0 16,1-3-16,0 0 0,1-4 0,2-3 15,0-1-15,1-3 0,0 0 16,-2-3-16,-2-5 0,-1-4 0,-2 2 15,-2 2-15,0 2 16</inkml:trace>
  <inkml:trace contextRef="#ctx0" brushRef="#br0" timeOffset="122749.0941">29635 11035 0,'0'0'0,"0"0"15,0 0-15,0 0 0,0 0 0,0 0 16,0 0-16,-22 18 0,22-18 0,-24 21 16,9-10-16,-2 3 0,-1 1 0,-2 2 15,-2 1-15,0 0 16,1 0-16,-5 3 0,-1 1 16,2-1-16,1 0 0,-4 1 15,4 0-15,2-2 0,3-5 0,3 0 16,0-5-1,5 1-15,4-2 0,1-4 16,2-5-16,2-3 0,5-4 16,-2-1-16,0 3 0,0 0 15</inkml:trace>
  <inkml:trace contextRef="#ctx0" brushRef="#br0" timeOffset="123033.776">29849 11013 0,'0'0'0,"0"0"15,0 0-15,0 0 0,20 24 0,-20-24 16,17 29-16,-10-13 0,0 5 0,-2 0 16,0 4-16,-2 7 0,-1 0 15,-3 0-15,-2-1 0,-3-1 16,-1-1-16,-3 3 0,-1 0 15,-1-3-15,0-1 0,-1-1 16,1-2-16,1-5 0,1 0 0,0-4 16,-1-3-1,-1-2-15,-1-2 0,2-1 16,2-3-16,3 0 0</inkml:trace>
  <inkml:trace contextRef="#ctx0" brushRef="#br0" timeOffset="123197.1138">30276 11471 0,'0'0'0,"0"0"16,0 0-16,0 0 0,0 0 0,0 0 16,0 0-16,0 0 0,0 0 15,0 0-15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5T00:44:53.8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592 18803 0,'0'0'16,"0"0"-16,0 0 0,0 0 15,0 0-15,0 0 0,-9-28 0,9 28 16,-3-26-16,3 26 16,-1-25-16,1 13 0,0 3 15,0 2-15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5T00:45:20.1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22543 14947 0,'0'0'0,"0"0"0,0 0 15,0 0-15,0 0 0,0 0 16,-24-3-16,24 3 0,0 0 0,-34-3 16,34 3-16,-35-1 0,16 1 15,-3 0-15,-2-2 0,-2 1 0,0 1 16,-13 3-16,-3-3 0,0 0 15,2 0-15,-13 0 0,0 0 16,-1-3-16,-1 3 0,-18 0 31,-4 3-31,1 4 16,-1-3-16,11 0 0,9-1 0,-24 1 16,-19 0-16,11 0 15,8-2-15,-31 2 0,15 0 0,4 3 16,4 3-16,-24 1 15,-16 3 1,8-3-16,5 0 0,29-7 0,19 2 0,-13 2 0,-8 6 16,5-6-16,5-2 0,-7-2 15,-7-1-15,9 1 0,7 0 0,-17 2 16,-9-1-16,13 2 16,11 0-16,-15 3 0,-9 1 15,11 0-15,9-4 0,-10 3 0,-9 0 16,8-2-1,7-4-15,-12 3 0,-8-1 16,14 1-16,10 1 0,-18-3 16,-11 1-16,14 0 0,8-1 0,-6 2 15,-5 3-15,10-2 16,9-1-16,-16 4 0,-12 0 16,15-1-16,9 0 0,-14-2 0,-7-1 15,11 0-15,9-3 0,-11 4 0,-7 5 16,14 1-16,8-2 0,-19 2 15,-14-1-15,11 1 0,8 1 0,-5-3 16,-3 2-16,13-3 0,10 1 16,-11 0-16,-10 3 15,13-2-15,8-1 0,-10 2 0,-9-3 16,16 3-16,11 0 0,-16 1 0,-14-1 16,8-3-16,6-4 0,0 0 15,-2 0-15,8 3 0,6 0 16,1-1-16,2 1 0,-1-1 15,1-2-15,0-2 0,1-1 16,5 0-16,4 1 0,4 0 16,2-1-1,3-2-15,2-2 0,1-2 16,0 2-16,8-2 0,6 2 0,-2-1 16,-1 1-16,6-1 0,4 1 15,7 0-15,4-1 0,1-1 16,1 2-16,-2-1 0,-2-2 15,5 0-15,4 3 0,5 0 16,4 0-16,5 0 0,-2 0 0,2 0 0,-3 2 16,3-2-16,-2-2 0,2 2 15,0 0-15,0 0 0,-1-4 16,1 4-16,0 0 0,0 0 0,0 0 16,0 0-16,2 0 15,0-3-15,2 1 0,-2-1 16,0 1-16,-2 2 15</inkml:trace>
  <inkml:trace contextRef="#ctx0" brushRef="#br0" timeOffset="22888.5251">10566 15973 0,'0'0'0,"0"0"16,0 0-16,0 0 0,10-22 0,-10 22 15,0 0-15,0 0 16,11-16-16,-11 16 0,0 0 0,0 0 16,18-17-16,-18 17 15,0 0-15,21-7 0,-12 6 16,-1 1-16,0 0 0,0 0 15,-1 0-15,-2 0 0</inkml:trace>
  <inkml:trace contextRef="#ctx0" brushRef="#br0" timeOffset="77125.7343">18705 10914 0,'0'0'16,"0"0"-16,0 0 0,0 0 0,0 0 15,0 0-15,21-8 0,-21 8 0,0 0 16,0 0-16,28 0 16,-28 0-16,18 7 0,-7 1 15,1-2-15,0 2 0,2 2 0,-1 0 16,0 2-16,-1-1 0,0 0 15,0 3-15,1 0 16,-1 0-16,0 1 0,3 6 0,1 1 16,-1-1-16,1 1 0,-1 2 15,0 1-15,0-1 0,-3-1 0,0 0 16,-1 0 0,1 6-16,-1 1 0,-1-3 0,-1-3 0,-1 0 0,-2 1 15,0 1-15,-1 0 0,0-3 16,-1-3-16,-1-1 15,1-2-15,-1-4 0,-1-2 0,1 0 32,-2 0-32,0-4 0,0 0 0,0-3 15,-1-1-15,0-3 0,0 3 16,0-3-16,2-6 0,-2 2 16,-1-3-16,1-4 0,2-3 15,-1 0-15,0 5 0,1 0 0</inkml:trace>
  <inkml:trace contextRef="#ctx0" brushRef="#br0" timeOffset="77487.2861">19194 10971 0,'0'0'0,"0"0"15,0 0-15,0 0 0,0 0 0,0 0 16,0 0-16,-24 17 0,24-17 16,-16 18-16,16-18 0,-22 22 15,8-8-15,-2 0 0,-3 4 16,1 0-16,2 0 0,-7 7 16,0 4-16,-1-2 0,2-4 0,0 4 0,-1-1 15,-1 5-15,2-2 0,1-3 16,1-1-16,1-2 15,2-1-15,0 0 0,1-2 16,0-2-16,3-2 0,2-3 0,2-1 16,0-1-16,1-4 0,2 0 15,0 0-15,4-4 0,0 1 0,2-4 16,-2-4-16,4-2 0,3-5 16,1 4-16,-2 0 0,0 1 0</inkml:trace>
  <inkml:trace contextRef="#ctx0" brushRef="#br0" timeOffset="78012.5474">19488 10885 0,'0'0'0,"0"0"0,0 0 16,0 0-16,24-7 0,-14 6 16,2 1-16,0-2 0,0 2 15,2 2-15,0 2 0,0 1 16,-1 1-16,4 2 0,-2 2 16,-2 1-16,-2 0 0,-4 2 0,-1-1 15,-3 2 1,-2-1-16,-3-1 0,-2-1 15,-3 0-15,-1-1 0,-1 0 16,1 1-16,-1-1 0,1-2 16,0 0-16,1-1 0,-1 0 15,0 0-15,2 0 0,0-3 16,1 3-16,0-4 0,3 1 16,0-1-16,0-2 0,-1 2 0,2 0 0,1-2 15,1 2-15,2 1 0,1-1 16,1 0-16,3-2 0,1 2 0,2 1 15,3-1-15,1 1 16,-1-1-16,0-2 0,1 1 16,-2-1-16,0-1 0,0 2 15,2-1-15,-2 0 16,0-1-16,2 0 0,-2 0 16,-4 0-16,-2 0 0,0 0 15,-2 0-15,1 0 0,-1-2 0,-1 4 16,-3 1-16,-1 1 0,-2-1 15,-1 0-15,2-2 0,1-1 16</inkml:trace>
  <inkml:trace contextRef="#ctx0" brushRef="#br0" timeOffset="79616.0158">16085 10982 0,'0'0'0,"0"0"15,0 0 1,0 0-16,0 0 0,32 0 16,-32 0-16,25 10 0,-25-10 0,30 14 15,-11 0-15,-1-2 0,0 2 16,4 7-16,-1 4 0,-1-1 16,-3-1-16,1 4 0,-1-1 15,0 5-15,-2-2 0,-1 0 16,-1 0-16,-1-4 0,-2-2 0,-1 0 15,-1-1-15,-3-1 0,0-3 16,-2 0-16,-1-1 16,0-2-16,1-2 0,-2-2 0,0-1 0,0-1 15,0-4-15,-1 0 0,1-3 16,-1-2-16,0 0 0,-3-8 16,1-7-16,-1 4 0,1 1 0,1 2 15</inkml:trace>
  <inkml:trace contextRef="#ctx0" brushRef="#br0" timeOffset="79939.2628">16521 11060 0,'0'0'0,"0"0"16,0 0-16,0 0 0,0 0 0,-18 18 0,18-18 15,-25 14-15,25-14 0,-29 18 0,12-7 16,-1-1-16,1 1 0,-3 0 16,-1 0-16,1 2 0,0-1 15,-4 5-15,2-2 0,1-1 16,1 0-16,0-1 0,2-2 16,0-2-16,1 1 0,2-1 0,2 0 15,1-2-15,1 2 0,2-4 16,1 2-16,0-3 0,2 3 0,-1-1 15,0-2-15,2 0 0,-2-1 16,1-3-16,-1-2 0,2 1 16,0-2-16,1 3 0</inkml:trace>
  <inkml:trace contextRef="#ctx0" brushRef="#br0" timeOffset="80936.1068">13266 10945 0,'0'0'0,"0"0"0,0 0 15,0 0-15,20 10 0,-20-10 0,20 16 16,-7-6-16,1 2 0,1 2 16,-1 2-16,-1 0 0,-1 1 0,4 5 15,-1 0-15,0 2 0,-1-2 16,-1 3-16,-1-4 0,-2 1 0,-1-1 16,1 3-16,-1-5 0,-3-5 15,1-3-15,-3 3 0,0-1 16,-1-1-16,0-1 0,1-2 15,-2 0-15,0-2 0,-1 0 0,0 0 16,0-3-16,0 1 0,1-3 16,-2-2-16,2 3 0,-2-3 0,0 0 15,0 0-15,1 4 0,-1-4 16,2 0-16,-2 0 0,2 0 16,-2 0-16,0-4 0,0 1 0,0 2 15,0-2-15,0 0 16,0 2-16,1-2 0,0 0 15,1 1-15,-1-1 16,0-3-16,0 4 0,0 0 16,0-1-16,0 2 0,0-2 15,0 0-15,0 2 0,1-2 16,-2 3-16,2-4 0,-2 4 16,2 0-16,-2 0 0,2 0 0,-2 0 15,0 0-15,0 0 0,5-3 16,-5 3-16,0 0 0,0 0 0,0 0 0,0 0 15,6 2-15,-6-2 0,0 0 16,0 0-16,1 5 16,-1-5-16,0 0 0,0 0 0,0 7 15,0-7-15,0 0 0,0 0 16,0 0-16,0 0 0,0 0 16,0 0-1,0 0-15,1 7 0,-1-7 0,0 0 16,0 0-16,0 0 0,-2-4 15,2 4-15,0 0 16,-2-6-16,2 6 0,0 0 0,-5-4 16,5 4-16,-5-4 0,5 4 15,-4-3-15,4 3 0</inkml:trace>
  <inkml:trace contextRef="#ctx0" brushRef="#br0" timeOffset="82171.6597">13408 10814 0,'0'0'0,"0"0"0,0 0 16,0 0-1,0 0-15,0 0 0,0 0 0,0 0 16,0 0-16,8 27 0,-8-27 15,0 0-15,7 34 0,-5-17 16,0 1-16,0 3 0,0 0 16,0 1-16,-1 3 15,0 3-15,0-2 0,-1 10 0,0 3 16,-1-3-16,0-1 0,0 5 0,-1-3 16,0-3-16,-1-2 0,0-3 15,0-1-15,2-3 0,0-3 0,0 2 16,0-4-16,0-4 0,1-2 15,-1-4-15,0-3 0,1-2 16,0 1-16,0-6 16,0 0-1,0-6-15,0-5 0,1 0 0,0-1 16,1-4-16,0-2 0,1-3 16,-1-1-16,0 1 0,0-4 0,0-4 15,1 1-15,0-8 0,0 3 16,-1-2-16,1 2 15,-1 2-15,-1-1 0,1 0 0,0 3 16,-1-3-16,0 3 0,-1-6 0,0 6 16,0 1-16,0 3 0,0 2 15,0 0-15,0 7 0,0-1 0,0 6 16,0 0-16,0 4 0,0 0 16,0 4-16,0 0 15,0 3-15,-1 5 0,0 1 0,0 3 16,0 2-16,0 3 0,-1 4 0,0 0 15,0 4-15,1 3 0,0 0 16,0 4-16,0 6 0,0 1 0,0-1 16,0 1-16,0-3 0,0 2 15,1-3-15,0 0 0,0 4 16,0-4-16,-2-4 0,1-2 16,1-2-1,0-5-15,-1-6 0,0-1 16,0-2-16,1-3 0,0 0 15,0-3-15,0-4 16,0 0-16,1-4 0,-1-1 0,0-4 16,-1-5-16,0-1 0,0-2 15,0-3-15,0-7 0,0 2 16,-1 0-16,2-8 0,2-2 0,-1 3 16,-1 4-16,0-1 0,0-3 15,1 4-15,0 2 0,1-6 16,0 0-16,0 7 0,0 4 0,-1 3 15,0 3-15,0 2 16,-1 2-16,1 4 0,0 2 0,-1-1 16,0 5-16,0 1 15,0 0-15,2 1 16,-1 5-16,0 2 0,1 3 16,-1 3-16,1 0 0,-1 5 15,0 5-15,0-2 0,1 5 16,1 5-16,-1 4 0,0 7 0,-1-3 15,1 13-15,2 1 16,0-9-16,2-7 0,-2-6 0,-1-7 0,1-6 16</inkml:trace>
  <inkml:trace contextRef="#ctx0" brushRef="#br0" timeOffset="83951.9015">23293 7026 0,'0'0'0,"0"0"16,0 0-16,20 16 0,-20-16 0,21 18 16,-7-6-16,2 3 0,0 2 15,4 5-15,0 7 16,-1-3-16,0-1 0,-1 2 0,0 3 16,2 5-16,-1-2 0,-4 0 15,-3-1-15,-1-2 0,-2 2 0,-1-3 16,-3-3-16,-1-1 0,-2-5 0,-1 0 15,-1-3-15,-1-4 0,0-3 16,0-1-16,-1-2 0,-1-3 16,0-2-16,-3-2 0,-2-4 15,0-3-15,0-3 0,1 3 16,2 1 0,1 0-16</inkml:trace>
  <inkml:trace contextRef="#ctx0" brushRef="#br0" timeOffset="84259.2046">23663 7089 0,'0'0'0,"0"0"15,0 0-15,-16 21 0,16-21 0,-21 25 16,6-9-16,-2 2 0,2 0 15,-8 9-15,-3-1 0,0-1 16,0 0-16,-5 7 0,2-4 0,2-2 0,3-1 16,-2 0-16,-3-3 15,4 0-15,2-3 0,-1 2 0,5-4 16,3-4-16,3-2 0,1-4 16,1 0-16,1-5 0,2-4 31,1-1-31,2 1 0,1 0 0</inkml:trace>
  <inkml:trace contextRef="#ctx0" brushRef="#br0" timeOffset="84585.301">24120 6748 0,'0'0'0,"0"0"0,0 0 0,21 7 16,-21-7-16,22 10 0,-22-10 0,26 14 15,-14-6-15,-2 3 0,-1 3 16,-4 0-16,-2 0 0,-3 1 16,-3 3-16,-3 3 0,-2 0 15,-2-3-15,-1 2 0,1-1 16,0-1-16,1-3 0,1 1 15,2-1-15,0-2 0,3 0 16,1-1-16,2-3 0,2 2 16,8-4-16,7 0 0,2 0 15,5 0-15,1-3 0,4 0 0,-5-1 0,-4 0 16,-3-2-16</inkml:trace>
  <inkml:trace contextRef="#ctx0" brushRef="#br0" timeOffset="84801.1749">24333 7417 0,'0'0'16,"0"0"-16,28-2 0,-28 2 0,46-1 0,-7 0 15,6 0-15,-1 1 0,-1 0 16,12 2-16,3-1 0,-9 1 16,-4-2-16,-3 0 0,-9 0 15,-7 0-15</inkml:trace>
  <inkml:trace contextRef="#ctx0" brushRef="#br0" timeOffset="85086.637">24616 7308 0,'0'0'0,"0"0"0,0 0 15,0 0-15,0 0 0,-7 29 16,7-29-16,-8 28 0,8-28 0,-10 30 15,5-12-15,-1-1 0,0 0 16,0 1-16,2 0 0,-1-2 16,2 0-16,-1-1 0,0-1 15,2-1-15,1-3 0,3-4 0,4-3 16,-2 0-16,1-1 0,-2 1 0</inkml:trace>
  <inkml:trace contextRef="#ctx0" brushRef="#br0" timeOffset="85403.3508">25255 7083 0,'0'0'0,"0"0"0,0 0 15,0 0-15,18 18 0,-18-18 16,26 24-16,-10-9 0,0-1 0,1 4 15,0 3-15,1 0 0,0 0 0,4 9 16,-1 2-16,-4-3 0,-1 0 16,0 3-16,0 0 0,-4-3 15,-1-2-15,-2-1 0,-2 0 16,0-5-16,-3-2 0,0-3 16,-1-4-16,-1-2 0,1-2 0,-1-2 31,0-2-31,-2-4 0,1 2 0,-3-7 15,-3-2-15,2-6 0,1-3 16,1 1-16,0 4 0,0 1 16</inkml:trace>
  <inkml:trace contextRef="#ctx0" brushRef="#br0" timeOffset="85657.4387">25713 7115 0,'0'0'0,"0"0"0,0 0 16,0 0-16,-27 15 0,27-15 16,-29 24-16,11-9 0,0 3 0,-3 0 15,-2 1-15,-6 5 0,3-3 0,-2 3 16,0 1-16,-3 1 0,3-2 16,3-2-16,2 0 0,3-3 15,2-2-15,3 0 0,1 0 16,1-4-16,3-3 0,3 0 15,0-4-15,3 0 0</inkml:trace>
  <inkml:trace contextRef="#ctx0" brushRef="#br0" timeOffset="85858.0053">26040 7212 0,'0'0'15,"10"0"-15,7 2 0,2-1 0,1-1 0,14 4 16,3-1-16,8 1 0,-2 3 16,-1-2-16,0 1 0,-4 1 15,-4 0-15,0 0 0,-5-3 16,-8-2-16,-6-2 0,-3 0 16,-2 0-16,-2 0 0</inkml:trace>
  <inkml:trace contextRef="#ctx0" brushRef="#br0" timeOffset="86121.3283">26339 7119 0,'0'0'0,"0"0"15,0 0-15,0 0 0,0 0 16,0 0-16,-6 27 0,6-27 15,-4 21-15,4-21 0,-6 32 16,1-16-16,0 2 0,-1 0 16,1 3-16,-2-3 0,2 2 0,-2 3 15,0 0-15,2-3 0,0-1 0,1-1 16,1-1-16,-1-4 0,2-1 16,1-4-16,1 0 0,2-7 0,2-2 15,-2 0-15,0 0 0,0-1 16</inkml:trace>
  <inkml:trace contextRef="#ctx0" brushRef="#br0" timeOffset="86453.59">26882 7162 0,'0'0'0,"0"0"0,0 0 16,-3 24-16,3-24 0,-3 29 15,1-9-15,-1 1 0,-2 1 0,-1 7 16,-3 1-16,1-2 0,0 1 16,1 6-16,0-1 0,0-4 15,1-4 1,0 0-16,1-1 0,1-3 15,3-1-15,0-4 0,1-1 16,0-3-16,0-3 0,2-2 16,2-3-16,-1-3 0,0 0 0,5-5 15,3-5-15,-2 2 0,-1 1 0,-2 0 16</inkml:trace>
  <inkml:trace contextRef="#ctx0" brushRef="#br0" timeOffset="86623.0677">27342 7301 0,'0'0'0,"0"0"0,0 0 0,26-2 15,-12 2-15,5 1 16,4 0-16,-1 2 0,1 1 16,6 3-16,-1 1 15,-6-1-15,-5-1 0,-1-2 0,-3 2 16,-2-2-16</inkml:trace>
  <inkml:trace contextRef="#ctx0" brushRef="#br0" timeOffset="86776.4887">27286 7610 0,'0'0'0,"0"0"15,22 3-15,-22-3 0,36 4 16,-11-1-16,7-1 0,10 1 15,1 0-15,0 0 0,-8 1 0,-6-2 0</inkml:trace>
  <inkml:trace contextRef="#ctx0" brushRef="#br0" timeOffset="87255.4644">28225 7346 0,'0'0'0,"0"0"0,0 0 0,0 0 16,0 0-16,-17 24 0,17-24 0,-16 20 0,16-20 15,-20 27-15,6-12 16,0 1-16,1 1 0,0 1 0,1 3 15,-1 2-15,1-1 0,4 1 16,0-3-16,2 1 0,2-4 0,2 1 16,2-1-16,1-2 15,2-2-15,4-1 16,3-3-16,3-1 16,2-1-16,2-2 0,2 0 15,2-3-15,1-1 0,1-2 0,1-2 16,-1-1-16,-1 0 0,8-5 15,1-2-15,-3 0 0,-2 2 0,-3-4 16,-2-2-16,-2 1 16,-1 2-16,-3-2 0,0-1 0,-1-2 0,-3 3 15,-2-2-15,-2 1 16,-1 0-16,-3 0 0,-6 4 0,-5-1 16,-3 0-16,-3-1 0,-11 2 15,-7-1-15,-2 1 0,-2 3 16,6 0-16,6 3 0,4-1 0</inkml:trace>
  <inkml:trace contextRef="#ctx0" brushRef="#br0" timeOffset="89901.1943">26846 8810 0,'0'0'0,"0"0"15,0 0-15,0 0 0,0 0 0,0 0 16,-14 24-16,14-24 0,-14 16 0,14-16 15,-22 20-15,8-10 0,0 1 16,-4 1-16,-2 2 16,-1-2-16,-1-1 0,-9 2 15,-1-2-15,0-1 0,0 1 0,1-1 16,0-2-16,-4 1 0,2-2 0,1-5 16,1 0-16,3-2 0,3 0 0,1-3 15,0-2-15,3 0 0,0 1 16,3-3-16,-1-1 15,2-2-15,3-1 0,2-1 0,2-1 16,2 1-16,2 0 0,1-1 16,3-2-1,1 4-15,1 1 0,4-1 16,5-1-16,0 1 0,1 3 0,2-2 16,1 3-16,2 0 0,-1 2 15,3 0-15,-1 2 0,3 2 16,1 3-16,0-1 0,-1 2 15,1 2-15,0 1 0,1 2 16,1 3-16,5 4 0,-1 1 0,-2-1 16,-2 3-16,-1-1 0,-1 2 0,-1-2 15,0 0-15,-1-1 0,0 1 16,-3 0-16,0 0 0,-2-1 16,-1-2-16,-1 1 0,-1 1 15,-1-3-15,0 0 0,0-1 16,-1 0-16,1-2 0,1-3 0,-3-2 15,-2 0-15,1-2 0</inkml:trace>
  <inkml:trace contextRef="#ctx0" brushRef="#br0" timeOffset="90064.0491">27420 9119 0,'0'0'16,"0"0"-16,0 0 0,26 11 0,-26-11 15,0 0-15,27 12 0,-21-9 16</inkml:trace>
  <inkml:trace contextRef="#ctx0" brushRef="#br0" timeOffset="91104.6623">28668 10520 0,'0'0'0,"0"0"0,0 0 16,0 0-16,0 0 0,0-32 0,0 32 16,2-28-16,-2 28 0,3-32 15,-2 10-15,0-3 0,0 1 16,1-11-16,0 1 0,2-3 0,-1 1 16,-1-12-1,-2-4-15,1 4 16,1 2-16,1-12 0,-1 0 0,1 3 15,0 4-15,2-9 0,0 2 16,1 6-16,-1 3 0,2-1 16,1-2-16,1 7 15,0 3-15,4-7 0,0 2 0,-1 4 0,-1 3 0,2-3 16,0 1-16,1 6 0,-1 5 16,3 1-16,3 1 0,-2 2 15,-3 4-15,3 3 0,0 2 16,-1 6-16,-1 1 0,2 2 15,0 0-15,2 3 0,0 1 0,1 4 16,0 2-16,-6 1 16,-2 2-16,1 3 15,3 2-15,-3 2 0,-1 1 16,-3 3-16,-3 3 0,-3-5 0,-3 0 16,-3-1-16,-1 2 0,-3 0 0,0-1 0,-5 0 15,-4 0 1,-4-1-16,-2-2 0,-2 0 15,0-1-15,-2-1 0,1-2 0,0 0 16,0 0-16,2-2 0,2 1 0,3-2 16,0-2-16,4 2 15,1-2-15,2 0 0,3-2 16,0 1-16,2-1 0,3 1 16,0-1-16,1 1 0,-1 1 0,1 0 15,2-1-15,0 0 16,0-4-16,3 3 15,3 0-15,2 0 0,0 1 16,5 1-16,3 1 0,0 2 16,-1 0-16,6 4 0,1 2 15,-1-1-15,-1 2 0,-1 0 16,-1 3-16,-1-2 0,-3 1 0,-3 1 16,-2 0-16,-1 0 0,-3-2 15,-3 1-15,-2-1 0,-2 2 0,-1-1 16,-4 0-16,-1-1 0,-1-1 15,-1-3-15,-1 0 0,-1-2 16,-2 0-16,2-1 0,-1-1 16,0-1-16,1 0 0,1-3 0,1 0 15,1-3-15,1 0 0,2 0 16,-1-3-16,0-4 0,2 3 0,0 0 0,1 2 16</inkml:trace>
  <inkml:trace contextRef="#ctx0" brushRef="#br0" timeOffset="91251.7506">29764 9271 0,'0'0'0,"0"0"0,0 0 15,0 0-15,0 0 0,0 0 0,0 0 16,0 0-16,0 0 0,0 0 15</inkml:trace>
  <inkml:trace contextRef="#ctx0" brushRef="#br0" timeOffset="92577.6915">22985 11046 0,'0'0'0,"0"0"16,0 0-16,0 0 0,0 0 0,0 0 15,0 0-15,-2 24 0,2-24 0,0 0 0,-8 29 16,8-29-16,-12 32 0,2-15 16,-4 2-16,0 2 0,0-3 15,-4 4-15,-3-2 0,-8 5 16,0-2-16,-1 0 0,-1-3 15,-5 3-15,0-4 0,3-5 16,2-3-16,3-3 0,1-5 0,2 1 16,1-4-16,2-4 0,1 0 0,2-6 15,2 2-15,4-6 0,2 0 16,2-4-16,3 0 0,1 0 16,2-3-16,2 0 0,1 1 15,2 1-15,1 4 0,2-3 16,1-3-1,2 5-15,0 0 0,1 4 16,2 1-16,-1 2 0,-1 0 0,1 3 16,0 3-16,-1 5 0,0 0 15,1 4-15,1-2 0,1 3 16,1 0-16,2 4 0,-1 0 16,0 3-16,1 0 0,-2 4 15,0 0-15,-1 0 0,0-1 0,4 4 16,-1-2-16,1-1 0,-1 0 0,1 0 15,0-1-15,0-6 0,-1 0 16,5-4 0,2 0-16,0-7 15,2-4-15,2-3 0,-6-3 0,-3 2 0,-3 1 32,-3 4-32</inkml:trace>
  <inkml:trace contextRef="#ctx0" brushRef="#br0" timeOffset="92754.8741">23272 11199 0,'0'0'0,"0"0"16,0 0-16,0 0 0,19-11 0,-19 11 16,34-10-16,-12 6 15,3 0-15,3-2 0,4 4 0,8-3 0,-1 1 16,8 4-16,0 0 0,-6 0 16,-5 2-16,-7-1 0,-2-1 15,-6 0-15,-5 0 0,-3-3 16,-1 3-16,-4 0 0</inkml:trace>
  <inkml:trace contextRef="#ctx0" brushRef="#br0" timeOffset="92972.1847">23253 11310 0,'0'0'16,"0"0"-16,0 0 0,0 0 0,0 0 15,39 0-15,-39 0 0,42 0 0,-19 0 16,4 0-16,3 3 0,-2-3 16,0 1-16,7-1 0,0 0 15,-3 2-15,-2-1 0,2-1 16,-3-3-16,-7-1 0,-6-1 0,-2-1 16,-3 3-16,-3 1 0</inkml:trace>
  <inkml:trace contextRef="#ctx0" brushRef="#br0" timeOffset="93210.1994">23647 11003 0,'0'0'15,"0"0"-15,0 0 0,0 0 16,0 0-16,-3 21 0,3-21 15,-4 28-15,4-28 0,-7 32 16,3-13-16,-1 2 0,0 4 0,-3 4 16,-1-1-16,-2 12 0,-1-1 15,2 2-15,2 0 0,1 2 0,0-7 0,1-8 16</inkml:trace>
  <inkml:trace contextRef="#ctx0" brushRef="#br0" timeOffset="93981.3148">23814 12368 0,'0'0'0,"0"0"0,0 0 16,0 0-16,0 0 0,-3-29 0,3 29 15,-3-28-15,3 28 0,0-36 0,1 10 16,1 1-16,-1-2 0,2-14 0,2-4 16,1-2-16,-1 0 0,4-12 15,2-1-15,3-6 0,-1 5 16,1-11-16,-1 1 0,0 9 16,-4 5-16,1-7 0,-1 0 15,-2 10-15,-2 7 0,1-1 0,-1 4 16,1 4-16,-1 6 0,2 0 15,0 2-15,0 4 0,0 4 0,2 1 16,2 3-16,0 2 0,-1 4 16,0 3-16,1 0 0,0 4 15,1 3 1,0 5-16,2 6 16,0-1-16,-2-2 0,1 7 0,1 0 15,-2 3-15,-2 1 0,-1 2 16,-1 2-16,-4-2 0,-2 0 0,-2-2 15,-1 2-15,-3-2 16,-3 0-16,-2 2 0,0-2 16,0-2-16,0-1 0,0-2 15,0 1-15,0-4 0,2 0 0,-1-3 0,1 2 16,3-2-16,0-3 0,0 4 16,1-3-16,1-2 0,2 0 15,-2 3-15,2-3 0,-3 1 16,3-1-16,0 0 0,0 0 15,4 0-15,0-1 0,4 1 16,2 0-16,2 0 16,1 0-16,1 0 0,2 0 15,-1 3-15,1 1 0,-2 2 16,0 1-16,3 2 0,-2 1 0,0 1 16,-3-3-16,-2 2 15,-3 1-15,-1-4 0,-2 2 16,0 0-16,-2 1 0,-3-3 0,-1 1 15,-3-1-15,0-1 0,-5-1 0,-3 0 16,-2 1-16,-1 0 0,-6-2 16,1 3-16,-1-3 0,0 0 0,-1-1 15,3 1-15,1-1 16,2-3-16,3 0 0,1 0 16,3 0-16,2 0 0,1-3 0,2 3 15,0-1 1</inkml:trace>
  <inkml:trace contextRef="#ctx0" brushRef="#br0" timeOffset="94144.1932">24759 11228 0,'0'0'0,"0"0"0,0 0 15,0 0-15,0 0 0,0 0 16,0 0-16,5 21 0,-5-21 0,0 0 15,-4 21-15,4-21 0</inkml:trace>
  <inkml:trace contextRef="#ctx0" brushRef="#br0" timeOffset="95485.4904">24812 12841 0,'0'0'16,"2"-11"-16,2-5 0,2-1 0,2 2 16,3-13-16,1-6 15,1-4-15,0 3 0,-1-4 0,-1 0 16,-1-4-16,-2 5 0,-2-1 16,-1 0-16,-2 5 0,0 5 15,-3 0 1,-3 0-16,1 4 0,0 2 15,-3 3-15,-3 3 0,-1 3 0,-1 5 16,-5 5-16,-5 7 16,0 0-16,1 2 0,-5 6 15,-5 5-15,5 0 0,0 2 0,-6 9 16,0 5-16,0-1 0,2 1 16,-5 11-16,1 4 0,5-2 0,6-2 0,2 0 15,2 1-15,1-1 16,3-3-16,3 5 0,5-2 15,5-8-15,3-6 0,4-2 0,1-1 16,0-9-16,0-2 0,4-4 16,3-2-16,8-2 0,2-5 15,0-4 1,1-5-16,-3-1 0,2-2 0,3-4 16,3-2-16,-4 0 0,-1 1 15,6-8-15,-1-4 16,-2 0-16,-1 1 0,-5 1 0,-3 2 15,-3-1-15,-2 1 16,-3 2-16,0 1 0,-2 1 16,-2 4-16,-2 1 0,0 3 0,-2 2 0,-1 1 0,0 3 15,-1 2-15,-2 3 16,0 0-16,0 0 0,-1 5 0,-1 2 16,-1 1-16,0 2 15,-1 4-15,-1 0 0,0 1 0,-1 4 16,1 2-1,-1-1-15,1 0 0,-3 4 0,0 0 0,2 0 0,-1-3 16,1-1-16,1-3 0,1-2 16,0 0-16,2-2 0,0-1 15,2-3-15,1-1 0,2-4 16,4-3-16,-1-3 0,2-3 0,-2 0 16,-1 1-16,0 0 0</inkml:trace>
  <inkml:trace contextRef="#ctx0" brushRef="#br0" timeOffset="95918.1041">25247 12852 0,'0'0'0,"0"0"0,0 0 15,0 0-15,-7 22 0,7-22 0,-7 24 16,7-24-16,-9 27 0,5-12 15,-2 1 1,1-2-16,-2-1 0,2 0 0,-1-2 16,2-2-16,0-1 0,1-1 15,1-2-15,1-1 16,0-2-16,1-2 16,4-3-16,3-5 15,2-2-15,-1-1 0,1-1 0,1-1 16,1-2-16,5-2 0,0 1 0,2 0 15,-1-1 1,-1 2-16,-2 0 0,-1 1 0,1 1 16,-3 2-16,-1 0 0,-3 2 0,0 1 0,0 2 15,-2 1-15,1 4 0,-1 1 16,1 4-16,-2 0 0,-1 4 16,1 1-16,-2 0 0,0 0 0,-1 3 15,-1 5-15,-1 0 16,0-1-16,-1 5 0,0 2 15,-2 1-15,0 2 0,-5 3 0,-3 5 0,0 1 16,2-7-16,2-6 0</inkml:trace>
  <inkml:trace contextRef="#ctx0" brushRef="#br0" timeOffset="96770.1154">22981 14028 0,'0'0'0,"0"0"15,0 0-15,0 0 0,0 0 0,-5 26 16,5-26-16,-5 24 0,5-24 16,-10 29-16,2-10 15,-2-4-15,0 0 0,-2 3 16,-2 2-16,0 1 0,0-1 0,-9 4 0,-4 0 15,3-6-15,1-2 0,-7 2 16,-1-2-16,2-5 0,2-1 0,-1-3 16,2-2-16,1-4 0,3-1 15,0-7-15,1-2 16,2-4-16,0 1 0,1-5 0,2-2 16,1-1-16,4-2 0,4-3 0,3-2 15,3 4-15,2 3 0,4-5 16,2 1-16,2 7 0,1 2 0,2-1 15,1 0-15,-3 6 0,-1 1 16,1 3-16,1 3 16,1 2-16,2 1 0,2 4 0,4 2 15,-1 1 1,-2 0-16,1 1 0,1 2 16,-1 2-16,1 3 0,3 1 15,4 3-15,-4-1 0,-2-2 0,2 1 16,2 0-16,0-1 0,0 0 0,0-2 15,-6-2-15,-3-2 0</inkml:trace>
  <inkml:trace contextRef="#ctx0" brushRef="#br0" timeOffset="96968.3774">23311 14171 0,'0'0'0,"0"0"15,0 0-15,0 0 16,0 0-16,26-6 0,-26 6 16,35-3-16,-35 3 0,42-2 0,-15-1 15,0 2-15,-1 0 0,7 1 16,-1 2-16,-4-2 0,-5 1 16,-3-1-16</inkml:trace>
  <inkml:trace contextRef="#ctx0" brushRef="#br0" timeOffset="97159.5275">23262 14290 0,'0'0'0,"0"0"16,0 0-16,0 0 0,0 0 0,27 0 31,-27 0-31,30 2 0,-30-2 0,42 5 16,-17 1-16,1 1 0,2 2 15,7 0-15,-1 3 0,-4-1 16,-5-4-16,-5 0 0</inkml:trace>
  <inkml:trace contextRef="#ctx0" brushRef="#br0" timeOffset="97971.2896">23865 15326 0,'0'0'0,"0"0"0,0 0 16,0 0-16,0 0 0,2-32 0,-2 32 15,2-33-15,-1 13 0,1-3 16,0-5-16,1-1 0,-2-2 0,2-13 31,0-5-31,1 2 0,0 0 0,1-13 16,-1 3-16,0-7 0,0 6 15,-1-2-15,1 3 16,0-4-16,-2 7 0,0 1 0,1 3 16,0 3-16,-1 3 0,0-4 15,0 5-15,2 9 0,1 3 0,1-3 16,-1 0-16,-2 8 0,1 3 0,0 5 15,2 3-15,-1 4 0,1 1 16,5 4-16,2 2 0,0 2 16,0 2-16,3 1 0,0 3 15,0-1-15,-2 4 0,-2 3 16,0 5-16,-1 0 0,-1 1 0,-2-2 31,-1 1-31,-2 0 0,0 0 0,-5 1 16,-4 0-16,1 0 0,-1 0 15,-3-1-15,-1 0 16,-2 0-16,-1-1 0,-3-3 0,-4-2 16,2-2-16,0 0 0,2-3 15,0 1-15,3-1 0,2-1 16,1-1-16,1 0 0,3-2 0,1 1 0,1-1 16,2 0-16,0 0 15,2-1-15,7 0 16,5 1-16,0 0 15,3 0-15,0 1 0,-1 1 0,3 1 16,3 4-16,-1-3 0,-2 3 0,0 0 16,-1 2-16,-3 0 0,-1 1 0,-3 1 15,-1-4-15,-3 1 0,0 2 0,-2-2 16,-1 0 0,-3 1-1,-1-3-15,-5-1 0,-2 2 16,-4-2-16,-3-1 0,-1 0 0,-2 1 15,0-2-15,-3-1 0,-2 0 16,-2-2-16,2 0 0,1 0 0,2 0 16,0 0-16,3-2 0,0 1 15,3-1-15,2 0 0,2-3 16,2 1-16,2 0 0,-1 1 16,2 1-16</inkml:trace>
  <inkml:trace contextRef="#ctx0" brushRef="#br0" timeOffset="98884.578">25193 15479 0,'0'0'0,"-1"-10"15,0-4 1,0-1-16,0-3 0,-1-6 16,0-1-16,-4-7 0,-1 2 0,0 2 15,-3 3-15,0 4 0,1 2 16,-3 2-16,-2 3 16,-6 6-16,-5 2 0,-1 8 0,-2 3 15,-2 2-15,-4 4 16,-1 13-1,-2 5-15,-2 9 0,-1 3 16,2 1-16,7-3 0,2 8 0,6 3 16,5-4-16,4-6 0,3 10 15,4-2-15,4-14 0,2-5 16,2 3-16,2 0 0,4-7 16,2-2-16,4-4 0,4-4 15,-2-4-15,-1-4 0,3-5 0,2-4 16,-4-2-16,1-1 0,3-7 0,6-5 0,-2 1 0,-2 0 15,0-3 1,-1-3-16,-1-3 0,1-3 16,1 1-16,2 0 15,-2 2-15,-2 3 0,0-9 0,-3 2 16,-5 6-16,-2 3 0,-1 2 0,-1 0 16,-2 7-16,0 1 0,-2 2 15,-1 2 1,0-1-16,-1 3 0,-1 4 0,0 0 15,0 7-15,-1-3 0,-1 6 16,0 4-16,-1 1 16,-2 1-16,1 0 0,-1-1 15,0 2-15,-1 1 0,-3 4 16,0 2-16,2-2 0,3 3 0,-1-5 16,0-4-16,2 0 0,2-4 15,3-1-15,3 0 0,-1-8 0,3 0 0,-2-2 16,0-1-1,-1 2-15</inkml:trace>
  <inkml:trace contextRef="#ctx0" brushRef="#br0" timeOffset="99358.0526">25315 15726 0,'0'0'0,"0"0"0,0 0 0,-6 21 0,6-21 15,-4 18-15,2-7 0,-1 3 16,1-1-16,0 1 0,0 2 16,-2-2-16,1 0 0,0-1 15,-1-1-15,2-1 0,0 0 0,0-4 16,0 1 0,-1-3-1,1-3-15,0-1 0,0-2 0,1-4 16,1-5-16,1 0 15,0-1-15,2-2 0,3-3 16,1-1-16,2 1 0,3-8 16,2 2-16,-2 1 0,-1 2 0,1 1 15,0 0-15,-1 4 0,-1 1 0,1-1 16,-1 0-16,-2 7 0,-1-2 16,1 5-16,0 2 0,1 2 15,0 3-15,-1 1 0,1 4 16,0-1-16,-1 3 0,-2 5 15,1 3-15,-2-1 16,0-2-16,-1 3 0,0 1 0,-2 1 16,-2 0-1,1-1-15,0 3 16,2-3-16,2-3 0,0-5 0,2-4 0,-2 0 16,1-3-16,-2 1 15</inkml:trace>
  <inkml:trace contextRef="#ctx0" brushRef="#br0" timeOffset="99874.9337">25729 12558 0,'0'0'0,"0"0"16,0 0-16,0 0 0,0 0 0,0 0 31,42-7-31,-42 7 16,53-1-16,-25 1 0,-1 1 0,4 1 16,2 2-1,9 1-15,-1 0 0,1 1 0,-8-1 16,-6-2-16</inkml:trace>
  <inkml:trace contextRef="#ctx0" brushRef="#br0" timeOffset="100060.0409">25783 12868 0,'0'0'0,"0"0"0,0 0 16,0 0-16,38 2 15,-38-2-15,36 1 0,-13 0 16,4 1-16,4 0 0,3 2 16,10 1-16,-1-2 0,-7 1 15,-5-2-15,-5 1 0</inkml:trace>
  <inkml:trace contextRef="#ctx0" brushRef="#br0" timeOffset="102103.6736">27177 12708 0,'0'0'15,"0"0"-15,0 0 0,0-20 0,0 20 16,2-23-16,0 8 0,-1 1 16,0 1-16,-1-7 0,-1-3 15,0 1-15,-2 0 0,-1 1 0,-2 1 16,0 3-16,-2 3 0,-1 0 0,-1 2 15,-1 0-15,0 3 0,-3 5 16,-4 3 0,-2 4-16,-1 3 0,-1 3 0,0 4 15,-3 5-15,1 3 0,-1 3 16,1 1-16,1 0 16,1 3-16,3 1 0,4 1 15,-2 7-15,3 0 0,3-1 16,3-2-16,4-2 0,2-3 15,3-2-15,2 0 0,4-3 0,1-4 16,2-2-16,0-3 16,4-2-16,1-2 0,-1-3 15,1-1-15,-1-4 0,3-2 0,1-1 0,4-3 16,-1-1-16,0-3 0,0-2 16,0-3-16,-2-1 0,-1-2 15,0-1-15,1-1 0,-1-2 16,-1 1-16,-2-2 0,-3-2 15,-1 0-15,-2-1 0,-2 3 16,0 1-16,-2 1 16,0-1-16,-2 3 0,-1 3 15,1 2-15,-2 0 0,0 2 16,0 1-16,0 1 0,0 3 0,-1 4 16,0 0-16,-2 2 15,1 4-15,0 1 0,-2 3 16,0 1-16,0 2 0,0 3 15,-1 3-15,2 1 0,0 1 0,0 0 0,-1 1 16,1 2-16,1-1 0,0 1 16,1 0-16,2 4 0,2-2 15,-1 1-15,0-1 0,0-1 16,1-2-16,-1-3 0,1-2 16,3-3-16,2-2 0,-2-4 15,-2 0-15,-1-2 0</inkml:trace>
  <inkml:trace contextRef="#ctx0" brushRef="#br0" timeOffset="102705.6915">28150 12507 0,'0'0'0,"0"0"0,0 0 15,0 21-15,0-21 0,0 21 0,0-21 16,-5 35-16,0-15 0,-4 2 0,-1 3 16,-5 6-16,-3 2 0,-3-3 15,-3 0-15,-1 0 16,-2 0-16,-4 3 0,1-3 0,1-4 15,0-6-15,-4 3 0,1-3 16,4-4 0,4-4-16,-2-4 15,-3-3-15,4-5 0,1-2 0,3-4 16,2-3-16,5 0 0,3-1 16,1-4-16,2-2 15,1-1-15,1 0 0,2 0 0,2 0 16,1-1-16,1-1 0,1-2 15,0-1-15,1 2 0,0 2 0,3 3 0,0 3 16,1 2-16,0 2 0,3 2 16,2 1-16,0 0 0,0-1 15,0 3-15,1 1 0,0 5 16,0 2-16,3 2 0,3 2 16,-1 2-16,1 3 0,1 1 0,0 3 15,3 4-15,0 1 0,0 0 0,1 1 16,-1-1-16,-1 2 0,0-2 15,0-1-15,-3 1 0,1-2 16,4 7-16,1 0 0,-2-6 0,-1-5 16,-3-5-16,-1-3 15,-6-4-15,-2-1 0,-2 0 16</inkml:trace>
  <inkml:trace contextRef="#ctx0" brushRef="#br0" timeOffset="103237.9287">28460 12158 0,'0'0'0,"0"0"15,0 0-15,0 0 0,0 0 0,2 26 16,-2-26 0,0 0-16,-1 30 0,1-30 15,-6 27-15,3-13 0,-1 0 16,-1 0-16,1 2 0,0-2 16,1-2-16,0 1 0,0-1 15,0-2-15,1 1 0,0-1 0,0-2 16,1-3-16,0-1 0,-1-2 15,2-2-15,0 0 0,0 0 0,0-5 16,3-1-16,0-1 0,1-2 16,2-1-16,2 0 0,-1-1 15,1-2-15,0 0 0,1-2 16,0 2-16,3 0 0,2-4 16,0 2-16,1 0 0,0 1 15,-1 3 1,-2 2-16,1 2 0,-1 1 0,-1 5 15,-1 2-15,0 1 16,-2 3-16,1 1 0,0 3 0,-1 2 16,-1 1-16,0 2 15,-1 3-15,-3 1 0,-1 1 0,-1 1 0,-1 0 16,-1 3-16,-1 1 0,-1 1 16,-2-2-16,1 2 0,0-4 0,2-4 15</inkml:trace>
  <inkml:trace contextRef="#ctx0" brushRef="#br0" timeOffset="103479.1991">28667 12836 0,'0'0'0,"0"0"0,0 0 0,36 5 0,-36-5 15,39 3-15,-15-1 0,3 0 16,1-1 0,11 1-16,2 1 15,-3 0-15,-1-2 0,7 2 0,-1 1 16,-4-1-16,-4-1 0,-4-3 0,-4-5 16,-5 2-16,-4 1 0,-4 0 0</inkml:trace>
  <inkml:trace contextRef="#ctx0" brushRef="#br0" timeOffset="103739.1843">28946 12716 0,'0'0'0,"0"0"0,0 0 16,-9 26-16,9-26 0,-9 25 0,6-9 16,0 2-16,-1 3 0,0 6 15,0 0-15,0-1 0,3 0 16,0 0-16,0-1 0,1-2 16,0-1-16,1 1 0,0-5 0,-1-4 0,0-4 15,0-2-15</inkml:trace>
  <inkml:trace contextRef="#ctx0" brushRef="#br0" timeOffset="104356.7702">29687 12385 0,'0'0'0,"0"0"15,0 0-15,1 23 0,-1-23 0,-1 24 16,-1-6-16,-1 3 16,-2 4-16,-1 8 0,-2 2 15,0 0-15,-1 0 0,-3 10 16,-1 0-16,1-1 15,1 0-15,-2 1 0,-1-4 0,3-6 0,2-4 0,2-2 16,0-3-16,2-2 0,1-3 16,1-6-16,1-4 0,1-5 15,0-2-15,1-4 0,-3 1 16,4-3-16,2-1 0,-2-4 16,0-3-16,2-1 0,3 1 0,0-2 31,2-2-31,1-1 0,1-1 0,0-1 15,1 0-15,0 1 0,0 2 16,2 1-16,2 0 0,1 1 16,-1-2-16,3 0 0,-1 1 15,-4 4-15,0 0 0,0 3 16,-1 3-16,0 1 0,1 2 16,0 2-16,1 3 0,1 0 0,-1 0 0,-1 3 15,0 2 1,-1 2-16,-1 4 0,-3-2 0,-3 0 15,-4 0-15,-3 0 0,-3-2 16,0 0-16,-5 0 0,-2 1 16,-1 0-16,1 0 0,-4-2 15,-3-1 1,0-1-16,0-1 0,-3 1 0,1 0 16,5-3-16,2-1 0,3 0 15</inkml:trace>
  <inkml:trace contextRef="#ctx0" brushRef="#br0" timeOffset="105161.3754">30124 13963 0,'0'0'0,"0"0"16,0 0-16,0 0 0,6-21 0,-6 21 16,8-32-16,-2 11 0,0-1 15,1-7 1,1-6-16,-1-9 0,-1 0 0,2-11 15,0-3-15,1 5 16,0 4-16,1-14 0,-1 0 16,-2 4-16,1 6 0,1-12 15,0-1-15,-1 7 0,-2 7 0,4-6 16,1 2-16,0 8 0,0 5 16,2 2-16,1 2 0,1 3 0,2 4 0,-2 5 15,-1 5 1,-3 2-16,-2 4 0,3 1 0,2 1 15,-1 4-15,1 4 0,4 4 16,2 5-16,0 2 0,-1 1 16,-2 3-16,-1 4 0,-1 0 15,-1 1-15,-1 3 16,-1 3-16,-3-1 0,-3-1 16,-5 1-16,-4 1 0,-3 0 15,-2-4-15,-2-1 0,-1 1 16,0-5-16,-1 0 0,-4-1 15,-5-1-15,1 0 0,0-4 0,1-1 16,1-1-16,0-1 0,1 0 16,2-1-16,0 0 0,2-3 0,3-1 15,3 2-15,-1 2 0,4-1 0,1 1 16,1-1-16,0 1 16,4-1-16,4-2 0,3 3 15,3 1-15,1 0 0,1 1 0,4 2 16,3 3-16,0 0 0,0-2 15,0 4-15,0 3 0,-3 0 0,-1 3 0,3 1 16,-1-1-16,-3 1 16,-2 1-16,-4 0 0,-3 0 15,-6 0-15,-3-1 0,-4-1 16,-1 1-16,0-6 0,0-1 0,-3 0 16,-1-2-16,0-1 0,1-2 15,2-2 1,-2 0-16,-1-2 0,0-1 0,0-4 15,0-4-15,2-2 16,1-2-16,1 0 16,2 3-16,1 2 0</inkml:trace>
  <inkml:trace contextRef="#ctx0" brushRef="#br0" timeOffset="105772.4879">31060 12352 0,'0'0'15,"0"0"-15,0 0 0,0 0 16,0 0-16,0 0 0,0 0 16,6 24-16,-6-24 0,0 21 0,0-21 15,-3 28-15,3-28 0,-3 33 16,0-14-16,-1-2 0,2 0 15,-1 0-15,0 1 0,0-1 16,1-1-16,-1 3 0,-2 0 16,3-5-16,1-3 0,0-1 0,0-2 15,0-3-15,1 0 0,0-1 16,0-4-16,0 0 0,3 0 0,0-6 16,2-1-16,0 0 0,1 0 15,1-3-15,0-1 0,0 2 16,-1-1-16,3-1 0,1 0 15,0-1 1,-1 0-16,3-4 0,0-1 16,-1 3-16,0 0 0,-1 2 15,0 2-15,-1 1 0,0 0 0,-2 2 16,0 2-16,-1 0 0,-1 1 16,0 2-16,-1 1 0,0 3 15,1 0-15,-1 2 0,1 1 16,-1 3-16,-1 2 0,0 0 0,-1 0 0,0 1 15,-1 1-15,1 0 0,0 1 16,0 1-16,-2-1 0,1 4 16,0-1-16,-1-1 0,0-1 15,0 0-15,1-1 16,0 1-16,-1 0 0,1-1 0,0-1 16,-1 0-16,0-2 0,0 0 0,1 0 15,-1-3-15,-1-1 16,0-1-16,0 0 0,1-1 0</inkml:trace>
  <inkml:trace contextRef="#ctx0" brushRef="#br0" timeOffset="106664.1163">25836 15397 0,'0'0'0,"0"0"0,0 0 16,0 0-16,0 0 0,0 0 0,33 0 16,-33 0-16,26-3 0,-26 3 15,37-1-15,-17-1 0,0 2 16,3 0-16,2 0 0,1 0 0,-1 0 15,10 2-15,2-1 0,-3-1 16,-2-1-16,-4 1 0,-5 0 16,-3 0-16</inkml:trace>
  <inkml:trace contextRef="#ctx0" brushRef="#br0" timeOffset="106864.4683">25877 15708 0,'0'0'0,"0"0"15,0 0-15,0 0 0,28 7 0,-28-7 16,35 4-16,-14-2 0,2 0 16,5-2-16,4 0 0,3 0 0,-5 0 15,-5 0-15</inkml:trace>
  <inkml:trace contextRef="#ctx0" brushRef="#br0" timeOffset="107752.1281">26993 14779 0,'0'0'15,"0"0"-15,0 0 0,-27 20 16,27-20-16,-25 27 0,10-6 0,-3 1 0,-2 2 15,-6 13-15,0 5 0,-2 8 16,2-3-16,-4 17 0,-1 0 16,4-3-16,5-4 0,0 17 15,3 2-15,5-6 0,3-5 0,5 11 16,6-1-16,5-11 0,3-8 16,13 26-1,4-5-15,0-11 0,1-8 16,-9-18-16,-5-12 0,-3-10 15</inkml:trace>
  <inkml:trace contextRef="#ctx0" brushRef="#br0" timeOffset="108485.837">27372 15433 0,'0'0'0,"0"0"0,-2-18 15,2 18-15,-2-18 0,1 7 16,0-3-16,0 0 0,0 0 0,-3-4 0,1-3 16,0 3-16,-1 0 0,-1 4 15,-1 2-15,0 2 0,-2 3 16,-3 0-16,-3 7 0,-1 0 16,1 3-16,-3 5 0,-1 5 15,-1 1-15,1 1 0,0 3 16,-2 6-1,-1 5-15,3 0 0,3 4 16,1 6-16,5-3 0,1 0 0,1 10 16,4-4-16,1-4 15,2-4-15,3-6 0,4-2 16,1-5-16,2 0 0,5-3 0,2-1 16,0-3-16,-1-3 0,1-6 15,1-2-15,-1-3 0,1-5 0,2-4 16,1 1-16,-5 0 0,0-1 0,-2-3 15,-1-3-15,-1-4 16,0-3-16,-1 4 0,1 0 16,-3 0-16,0 0 0,1-1 15,1 0-15,-3 4 0,-3 1 0,0-1 16,-1 1-16,1 3 0,-2 1 0,-1 2 16,0 2-16,-2 6 0,3 0 0,-3 3 15,0 0-15,-1 2 16,-1 2-16,2 6 0,0 1 15,2 1-15,-1 0 0,-1 3 0,-1 1 16,-1 1-16,2 1 0,0 1 16,2 2-1,1-4-15,1 0 0,3 0 16,2-1-16,1-4 16,0-5-16,-3 1 0,0-2 0,-2-2 15</inkml:trace>
  <inkml:trace contextRef="#ctx0" brushRef="#br0" timeOffset="108686.5541">27828 15603 0,'0'0'0,"0"0"0,0 0 15,27-3-15,-27 3 0,34-2 16,-11 4-1,1-1-15,1 3 0,8-1 0,0 1 16,-1-1-16,-1 1 0,7 0 16,-2-1-16,-4 0 0,-4-6 0,-6 3 15,-3 0-15,-5 0 0</inkml:trace>
  <inkml:trace contextRef="#ctx0" brushRef="#br0" timeOffset="108955.4284">28053 15387 0,'0'0'0,"0"0"0,0 0 16,-6 21-16,6-21 0,-4 22 0,2-8 15,-1 4-15,1 0 0,0 6 16,0 2-1,0 2-15,1 1 0,-1 9 0,1-2 16,0 4-16,1-1 0,0-3 16,1-4-1,0-7-15,1-7 0,-1-2 16,0-3-16,-1-3 0</inkml:trace>
  <inkml:trace contextRef="#ctx0" brushRef="#br0" timeOffset="109588.31">28659 15144 0,'0'0'16,"0"0"-1,0 0-15,0 0 0,-1 25 0,1-25 16,-2 31-16,1-13 16,0 1-16,-1 5 0,-2 2 15,1 2-15,1-3 0,-4 15 0,0 3 16,-1 7-16,2-1 0,-1-5 16,2 2-16,-2-4 0,2-6 0,-2 7 15,2-1-15,-2-7 0,1-2 0,-1-7 16,1-3-16,0-5 0,2-5 15,0-3-15,2-1 16,-1-4-16,1-1 0,-1-5 0,0-3 16,0-4-16,1-4 0,1-2 15,1 0-15,0-2 0,1 1 16,2-5 0,2-1-16,-1 2 0,2-1 15,2 0-15,1 0 0,0 1 0,0 2 16,0 2-16,-2 2 0,0 1 15,0 2-15,1 0 16,1 2-16,-3 2 0,1 2 0,1 1 16,1 5-16,1-1 0,0 2 15,0 1-15,0 4 0,-1 2 0,-1 4 16,-2 3 0,0 2-16,-4 2 0,-2-1 15,-2 0-15,-2 1 0,-5 3 0,-3 1 16,-1-4-16,-1-2 0,0-2 15,-1-1-15,2-5 0,1-3 16,-2 1-16,-2-2 0,0-3 0,1 1 0,1-4 16,1-2-16,5-2 0,3-1 15,0 2-15,2-1 0,0 1 16</inkml:trace>
  <inkml:trace contextRef="#ctx0" brushRef="#br0" timeOffset="110174.8199">29068 15473 0,'0'0'0,"0"0"16,0 0-16,0 0 0,0 0 0,0 0 15,13 31-15,-13-31 0,-2 29 0,2-29 16,-3 39-16,0-18 15,0 0-15,-2 2 0,0 1 0,-3 5 16,0 3-16,0 1 16,1-1-16,0 0 0,2-3 0,-1 3 15,1-1-15,0-5 0,1-5 16,0-3 0,1-4-16,1 1 0,0-5 15,1-3-15,0-3 0,1-4 0,0 0 16,0-7-16,0 0 0,0-4 15,1 0-15,1-3 0,1-2 16,2-4-16,-1-2 0,5-3 16,2-3-1,0 3-15,0 0 0,2-7 0,0 3 0,-1 1 0,1 3 16,-1 0-16,-1 3 0,-1 1 16,0 3-16,-2 0 0,0 1 15,0 2-15,1 4 0,0 1 16,-1 2-16,2 2 0,1 6 0,-1 0 15,1 5-15,-1 0 0,-1 2 16,0 4-16,0 2 0,-2 1 0,0 1 16,-3 4-16,0-1 0,-1 5 15,-1-1-15,-2 7 0,-2 0 16,0 4-16,0-2 0,-2-2 16,0-2-16,-1-1 0,1 0 0,-1-1 15,-1-1-15,2-2 0,0 1 16,1-4-1,1-4-15,1-4 0,0-2 16,1-4-16,1 0 0,0-3 16,-1-2-16,0 4 0</inkml:trace>
  <inkml:trace contextRef="#ctx0" brushRef="#br0" timeOffset="110528.8189">29676 15419 0,'0'0'0,"0"0"15,0 0-15,13 24 0,-7-13 16,0 7-16,2 4 0,0 0 15,0 2-15,0 12 0,0 3 16,-1 6-16,-2-4 0,-3 4 16,0-1-16,-2 1 0,-2-1 0,-2 10 15,-4 0-15,0-4 0,-2-4 0,-5 7 16,0-4-16,0-5 0,3-8 16,-2 0-16,-1-5 0,0-6 0,2-5 15,2-2-15,0-2 16,0-5-16,0-6 0,3-4 15,0-4-15,3 1 0,1 0 16,0 1 0</inkml:trace>
  <inkml:trace contextRef="#ctx0" brushRef="#br0" timeOffset="111146.0971">30629 15697 0,'0'0'16,"0"0"-16,0 0 0,13 18 0,-13-18 16,10 25-16,-4-10 0,-2 6 15,0 0-15,-3 3 0,-2 2 16,-4 8-16,-3 2 15,-2 3-15,-2 1 16,0-3-16,0-2 0,-11 10 16,-7 2-16,0-4 15,-1-3-15,-2-2 0,2-9 0,3-6 16,1-5-16,4-5 0,3-3 16,1-3-16,2-3 0,-1-5 15,0-6-15,-3-8 16,-1-7-16,4 2 0,2-1 0,4-8 15,2-8-15,2 3 16,3 2-16,1-2 0,0-1 16,2 2-16,1 5 0,3-8 0,3-1 15,-1 3-15,0 2 0,3 6 0,1 3 16,1 9-16,2 2 0,-2 1 16,1 0-16,0 0 0,0 4 15,1 4-15,1-1 0,1 4 0,0 4 16,3 3-16,3 5 0,2 1 15,0 5-15,-1 1 0,-1 4 16,0 1 0,3-1-16,6 9 0,1 2 15,-5-2-15,-2 0 0,-1 2 16,-1 5-16,0-4 0,-2-2 0,0 0 16,0-1-16,0 3 0,0-2 15,-2-7-15,-2-5 0,-3-6 16,-1-3-16,-1-4 15,-1-5-15,0-1 0,-2 1 0,-2-1 16</inkml:trace>
  <inkml:trace contextRef="#ctx0" brushRef="#br0" timeOffset="111810.6794">31051 15322 0,'0'0'0,"0"0"0,0 0 15,0 0-15,0 0 0,0 0 16,0 0 0,0 0-16,0 0 0,0 0 15,12 22-15,-12-22 0,5 21 0,-5-21 16,0 29-16,-1-15 0,0 1 15,-2 3-15,1 2 16,-1-1-16,0 2 0,-3 0 0,0 1 16,1-4-16,1 2 0,-1-5 15,2 0-15,1-4 0,-1 1 0,2-3 16,0-2-16,0-4 0,-1-2 16,2-1-16,1-1 0,1-5 15,2 1-15,-1-5 0,1 0 16,2-3-16,-1-1 0,1-2 15,-1 2-15,2-5 0,0 0 0,0-2 16,1 0 0,1 0-16,0 2 0,1 2 15,1 0-15,0 2 0,-1 4 16,1-3-16,0 4 0,-1 1 0,-2-1 16,1 3-16,0 1 15,0 2-15,-1 1 0,-1 3 16,0 2-16,-2 0 0,1 4 0,-1 1 15,1 4-15,-3-1 0,-1 1 0,1 4 16,-1 3-16,-1-1 0,-1 1 16,0 0-16,-1 3 0,0-2 0,-1 2 15,-1 0-15,1 1 16,0-2-16,-1 1 0,0-2 16,1-1-16,0-1 0,0-1 0,0 0 15,0-1 1,0-4-16,0 0 0,1-4 15,1 0-15,0-3 16,1 1-16,0-3 0,0 2 0,1-4 0,1 0 16,1 0-16,3-4 15,0 0-15,2-4 0,-1 2 0,-1-1 16,-1 3-16</inkml:trace>
  <inkml:trace contextRef="#ctx0" brushRef="#br0" timeOffset="113052.4288">27500 13450 0,'0'0'16,"0"0"-16,0 0 0,0 0 0,0 0 0,0 0 15,-25-13-15,25 13 0,-30-5 16,9 2-16,-3 0 15,-2 1-15,-4 0 0,-3 0 16,-4 0-16,-11 1 0,-2 1 0,-9 1 16,1 3-16,1 0 0,1 0 15,-6 3 1,3 3-16,7-3 0,2 0 0,6-1 16,4-1-16,-2 1 0,5-2 15,5 1-15,3-1 16,9 1-16,3 0 0,2-1 15,3-1-15,3 0 0,3 0 16,5 0-16,4-1 0,-1 1 0,0-1 16,-2-2-16</inkml:trace>
  <inkml:trace contextRef="#ctx0" brushRef="#br0" timeOffset="113638.2146">29881 13521 0,'0'0'0,"0"0"0,0 0 15,0 0-15,0 0 16,0 0-16,0 0 0,0 0 16,-27-10-16,27 10 15,-27-6-15,27 6 0,-35-3 0,13 1 16,-2 1-16,-3-2 0,0 0 0,-9 1 0,1 0 15,0 1-15,-1 0 0,0 0 16,0 0-16,2 0 0,5 0 16,-7 0-16,2-1 0,3 3 15,4 0-15,3 0 16,1-2-16,4 2 0,2 1 0,1 0 16,0 2-16,3 1 0,2 0 0,4-2 15,3 1-15,1-1 16,0-1-16,1 0 0</inkml:trace>
  <inkml:trace contextRef="#ctx0" brushRef="#br0" timeOffset="114255.3699">27665 16143 0,'0'0'16,"0"0"-16,0 0 0,0 0 16,0 0-16,0 0 0,0 0 15,0 0-15,0 0 0,-29 1 16,29-1-16,-33 1 15,11 2 1,1-2-16,0 0 0,-2-1 16,-3 0-16,1 1 0,-1 1 0,-10 0 15,0 1-15,2-1 0,2 1 16,-7 1-16,2 0 16,6 0-16,5 0 0,5 0 0,5-1 15,3 1-15,3-2 0,9 4 16,8 0-16,-2-2 0,-1 1 0,0-3 0</inkml:trace>
  <inkml:trace contextRef="#ctx0" brushRef="#br0" timeOffset="114672.2858">28794 16325 0,'0'0'0,"0"0"0,0 0 16,0 0-16,0 0 0,0 0 15,-23-4-15,23 4 0,-23-3 0,23 3 16,-28-5-16,28 5 16,-32-4-16,14 2 0,0-1 0,0 1 0,0 0 15,1 0-15,-1-1 16,0 2-16,1-1 0,-5 0 0,0 1 16,4 0-16,4-1 0,-1 1 15,2 0-15,2 0 0,2-1 0,4 2 16,0-1-16,2 1 0,3 0 15,0 0 1,6 3-16,-2-2 0,-1-1 16,1 1-16</inkml:trace>
  <inkml:trace contextRef="#ctx0" brushRef="#br0" timeOffset="118130.8683">14290 7722 0,'-8'0'0,"-27"0"0,-27 0 16,-50 6-16,6 5 0,-17 2 0,-15 2 15,2 3-15,2 3 0,5 2 0,4 3 0,7 0 16,6 1-16,1 4 0,3 3 15,8-1-15,5-1 0,5 5 16,2 1-16,7 2 0,6 1 16,0 1-16,1 2 0,7-1 15,6-1-15,9 7 16,7 6-16,7-9 16,3-6-16,3-2 0,3-1 0,8-1 15,6 0-15,5 8 16,4 5-16,5-4 0,4-4 0,4 1 15,2-2-15,5-2 0,6-2 16,8 4-16,8 2 0,-1-9 16,1-4-16,10-6 0,5-2 15,6-1-15,1 1 0,9-2 0,7-2 0,0-5 16,0-3-16,5 2 0,6 0 16,4 0-16,2 0 0,6-1 15,5-3-15,-4-1 0,-1-1 16,7-1-16,6 0 0,-1 0 15,-1-2-15,3 2 0,2 0 16,-1 0-16,1 1 0,4-2 0,2-1 0,-1-3 16,0-2-16,2 1 0,2 0 15,-1-1-15,-1-2 0,0-2 16,1 0-16,-3-2 0,-1 1 16,3-3-16,4 0 0,-4-1 15,-2 0-15,3 1 0,3 0 16,-5-1-16,-3-1 15,2-3-15,1-1 16,-11-1-16,-7-2 0,-1-2 0,-1-2 16,-8 5-16,-5 1 0,-4-4 15,-5 0-15,-6 0 0,-5 2 0,-1-8 16,0-6-16,-11 2 0,-5 1 16,-3 1-16,-1 1 15,-6-5-15,-5-4 0,-3 0 0,-3 1 0,-4 2 16,-5 3-16,-8-1 0,-4-3 15,-6 0-15,-3 1 0,-10-1 16,-6-3-16,-9 0 0,-8 2 0,-9-2 16,-6-3-16,-3 1 0,-2 1 15,-13-5-15,-6-2 0,-5 5 16,-3 4 0,-8 4-16,-7 2 0,-2-3 15,-2-1-15,-6 1 0,-4 2 16,5 0-16,4 1 0,-13 3 15,-8 2-15,3 8 0,1 3 0,-8-2 16,-5-2-16,3 6 0,2 9 16,-4-1-16,-4 0 0,2 3 15,0 2-15,-5 6 0,-2 6 0,3 8 16,2 4-16,-2 2 0,-5 0 16,7 4-16,2 1 0,3 10 15,2 6-15,5 2 0,2 2 0,37-16 16,26-9-16,19-10 0</inkml:trace>
  <inkml:trace contextRef="#ctx0" brushRef="#br0" timeOffset="1.89608E6">26239 10092 0,'0'0'0,"0"0"0,0 0 0,0 0 0,-11-25 0,11 25 16,-10-16-16,4 7 0,1 2 15,-2-3-15,1-1 16,-1 2-16,0-1 0,0 0 0,-2 0 15,0 2-15,0-1 0,-1 0 16,-1 2-16,0 0 0,-1 0 16,-1 4-1,-2 3-15,0 0 0,0 0 0,-7 4 16,-3 3-16,2 0 0,1 3 16,-1 1-16,-1 3 0,1 2 15,0 0-15,-4 7 0,-1 2 16,4 2-16,2-2 0,-1 3 15,0 4-15,2 1 0,2-3 16,-1 9-16,2 2 0,2-5 0,2-4 0,3 1 16,2 2-16,2-6 0,3-1 15,2 1-15,2-4 16,1-7-16,0-1 0,3-2 0,2 2 16,0-2-16,2-4 0,2-1 15,2-2-15,-2-1 0,0 0 16,2-4-1,1 1-15,0-1 0,2-2 0,0-2 16,2-2-16,-2-1 0,1 1 16,1-4-16,3-4 0,-1 1 15,-1-1-15,0-1 0,2-5 16,-1 2-16,-1-2 0,0-5 16,1 1-16,-1-1 0,-1 1 0,1-4 15,0-3-15,-2 2 0,1-2 0,3-4 16,1-3-16,-4 6 0,-1 0 0,-2 4 15,-1 0-15,-2 3 16,-1 5-16,-2-1 0,-3 4 16,0 3-16,-1 0 0,-2 1 15,-1 4-15,-1 4 0,0-3 0,0 5 16,-3 2-16,1 1 0,-1-1 0,-2 2 16,1 3-16,-1 0 0,2 2 0,-1 3 15,-1 4-15,1-3 16,-1 3-16,1 0 0,-1 4 15,0 1-15,1 1 0,-2 7 16,1 2-16,0-2 0,1 0 0,-1 2 31,1 1-31,1-3 0,-1-4 0,1 0 16,1 0-16,1-4 0,1-2 0,0-5 16,0 0-16,0-6 15</inkml:trace>
  <inkml:trace contextRef="#ctx0" brushRef="#br0" timeOffset="1.8966E6">26277 10471 0,'0'0'16,"0"0"-1,0 0-15,0 0 0,0 0 0,0 0 16,0 0-16,-5 25 0,5-25 16,-7 22-16,7-22 0,-9 31 15,5-13-15,-1 3 0,-2 1 16,-1-1-16,0 1 0,-1 6 16,-1 1-16,1-1 0,0-6 0,1 2 15,2-2-15,0-4 0,1-4 0,1 1 16,1-5-16,1-2 0,1-1 0,1-4 15,2-2-15,2-2 16,2-5-16,2-5 0,1-5 16,2-1-16,1-1 0,2 1 15,3-5-15,1 0 0,0 1 0,5-7 16,1 2-16,-1 2 0,-1-1 16,0 4-16,2 2 0,-5 2 0,0 2 15,-1 1-15,-2 3 0,0 4 16,-3 3-16,-1 1 0,-1 6 15,-2-2-15,-1 5 0,-3-1 16,0 5-16,-2-3 0,-1 4 16,-1 0-16,-1 3 15,-1 0-15,0 1 0,-1 2 16,0 4-16,-1-3 0,0 0 16,0 7-16,0 0 0,0-7 15,0 0-15,0 0 0,1-4 0,-1-3 16</inkml:trace>
  <inkml:trace contextRef="#ctx0" brushRef="#br0" timeOffset="1.89684E6">26787 10738 0,'0'0'0,"0"0"16,0 0-16,0 0 0,0 0 0,27-10 15,-27 10-15,22-4 16,-9 1-16,-1 2 0,1-2 16,-1 0-16,0 2 0,0-1 15,2 2-15,-2 0 0,0 0 0,-1 0 16,0-1-16,-1 1 0,-2 0 16,-1 0-16</inkml:trace>
  <inkml:trace contextRef="#ctx0" brushRef="#br0" timeOffset="1.89714E6">26893 10535 0,'0'0'16,"0"0"-16,0 0 0,0 0 0,0 0 15,0 0-15,0 0 16,-4 28-16,4-28 0,-4 19 0,4-19 16,-4 28-16,0-11 0,1-1 15,-1 4-15,-1-1 0,2 1 0,0 1 16,-1 1-16,1-3 0,1 2 0,0 1 16,0-1-16,1-1 0,0-2 15,0-3-15,1-4 0,0-4 16,0-3-16,0-1 0,0 0 15,0-1-15</inkml:trace>
  <inkml:trace contextRef="#ctx0" brushRef="#br0" timeOffset="1.89752E6">27149 10596 0,'0'0'0,"0"0"0,0 0 15,0 0-15,0 0 0,0 0 16,23-10-1,-23 10-15,0 0 0,22-5 0,-12 2 16,-1 3-16,-1 0 0,2 3 16,0-3-16,0 4 0,-1-3 15,0 3-15,-2 2 0,1 0 16,-1 1-16,-3 1 0,0 3 16,-2-1-16,-2 4 0,-1 0 15,-3 1-15,0 0 0,-2 2 0,-1 5 16,-2 3-16,0-4 0,0 0 0,2-2 15,-1 1-15,1-2 0,2-2 16,-1 1-16,1-2 0,0-1 16,3-3-16,0-1 0,1 1 15,1-1-15,1-2 0,2-1 16,3 0 0,0-3-16,2-1 0,1-3 15,2-1-15,1-2 0,1 0 0,7-4 0,2 0 16,0 0-16,0-1 0,1-2 15,3 0-15,-4-1 0,-1-1 16,0 2-16,-4 0 0,-2 2 16</inkml:trace>
  <inkml:trace contextRef="#ctx0" brushRef="#br0" timeOffset="1.89787E6">27949 10596 0,'0'0'0,"0"0"0,0 0 16,0 0-16,0 0 0,18-11 15,-18 11-15,0 0 0,28-11 0,-28 11 0,27-7 16,-14 3-16,0 1 0,2 0 16,0-1-16,0 3 0,-1-2 0,0 0 15,2 2-15,-2-2 16,0 3-16,1-2 0,-1 2 16,-1 0-16,-1 0 0,-1 0 15,-1 0-15,-2 0 0,-1 0 0,-4 0 0,-3 0 16,0 0-16,0 0 0,0 0 15</inkml:trace>
  <inkml:trace contextRef="#ctx0" brushRef="#br0" timeOffset="1.89817E6">27911 10806 0,'0'0'0,"0"0"0,0 0 15,0 0-15,0 0 0,0 0 16,0 0-16,0 0 0,0 0 0,25 3 16,-25-3-16,0 0 0,33-9 15,-33 9-15,32-4 0,-14 0 0,-1 0 16,3 0-16,1-1 0,0 0 16,0 2-16,7-1 0,-1-2 15,-2 1-15,-1 2 0,-1-1 16,0 1-16,-2 0 0,-1 1 0,0 0 15,-1 2-15,-1 0 0,-1 2 16,-3-2 0,-1 0-16,-2-2 0,-1 1 0,-2-2 15,-2 3-15,0-1 0</inkml:trace>
  <inkml:trace contextRef="#ctx0" brushRef="#br0" timeOffset="1.89892E6">29206 10446 0,'0'0'0,"0"0"15,0 0-15,0 0 0,0 0 0,-3-21 32,3 21-32,0 0 0,0 0 15,-14-15-15,14 15 0,0 0 16,-29-4-16,29 4 0,-30 4 0,11 0 0,0 2 16,-3 2-16,-3 2 15,-6 5-15,2 2 0,-2 1 16,0 0-16,2 3 0,3-2 0,-5 6 15,2 1-15,4-2 0,3 0 16,3-2-16,4-3 0,2-1 16,4-1-16,1-3 0,3 0 15,2-2-15,2 1 0,2-5 0,4 1 16,-1-4-16,1-3 0,1-1 16,3-2-16,0-1 0,1-2 0,2 0 15,1-3-15,1-3 0,2 2 16,1-5-16,3 1 0,-1-5 15,-1-1-15,4-3 0,1-1 16,-1 0 0,-1 1-16,-1 0 0,-1 2 15,-1-1-15,-2 2 0,-2 1 0,-1 2 16,-1 3-16,-2-1 0,-1 3 16,-1 1-16,-3 2 0,0 4 15,-2-1-15,0 1 0,-1 3 16,1 0-16,-3 0 0,2 3 15,-1 1-15,-1-1 0,0 4 0,0 1 16,0-1-16,0 3 0,0 1 16,0 3-16,0 0 0,0-2 0,0 6 15,1 2-15,0-1 0,0-2 16,1 1-16,2 0 0,0 0 16,1 0-16,1 0 0,2-1 15,0-2 1,-1 2-16,2-2 0,0-1 15,0 0-15,0-3 0,0 0 16,0-1-16,0-2 0,0-1 0,0-1 16,0-5-16,-2-1 0,-1 0 0,-1 3 15</inkml:trace>
  <inkml:trace contextRef="#ctx0" brushRef="#br0" timeOffset="1.89945E6">29529 10716 0,'0'0'0,"0"0"0,0 0 16,0 0-16,0 0 0,0 0 0,0 0 16,0 0-16,-8 29 0,8-29 15,-13 22-15,13-22 0,-14 24 16,5-9-16,-1 0 0,2 0 15,-1 2-15,0-2 0,0 2 16,0-2-16,2-1 16,-2 3-16,1-2 0,1-4 15,2-1-15,2-3 0,0 0 16,1-3-16,1-1 0,1-3 16,6-3-16,-1-1 0,2-3 0,3-1 15,2-5-15,2 2 16,0-3-16,6-4 0,1 0 15,-1 0-15,0 0 0,1 4 0,1-1 0,-2 1 16,-1 3-16,1 0 0,0 1 16,-3 3-16,-3 1 0,-3 5 15,-1 1-15,-1 0 0,-1 0 16,-2 4-16,0 0 0,-2 2 16,0 1-16,-2 4 0,-1 0 15,-1 3 1,-1-2-16,-1 5 0,-2-2 0,1 2 15,-1 0-15,-1 1 0,1-3 16,-1 3-16,1-4 0,-1 3 16,2-2-16,0-1 0,0 0 0,0-2 15,1-2-15,2-3 0,0-3 16,0 0-16,0 1 0,0-3 0</inkml:trace>
  <inkml:trace contextRef="#ctx0" brushRef="#br0" timeOffset="1.89969E6">29894 10906 0,'0'0'0,"0"0"15,0 0-15,0 0 0,0 0 0,24-3 16,-24 3-16,0 0 0,29-7 0,-29 7 16,26-3-16,-13 2 15,1-3-15,1 1 0,-1-1 16,0 0-16,1 1 0,-1-3 15,0 1-15,0 1 0,-2-2 0,-1 1 16,-1-4 0,-2 1-16,0 1 0,-3-1 15,-3-2-15,-2 0 0,-2-1 16,0 3-16,1-1 0,0 2 16</inkml:trace>
  <inkml:trace contextRef="#ctx0" brushRef="#br0" timeOffset="1.89995E6">30083 10724 0,'0'0'15,"0"0"-15,0 0 0,0 0 0,0 0 0,0 0 16,0 0-16,0 0 0,0 0 16,-7 25-16,7-25 0,-4 18 15,4-18-15,-4 24 0,0-12 16,1 2-16,1 0 0,0 1 0,-1 2 16,1-2-16,0 0 0,0 2 15,1-2 1,-1 1-16,1-2 0,1-2 15,1 1-15,2-2 0,-1-3 0,1 0 16,2-1-16,0 0 16,2-4-16,0-3 0,3-1 15,0-5-15,0-4 0,1-1 0,3-3 16,0-1-16,-3 4 0,-1 0 16</inkml:trace>
  <inkml:trace contextRef="#ctx0" brushRef="#br0" timeOffset="1.90021E6">30454 10674 0,'0'0'0,"0"0"16,0 0-16,0 0 0,0 0 0,0 0 15,0 0 1,0 0-16,0 0 0,11 19 16,-11-19-16,0 0 0,3 24 15,-4-13-15,-1 3 0,-1 0 16,1 1-16,-2 2 0,-2 1 15,1 1-15,-1 2 0,1-1 0,-1 2 16,-2 3-16,2 0 0,-1 0 16,1 0-16,0-4 0,1 0 0,0-2 15,2-1-15,1-3 0,1-1 16,1-3-16,1-4 0,2-2 0,2-3 16,0-2-16,-2 3 0,0-3 15</inkml:trace>
  <inkml:trace contextRef="#ctx0" brushRef="#br0" timeOffset="1.90046E6">30709 10814 0,'0'0'0,"0"0"16,0 0-16,0 0 0,0 0 0,21-14 15,-21 14 1,21-5-16,-21 5 0,25-9 15,-11 5-15,1 1 0,2 1 16,0-2-16,2 1 0,1 0 16,0-1-16,1 1 0,0-1 15,5 0-15,0-2 0,-3-1 16,-1 0-16,-3 3 0,-4-1 0,-2-1 16</inkml:trace>
  <inkml:trace contextRef="#ctx0" brushRef="#br0" timeOffset="1.90111E6">31431 10535 0,'0'0'0,"0"0"16,0 0-16,0 0 0,0 0 0,0 0 15,0 0-15,0-28 0,0 28 16,0 0-16,0 0 0,0 0 15,-4-19-15,4 19 0,0 0 16,0 0-16,0 0 0,0 0 16,-23-4-16,23 4 0,-21 8 0,21-8 15,-31 15-15,14-5 0,-1 1 16,-1 3-16,0 0 0,2 1 16,-1-1-16,-3 5 0,1 1 0,3-1 15,1 1-15,3-2 16,2-3-16,2 0 0,3 1 0,1-4 15,3 2-15,2-3 0,1 0 0,1-2 16,2-2-16,0-2 0,2-2 0,1 1 16,2-4-16,0-1 0,1-3 15,2-2-15,2-1 0,2-1 16,0-5-16,2 2 0,1-4 16,-2 0-16,0-2 0,-1 2 15,1-2 1,-2 0-16,0 3 0,1-2 15,-1-2-15,-6 5 0,0 2 0,-1 0 16,-2 1-16,-1 3 0,-1-1 16,0 2-16,-2 2 15,0 0-15,0 1 0,1 2 0,-3 1 16,1 4-16,-1-1 0,-1 1 16,-2 3-16,1 3 0,-1-1 0,0 4 0,-1 1 15,0-2-15,-1 2 0,0 7 16,-1-3-16,2 0 0,1 0 15,-1 0-15,2 3 0,1-3 16,1 0-16,1-1 0,0-2 16,1 2-16,2-2 0,0-1 15,2 0-15,-1-2 16,2-1-16,-1 1 0,2-3 16,0 1-16,0 1 0,-1-4 15,1-1-15,-2-1 0,-2 1 16,0-2-16,0 0 0,-1-2 15</inkml:trace>
  <inkml:trace contextRef="#ctx0" brushRef="#br0" timeOffset="1.90154E6">30869 10560 0,'0'0'0,"0"0"0,0 0 0,0 0 0,0 0 0,0 0 15,0 0 1,0 0-16,0 0 0,0 0 0,0 0 16,-3 25-16,3-25 0,-2 18 15,2-18-15,-5 25 0,5-25 0,-6 32 16,1-14 0,1 3-16,-1-3 0,1 3 0,0 1 0,-1 3 0,2 0 15,1 0-15,1-3 0,1 2 16,1-6-16,1 4 0,1-4 15,2-1-15,0-2 0,3-1 16,1-3-16,-2 0 0,0-1 0,-1-3 31</inkml:trace>
  <inkml:trace contextRef="#ctx0" brushRef="#br0" timeOffset="1.90215E6">31691 10906 0,'0'0'0,"0"0"16,0 0-16,0 0 0,0 0 16,0 0-16,0 0 0,-2 21 15,2-21-15,-4 19 0,4-19 16,-5 24-16,5-24 0,-8 26 16,4-12-16,-1 1 0,1-1 15,-1 2-15,1 0 0,0-2 16,0 0-16,1-1 0,0-1 0,0-1 0,2-1 15,0-2-15,1-1 0,0-1 16,1-1-16,3-2 0,0-1 16,2-2-16,0-2 0,3-1 15,2-2-15,1-1 0,1-1 16,1-1-16,0-2 0,0 3 0,1-1 16,2-2-16,0-1 0,-1 4 0,0-1 15,-2 2-15,-1-1 0,0 3 16,-2 1-16,-2-1 0,0 3 15,0-1-15,-1 1 0,-3 2 16,0 1-16,-1-1 0,1 2 0,-1-2 16,-1 4-16,1 0 0,-2-1 15,0 3 1,-1 0-16,-1 0 0,-1 3 16,0 0-16,0 2 0,-1-1 15,-1-1-15,0 2 0,0 0 16,-1 1-16,1-1 0,-1 1 15,-2 3-15,2-4 0,1-1 0,-1 3 16,2-3-16,0-2 0</inkml:trace>
  <inkml:trace contextRef="#ctx0" brushRef="#br0" timeOffset="1.90671E6">26113 11217 0,'0'0'0,"0"0"16,0 0-16,0 0 0,22-3 0,-22 3 15,21-1-15,-21 1 0,27-1 16,-11-1-16,3 2 0,1-1 16,1-2-16,2 3 0,2-3 15,8 2-15,-1-2 0,4 3 0,1-3 16,0-1-16,1 1 0,12-2 16,1-1-16,-1 2 0,-1 3 15,11-5-15,2 1 0,-5 0 16,-2 4-16,12-3 0,-1 0 15,-4 1-15,-3 0 0,4 0 0,3 3 16,4-1-16,-6 2 0,2-1 0,3-1 16,-4 1-16,-4 1 0,33-1 15,-4 3-15,-12-1 0,-6 0 0,3 1 16,2 0-16,-7-3 0,-6-2 16,10 5-16,6 0 15,-5 1-15,-2 0 0,7-1 0,6 3 16,-8-5-1,-8-1-15,8 2 0,6 2 16,-9-2-16,-4 1 0,4 3 16,3 2-16,-8-1 0,-7-1 0,6-1 15,3 2-15,-6-1 0,-3-2 16,2 0-16,1 0 0,-6 0 16,-2-1-16,2 1 0,4 2 15,-6-2-15,-5-3 0,3 4 0,2-3 16,-4 5-16,-2 3 0,0-3 15,1-3-15,-6 2 0,-4-1 0,0-1 16,2 3-16,-7 0 0,-3 0 16,-2-3-16,1 3 0,-6-2 15,-2-1-15,-3-1 0,-2 1 16,-4-2-16,-2 0 16,-3-1-16,-1 3 15,-6-1-15,0 1 0,0-1 16,2-1-16,0 0 0,-1-2 0,0 4 15,-1-1-15,1 0 0,-2-2 16,-1 2-16,1-3 0,-2 2 16,-2-2-16,2 2 0,-2-2 15,0 0-15,0 0 0,0 0 0,2 3 16,-2-3-16,0 0 0,0 0 16,0 0-16,1 2 0,-1-2 0,0 0 15,0 0-15,0 0 0,0 0 16,0 0-16,0 0 0,0 0 15,0 0-15,0 0 0,0 0 16,0 0-16,0 0 0,3 0 0,-3 0 16,0 0-16,0 0 0,0 0 15,0 0-15,0 0 0,0 0 0,0 0 16,0 0-16,0 0 0,0 0 16,0 0-16,0 0 0,0 0 15,0 0-15,0 0 0,0 0 16,0 0-1,0 0-15,0 0 0,0 0 16,0 0-16,0 0 0,0 0 0,0 0 16,0 0-16,0 0 0,0 0 15,0 0-15,1-6 0,-1 6 0,0 0 16,0 0-16,0 0 16,0 0-16,0 0 15,0 0-15,0 0 0,0 0 0,0 0 0,0 0 16,0 0-16,0 0 0,0 0 15,0 0-15,0 0 0,0 0 0,0 0 16,0 0-16,0 0 0,0 0 0,0 0 16,0 0-16,0 0 15,0 0-15,0 0 0,0 0 16,0 0-16,0 0 16,0 0-16,0 0 15,0 0-15,0 0 0,0 0 0,0 0 16,0 0-16,0 0 0,0 0 15,1 6-15,-1-6 0,0 0 0,0 0 16,0 0-16,3 5 16,-3-5-16,0 0 0,0 0 15,0 0-15,0 0 0,0 0 0,0 0 0,0 0 16,-2-5-16,2 5 0,0 0 16,-7 2-16,7-2 0,0 0 15</inkml:trace>
  <inkml:trace contextRef="#ctx0" brushRef="#br0" timeOffset="1.92783E6">26370 11355 0,'0'0'0,"0"0"0,0 0 16,0 0-16,0 0 0,0 0 0,0 0 16,0 0-16,0 0 0,0 0 15,0 0-15,0 0 0,0 0 0,0 0 16,28 5-16,-28-5 0,0 0 15,24 0-15,-24 0 0,22-2 16,-22 2-16,24 0 0,-10 0 16,1 0-16,0 0 0,2 0 0,0 0 15,0 1-15,0 0 0,0-1 16,2 0-16,0 2 0,-1-2 0,7 1 16,-1 0-16,-1 2 0,-1-3 15,1 4-15,0-4 0,1 0 0,-2 0 16,1 2-16,1-1 15,-2-1-15,-1-1 0,1-1 0,1 2 16,-1 0-16,0 2 0,0-1 16,2-1-1,-2 0-15,-1 0 0,5-1 16,2-1-16,-7-2 0,0 4 0,4-3 16,1 1-16,-1 0 15,-2 0-15,2 0 0,1-1 16,-2-1-16,0 1 0,0 2 0,2-2 15,-2 0-15,0-1 0,0 2 16,2 0-16,-2-2 0,-1-2 0,2 2 16,0 1-16,-2-1 0,0 2 0,1-1 15,2-1-15,-4-1 0,-1 1 16,1 1-16,2 1 0,-1-3 31,-1 3-31,2-2 0,0 1 0,-1 0 0,0 0 0,1 0 16,3-1-1,-2 0-15,-2 0 0,2 1 16,0 0-16,-1 3 0,1-1 16,0-3-16,1 0 0,0 2 15,-1 1-15,2-1 0,0 2 16,0-1-16,-1-2 0,2-1 0,0 4 16,1 0-16,-1-1 0,0-1 15,3 1-15,-1-2 0,-1 0 0,7 1 16,1-3-16,-1 4 0,-3 1 15,2-3-15,3 3 0,-2-2 16,-1 0-16,2 2 0,1-3 16,-1 1-16,-2 0 0,1 2 0,3 0 15,-3 2-15,0-2 0,5 2 16,0 1 0,-7 0-16,0 0 0,6 1 15,1 0-15,-3 0 0,-3 0 0,1 1 16,1 0-16,-3-1 0,-2-1 15,0-2-15,1 1 0,-2 2 16,-3 0-16,2 0 0,2 0 16,-6-1-16,-1 0 0,5-2 15,-2-1-15,-3 0 0,-1 2 0,0-2 16,2-2-16,-4 1 0,-3 0 0,-3-1 16,-4 2-16,-3 0 0</inkml:trace>
  <inkml:trace contextRef="#ctx0" brushRef="#br0" timeOffset="1.92979E6">26714 9475 0,'0'0'0,"0"0"16,0 0-16,0 0 0,0 0 0,0 0 16,0 0-16,0 0 15,0 0-15,0 0 0,0 0 0,10 20 16,-10-20-16,0 0 0,14 19 15,-14-19-15,14 17 0,-14-17 0,16 25 16,-8-10-16,0 1 0,0 1 16,1 3-16,-1 2 0,0-1 15,0 10-15,1 4 16,0-1-16,-1 0 0,0 2 16,-1-1-16,3 6 0,0-3 15,0-4-15,0-2 0,0-4 16,0-3-16,2-3 0,1-6 15,0-4-15,2-3 0,0-3 16,2-3-16,-2-6 0,-1-7 0,-2 4 16,-4 0-16,0 3 0</inkml:trace>
  <inkml:trace contextRef="#ctx0" brushRef="#br0" timeOffset="1.93007E6">27020 9680 0,'0'0'0,"0"0"16,0 0-16,-20 12 0,20-12 0,-22 11 16,7-1-16,0 1 15,-1 0-15,-5 5 0,-1 2 16,3 0-16,0 0 0,0 0 15,-1 1-15,1 1 0,2-1 0,-3 4 16,1 1-16,3-3 0,1-1 0,2-4 16,2 0-16,1-4 0,2-1 0,2-4 15,0 0-15,2-1 16</inkml:trace>
  <inkml:trace contextRef="#ctx0" brushRef="#br0" timeOffset="1.93064E6">27152 9418 0,'0'0'0,"0"0"16,0 0-16,0 0 0,0 0 0,0 0 15,0 0-15,0 0 16,0 0-16,0 0 0,0 0 16,29 0-16,-29 0 0,0 0 0,24-2 15,-24 2-15,20-1 0,-9 2 0,1-1 16,-1 1-16,0 0 0,0 0 16,0 1-16,-1 0 0,-1 2 15,-2 0-15,1 0 0,-1 2 16,-2-1-16,-1 1 0,-3 0 15,-1 2-15,-3 1 0,-1 1 0,-1 1 16,-2 1 0,-1 0-16,-1-1 0,-1 1 15,1-2-15,-1 1 0,-3-1 16,1-2-16,1-1 0,1-2 16,2 1-16,0 0 15,2-2-15,1-1 0,0 1 0,1-3 0,1 1 0,-1-1 16,2 0-16,0 0 15,2-1-15,-2 3 0,2-3 0,0 0 16,3 0-16,-1 2 0,3-1 16,-1 1-16,2-1 0,0 0 15,2 0-15,1 1 0,1-1 16,0 0-16,1-1 0,1 0 16,0 0-16,0 2 0,0 0 15,0 1-15,0 0 16,1 0-16,-1 1 0,0 0 15,-1 1-15,0 0 0,0 2 16,0 0-16,-1-1 0,-2 0 0,-1-2 16</inkml:trace>
  <inkml:trace contextRef="#ctx0" brushRef="#br0" timeOffset="1.9509E6">24380 8251 0,'0'0'0,"0"0"0,0 0 0,0 0 16,0 0-16,0 0 0,0 0 16,0 0-16,0 0 15,0 0-15,0 0 16,0 0-16,0 0 0,0 0 0,0 0 16,0 0-16,0 0 0,0 0 15,0 0-15,25-6 0,-25 6 0,0 0 16,0 0-16,27 2 0,-27-2 0,0 0 15,29 0-15,-29 0 16,0 0-16,31-3 0,-19 3 16,-1-2-16,0 1 0,0 0 0,0 2 15,0 0-15,0 1 0,0-2 16,1 0-16,0 0 0,-1 0 16,1 0-16,0 0 15,0 0-15,0-2 0,0 1 16,1 1-16,0-1 0,-1 1 0,0 0 0,0 0 15,-1 0-15,-1 0 0,-2 0 0</inkml:trace>
  <inkml:trace contextRef="#ctx0" brushRef="#br0" timeOffset="1.95487E6">26913 11320 0,'0'0'0,"0"0"15,0 0-15,0 0 0,0 0 0,0 0 16,0 0-16,0 0 0,0 0 16,25 11-16,-25-11 0,0 0 15,22 11-15,-22-11 0,0 0 16,26 7-16,-17-5 0,0 0 15,0 1-15,1 0 0,1-2 0,1 1 16,1-1-16,0 0 0,1 1 0,-1-1 16,0-1-16,0 0 15,1 0-15,0 0 0,0 0 0,1 0 16,0 3-16,1-2 0,0-1 16,0 0-16,-1 0 0,1 0 15,0 0-15,0 0 0,1 0 0,5 0 16,1 0-16,-1 0 0,0-1 0,-1 2 15,0-1-15,0 0 0,0 0 16,1 0-16,0 0 0,0 0 16,-1 0-16,1 0 0,0 0 15,0 0-15,0 0 0,1 0 16,-1 0 0,0 0-16,-1 0 0,1-1 0,0 1 15,0 0-15,0 0 0,1 0 16,0 0-16,-1 0 0,-1 1 15,4-1-15,1 0 0,-1 0 16,1 0-16,-2 0 0,-1 0 16,-1 0-16,-1 0 0,1 0 15,1 0-15,0-1 0,2-2 0,-2 3 0,0-3 16,-1 1-16,0-2 0,2 2 16,2 1-16,-2-1 0,-1 2 15,0-4-15,0 4 0,-1 0 16,-1-1-16,1 1 0,1 0 15,-1 1-15,-1-1 0,0 0 16,1 0 0,-1 2-16,-1 0 0,3-2 0,-1 2 15,0-1-15,-1-2 0,0 1 16,1 0-16,0 0 0,0 1 16,0-1-16,-1 0 0,-1 0 15,-1 2-15,1-1 0,1-1 16,-1 1-16,0-1 0,0 0 15,1 0-15,-3 0 0,0 0 0,1 2 16,0-1-16,-5 0 0,0-1 16,3 0-16,0 2 0,0-2 15,0 0-15,-1 0 0,0 1 16,-1-1-16,1 0 0,1 0 16,1 0-16,-1 0 0,0 0 0,-1 0 15,1 0 1,-1 0-16,0 3 0,0-2 0,1-1 0,0 0 15,-1 0-15,1 0 0,0 0 16,0 2-16,-1-2 0,1 1 16,-1-1-16,1 0 0,0 0 0,0 0 15,2 0-15,-1 0 16,-1 0-16,1 0 0,-2 0 16,1 0-16,1 0 0,-1 0 0,1 0 15,0 0-15,0 2 0,0-2 16,0-2-16,-1 2 0,0 0 15,0 2-15,1-2 0,0 0 16,-1 2-16,2-2 0,0-2 16,0 2-16,-2 0 0,2 0 15,0 1-15,-1 0 0,2 2 0,0-3 0,0 0 16,-1 2-16,-1-1 0,1 0 16,0-1-16,0 3 0,-2-2 15,2 2-15,1-1 16,0 0-16,-1-2 0,-1 3 15,0 1-15,0-1 0,-1-1 0,1 0 16,1 2-16,-2-1 16,1 0-16,0 0 0,0 0 15,0-1-15,-2 1 0,1 1 16,1-1-16,-1-1 0,2 0 16,1-2-16,0 2 0,-2-4 15,0 2-15,0-2 0,-2 0 16,-1-1-16,-3 1 0,-2 0 0</inkml:trace>
  <inkml:trace contextRef="#ctx0" brushRef="#br0" timeOffset="1.95573E6">26152 8187 0,'0'0'16,"0"0"-16,0 0 0,0 0 0,0 0 16,0 0-16,0 0 0,0 0 15,29-2-15,-29 2 0,0 0 16,0 0-16,28 0 0,-28 0 16,0 0-16,25-2 0,-16 1 0,0 0 15,2 0-15,0 0 0,0 0 0,0 0 16,1-2-16,-1 2 0,0 0 15,0 0-15,0 0 0,0 0 16,0-1-16,0 2 0,0-1 16,-1 1-16,0 1 0,-1 1 15,0-1 1,-1 2-16,-2 2 0,-1 1 16,-4 0-16,0 1 0,0-3 0,0 0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5T00:48:03.4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1161 5563 0,'0'0'15,"0"0"-15,0 0 0,0 0 16,0 0-16,0 0 0,-10-19 16,10 19-16,0 0 0,0 0 15,0 0 1,0 0-16,-8-22 0,8 19 0,0 0 16,3 0-16,-1 1 0,1 1 15,4 1-15,-3 0 0,2-2 0,4 2 16,3 0-16,1 0 15,-1 0-15,3 0 0,3 0 16,-1 0-16,1 2 0,8-4 16,0 0-16,2 0 0,0 1 0,3-1 0,2-3 15,-2 3-15,-1 2 0,10-5 16,4-1-16,-5 3 0,-2 3 0,4-1 16,2-1-16,1 1 15,-4-3-15,6 1 0,6 0 16,-5 1-16,-4 2 0,13-2 15,-1 1-15,-2-1 16,-3 0-16,5 0 16,5 1-16,-7 0 0,-4 1 0,10-2 15,6 2-15,-10-2 0,-7 2 0,33-1 16,-3-3-16,-35 4 16,0-2-16,34 2 0,2 0 15,-10-2-15,-10 0 0,6-1 16,7 0-16,-9 3 0,-4 1 0,6 2 0,7 0 15,-13-3-15,-3-1 0,5 1 16,6-1-16,-8 0 0,-5 0 0,9 1 16,6-2-16,-7 4 15,-6-1-15,9 1 0,10 0 16,-9-1-16,-8-1 0,11-1 16,3 1-16,-3-1 0,-4 0 0,5 2 0,5 4 15,-7-5-15,-4 0 16,8 0-16,6 0 0,-10 0 15,-5 4-15,7-3 0,10-1 16,-12-1-16,-6-1 0,10 2 16,9 2-16,-12-1 0,-4-1 0,9 2 15,5-2-15,-7 2 16,-7-1-16,8-1 16,7-1-16,-8-1 0,-6 0 0,8 0 15,7 1-15,-13 1 0,-5 1 0,11 0 16,5 2-16,-11-5 0,-8 0 15,12 2-15,7 2 16,-8-2-16,-7 0 0,10 2 16,8-2-16,-11 3 0,-6 2 0,8-5 0,5-4 15,-10 2-15,-8 0 0,10 4 16,9-1-16,-13 0 0,-7 0 0,11 1 16,10 0-16,-12-1 0,-6 0 15,7 1-15,2 0 16,-4 1-16,-5-1 0,6 1 15,6 1-15,-11 0 16,-6 1-16,6-4 0,6-2 16,-7 0-16,-4 0 0,10 4 15,3 3-15,-9-3 0,-6 1 0,6-1 16,10-3-16,-9 4 0,-6-1 16,4 3-16,5 1 15,-6-2-15,-2 0 0,3-2 0,2 0 16,-10 1-16,-7-2 0,9 3 0,8 2 15,-6-7-15,-6 0 16,12 4-16,9 3 0,-14-2 0,-11-3 0,0 1 16,-2 1-1,-1 0-15,1 0 0,0-1 0,0 2 0,-5-3 0,-5-2 16,2 0-16,1 0 0,-3 0 31,-3-2-31,-4 4 0,-1-1 16,-1-1-16,0 0 0,-3-1 15,-2-3-15,-13 4 0,0-1 0,0 1 16,1 1-16,-1 1 16,-1-2-16,-2 2 0,-2-1 15,-1 1-15,-3 2 0,0-2 0,0 1 16,0-3-16</inkml:trace>
  <inkml:trace contextRef="#ctx0" brushRef="#br0" timeOffset="4028.2272">15056 1126 0,'0'0'0,"0"0"16,0 0-1,0 0-15,0 0 0,0 0 0,0 0 16,0 0-16,0 0 0,0 0 16,0 0-16,0 0 0,24-5 0,-24 5 15,25 0-15,-25 0 16,31 3-16,-31-3 0,39 1 16,-17 0-16,1-1 0,1 1 0,2 2 15,7-2-15,-1 1 0,1 0 0,0-4 16,-2 2-16,-4 0 0,8 2 15,-2-2-15,-5 1 16,-2 1-16,-4 0 16,-3-2-16,-4 0 0,-2-2 15,-5 2-15,-3 4 0,-1-4 0,-4 0 0,0 0 16,-4 1-16,2-2 16,0 1-16,0-2 0</inkml:trace>
  <inkml:trace contextRef="#ctx0" brushRef="#br0" timeOffset="4391.7145">15185 1171 0,'0'0'0,"0"0"0,0 0 15,0 0-15,0 0 0,-10 28 16,10-28-16,-9 27 0,5-13 0,-1 6 15,0 1-15,-1 1 0,1 1 16,-2 9 0,2 2-16,-1 0 0,1 0 15,-2 9-15,0 0 0,2-4 16,-1-3-16,2-1 0,-1 1 16,1-4-16,0 0 0,-2 5 15,2 1-15,0-6 0,1-3 16,0 0-16,1-1 0,0-3 15,2-3-15,0-5 0,0-3 0,0-3 0,0-3 16,2-1-16,-1-4 0,-1-3 0,3 1 16,-2-5-16,0-3 15,0-1-15,0 2 0,1 2 0</inkml:trace>
  <inkml:trace contextRef="#ctx0" brushRef="#br0" timeOffset="4608.0051">15122 1525 0,'0'0'0,"0"0"0,0 0 16,0 0 0,28-1-16,-14 1 0,4-3 15,0 3-15,3 0 0,2 3 16,4-2-16,6 2 0,-1-3 0,1 3 15,1 2-15,-2 1 0,-1-3 16,1 1-16,-7 0 0,-4-1 16</inkml:trace>
  <inkml:trace contextRef="#ctx0" brushRef="#br0" timeOffset="6938.0007">15751 1570 0,'0'0'0,"0"0"0,0 0 0,0 0 16,0 0-16,0 0 0,0 0 15,0 0-15,5 26 0,-5-26 16,0 0-16,1 35 0,-1-35 0,-3 27 16,1-11-1,-1-2-15,1 1 0,0 2 16,0-2-16,-2-1 0,2 1 0,0-1 15,0-3-15,0 2 0,-1-2 0,2-4 16,0 1 0,0-1-16,0 0 0,0-3 0,0 2 0,0-4 0,1 3 15,0-5 1,0 0-16,1-6 0,0 2 0,1-3 16,1-1-16,2-2 0,-1 1 15,2 0-15,0-2 0,1 1 16,1-1-16,1-3 0,-1 3 15,1-2-15,0 1 0,2-4 16,0 0-16,0 2 0,-1 3 0,1-3 0,0 4 16,0 2-16,0 1 0,-1 0 15,0 3-15,0 0 16,1 2-16,-1 1 0,0 1 16,-4 1-16,0 1 0,-1 2 0,1 3 15,-2 0-15,1 4 0,-1 0 16,0 0-16,-2 3 0,0-3 15,0 6-15,0-3 16,-1 1-16,1-1 0,-2 1 16,0 2-16,0-5 0,0-1 15,0 2-15,0 1 0,0-3 16,0-3-16,0 1 0,1-5 16,0 0-16,1 0 0,1-1 15,1 0-15,-1-2 0,1-1 0,0-1 16,-1 1-16,-1 0 0</inkml:trace>
  <inkml:trace contextRef="#ctx0" brushRef="#br0" timeOffset="7185.556">16171 1713 0,'0'0'0,"0"0"15,0 0-15,0 0 0,27-5 0,-27 5 16,31-1-16,-13 0 15,1 1-15,0-3 0,2 3 16,1 0-16,2 3 0,3-3 16,0 0-16,-3 0 0,-2 0 0,-2 0 15,-2 0 1,-2 0-16,-3 0 0,-3 1 16,-3-1-16,-2-1 0,-1 1 0,-2-4 15,-1-2-15,0 2 0,0 1 16,-1 2-16</inkml:trace>
  <inkml:trace contextRef="#ctx0" brushRef="#br0" timeOffset="7470.791">16360 1617 0,'0'0'0,"0"0"0,0 0 0,0 0 15,0 0-15,-6 23 16,6-23-16,-6 23 0,6-23 16,-6 25-16,2-13 15,1 1-15,1-2 0,0 1 16,-1-1-16,1 0 0,1-1 0,0 0 16,0 0-16,1-2 0,0-1 15,0 0-15,0 0 0,0 0 16,0 0-16,2-4 0,1-1 0,1 0 15,0-2-15,0-2 0,1-2 16,-1 0-16,0 0 0,-1 1 0</inkml:trace>
  <inkml:trace contextRef="#ctx0" brushRef="#br0" timeOffset="7739.6864">16728 1588 0,'0'0'0,"0"0"0,0 0 0,0 0 16,0 0-16,0 23 0,0-23 15,-2 24-15,2-24 0,-1 25 16,1-25-16,-4 22 0,2-8 16,0 0-16,-1 0 15,2 0-15,0 0 0,0-2 16,-1 1-16,1-2 0,0-2 0,0 0 15,-1 2-15,1-3 0,1 1 0,0-4 16,0 1-16,0-2 0,0-4 16,3 4-16,-3-4 0,1 3 0</inkml:trace>
  <inkml:trace contextRef="#ctx0" brushRef="#br0" timeOffset="8203.5669">17347 1446 0,'0'0'0,"0"0"16,0 0-16,21-4 0,-21 4 0,26-2 0,-10 1 16,1 1-16,-1 0 0,4 3 15,2-1-15,4 3 0,-6-3 16,-3 4-16,-4 1 0,-2 0 15,-2 0-15,-1-4 0</inkml:trace>
  <inkml:trace contextRef="#ctx0" brushRef="#br0" timeOffset="8388.6">17278 1683 0,'0'0'0,"0"0"0,0 0 16,0 0-16,0 0 0,25-2 15,-25 2 1,27 0-16,-27 0 0,35 0 0,-14 0 16,-1 0-16,0 0 0,2 0 15,1 0-15,2 0 0,-4-2 0,-3 2 16</inkml:trace>
  <inkml:trace contextRef="#ctx0" brushRef="#br0" timeOffset="8819.8963">18102 1127 0,'0'0'0,"0"0"0,0 0 15,25 0-15,-14 1 0,6 1 16,5-1-16,7 3 0,2-2 0,3-1 15,5 1-15,-1 0 16,-2 0-16,9 0 0,0 1 16,-3 1-16,-2 1 0,4 0 0,-3 1 15,-9-3-15,-6-1 0,-6 2 16,-4-2-16,-5-1 0,-5 1 0,-6-2 16,-4 2-16,-2-4 15,1 0-15,0 1 0,1-1 16,1 2-16</inkml:trace>
  <inkml:trace contextRef="#ctx0" brushRef="#br0" timeOffset="9127.2054">18146 1224 0,'0'0'0,"0"0"0,0 0 15,0 0-15,0 0 0,-7 33 16,7-33-16,-7 32 0,3-13 0,-1 3 16,-2 1-16,-1 2 15,0 1-15,-1 9 0,0 4 16,1-4-16,0-1 0,-1 8 16,1 2-1,0-3-15,1-5 0,1 7 0,0-3 16,2-5-16,0-4 0,1-2 15,1 0-15,1-8 0,1-3 16,-1 0-16,0 0 0,0-6 0,-1-3 16,1-5-16,1-4 15,-2 3-15,2-3 0,0 0 0</inkml:trace>
  <inkml:trace contextRef="#ctx0" brushRef="#br0" timeOffset="9327.8762">18081 1551 0,'0'0'0,"0"0"0,0 0 0,23-2 16,-13 2-16,5-2 0,6 1 15,1 1-15,0 1 0,12 3 16,4 1-16,-3-1 0,-3 1 0,5 1 15,-4-1-15,-6 0 0,-5-1 16,-4-1-16</inkml:trace>
  <inkml:trace contextRef="#ctx0" brushRef="#br0" timeOffset="9892.196">18749 1599 0,'0'0'0,"0"0"15,0 0-15,0 0 0,-10 18 0,10-18 16,-10 22-16,10-22 0,-11 24 16,4-9-1,1-1-15,0 1 0,1-1 16,-1 1-16,1 1 0,0-4 15,1-1-15,1 0 0,0-2 0,1-1 16,0-2-16,0-2 0,1-3 16,1-1-16,-3-1 0,5-3 15,0-2-15,1-1 0,0-1 0,3-2 16,1-1-16,0 0 0,1-3 0,3 0 16,1-3-16,-1 2 15,0 0-15,-1 1 0,0 3 16,0 0-16,-1-1 0,0 3 0,1-1 15,-1 2-15,1-2 0,0 6 16,-1 0-16,0 1 0,0 3 16,-2 0-1,1 1-15,-2 2 0,-2 1 0,1 2 16,-1 1-16,-1 2 0,-1 0 16,1 2-16,-1 3 15,0-2-15,-1 1 0,0 5 0,0-2 16,-1 0-16,1-2 0,-1 1 15,0-1-15,0-3 0,0-1 16,0-1-16,2 0 0,-1-2 0,-1-3 0,1 3 16,1-3-16,1 0 0,2-1 15,-2-3-15,0 3 0,1-3 16</inkml:trace>
  <inkml:trace contextRef="#ctx0" brushRef="#br0" timeOffset="10146.4497">19345 1574 0,'0'0'0,"0"0"0,0 0 16,28 2-16,-17 0 0,5-2 0,3 3 15,2-2-15,1 2 0,6 0 16,0 2-16,-1-2 0,0 0 16,-3 1-16,-2-1 0,-6-3 15,-2 0-15,-4 0 0,-4-2 16,0 2-16,-2 0 0,1 0 0</inkml:trace>
  <inkml:trace contextRef="#ctx0" brushRef="#br0" timeOffset="10525.3419">19587 1467 0,'0'0'0,"0"0"0,0 0 0,0 0 16,0 0-16,0 0 0,0 25 16,0-25-16,-3 22 0,3-22 15,-8 32-15,4-15 0,-1 1 0,0 0 16,-2 0-1,2 0-15,0-2 0,1 3 16,0-1-16,1 0 0,1-4 0,-1 1 16,-1-3-16,1 1 15,1-2-15,1-1 0,0 1 16,1-6-16,0 1 16,0 0-16</inkml:trace>
  <inkml:trace contextRef="#ctx0" brushRef="#br0" timeOffset="10795.0497">20155 1321 0,'0'0'0,"0"0"16,0 0-16,29-4 0,-18 4 0,4-2 15,5 2-15,1 2 0,1 0 16,8 3-16,1-3 16,-2 2-16,0 1 0,5-1 15,-2 3-15,-4 0 16,-5-2-16,-4 0 0,-5-1 16,-3-1-16,-2 1 0,-3-2 15,0 0-15,-2 1 0</inkml:trace>
  <inkml:trace contextRef="#ctx0" brushRef="#br0" timeOffset="11080.2467">20295 1435 0,'0'0'0,"0"0"16,0 0-16,0 0 0,-13 22 15,13-22-15,-11 28 0,4-13 16,0 4-16,0 4 15,-3 6-15,-2 6 16,0-3-16,-1 2 0,2 4 16,-1 5-16,2-7 0,0 6 15,0-3-15,2-2 0,0-2 16,-1 4-16,1 1 0,3-5 0,0-3 16,2-7-16,1-3 0,0-4 15,1 0-15,1-3 0,0-2 0,1-3 16,1-2-16,-1-4 0,-1-4 15,0 0-15,0-7 16,0 3-16,0 1 0,0 2 0</inkml:trace>
  <inkml:trace contextRef="#ctx0" brushRef="#br0" timeOffset="11281.0678">20220 1731 0,'0'0'0,"0"0"0,0 0 16,0 0-16,28-10 0,-13 9 31,6 1-31,0-2 0,1 2 0,10 2 16,4 2-16,-3 0 0,-2 1 0,1 0 16,-6-1-16,-5 0 0</inkml:trace>
  <inkml:trace contextRef="#ctx0" brushRef="#br0" timeOffset="11835.9243">20878 1770 0,'0'0'0,"0"0"16,0 0-16,0 0 0,0 0 0,0 0 16,-13 22-16,13-22 0,-10 21 0,4-10 15,-2 0-15,0 3 16,0-2-16,1 4 0,0-1 16,0-1-16,1 0 0,-1-3 15,2-1-15,0-2 0,1 0 0,1-2 16,-1 2-16,2-4 0,0 0 0,2-4 15,0 0-15,0 0 0,2-5 16,1-2-16,3-3 0,0 2 16,2-2-16,1 2 0,1-3 15,-1 1-15,1-1 0,2-3 16,0 3 0,0-2-16,0 2 0,1 0 15,2 3-15,0 1 0,2-2 0,-2 3 16,1-1-16,-2 0 0,-2 4 15,-1-1-15,-2 4 0,-1 1 16,-2 2-16,0 0 0,-2 4 16,0 0-16,-2-1 0,0 3 15,-1 2-15,-1-1 0,0-1 0,0 4 0,-1 4 16,0-1-16,0 1 0,-1-3 16,-1 0-16,1-3 0,0-3 15,0 2-15,-1-5 0,2 2 16,0-1-16,0-1 0,0 0 15,1-3-15,0 1 0,0 0 16,0 0-16,0-3 0</inkml:trace>
  <inkml:trace contextRef="#ctx0" brushRef="#br0" timeOffset="11998.4873">21247 1860 0,'0'0'0,"0"0"0,0 0 0,0 0 0,26 0 16,-26 0-16,23 0 0,-23 0 16,25 4-16,-13-1 0,0 0 15,0-1-15,0 0 0,-2 2 16,-1-4-16,-1 3 0</inkml:trace>
  <inkml:trace contextRef="#ctx0" brushRef="#br0" timeOffset="12214.8178">21585 1806 0,'0'0'0,"0"0"0,0 0 15,0 0-15,0 0 0,-6 22 16,6-22-16,-7 24 0,7-24 15,-10 33-15,5-9 0,-2-1 16,0 5-16,0 0 0,0-3 16,1-6-16</inkml:trace>
  <inkml:trace contextRef="#ctx0" brushRef="#br0" timeOffset="24249.7461">13895 3098 0,'0'0'0,"0"0"16,0 0-16,0 0 0,0 0 0,0 0 15,0 0-15,0 0 0,0 0 16,0 0-16,-10 21 0,10-21 16,-7 19-16,7-19 0,-10 26 15,10-26-15,-13 28 0,7-14 16,2 4-16,0 0 0,-1-2 0,1 0 15,-1 3-15,3-2 0,1-1 0,0 3 16,1-3-16,1 0 0,1-3 16,2 1-16,0-1 0,1-1 15,2-1-15,-1-2 0,-2-1 16,-1-2-16</inkml:trace>
  <inkml:trace contextRef="#ctx0" brushRef="#br0" timeOffset="24836.2294">13614 3642 0,'0'0'0,"0"0"0,0 0 16,0 0-16,0 0 0,0 0 15,30 14-15,-30-14 0,26 4 0,-26-4 16,33 1-16,-15-1 15,2-1-15,2-2 0,3 0 16,-1-2-16,1 1 0,7-4 16,0-2-16,-2-1 0,-1 0 0,-1-2 0,1-3 15,4-1-15,-2-1 0,-2-3 16,-3 0-16,-3-2 0,-3 2 0,-2-2 16,-3-3-16,-2 3 0,-2 0 15,-2-1-15,-2-2 16,-3 1-16,0 1 0,-3-1 0,-1 3 15,-3-2 1,1 1-16,-3 1 0,-3-3 16,-2 4-16,-2 1 0,-3 1 15,-4-1-15,0 2 0,1 2 0,-8-1 16,-4 2-16,6 6 0,0 0 16,-8 2-16,-1 4 15,0 1-15,-1 0 0,1 8 0,0 4 16,-1 2-16,0-1 0,0 4 0,0 2 15,0 1-15,4 2 0,-1 3 16,0 2-16,4 3 0,3 0 0,1 4 16,3 1-16,6-2 0,2-2 15,3-3-15,3-1 16,4 0-16,2-3 0,3 4 0,4 1 16,1-5-16,3-1 0,6 0 0,8 2 15,-2-2-15,0-1 0,7-1 16,5-1-16,-7-5 0,-6-3 0,-6-1 15</inkml:trace>
  <inkml:trace contextRef="#ctx0" brushRef="#br0" timeOffset="35119.3906">15255 2997 0,'0'0'0,"0"0"16,0 0-16,22-1 0,-22 1 0,32-1 15,-8-2-15,1 1 0,3 0 16,10 1-16,5-1 0,-3 2 0,-4 0 16,8 2-16,-1 0 0,-3-2 0,-2-1 15,-5 1-15,-5 1 16,-3 0-16,-5 1 0,-2 1 0,-4-1 15,-3 2-15,-2 1 0,-5-1 16,-5 1-16,-2-4 0,-1-4 16,1 0-1,-1 3-15,2-4 0</inkml:trace>
  <inkml:trace contextRef="#ctx0" brushRef="#br0" timeOffset="35437.8691">15414 3069 0,'0'0'0,"0"0"15,0 0-15,0 0 0,-6 22 0,6-22 16,-6 23-16,1-7 0,-1 1 16,-1 5-16,0 4 0,-4 7 15,-1 0-15,-2 3 0,0 4 16,-1 6-16,0-1 0,2-1 0,0-2 15,-1 6-15,2-2 0,-1-3 16,0 0-16,0-6 0,1-3 0,1 0 16,1 0-16,1-4 0,1-4 0,0-1 15,1-1-15,1-5 16,3-1-16,-1-2 0,1-4 16,0-2-1,0-2-15,0-5 0,3-3 16,0 0-16,0-5 0,1 1 0,1 2 15,-2 0-15</inkml:trace>
  <inkml:trace contextRef="#ctx0" brushRef="#br0" timeOffset="35651.7012">15313 3517 0,'0'0'0,"0"0"0,0 0 0,31-9 16,-15 6-16,6 1 0,6 0 16,0 1-1,2-2-15,9 2 0,-1-1 16,-3 1-16,-5 0 0,2 1 0,-6-1 16,-5 1-16</inkml:trace>
  <inkml:trace contextRef="#ctx0" brushRef="#br0" timeOffset="36184.3197">15873 3571 0,'0'0'0,"0"0"0,0 0 0,0 0 15,0 0-15,-1 22 0,1-22 16,-2 18-16,2-18 0,-5 24 0,2-12 31,0 1-31,-1-2 0,0 1 0,-1 1 16,0-2-16,-1 0 0,2-1 15,1-2-15,-1-1 0,1 1 16,1-3-16,0-2 0,1 0 0,1-3 0,0 0 16,1-4-16,0 0 0,1-1 15,2-3-15,2-1 0,-1-1 16,2 0-16,1-1 0,1 0 15,-1 0-15,2-1 0,1 0 16,1 0-16,4-4 0,-1 2 16,0-1-16,-1 0 0,-1 2 15,-1 1-15,1 1 0,-1 2 16,-1 0-16,-1 1 0,0 2 0,-1 2 0,1 0 16,1 3-16,-1 1 0,-1 2 15,-2 2-15,-2 1 0,1 0 16,-2 3-16,0 1 0,-2 2 0,-1 4 31,0 1-31,-1-1 0,-1 0 0,-2 0 16,-2-1-16,2 0 0,1-2 15,-2 0-15,1 0 0,1-1 16,0-1-16,-1-2 0,2 1 16,1-2-16,0-1 0,-1-4 15,1-2-15,-2 0 0,2 0 0,-2-2 16,2 2-16,-1-2 0</inkml:trace>
  <inkml:trace contextRef="#ctx0" brushRef="#br0" timeOffset="36623.7928">16172 2737 0,'0'0'0,"0"0"16,0 0-16,0 0 0,0 0 0,0 0 15,28 3-15,-28-3 0,21 8 0,-21-8 16,21 12-16,-21-12 0,17 14 0,-12-5 15,-1 2-15,-3-2 16,-2 1-16,-4 1 0,-4 0 16,0 3-16,-4-3 0,1 1 15,-1-3-15,-2 6 0,1-3 0,2-3 16,1 0-16,2-2 0,2-1 0,1 0 16,2-2-16,2 0 0,0-1 0,4 0 15,1 2-15,3-2 16,2 2-16,5-1 0,4-1 15,1 1-15,-1-2 0,5 1 16,0-1-16,-2 0 0,-1 1 0,-4-2 16,-1 2-1,-3-3-15</inkml:trace>
  <inkml:trace contextRef="#ctx0" brushRef="#br0" timeOffset="36839.7263">16564 3220 0,'0'0'15,"0"0"1,24 0-16,-24 0 0,35 0 0,-12 0 16,3 0-16,8 1 15,-1 1-15,2-1 0,2 3 16,2 2-16,-6 0 0,-8 0 0,-4 1 15,-4-2-15,-4 0 0,-2-1 16</inkml:trace>
  <inkml:trace contextRef="#ctx0" brushRef="#br0" timeOffset="37024.4558">16569 3492 0,'0'0'0,"0"0"0,0 0 15,0 0-15,0 0 0,28 0 0,-28 0 16,29 0-16,-29 0 0,38-2 16,-15 1-16,-1-2 0,-1 2 15,1-1-15,0-2 0,1 1 16,-3 0-16,-4 1 16</inkml:trace>
  <inkml:trace contextRef="#ctx0" brushRef="#br0" timeOffset="37341.0815">17364 2972 0,'0'0'0,"0"0"16,0 0-16,31 0 0,-31 0 0,38 0 0,-8 1 16,1 0-16,0-1 0,12 2 15,3 0-15,6 1 0,-3 1 16,-2 0-16,-1-1 0,-1-1 16,-7-1-16,-6 1 0,-4 3 15,-5-1-15,-5-2 0,-7 0 16,-6 1-1,-5-3-15,-3 2 0,0-1 0,1 0 16,2-1-16</inkml:trace>
  <inkml:trace contextRef="#ctx0" brushRef="#br0" timeOffset="37641.0912">17397 3142 0,'0'0'0,"0"0"16,0 0-16,-7 24 0,7-24 0,-10 26 16,4-8-16,-1 1 15,1 1-15,-4 9 16,-4 3-16,-1 8 16,1-2-16,-3 7 0,2-3 0,0-2 15,2-2-15,-1 3 0,2-4 16,2-5-16,1-3 0,1-2 15,3 1-15,0-5 0,2-3 0,1-4 16,-1-3-16,2-4 0,0-1 16,0-4-16,1-4 0,-2 2 15,2-5-15,1-3 0,1-2 0,-1 1 16,0 0-16,1 3 0</inkml:trace>
  <inkml:trace contextRef="#ctx0" brushRef="#br0" timeOffset="37841.5622">17316 3356 0,'0'0'0,"0"0"0,0 0 0,29-2 0,-13 2 16,2-1-16,3-1 0,1 1 0,3 0 15,7 1-15,0 0 0,-4 0 16,-1 0-16,-1 1 15,1-1-15,-1 1 0,-5-1 16,-3 0-16</inkml:trace>
  <inkml:trace contextRef="#ctx0" brushRef="#br0" timeOffset="38358.4919">17855 3353 0,'0'0'0,"0"0"15,0 0-15,0 0 16,0 0-16,5 26 0,-5-26 16,0 0-16,0 27 0,0-27 0,-3 28 15,-1-13-15,0-1 0,0 2 16,-1 0 0,1-3-16,-1 0 0,1-2 15,1-1-15,-1-1 0,1-1 0,0-2 16,1-1-16,-1 0 0,2-3 15,1-2-15,-2-1 16,1-1-16,1-4 0,1-1 0,1-2 16,0-1-16,2 0 0,1-1 15,2 0-15,2-2 0,1 0 0,2 1 16,1 0-16,5-4 0,-2 0 0,1 2 16,-2-1-16,2 4 0,0 1 15,0 0-15,-1 1 0,0 1 16,-1 3-16,0-1 0,-1 1 15,-1 1-15,-1 2 0,-1 3 16,0 2-16,-2 1 0,-1 1 0,0 1 16,-1 0-16,0 3 0,-1-1 0,-2 1 15,-1 1-15,-1 0 0,0-1 16,-1 0-16,0 1 16,0-3-16,0 2 0,-1 1 0,0-1 15,0 0-15,-1 0 0,0-1 16,0-1-1,0 1-15,1 0 0,0-1 16,1-2-16,0 1 0,0-2 0,-1 1 16</inkml:trace>
  <inkml:trace contextRef="#ctx0" brushRef="#br0" timeOffset="40079.5475">18928 3104 0,'0'0'0,"0"0"15,0 0 1,0 0-16,0 0 0,0 0 0,0 0 15,0 0-15,0 0 0,0 0 16,0 0-16,0 0 0,-28 13 0,28-13 16,-24 21-16,24-21 15,-30 27-15,12-11 0,-2 2 16,1 1-16,-2-1 0,-4 7 16,3-1-16,2-3 0,2-1 0,1-3 0,2-2 15,2-3-15,1-2 0,4-1 16,1-1-16,0-2 0,2-3 0,1 1 15,0 0-15,1-2 16</inkml:trace>
  <inkml:trace contextRef="#ctx0" brushRef="#br0" timeOffset="40304.891">18636 3109 0,'0'0'0,"0"0"0,0 0 15,0 0-15,0 0 0,21 13 0,-21-13 16,24 16 0,-24-16-16,26 23 0,-13-10 15,0 0-15,1-1 0,-1 2 16,1-3-16,-2 4 0,-1-2 0,0-2 0,0 0 16,-1-4-16,0-2 0,-1 0 0,-1-1 15,-2-2-15</inkml:trace>
  <inkml:trace contextRef="#ctx0" brushRef="#br0" timeOffset="40534.2266">19190 2983 0,'0'0'0,"0"0"16,0 0-16,29-5 0,-29 5 0,29-1 15,-5 1-15,-1 0 16,1 0-16,10 2 0,3 3 16,-3-2-16,-2 0 0,6 2 0,-1-1 15,-5 2-15,-4-1 0,-4-2 16,-5 0-16,-3-2 0,-3-1 16,-3-1-16,-1 1 0,-3 0 0</inkml:trace>
  <inkml:trace contextRef="#ctx0" brushRef="#br0" timeOffset="40797.3575">19297 3092 0,'0'0'16,"0"0"-16,0 0 0,-7 19 0,7-19 15,-7 24-15,1-4 0,2-1 16,-1 3-16,2 3 0,0 1 15,-2 10-15,0 0 0,-1 3 16,2 2-16,-2 7 0,1-4 16,-2-2-16,-1 0 0,0-6 0,-1-1 0,-1 4 15,1-2-15,1-5 0,3-3 16,0-3-16,1-5 0,1-4 16,-1-5-16,2-4 0,2-1 15,1 1-15,0 2 0,1-3 16,-1 0-16,0-1 0</inkml:trace>
  <inkml:trace contextRef="#ctx0" brushRef="#br0" timeOffset="40998.0359">19309 3421 0,'0'0'0,"0"0"0,0 0 15,21-8-15,-21 8 16,24-3-16,-9-1 0,1 4 15,3-2-15,2 2 0,1 1 16,-1 0-16,-1 3 0,3-1 16,-2 0-16,-3-1 0,-3 1 0,-2-2 15</inkml:trace>
  <inkml:trace contextRef="#ctx0" brushRef="#br0" timeOffset="41469.6817">19778 3463 0,'0'0'0,"0"0"0,0 0 15,0 0-15,0 0 16,0 0-16,-1 33 0,1-33 16,-3 23-16,3-23 0,-3 22 15,1-12-15,0-1 0,0 1 16,-1 0-16,1-2 0,1-2 15,0-1-15,0-1 0,0-1 16,0 0-16,1-3 0,0 0 16,0 0-16,0-5 0,2 0 0,0-2 0,1 0 15,2-3-15,0-1 0,2 1 16,-1 0-16,2 1 0,2-2 16,1 0-16,0 1 0,0 0 15,0 1-15,-1 1 0,0 1 16,-1 1-16,0 0 0,0 2 15,-2 0-15,1 2 16,0 2-16,1 2 0,-3-1 16,0 2-16,0 2 0,1 4 15,-2 0-15,1 1 0,-3 1 16,-1 2-16,1-2 0,-2 0 0,0 4 16,0-1-16,-1 0 0,0-2 15,1-2-15,0-2 16,0-2-16,-1 1 0,1-1 0,0-2 0,2-1 15,0 1-15,0-2 0,-1 0 0,1-1 16</inkml:trace>
  <inkml:trace contextRef="#ctx0" brushRef="#br0" timeOffset="41653.2954">20268 3310 0,'0'0'0,"0"0"15,0 0-15,25-8 0,-25 8 0,27-3 16,-8 1-16,1 1 0,1 0 16,1 1-16,2 2 15,4 1-15,-3 0 16,-4 3-16,-2 0 0,-4 0 16,-2-1-16,-1-1 0</inkml:trace>
  <inkml:trace contextRef="#ctx0" brushRef="#br0" timeOffset="41822.6585">20356 3529 0,'0'0'16,"0"0"-16,0 0 0,23 0 0,-23 0 16,31 0-16,-9 0 0,1 1 15,1-1-15,9 1 0,4-1 16,-7 0-16,-4 0 0,-4 0 15</inkml:trace>
  <inkml:trace contextRef="#ctx0" brushRef="#br0" timeOffset="42139.3522">21107 3010 0,'0'0'0,"0"0"0,0 0 0,23 0 0,-23 0 15,28 2-15,-7 1 0,3-1 16,0 4-16,11 0 0,4 4 15,-2-3-15,1 3 0,9 1 16,2 0-16,-6-3 0,-5 1 16,-4-2-16,-3 0 0,-5-2 15,-4 0-15,-1 0 16,-5-2-16,-3 0 0</inkml:trace>
  <inkml:trace contextRef="#ctx0" brushRef="#br0" timeOffset="42455.5437">21172 3249 0,'0'0'0,"0"0"0,0 0 15,-15 22-15,15-22 0,-14 24 0,6-6 16,1 4-16,-1-1 0,-3 12 15,1 3 1,0 1-16,1 1 0,-3 5 0,0 0 16,0-4-16,0-1 0,1 0 15,0 0-15,-2-1 0,2-4 16,3-4-16,0-2 0,2-3 16,3-1-16,0-6 0,1-2 15,0-6-15,1-1 0,2-5 16,2-2-16,-1 1 0,-2-2 0,2 1 0</inkml:trace>
  <inkml:trace contextRef="#ctx0" brushRef="#br0" timeOffset="42640.5463">21070 3462 0,'0'0'0,"0"0"0,0 0 16,20-4-16,-20 4 0,29-2 16,-29 2-16,41 1 0,-18 2 15,2-1-15,2 0 0,6 3 0,0 1 16,-6 0-16,-4-2 0,-3 0 0</inkml:trace>
  <inkml:trace contextRef="#ctx0" brushRef="#br0" timeOffset="43120.0773">21645 3519 0,'0'0'16,"0"0"-16,0 0 0,0 0 15,0 0-15,-8 28 0,8-28 16,-9 24-16,9-24 15,-12 28 1,2-11-16,1-1 0,2-1 0,0 1 16,1-4-16,1-1 0,1-1 0,0-1 15,1-2-15,1-1 16,0-2-16,2-4 0,-3 0 16,3-3-16,1-1 0,3-1 15,1-4-15,3-2 0,1 0 0,0 0 16,1-1-16,1 1 0,0-1 0,3-4 15,-1 0-15,0 2 0,1 1 0,-2 0 16,0 3-16,-1 0 0,0 1 16,-1 3-16,-1 1 15,1 2-15,0 0 0,-2 3 0,1 2 16,-2 0-16,-2 2 0,1 2 16,-1 3-1,0-1-15,-2 2 0,-1-1 16,0 1-16,0 2 0,-1-1 0,-1 4 15,0-1-15,-1 2 0,-1-1 16,0 0-16,0-2 0,-1-2 16,-2 0-16,2-2 0,0-2 15,0-1-15</inkml:trace>
  <inkml:trace contextRef="#ctx0" brushRef="#br0" timeOffset="45232.9993">17962 2138 0,'0'0'15,"0"0"-15,0 0 0,0 0 0,-23-7 16,23 7-16,0 0 0,-24-3 0,15-1 0,1 4 16,0-1-16,0-1 0,0 2 15,2-4-15,-1 4 0,1 0 16,0 0-1,2 0-15,-1 4 0,1-4 0,1 3 16,0-3-16,3 0 0,-2 4 0,2-4 16,-2 1-1</inkml:trace>
  <inkml:trace contextRef="#ctx0" brushRef="#br0" timeOffset="45935.183">18558 2121 0,'0'0'16,"0"0"-16,0 0 0,0 0 0,0 0 16,-24 14-16,24-14 0,-22 14 15,22-14-15,-31 18 0,11-4 16,0-3-16,0 3 0,-2 0 16,-2 1-16,-6 5 0,2-1 15,0-4-15,2 2 0,1-2 0,2-2 0,-3 2 16,3-1-16,4-3 0,3-3 15,3 2-15,2-3 16,4-3-16,2 2 0,3-2 0,2 2 16,2-4-16,1 1 0,3 0 15,0 0-15,1-2 0,1 3 16,3-2 0,3-1-16,2-1 0,0 1 0,2-1 15,0 0-15,1 0 0,0 0 16,3 0-16,2 3 0,-1-3 15,1 0-15,-1 0 0,0-1 16,0 2-16,0-1 0,6 4 16,0-1-16,-5-3 0,-3 0 15,-2-1-15,-3-1 0,-2 2 0,-1-1 0,-4-2 16,1-2-16,-2-1 0,-1 0 16,-2 0-16,0-3 0,-2 2 15,-1 0-15,-1-1 0,-1-2 16,-1-1-16,-1 0 0,0-3 15,-2 0-15,1-1 0,-1 1 0,-2-3 16,0 2-16,-1 1 0,1-1 0,-1 1 16,-3 0-16,0 0 0,0-1 15,0 2-15,1 1 0,0 2 16,2-1-16,-1 4 0,0 0 16,2 0-16,0 3 0,1 1 15,-1 3-15,1 0 0,0 0 0,2 0 16</inkml:trace>
  <inkml:trace contextRef="#ctx0" brushRef="#br0" timeOffset="46637.7243">22625 3033 0,'0'0'0,"0"0"16,0 0-16,-26 13 0,15-7 0,-3 4 15,-2 2-15,-6 6 16,0 3-16,-1 4 0,-2 3 0,4 0 16,3 0-16,-4 8 0,2 2 15,3-3-15,4-2 0,4 4 16,2 5-16,3 0 0,2-4 0,3-3 15,2-2-15,3-2 0,0-3 0,7 0 16,4-1-16,1-3 0,-1-2 16,3-4-16,2-1 0,0-3 15,0 0-15,-4-4 0,-5-2 16,-3-2 0</inkml:trace>
  <inkml:trace contextRef="#ctx0" brushRef="#br0" timeOffset="47016.6147">23143 2973 0,'0'0'0,"0"0"0,0 0 16,0 0-16,29-1 0,-29 1 16,35 0-16,-12 2 0,3-2 15,3 3-15,2 1 0,9-1 16,-1 0-16,-1 0 0,0 2 15,4-1-15,-6 2 0,-3-1 0,-3 0 16,-5 1-16,-4-1 0,-5 0 16,-4-1-16,-5 3 0,-5-2 0,-4 0 15,-4-1-15,1-2 0,-3 0 16,1 0-16,2-1 0,0 0 16</inkml:trace>
  <inkml:trace contextRef="#ctx0" brushRef="#br0" timeOffset="47285.8692">23299 3119 0,'0'0'0,"0"0"0,0 0 0,0 0 16,-26 8-16,26-8 0,-20 14 16,9-6-16,-1 4 0,0 3 15,-1 3-15,-1 0 0,-2 1 16,-4 11 0,0 4-16,0-1 0,1-1 0,-2 13 15,1 0-15,0 0 0,2-2 16,-5 7-16,1-1 0,4-4 15,2-4-15,3-1 0,2-1 16,2-5-16,3-5 0,0 2 16,3-3-16,2-8 0,2-2 15,3-5-15,3-2 0,-2-1 0,1-2 0,0-5 16,1-6-16,-3 2 0,1 0 16,-2 0-16</inkml:trace>
  <inkml:trace contextRef="#ctx0" brushRef="#br0" timeOffset="47470.8507">23112 3464 0,'0'0'0,"0"0"0,0 0 0,21-4 0,-21 4 0,24-5 15,-5 3 1,1-1-16,0 2 0,4 1 15,5 1-15,4 2 0,-2-1 0,-4-1 16,-5 1-16,-4 0 0</inkml:trace>
  <inkml:trace contextRef="#ctx0" brushRef="#br0" timeOffset="47952.6918">23618 3506 0,'0'0'16,"0"0"-16,0 0 0,-6 22 15,6-22-15,-9 23 16,9-23-16,-11 30 0,3-14 0,1 1 16,-1-2-16,1 0 0,2-1 15,-2-1-15,1-2 0,0 0 0,2-1 16,-1 0-16,1-4 0,1 0 15,-1-2-15,1-2 0,0-1 0,3-1 16,-1-3-16,3-2 0,1-2 16,3-2-16,1-2 15,3-1-15,2 0 0,1-1 0,0 0 16,3-1 0,0 1-16,1 1 0,3 0 15,-2 1-15,-2 1 0,0 2 16,-2 0-16,1 2 0,-2 2 0,-2 1 15,-1 1-15,-1 4 0,-1-1 16,-1 2-16,-2 1 0,1 3 16,-2 3-16,0-1 0,-2-1 15,-1 0-15,-1 0 0,0 3 16,0-1-16,-1 3 0,0-1 0,0-2 16,-1 1-16,-1-1 0,1-2 15,-1 0-15,-2 0 0,2-2 16,0-2-16,1 2 0,-1-3 0,1 1 15</inkml:trace>
  <inkml:trace contextRef="#ctx0" brushRef="#br0" timeOffset="48139.1862">23980 3596 0,'0'0'0,"0"0"0,0 0 0,0 0 15,0 0-15,35-6 0,-35 6 16,29-3-1,-12 2-15,1 1 0,0 0 16,1 0-16,1 0 0,-1 1 16,-1-1-16,-1 1 0,-3 0 0,2-1 15,-4-1-15,-4 0 0,-2 1 16,1-1-16</inkml:trace>
  <inkml:trace contextRef="#ctx0" brushRef="#br0" timeOffset="48361.4999">24129 3569 0,'0'0'0,"0"0"0,0 0 16,0 0-16,0 0 16,0 0-16,-10 22 0,10-22 15,0 0-15,-6 25 0,6-25 16,-4 20-16,3-9 0,1-1 15,0 0-15,-1-1 0,0 0 16,1-1-16,0-2 0,0-2 16,0-2-16,0-2 0,0 3 15,0-3-15</inkml:trace>
  <inkml:trace contextRef="#ctx0" brushRef="#br0" timeOffset="48624.641">24473 3484 0,'0'0'0,"0"0"0,0 0 16,0 0-16,0 0 0,0 0 16,0 0-16,-4 28 0,4-28 0,-5 23 15,5-23-15,-6 28 0,1-15 16,0 1-16,-2 1 0,0-1 15,-2 2-15,1-3 0,1 0 0,1-1 16,0-2-16,2-1 0,1-1 16,0-1-16,3 0 0,0-2 0,0 1 15,0-2-15</inkml:trace>
  <inkml:trace contextRef="#ctx0" brushRef="#br0" timeOffset="48862.6535">24747 3510 0,'0'0'0,"0"0"0,0 0 15,0 0-15,25-7 0,-25 7 16,23-1-16,-23 1 0,31 2 0,-13-1 15,1 0-15,-1 0 0,1 2 16,0-1-16,0 1 0,-2 1 16,-1 0-16,0-1 0,-1 0 15,-3 0-15</inkml:trace>
  <inkml:trace contextRef="#ctx0" brushRef="#br0" timeOffset="49241.9447">25646 3216 0,'0'0'0,"0"0"16,0 0-16,0 0 0,30-1 16,-30 1-16,28 0 0,-9-1 0,2 2 15,3 0-15,3 0 16,3 2-16,1-2 0,9 1 16,0-1-16,-1 3 0,1-1 0,3 1 15,-4 0-15,-4 0 0,-2-1 0,-4 0 16,-4-3-16,-3 2 0,-2 1 0,-5-1 15,-3 2-15,-3-3 0,-2-1 16,-3 0-16,0 0 0,-1 0 16</inkml:trace>
  <inkml:trace contextRef="#ctx0" brushRef="#br0" timeOffset="49527.0631">25813 3386 0,'0'0'0,"0"0"15,0 0-15,-12 17 0,12-17 0,-10 22 0,3-8 16,0 3-16,-1 3 0,-2 3 16,-2 0-16,-3 8 15,-1 1-15,0 0 16,-1 4-16,3-4 0,0-2 0,0 7 15,1-3-15,1-2 0,0-3 16,-1-2-16,2-2 16,2-2-16,0-4 0,1 0 15,1-4-15,3-1 0,1-4 16,0-5-16,1-2 0,2-3 0,-2 3 16,2-3-16</inkml:trace>
  <inkml:trace contextRef="#ctx0" brushRef="#br0" timeOffset="49712.0516">25814 3610 0,'0'0'0,"0"0"0,20-3 0,-7 3 15,1 0-15,3 0 16,4 1-16,7-1 0,-1 1 15,1-1-15,-1 1 0,0 2 16,-2-1-16,2 0 0,-6-1 16,-4 1-16</inkml:trace>
  <inkml:trace contextRef="#ctx0" brushRef="#br0" timeOffset="50198.0615">26296 3625 0,'0'0'0,"0"0"16,0 0-16,0 0 16,0 0-16,0 0 0,-6 22 0,6-22 15,0 0-15,-15 29 0,15-29 0,-11 24 16,6-10-16,-1-2 0,0 0 16,0-3-16,0 1 0,1-2 15,-1 1-15,1-1 0,1-1 0,0-3 16,1 1-16,0-2 15,0 0-15,1-1 0,2-2 16,0 0-16,4-5 16,0 2-16,1-3 0,3 0 15,1-1-15,1-2 0,1 1 16,1-1-16,1 0 0,1 0 16,0-1-16,-1 0 0,-1 1 0,3-2 15,-1 2-15,-2 2 0,-2 1 16,0 1-16,1 2 15,-3 1-15,-2-1 0,0 3 0,-2 1 0,1 2 16,-2-1-16,-1 3 0,0-1 16,-2 4-16,-1-1 0,0 2 15,-1-1-15,0 2 0,-2-1 0,1 1 16,0 3-16,-1-3 0,1 1 16,0-1-16,0 0 15,-1-2-15,1 1 0,0-2 16,0-1-16,1 0 15,0-1-15,1 0 0</inkml:trace>
  <inkml:trace contextRef="#ctx0" brushRef="#br0" timeOffset="50382.6626">26634 3729 0,'0'0'0,"0"0"0,0 0 0,19-4 16,-19 4-16,22-3 0,-7 3 15,1-1-15,3 1 0,0 0 16,1 0-16,-2 2 0,1 0 16,7 2-16,-1 0 0,-5-2 15,-5-1-15,-2-1 0,-2 2 0,-1-2 16</inkml:trace>
  <inkml:trace contextRef="#ctx0" brushRef="#br0" timeOffset="50645.9219">27046 3688 0,'0'0'0,"0"0"16,0 0-16,0 0 0,0 0 0,0 0 15,-10 26-15,10-26 0,0 0 0,-16 27 16,16-27-16,-15 23 15,9-11-15,-2 2 0,0-1 0,2 1 0,0-2 16,1 1-16,-1-1 0,0-2 16,1 0-16,1-2 0,0-1 15,1 0-15,0 0 0,0-4 16,1-2-16,2-1 0,-2 3 16,2-3-16</inkml:trace>
  <inkml:trace contextRef="#ctx0" brushRef="#br0" timeOffset="51091.7911">27699 3356 0,'0'0'0,"0"0"16,0 0-16,24 21 15,-14-9-15,-1-1 0,0 0 16,-1 4-16,1 3 0,-1 0 0,-1 2 16,-1 5-16,-1 1 15,-2-1-15,-1-3 0,-5 7 0,-4 2 16,0-3-16,-2-1 0,-3 1 15,-3 0-15,1-3 0,1-1 0,-3-2 16,-1 0-16,1-2 16,2-5-16,-4 2 0,-1-1 15,6-5-15,1-1 0,1-1 0,1 0 16,2-2-16,2-1 0,0-2 16,2 0-16,1-1 0,0 2 15,1-4-15,2-1 0,-2 2 16,2-2-16,-2 0 0,0 0 15,-1 0-15,0 1 16,0 0-16,-1-1 0,2 0 0</inkml:trace>
  <inkml:trace contextRef="#ctx0" brushRef="#br0" timeOffset="52087.8417">19096 5027 0,'0'0'16,"0"0"-16,0 0 0,0 0 0,0 0 16,0 0-16,34 0 0,-34 0 15,32-1-15,-8 1 0,5 1 16,0 0-16,-1 0 0,7 3 0,0-1 16,-2 3-16,-2-2 0,-4 1 15,-4 1-15,-3-2 0,-4 1 0,-2-3 16</inkml:trace>
  <inkml:trace contextRef="#ctx0" brushRef="#br0" timeOffset="52250.6652">19068 5310 0,'0'0'0,"0"0"0,0 0 15,0 0-15,0 0 0,24 4 16,-24-4-16,31 5 0,-31-5 0,42 3 16,-15-1-16,2 0 0,0 0 15,3 1-15,-6 0 16,-3-2-16</inkml:trace>
  <inkml:trace contextRef="#ctx0" brushRef="#br0" timeOffset="54772.362">20191 4833 0,'0'0'0,"0"0"16,0 0-16,0 0 0,0 0 0,29-2 15,-29 2-15,30-3 0,-30 3 16,41 0-16,-16-1 0,1 1 16,2 1-16,8 0 0,2 1 15,-2 0-15,1 0 0,3 0 16,-3 0-16,-4 1 0,-4 0 0,-4-1 15,-2 0-15,-2 0 0,-2 3 0,-4-1 16,-3 0-16,-4-2 16,-4-1-16,-4-1 0,-3 5 15,-1-5-15,-2 0 0,1-1 0,0 1 16,2-2-16</inkml:trace>
  <inkml:trace contextRef="#ctx0" brushRef="#br0" timeOffset="55111.188">20330 4868 0,'0'0'0,"0"0"0,0 0 0,0 0 16,0 0-16,-16 16 0,16-16 0,-15 16 16,15-16-16,-14 22 0,6-8 15,1 3-15,-1 0 0,-1 5 0,-2 2 16,-2 7-16,0-2 0,-3 5 15,0 0-15,0 1 0,1-2 16,-4 11-16,0 3 0,0-5 16,1-2-1,-3 5-15,0-1 0,3-5 0,5-1 16,0 0-16,-1-1 16,5-5-16,0-3 0,2-1 0,2-6 15,-1-1-15,2-3 0,0-3 16,2-1-16,1-2 0,0-3 15,1-4-15,0 1 0,0-3 16,0-3-16,2-5 0,-1-1 0,0 1 0,0 0 16,1 3-16</inkml:trace>
  <inkml:trace contextRef="#ctx0" brushRef="#br0" timeOffset="55311.8294">20171 5317 0,'0'0'16,"0"0"-16,0 0 0,21-11 15,-21 11-15,20-3 0,-4 2 16,0 0-16,2 0 0,2 0 16,2 2-1,5 1-15,0 3 0,-5-1 0,-3-2 16,-3 1-16</inkml:trace>
  <inkml:trace contextRef="#ctx0" brushRef="#br0" timeOffset="55828.1897">20742 5350 0,'0'0'15,"0"0"-15,0 0 0,0 0 0,0 0 0,0 0 16,-13 31-16,13-31 16,-9 20-16,9-20 15,-15 25-15,6-12 0,-1 1 16,-1 0-16,-1 1 16,1-1-16,1 0 0,-1 2 0,1-1 15,2-2-15,-1-1 16,3-4-16,1-2 0,0 0 15,1-1-15,1-2 0,0 0 0,3-3 16,-2 2-16,3-5 0,1-1 0,3-2 16,0-1-16,4-3 0,3-1 15,2-1-15,-1 0 0,0 1 16,0 0-16,5 0 0,1-2 0,1 1 16,-1 1-16,0 0 0,0 3 15,-3 0-15,0 0 0,-2 2 16,-2 1-16,-1 1 15,-1 1-15,-1 3 0,-1 1 16,-3 3-16,0-1 16,-2 3-16,-1-2 0,-1 4 0,0 1 15,-1 0-15,-1 2 0,-1 1 16,-1 3-16,-3-1 0,0 1 16,-2-2-16,0 0 0,1-1 15,-2-2-15,1 2 0,0-1 0,2-3 0,0 0 16,3 1-16,1-4 0,1-3 15,1-2-15,0 0 0,0 0 16,0 0-16</inkml:trace>
  <inkml:trace contextRef="#ctx0" brushRef="#br0" timeOffset="56013.1826">21000 5496 0,'0'0'0,"0"0"0,0 0 16,0 0-16,26-1 0,-26 1 15,25 0-15,-9-1 0,0 1 16,2 0-16,0-4 0,0 4 16,2 0-16,0 0 15,0 2-15,2 0 0,-3-2 16,-4 0-16,-2 0 0,-1 0 16</inkml:trace>
  <inkml:trace contextRef="#ctx0" brushRef="#br0" timeOffset="56276.0254">21211 5440 0,'0'0'0,"0"0"16,0 0-16,0 0 0,0 0 0,0 0 15,-18 24-15,18-24 0,0 0 16,-22 24-1,22-24-15,-16 20 0,8-11 16,1 2-16,-1 3 0,0-3 16,1-1-16,0-1 0,0 0 15,2 0-15,-1 0 0,3-3 16,1 0-16,0-2 0,0 0 16,2-4-16,-2 2 0,2-2 0</inkml:trace>
  <inkml:trace contextRef="#ctx0" brushRef="#br0" timeOffset="56498.7999">21408 5483 0,'0'0'0,"0"0"0,0 0 0,0 0 0,0 0 0,0 0 16,0 0-16,-9 22 15,9-22-15,0 0 0,-8 25 0,8-25 16,-7 21-16,4-12 0,0 2 15,0-2-15,-1 1 0,1-1 16,1 0-16,1-4 0,2 1 16,0-5-1,-1-1-15,2-1 0,-2 1 0,2 0 16</inkml:trace>
  <inkml:trace contextRef="#ctx0" brushRef="#br0" timeOffset="56883.9899">21918 5008 0,'0'0'0,"0"0"0,0 0 0,30-3 16,-30 3-16,30 0 0,-8 2 15,1-1-15,1 1 0,13 0 16,3 1-16,-2 0 0,-5 0 0,3 3 15,-3 0-15,-2 0 0,-1 2 0,-3-1 16,-4-3-16,-5 1 0,-2 0 16,-6-2-16,-4-2 15,0 0-15,-2 0 16,0-1-16</inkml:trace>
  <inkml:trace contextRef="#ctx0" brushRef="#br0" timeOffset="57147.2133">22035 5172 0,'0'0'0,"0"0"16,0 0-16,-15 14 0,15-14 15,-19 16-15,7-3 0,-1 0 0,-1 3 0,1 2 16,1 3-16,-3 6 0,-1-1 16,1 2-16,-1 2 15,1-2-15,0 3 0,-1 6 0,-1 0 16,3 0-16,1 0 0,0-5 15,0 0-15,2-3 0,0-1 16,-1 6-16,0-3 0,1-5 0,1-4 0,1-2 16,3-3-16,0-2 0,1-4 15,0-1-15,1-3 16,-2-3-16,1-4 0,0 3 0,1-3 16,1 0-16</inkml:trace>
  <inkml:trace contextRef="#ctx0" brushRef="#br0" timeOffset="57347.9557">21931 5490 0,'0'0'15,"0"0"-15,0 0 0,28 0 0,-28 0 0,29-1 16,-8 1-16,0 0 0,1 0 15,6 1-15,2 3 0,-2-1 16,-2 1-16,-4-2 0,-3 0 16,-3-1-16</inkml:trace>
  <inkml:trace contextRef="#ctx0" brushRef="#br0" timeOffset="57933.801">22409 5569 0,'0'0'0,"0"0"0,0 0 16,0 0-16,0 0 0,-14 18 15,14-18-15,0 0 0,-17 23 16,17-23-16,-16 23 0,7-12 15,0 0-15,0 0 0,0 0 16,0-1-16,1 0 0,0-2 0,1-1 16,2 0-16,-1-2 0,2-1 0,1 1 15,0-4-15,3-1 0,0 0 16,3-1-16,1-4 0,1 0 16,2-2-16,1-1 0,-1-2 15,1 2-15,1-3 0,0 2 16,1-1-1,1 1-15,1-1 0,0 0 0,0 1 16,0 0-16,3-3 0,-1 1 16,-2 1-16,-1 2 0,-1 1 15,0 2-15,-1 0 0,0 4 0,-3 1 16,0 1-16,-1 2 16,1-1-16,-1 1 0,1 0 15,-2 2-15,0 0 0,-2 2 0,0 0 0,-1 2 16,0 0-16,-1 2 0,-1-1 15,0 1-15,-1 0 0,0-1 16,-1 1-16,0 0 0,0-2 16,1 0-16,-1-2 0,1 1 15,-1-2-15,1 1 0,-1-1 16,2-1-16,0-1 16,1-3-16,0-1 0,2 2 15,2-2-15,-1 0 0,-1 0 16,0-2-16</inkml:trace>
  <inkml:trace contextRef="#ctx0" brushRef="#br0" timeOffset="58165.7147">23100 5354 0,'0'0'0,"0"0"16,0 0 0,22-5-16,-22 5 0,25-4 15,-8 3-15,1 1 0,1 0 16,-1 0-16,2 0 0,6 3 16,-2 0-16,-1-1 0,0 1 15,-1 2-15,-2-1 0,-2 1 16,-4-4-16,-2 1 0</inkml:trace>
  <inkml:trace contextRef="#ctx0" brushRef="#br0" timeOffset="58670.0874">24450 5014 0,'0'0'0,"0"0"0,0 0 16,22-2-16,-22 2 0,27 2 15,-8-2-15,4 1 0,0-1 16,5 1-16,5 1 0,7 1 15,-2 0-15,4 0 0,-4 3 0,-4-1 16,-3 2 0,-4-2-16,-4 0 0,-3-2 15,-4 2-15,-3-1 0,-3 1 16,-3-1-16,-3 0 0,-4-4 16,-3-1-16,1 0 0,0 0 0,-1 0 15</inkml:trace>
  <inkml:trace contextRef="#ctx0" brushRef="#br0" timeOffset="58989.8178">24363 5295 0,'0'0'0,"0"0"16,0 0-16,-9 24 0,5-13 15,-2 5-15,1 5 0,-1-2 16,1 2-16,-2 7 0,2 1 16,-1 1-16,-1-2 0,-1 8 15,-1 2-15,0-4 16,0-4-16,-2 2 0,-2 2 16,1-6-16,1-3 0,0-2 0,1-3 0,1-2 15,1-4-15,2 1 0,1-5 16,1 1-16,1-2 0,0-2 15,1-1-15,0-3 0,2-3 0,-2-3 16,2 0-16,0 0 0,0 1 16,0 2-16</inkml:trace>
  <inkml:trace contextRef="#ctx0" brushRef="#br0" timeOffset="59168.2855">24335 5455 0,'0'0'16,"0"0"-16,0 0 0,24-2 0,-24 2 15,24-2-15,-9 2 0,4 0 16,3 2-16,1-1 0,2 3 16,5-1-16,0 1 0,1 0 15,2 1-15,-5-2 0,-5 0 16,-3 0-16</inkml:trace>
  <inkml:trace contextRef="#ctx0" brushRef="#br0" timeOffset="59769.6967">24938 5573 0,'0'0'0,"0"0"15,0 0-15,0 0 0,-15 19 0,15-19 16,0 0-16,-19 23 0,19-23 16,-16 20-16,6-9 0,1-2 0,0 1 15,1 1-15,-1-4 0,1 2 16,1-2-16,2-1 0,-1-1 15,2 0-15,1-1 0,-1-1 16,1 1-16,1-4 0,0 1 16,2-1-16,-2-5 0,4 2 15,-1-1-15,2-3 0,1 0 0,2-2 0,-1 0 16,3-2-16,1 1 0,0-1 16,1 1-16,0 0 0,1 0 15,0 2-15,0 0 0,0 0 16,1-2-16,1 2 0,0 0 0,4-1 15,-1 0-15,0 2 16,-2 0-16,-1 3 16,0 2-16,-2 2 0,-1-3 15,-2 6-15,0-1 0,-2 1 16,-2 3-16,-1-1 16,0 1-16,-1 2 0,-1 0 0,-1 1 15,-1 2-15,-1-1 0,-1-2 0,0 2 0,0 0 16,-2 1-16,1-3 0,-1 2 15,1-3-15,-1 2 0,-1 0 0,2-2 16,0-1-16,2-1 16,1 0-16,2-1 0,1 1 15,2-5-15,0 1 0,0-1 16,0 1-16,-1-1 0</inkml:trace>
  <inkml:trace contextRef="#ctx0" brushRef="#br0" timeOffset="60086.0935">25552 5131 0,'0'0'16,"0"0"-16,0 0 0,22 0 0,-22 0 16,26 2-16,-7 2 0,2-1 0,1-2 15,3 1-15,4 1 0,6 2 0,1-1 16,-1 1-16,1 0 0,-3-1 16,-2-1-16,5 1 0,-3 1 15,-5 0-15,-1-1 0,-5 2 16,-2-1-16,-6-1 0,-4-1 0,-2-1 15,-2 0-15,0 1 0</inkml:trace>
  <inkml:trace contextRef="#ctx0" brushRef="#br0" timeOffset="60439.3764">25550 5440 0,'0'0'0,"0"0"16,0 0-16,-15 24 0,10-14 0,-2 4 31,-2 3-31,0 0 0,0 1 0,-4 9 16,2 2-16,0 1 0,0-2 0,-2 6 15,0-3-15,0-2 16,0-1-16,1-2 0,0-2 16,1 1-16,0-4 0,2-1 15,2 0-15,0-5 0,3-2 0,0 1 16,1-3-16,0-4 16,0 0-16,1-2 0,1-2 0,1-3 0,-2-8 0,1 5 15,0-1-15,0 1 0</inkml:trace>
  <inkml:trace contextRef="#ctx0" brushRef="#br0" timeOffset="60593.1362">25483 5626 0,'0'0'0,"0"0"0,0 0 0,31 0 0,-17 0 0,3 2 31,5-2-31,1 0 0,2 0 15,7 1-15,1 3 0,-1-2 16,0-1-16,0 1 0,-6 0 16,-5-1-16</inkml:trace>
  <inkml:trace contextRef="#ctx0" brushRef="#br0" timeOffset="61110.5657">26060 5742 0,'0'0'0,"0"0"15,0 0-15,0 0 0,0 0 0,-13 20 16,13-20-16,0 0 0,-17 25 0,17-25 16,-14 21-16,6-10 0,1-1 15,-1 1 1,0-3-16,0 2 0,2 1 15,0-4-15,1 0 0,0 0 16,1-3-16,1 1 0,0 0 16,1-3-16,0 0 0,2-2 15,0 0-15,4-4 0,1 1 0,1-1 16,2-2-16,1 2 0,1-4 16,1 1-16,0 2 0,0-2 0,-1 1 15,1-1-15,0 0 0,1 1 16,0 2-16,0 0 0,1-2 15,-1 3-15,-1-1 0,0 1 16,0 1-16,-2 2 0,-1 0 0,0 2 16,0 0-16,-2 1 0,0 1 15,-2 1 1,0 2-16,-3 2 0,0-2 16,-2 1-16,-1 2 0,-2-3 15,0 2-15,-2 0 0,1 0 16,-1 0-16,0-2 0,0 0 0,1 0 15,-1-1-15,2 1 0,0-2 16,1 2-16,2-5 0,1 1 16,0 0-16,0 0 0,0-3 0</inkml:trace>
  <inkml:trace contextRef="#ctx0" brushRef="#br0" timeOffset="61273.415">26326 5897 0,'0'0'0,"0"0"0,0 0 16,0 0-16,22-10 0,-22 10 0,0 0 15,31-11-15,-17 8 0,2 2 0,1 1 16,0 0-16,0 0 0,1 0 16,1 1-16,-2 2 0,0 0 0,3-1 15,-2 0-15,-3-2 16,-2 2-16,-2 0 0</inkml:trace>
  <inkml:trace contextRef="#ctx0" brushRef="#br0" timeOffset="61496.4409">26911 5837 0,'0'0'0,"0"0"15,0 0 1,0 0-16,0 0 0,-7 23 0,7-23 15,-7 19-15,7-19 16,-12 26-16,2-5 0,0-2 16,-1-2-16,0 4 0,-1 0 0,-1 4 15,2-7-15,2 0 16</inkml:trace>
  <inkml:trace contextRef="#ctx0" brushRef="#br0" timeOffset="68026.8812">29921 3432 0,'0'0'16,"0"0"-16,0 0 0,0 0 0,0 0 0,-25 4 15,25-4-15,-23 13 16,23-13-16,-25 19 0,9-2 0,-1-1 16,0 0-16,-5 7 0,0 4 15,4-2-15,1 1 0,1 3 16,0 5-16,3-2 0,1-2 0,0 7 31,2-3-31,2-1 0,2-2 0,3 4 16,3-3-16,0-8 0,1-1 15,3 0-15,0-2 0,1-6 16,2 0-16,2-1 0,2 0 16,-2-3-16,-2-1 0,-1-3 15</inkml:trace>
  <inkml:trace contextRef="#ctx0" brushRef="#br0" timeOffset="68682.4803">30136 3661 0,'0'0'0,"0"0"0,0 0 16,-2 20-16,2-20 0,-6 19 0,6-19 16,-8 29-16,4-13 0,-1 2 0,-2 1 15,-1-1-15,0 0 0,-1 3 16,0 0-16,1-2 0,1-1 0,1-2 15,0-3-15,1 0 16,0-2-16,2-3 0,0-1 16,1 0-16,-1-4 0,3-3 0,-2 0 0,2 0 15,-1-4-15,1-2 0,1-2 16,1 1-16,2-1 0,1-2 16,4-4-16,0 2 0,0 0 0,2-7 15,0-2-15,1 0 16,0 2-16,2 1 0,2 0 15,-2-1-15,0 1 16,4-1-16,0 0 0,-5 6 16,-1 1-16,1-2 0,-1 1 15,-3 6-15,-1 1 0,1 1 16,1 0-16,-1 2 0,-1-1 0,1 5 16,1 2-16,-1 1 0,0 2 15,-2 1-15,0 1 16,-1 2-16,-2-1 0,-2 5 0,-2 2 15,0-2-15,0-1 0,-1 2 0,-1-2 16,0 2-16,-1 1 0,0-2 16,0 2-16,0-2 0,-1-1 0,1-2 15,1 0-15,0-1 0,0-1 16,1-2-16,0 0 16,0-3-16,1-1 15,0-3-15,3-1 0,0-1 16,-3 2-16,2-2 0</inkml:trace>
  <inkml:trace contextRef="#ctx0" brushRef="#br0" timeOffset="69052.1766">30694 3626 0,'0'0'0,"0"0"16,0 0-16,24-1 0,-24 1 0,22 2 15,-6 0-15,0 1 0,2 0 16,1-1-16,-1 0 16,0 2-16,0-1 0,1 4 0,0 0 15,-2 0 1,-3 0-16,-4 0 0,-3 0 0,-3 1 0,-2 1 0,-3 0 16,-2 1-16,-2 0 0,0 0 0,-5 0 15,-3 0-15,-2-1 16,0 0-16,-2 1 0,-1 0 15,-1 1-15,1 0 16,-3 0-16,-2 0 0,1 0 16,0-1-16,-3 4 0,2-2 15,2 0-15,2-2 0,0 0 16,1-1-16,2-1 0,2 0 0,3-3 16,3 1-16,3-5 15,3-1-15,0 0 0,2 0 0,-2 0 16</inkml:trace>
  <inkml:trace contextRef="#ctx0" brushRef="#br0" timeOffset="69315.3764">31123 3883 0,'0'0'0,"0"0"0,0 0 15,0 0-15,0 0 0,0 0 0,-18 17 16,18-17-16,-14 15 0,14-15 16,-24 20-16,10-10 0,0-1 15,0 1-15,1 0 16,-1-1-16,1 1 0,1-1 0,1 0 0,1-1 16,1-2-16,1 0 0,2 0 15,-1-1-15,2-1 0,2-3 16,3-1-16,0 0 0,0 0 0,0 0 15</inkml:trace>
  <inkml:trace contextRef="#ctx0" brushRef="#br0" timeOffset="69754.4393">31406 3638 0,'0'0'0,"0"0"0,0 0 0,0 0 16,26 2-16,-26-2 0,22 4 0,-10-1 15,0 1-15,0 2 16,0 1-16,-1 0 0,-1 1 0,-2 2 16,0 2-16,-3-1 0,0 0 15,-4 1-15,-2 2 0,-4-1 16,-1-1-16,-6 6 0,-1 0 0,-1-1 0,0-1 15,-2-2-15,1 0 0,-1 0 16,2-2-16,1 1 0,2-1 16,0-2-16,1-1 0,2 0 15,2-3-15,2 1 0,0 1 16,4-1-16,3-2 0,5 0 16,3-2-16,6-1 15,7-1-15,0-1 0,1-2 16,-1 0-16,0-2 0,-2-1 15,-3-1-15,6-1 0,-2-3 16,-5-1-16,-4 0 0,-4-1 16,-4-2-16,-1 4 0,-2 2 15,0 1-15</inkml:trace>
  <inkml:trace contextRef="#ctx0" brushRef="#br0" timeOffset="70017.7002">31794 3569 0,'0'0'0,"0"0"16,0 0-1,0 0-15,27 11 0,-27-11 0,21 14 16,-21-14-16,24 21 0,-11-9 16,1 4-16,-2-1 0,-1 1 15,-1 2-15,-1 1 0,-1 5 16,-2 2-16,-3-1 0,-2 0 15,-2-1-15,-1-2 0,-2 2 16,-3-2-16,0-2 0,1 0 0,-3 0 0,-3-1 16,1-1-16,0-1 0,-6 3 15,-1-3-15,1 0 0,-2 0 16,4-4-16,3-3 0,2 0 16</inkml:trace>
  <inkml:trace contextRef="#ctx0" brushRef="#br0" timeOffset="72294.2579">17444 7015 0,'0'0'15,"0"0"-15,0 0 0,0 0 0,0 0 16,21 4-16,-21-4 0,0 0 0,32 7 16,-32-7-16,34 0 15,-15 2-15,0-1 0,2 0 0,1 2 0,1-3 16,1 3-16,6-2 0,-1-1 15,0 0-15,-2 3 0,1-4 16,-2-1-16,-2 1 0,-2 1 0,-3 0 16,-2-3-16,-2 3 15,-2-3-15,-2 3 0,-2 0 16,-2 2-16,-4-2 16,-3 0-16,0 0 0,-3-3 15,-4 2-15,2-1 0,0 2 16,1-1-16</inkml:trace>
  <inkml:trace contextRef="#ctx0" brushRef="#br0" timeOffset="72657.8987">17545 7119 0,'0'0'0,"0"0"0,0 0 16,0 0-16,0 0 0,0 0 0,-1 25 15,1-25-15,0 23 0,0-23 16,-4 34 0,2-14-16,-1 2 0,-2 0 15,1 5-15,0 0 0,-1 2 0,0 9 16,-2 2-16,0-1 16,1 0-16,-2 7 0,1-1 15,1-3-15,-1-3 0,-1 7 0,1-2 16,0-5-16,2-5 0,1-3 15,3-3-15,-1-4 0,0-3 0,0-4 16,-1-4-16,1-2 0,0-3 0,1-3 16,1-2-16,0-3 0,0 0 15,1-7-15,0-4 0,-1-1 16,-1-2-16,0 2 0,0 2 16,0 2-16</inkml:trace>
  <inkml:trace contextRef="#ctx0" brushRef="#br0" timeOffset="72858.5594">17480 7474 0,'0'0'16,"0"0"-16,0 0 0,0 0 0,0 0 15,23-7-15,-23 7 16,22-2-16,-22 2 0,27-2 0,-11 2 15,-1 0-15,0 0 0,-1 1 16,0 0-16,-2 3 0,-1-3 0,-1 0 16</inkml:trace>
  <inkml:trace contextRef="#ctx0" brushRef="#br0" timeOffset="73241.8547">17922 7503 0,'0'0'0,"0"0"16,0 0 0,0 0-16,23-4 0,-23 4 0,0 0 15,33 0-15,-33 0 0,27 2 16,-14 1-16,0 1 0,-1 0 16,-1-1-16,-1 4 0,-2 0 15,-3 2-15,-4-1 0,-3 2 16,-2-3-16,-3-1 0,-2 0 15,-1 2-15,1-2 0,-1 1 0,-1 0 0,-2 0 16,-1 2-16,1 0 0,-3-1 16,1-2-16,1 1 0,0 1 15,3-1-15,1-1 0,3-1 16,0-1-16,3 0 0,2 1 16,2-1-16,1-1 0,3 0 15,5 0-15,1 0 16,1-1-16,1 0 0,1-1 15,2-1-15,0-1 0,5 1 16,-1-2-16,-2 1 0,0-2 0,-4 0 16,-2 2-16,-1 0 0</inkml:trace>
  <inkml:trace contextRef="#ctx0" brushRef="#br0" timeOffset="73699.0851">18287 6730 0,'0'0'0,"0"0"16,0 0-16,0 0 0,0 0 0,0 0 15,27-1-15,-27 1 16,24 4-16,-24-4 0,26 10 16,-14-6-16,-2 2 0,-1-1 15,-2 2-15,-3 0 0,-2 1 0,-3-1 16,-2 3-16,-4-2 0,-2-1 15,0 2-15,1 0 0,-1-2 0,1 0 16,0 3-16,2-4 0,-1-1 16,2 1-16,0-1 0,2-2 15,0 1-15,-1-1 0,2 1 16,1 0-16,2-1 0,1 1 0,5 0 16,5-1-16,1 1 0,3 1 15,0 0 1,3-2-16,-4-2 0,0 3 0,-3-1 15</inkml:trace>
  <inkml:trace contextRef="#ctx0" brushRef="#br0" timeOffset="73946.713">18521 7338 0,'0'0'0,"0"0"0,0 0 15,22 1 1,-22-1-16,26-2 0,-26 2 16,35 0-16,-15 1 0,0 0 15,1 0-15,-2-1 0,-2 4 0,4-2 16,-1 1-16,-2-1 0,-4-2 15,-2 3-15,-1-3 0,-2 1 16</inkml:trace>
  <inkml:trace contextRef="#ctx0" brushRef="#br0" timeOffset="74116.1057">18532 7545 0,'0'0'0,"0"0"0,0 0 15,0 0-15,27 0 0,-27 0 0,30-1 16,-30 1-16,37 0 0,-14 1 16,1 1-16,-3-1 0,-2-1 0,-4 1 15</inkml:trace>
  <inkml:trace contextRef="#ctx0" brushRef="#br0" timeOffset="74570.3909">19477 7090 0,'0'0'0,"0"0"0,0 0 0,24-10 15,-24 10-15,28-4 0,-11 0 0,4 3 16,1-1-16,2 2 0,3 0 16,8 0-16,1 0 0,-2 0 0,-1 3 15,0-3-15,-1 2 0,5 0 16,-1 2-16,-7-1 0,-2-3 0,-5 4 16,-3-2-16,-5 1 0,-2-1 15,-3 1-15,-2-3 0,-5 0 16,-2 0-16,-1 3 0,1-3 15,0 0-15</inkml:trace>
  <inkml:trace contextRef="#ctx0" brushRef="#br0" timeOffset="74908.1815">19627 7151 0,'0'0'15,"0"0"-15,0 0 0,0 0 0,0 0 16,-11 28-16,11-28 0,-8 24 16,2-8-16,0 1 0,-3 2 15,1 2-15,1 2 0,-2 2 16,-2 2-16,-3 8 0,1-1 16,0 2-16,0 1 0,-2 7 0,1-2 0,0-4 15,-1-2-15,1-1 0,1-1 16,-1 5-16,0-3 0,3-5 15,1-4-15,3-2 0,0-3 16,1-3-16,3-1 0,1-7 16,0-2-16,0-3 0,0 0 0,2-6 31,3 1-31,-2-5 0,-1-2 0,0 2 0,0 0 16,0 0-16</inkml:trace>
  <inkml:trace contextRef="#ctx0" brushRef="#br0" timeOffset="75119.0027">19508 7453 0,'0'0'0,"0"0"0,0 0 15,27 0-15,-27 0 0,27 0 16,-8 0-16,2 0 0,0 1 0,1-1 15,0 1 1,7 0-16,-1 1 0,-1 0 16,1 1-16,-5-1 0,-3 3 0,-4-3 15</inkml:trace>
  <inkml:trace contextRef="#ctx0" brushRef="#br0" timeOffset="76138.4904">19939 7609 0,'0'0'0,"0"0"0,0 0 0,0 0 15,0 0-15,0 0 0,0 0 16,0 0-16,0 0 0,0 0 16,0 0-16,0 0 0,0 0 0,0 0 15,23-8-15,-23 8 0,0 0 16,0 0-16,0 0 0,31-1 15,-31 1-15,0 0 0,22-1 0,-14 1 16,-1 1-16,1 0 0,-1-1 16,-1 1-16,1-1 0,-1 2 15,1-1-15,-1 0 0,-1 0 16,0 1-16,-1 2 0,-1-2 16,-1 3-16,0 1 0,-4-1 0,0 1 0,-1-1 0,-3 1 15,-1 2-15,-3-1 16,-1 0-16,-1 0 0,-3 0 15,2-1-15,1 2 0,-1-1 0,-1-1 32,1 0-32,1-1 0,0 0 15,0 1-15,1-2 0,1-1 0,1 0 16,1 1-16,2-1 0,0-1 16,2 1-16,1-2 0,-1 1 0,1-1 15,3-1-15,-1 3 16,2 0-16,0-1 0,3 0 0,3-1 15,0-1-15,-1 1 0,2 0 16,2-1-16,0 0 0,1 1 16,1 0-16,2 2 0,0-2 0,-2-1 0,0 1 15,-1-1-15,0 0 0,-1 0 16,-1 0-16,-1 0 16,0 1-16,-1 0 0,-2 0 0,1 0 15,-2-1-15,1 0 0,-2-1 16,0 0-16,1 1 0,-2 0 15,0 1 1,-2-1-16,2 2 0,0 2 0,-2-4 16,3 0-16,-3 0 0,2 1 15,-2-1-15,0 0 0,0 0 16,-1-4-16,1 4 0,0-2 16,0 2-16</inkml:trace>
  <inkml:trace contextRef="#ctx0" brushRef="#br0" timeOffset="77055.7573">20007 7797 0,'0'0'0,"0"0"15,0 0-15,0 0 0,0 0 0,0 0 16,0 0-16,0 0 15,0 0-15,0 0 0,23-9 16,-23 9-16,0 0 0,0 0 16,0 0-16,0 0 0,0 0 15,17 19-15,-17-19 0,0 0 0,0 0 16,4 23-16,-4-23 0,0 0 0,-3 16 16,0-10-16,-2 0 0,2 1 15,0-1-15,-3 0 0,-1 0 16,1-1-16,-2 1 0,0-2 15,1 1-15,-1-2 16,1 1-16,1-1 0,0 1 16,1-1-16,0-1 15,1 0-15,1 1 0,-1-1 16,1-1-16,1 0 0,0-1 16,2 0-16,0 0 0,0 0 0,3-2 15,-1 0-15,0 0 0,0 0 16</inkml:trace>
  <inkml:trace contextRef="#ctx0" brushRef="#br0" timeOffset="77469.526">20503 7219 0,'0'0'0,"0"0"0,0 0 16,21-4-16,-21 4 0,22-3 15,-4 5-15,1-1 0,0-1 0,1 0 16,3 2-16,4 0 0,1-2 0,-1 2 16,1 1-16,-4-1 0,-3 1 15,-2-1-15,-3 2 16,-1-1-16,-3-1 0,-3-3 15,-3-2-15,0 0 0,-2 2 0,1-1 16</inkml:trace>
  <inkml:trace contextRef="#ctx0" brushRef="#br0" timeOffset="77779.6796">20533 7336 0,'0'0'16,"0"0"-16,0 0 0,0 0 0,0 0 0,-14 27 16,14-27-1,-11 27-15,5-13 0,1 5 0,-2 4 16,1 1-16,-1 0 0,-2 10 16,-1 0-16,1-1 0,2-2 0,-4 10 15,0 2-15,0-5 0,0-3 16,-2 1-16,0 0 0,2-3 0,0-4 0,-1 5 15,0-3-15,3-4 0,2-3 16,3-4-16,1-1 0,0-4 16,2-1-16,1-5 0,1 1 15,1-4-15,-1-1 0,1-8 16,0-4-16,-1 2 0,0 2 0,0-1 16</inkml:trace>
  <inkml:trace contextRef="#ctx0" brushRef="#br0" timeOffset="77974.4683">20422 7717 0,'0'0'0,"0"0"16,0 0-16,0 0 0,0 0 15,32-9-15,-32 9 0,28-5 0,-13 3 16,0 2-16,2 0 15,-1 0-15,0-1 0,-2 0 16,-2 1-16,-1-1 0</inkml:trace>
  <inkml:trace contextRef="#ctx0" brushRef="#br0" timeOffset="78296.7658">20885 7715 0,'0'0'16,"0"0"-16,0 0 0,0 0 0,0 0 0,0 0 16,24 6-16,-24-6 0,0 0 0,27 10 15,-27-10-15,0 0 0,24 16 16,-19-9-16,0 1 0,-3 0 16,-1 2-16,-4 0 0,-4 1 15,0 0-15,-2-1 0,0-2 16,0 0-1,0 1-15,-1-2 0,1 1 16,1-1-16,-1 0 0,1 1 0,3-1 16,0-3-16,2 2 0,2-1 15,2-1-15,2 1 0,3 0 16,3-2-16,4 0 0,4-2 16,2-1-16,1-1 0,5-3 15,2-2-15,-5 2 0,-3 0 0,-3 0 0</inkml:trace>
  <inkml:trace contextRef="#ctx0" brushRef="#br0" timeOffset="78543.7677">21554 7662 0,'0'0'0,"0"0"16,0 0-1,0 0-15,30-3 0,-30 3 0,29-2 16,-29 2-16,33 1 0,-13 1 16,3 1-16,-1-1 0,-1 2 15,2-1-15,-3 0 0,-4-1 0</inkml:trace>
  <inkml:trace contextRef="#ctx0" brushRef="#br0" timeOffset="80365.8886">22629 7304 0,'0'0'0,"0"0"0,0 0 16,0 0-16,0 0 0,0 0 0,0 0 15,0 0-15,0 0 0,0 0 0,0 0 16,0 0-16,0 0 0,29-6 16,-29 6-16,22 0 0,-22 0 0,29 3 15,-29-3-15,35 4 16,-17-4-16,2 3 0,3 1 0,-1-1 0,0-1 0,4 0 31,0 2-31,-3-1 0,-1 0 0,-2-1 0,0 2 16,-3-2-16,1 0 0,-3-1 15,0 1-15,-4 0 0,-1-2 0,-4 0 16,-1 0-16,-5 0 0,-1-2 16,-2 0-16,1 2 0,2 0 15</inkml:trace>
  <inkml:trace contextRef="#ctx0" brushRef="#br0" timeOffset="80704.4915">22567 7440 0,'0'0'15,"0"0"-15,0 0 0,0 0 0,-6 25 0,6-25 16,-5 29-16,1-12 15,0 0-15,-1 2 0,1 3 16,0-1-16,-1 2 0,-2 6 16,-1 1-16,0-1 0,0 0 0,0 6 15,0-1-15,0-3 0,0-2 16,1-2-16,-1-2 16,1-3-16,2-3 0,-1 0 0,2 0 15,1-3-15,0-4 0,1-2 0,0-3 0,1-2 0,0-3 31,1-2-31,-1 4 0,1-4 0</inkml:trace>
  <inkml:trace contextRef="#ctx0" brushRef="#br0" timeOffset="80889.3979">22515 7663 0,'0'0'0,"0"0"0,0 0 15,0 0-15,0 0 0,35-8 16,-35 8-16,32-2 0,-15 0 16,1 3-16,4 2 15,-1 0 1,0 1-16,2-2 0,-3-1 0,-3 3 0</inkml:trace>
  <inkml:trace contextRef="#ctx0" brushRef="#br0" timeOffset="81190.3121">23124 7754 0,'0'0'0,"0"0"0,0 0 16,0 0-16,0 0 0,19 4 0,-19-4 16,0 0-16,0 0 0,15 19 15,-15-19-15,0 0 0,-4 24 16,4-24-16,-14 18 0,4-9 15,0 0 1,-1 0-16,0 0 0,0-1 0,1-1 16,1-1-16,2-1 0,-1 0 15,1-1-15,2-1 0,0-1 16,2 0-16,2 0 0,3 2 16,4-1-16,3-1 0,2-1 15,2-1-15,1-1 0,-2 1 16,-1 0-16,-2-2 0</inkml:trace>
  <inkml:trace contextRef="#ctx0" brushRef="#br0" timeOffset="81469.415">23487 7680 0,'0'0'16,"0"0"-16,0 0 0,0 0 0,35-3 0,-35 3 15,32 3-15,-32-3 0,38 3 0,-16-2 16,1 2-16,-1-1 15,-2 1-15,2-1 0,-3-1 16,-3 2-16</inkml:trace>
  <inkml:trace contextRef="#ctx0" brushRef="#br0" timeOffset="81738.1685">24160 7414 0,'0'0'0,"0"0"16,0 0-16,30-2 0,-30 2 0,30 0 15,-12 1-15,3 0 16,1 0-16,6 2 0,0 2 0,-2-2 15,-1 3-15,-3-2 0,-2 0 0,-3-1 16,-3-2-16,-3 0 0,-1 1 16,-1-1-16</inkml:trace>
  <inkml:trace contextRef="#ctx0" brushRef="#br0" timeOffset="82023.5373">24146 7576 0,'0'0'0,"0"0"16,0 0-16,0 0 0,0 0 0,-9 26 16,9-26-16,-8 24 0,4-10 0,-2 4 15,0 0-15,-1 0 0,-1-1 0,1 1 16,-1 1-16,-2 5 15,0-1-15,1 0 0,2-1 16,-1-3-16,1-2 0,2-1 16,-1-3-16,2 1 0,-1-1 0,3 0 15,0-2-15,0-2 0,0-2 0,0-2 16,1-1-16,0 0 0</inkml:trace>
  <inkml:trace contextRef="#ctx0" brushRef="#br0" timeOffset="82788.6159">23748 7642 0,'0'0'16,"0"0"-16,0 0 0,0 0 0,0 0 15,0 0 1,0 0-16,-14-18 0,14 18 0,0 0 16,-26 2-16,26-2 0,-23 8 15,23-8-15,-29 11 0,15-4 16,2 0-16,0-1 0,1 3 15,1-1-15,0 0 0,2 0 16,1-1-16,4 0 0,1 0 16,3-3-16,2 0 0,2-1 0,0 1 15,2-3-15,0 1 16,1-2-16,1-3 0,1 1 0,1 0 16,0-2-16,0 0 0,0-2 15,-1 0-15,0-2 0,-1 1 16,-3 1-16,-1 1 0,-2-2 15,0-1-15,-3 1 0,-2-1 0,-2 2 0,-3 2 0,-1 0 16,0-1-16,-1 1 0,-1 3 16,-1 1-16,-1 1 0,2 1 15,0 0-15,3 0 0,3-1 16,-1 1-16,2-2 0,0 0 16</inkml:trace>
  <inkml:trace contextRef="#ctx0" brushRef="#br0" timeOffset="83142.943">24087 7767 0,'0'0'15,"0"0"1,0 0-16,0 0 0,0 0 0,0 0 16,0 0-16,0 0 0,0 0 15,20-13-15,-20 13 16,0 0-16,27-3 0,-27 3 0,28-1 15,-12 0-15,-2 0 0,0 1 0,0 0 0,-2 0 16,0 0-16,-1 0 0,0 0 16,0 0-16,-1 1 0,-1-1 15,-2-1-15,0 1 0,-1-1 16,-2 1-16,0 0 0,0 0 16</inkml:trace>
  <inkml:trace contextRef="#ctx0" brushRef="#br0" timeOffset="83597.5714">24060 7815 0,'0'0'0,"0"0"0,0 0 15,0 0-15,0 0 0,0 0 0,-11 21 16,11-21-16,0 0 0,-15 29 16,9-15-16,0 0 0,1-1 0,-2 3 15,1 3-15,-1-1 16,0 0-16,-2 5 0,0 2 15,-1-1-15,0 1 0,-1-2 16,-1 1-16,1-1 0,1-2 0,-3 5 16,2-1-16,1-1 0,2-3 15,0-1-15,0-2 16,2-2-16,0-3 0,1 0 16,-1-1-16,3-4 0,-1 1 0,1-3 15,1-1-15,0-2 0,0 0 16,0 0-16,2-3 15,0 0-15,0 0 0,3-3 0,0-3 16,-1 1-16,0 0 0,1 1 16</inkml:trace>
  <inkml:trace contextRef="#ctx0" brushRef="#br0" timeOffset="83797.8501">24451 8068 0,'0'0'0,"0"0"16,0 0-16,0 0 0,0 0 0,-10 26 16,10-26-16,-14 27 0,5-11 15,-1 1-15,-1 2 0,1-2 16,1-2-16,2-3 0</inkml:trace>
  <inkml:trace contextRef="#ctx0" brushRef="#br0" timeOffset="84762.7214">17443 8748 0,'0'0'15,"0"0"-15,0 0 0,0 0 0,30 3 16,-30-3-16,33 2 15,-14-1-15,0 1 16,0 0-16,2-1 16,0 2-16,0-2 0,4 3 0,-3 3 15,-5-3-15,-2 0 0,-3 0 16,-1-2-16,-2 1 0</inkml:trace>
  <inkml:trace contextRef="#ctx0" brushRef="#br0" timeOffset="85079.3181">17384 8915 0,'0'0'0,"0"0"15,-7 19-15,3-7 0,-1 1 0,-1 11 16,-2 6-1,1 1-15,1 3 0,-4 12 16,-1 1-16,0-1 0,0-1 16,-3 7-16,2 0 0,1-6 0,1-5 15,0 4-15,2-3 16,1-4-16,3-2 0,-2-4 16,1-2-16,2-5 0,3-5 0,1-4 15,1-6-15,-1-3 0,0-1 0,1-3 16,0 0-16,1-4 0,2-1 0,-2 0 15,1 1-15,-2 1 0</inkml:trace>
  <inkml:trace contextRef="#ctx0" brushRef="#br0" timeOffset="85264.3859">17361 9301 0,'0'0'0,"0"0"15,0 0-15,0 0 0,0 0 0,23-4 16,-23 4-16,28-3 16,-28 3-16,33-1 15,-10 1-15,-5 0 16,-1 0-16,-3 0 0</inkml:trace>
  <inkml:trace contextRef="#ctx0" brushRef="#br0" timeOffset="85712.2735">17909 9334 0,'0'0'0,"0"0"16,0 0-16,0 0 0,0 0 0,0 0 16,18 10-16,-18-10 0,0 0 15,11 21-15,-11-21 16,0 0-16,-2 29 0,-3-20 15,-5 1-15,0 0 0,-1 0 16,0-2-16,0 1 16,0-1-16,1-1 0,1-2 0,1 0 15,2-2-15,0 0 0,2 0 16,0-1-16,2 0 0,1 1 16,1-3-16,2 3 15,2-3-15,0 0 0,4 1 0,3 2 0,0 0 0,0-2 16,0 2-16,1 0 15,-1 1-15,-1 0 0,-2 1 0,-2 2 16,0 0-16,-2 1 0,-2-1 16,-3 2-16,-2-2 0,-1 1 15,-5 2-15,-3 0 0,-1-1 16,2-2-16,-4 1 16,-2 0-16,1-3 0,-1 1 15,1-5-15,-2-2 16,3-3-16,0 0 0,4-6 0,5-5 15,0-1-15,2-5 0,1 5 16,-1 2-16,2 3 0</inkml:trace>
  <inkml:trace contextRef="#ctx0" brushRef="#br0" timeOffset="86013.2949">18087 8697 0,'0'0'0,"0"0"16,0 0-16,21-5 0,-21 5 0,0 0 0,35-2 16,-19 2-16,-1 1 0,0 3 15,-1 1-15,-2 2 0,-1-1 16,0 6-16,-3 2 0,-4 0 16,-3-1-16,-5 1 0,-4-1 15,0 0-15,-1 0 0,-1 0 16,-1 0-1,1 1-15,2-2 0,1 0 16,2-1-16,1-1 0,0 1 0,5-2 16,4 2-16,2-1 0,4 0 15,5-3-15,4 1 0,-1-1 16,-2 0-16,-1-1 0,-3-1 16,-2-1-16</inkml:trace>
  <inkml:trace contextRef="#ctx0" brushRef="#br0" timeOffset="86197.9907">18343 9322 0,'0'0'0,"0"0"16,0 0-16,0 0 16,25 7-16,-25-7 0,34 3 15,-34-3-15,43 3 0,-19 0 16,2 0-16,1 0 0,-1 1 15,3-1-15,-5-1 0,-3 1 0</inkml:trace>
  <inkml:trace contextRef="#ctx0" brushRef="#br0" timeOffset="86367.5261">18443 9505 0,'0'0'0,"0"0"0,0 0 15,0 0-15,29 4 0,-29-4 0,38-1 16,-15 0-16,2 1 0,3-1 0,1 0 16,-2 0-16,-4 0 0,-3 0 15</inkml:trace>
  <inkml:trace contextRef="#ctx0" brushRef="#br0" timeOffset="86668.1179">19102 9023 0,'0'0'0,"0"0"0,0 0 0,0 0 0,24-4 0,-24 4 16,34-2-16,-34 2 0,43 0 15,-16 2-15,2 0 16,1 1-16,-1 0 0,8 2 16,2 0-16,-5-1 0,-4 0 0,2 3 15,-6 0-15,-4-2 0,-4-2 16,-5-4 0,-2-2-16,-4 2 0,-1-1 0,-1 1 15</inkml:trace>
  <inkml:trace contextRef="#ctx0" brushRef="#br0" timeOffset="86953.6204">19208 9149 0,'0'0'0,"0"0"0,0 0 0,-15 20 0,15-20 16,-14 27-16,4-10 15,0 5-15,0 0 0,-4 12 16,-3 3-16,1 1 0,-1-1 0,-2 10 15,1 0-15,1-1 0,2-2 16,-2 6 0,3 0-16,1-7 0,1-6 0,1-1 15,-1-2-15,5-4 16,1-8-16,1 1 0,-1-5 0,3-2 0,2-1 0,0-4 16,0-2-16,1-4 15,1-2-15,1-7 0,1-7 16,1 2-16,-2 1 0,0 4 15</inkml:trace>
  <inkml:trace contextRef="#ctx0" brushRef="#br0" timeOffset="87100.8667">19263 9496 0,'0'0'16,"0"0"-16,0 0 0,0 0 0,31-1 15,-31 1-15,31 3 0,-16 0 16,0-2-16,-1 1 0,-3-1 16,-1 0-16</inkml:trace>
  <inkml:trace contextRef="#ctx0" brushRef="#br0" timeOffset="87386.149">19563 9533 0,'0'0'15,"0"0"-15,0 0 0,0 0 0,-16 26 0,16-26 16,-6 22-16,2-8 0,2 0 16,1 1-16,1 2 15,1-1-15,1-2 0,3 0 0,1-1 16,1-1-16,0-3 0,4 2 15,1-4-15,-1-2 0,2-2 0,5-3 32,0-3-32,-1-2 0,-2-2 0,-1-4 15,-2-4-15,-1 1 0,0 2 16,-2-1-16,-2 4 0,0 1 16</inkml:trace>
  <inkml:trace contextRef="#ctx0" brushRef="#br0" timeOffset="87555.2311">19740 9570 0,'0'0'0,"0"0"0,0 0 0,0 0 15,-22 8-15,22-8 0,-21 11 0,9-2 16,-1 1-16,-1 3 0,-2 1 16,0 4-16,-2-1 0,-4 5 15,1-1-15,1 1 0,2-1 16,3 1-16,1-4 0,-1 3 16,4-3-16,5-9 0,1 0 15,2-4 1,0 0-16,0 0 0</inkml:trace>
  <inkml:trace contextRef="#ctx0" brushRef="#br0" timeOffset="87808.7658">20059 9241 0,'0'0'16,"9"0"-16,4 0 0,2 0 16,3 0-16,11 1 0,4 1 15,-1 1-15,-1 2 0,4 0 0,-2 2 16,-4-2-16,-4 0 0,-3-2 0,-3 0 16,-5-2-16,-2 1 0,-2-1 15</inkml:trace>
  <inkml:trace contextRef="#ctx0" brushRef="#br0" timeOffset="88056.3532">20083 9417 0,'0'0'0,"0"0"0,0 0 15,-10 17-15,10-17 0,-15 21 16,2-5-16,-1 4 0,1-1 0,1 6 15,0 4-15,-4 7 0,1-3 0,0 1 16,-2 2 0,-1 3-16,2-3 0,2-2 15,0-3-15,3-4 0,1-2 0,4-3 16,1 0-16,2-3 0,1-2 16,2-5-16,2-4 15,1-6-15,1-4 0,-1 1 0,-1 0 16,0 1-16</inkml:trace>
  <inkml:trace contextRef="#ctx0" brushRef="#br0" timeOffset="88219.2088">20083 9624 0,'0'0'0,"0"0"15,0 0-15,0 0 0,27-1 16,-27 1-16,34 5 0,-12-2 15,2 2-15,-1-1 0,-1-2 16,3 2-16,-4-2 0,-4-1 0</inkml:trace>
  <inkml:trace contextRef="#ctx0" brushRef="#br0" timeOffset="88642.7019">20608 9720 0,'0'0'0,"0"0"16,0 0 0,0 0-16,0 0 0,8 23 15,-8-23-15,0 0 0,-1 21 16,1-21-16,0 0 0,-15 25 16,10-16-16,-2-2 0,0-1 15,0 0-15,0-2 0,2 1 0,0-1 16,2-1-16,0-1 0,1 1 15,2-3-15,-3 4 0,3-4 0,3 0 16,1 1-16,0 2 0,1 1 0,3 1 16,1-2-16,0-1 0,0 1 15,1 2-15,0 0 16,0 1-16,-1 0 0,-3 1 0,0 2 16,-3 0-16,-1-2 0,-4 2 15,-3 0 1,-2 0-16,-1 0 0,-2-2 15,-1 2-15,0-3 0,-1 1 0,-4-1 16,-2 1-16,1-2 0,3-1 16,2 0-16,2-2 15,2 0-15,2-1 0,4-4 0,3-4 16,3 1-16,4-2 0,-1 0 16,0 1-16,-1 0 0</inkml:trace>
  <inkml:trace contextRef="#ctx0" brushRef="#br0" timeOffset="88843.4388">21268 9689 0,'0'0'0,"0"0"16,0 0-16,37-3 0,-20 2 0,6 2 15,5 2-15,10 2 0,1 0 0,6 1 0,-1-1 16,-9-1-16,-6-1 0,-5 0 16</inkml:trace>
  <inkml:trace contextRef="#ctx0" brushRef="#br0" timeOffset="89191.4825">22428 9370 0,'0'0'0,"0"0"0,0 0 0,33 0 15,-19 1-15,11 2 0,7 2 16,0-1-16,-1 1 0,9 1 16,1-1-16,-5 1 0,-4-3 0,-2 2 15,-1 2-15,-5-2 0,-4-1 0,-4 0 16,-2-2-16,-3 0 0</inkml:trace>
  <inkml:trace contextRef="#ctx0" brushRef="#br0" timeOffset="89492.6246">22445 9481 0,'0'0'0,"0"0"15,0 0-15,0 0 0,-10 18 0,10-18 16,-11 27-16,6-11 0,-1 0 16,1 4-16,-2 5 0,1 1 0,-1 0 15,-2 10-15,0 1 16,1-1-16,-1-4 0,-2 9 0,0-2 16,0-2-16,1-3 0,-2 4 15,1-2-15,1-4 0,1-4 16,1-2-16,0 0 0,2-6 15,0 1-15,1-7 0,0-3 0,2-4 0,0 0 16,0-5-16,1-4 0,2-3 16,1-3-16,0 3 0,-1 2 31,0-1-31</inkml:trace>
  <inkml:trace contextRef="#ctx0" brushRef="#br0" timeOffset="89677.668">22345 9760 0,'0'0'0,"0"0"15,0 0-15,0 0 0,34 0 0,-34 0 16,35 2-16,-15 0 0,1 3 16,4-1-16,2 1 0,7 0 0,-2-1 0,-4 1 15,-5-3-15,-3 0 16</inkml:trace>
  <inkml:trace contextRef="#ctx0" brushRef="#br0" timeOffset="90306.0422">22792 9903 0,'0'0'16,"0"0"-16,0 0 0,0 0 0,0 0 15,0 0-15,0 0 0,30-7 16,-30 7-16,23 0 0,-23 0 15,27 4 1,-14-1-16,1 1 0,-1 1 16,-2 0-16,-1 2 0,-3-3 15,-1 4-15,-4-1 0,-2 1 0,-3-1 16,-4 0-16,0 0 0,-1-1 16,-2 1-16,-2-3 15,-1 2-15,-1-2 0,-3 2 0,-1-1 16,0-2-16,1 1 0,1-2 0,3 0 15,2 1-15,2-1 0,3 0 16,0-2-16,3 0 0,3 0 0,2 0 16,5 1-16,1 1 0,3-1 15,4 2-15,1 0 0,6 1 16,0-3-16,0 5 0,2-2 16,-3 0-16,-2 0 0,-1 2 0,-1 1 15,-3 0-15,-3-1 0,-2 1 16,-3-1-16,-1 2 0,-2 1 0,-3-2 15,-2 4-15,0-4 0,-2 2 16,-2 0-16,-3-2 0,0 1 16,0-1-16,-1-1 0,-1-1 15,1 1 1,2-2-16,0-3 16,1-1-16,2-1 0,0 1 0,5-4 15,3-3-15,1 0 0,2-2 16,-1 0-16,1 2 15,-2 0-15</inkml:trace>
  <inkml:trace contextRef="#ctx0" brushRef="#br0" timeOffset="90549.1153">23516 9618 0,'0'0'0,"0"0"0,23 0 16,-23 0-16,32 1 0,-11 2 0,5 1 15,4 0-15,0 0 0,-1 1 16,-2 0-16,-1 0 0,-3-1 16,2-1-16,-4-3 0,-3 0 15,-4 0-15,-3 0 0</inkml:trace>
  <inkml:trace contextRef="#ctx0" brushRef="#br0" timeOffset="90827.9621">23528 9803 0,'0'0'0,"0"0"0,0 0 16,-5 20-16,5-20 0,-7 25 0,3-6 15,-1 0-15,1 3 0,-3 9 16,0 4-16,0-4 0,0-1 16,-3 9-16,-2-2 0,1-3 15,2-3-15,1-1 0,0 2 16,1-6-16,1-1 0,0-4 0,1-2 16,0-2-16,2 0 0,1-5 0,-1-1 15,1-2-15,0-2 0,1-6 16,1-1-16,0-1 0,3-5 15,-1 0-15,1 2 0,-2 0 0</inkml:trace>
  <inkml:trace contextRef="#ctx0" brushRef="#br0" timeOffset="90997.4674">23561 10050 0,'0'0'0,"0"0"0,0 0 15,0 0-15,26-1 16,-26 1-16,24 1 0,-24-1 16,26 6-16,-12-6 0,-2 0 15,-1 0-15,-1 0 0,-1 0 16</inkml:trace>
  <inkml:trace contextRef="#ctx0" brushRef="#br0" timeOffset="91266.889">23985 10143 0,'0'0'0,"0"0"0,0 0 0,0 0 0,23 10 16,-23-10-16,0 0 0,22 16 15,-22-16-15,10 17 0,-9-6 16,-2 0-16,-2-2 0,-3 2 16,-2 0-16,1 1 0,-2 0 15,-1-1-15,0-2 0,0 0 16,1-1-16,2-2 0,0 1 15,1 0-15,1-3 0,0 0 16,3-1-16,2 1 0,4 0 16,2 2-16,4-2 0,3 0 0,4-1 15,1-2-15,1-2 16,3-2-16,-4 1 0,-2 0 0</inkml:trace>
  <inkml:trace contextRef="#ctx0" brushRef="#br0" timeOffset="91438.2582">24510 10386 0,'0'0'0,"0"0"15,0 0-15,0 0 0,0 0 0,0 0 16,0 0-16,0 0 16,0 0-16,0 0 0,0 0 15,-20 20-15,20-20 16,0 0-16</inkml:trace>
  <inkml:trace contextRef="#ctx0" brushRef="#br0" timeOffset="92154.2599">16933 10810 0,'0'0'15,"0"0"-15,0 0 0,0 0 0,0 0 16,0 0-16,0 0 0,25 3 0,-25-3 16,32 8-16,-9-5 15,1 1-15,2 3 0,1-3 16,3 5-16,8-1 0,-1 3 0,0-1 0,-1-2 15,4 3-15,-4-1 0,-5 1 16,-4-1-16,-3-2 0,-3 3 0,-6-1 16,-3-3-16,-4-3 15,-4 0-15,-4-4 0,0 0 16,0 0-16,-2-1 0,2 1 0</inkml:trace>
  <inkml:trace contextRef="#ctx0" brushRef="#br0" timeOffset="92455.2872">17076 11018 0,'0'0'0,"0"0"0,0 0 0,-3 28 0,3-28 16,-6 32-16,2-10 0,-1 5 15,0 1-15,-3 11 0,2 2 16,-1 0-16,0-1 0,-2 11 15,1 2-15,-1-3 0,0-3 0,-1 6 16,1-6-16,2-8 0,0-4 16,1-2-1,2 2-15,0-6 0,-1-2 0,3-4 16,1-1 0,0-8-16,0-2 0,-3-5 15,1-5-15,2-8 0,2-9 16,1-1-16,2-2 0,-2 2 15,0 5-15,-1 1 0</inkml:trace>
  <inkml:trace contextRef="#ctx0" brushRef="#br0" timeOffset="92618.1515">17026 11467 0,'0'0'0,"0"0"0,0 0 0,0 0 0,0 0 15,0 0-15,35-11 16,-35 11-16,27-1 15,-27 1-15,41 1 0,-19 1 16,1 0-16,-1 1 0,-1-2 16,5 0-16,-2-1 0,-4 0 15,-4 0-15,-1 0 0</inkml:trace>
  <inkml:trace contextRef="#ctx0" brushRef="#br0" timeOffset="93088.6751">17515 11621 0,'0'0'0,"0"0"0,0 0 16,0 0-16,-7 21 0,7-21 15,-6 24-15,6-24 0,-9 26 0,4-12 16,1 1-16,0-3 0,-1 1 0,1-3 16,1 0-16,-1-2 0,2-1 0,0 1 15,0-3-15,-1-2 16,2-1-16,1-4 0,1-3 15,2-2-15,0 0 0,1-4 0,1-2 16,0-1-16,1-2 0,3-2 16,-1 2-1,3-2-15,2 0 0,-1-1 16,1 1-16,-1 0 16,-1 2-16,1 2 0,0 0 15,-1 1-15,-1 6 0,0-2 16,-1 2-16,0 2 0,0 1 0,2 3 15,1 2-15,-1 5 16,-1 0-16,-1 3 0,-1 2 0,0 2 0,-1 2 0,-2 2 16,-1 1-16,-2-1 15,0 0-15,-2-1 0,-2 0 16,0-2-16,-1 0 0,0 0 0,-1-3 16,0 0-16,1-4 0,0 0 15,-1 0-15,0-4 0,0-1 16,-1-7-1,1-4-15,0-5 0,1-2 0,1 2 16,0 2-16,0 2 0</inkml:trace>
  <inkml:trace contextRef="#ctx0" brushRef="#br0" timeOffset="93422.464">17908 10614 0,'0'0'16,"0"0"-16,0 0 0,0 0 0,0 0 15,23-4-15,-23 4 0,0 0 16,26 7-16,-26-7 0,16 15 0,-16-15 0,9 20 16,-9-20-16,4 20 0,-5-7 15,-2 1-15,0-2 16,-2 1-16,-1-2 0,0 2 0,-1-2 31,0 0-31,2 0 0,-1-1 16,0 2-16,0-2 0,4 1 15,2-4-15,3 0 0,3 3 0,0-2 0,2 3 16,4 0-16,4-1 0,4 4 16,-1-3-16,-2-3 0,-3 1 15,-2-3-15</inkml:trace>
  <inkml:trace contextRef="#ctx0" brushRef="#br0" timeOffset="93621.7083">18135 11292 0,'0'0'15,"0"0"-15,0 0 0,0 0 16,34 11-16,-34-11 15,40 11-15,-17-6 0,2 2 16,0-2-16,1 2 0,2-3 16,-3 3-16,-5-3 0</inkml:trace>
  <inkml:trace contextRef="#ctx0" brushRef="#br0" timeOffset="93790.7663">18132 11596 0,'0'0'0,"0"0"0,0 0 16,0 0-16,0 0 0,26 10 0,-26-10 15,33 7-15,-33-7 0,44 4 32,-14-4-32,-4 0 15,-3 0-15,-3 0 0</inkml:trace>
  <inkml:trace contextRef="#ctx0" brushRef="#br0" timeOffset="94060.5624">18944 11124 0,'0'0'0,"0"0"0,0 0 15,31 0-15,-31 0 0,37 3 16,-12 1-16,0 0 0,3-1 0,9 3 0,3 0 16,-2 4-16,1-1 0,5 0 15,-2 2-15,-6-1 0,-4-2 16,-3-1-16,-4 0 0,-4-2 16,-4-1-16,-5-4 0,-3-2 15,-1-2-15,-2 4 0,0-3 16</inkml:trace>
  <inkml:trace contextRef="#ctx0" brushRef="#br0" timeOffset="94339.3561">19008 11378 0,'0'0'0,"0"0"0,0 0 16,-10 25-16,10-25 0,-10 32 15,2-11-15,0 4 0,-2 2 16,-6 10-16,-1 2 0,0-1 0,1-4 16,-3 13-16,1-1 15,3-3-15,0-2 0,1 3 16,1-3-16,2-7 16,2-7-16,1-4 0,1-4 15,2-4-15,2-3 0,1-3 16,1-1-16,1-5 0,0-3 15,4-8-15,1-7 0,0 3 0,-2 2 16,-1 2-16</inkml:trace>
  <inkml:trace contextRef="#ctx0" brushRef="#br0" timeOffset="94524.465">19005 11521 0,'0'0'15,"0"0"-15,0 0 0,0 0 0,30 1 16,-30-1 0,28 4-16,-28-4 0,40 7 0,-18-2 15,1 1 1,0-1-16,-1 1 0,3-1 0,-6 1 16,-1-2-16</inkml:trace>
  <inkml:trace contextRef="#ctx0" brushRef="#br0" timeOffset="94978.6067">19362 11667 0,'0'0'0,"0"0"15,0 0-15,0 0 0,0 0 0,-18 29 0,18-29 16,-15 24-16,15-24 0,-17 27 15,7-11-15,1-1 0,-1 1 16,0 0-16,0-2 0,1 0 0,1-3 16,1 1-16,0-3 0,2-3 15,1 0-15,2-5 16,2-3 0,1-3-16,0 0 0,2-4 0,3-2 15,1-2-15,0-1 0,8-4 16,3 0-1,2-3-15,1 3 0,-2 0 0,-4 6 16,2-1-16,-3 1 0,-4 3 16,-1 5-16,0-3 0,0 4 15,-3-1-15,0 1 0,-1 3 0,2 2 16,-2 2-16,1 0 0,-3 3 16,0 3-16,0-2 0,-2 1 0,0 4 15,-1 1-15,0-1 0,-1-1 16,-1 0-16,-1 3 0,1-3 15,0-1-15,0-1 0,0-1 16,-1-2 0,1-2-16,1 0 0,0-2 15,0 1-15</inkml:trace>
  <inkml:trace contextRef="#ctx0" brushRef="#br0" timeOffset="95178.3495">19687 11772 0,'0'0'0,"0"0"0,0 0 16,0 0-16,27 2 0,-27-2 16,26 3-16,-9-1 0,0 0 15,2 1 1,0 1-16,-3-2 0,-1 0 0,1 2 0,-1-3 0,-3 0 16,-1-1-16,-6-1 15,-1-2-15,-2 1 0,-1-2 0,0 1 16,0-1-16,0 2 0</inkml:trace>
  <inkml:trace contextRef="#ctx0" brushRef="#br0" timeOffset="95409.5176">19856 11688 0,'0'0'16,"0"0"-16,0 0 0,0 0 0,0 0 0,0 0 15,-13 22-15,13-22 0,0 0 16,-17 32-16,17-32 0,-12 25 15,7-9-15,-2-1 16,2 0-16,-1 0 0,0-2 16,1 0-16,1-1 0,-1 0 0,2-1 15,1-4-15,1-1 0,1-6 16,0 0-16,2-1 0,-2 1 16,2-2-16</inkml:trace>
  <inkml:trace contextRef="#ctx0" brushRef="#br0" timeOffset="95641.2933">20099 11742 0,'0'0'16,"0"0"-16,0 0 0,0 0 0,0 0 15,-7 28-15,7-28 0,-4 22 16,4-22-16,-8 25 15,4-9-15,-1-4 0,1 0 0,0-2 0,2-3 16,0 1-16,1-2 0,1-6 16,3-2-16,2-4 0,-1-5 15,0 3-15,0-1 0,-1 2 16</inkml:trace>
  <inkml:trace contextRef="#ctx0" brushRef="#br0" timeOffset="95842.0434">20634 11306 0,'0'0'0,"0"0"0,23 3 16,-8-2 0,2 2-16,4-2 0,3 5 0,5 0 15,-3 1-15,0-1 0,1-1 16,-3 0-16,-2 1 0,1-3 15,-3-1-15,-3 1 0,-4-2 16,-2-1-16</inkml:trace>
  <inkml:trace contextRef="#ctx0" brushRef="#br0" timeOffset="96089.3044">20595 11517 0,'0'0'0,"0"0"15,0 0-15,-10 32 0,10-32 0,-14 36 32,3-15-32,-2 3 0,1 2 0,-4 10 15,-1 2-15,2-1 0,2-1 16,-3 5-16,3-3 0,0-2 16,1-3-16,1-3 0,1-2 15,1-4-15,0-3 0,1-3 16,2-5-16,0-4 0,2-3 0,0-6 15,3-6-15,0 1 16,0 2-16,1 0 0</inkml:trace>
  <inkml:trace contextRef="#ctx0" brushRef="#br0" timeOffset="96258.5129">20517 11749 0,'0'0'0,"0"0"16,0 0-16,0 0 0,0 0 0,0 0 15,26-2-15,-26 2 0,29 2 16,-29-2-16,37 5 0,-17-3 16,-1 2-16,1 0 0,0-1 15,-1-3-15,0 2 0,2-1 16,-3-1-16,-4 1 0</inkml:trace>
  <inkml:trace contextRef="#ctx0" brushRef="#br0" timeOffset="96666.436">20993 11817 0,'0'0'0,"0"0"16,0 0-16,0 0 0,0 0 15,-10 27-15,10-27 16,-14 25-16,14-25 0,-17 30 0,11-18 16,-1 1-16,0-1 0,2-1 15,0-1-15,1-2 0,1-1 16,-1 0-16,2-1 0,1-3 15,1-3-15,0 0 0,3-3 0,4-3 16,4-1 0,0-1-16,1 0 0,1-2 15,2 0-15,-2 0 0,0-1 16,5-1-16,0 2 0,-2 3 16,0 1-16,-1 0 0,-1 4 15,-2-1-15,-1 3 0,0 3 16,0-1-16,-2 1 0,-1 1 0,-1 1 15,-2 2-15,1 1 0,-2 1 0,-1 1 16,1 2-16,-2-2 0,-1 0 0,0 1 16,-1 0-16,0-3 15,0-1-15,0-1 0,0 0 16,1-2-16,1-2 0,2-3 16,1-5-16,0 2 0,-2 0 0,0 0 15</inkml:trace>
  <inkml:trace contextRef="#ctx0" brushRef="#br0" timeOffset="96845.0155">21841 11735 0,'0'0'0,"0"0"15,0 0-15,23 5 0,-23-5 0,28 7 16,-10-3-16,0 1 0,-1-1 15,6 1-15,0 1 16,-1-3-16,0 1 0,-3-1 0,-4-1 16,-1 0-16</inkml:trace>
  <inkml:trace contextRef="#ctx0" brushRef="#br0" timeOffset="97130.4165">22831 11449 0,'0'0'0,"0"0"16,25 3-16,-9-2 0,3 2 0,11 1 15,5 3-15,-1-3 0,-1 5 16,9-1-16,1 0 0,-4-1 15,-5 0-15,-2 0 0,-3 0 0,-5-3 16,-3 3-16,-5-4 0,-1-2 16,-4 0-16,-3 1 0,0-2 15</inkml:trace>
  <inkml:trace contextRef="#ctx0" brushRef="#br0" timeOffset="97400.3609">22818 11638 0,'0'0'0,"0"0"0,0 0 16,-16 29-16,6-15 0,-3 6 16,0 3-16,-3 12 0,0-2 0,0 7 15,-2 1-15,-3 5 0,1-1 0,-3 8 16,1-2-16,3-7 0,4-7 15,3 2-15,2-1 0,1-3 16,2-4-16,1-1 0,1-5 16,2-7-16,1-3 0,0-6 31,1-4-31,1 1 16,1 0-16,0-2 0,0-1 0,-1-1 15</inkml:trace>
  <inkml:trace contextRef="#ctx0" brushRef="#br0" timeOffset="97585.283">22672 11954 0,'0'0'0,"0"0"0,0 0 0,0 0 16,28-5-16,-28 5 0,34 0 16,-13 2-16,1 1 0,4 1 15,2 1-15,9 0 0,-3-1 0,1 1 16,0 0-16,-4-1 15,-3-2-15,1 2 0,-6-2 0,-5 1 0</inkml:trace>
  <inkml:trace contextRef="#ctx0" brushRef="#br0" timeOffset="98071.3335">23325 12078 0,'0'0'0,"0"0"0,0 0 16,0 0-16,0 0 0,-1 30 15,1-30-15,-5 28 0,1-12 16,0 0-16,0-1 0,-1 1 0,1-2 16,-1-1-16,1-1 0,1-1 0,-1-1 15,1-2-15,1-1 0,0 0 16,-1-3-16,4-1 0,3-4 15,0-1-15,2 0 0,1-3 16,3-1-16,2-2 0,3-2 16,1-2-16,3-2 0,2-2 15,-2 2-15,0 1 16,-2 2-16,0 0 0,-1 1 16,0 3-16,-2 3 15,-1 1-15,-1-1 0,-1 3 0,-1 2 16,-1 0-16,-1 3 0,-3 1 15,1 4-15,-3 1 0,-1 2 0,1 2 16,-2 0 0,-1 0-16,0-1 0,0 0 0,-1 0 0,0-2 0,1-1 15,0-1-15,0-1 0,0-1 16,0-1-16,1-3 0,2-1 16,1-4-16,3-2 0,0-3 15,-1-4-15,0 3 0,-1-1 16,0 2-16</inkml:trace>
  <inkml:trace contextRef="#ctx0" brushRef="#br0" timeOffset="98272.0328">24140 11699 0,'0'0'0,"0"0"0,0 0 0,39 0 0,-23 3 15,4 1-15,3-2 0,8 5 16,1 0-16,0 1 0,0 0 0,6 2 16,-3-2-16,-3 0 15,-3-2-15,-7-2 0,-5-2 0,-2-1 16,-3 0-16,-2 0 0</inkml:trace>
  <inkml:trace contextRef="#ctx0" brushRef="#br0" timeOffset="98503.8974">24301 11895 0,'0'0'0,"0"0"0,0 0 16,0 0-16,-17 23 0,7-10 0,-4 4 15,0 2 1,0 1-16,-5 12 16,0 5-16,1 1 0,-2 1 15,-3 10-15,0-2 0,5-1 0,0-2 16,0 5-16,4-3 0,3-6 15,2-4-15,2-3 0,1-4 16,2-4-16,1-3 0,3-8 16,2-6-16,0-9 0,1-7 0,-1 2 0,0 2 15,0 0-15</inkml:trace>
  <inkml:trace contextRef="#ctx0" brushRef="#br0" timeOffset="98673.2995">24211 12258 0,'0'0'0,"0"0"15,0 0-15,29 2 0,-29-2 16,31 6-16,-10-1 0,0 0 16,0 0-16,-2-1 15,-3 0-15,-2 0 16</inkml:trace>
  <inkml:trace contextRef="#ctx0" brushRef="#br0" timeOffset="99105.6502">24619 12424 0,'0'0'0,"0"0"0,0 0 0,0 0 0,-7 25 0,7-25 15,-7 26 1,7-26-16,-13 28 0,7-16 0,-2 1 15,3-1-15,0-1 0,2-1 16,1-3-16,-1 1 0,1-2 16,0 0-16,-1-4 0,3-2 31,0 0-31,4-4 0,3-1 16,0-1-16,1-1 0,0 0 0,1-2 15,1 0-15,1 0 0,1 0 16,0 1-16,-1-1 0,0 1 15,3-2-15,0 2 0,-3 1 16,-2 1-16,-2 2 0,0 2 16,-2-1-16,1 1 0,-2 1 0,1 2 0,-1 2 0,-1 3 15,1 0-15,-2 1 0,0 2 16,0 0-16,-1 0 0,0 1 16,-1-1-16,0 0 0,0 1 15,0-1-15,-1 0 0,-1-1 16,0 0-16,0-1 0,-1-3 15,2-1-15,1-3 16,0 0-16,0-3 0,0 3 16,0-2-16</inkml:trace>
  <inkml:trace contextRef="#ctx0" brushRef="#br0" timeOffset="99237.2196">25082 12576 0,'0'0'0,"0"0"0,0 0 0,29 6 0,-14-2 15,2 0-15,1 0 0,1-1 16,-1 1-16,2-2 0,-4 1 16,-1-2-16</inkml:trace>
  <inkml:trace contextRef="#ctx0" brushRef="#br0" timeOffset="99437.8378">25422 12512 0,'0'0'0,"0"0"16,0 0-16,0 0 0,0 0 0,-1 29 15,1-29-15,-6 34 0,2-14 16,-3 5-16,-2 4 16,-3 5-16,-3 4 0,-3 6 0,1-3 15,1-1-15,3-7 0,2-5 16</inkml:trace>
  <inkml:trace contextRef="#ctx0" brushRef="#br0" timeOffset="100952.0867">16688 6993 0,'0'0'0,"0"0"16,0 0-16,0 0 0,0 0 0,0 0 15,0 0-15,-23 4 0,23-4 16,-37 13-16,12-4 16,-4 1-1,-2 1-15,-3 3 0,-1 1 16,-7 6-16,3 1 0,0 6 0,6 0 16,7-2-16,8 2 0,3 1 0,5 0 0,4-1 15,2 1-15,4-1 0,3 0 16,1 5-16,0-1 0,2 3 15,1 2-15,-3-2 0,0-1 16,-5 2-16,-3 0 0,-4 2 16,-2 2-16,-3 1 0,-2 2 15,-8-5-15,-3-1 0,-8 5 16,-4-1-16,0-3 0,-2-4 0,1 0 16,2 0-1,1-7-15,0-4 0,-1 2 0,3 0 16,7-5-16,6-2 0,6-3 0,4-2 15,3-2-15,2-2 0,2-1 0,2 0 16,2-1-16,1-1 0,2 1 16,2-1-16,0 1 0,3 3 15,1 4-15,1 4 0,2 0 16,3 1-16,0 6 0,-2 3 16,-2 3-16,-2 3 15,-2 3-15,0 4 0,0 11 16,-2 2-16,-1 5 0,1 5 15,-2 11-15,1-1 0,-3 3 16,-1 3-16,-1 8 0,-1-2 0,-2 39 16,-2-7-16,1-13 0,-1-8 15,-1-7-15,-2-5 0,0-6 16,1-10-16,-2 2 0,-1 3 16,3-6-16,0-3 0,1-5 15,2-6-15,0-4 0,1-7 0,2 0 16,1-1-16,0-17 0,-1-11 15,1-6-15,1-1 0,0-3 16</inkml:trace>
  <inkml:trace contextRef="#ctx0" brushRef="#br0" timeOffset="101437.9404">19092 6573 0,'0'0'0,"0"0"0,0 0 0,30 14 16,-15-4-16,9 5 0,8 6 15,12 8-15,4 5 0,15 14 16,4 8-16,9 6 0,-3-1 0,16 13 16,3-2-16,1 6 0,-8-4 0,39 29 15,-7-5-15,-37-31 16,-25-21-16,-17-14 0</inkml:trace>
  <inkml:trace contextRef="#ctx0" brushRef="#br0" timeOffset="101679.5143">22428 9081 0,'5'4'0,"17"19"16,9 7-16,11 12 0,9 13 0,22 22 16,18 23-16,28 34 0,-15-16 0,-9-4 15,-5-5-15,-15-15 0,-9-12 16,-1 4-16,1 3 0,-11-17 16,-9-8-16,-5-3 0,-5 3 15,-10-14-15,-6-7 0,-5-11 0,-7-11 16,-1-7-16</inkml:trace>
  <inkml:trace contextRef="#ctx0" brushRef="#br0" timeOffset="102027.0228">19154 9101 0,'0'0'0,"0"0"0,19 20 16,-8-10-16,3 2 0,8 7 0,9 5 0,13 10 0,3 2 0,20 17 31,7 4-31,11 10 0,-3-4 16,10 15-16,8 14 0,11 16 16,-25-20-16,-27-26 0,-19-22 15,-12-11-15</inkml:trace>
  <inkml:trace contextRef="#ctx0" brushRef="#br0" timeOffset="102769.3473">22420 11013 0,'0'0'0,"26"15"16,8 3-16,3 6 0,5 2 0,28 22 16,31 20-16,17 15 15,0 0-15,68 60 0,20 21 0,-26-16 16,-18-11-1,3 16-15,1 12 0,-15-7 16,-10-5-16,3 33 0,1 24 16,-22-16-16,-17-11 0,-6 14 15,-4 8-15,-30-63 0,-21-44 0,-14-32 0</inkml:trace>
  <inkml:trace contextRef="#ctx0" brushRef="#br0" timeOffset="104201.1432">18714 12437 0,'0'0'0,"0"0"0,19-11 0,-8 7 16,3 1-16,12-1 15,12 2-15,6 2 0,5 1 0,29 5 16,27 5-1,12 6-15,8 3 0,6 1 16,2 0-16,52 11 0,10 5 16,-27-1-16,-21 1 0,-29-7 15,-21-6-15,-14-1 0,-9-1 0,-9-4 16,-5-1-16,-13-1 0,-6 0 16,-10-3-16,-6-1 15,-4-5-15,-2-3 0,-7-1 0,-5-2 16,-7-1-16,-7-4 15,2 3-15,3-1 0,0 1 16</inkml:trace>
  <inkml:trace contextRef="#ctx0" brushRef="#br0" timeOffset="111422.411">22158 8206 0,'0'0'0,"0"0"0,0 0 16,16 15-16,-16-15 0,18 13 0,-3-3 16,1-1-16,0 2 0,3 1 0,2 2 15,6 1-15,2-2 0,2 2 16,2 3-16,1-3 0,1 2 15,13 3-15,3 0 0,-3 0 16,0-1-16,13 2 0,3-3 16,-4 0-16,-4-1 15,14 2-15,0 0 16,-4-5-16,-4-1 0,12 0 16,2-1-16,-9-3 0,-4-2 0,28 2 15,-9 0-15,-10-4 0,-8-2 16,2-4-16,1-1 0,-8-4 15,-7-2-15,1-2 0,1-1 16,-4-3-16,-1 1 0,-1-5 0,1-2 0,-5 4 16,-2 2-16,-1-6 0,-2-3 15,-2-2-15,-3-1 0,1-3 16,2-2-16,-5 1 0,-3 2 0,-1-7 16,-2-2-16,-5 2 15,-4 1-15,-3-5 0,-2-2 16,1 1-1,0 5-15,-1-4 0,0-2 16,-8 13-16,0-4 0,-2-17 16,-2 0-16,-1 21 0,1-2 0,-5-3 15,-2-5-15,-2-2 0,-1-2 16,-3-5-16,-1 3 0,1 6 0,-2 3 0,-8-7 0,-4-2 16,3 6-16,0 1 15,-18-20-15,0 3 16,12 20-16,-2 0 0,-20-11 0,0 3 15,6 6-15,2 0 0,-7 4 16,-4-3-16,6 8 0,2 3 16,-6-1-16,-4-3 0,1 6 15,2 3-15,-1 0 0,-1 3 16,2 3-16,3 4 0,-8 4 0,-4 8 0,8 0 16,7-3-16,-9 4 0,-3 3 15,-2 0-15,1 0 0,0-1 16,-2 0-16,9 6 0,5 3 15,-6 0 1,-3 3-16,2 2 0,3-4 0,2 9 16,-1 7-16,5-4 0,4-3 15,-1 8-15,-1 6 0,4-4 16,4-6-16,2 7 0,0 3 16,5-1-16,1-2 0,3 4 15,2 8-15,4-6 0,4-3 0,4 6 16,2 1-16,0-2 15,0-4-15,4 1 0,4 1 0,-1-2 16,-2 1-16,1-1 0,0 0 16,3-2-16,2-2 0,-2 3 0,-1 0 15,2-5-15,2-6 0,1 3 16,1 1-16,0-15 0,0-1 16,2 2-16,1 1 0,1 1 15,0-2-15,4 3 0,3-2 16,0-2-16,0 0 15,2-1-15,0-2 0,0-2 16,-2-2-16,-2 1 0,0 0 16,-5-4-16,0 2 0,0-4 15,1 0-15,-2-3 0,1 1 0,-4 0 16,0 0-16,-1 0 0,1 1 16,-1-2-16,-1 3 15,-1-3-15,0 1 0,-1-3 0</inkml:trace>
  <inkml:trace contextRef="#ctx0" brushRef="#br0" timeOffset="113560.6857">23766 6179 0,'0'0'0,"0"0"0,0 0 16,0 0-16,24 7 0,-24-7 15,23 4-15,-9 0 0,2-1 16,0 1-16,2 1 15,0 1-15,2-3 0,8 4 0,1 0 16,-3 1-16,-2-1 0,-1 0 16,1-3-16,-2 3 0,-1-1 15,-3-4-15,-1 3 0,-4-1 16,-2-3-16,-1 2 0,-1 1 16,-3-1-16,0-2 0,-5 2 15,-2 0-15,-2-3 0,-2-2 0,1 1 16,1 1-16,-1 0 0</inkml:trace>
  <inkml:trace contextRef="#ctx0" brushRef="#br0" timeOffset="113930.643">23680 6351 0,'0'0'0,"0"0"15,0 0-15,0 0 0,0 0 0,-15 21 16,15-21 0,-8 22-16,4-8 0,-2 0 15,0 4-15,-1 0 0,0-1 0,0 2 16,-1 2-16,-3 5 0,0-1 0,0 0 16,-1 3-16,1-6 15,1 2-15,0-2 0,1 3 16,-1 3-16,1-3 0,-1 0 15,1 0-15,0-3 0,1-1 0,0-3 16,2 0-16,-1 0 0,0-4 0,1 2 16,0 0-16,2-7 0,1 0 15,-1-3 1,2-1-16,0 0 0,1-3 16,1 1-16,0-3 0,0 0 15,3 0-15,-1-5 0,2 0 16,-1 0-16,-1 2 0,0-1 0</inkml:trace>
  <inkml:trace contextRef="#ctx0" brushRef="#br0" timeOffset="114193.3651">23634 6526 0,'0'0'0,"0"0"0,0 0 0,0 0 16,0 0-16,31-4 0,-14 5 16,-1 1-16,1-1 0,1 3 15,3 0-15,1 2 0,0-5 0,6 5 16,-2-2-16,0 3 0,-3-3 0,1 0 16,0 2-16,-1 1 0,-4-3 15,-1 2-15,-3-4 0,-1 1 16,-3 1-16,-2-1 0</inkml:trace>
  <inkml:trace contextRef="#ctx0" brushRef="#br0" timeOffset="114547.9765">24192 6711 0,'0'0'0,"0"0"0,0 0 0,0 0 16,0 0-16,0 0 0,-2 19 15,2-19-15,0 0 0,-7 21 16,7-21-16,0 0 0,-7 24 0,7-24 16,-7 15-16,4-7 0,-1-1 15,1 3 1,0-2-16,-1 2 0,1-3 15,0 0-15,1 1 0,-1-2 16,1-1-16,0 1 0,0 0 16,0-4-16,-1 3 0,2-3 15,0 1-15,0-1 0,1-2 0,-2 4 16,2-4-16,0 0 16,0 0-16,3-4 0,0 2 0,0-1 0,-1 3 15,0-1-15</inkml:trace>
  <inkml:trace contextRef="#ctx0" brushRef="#br0" timeOffset="115265.9307">24532 6227 0,'0'0'16,"0"0"-16,0 0 0,0 0 0,0 0 15,21-4-15,-21 4 0,0 0 0,23-1 0,-23 1 16,22 1-16,-10-1 0,0 2 16,1-1-16,2 2 15,-2 1-15,-1 0 0,0-1 0,-1 1 16,-1-1-16,0 1 0,-2 0 16,-2 3-16,0-4 0,-1 1 0,-1 3 31,-1 0-31,-1-3 0,-1 3 0,-2-1 15,-2 2-15,-1-1 0,-2-2 16,-3 1-16,-2 1 16,0-2-16,0 1 0,-2 0 15,-1-2-15,-1 3 0,0-3 0,-4 3 16,0-2-16,2 1 0,0-2 16,2 3-16,1-1 0,2-2 0,2 0 0,2-1 15,0-2-15,1 2 0,2 0 16,1-2-16,1 2 15,1 1-15,1-1 0,2-2 16,2 3-16,3 1 0,0 0 0,5-1 16,4 2-16,-2 1 0,0-3 15,2 0-15,-1-1 16,5 4-16,-2-2 0,1 1 16,1-3-16,-3-1 0,-1 1 15,-2 0-15,-1 0 0,-1-2 16,-1-1-16,-1 0 0,-2 0 15,0 0-15,-2-1 0,0 1 16,-2 0-16,1-2 0,-1 2 16,-1-1-16,0 1 0,-2 0 0,2 0 0,-2 0 15,0 0-15,-2 3 0,-1-3 16,0 0-16,0 0 0,1 0 16</inkml:trace>
  <inkml:trace contextRef="#ctx0" brushRef="#br0" timeOffset="120149.851">4976 5147 0,'0'0'0,"0"0"0,0 0 16,0 0-16,0 0 0,0 0 0,0 0 15,0 0-15,-18-21 0,18 21 16,0 0 0,-17-12-16,17 12 0,0 0 0</inkml:trace>
  <inkml:trace contextRef="#ctx0" brushRef="#br0" timeOffset="120334.7309">4758 5076 0,'0'0'0,"0"0"0,0 0 16,0 0-16,0 0 0,0 0 15,0 0-15,0 0 0,0 0 16,0-25-16,0 25 0,0 0 0</inkml:trace>
  <inkml:trace contextRef="#ctx0" brushRef="#br0" timeOffset="120528.9517">4660 5090 0,'0'0'0,"0"0"16,0 0-16,0 0 0,0 0 0,0 0 15,0 0-15,0 0 16,0 0-16,0 0 0,0 0 16,0 0-16,7-26 0,-7 26 0</inkml:trace>
  <inkml:trace contextRef="#ctx0" brushRef="#br0" timeOffset="120698.3316">4548 5119 0,'0'0'16,"0"0"-16,0 0 0,0 0 0,0 0 15,0 0-15,0 0 0,0 0 16,0 0-16,0 0 0,0 0 15,0 0-15,-5-24 0,5 24 0</inkml:trace>
  <inkml:trace contextRef="#ctx0" brushRef="#br0" timeOffset="138098.88">10527 5966 0,'0'0'0,"0"0"16,0 0-16,0 0 0,0 0 0,0 0 15,0 0-15,0 0 0,0 0 16,0 0-16,-15-21 0,15 21 0,0 0 16,0 0-16,-12-19 0,12 19 15,0 0-15,-16-18 0,16 18 16,-17-9-16,8 4 0,-1-1 16,1 1-16,-1-2 0,1 0 0,-2 0 15,-2-1-15,-1 1 0,1 0 16,-2 0-1,-2 2-15,1 0 0,0 4 16,-2-2-16,-1-3 0,1 3 16,1-3-16,-6 0 0,0 2 15,0 2-15,1 2 0,0-1 16,-1 0-16,-2 1 0,0-3 0,1 3 16,0 3-16,0-1 0,1 1 15,-1 0-15,-1 3 0,-1 0 0,2-1 16,-4 3-16,4 2 0,0-1 0,1 0 15,-1 2-15,-2-1 16,3 1-16,1 3 0,1-2 16,1 2-16,2 1 0,2 1 0,0-1 15,2 3-15,-1-1 0,-1 1 16,1 0-16,-1 0 0,2-2 0,1 0 16,2 2-16,0 0 0,2 0 15,0-1-15,0 1 16,-1 3-16,2-2 0,0-1 0,0 0 15,2 3-15,-2-3 0,-1 3 16,3 1-16,2-5 16,2 1-16,1 0 0,0-1 15,1 1-15,0 0 0,1-3 16,1 3-16,1 0 0,1 2 0,-1-1 16,2-1-16,3 0 15,-1-4-15,0 1 0,1 3 0,1 0 16,0-4-16,1 3 0,4 1 15,3 0-15,-1-4 0,1 1 16,-2 1-16,-1-1 0,2-3 0,0 2 0,2 0 16,1 0-16,1 1 0,2-1 15,-1 0-15,0 0 16,0-1-16,0-1 0,2-1 16,2-4-16,-1 3 0,-1 0 0,1-1 15,-2 0-15,0 0 16,0 0-1,3-1-15,4-4 0,-3 0 0,-1 1 16,0-3-16,0 1 0,1-2 16,-2 2-16,0-3 0,-1-1 15,0-2-15,1 0 0,-1-1 16,1-3-16,-1 3 0,0-4 0,-1 1 16,-1-2-16,0 1 0,0-2 15,0 1-15,1-1 0,-1-1 0,-1 1 0,-1-1 16,0-3-16,-1-3 15,2 1-15,0-1 0,0 5 16,-2-1-16,-2-1 0,0 2 16,-1-4-16,-2 1 0,-1-2 0,-1-1 15,0 2-15,-1-1 0,-1-1 16,0-3 0,0 3-16,0 0 0,-2 1 15,1-2-15,0-5 0,-3 3 0,0 3 16,-2 0-16,-1 2 0,0-4 15,-1-2-15,-1 0 0,0-1 0,-1 0 0,-1-1 16,-1 3-16,-2 2 0,1-1 16,0 2-16,-3-1 15,-1-2-15,1 3 0,0 1 16,-1 1-16,1-1 0,-2 2 0,-1-2 16,-1 2-16,0-2 15,-1 2-15,-2 2 0,-1-2 16,-2-3-16,2 4 0,0 3 0,-2 1 15,-1 2-15,1 1 0,-1-2 16,-1 3-16,-2-3 0,5 4 0,1 0 0,4 1 16</inkml:trace>
  <inkml:trace contextRef="#ctx0" brushRef="#br0" timeOffset="138562.971">9770 6858 0,'0'0'0,"0"0"0,0 0 16,0 0-16,0 0 0,0 0 0</inkml:trace>
  <inkml:trace contextRef="#ctx0" brushRef="#br0" timeOffset="138763.1793">9659 6740 0,'0'0'0,"0"0"16,0 0-16,0 0 0,0 0 0,0 0 15,0 0-15,-23-14 0</inkml:trace>
  <inkml:trace contextRef="#ctx0" brushRef="#br0" timeOffset="138879.1082">9529 6740 0,'0'0'0,"0"0"16,0 0-16,0 0 0,0 0 0,-26 8 15</inkml:trace>
  <inkml:trace contextRef="#ctx0" brushRef="#br0" timeOffset="145437.4633">9763 7429 0,'0'0'0,"0"0"0,0 0 16,0 0-16,0 0 0,0 0 0,-18-12 15,18 12-15,0 0 0,0 0 16,-25-11-16,25 11 0,-18-5 16,7 1-16,-2 1 0,-1 1 0,1 0 15,0 1-15,-1 1 0,-1-1 32,1 1-32,-3 0 0,-1 0 0,-1 1 0,1 0 0,1 2 15,-1 1-15,-4 2 0,0-1 0,-1 2 16,-2 0-16,2 0 15,1 0-15,1 2 16,0 0-16,3 0 0,-1 1 0,-1 0 16,-1 4-16,1-1 15,0 1-15,3 1 0,-2 1 16,2-2-16,2 0 0,-4 3 16,2 1-16,0-1 0,2-3 0,-1 2 15,2 3-15,2-2 0,1-1 16,2 1-16,1 1 0,0 0 0,2 2 15,-1 0-15,1 1 0,-1-3 16,1 0-16,2-1 0,0 0 16,0-2-16,1 1 0,2 1 0,0-1 15,1-3-15,1 1 0,1 0 16,1-1-16,2 2 0,0 0 0,3 1 31,2 0-31,1 0 0,0-3 0,1 3 16,0 0-16,-1 0 15,1-1-15,3 3 0,1-1 16,-2-5-16,-1-1 0,7 5 0,2-1 16,-2-1-16,-2-1 0,2 0 15,1 1-15,1-2 16,0 0-16,2 0 0,2 0 0,-4-2 0,-1-1 16,3 2-16,4 1 0,-3 0 15,-1 1-15,1-2 0,-1 0 16,1 1-16,2 0 0,-1-3 0,2 1 15,-4-3-15,-2 0 0,1 1 16,3-2-16,-2 1 0,0 1 16,0-1-1,1-1-15,-2-1 0,-1-2 16,2 1-16,3-1 0,-3 1 0,-1 1 16,0-1-16,-1-1 15,0-1-15,-1 0 0,2-1 0,2-1 16,-2 0-16,-2 0 0,0-1 15,-2-1-15,2-2 0,0 0 16,0 1-16,0-1 0,-1-1 0,-1-3 0,0 0 16,-2-1-16,0 0 0,-2 1 15,3-2-15,1-1 0,-2 0 16,1 0-16,0 0 0,0-1 16,-2 1-16,-3 0 0,0 0 15,-1 0-15,2-1 0,-1-2 16,0 0-16,0-1 0,-1 0 0,1 1 0,-4 0 15,0 0-15,0 0 0,0 0 16,0-1-16,0-2 0,-3 4 16,0 0-16,-1-2 0,0-1 15,-2 2-15,0-1 0,1 0 16,-2-1-16,0 0 0,0-1 16,0 1-16,-1 0 15,1 2-15,-2-2 0,-2 2 16,0-2-16,0 0 0,0 2 15,-3-2-15,0 0 0,-1 0 16,0-1-16,-3 0 0,-1-1 16,0 1-16,-1 2 0,0 0 15,-1-1-15,1 0 0,0 3 16,-1-2-16,-3 1 0,1 1 0,0 4 0,-3-5 16,-2 0-16,2 1 0,0 2 15,-4-3-15,1-1 16,4 5-16,-2 1 0,-5-2 0,-1 3 15,2-1-15,2-1 0,-1 1 16,-1-1-16,1 1 0,0 1 0,-1 0 31,-2 1-31,2 0 0,2 3 0,-1-2 16,-1 1-16,1-2 0,0 0 16,0 3-16,0 2 0,2-1 15,2-1-15,-2-1 0,0 0 16,0 1-16,1 1 0,-2-1 15,0 2-15,1-1 0,2 1 16,0 0-16,2 2 0,2 0 0,1 0 0,-1-2 16,-1 1-16,1 0 0,-1 0 15,1-1-15,1 1 0,1 0 16,0 0-16,1-1 0,0 0 16,2 1-16,1-2 0,0 3 15,1-2-15,2 1 0,0 0 0,0 0 16,2 1-1,-2-2-15,1 2 0,1-1 16,0 1-16,0-1 0,0 1 16,2 0-16,-3-1 0,3 1 15,-2 0-15,2 0 0,-2 0 16,2 0-16,-2 1 0,0-1 16,-1 2-16,1-2 0,1 4 0,-2-1 15,-2 2-15,0-1 0,-2 1 0,2-1 16,0 0-16,1-1 0</inkml:trace>
  <inkml:trace contextRef="#ctx0" brushRef="#br0" timeOffset="145938.2612">10239 8730 0,'0'0'16,"0"0"-16,0 0 0,0 0 15,0 0-15,0 0 0,0 0 0,0 0 0,0 0 16,0 0-16,0 0 0,0 0 0</inkml:trace>
  <inkml:trace contextRef="#ctx0" brushRef="#br0" timeOffset="150803.0873">2919 11941 0,'0'0'0,"0"0"15,0 0-15,0 0 0,0 0 0,3-24 16,-3 24-16,0 0 0,0 0 15,0-23 1,0 23-16,0 0 0,0 0 16,0 0-16,0 0 15,-16-15-15,16 15 0,-21 7 0,21-7 16,-30 17-16,30-17 0,-34 23 16,14-8-16,1 2 0,0-1 0,-3 14 15,0 3 1,4 3-16,2 3 0,4-5 0,2-2 15,3 8-15,4-2 0,0-1 16,3-4-16,3 8 0,6-1 16,-2-7-16,3-4 0,2-2 0,1 0 15,0-4-15,-1-1 0,4-2 16,-1-2-16,2-2 0,-2-2 16,4-4-16,0-5 0,-5-3 0,0-3 0,-3 0 15,-2 0-15,-2 1 16</inkml:trace>
  <inkml:trace contextRef="#ctx0" brushRef="#br0" timeOffset="151235.8697">3059 12031 0,'0'0'16,"0"0"-16,0 0 0,0 0 0,24-7 16,-24 7-16,28 0 0,-14 1 0,4 0 0,-3 1 15,2 1-15,-2 2 16,1 1-16,-3 1 0,0 1 16,-1 0-16,-2 0 0,-1 4 0,-6 3 15,-3-2-15,-3-1 0,-6 3 16,-3-1-16,-3 0 0,-3-3 15,-1 0 1,0 1-16,1-1 0,-2 1 0,-1 0 16,4-1-16,2 0 0,2-1 15,4 2-15,2-3 0,4 0 16,3-1-16,3-1 0,4 0 16,2-2-16,2 0 0,7-2 15,7-1-15,-2 0 0,-1-1 0,9-2 16,3-1-16,-2-2 0,-3 0 0,-4-5 15,-3-3-15,-3 1 0,-4 0 16,-2 1-16,0 3 0,-6 1 16</inkml:trace>
  <inkml:trace contextRef="#ctx0" brushRef="#br0" timeOffset="151552.1284">3649 11856 0,'0'0'0,"0"0"0,0 0 16,15 17-16,-15-17 0,17 19 0,-17-19 16,22 31-16,-10-14 0,-2 5 0,2 3 15,-1 6-15,0 0 0,-3 2 16,-3 1-16,-2 6 0,-3-4 0,-6 0 15,-3 0-15,-1-4 16,0-2-16,-8 5 0,-4-1 16,-2-3-16,2-3 0,1-1 0,2-3 15,0-5-15,1-3 0,2-3 0,-1-2 16,5-3-16,2-1 0,-1-5 16,3-3-16,3-1 0,2-1 15,1 1-15,-1 0 0,3 2 16</inkml:trace>
  <inkml:trace contextRef="#ctx0" brushRef="#br0" timeOffset="151705.851">4211 12453 0,'0'0'0,"0"0"15,0 0-15,0 0 0,0 0 0,0 0 16,0 0-16,0 0 0,0 0 0,0 0 15,0 0-15,0 0 0</inkml:trace>
  <inkml:trace contextRef="#ctx0" brushRef="#br0" timeOffset="158695.7974">6241 1431 0,'0'0'15,"6"-7"-15,2-4 0,1 1 0,-1-4 0,8-4 16,-1-4 0,2 1-16,-1-1 0,5-4 0,-2 1 15,-2 3-15,-2 1 0,-2-3 16,-1-3-16,-2 3 0,-1 1 0,-4 2 16,-2 2-16,-2 3 15,-2 2-15,-4 0 0,-4 0 16,-4 1-16,-1 2 0,-6 4 15,-4 0-15,-3 3 0,0 3 0,-3 5 0,-6 4 16,3-1-16,-2 1 0,-6 9 16,-4 4-16,4-1 0,1 0 0,-4 10 15,2 4-15,5-3 16,5-1-16,-1 2 0,-1 2 16,7-2-16,5-2 0,-2 6 15,5 0 1,6-10-16,1 1 0,3 2 0,5 0 15,1-8-15,2-3 0,2-4 16,2 1-16,0-2 0,2 0 0,3-4 16,3-2-16,0-3 15,2-4-15,7-4 0,5 0 16,-1-3-16,-1-3 0,6-1 0,5 0 16,-3-3-16,-2 0 0,3-3 0,5 0 15,-5 1-15,-1-1 0,4-5 16,-3 0-16,-6 4 0,-3 0 0,3 0 15,3-1-15,-8 3 0,-3 0 16,-5 3-16,-2-1 16,-3 3-16,-3-1 0,1 3 0,-2 1 15,-2 1 1,1 2-16,-2 2 0,0 1 16,-1 2-16,0 0 0,0 0 15,-4 4-15,2 1 0,-2 2 0,0 2 16,-2 0-16,0 3 0,1-1 15,-2 3-15,1-2 16,-3 3-16,-1 1 0,0-1 0,0 2 16,0-3-16,0 2 0,1-1 0,1 1 15,0-2-15,2 1 0,0-1 16,-1 0-16,3-3 0,0-1 0,1-2 16,2 0-16,-2 1 0,3-2 15,0-2-15,0 1 16,3-2-16,2-1 0,0 1 0,-1-3 15,1 1 1</inkml:trace>
  <inkml:trace contextRef="#ctx0" brushRef="#br0" timeOffset="159011.5841">6540 1449 0,'0'0'0,"0"0"16,0 0-16,0 0 0,0 0 15,-12 21-15,12-21 0,-12 19 16,12-19-16,-13 24 0,3-11 16,0-1-16,1-1 15,-3 3-15,0-1 0,1-1 0,2 1 0,-2-1 16,0 1-16,1-1 15,1-4-15,-1 4 0,2-2 16,1-4-16,1 1 0,2 0 16,0-3-16,0-1 0,2 1 0,2-4 15,6-4-15,-2 1 16,-1 0-16,1 2 0</inkml:trace>
  <inkml:trace contextRef="#ctx0" brushRef="#br0" timeOffset="159437.4156">7291 1299 0,'0'0'16,"9"0"-16,3 0 0,4 0 0,1 2 15,13-2-15,3-2 0,0 0 16,-1 0-16,5 2 0,0 2 16,-6 2-16,-5-2 0,-5 1 0,-3-1 0,-4 0 15</inkml:trace>
  <inkml:trace contextRef="#ctx0" brushRef="#br0" timeOffset="159597.6086">7155 1545 0,'0'0'0,"0"0"15,0 0-15,39-3 0,-39 3 0,48-3 16,-15 2-16,12-2 0,2 3 15,14-4-15,1 1 0,-11 0 16,-11 2-16,-5-3 0</inkml:trace>
  <inkml:trace contextRef="#ctx0" brushRef="#br0" timeOffset="160340.806">8657 1233 0,'0'0'16,"0"0"-16,0 0 0,0 0 15,13-23-15,-8 16 0,1-2 16,-1 0-16,1 2 0,-1-4 0,0 2 0,-2-1 15,0-1-15,0 0 0,-2 2 16,-1-2-16,0 2 0,-3 2 16,-2-2-16,-2 3 0,1 1 0,-4 2 15,-2 2-15,0 1 16,-1 1-16,-6 3 0,-5 2 16,2 3-16,0 2 15,0 2-15,-2 2 0,1 0 16,1 1-16,-9 6 0,0 3 15,5 0-15,1-3 0,2 4 16,0 2-16,2-1 0,1 0 0,0 2 16,4-4-16,3-2 0,1-5 15,4 0-15,0 0 16,4-4-16,0-4 0,4-2 0,2-1 16,4 0-16,3-4 0,4-3 0,5-3 15,0-1-15,3-2 0,5-2 16,3-1-16,0 0 0,-1 2 0,2-4 15,0-3-15,-1 0 16,-2 1-16,2-3 0,0-2 16,-3 1-16,-1 3 0,-4 1 0,-2 0 0,-3 2 15,-3 1-15,-2-1 0,-2 2 16,-3 4-16,-2-2 0,-1 3 16,-2 0-16,-1 4 0,0 0 0,-4 4 15,0 0-15,-5 1 0,-1-1 16,-1 4-16,-1 3 15,-1 0-15,2 0 16,-2 5-16,-1 0 16,0 1-16,0-2 0,-2 4 0,-2-2 15,4 0-15,2 1 0,1-2 16,1 4-16,2-4 0,1 0 0,2-2 16,-1-3-16,3-4 15,1 0-15,2-2 0,0 1 16,1 1-16,0-3 0,3-1 15,3 1-15,2-1 0,1-3 0,-1 2 16,-3 0-16,0-2 0</inkml:trace>
  <inkml:trace contextRef="#ctx0" brushRef="#br0" timeOffset="160662.406">8928 1460 0,'0'0'0,"0"0"0,0 0 15,0 0-15,27-4 0,-27 4 16,25 4-16,-13-3 0,-1 1 0,-1 2 16,-1 0-16,-3 3 0,0-2 15,-3 1-15,-2 4 16,-2-2-16,-2 2 0,-6 1 0,-3 3 0,-2-3 16,1 0-16,-6 3 0,1-3 15,0 3-15,2-4 0,1-1 16,2 1-16,2-2 0,2 1 0,4-2 15,1-2-15,3 1 16,1-1-16,7-1 0,4-1 16,3-1-16,4-1 0,4-1 0,5-1 0,1 1 15,-3-2-15,12 1 0,1-5 16,-1 2-16,-3 3 0,-6-3 0,-6 4 16,-4-2-16</inkml:trace>
  <inkml:trace contextRef="#ctx0" brushRef="#br0" timeOffset="160816.0182">9650 1499 0,'0'0'0,"0"0"15,0 0-15,0 0 0,0 0 16,0 0-16,0 0 0,5 22 0,-5-22 0,0 0 15</inkml:trace>
  <inkml:trace contextRef="#ctx0" brushRef="#br0" timeOffset="166518.1939">2727 6148 0,'0'0'0,"0"0"0,0 0 0,0 0 16,0 0-16,12-18 0,-12 18 15,0 0-15,13-18 0,-7 7 0,1 0 16,-1 0-16,2-3 0,-2 1 16,1-2-16,0 1 0,-2-1 0,0 1 15,-2-4-15,2-2 0,2 1 16,-1-1-16,-3 0 0,0 2 15,-3-1-15,-2 3 0,-1-2 16,-2 4 0,0-3-16,-2 2 0,1 0 15,-3 1-15,2 3 0,-3-1 16,-2 3-16,-1 0 0,-3 3 16,1 1-16,-4 4 0,3 0 0,-2-1 15,-2 4-15,-2 2 16,0 1-16,0 4 0,-2 2 0,2 3 15,1 0-15,-1 1 0,-6 6 0,-1 4 16,4 0-16,1 0 0,2 2 16,2 3-16,1-3 0,3 1 0,-3 7 15,1 0-15,4-1 0,-2-2 16,7 2-16,0-4 16,0-2-16,2-3 0,2 3 0,0 1 15,3-4-15,2-1 16,0-5-16,0 2 15,2-3-15,3-1 0,-1-3 16,1-2-16,0-2 0,-1 0 0,4-2 16,-1-4-16,-1 0 0,1-2 15,2-2-15,1-2 16,0 1-16,2-2 0,0-1 0,5 0 16,-2-3-16,0-3 0,0 2 0,0-2 15,3 0-15,-2 1 0,3-4 16,0-4-16,1 2 0,1-3 0,1-3 15,-2 0 1,-2 2-16,1 4 0,0-6 0,0 0 16,-2 3-16,1-2 0,1 1 15,-3 1-15,0 0 0,-4 4 0,-2-4 0,0 0 16,-1 2-16,1 0 0,-1 2 16,0-1-16,-2 4 0,-1-2 15,0 2-15,0-3 0,-2 6 16,-2 1-16,1 3 0,-3-3 15,1 4-15,2-1 0,-3 2 0,0 2 16,0 0 0,0 0-16,-3 4 0,2 1 15,-1-1-15,-1 3 0,-1 1 16,-1 0-16,0 2 0,2 0 0,-2 0 16,-2 2-16,0 1 15,-1 0-15,-2 4 0,0 3 16,-1-2-16,0 3 0,-1-2 0,2 2 15,-2 0-15,-1 1 0,3 2 0,-2-2 16,2 0-16,2 0 0,0-1 16,0 3-16,-2-1 0,0 0 0,1-1 15,2-4-15,0 0 16,2 0-16,1 0 0,-1 0 0,4-4 16,-3 0-16,2-3 15,1 0-15,-1 0 16,0-4-16,1 3 0,1 0 15,0-2-15,0-1 0,0 1 16,0-1-16,0-1 0,0-2 0,0 0 16,1-1-16,0 1 15,2-1-15,0-2 0,1-1 0,-1 0 16,0 0-16,1 0 16</inkml:trace>
  <inkml:trace contextRef="#ctx0" brushRef="#br0" timeOffset="167583.3906">2735 6398 0,'0'0'15,"0"0"-15,0 0 0,0 0 0,0 0 0,0 0 16,0 0-16,0 0 0,0 0 0,0 0 31,0 0-31,0 0 0,10-22 16,-10 22-16,0 0 16,0 0-16,26-8 0,-26 8 0,22-2 15,-10 2-15,0-1 0,1 1 0,0 0 16,-3 0-16,2 0 0,0 0 15,-1 0-15,0 0 0,-1 1 16,0 1-16,0-1 0,-1 2 16,-1-3-16,-1 4 0,0 0 15,-1 2-15,1-4 0,-2 3 16,0-1-16,-2 0 0,-1 2 0,2-2 16,-1 1-16,-1 1 0,-2 1 0,-2 0 15,1 1-15,-1-2 0,-1 1 0,0 1 16,-1-1-16,0 1 15,1-1-15,0 1 0,-3 2 16,0-1-16,0 0 0,0 1 0,-1 1 16,-3-3-16,1 2 0,-1-1 15,-3-1 1,1 0-16,2 2 0,-2-2 16,-1 2-16,1-2 0,-1 2 0,0 1 15,-1 2-15,-1-4 16,1 0-16,1-1 0,0 0 15,-1 2-15,2-3 0,0 0 0,2 0 16,0 1-16,2-2 0,-2 1 16,1-2-16,2 0 0,2-3 0,0 1 15,0 1-15,1-1 0,1-2 16,0 2-16,-1 0 0,2-2 16,2-1-16,-1 3 0,1-3 0,-3 4 15,3-4-15,0 0 16,0 0-16,3 0 0,-2 3 0,5 0 15,0-3 1,0 1-16,-2-1 0,5 0 16,3 0-16,-2 0 0,2 0 15,-2 0-15,2 0 0,-1 0 16,2-1-16,0 1 0,1-3 16,0 2-16,1-1 0,0 1 0,2 1 0,-4-3 0,0 3 15,-1 0 1,0 0-16,-2 0 0,3 0 0,-4-1 15,1 1-15,-1-2 0,0 1 0,-1 1 16,-1-1-16,-2 1 0,0 0 16,-1-2-16,0 2 0,1 0 15,-2 0-15,-2 0 0,1-3 16,1 3-16,-1 0 0,0 0 16,-2 0-16,3 0 0,-3 0 0,0 0 15,0-2-15,0 2 0,0-5 16,-2 1-16,1-3 0,-1 3 0,0 0 15,2-2-15</inkml:trace>
  <inkml:trace contextRef="#ctx0" brushRef="#br0" timeOffset="168288.3942">2783 6369 0,'0'0'16,"0"0"-16,0 0 0,0 0 0,0 0 16,0 0-16,0 0 15,0 0-15,0 0 0,0 0 0,0 0 16,28 3-16,-28-3 0,0 0 15,30 1 1,-30-1-16,21 6 0,-21-6 0,18 8 16,-10-5-16,0 1 0,-1 2 15,2-2-15,0 0 0,-2 3 16,0-3-16,2 3 16,0 0-16,-2-3 0,-1 3 15,0 0-15,0 0 0,-2 0 0,-1 1 0,0 1 16,-3-1-16,-2-1 0,1 1 15,-2 1-15,-1-1 0,-2 3 0,0 0 16,-2 0-16,-2 0 16,-3 2-16,0-2 0,-2 0 0,-1 3 15,2-3-15,-5 3 0,2-3 16,0 0-16,1 0 0,0 2 16,1-2-16,1-3 0,2 2 0,-1-2 15,1 2-15,0 0 0,2-5 0,1 2 16,1-1-16,3-2 0,-2 2 31,4-1-31,0-1 0,-1-1 16,4 0-16,0-2 0,4 2 15,0-2-15,2 2 0,2-3 16,2 3-16,-2-2 0,3-1 0,-1 2 16,2-2-16,1 1 0,1 2 0,1-3 15,2 0-15,-2 0 0,0 0 16,4 1-16,0-1 0,-4 3 15,1-3-15,-2 2 0,0-1 16,-3 0-16,0 2 0,-1-3 16,-3 0-16,0 1 0,-1-1 0,0 0 0,-2 0 15,1 0-15,1 0 0,-2 2 16,-1-1-16,0-1 0,-3 0 0,1 2 16,-1-2-16,2 1 0</inkml:trace>
  <inkml:trace contextRef="#ctx0" brushRef="#br0" timeOffset="169927.4681">3617 5605 0,'0'0'16,"0"0"-16,0 0 0,0 0 15,-15-16-15,15 16 0,0 0 16,-26-20-16,13 14 0,-3-3 16,-2 0-16,-1 1 0,2 1 0,-11 0 0,-3-1 15,2 3-15,1 0 0,-6 1 16,-1-3-16,0 3 0,3 3 0,-14-1 16,-3-3-16,5 2 15,0 0-15,-10 4 0,0 2 16,3 4-16,5 1 0,-3 2 15,0 1-15,3 2 16,2 3-16,-6 1 0,-3-1 16,6 0-16,5-2 0,-3 8 15,-2 6-15,3-6 0,1-1 0,-3 6 16,2 1-16,7-4 16,5 0-16,-3 0 0,-2 2 15,8-4-15,6 3 0,-2 3 0,1 1 16,4 0-16,1-4 0,-3 3 0,-2 1 15,6-5-15,3 1 0,-1 4 16,6 1-16,2-3 0,1-5 16,1 6-16,2 1 0,1-3 0,0 1 15,2-2-15,2 1 16,2-1-16,-2 2 0,2-1 0,3 2 16,-2-2-1,4-2-15,2 2 0,0-1 16,-2-4-16,0 1 0,4-1 15,4 4-15,-3-7 0,1 0 16,1 3-16,2 0 0,-1-2 16,-2 1-16,7 1 0,4-1 15,-2 4-15,0-4 0,1 0 0,2 0 16,2-5-16,1 0 0,-1-1 0,4 3 16,-1-2-16,0-1 0,-1 1 15,2-1-15,-1-1 0,-1-3 0,2 1 16,6 1-16,-6-1 0,-1 0 15,11 1-15,0-3 16,-5 2-16,-3 2 0,4-5 16,1-1-16,-2-3 0,-4 2 0,3-2 0,1 0 15,-1 2-15,-3 2 0,0-4 16,3-1-16,-2-2 0,-1-1 0,1-1 16,1-2-16,-1 1 15,-3 2-15,5-2 0,-2-1 0,-1-1 16,-1 4-16,4 0 15,1-1-15,-4-3 16,-1-2-16,0-4 0,2 2 16,-2 1-16,-1 1 0,-3-2 15,-1-2-15,0-1 0,2 4 0,-1-4 16,0-3-16,-4 3 16,0 0-16,-1 1 0,2-1 15,0-3-15,-6 1 0,2-1 0,0-2 16,0 2-16,-2-1 0,-2 1 0,-2-4 15,4 2-15,1 0 0,-2-2 16,0 0-16,-3-1 0,-1 1 0,-4 0 16,2-2-16,-2 2 0,-2-1 15,0-1-15,1-2 0,-3 5 16,0-1-16,1-1 0,-2-5 16,2 3-1,-4 3-15,2 0 0,0-3 16,-2-1-16,-1 0 0,-1-2 15,-2 2-15,-1 0 0,2 1 0,-3-1 16,0 1-16,-1 0 0,1-1 16,-2-2-16,0 2 0,0 1 15,-1 0-15,2-1 0,-3-3 16,2 4-16,-2 3 0,-2-4 0,3 1 16,-4-1-16,-2 1 0,-1 0 15,0 2-15,0-2 0,1 3 0,0-3 16,0 1-16,1 1 0,0 1 15,0 0-15,-2-3 0,1 3 16,0 3-16,-2-2 0,-4 0 16,2 1-16,-3 2 15,2-2-15,-1 2 16,0 1-16,0-1 0,-3-2 16,-2 1-16,1 0 0,1 0 0,1 1 15,2 3-15,-4-3 0,1 1 16,-3 1-16,-4 0 0,2 1 15,4 2-15,-3-2 0,-4 0 16,4 0-16,-3 3 0,-3-3 0,2-1 16,4 4-16,2 0 0,-9 3 15,-1 3-15,3-2 0,2 0 0,-3-1 16,-4 0-16,3 2 0,4 3 16,-4 1-16,0 3 0,1-1 15,-3 4-15,9-5 0,5 0 16,4 1-16</inkml:trace>
  <inkml:trace contextRef="#ctx0" brushRef="#br0" timeOffset="172134.3832">4708 6875 0,'0'0'0,"0"0"16,0 0-16,0 0 0,0 0 15,0 0-15,0 0 0,0 0 16,0 0-16,0 0 0,23-10 16,-23 10-16,0 0 0,27-7 15,-27 7-15,27-1 0,-15-1 16,2 2-16,3-1 15,-2 1-15,1 1 0,3-1 16,0 0-16,1 0 0,-1 0 16,2 0-16,1 3 0,4 1 15,0-4-15,1 3 0,-1-6 16,-1 6-16,-3-3 0,0 1 16,3-1-16,-3 2 0,1-2 15,-6 0-15,1 0 0,-3 0 0,-4 0 0,0 0 16,-1-2-16,-1 2 0,-2 0 15,-2 0-15,1 0 16,-2 0-16,-1 0 0,-1 0 16,0 0-16,-2 0 0,3 3 0,-3 0 15,-2 3-15,1-1 0,1-2 0,-2 0 16</inkml:trace>
  <inkml:trace contextRef="#ctx0" brushRef="#br0" timeOffset="175144.0909">6191 6222 0,'0'0'0,"0"0"0,0 0 15,0 0-15,10-22 0,-10 22 0,9-21 16,-4 11-16,-1-1 0,1 0 16,-2-3-16,0 3 0,1-3 0,-1-3 15,0 0-15,-3 5 16,1 1-16,-1-3 0,0 0 16,-1 2-16,-1-2 0,-3 1 0,-3 2 0,1 3 15,-1 1-15,0 5 16,-1 1-16,-1 1 0,-1 0 0,-6 3 15,0 1-15,-1 3 0,-3 1 16,2 3-16,1 2 0,-1 2 16,-1 2-16,1 1 0,1 0 15,-1 3 1,1 0-16,0 1 0,2 0 0,3 2 16,2-2-16,3-1 0,-1 1 15,4-1-15,0 0 0,2-3 16,0-3-16,1-1 0,0 3 15,2-8-15,0-2 0,2-1 16,0 1-16,1-3 0,0 0 16,3-4-16,2 0 0,2-1 0,3-2 0,1-1 15,-2 1-15,1-4 0,0 0 16,-1 0-16,2 0 0,3-1 16,0-2-16,2 0 0,-2 1 15,-1-1-15,1 2 0,-1-2 16,-3 0-16,3 2 0,-3-2 15,0 3-15,2 0 0,-5 2 0,-1-1 0,0 2 16,-1 1-16,-2-1 0,-1 3 16,-2-1-16,1 2 0,-4 0 15,0 0-15,0 3 0,-3 0 0,2 1 16,-2 3-16,1-3 0,-1 2 16,-1-1-16,1 5 15,0 0-15,-1-2 16,1-1-16,0 3 0,-2-2 15,2 0-15,0 2 0,-1 0 16,3-2-16,-2 2 0,1 1 16,1-1-16,1 1 0,-3 0 15,3 0-15,0 0 0,0 0 16,0-1-16,0-3 0</inkml:trace>
  <inkml:trace contextRef="#ctx0" brushRef="#br0" timeOffset="175823.3755">6313 6483 0,'0'0'0,"0"0"0,0 0 16,0 0-16,0 0 0,0 0 16,0 0-16,0 0 0,0 0 15,0 0-15,0 0 16,13 21-16,-13-21 0,0 0 15,0 0-15,26 12 0,-26-12 16,0 0-16,23 14 0,-15-8 16,-1-2-16,0 0 0,1 2 15,-5-1-15,1 2 0,0 0 16,-1 0-16,-1 0 0,-1 1 0,-2 2 16,-2 0-16,-1-2 0,-1 3 0,1-1 15,-4 4-15,0-3 0,-1 0 16,1 0-16,-2 3 0,0 0 15,0 1-15,-8 2 0,1-2 16,1-1-16,-2 1 0,3-1 16,1 2-16,-1-4 0,2 2 0,1-3 15,1 3 1,-1-3-16,2 0 0,-2-2 16,2 0-16,-1 1 0,1-3 15,2 1-15,-1-1 0,3 0 16,-1-3-16,2-1 0,0 3 15,4-5-15,1-1 0,0 4 0,0-4 16,0 2-16</inkml:trace>
  <inkml:trace contextRef="#ctx0" brushRef="#br0" timeOffset="180420.0626">7740 6957 0,'0'0'0,"0"0"15,0 0-15,0 0 0,0 0 0,0 0 16,0 0-16,0 0 0,0 0 16,0 0-16,0 0 15,0 0-15,0 0 0,0 0 0,24-10 16,-24 10-16,0 0 0,0 0 0,0 0 16,0 0-16,28-3 0,-28 3 0,0 0 15,23-2-15,-23 2 0,20-2 16,-9 2-16,0 0 0,3 0 15,0 0-15,2 0 16,3 0-16,2 0 0,-1 0 0,2 0 16,0 0-1,1-3-15,7 3 0,1 0 16,-3 0-16,-1-1 0,0 0 0,1-1 16,-1 2-16,0 0 15,5 0-15,-2 0 0,-6 0 0,-1-3 0,8 3 16,-1 0-16,-3 0 0,-1 3 15,-2-1-15,-1-2 0,-1 0 16,-1-2-16,1 2 0,0-3 0,-2 3 16,-1 0-16,-2 0 0,1-1 15,-2 0-15,-3-1 0,0 2 16,0 0-16,-3-1 0,-1-1 16,0 1-16,1-2 0,-1 3 15,-1 0-15,0-1 0,-2 0 16,-2-1-1,-1 2-15,0 0 0,-1 0 0,0 0 0,-2 0 16,2 0-16,0-1 0,-2 1 16,3-2-16,-3 2 0,2 0 15,-2 0-15,0 0 0,0 0 16,2 0-16,-2 0 0,2 0 0,-2 0 16,2 0-16,-2 0 15,0 0-15,0 0 0,0 0 16,0 0-16,0 0 0,0 0 0,0 0 15,0 0-15,0 0 0,-2-4 16,2 4-16,0 0 0,0 0 16,0 0-16,0 0 0,0 0 15,0 0-15,0 0 0,0 0 16,0 0-16,0 0 16,0 0-16,-2-3 0,2 3 15,0 0-15,0 0 0,0 0 16,0 0-16,0 0 0,0 0 15,0 0-15,0 0 0,0 0 0,0 0 16,0 0-16,0 0 0,0 0 16,0 0-16,0 0 0,0 0 15,0 0-15,0 0 0,0 0 16,0 0-16,-8-1 0,5-6 0,-1-4 16,0 0-16,1 1 0,1 3 15</inkml:trace>
  <inkml:trace contextRef="#ctx0" brushRef="#br0" timeOffset="182024.1738">10530 6947 0,'0'0'0,"0"0"15,0 0-15,0 0 0</inkml:trace>
  <inkml:trace contextRef="#ctx0" brushRef="#br0" timeOffset="190704.5384">2221 8471 0,'0'0'15,"0"0"-15,0 0 0,0 0 0,0 0 0,18 9 16,-18-9-16,0 0 0,22 11 15,-22-11-15,19 10 0,-9-6 16,2-1-16,2 1 0,1 0 16,1 0-16,-4 0 0,4-1 15,0 0-15,2 0 0,-1 0 0,7-1 32,2 1-32,-4-1 0,-2 1 0,2-2 15,3-2-15,-3-1 0,0 1 16,0-2-16,1-1 0,-2 1 15,1-2-15,0-1 0,1-3 16,2 2-16,-3-2 0,3-4 16,-2 0-16,-1-1 0,-1 0 0,-2 0 15,3 1-15,-2-2 0,-1-1 0,-1-2 16,-1-1 0,-2 1-16,-1 2 0,-2-3 0,0-3 15,-4 2-15,0 0 0,1-1 16,-2-3-16,-3 3 0,1 1 15,-2-4-15,1-2 0,0 3 16,-2 0-16,-2 1 0,0-1 16,-2 2-16,1 2 0,-3-4 15,1-4-15,0 6 0,-2 3 16,1-3-16,-2 0 0,0 1 16,-1 2-16,-3-2 15,-5-2-15,2 2 0,-2 2 0,2 0 0,0 1 0,-3 2 16,3 2-16,-5-1 15,0 1-15,-2 1 0,0 1 0,-2 2 16,3 0-16,-3 1 0,1 0 16,-2 1-16,-2 2 0,-1 2 15,1-2-15,1 1 0,1 0 16,-2 2-16,2 4 16,-2 0-16,-1 0 0,2 1 15,4 2-15,-2-1 0,-2 3 0,2 1 0,0 2 0,2-1 16,-1 3-16,3-1 0,0 1 15,-1-1-15,1 2 0,1-1 16,-1-1-16,1 4 0,0 1 16,0 1-16,2-1 0,2 2 15,-1 2-15,2-1 0,2 1 16,4 2 0,-2 3-16,1-4 0,1-2 0,-1 0 15,0 2-15,4 1 0,3 1 16,-2-2-16,1 0 0,1 0 15,0 1-15,0-1 0,0 1 16,3-1-16,-2 1 0,3-1 16,1 2-16,-2-2 0,3 0 15,-2 0-15,5 1 0,-2-3 0,2-1 0,3 1 16,-1 2-16,1-2 0,1-1 16,-1-2-16,0 0 0,-3-1 15,1-1-15,0-2 0,-1-2 16,1 0-16,-1-2 0,-2-1 15,2-1-15,0 1 0,1-1 16,0 1 0,-4-1-16,3-1 0,-2-2 0,-2 1 15,0-1-15,0 0 0,2 0 16,-4-2-16,1 0 0,-1 0 16,0 1-16,-1 0 0,-2-2 15,4 4-15,-1-2 0,-3-2 16,0 0-16,0 0 0,-3-2 0,0 0 15,3 2-15,-1-3 0</inkml:trace>
  <inkml:trace contextRef="#ctx0" brushRef="#br0" timeOffset="194246.8317">3968 8386 0,'0'0'16,"0"0"-16,0 0 0,0 0 0,0 0 16,0 0-16,0 0 15,0 0-15,0 0 0,0 0 16,0 0-16,0 0 0</inkml:trace>
  <inkml:trace contextRef="#ctx0" brushRef="#br0" timeOffset="194416.3027">3930 8393 0,'0'0'0,"0"0"16,0 0-16,0 0 0,0 0 0,0 0 16,0 0-1,0 0-15,0 0 0,0 0 0</inkml:trace>
  <inkml:trace contextRef="#ctx0" brushRef="#br0" timeOffset="197989.6386">2697 8786 0,'0'0'0,"0"0"16,0 0-16,0 0 0,20-14 0,-20 14 16,12-13-16,-6 5 0,-2 1 15,2-1-15,0 1 0,0-2 16,-2 0-16,2 0 0,-3 0 15,-2 0-15,1 1 0,-1-1 0,2 2 16,-3-2-16,-4 1 16,1 2-16,0 0 0,-4 0 15,0 1-15,-1 1 0,-2 3 16,-2-1-16,-2 0 0,-1 3 16,0 1-16,-2 1 0,2 0 15,-10 2-15,2 2 0,-2 0 0,3 2 16,-3 3-16,3 2 15,0-1-15,0-1 0,2 2 0,2 1 16,1-1-16,2 1 0,-1 4 16,3 1-16,3-3 0,5-4 15,-1 0-15,5 0 0,-1-4 0,2 0 0,3-1 16,3 1-16,-1-2 0,5 0 16,0-3-16,2-1 15,1 0-15,-1-2 0,4-1 0,2-1 16,0-1-16,3-1 0,-2-1 15,1-3-15,-1 1 0,-1 0 16,2-1 0,1 1-16,-2-1 0,-2 2 0,4-3 15,-2 0-15,-7 1 0,2 2 16,-5-2-16,0 0 0,1 2 16,-3 0-16,-2 1 0,2-2 15,-4 2-15,1 2 0,-2-1 16,1 2-16,-3 1 0,1-2 0,-1 2 15,0 2-15,0 0 0,0 2 0,-1 0 16,-2 3-16,1-2 0,-1 1 16,0 1-16,-1 2 15,0-2-15,-2 1 0,0 2 0,1 0 16,0-1-16,-1 0 0,-2-1 16,1 1-16,1-1 15,1 1-15,0-3 0,-2 1 0,2-1 0,1 2 0,1-3 16,0 2-16,-1-3 0,1 1 15,1-2-15,1-1 0,1-2 16,4 3-16,0-3 0,-2 0 16,0 1-16</inkml:trace>
  <inkml:trace contextRef="#ctx0" brushRef="#br0" timeOffset="198528.448">2894 8881 0,'0'0'0,"0"0"0,0 0 0,0 0 16,0 0-16,0 0 0,0 0 15,0 0-15,0 0 0,22 11 0,-22-11 0,0 0 16,0 0-16,5 20 0,-5-20 16,0 0-16,0 21 0,-4-14 15,-1-1-15,-1 0 0,-5 0 0,0-1 16,-4 0-16,2 0 15,0 0-15,1 1 0,0 0 16,1-2 0,-2-1-16,5 1 0,1-2 15,0 1-15,1 0 0,2 1 16,4-1-16,0 0 0,0-1 0,4-2 16,2-1-16,1 1 0,2 1 15,2-1-15,1 2 0,0-1 16,0 0-16,-1 1 0,0-1 15,-3 2-15,1 0 0,0 0 0,-3 1 16,-1-1-16,0 1 0,1 1 0,-3 0 16,-2 2-16,1-1 0,-4 1 0,1 1 15,-5 0-15,2-1 0,-5 0 16,-1 0-16,1 0 0,-3 0 16,1 1-16,-1-3 15,2 3-15,-2 0 0,-3 1 0,-4-3 0,2-1 16,2-2-16,-2 1 0,2-1 15,1 0-15,3 1 0,2-3 16,-1 0-16,4 0 0,2 0 16,-2-1-16,3-1 0,1 1 0,2 0 15,2-2-15,5-2 16,2 0-16,2-1 16,-3 0-16,1 0 0,-2 1 15</inkml:trace>
  <inkml:trace contextRef="#ctx0" brushRef="#br0" timeOffset="198776.0176">3311 9006 0,'0'0'0,"0"0"0,0 0 16,26 2-16,-26-2 0,27 4 15,-8-1-15,0 0 0,3 0 16,3 1-16,1-1 0,3 2 15,0 0-15,1 0 0,0 0 16,-3 1-16,-4 0 16,5 1-16,-3-2 0,-6-1 15,0-2-15,-3 1 0,0-2 16,-6-1-16,-1 0 0,-3-1 16,-1 1-16,-1 0 0</inkml:trace>
  <inkml:trace contextRef="#ctx0" brushRef="#br0" timeOffset="199114.7278">3931 9024 0,'0'0'0,"0"0"0,0 0 0,0 0 15,0 0-15,-4 29 0,4-29 16,-7 20-16,7-20 0,-6 25 16,2-11-16,2 0 0,-1-1 15,-1 1-15,1 2 0,0 0 0,-3 0 16,3-1-16,-2 0 0,0-2 16,2-1-16,-3 4 0,1-1 0,0-2 15,0 0-15,0-2 0,1 2 16,2-6-16,0-1 0,-2-1 0,1 1 15,1-1-15,1-2 0,-3 0 16,4 1-16,0-4 0,0 0 16,0 0-16,0 0 0,0 0 15</inkml:trace>
  <inkml:trace contextRef="#ctx0" brushRef="#br0" timeOffset="200043.9338">2840 8451 0,'0'0'0,"-7"-2"0,0 1 0,-2-1 16,0 1-16,-7 1 0,-5 0 15,-2 1-15,-2 2 0,-3 0 16,-2 3-16,-1 1 0,-1 1 0,-8 5 16,-1 3-16,2 0 0,3-3 15,1 4-15,1 1 0,-3 6 0,5-1 16,1 4-16,-1 1 0,7 0 0,1-1 16,5 2-16,2 2 15,4-1-15,4 0 0,0 0 16,5 0-16,1 1 0,3-2 0,0 3 15,3-1-15,4-2 0,1-2 16,6-1 0,4-1-16,1 0 0,1 0 0,0-4 15,2 0-15,3-4 0,5-2 16,-1-1-16,-1 0 16,1-5-16,0-3 0,3 0 15,2 1-15,-3-4 0,1-4 0,0-1 16,0-1-16,0-2 0,-1-3 15,-1-2-15,2-2 0,0-3 0,0 1 16,-3-2-16,-1-1 0,0-1 0,-1-1 16,-1-1-16,0-1 15,-4 1-15,-3-2 0,0-4 16,-3-1-16,-5-3 0,0 3 0,-4-1 16,2 0-16,-3 0 0,-3 1 15,0 1 1,-3 0-16,0-1 0,0 0 0,-3 0 15,1 1-15,-1 2 0,-3 0 16,-2 1-16,-2 2 0,-2-1 16,-1 3-16,-2 1 0,-1-1 15,-2 2-15,2 1 0,-1 3 16,0 0-16,-1 2 0,-1 1 0,1 2 16,-3 3-16,5 0 15,2 2-15,2 1 0,2 1 16,3-1-16</inkml:trace>
  <inkml:trace contextRef="#ctx0" brushRef="#br0" timeOffset="200834.7182">3895 7478 0,'0'0'0,"0"0"16,0 0-16,0 0 0,-29-6 0,29 6 15,-31 1-15,13 0 0,-1 1 16,-4 0-16,-5 2 16,-6 3-16,2 2 0,-3 3 0,-4 2 15,5 1-15,0 1 0,-7 5 16,0 4-16,5-1 0,3-1 0,-1 10 15,3 2-15,4-3 0,4-2 0,1 3 16,2 4-16,2-4 0,5-1 16,1 2-16,2 1 0,5 0 15,1-3-15,6 9 0,3 0 16,0-6-16,2-3 0,5 0 16,1 2-16,3-4 0,-1-4 0,7 1 15,5-1-15,0-4 0,-2-2 0,3 0 16,4 0-16,2-4 15,2-2-15,1-3 0,5-1 16,-4-4-16,-3-2 0,2-4 16,2-4-16,-2-1 0,1-1 0,-3-4 15,3-4 1,-3 0-16,-3 2 0,5-8 16,1-3-16,-13 3 0,1 2 15,3-8-15,5-2 0,-9 7 16,0 2-16,1-9 0,-4-4 15,-4 4-15,-3 0 0,2-5 16,2 0-16,-6 7 0,-4 3 0,-1-4 16,-1-2-16,-2 0 0,1 0 0,-6-1 15,-3-1-15,0 4 0,-1 2 16,-5-3-16,-5-4 0,-1 4 16,0 3-16,-10 1 0,-1 0 15,-5 3-15,1 0 0,-7 2 16,-6 0-16,1 2 0,2 3 0,-15-3 15,-6 1-15,17 4 0,11 4 0,10 2 16</inkml:trace>
  <inkml:trace contextRef="#ctx0" brushRef="#br0" timeOffset="203024.8947">5317 7449 0,'0'0'0,"0"0"15,0 0-15,0 0 0,-15-14 0,15 14 16,-24-9-16,13 6 16,-1 1-16,-5 0 0,-2 1 15,0 0-15,-1 1 0,-7 2 16,-2 0-16,3 3 0,1 1 0,-4 2 16,-1 3-1,1 2-15,4 0 0,-11 8 16,-1 3-16,4-2 0,3-1 15,-7 9-15,2 1 0,3-1 0,3-2 16,1 5-16,0 5 16,0-2-16,5 0 0,-5 7 0,5 1 15,1-5-15,4-3 0,0 3 16,0 1-16,6-3 0,1-4 0,4 4 16,4 1-16,2-2 0,1-1 0,7-3 15,5-1-15,-1-3 16,1-2-16,5-1 0,3 0 15,3-4-15,-4-5 0,11 2 16,7 0-16,-3-5 0,0-3 0,4-1 16,9-1-16,-4-2 0,0-1 0,8-2 15,-1-3-15,-8-1 0,-1-1 0,9-4 16,-3-4-16,-3-1 16,-6-1-16,1-5 0,1-4 15,-4 2-15,-2-1 0,1-4 16,-1-2-16,-5 0 0,-6 1 0,1-3 15,1-2 1,-3 0-16,-5 1 0,-2-6 16,1-4-16,-5 4 0,-2 1 0,-4-1 15,-4-1-15,2 2 16,-3 3-16,-4-5 0,-2-3 16,-1 4-16,2 1 0,-5-3 0,-3-2 15,0 7-15,1 6 0,-4-3 16,-2 0-16,5 3 0,-4 1 0,-5-5 15,-3 0-15,4 9 0,1 1 0,-12-1 16,-4 0-16,5 7 0,0 2 16,-13 0-16,-6 1 15,8 4-15,5 6 0,-21 0 0,-5 1 16,16 1-16,14-1 0,9 0 16</inkml:trace>
  <inkml:trace contextRef="#ctx0" brushRef="#br0" timeOffset="206150.6867">5205 8377 0,'0'0'0,"0"0"0,0 0 16,0 0 0,0 0-16,0 0 0,25 0 15,-25 0-15</inkml:trace>
  <inkml:trace contextRef="#ctx0" brushRef="#br0" timeOffset="206699.2238">6155 8120 0,'0'0'0,"0"0"16,0 0 0,0 0-16,0 0 0,0 0 0,0 0 15,0 0-15,0 0 0,0 0 16,0 0-16,0 0 0,0 0 15,19 18-15,-19-18 0,0 0 16</inkml:trace>
  <inkml:trace contextRef="#ctx0" brushRef="#br0" timeOffset="210240.9422">7146 8345 0,'0'0'0,"0"0"0,0 0 0,0 0 0,0 0 0,0 0 16,0 0-16,0 0 15,0 0 1,0 0-16,26 0 0,-26 0 16,29 3-16,-29-3 0,35 6 15,-13-3-15,4 0 0,0 1 16,3-1-16,10 3 0,1-1 0,2 1 16,1-1-16,9 1 0,-3 1 15,0 0-15,0-3 16,-2 2-16,-1 1 0,8-1 0,-4 1 0,-5-4 15,-4 0-15,-4 0 0,-2-2 16,-4 0-16,-3 0 0,-1-1 16,-2 1-16,-3-2 0,-2 0 0,-1-4 15,-4 0-15,-1 3 0,1 2 16,-6-1-16,1-2 0,-2 0 16,1-1-16,-1 3 0,-2-2 0,-2 3 15,-1 0-15,0-1 0,1 0 16,-2 0-16,-2 1 0,0 0 0,0 0 15,-2 1-15,-4 0 0,-2 1 16,-1 1-16,0 0 0,2-1 16,-1 0-16</inkml:trace>
  <inkml:trace contextRef="#ctx0" brushRef="#br0" timeOffset="211265.9658">9940 8572 0,'0'0'0,"0"0"0,0 0 15,0 0-15,0 0 0,0 0 16,0 0-16,0 0 0,0 0 0,0 0 16,0 0-16,0 0 0,0 0 15,0 0-15,0 0 0,0 0 16,0 0-16,0 0 0</inkml:trace>
  <inkml:trace contextRef="#ctx0" brushRef="#br0" timeOffset="212015.203">3836 9446 0,'0'0'16,"0"0"-16,0 0 0,0 0 0,0 0 0,0 0 15,0 0-15,0 0 16,0 0-16,25 6 0</inkml:trace>
  <inkml:trace contextRef="#ctx0" brushRef="#br0" timeOffset="212168.7296">3911 9444 0,'0'0'0,"0"0"16,0 0-16,0 0 0,0 0 0,0 0 16,0 0-16,0 0 15,0 0-15,0 0 0,0 0 16,16 20-16</inkml:trace>
  <inkml:trace contextRef="#ctx0" brushRef="#br0" timeOffset="216883.1766">2071 10307 0,'0'0'0,"-6"3"16,-4 4-16,-2-4 0,2 1 0,-11 3 16,-2 8-16,-2-3 15,-3 4-15,2-2 16,4 0-16,4-6 0</inkml:trace>
  <inkml:trace contextRef="#ctx0" brushRef="#br0" timeOffset="219137.3831">10720 8990 0,'0'0'0,"0"0"15,0 0-15,0 0 0,-10-21 0,10 21 16,-16-14-16,16 14 15,-24-13-15,9 8 16,-4-1-16,-2 1 16,-1 0-16,-3 3 0,-3 0 0,-8 0 15,-2 2-15,-4 2 0,-3 4 16,-10 2-16,2 1 0,-1 2 16,-1 3-16,-6 6 0,5 2 0,-10 6 15,-2 2-15,10-1 0,6-1 16,1 3-16,1 3 0,1 5 15,8-1-15,3 1 0,0 2 0,10-1 16,4-2-16,6 4 0,1 2 16,6-2-16,3-1 0,7 4 15,5 5-15,-1-8 0,2-5 0,9 6 16,2-1-16,-1-11 16,0 0-16,2-1 15,1 0-15,3-2 0,2-3 0,8-1 16,5-6-16,-1 0 15,-1-3-15,6-3 0,4 0 16,-1-5-16,-1 0 0,4-1 16,4-1-16,-3-5 0,-1 2 0,5-6 15,2-1-15,-4-2 0,-3 0 16,5-4-16,2-3 0,-7 3 0,-4 2 16,22-16-16,-5-5 15,-27 10-15,-2-2 0,16-15 0,-4-2 0,-20 14 0,-1-2 16,9-19-16,-6 1 0,-13 17 15,-2 1-15,6-26 0,-3 0 16,-8 21-16,-1-2 0,1-7 16,-1 1-16,-1 4 0,-2 1 15,-2-7-15,-1 0 0,-2 8 16,0 2-16,-2 0 0,1-3 16,-2 5-16,-1 2 0,-2-1 15,-2-1-15,-2 4 0,0 4 0,-5 0 16,-4-3-16,4 10 0,1 1 15,-6 2 1,-6 2-16,1 2 0,0 0 16,-4 4-16,-3 1 0,3 2 15,2 2-15,8 1 0,7-2 16,4 1-16</inkml:trace>
  <inkml:trace contextRef="#ctx0" brushRef="#br0" timeOffset="219739.1433">11439 10181 0,'0'0'0,"0"0"0,0 0 0,21-10 0,-12 8 0,4-3 15,4-1-15,2-1 32,1 2-32,9-2 0,3 4 0,1 0 0,2-1 0,11 1 15,4 1-15,-4 2 0,-3 0 0,11 0 16,3 4-16,-6 1 0,-3 1 31,0 1-31,3 0 0,-5-2 0,-4 2 16,7-1-16,-3-2 0,-8 0 15,-8 2-15,0-6 0,0 0 0,-3 0 16,-3 0-16,-3-3 16,-3 0-16,-5 2 0,-3-1 0,-3 2 15,-1 2-15,-3-2 0,-3 0 16,-1 3-16,-5-2 0,-2 0 0,-3 1 15,-5 1-15,-4-3 0,4 1 0,-2 2 16,-1-3-16,5 1 0,2 0 16</inkml:trace>
  <inkml:trace contextRef="#ctx0" brushRef="#br0" timeOffset="220109.1019">11341 10335 0,'0'0'0,"0"0"0,0 0 0,0 0 0,0 0 0,0 0 16,24-14-16,-24 14 15,27-4-15,-27 4 0,46 0 16,-20 1-16,2 1 0,4 0 15,4 2-15,10 2 0,0 0 0,11 2 16,2-3-16,-3 0 0,-3-1 0,8-1 31,-1 1-31,-5-1 0,-3-2 0,4 2 16,-5-2-16,-5-2 16,-3-2-16,-3 2 0,-3-2 0,-6 0 15,-4 2-15,-1-2 0,-1-1 16,-4-1-16,-3 1 0,-5 2 15,-1-4-15,-2 5 0,-3 1 16,0 0-16,-2 0 0,1 0 0,-2 1 0,0 2 16,0-3-16,-2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5T00:51:50.6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9776 11339 0,'0'0'16,"0"0"-16,0 0 0,0 0 16,0 0-16,0 0 0,0 0 15,0 0-15,0 0 0,0 0 0,-19-11 16,19 11-16,0 0 0,-23-11 15</inkml:trace>
  <inkml:trace contextRef="#ctx0" brushRef="#br0" timeOffset="31774.4688">8961 10113 0,'0'0'15,"0"0"-15,0 0 0,0 0 0,0 0 16,-8 29-16,8-29 0,-9 28 15,5-13-15,-2 1 0,1 2 16,-2 1-16,1 1 0,-1 0 0,0 2 16,-1 2-1,-2-1-15,0 0 0,0-3 16,1 0-16,1-2 0,1-1 16,-1-2-16,1-1 0,2-3 0,-1 0 15,1-1-15,0-2 0,2-1 16,3-1-16,2-5 15,0-1-15,-2 0 0,3 3 0</inkml:trace>
  <inkml:trace contextRef="#ctx0" brushRef="#br0" timeOffset="32106.6456">9539 10128 0,'0'0'0,"0"0"0,0 0 0,-4 21 0,4-21 0,-5 21 16,-1-6-16,1-1 15,0 0-15,0 4 0,-2 0 16,-1 4-16,0-1 0,-2 0 16,0 1-16,1 0 0,0-2 0,2-1 15,-1 2-15,1-3 0,2 0 16,0-4-16,3 0 0,0-3 0,0-1 0,1-2 16</inkml:trace>
  <inkml:trace contextRef="#ctx0" brushRef="#br0" timeOffset="33178.3562">10190 10131 0,'0'0'0,"0"0"15,0 0-15,0 0 0,0 0 0,0 0 16,0 0-16,0 0 0,0 0 16,0 0-16,0 0 0,13-21 15,-13 21-15,0 0 0,25 0 0,-25 0 0,26-3 16,-11 2-16,0 1 16,1 0-16,-2 0 0,4 0 0,1 2 15,-1 0-15,0 1 0,3 1 16,-3-1-16,-1 1 0,-3 0 0,0 3 15,-3 0-15,-3 0 16,0 1-16,-2 2 0,-3 1 0,-1-4 0,-1 3 16,-4 3-16,-5 0 0,-2 2 15,-3 0-15,-2 1 0,-3 2 16,-1-3-16,0 2 0,-3-2 16,-2 2-16,-3 1 0,1 0 15,2-4-15,2 4 0,1-4 16,1 1-1,1-4-15,2 2 0,1-5 0,2-1 16,2 0-16,2 1 16,2-2-16,2-1 0,1-2 0,2 0 15,0 1-15,0-1 0,2 0 16,0-2-16,1 2 0,2-2 16,3 2-16,1-3 0,2 3 15,1-1-15,1 0 0,1-2 0,1 0 0,1 0 16,7 0-16,1 0 0,-1 0 15,-1 0-15,-2 0 0,0 0 16,-3 0-16,0-2 0,0 0 16,-1-1-16,-2 3 0,-2 0 15,0-3-15,-2 2 0,-2-1 16,-1 2-16,-1 0 16,1-1-16,-1 1 0,-1 0 0,0 0 15,1 0-15,-3 0 0,2-1 16,-2 1-16,2 1 0,-2-1 15,2-4-15,-2 4 0,3 3 16,-3-3-16,2 2 0,0 0 16,2-2-16,0 0 0,-1 1 0,-1-1 15</inkml:trace>
  <inkml:trace contextRef="#ctx0" brushRef="#br0" timeOffset="34475.055">11182 10185 0,'0'0'0,"0"0"0,0 0 0,0 0 16,0 0-16,25 3 0,-25-3 15,29 4-15,-29-4 0,31 5 0,-14 1 16,1-3-16,0 1 0,0 3 16,1 0-16,-2 0 0,-2 0 15,1 0-15,-4 1 0,-2 2 16,-4 1 0,-5 0-16,-4 1 0,-1-3 15,-2-1-15,-6 2 0,-5 1 16,0 0-16,-2-1 0,-2 1 15,-2-3-15,2-1 0,2 0 0,3-1 16,1-2-16,3 0 0,1 1 16,2 0-16,2-4 0,0 0 15,2 1-15,0-2 0,2 0 0,1 0 16,-1 3-16,3-3 0,0 0 16,4 1-16,-1-1 0,5-1 0,3-1 15,1 1-15,1-3 16,3 4-16,0 0 0,1 2 15,-2 0-15,6 2 0,1 2 16,-1-1-16,-1 1 0,-4 2 16,0 2-16,-3-2 15,-2 2-15,-2-2 0,-2 2 0,-3-2 16,-1-1-16,-2 3 0,-2 1 16,-3-4-16,-3 4 0,0-4 15,-1 3-15,-1-3 0,0-3 16,-1 3-16,-1 0 15,1 1-15,1-1 0,1 0 0,0-4 0,1 1 16,2-3-16,-1 1 0,2-1 16,1-1-16,0 3 0,1-3 15,2 0-15,0 0 0,0 3 0,6-6 16,5-4-16,-1 3 0,-3-3 0,1 4 16</inkml:trace>
  <inkml:trace contextRef="#ctx0" brushRef="#br0" timeOffset="35099.215">12617 10088 0,'0'0'0,"0"0"0,0 0 16,0 0-16,0 0 0,0 0 15,0 0-15,-23 19 0,23-19 16,-21 12-16,21-12 15,-23 19-15,12-8 0,1 3 0,0-1 16,1 3-16,0-2 0,0 2 0,1 4 0,3-2 0,0 0 16,0 3-16,1 1 15,1-1-15,1 2 0,1 0 16,0-1-16,0-4 0,1 1 0,0-2 16,1 0-16,0-2 0,-1-1 15,0 0 1,0 0-16,0-3 0,0 1 15,-1-1-15,-1-1 0,-1 0 16,1-3-16,-3 0 0,-3 0 16,0-3-16,-2 0 0,-7-1 15,-4 0-15,-4-2 0,-1-1 16,-4-3-16,-1-1 0,0-4 0,2-5 16,-2 1-16,6 3 0,6 1 0</inkml:trace>
  <inkml:trace contextRef="#ctx0" brushRef="#br0" timeOffset="35284.2325">12505 10261 0,'0'0'0,"0"0"0,0 0 16,0 0-16,0 0 0,22-10 16,-22 10-16,33-2 0,-13 2 15,3 0-15,4 1 0,-1 2 16,2 2-16,8 4 0,1 2 15,-4-1-15,-4-1 0,1 1 0,-6 0 16,-4-6 0</inkml:trace>
  <inkml:trace contextRef="#ctx0" brushRef="#br0" timeOffset="36449.4198">13684 10410 0,'0'0'0,"0"0"0,0 0 0,0 0 0,0 0 0,10-22 16,-10 22-16,0 0 0,10-28 0,-10 28 16,4-21-16,-3 11 0,0 1 15,-2-3-15,-3 1 0,0-1 16,-2 1-16,-2-2 0,-1 1 16,1-1-16,-2 1 0,-1 1 15,-3 1 1,1-1-16,0 4 0,-6-4 15,-1 1-15,2 2 0,1 1 0,2 2 16,0 1-16,2 2 0,2 0 0,0 2 16,1 2-16,1 2 0,2 1 15,0 1-15,3 4 0,1-3 16,2 1-16,2 6 0,3 0 16,-1 2-16,1 1 0,3 4 15,2 0-15,1 1 0,1-1 0,0 1 16,0 2-16,0-2 0,-1-1 15,1 5-15,-1-1 16,-4-1-16,-1 1 0,-2-3 0,-2 3 16,-2-4-16,-1 1 0,-5-4 15,-2-1 1,-1-1-16,1 0 0,-4-5 0,0 0 16,1-1-16,0-5 0,-4 1 15,-1-2-15,0 0 0,2-2 16,1-4-16,-1-2 0,4 0 0,1-2 15,0 1-15,1-4 0,3 1 16,0-3-16,1 0 0,0-3 16,2 0-16,1 0 0,2-1 15,1-2-15,2 2 0,3 0 0,3-2 16,4-1-16,1 1 0,1 2 16,0 1-16,3 0 0,4-1 15,1 1-15,2 1 0,2 1 16,-4 1-16,-1 1 0,-1 2 15,1-2-15,-3 2 0,-2 2 0,1 2 16,0 0-16,-3 1 0,-2 2 0,-1-2 16,1 3-16,-5 0 0,-1 0 0,-2 0 15</inkml:trace>
  <inkml:trace contextRef="#ctx0" brushRef="#br0" timeOffset="38307.8678">14632 10135 0,'0'0'0,"0"0"15,0 0-15,0 0 0,0 0 16,0 0-16,0 0 0,0 0 16,0 0-16,-21 23 0,21-23 0,-13 25 0,13-25 0,-14 32 15,5-12 1,-1 1-16,0-1 0,0 1 0,-1 3 16,-2 4-16,1-2 0,1-2 15,1 1-15,1-3 0,1-3 16,2 0-16,-1-3 0,2-2 15,0 0-15,2-3 0,0-3 16,0 1-16,3-5 0,3-3 16,1-3-16,0-1 0,0 3 0,-1-3 0</inkml:trace>
  <inkml:trace contextRef="#ctx0" brushRef="#br0" timeOffset="38892.8095">14970 10119 0,'0'0'0,"0"0"0,0 0 16,0 0-16,0 0 0,0 0 16,31 5-16,-31-5 0,0 0 0,31 18 15,-31-18-15,23 18 16,-12-7-16,-2 1 0,-2 2 0,-1 0 0,-3 0 15,-3 0-15,-2 3 0,-3-3 16,1-1-16,-6 4 0,-2 0 16,-1-3-16,-2-3 0,0 0 15,0-1-15,0-2 0,3 2 16,1-3-16,2-3 0,2 1 16,0 1-16,1-6 15,2 3-15,1-2 0,-1 2 16,2 0-16,2-3 0,0 0 15,0 0-15,0 0 0,6-3 16,-2 3-16,2-3 0,2 2 16,5-2-16,-1 3 0,0 3 15,0-1-15,0 0 0,1 2 16,2-1-16,-2 1 0,0 2 0,0-1 0,1 5 16,0 1-16,-2 3 0,-3 1 15,-3-1-15,-3 1 0,-3 3 16,-4-1-16,-1 0 0,-3 1 15,-3-2-15,0 0 0,0-1 0,-3-1 16,-3 1-16,1-1 16,-1-4-16,2 1 0,-1 0 0,3-3 0,2 1 15,0-2-15,1-3 0,1 0 16,1 0-16,1-1 0,0 0 16,1-2-16,0 2 0,0-3 15,1-3-15,2-1 0,-1 3 0,1-1 16</inkml:trace>
  <inkml:trace contextRef="#ctx0" brushRef="#br0" timeOffset="41633.7821">15963 10206 0,'0'0'0,"0"0"15,0 0-15,0 0 0,0 0 16,19-12-16,-19 12 0,0 0 16,27-16-1,-13 12-15,4 0 0,-1 1 16,2 0-16,0 2 0,-1-2 16,1 3-16,0 3 0,4-2 0,-1 4 15,-2 0-15,-2-1 0,-4 4 16,-3 1-16,-2 0 0,-3-2 15,-4 2-15,-6 2 0,-2 0 16,-3 0-16,-3 3 0,-3 0 0,-2 1 0,-3-1 16,-2 0-16,-1 0 15,1 1-15,2-4 0,-7 6 0,0-1 16,1 0-16,3-1 0,3-1 16,3-4-16,2-1 0,3 1 15,2-3-15,3 0 0,0 0 16,1 0-16,4-3 15,1-1-15,2 2 0,3-2 16,2 0-16,4 1 0,1-1 16,2 1-16,3-4 0,1-4 15,3 4-15,1-3 0,3 2 16,2-2-16,-2 1 0,-1 1 16,7 0-16,0-2 0,-4 0 15,0-1-15,-4-3 0,-2-1 0,-4-2 0,-3-1 16,-2 1-16,-2 3 0,-2 2 15</inkml:trace>
  <inkml:trace contextRef="#ctx0" brushRef="#br0" timeOffset="42050.2242">16656 10133 0,'0'0'0,"0"0"0,0 0 16,0 0-16,0 0 0,0 0 15,0 0-15,-1 31 0,1-31 0,-4 18 0,4-18 16,-5 24-16,2-11 0,0 1 16,1 3-16,0 0 0,0 1 0,-1 0 15,-1 0-15,1-1 16,-2 1-16,0 3 0,-1-2 15,1 0-15,-1-3 0,2 2 16,0-3-16,0-1 0,2 0 0,0-3 0,0-1 16,-1-1-16,1 0 0,1-2 15,0 0-15,0-3 0,0 0 16,0 0-16,0-1 0,0 0 16,1 1-16,-2-1 0,2-3 15,-1 4-15,1-4 0,0 3 16,0-3-16,0 1 15,0-1-15,0 0 0,0 3 16,0-3-16,-2-3 0,2 0 16,0 3-16,0-4 0</inkml:trace>
  <inkml:trace contextRef="#ctx0" brushRef="#br0" timeOffset="44573.4608">17728 10033 0,'0'0'0,"0"0"16,0 0-16,0 0 0,0 0 0,0 0 16,16-18-16,-16 18 0,0 0 15,21-5-15,-21 5 0,0 0 16,23-5-16,-23 5 0,0 0 15,30 7-15,-18-5 0,0 4 0,2 0 16,-2 0-16,-1 0 0,0 1 16,-1 1-16,-1 0 0,-2 0 0,0 4 15,-2-1-15,0 0 0,-2 1 16,-3 1-16,-2 1 0,-4-3 16,0-1-16,-6 5 0,-3-1 15,1 0 1,1-1-16,-4-1 0,-3-1 15,-1 0-15,1-1 0,-3 1 16,1-2-16,1 0 0,2-2 0,-3 0 16,2 0-16,1 1 0,1-4 15,4 2-15,3-4 0,3 0 0,2 1 0,0-2 32,2 2-32,1-3 0,3 0 0,5-4 0,2 4 0,-1 0 0,3-3 15,4 3 1,2-3-16,0 2 0,1 1 0,2 0 15,1 0-15,-1 0 0,-1 0 16,0 1-16,-1 2 0,0 1 16,-2-1-16,-1 2 0,-1 1 15,-1-2-15,-1 2 0,-1-2 0,-2 3 16,-2-3-16,-1 3 0,-4 0 16,-4 3-16,1-2 0,-1 3 0,-3-1 15,-1 1-15,1-3 0,-2 2 16,-5-3-16,-3 4 0,0-4 15,1 3-15,-1-2 0,1 2 16,0-2-16,1-1 16,-1 0-16,1 0 15,1-3-15,0 3 0,3-3 16,2 2-16,1-2 0,0-1 0,1-2 16,2 2-16,0-3 0,2 3 0,1-2 15,2-1-15,-2 3 16,-1-3-16,3 0 0,0 0 15,0 0-15,0 0 0,0 0 0,0 0 16,0 0-16,3 0 0,0-2 16,3 1-16,-1 1 0,1-3 0,-2 2 15,0-2-15,0 3 0</inkml:trace>
  <inkml:trace contextRef="#ctx0" brushRef="#br0" timeOffset="45708.0523">18636 10121 0,'0'0'0,"0"0"0,0 0 16,0 0-16,0 0 0,0 0 15,0 0-15,0 0 16,0 0-16,0 0 0,0 0 15,0 0-15,-25 8 0,25-8 16,-24 10-16,24-10 0,-29 14 16,15-7-16,-1 1 0,0 0 0,-2 1 15,0-2-15,-3 2 16,1 0-16,2 1 0,-5 2 16,2-1-16,1 0 0,1-1 0,1 0 0,-2-1 15,2 0-15,3-2 0,1 0 16,1 0-16,1-3 0,1 0 15,1 1-15,1 0 0,2 0 16,0 1-16,3-3 0,1-2 16,-1 2-16,1-3 0,0 1 15,0 0 1,-1 1-16,1-2 0,0 3 0,2-3 16,-2 0-16,2 0 0,0 0 15,0 0-15,0 0 0,0 0 16,0 0-16,0 0 0,0 0 15,0 0-15,0 0 0,0 0 16,0 0-16,2 1 0,1-1 0,2 0 16,1 0-16,2 0 0,1 1 0,0 1 15,0-2-15,-2 1 0,2 1 16,1-2-16,0 0 0,0 0 16,1 1-16,1 2 0,1-3 15,2 3-15,-1-2 0,1-1 16,0 0-16,-2 0 0,0 0 0,0 3 15,0-2-15,-1 1 0,1-1 0,1-1 16,0 3-16,-1-3 0,-1 1 16,0 2-16,-1-3 0,-1 0 15,0 0-15,-1 0 0,-2 0 16,1 1-16,-1-1 0,-2 2 16,1-2-16,-2 0 0,0 0 0,-1 1 15,0-1 1,-1 0-16,1 0 0,-1 0 15,-2 0-15,2 0 0,-2 0 16,0 0-16,0 0 0,0 0 0,0 0 16,-3-1-16,0-2 0,1-1 15,0 1-15,0-1 0,0 1 16</inkml:trace>
  <inkml:trace contextRef="#ctx0" brushRef="#br0" timeOffset="47366.2725">18482 10170 0,'0'0'0,"0"0"16,0 0-16,0 0 0,0 0 16,0 0-16,0 0 0,0 0 0,0 0 0,0 0 15,0 0-15,0 0 0,0 0 16,0 0-16,0 0 0,0 0 16,0 0-16,0 0 0,0 0 15,0 0-15,0 0 0,0 0 16,0 0-16,0 0 0,0 0 15,0 0 1,0 0-16,0 0 0,-4 22 0,4-22 16,0 0-16,0 0 0,0 0 15,0 0-15,0 0 0,0 0 16,-8 22-16,8-22 0,0 0 16,0 0-16,0 0 0,0 0 15,0 0-15,0 0 0,-6 22 16,6-22-16,-2 6 0,2-6 0,-2 7 0,2-7 15,-2 4-15,2-4 0,-2 8 16,2-8-16,-3 10 0,2-7 16,0 1-16,-1 1 0,0 1 15,0 0-15,-1-2 0,1 0 16,1 3-16,0-3 0,-1 3 16,0-2-16,0 1 0,0 0 0,0 1 0,0-3 15,0 3 1,-1 0-16,1-3 0,0 3 15,0-3-15,0 3 0,-1-3 0,1 3 16,-1 0-16,0-2 0,0 2 16,1-1-16,0 1 15,1 0-15,0-3 0,-1 3 16,-1 0-16,0 0 0,1 0 16,-2 0-16,1 1 0,1-1 0,0 0 15,0 0-15,-1-3 0,1 2 16,0 1-16,0-3 0,0 1 15,-1 1-15,1-1 0,0 1 16,1 1-16,-1-3 0,-1-1 16,1 1-16,1 2 0,0-2 0,0 3 0,0-3 15,0 1-15,0 1 0,-1 1 16,1-1-16,0-1 16,0 1-16,0-1 0,0-1 0,0 2 15,0-3-15,0 2 0,0-1 16,-1 2-16,1-3 0,0 1 15,0-1 1,0-2-16,0 2 0,0 1 0,1-3 16,0 1-16,-1 2 0,0-1 15,0 0-15,1-3 0,-3 4 16,3-3-16,0 2 0,0 0 16,0-3-16,0 2 0,0-2 15,0 0-15,0 0 0,0 0 16,0 6-16,0-6 0,0 0 0,0 0 0,0 0 15,0 0-15,0 0 16,-2 4-16,2-4 0,0 0 0,0 0 16,0 0-16,0 0 0,0 0 15,0 0-15,0 0 0,0 0 16,0 0-16,0 0 0,0 0 0,0 0 16,0 0-1,0 0-15,0 0 0,0 0 16,0 0-16,0 0 0,0 0 15,0 0-15,0 0 0,0 0 16,0 0-16,0 0 0,0 0 16,0 0-16,0 0 0,0 0 15,0 0-15,0 0 0,0 0 0,0 0 16,0 0-16,0 0 0,0 0 0,0 0 16,0 0-16,0 0 0,0 0 0,0 0 15,0 0-15,0 0 16,0 0-16,0 0 0,0 0 15,0 0-15,0 0 0,0 0 16,0 0-16,0 0 0,0 0 0,0 0 16,0 0-16,0 0 0,0 0 0,0 0 15,0 0-15,0 0 0,0 0 16,0 0-16,0 0 0,0 0 16,0 0-16,0 0 0,0 0 15,0 0-15,0 0 0,0 0 0,0 0 16,0 0-16,0 0 0,0 0 15,0 0 1,0 0-16,0 0 0,0 0 16,0 0-16,0 0 0,0 0 15,0 0-15,0 0 0,0 0 16,0 0-16,0 0 0,0 0 16,0 0-16,0 0 0,0 0 15,0 0-15,0 0 0,0 0 0,0 0 16,0 0-16,0 0 0,0 0 0,0 0 15,0 0-15,0 0 0,0 0 16,0 0-16,0 0 0,0 0 16,0 0-16,0 0 0,0 0 15,0 0-15,0 0 0,0 0 0,0 0 16,0 0-16,0 0 0,0 0 16,0 0-1,0 0-15,0 0 0,0 0 16,0 0-16,0 0 0,0 0 15,0 0-15,0 0 0,0 0 16,0 0-16,0 0 0,0 0 16,0 0-16,0 0 0,0 0 0,0 0 15,0 0-15,0 0 0,0 0 16,0 0-16,0 0 0,-3 6 0,3-6 16,0 0-16,-7 3 0,7-3 0,-10-3 15,10 3-15,-6-3 0</inkml:trace>
  <inkml:trace contextRef="#ctx0" brushRef="#br0" timeOffset="52111.6083">10649 9721 0,'0'0'0,"0"0"0,0 0 0,-24-11 0,13 6 0,-2-1 16,-3-1-16,-8-4 0,-4 0 16,0-1-16,-2-1 0,-4-1 15,-4 1-15,-10-2 0,-2 0 16,1 1-16,-1 2 0,-12 0 16,-2 1-16,2 0 0,2 2 0,-12-4 15,2 3-15,1 4 0,2 0 0,-10 3 16,2 2-16,1 0 0,3 0 15,1 2-15,-2 2 16,-24 5-16,12 3 0,8-1 0,4 2 16,6 2-16,3 2 0,-1 1 15,-1-2-15,8 5 0,4 3 16,5 2 0,1 3-16,3-5 0,2-2 0,5 3 15,3 3-15,5 1 0,5 0 16,2-4-16,3-1 15,-1 3-15,0 5 0,0 2 0,2 4 16,5 1-16,4-1 0,4-15 16,1-1-16,0 1 0,-1 1 15,2 4-15,1 5 0,1-2 0,0-3 0,2 1 16,2 5-16,2-2 0,1-5 16,2-1-16,3 3 15,3-2-15,3 2 16,4 0-16,1-3 0,0 4 15,0 3-15,3-4 0,1-6 0,3 0 0,2-4 16,0 6 0,-1-2-16,5 3 0,1 0 0,-1-4 15,1 1-15,1-1 0,1 0 16,1-2-16,3 1 16,2-2-16,3-2 0,6 4 0,-3-5 15,1-1-15,0-1 0,2-4 16,1-2-16,-4-1 0,-1-5 15,-1 2-15,2-3 0,-4 1 0,-1-1 0,1-1 16,-2-2-16,0 0 0,-1-1 16,-1 3-16,0-2 15,-2-4-15,-2-7 0,2-1 0,-2-2 16,2 1-16,0-1 0,-2-1 16,1 1-16,-4 1 0,-2-1 15,4-1 1,1-3-16,-2 3 0,-4 0 0,1-3 0,1 0 15,-1-2-15,-2-1 0,-2-1 0,-2 0 16,-1 0-16,-2 1 0,2-2 16,2-1-16,-7 4 0,-1 1 15,1-5-15,2-1 0,-2 2 16,-1 4-16,0-3 16,1-4-16,-2 1 0,-2 4 0,-2-2 15,1 1-15,-1-3 0,0 3 16,-1-1-16,-2 2 0,-1-4 15,-1 0-15,-2-2 0,-3 1 16,-2 1-16,-3 2 0,1 0 16,2-3-16,-4 6 0,-2-2 0,-2 3 15,-3 2-15,-1-2 0,0-3 0,-2 1 16,-1 0-16,0 0 0,-1 3 16,-1-1-16,-3 1 0,-4 0 15,-2 1-15,-2 0 0,-2 2 16,0 0-16,-2 1 0,-2 2 15,-1 3-15,-1 0 0,1 0 0,-2-3 16,-2-1 0,1 2-16,0 2 0,-1 2 15,-1 2-15,3 4 0,2 2 16,-4 1-16,0-1 16,8 4-16,1 2 0,4 3 0,2 2 15,3 2-15,4 1 0,3-2 16,2-4-16,3 0 0</inkml:trace>
  <inkml:trace contextRef="#ctx0" brushRef="#br0" timeOffset="53600.1962">13803 9765 0,'0'0'0,"0"0"0,-12-16 15,3 5-15,-1-1 0,-9-8 0,-5-3 16,-1-1-16,-2 0 0,-12-3 16,-7 0-16,2 1 0,0 1 0,-14-8 15,-4 1-15,4 5 0,2 4 16,-14 0-16,-5 3 0,0 1 16,9 3-16,-8 1 0,-6 2 15,2 2 1,10 4-16,-34 2 0,0 7 15,5 2-15,3 0 0,8 2 16,3 0-16,5 3 0,3 3 0,1 1 16,4 1-16,1 6 0,3 2 15,1 2-15,0 1 0,4 1 16,4-1-16,5 4 16,4 2-16,1 2 0,2 4 0,3-3 0,1 2 15,2 3-15,0 2 0,5 1 16,3 5-16,1-8 0,3-1 0,-4 4 15,-2 3-15,7-2 0,6 2 16,6-1-16,3-1 0,1 0 16,0-4-16,0 4 15,1 4-15,2-5 16,0-5-16,6 2 0,4 3 16,5-1-16,3 1 0,2 3 15,2-1-15,-1-4 0,-1-5 0,7 4 16,3 3-16,5-2 0,3 0 15,-2-2-15,0-2 0,3-6 16,3 1-16,3-2 0,2 3 16,3 0-16,2-3 0,0 0 0,2-1 15,1 1-15,0-4 0,5 3 16,2-4-16,-3-5 0,-3-5 0,7 2 16,5 0-16,-4-1 0,-3-1 15,7-3-15,3 1 16,0 0-16,0-1 0,0 0 15,-1-2-15,-3-7 0,-3-6 0,2 1 16,0-1-16,15 1 0,9-1 16,-18-4-16,-11-2 0,6 1 15,2 0-15,-11 0 0,-8 2 16,8-10-16,4-7 0,-8 3 16,-4 3-16,5-5 0,3-5 15,-7 4-15,-3 2 16,-1-10-16,2-5 0,-4 3 15,-3 2-15,3 0 0,0-4 16,-4 4-16,-3 6 0,1-9 16,2-4-16,-7-1 0,-5 4 15,3-7-15,4-5 0,-4 11 16,0 5-16,-6-8 0,-1-6 16,-4 4-16,0 3 0,0-1 0,0-3 15,0 3-15,-2 1 0,-2-7 0,-2-8 16,-1 8-16,-3 5 0,0-2 15,-1-2-15,-4 1 0,-2 6 16,-1-8-16,0-4 16,-4 14-16,-2 7 0,-3-4 0,-2-3 15,1 2-15,3 2 16,-5-5-16,-4-1 16,1-1-16,3 1 0,-12 5 15,-7 5-15,16 16 0,0 1 0,-19-18 16,-2-5-16,18 17 0,0 0 15,-20-11-15,-1 3 0,18 15 16,-1 3-16,-2-3 0,-4-2 16,0 3-16,0 3 0,0 3 0,0 2 15,0-1-15,0-2 0,-1 7 0,0 1 16,5 3-16,5 1 0,6-2 16,5-2-16,3-1 0</inkml:trace>
  <inkml:trace contextRef="#ctx0" brushRef="#br0" timeOffset="55458.36">18708 9870 0,'0'0'0,"0"0"15,0 0-15,0 0 0,0 0 0,11-19 16,-11 19-16,0 0 0,0 0 15,-3-23-15,-3 12 16,-1-3-16,-2 0 0,-6-1 0,-2-1 16,-3 0-16,-1-2 0,-11-7 0,-4-3 15,-3 4-15,-2 1 0,-13-7 16,-3-2-16,-2 1 0,0 2 0,-17-6 16,-15-3-16,10 5 0,6 4 15,-18 1-15,-3 5 0,7 3 16,5 2-16,-44-7 0,7-1 15,15 7-15,10 3 16,-7 7-16,-6 5 16,11 8-16,9 3 0,-8 1 0,-7 2 15,9-2-15,6 1 0,-8 0 16,-6 0-16,10 1 0,4 2 16,-5 7-16,-7 5 0,12-4 15,6 0-15,-5 2 0,-4 3 16,12 5-16,7 3 0,0 1 0,-1 0 0,3 1 15,1-2-15,3 4 0,2 3 16,11 2-16,8 1 0,-4-1 0,-3-5 16,6 1-16,3 1 0,1 4 15,2 5-15,8-5 0,6-3 16,-5 3-16,-3 2 0,7-4 16,6-3-16,5 8 0,2 4 15,3-7-15,1-7 0,6 7 0,4 1 16,2-3-16,2-2 0,6 2 15,4 4-15,1-3 0,2-5 16,8 6-16,7 2 0,2-8 16,1-8-16,5 9 0,3 2 15,0-4-15,1-4 16,8 3-16,8-2 16,-5-4-16,-2-1 0,8-3 0,7 3 15,-3-2-15,-2 2 0,8-4 16,5-2-16,-5-4 0,-2-3 15,11 3-15,8 1 0,-7-4 16,-6-3-16,6 2 0,6 4 16,-10-9-16,-5-4 0,8-1 0,7-2 0,-2-4 15,-2 2-15,7-4 0,6 4 16,-2-7-16,1-2 16,15 0-16,12-2 0,-20 4 0,-13 0 15,0 0-15,1-2 0,-1-3 16,0 0-16,-2-1 0,0 1 15,-2-1-15,-1-1 16,2-6-16,1-7 16,-7 5-16,-4 1 0,-5 0 0,-2-4 15,-4-2-15,-1-3 0,-4-4 16,0-3-16,-3 7 0,-1 2 16,-7-5-16,-3-2 0,-4-1 15,0-3-15,-8-3 0,-5 2 16,0 0-16,-1 1 0,-6-3 0,-4-1 15,-3 0-15,0 0 0,-7-3 16,-6-1-16,-1 1 0,-1-3 0,-2 1 16,-3-5-16,-6 6 0,-5-1 15,-4 0-15,-3 1 0,-2 4 16,-2 1-16,-1-6 0,1-4 16,-4 12-16,-2 8 15,-1-4-15,1-6 16,-1 1-16,-1 1 0,-5 6 0,-1 5 15,-4 1-15,-3 3 0,-1-4 16,0 0-16,-2 16 0,1 15 16,-5-2-16,-3 1 0,19 0 15,12-1-15,9 1 16</inkml:trace>
  <inkml:trace contextRef="#ctx0" brushRef="#br0" timeOffset="65203.9663">13021 14181 0,'0'0'0,"17"2"16,0-2-16,-1 1 0,0 0 0,11 1 0,3 1 31,7 1-31,1-4 0,0 3 0,2 1 0,-4-1 0,-2 5 0,8-3 16,1 0-16,-6-1 15,-6 0-15,-3-1 0,-1 1 16,-5-2-16,-2-1 0,0-1 16,-1-3-1,-1-1-15,-1-6 0,-4 4 16,-3 1-16,-3 1 0</inkml:trace>
  <inkml:trace contextRef="#ctx0" brushRef="#br0" timeOffset="65473.4905">14121 13934 0,'0'0'0,"0"0"0,0 0 16,0 0-16,21 6 0,-21-6 0,0 0 15,11 18-15,-11-18 0,4 20 16,-4-4-16,0 9 15,1 6-15,-1 3 0,-1 1 0,-2 22 16,-2 8-16,0 16 16,-2 1-16,-2 17 0,-1 0 31,-3 12-31,-1-5 0,2-14 0,2-22 0,3-21 0</inkml:trace>
  <inkml:trace contextRef="#ctx0" brushRef="#br0" timeOffset="1.48461E6">31056 18256 0,'0'0'0,"0"0"0,0 0 16,0 0-16,0 0 0,0 0 0,0 0 15,0 0-15,0 0 0,0 0 16,0 0-16,0 0 0,-28-2 16,28 2-16,0 0 0,0 0 15,0 0-15,0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4T23:59:44.1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22695 5112 0,'0'0'0,"0"0"0,0 0 0,0 0 15,0 0-15,24-12 0,-24 12 0,24-4 16,-24 4-16,32-4 0,-11 1 16,2 0-16,1 1 0,4-2 15,3 2-15,11 0 0,1 1 16,4 0-16,4-1 0,13-1 16,1 2-16,12-1 0,0 0 0,-1 0 0,1 0 15,12-2-15,-1-1 0,8 0 16,-6 2-16,1 0 0,-1 3 15,33-1-15,-15 0 0,-5-4 16,-1-3-16,-7 1 0,-5 3 16,2 2-16,0 6 0,-4-3 15,-1 0-15,-4-2 0,1-1 0,-2-2 0,-1 1 16,0 0-16,-1 1 0,-4 4 16,-2 3-16,-3-3 15,-3-4-15,-5-3 0,-3-1 0,-5 0 16,-3 2-16,-5 3 0,-2 2 15,0-4-15,1-2 0,-6 5 16,-1 4-16,-4-8 16,0-2-16,-2-1 0,0-1 15,-2 6-15,-1 2 0,-4 0 16,-4 1-16,-3-2 0,-3-1 16,-3-3-16,-3 1 0,-4 3 15,-1-1-15,-1 2 0,-2 2 16,-2-2-16,2-3 0,-5 4 15,-4 3-15,-4-1 0,-3 2 0,4-3 0,2 0 16,2 0-16</inkml:trace>
  <inkml:trace contextRef="#ctx0" brushRef="#br0" timeOffset="686.6154">22536 5328 0,'0'0'0,"0"0"15,0 0-15,32-6 0,-18 3 0,5-3 16,3 0-16,3 0 0,3 1 16,15-2-16,5 1 0,12-1 0,-2 0 15,5 0-15,4 3 16,11-1-16,-3-2 0,15 3 16,2 0-16,-9-1 0,-3 0 0,16-1 15,3-1-15,31 1 0,-15 1 16,2 4-16,2 1 0,-12-1 15,-8 0-15,5-3 0,3-1 16,-8 1-16,-5 1 0,10-2 16,9 0-16,-13 4 15,-7 1-15,5-2 0,5 2 0,-12-1 0,-6 0 16,2 2-16,4 2 16,-13-3-16,-8-3 0,5 3 0,3 1 15,-11-3-15,-7-1 0,0 3 16,-2 2-16,-8-1 0,-6 1 15,-2-3-15,-1-1 0,-8 3 16,-3 1-16,-6 0 0,-2-4 16,-5-1-16,-4-3 0,-3 5 0,-2 3 15,-4 2-15,-2 0 16,-2 0-16,0 0 0,0-2 0,0 1 16,-2-5-16,-2-1 0,0 1 0,2 0 0,0 1 15</inkml:trace>
  <inkml:trace contextRef="#ctx0" brushRef="#br0" timeOffset="6565.3938">25200 6229 0,'0'0'0,"0"0"0,0 0 15,10-25-15,-7 14 0,1-5 0,0 0 16,-1-2-16,1-2 0,-1-5 0,0-1 16,-2 1-16,-1 1 0,-2-1 15,-2 1-15,-3 4 0,-1-1 16,-6 0-16,-4 1 0,2 4 15,-1 2-15,-6 1 0,-4 5 16,-1 0-16,0 3 16,-4 3-16,-4 6 0,2 1 15,1 4-15,-6 5 0,1 4 16,3-2-16,6 2 0,0 5 16,0 6-16,5-5 0,4-2 0,-1 11 15,2 5-15,7-8 16,2 1-16,6 1 15,4 1-15,1-5 0,2-7 0,2 5 16,-1 2-16,5-4 0,3-2 0,0-8 16,2-3-16,1-3 0,2-1 15,2-1-15,5-2 0,0-1 16,1-5-16,2-2 16,1-3-16,0-1 0,-1-6 0,2 0 15,0-4-15,-2 0 0,1 1 16,-5-1-16,-2-4 0,-1 2 15,0 0-15,-3-1 0,0 0 16,-4 3-16,-2 0 0,0 1 16,0 2-16,-2 1 0,-2 0 0,-3 3 15,0 2-15,-1 3 0,-1-1 16,-1 4-16,0 0 16,-1 3-16,-3 6 0,2-2 0,0 3 0,-2 0 15,1 2-15,-1 4 16,0 4-16,0-2 0,1 3 0,0-1 15,0-1-15,1 1 0,0 1 16,-2-1-16,1 1 16,0-2-16,0 1 0,0 0 15,-1-3-15,1-2 16,1 1-16,1-2 0,0-4 16,0 1-16,1-2 0,0-2 0,0 0 15,-1-1-15</inkml:trace>
  <inkml:trace contextRef="#ctx0" brushRef="#br0" timeOffset="7035.2184">25419 6297 0,'0'0'0,"0"0"0,0 0 15,0 0-15,0 0 0,-1 28 0,1-28 16,-3 18-16,3-18 0,-5 22 15,1-11-15,0 0 0,-1-1 0,0 2 16,-1 1-16,1-5 0,-1 2 16,1-3-16,0 4 0,1-4 15,1 0-15,-1-3 16,2-3-16,0 2 16,2-3-16,0 0 0,0-4 0,2 0 0,3-3 15,1 0-15,2 0 16,0-4-16,-1 1 0,2-1 0,1 0 15,0-2-15,0 1 0,2-3 16,0-1-16,0 1 0,0 1 16,0 3-16,-1 0 0,-3 0 15,0 1-15,-1 5 0,-1 2 16,-1 0-16,-2 2 0,-1 1 0,0 0 16,0 4-16,-1 0 0,-1 3 15,-1 3-15,-1 1 0,1 0 0,-1 1 16,-1 1-16,0-2 0,-1 0 15,-1 3-15,-1 0 0,1-3 16,-1 0-16,2-1 0,0-2 16,2-1-16,0-4 0,1 1 15,0-1 1,1-3-16,-2 4 0,2-4 0,-1 1 16,1-1-16</inkml:trace>
  <inkml:trace contextRef="#ctx0" brushRef="#br0" timeOffset="7213.2751">25590 6359 0,'0'0'0,"0"0"0,0 0 16,0 0-16,31-8 0,-31 8 16,37-4-16,-15 1 0,1-1 0,2 1 15,3 2-15,7-3 0,-1 1 16,-1-1-16,-1 1 0,-3 0 16,-3 3-16,2-1 0,-5-2 15,-6 0-15,-1-1 0,-2 0 0,-3 1 16,-2-1-16</inkml:trace>
  <inkml:trace contextRef="#ctx0" brushRef="#br0" timeOffset="7483.0747">25895 6218 0,'0'0'0,"0"0"16,0 0-16,0 0 16,0 0-16,-1 27 0,1-27 15,-3 23-15,3-23 0,-3 23 0,1-10 16,0 2-16,0-2 0,-1-1 16,1 2-16,0-3 0,0-1 0,-1-1 15,1 0-15,0-1 0,0-1 0,1 0 16,1-3-16,1-1 0,2-2 15,-1 1-15,1-2 0,-1 0 16</inkml:trace>
  <inkml:trace contextRef="#ctx0" brushRef="#br0" timeOffset="7752.8006">26301 6172 0,'0'0'0,"0"0"16,0 0-16,0 0 0,0 0 0,-5 29 0,5-29 15,-6 24-15,2-12 0,0 2 16,-1 3-16,1-1 16,0 2-16,-1-1 15,2-3-15,0 0 0,-1-2 0,1 5 16,1-3-16,0-4 15,0-2-15,1-1 0,0-3 16,1 3-16,0-3 0,0 0 0,0 1 16,0-1-16</inkml:trace>
  <inkml:trace contextRef="#ctx0" brushRef="#br0" timeOffset="7937.459">26533 6001 0,'0'0'0,"0"0"0,0 0 0,27-3 0,-15 3 15,2 0-15,4 0 16,-2 0-16,1 3 0,3-2 0,0 5 16,-3-1-16,-1 1 0,-3-1 0,-2 0 15,-1-1-15</inkml:trace>
  <inkml:trace contextRef="#ctx0" brushRef="#br0" timeOffset="8102.2877">26471 6254 0,'0'0'0,"0"0"16,0 0-16,0 0 0,0 0 0,32 0 15,-32 0-15,34-2 0,-15 1 16,3 1-16,3 0 0,0 0 15,0-3-15,4 3 0,-5 0 0,-4 0 16</inkml:trace>
  <inkml:trace contextRef="#ctx0" brushRef="#br0" timeOffset="8353.9281">27272 6136 0,'0'0'0,"0"0"0,0 0 15,25-3-15,-25 3 0,27 0 0,-8 0 16,-1 0-16,1 0 0,5 4 0,1-3 15,-3 1-15,-1-2 0,-4 0 16,-1 0-16,-3 0 0</inkml:trace>
  <inkml:trace contextRef="#ctx0" brushRef="#br0" timeOffset="8623.7156">27787 6086 0,'0'0'0,"0"0"0,0 0 16,25-5-16,-25 5 0,27-2 0,-7 2 15,1 0 1,1 0-16,10 0 0,2-3 16,-1 3-16,-1 0 0,1 0 15,2 3-15,5 1 0,-2 0 0,-3-4 16,-2 0-16,-6 0 15,-2 4-15,-7-1 0,-2-3 16,-3 3-16,-3-3 0,-1 0 0</inkml:trace>
  <inkml:trace contextRef="#ctx0" brushRef="#br0" timeOffset="9024.4963">27755 6237 0,'0'0'0,"0"0"0,0 0 16,22 6-16,-22-6 0,24 2 15,-24-2-15,33 7 0,-16-4 0,1 3 16,0-2-16,-1 0 0,-2 3 16,3 0-16,-3 3 0,-2-2 15,-3 3-15,-4-1 16,-3 0-16,-3-2 0,-3 3 0,-8 0 0,-7-1 15,2 1-15,-1 0 0,-1-1 16,-3-3-16,0 1 0,1-1 0,-2 1 16,3 2-16,4-2 15,1-2-15,6 1 0,2 0 16,5-2-16,2 1 0,8-2 16,5 0-16,3-1 15,-1 0-15,5 1 0,4-4 16,-2 1-16,0 2 0,6-3 15,-2-1-15,-2-2 0,0 0 0,-3 0 16,-1-1-16,-4 0 0,-2-1 0,-6-2 16,-6-3-16,-3-1 15,-3 0-15,0 1 0,1 3 16,1 0-16</inkml:trace>
  <inkml:trace contextRef="#ctx0" brushRef="#br0" timeOffset="9303.4588">28033 5571 0,'0'0'0,"0"0"0,0 0 16,0 0-16,0 0 0,0 0 0,-8 28 15,8-28 1,-4 21-16,4-21 0,-7 31 16,3-15-16,-1 3 0,1 1 15,-2 1-15,1 3 0,-1-1 0,2 7 16,2 1-16,0-4 16,-1-6-16,2-2 0</inkml:trace>
  <inkml:trace contextRef="#ctx0" brushRef="#br0" timeOffset="10013.8454">28944 6012 0,'0'0'16,"0"0"-16,11-15 0,-6 8 0,1 0 0,1-4 15,0-3-15,2-4 16,-1 0-16,-3-2 16,-3 1-16,-2-2 0,-1 0 0,-2 0 15,-1 2-15,-3 1 16,-2 4-16,-2 0 0,-2 3 0,-2 2 0,-2 3 16,0 1-1,1 0-15,-3 3 0,0 2 0,-2 2 16,-1 2-16,0 3 0,1 3 15,-4 4-15,2 4 0,0 0 16,1 4-16,2-1 0,2 5 16,3-2-16,2 2 0,3 0 0,2 1 0,2 1 0,3-3 0,3 0 15,2 0-15,2-3 0,0-1 16,1-3-16,2 0 16,1-1-16,2-2 0,1-5 0,1-2 15,4-4-15,4 2 0,1-5 16,0 0-16,0-2 0,0-3 15,0-2 1,1 1-16,0-5 0,1 0 16,-1-2-16,-1 1 0,-2-3 15,-3 3-15,-2-3 0,-2 0 16,0-1-16,0 1 0,-2 0 16,-3-3-16,-1 5 0,0-2 0,-2 1 15,-1 2-15,-1 0 16,-1 3-16,-1 1 0,0 4 0,-2-1 0,-1 2 0,0 0 15,-1 2-15,-1 4 0,1 3 16,-1 1-16,0 2 0,-1 1 16,2 0-16,-1 4 0,-1 1 15,0-1-15,1 2 0,-1 1 16,1-3-16,-1 3 0,1 0 16,2 1-1,0-2-15,1 0 0,1-3 0,0 1 16,0-1-16,0 0 0,0-3 15,0-1-15,-1-2 0,1-1 0,0-3 0,1-1 16,2-3-16,-2 0 0,3 3 16,-3-3-16</inkml:trace>
  <inkml:trace contextRef="#ctx0" brushRef="#br0" timeOffset="10544.2295">29145 6173 0,'0'0'0,"0"0"0,0 0 16,0 0-16,-5 24 0,5-24 0,0 0 16,-6 25-16,6-25 0,-7 21 15,4-12-15,-1 1 0,1 0 0,1-2 16,0 2-16,-1-3 15,1 0-15,0-2 0,0-1 16,1 2-16,0-5 0,1-1 0,0 3 0,0-3 0,1-3 16,0 1-16,1-4 0,1-2 0,2 2 15,0-2-15,1-2 0,-1 2 16,2-2-16,1 0 0,-1 2 16,2-3-16,1 1 0,0-1 15,0 0-15,0 3 0,0-2 16,-1 0-16,-2 3 0,1 0 15,0 2-15,-2 2 0,-1-1 16,0 1-16,1-1 0,-2 2 16,1 2-16,-1 2 0,0 1 0,1 1 15,-2 3-15,0 0 16,0 1-16,-1 2 0,-1 1 16,0 0-16,-1 0 15,0 2-15,0-1 0,-1 2 16,0 0-16,-1 0 0,-1 0 15,2-2-15,0 2 0,-1-3 16,0-1-16,0 1 0,0-3 16,0 2-16,1-2 0,0 2 15,1-3-15,-1-1 0,0-1 16,-1 1-16,-2-1 0,2 1 0,0-3 0,0 1 16</inkml:trace>
  <inkml:trace contextRef="#ctx0" brushRef="#br0" timeOffset="11246.3739">26404 6087 0,'0'0'0,"0"0"0,0 0 16,0 0-16,0 0 0,24-14 0,-24 14 15,25-4-15,-25 4 0,28-6 16,-11 4-16,1-1 0,0-3 15,2 5-15,2-3 0,-2 1 16,-1 1-16,4-3 0,0 2 16,-1-1-1,0 3-15,0 1 0,0 0 16,-2-3-16,-2 0 0,-2 2 0,-1-4 16,-3 3-16,-2 0 0,-1 1 15,-2 1-15,0 0 0,-2 0 16,-1 0-16,-1-1 0,0 1 15,0 0-15,-3 0 0,-2 4 16,0-4-16,-1 1 0,1 0 0,0-1 0,-1 2 16</inkml:trace>
  <inkml:trace contextRef="#ctx0" brushRef="#br0" timeOffset="11578.5436">26489 6251 0,'0'0'0,"0"0"0,0 0 15,0 0-15,0 0 0,31-4 0,-31 4 0,22-2 16,-22 2-16,24-2 0,-7-1 15,-1 3-15,1 0 16,-1-3-16,1 2 0,-2-1 16,1 1-16,0 1 0,2 1 15,-1-1-15,-2 2 0,4-2 16,-2 0-16,-1 0 0,-3 1 0,-2 2 0,-1-3 0,-4 1 16,-2-1-16,-1 0 0,1 0 15,-2 0-15</inkml:trace>
  <inkml:trace contextRef="#ctx0" brushRef="#br0" timeOffset="21192.7899">4073 8213 0,'0'0'0,"0"0"0,0 0 0,8-26 15,-4 14-15,-3-2 0,1-2 16,1-4-16,-3 1 0,0 0 0,0-1 15,-2 3-15,1 1 0,-5 0 16,0-1-16,-3 4 16,-2 1-16,-5 4 0,-2 5 15,-3 0-15,1 0 0,-6 4 0,-4 4 0,-6 3 16,2 2-16,-3 4 0,-3 4 16,2 1-16,4 3 0,-4 10 15,-2 3-15,7-2 0,2-2 0,2 2 16,5 0-16,6-1 15,4-3-15,6-1 0,5-3 0,3-7 16,3-2-16,4 0 16,2 1-16,4-4 15,-1-5-15,3-2 0,0 0 16,4-5-16,2-2 0,5-4 16,5-2-16,-5-3 0,2-2 0,2-2 15,4-2-15,-3 1 0,-1 0 16,1-2-16,1-2 0,-5 2 15,-2 0-15,-1 0 0,-3-2 0,-3 1 0,-2 2 16,-3 0-16,-1 1 0,-2 1 16,-1 2-16,-3 2 0,-1 3 15,-2 2-15,-1 1 0,2 1 16,-4 1-16,0 2 0,-3 0 16,2 4-16,-2 3 0,0 0 15,-1 2-15,-1 2 16,-1 4-16,0 0 0,-2 2 0,-1 2 15,-3 4-15,2-3 0,0 0 0,-2 6 0,0 2 16,0 0-16,1-2 0,1-2 16,1 0-16,3-4 0,-1-2 0,-1 0 15,2-2 1,1-1-16,2-3 0,3-2 0,0-1 16,4-4-16,5-4 0,-3 0 15,0-1 1,-2 1-16</inkml:trace>
  <inkml:trace contextRef="#ctx0" brushRef="#br0" timeOffset="21424.7695">4338 8415 0,'0'0'0,"0"0"0,0 0 16,0 0-16,-19 18 0,19-18 0,-19 22 15,9-11-15,1 0 0,-3 2 16,0 0-16,1 2 0,-1-2 16,1 2-16,-1-2 0,2-1 15,2-2-15,4-3 16,2-2-16,4-3 0,-1 0 16,2-1-16,-1 0 0,-2-1 15</inkml:trace>
  <inkml:trace contextRef="#ctx0" brushRef="#br0" timeOffset="21625.4305">4631 8234 0,'0'0'0,"0"0"0,0 0 16,34-6-16,-17 4 0,5-2 15,5 1-15,8 0 0,1 0 16,-3 3-16,2 2 0,2 0 0,-3 1 15,-5 1-15,-6 1 0,-2-1 0,-5 0 16,-3-1-16</inkml:trace>
  <inkml:trace contextRef="#ctx0" brushRef="#br0" timeOffset="21810.6">4609 8498 0,'0'0'0,"0"0"16,0 0-16,22-1 0,-22 1 0,32-3 16,-6 0-16,-1 0 15,4 0-15,12-1 0,3 2 16,0 0-16,-2 1 16,2-2-16,-9 2 0,-6-1 0</inkml:trace>
  <inkml:trace contextRef="#ctx0" brushRef="#br0" timeOffset="22527.5562">5347 8380 0,'0'0'16,"0"0"-16,0 0 0,0 0 0,0 0 16,0 0-16,33-2 0,-33 2 15,32-1 1,-32 1-16,37-4 0,-16 2 16,1 0-16,0-2 0,0 1 15,0 1-15,0 0 0,3 0 16,1 0-16,-1-1 0,-3-1 0,0 2 15,-3 1-15,-3 0 0,0 0 16,-4 1-16,-2 0 0,0 0 16,-1 0-16,-2 0 0,0-1 0,-3 0 15,1-3-15,-2 2 0,0-1 16,0 2-16</inkml:trace>
  <inkml:trace contextRef="#ctx0" brushRef="#br0" timeOffset="23013.3272">6012 8119 0,'0'0'0,"0"0"0,0 0 0,0 0 0,31-2 15,-31 2-15,30 0 16,-15 0-16,2 0 0,2 2 16,0 2-16,0-1 0,0 2 0,3 1 15,-2 1-15,-3 2 0,-3-2 16,-2 4-16,-5 1 0,-1-1 16,-3-2-16,-6 4 0,-6 4 0,-4-1 15,-3 1-15,-3-2 16,-3 1-16,-4 0 0,1 0 0,-6 3 15,1 0-15,4-1 0,3 0 16,1-1-16,1-3 16,3 0-16,4-4 0,3 1 15,3 0-15,3-3 0,2-1 0,6-2 16,6-2-16,1-1 16,0-4-16,7 0 0,7-2 0,-2 1 15,1-3-15,9-1 16,2 0-16,-2 0 0,-2-1 0,-1 0 15,0-2-15,-1 0 0,-3-1 16,0-1-16,0-3 0,-4 4 16,-3 2-16,-5 1 0</inkml:trace>
  <inkml:trace contextRef="#ctx0" brushRef="#br0" timeOffset="23360.7356">6693 7984 0,'0'0'15,"0"0"-15,0 0 0,0 0 0,0 0 16,0 0-16,0 0 0,0 0 16,-17 24-16,17-24 0,0 0 15,-9 29-15,9-29 0,-8 25 16,5-10-16,0 1 0,1 1 0,-1 0 15,3 1-15,-2 2 0,1-1 0,1 7 16,-2-2-16,1-1 0,1-3 16,-2 0-16,0 0 0,2 0 15,-2 0-15,1-2 0,0-1 16,-1-1-16,0-2 0,-2-1 16,2 0-16,-1-3 0,-2 1 0,-2-2 15,-4-2-15,0-1 0,0-1 0,-5-2 16,0 0-16,0-3 0,-1 0 15,2-1-15,3 1 0,2-1 16</inkml:trace>
  <inkml:trace contextRef="#ctx0" brushRef="#br0" timeOffset="23529.7224">6718 8173 0,'0'0'0,"0"0"0,0 0 0,30-7 0,-16 4 0,5 2 16,6 0-16,4 0 0,-4-3 16,4 1-16,2-1 0,-3 1 15,-1 1-15,0 1 0,-5 0 0,-5 0 16</inkml:trace>
  <inkml:trace contextRef="#ctx0" brushRef="#br0" timeOffset="24062.3478">7559 7804 0,'0'0'0,"0"0"0,0 0 0,0 0 15,0 0-15,0 0 0,0 0 16,0 0-16,-12 19 0,12-19 0,-16 18 15,16-18-15,-21 23 0,6-8 16,-2 1-16,-2 1 0,0 1 16,-1 1-16,0 1 0,-4 6 15,2-1-15,-1 3 0,-1 1 16,-2 4-16,4-1 0,1-1 16,2-1-1,2 0-15,4-3 0,2-1 0,3-3 16,1-1-16,4-1 0,1 0 15,4 1-15,-1-5 0,5-3 16,0-1-16,4-1 0,0-4 16,1-1-16,1-3 0,2-2 15,-1-1-15,0-2 0,-1-2 16,0-1-16,-2-1 0,-1 0 0,1-4 0,-2 0 16,-1-1-16,0 2 0,0-2 15,-1-1-15,0 1 0,-2 0 0,-2 1 16,-2-3-16,-2 1 15,-1 1-15,-3-1 0,-1 1 16,-2 0-16,-1 1 0,-3 0 16,-6 1-16,0 1 0,0 2 0,1 0 0,1 2 15,-1 2-15,3 0 0,2 0 16,2-2-16,1 2 0,2 0 0,2 0 16</inkml:trace>
  <inkml:trace contextRef="#ctx0" brushRef="#br0" timeOffset="24215.7534">7817 8371 0,'0'0'0,"0"0"16,0 0-16,0 0 0,0 0 0,0 0 15,0 0-15,-1 26 0,1-26 16,0 0-16,-16 16 0,16-16 0</inkml:trace>
  <inkml:trace contextRef="#ctx0" brushRef="#br0" timeOffset="28250.1768">10364 8049 0,'0'0'0,"0"0"0,0 0 15,3-18-15,-3 18 0,0-13 0,0 4 16,-1 2-16,0 0 0,-3 1 15,-1 1-15,-3 1 0,-3 2 0,-2 1 16,-3 0-16,0 3 16,-3 1-16,-6 5 0,-3 3 0,3 1 0,-1 2 15,2 1-15,1 3 0,1 1 16,1 1-16,-3 5 0,1-1 16,4-1-16,5-2 0,3 0 15,2-3-15,2-1 0,3-2 16,1 0-16,2-2 0,4-2 0,2-2 15,2-3 1,2-2-16,0-2 0,2-1 16,3-4-16,2 0 0,2-2 15,1-2-15,1 0 0,-1-1 16,0-2-16,0-2 0,4-3 16,1-1-16,-1-1 0,-2 0 0,-1 2 15,-1-2-15,-2 0 0,-3-2 16,-2 3-16,-1 2 0,-2 1 0,-1 2 15,-2 2-15,0 0 0,-3 4 16,-1-1-16,0 3 0,-2 3 16,0 0-16,0 0 0,0 4 15,-2 2-15,-2 3 0,-2 1 0,0 4 32,-2 4-32,-1 2 0,-2-1 0,-1 5 15,-1 3-15,1 1 0,-1 1 16,-1 9-16,1 0 0,0 2 15,-1 0-15,0 3 0,0 1 16,-5 8-16,-2-3 0,1 1 16,1 2-16,3-3 0,3 0 15,-3 5-15,2-1 0,1-4 16,1-3-16,-1-3 0,1-1 0,2-4 0,2-5 16,2 2-16,5-4 0,1-11 15,2-2-15,1-5 0,2-3 16,0-2-16,2-3 0,1-4 15,1-2-15,3-4 0,3-2 0,3-4 16,2-2-16,-2-2 0,2 0 16,0-4-1,0-1-15,3-6 0,-1-1 16,1-1-16,0 0 0,-1 1 16,-2-1-16,-2-1 0,-3-2 15,-2 3-15,-4 2 0,-1 0 16,-2 2-16,-2 0 0,-1 1 0,-3 2 15,-1 2-15,-2 2 0,-1 0 16,-4 3-16,-2 4 0,-1 2 0,-3 2 16,-1 1-16,0 1 0,0 1 15,2 2-15,1 1 0,1 1 16,1 1-16,1 1 0,3 0 16,1 2-16,3 0 0,1 1 0,3 2 15,2 0-15,4 1 0,4-4 16,6-1-16,4 0 0,0-1 0,0-1 15,4-2-15,1-2 0,4-2 16,-2-2-16,-6 1 0,-4 1 16,-4 0-16</inkml:trace>
  <inkml:trace contextRef="#ctx0" brushRef="#br0" timeOffset="28504.2434">10627 8172 0,'0'0'0,"0"0"0,0 0 16,23-11-16,-23 11 0,30-7 0,-8 4 15,1 0-15,2 0 0,9 1 16,2 1-16,-3 0 0,-1 1 15,7 1-15,-2-1 0,-3 2 16,-3 2-16,-5-1 0,-6-1 16,-4 0-16</inkml:trace>
  <inkml:trace contextRef="#ctx0" brushRef="#br0" timeOffset="28698.3871">10707 8392 0,'0'0'0,"0"0"16,0 0-16,0 0 0,36-2 0,-36 2 15,36-2-15,-14 2 16,2 0-16,2 0 0,2 0 16,8 1-16,0 1 0,-6 0 15,-5-1-15,-2 0 0</inkml:trace>
  <inkml:trace contextRef="#ctx0" brushRef="#br0" timeOffset="32145.7558">11348 8285 0,'0'0'0,"0"0"0,0 0 0,0 0 0,0 0 0,0 0 16,0 0-16,0 0 0,26 5 16,-26-5-16,26 4 0,-26-4 15,31 3-15,-12-2 0,2 0 16,1 1-16,0-1 0,2 0 15,1 2-15,7 0 0,-1 2 0,0-2 32,-1 0-32,-5 1 0,-4-2 0,-3 0 15</inkml:trace>
  <inkml:trace contextRef="#ctx0" brushRef="#br0" timeOffset="32431.0322">12392 8274 0,'0'0'0,"0"0"16,0 0-16,26 2 0,-26-2 0,28-1 15,-7 2 1,-1-2-16,3 0 0,7 0 15,5 2-15,-2-1 0,0 1 16,9 0-16,1-1 0,-1 1 16,-3-1-16,0 2 0,-1 2 15,1-2-15,0 0 0,3 2 16,-4 1-16,-6 0 0,-3 0 0,-7-1 16,-4-1-16,-5-1 0</inkml:trace>
  <inkml:trace contextRef="#ctx0" brushRef="#br0" timeOffset="32948.1262">12535 8534 0,'0'0'0,"0"0"0,0 0 16,27 8-16,-27-8 0,29 5 0,-8-1 15,1-2-15,1 3 0,9 3 16,1 0 0,-1-1-16,-2 2 0,-2-2 15,-3 1-15,0 2 0,-3-1 16,-5 1-16,-5 1 0,-3 0 16,-4-1-16,-7 0 0,-5-2 15,-6 1-15,-1 0 0,-4-1 16,-1 0-16,-6 0 0,-1 1 0,-8 1 15,-2 1-15,3-2 0,1 1 0,1 0 16,1-1-16,3 1 0,5-1 16,0-1-16,4-1 0,6-2 15,3 0-15,3 1 0,1 0 16,3 0-16,1-1 0,4-1 16,4 0-16,3-1 0,3-1 0,4 1 15,3 0 1,0-1-16,4 0 0,7 1 0,2-2 15,-3 2-15,-1 0 0,1-1 16,1 0-16,-3-1 0,-2-1 16,-3-1-16,-2 1 0,-2-2 15,-4 2-15,-1-1 0,-1-1 16,-2 0-16,-1-1 0,-4-3 0,-1-1 16,-3-1-16,-2-1 0,0 0 15,0 2-15,0 1 0</inkml:trace>
  <inkml:trace contextRef="#ctx0" brushRef="#br0" timeOffset="33666.2242">12918 7435 0,'0'0'16,"0"0"-16,0 0 0,0 0 16,0 0-16,0 0 0,0 0 0,0 0 0,0 25 0,0-25 15,0 0-15,0 25 0,0-25 16,0 25-16,0-25 0,0 29 15,-2-13-15,1-1 0,0 3 16,0 0-16,0 0 0,0 0 16,0 0-16,0 2 0,1-1 15,-1 5 1,0 0-16,-1-4 0,1 1 0,-2-2 16,-1-1-16,0-1 15,2-1-15,1-1 0,0-3 16,1-2-16,0 0 0,0-2 15,0-1-15,0-3 0,0 1 0,0-2 16,-1 0-16,1-1 0,0 1 16,0-3-16,-1 3 0,1-3 0,0 0 15,0 0-15,0 0 0,0 0 0,1-3 16,-1 3-16,1-3 0,-1 3 16</inkml:trace>
  <inkml:trace contextRef="#ctx0" brushRef="#br0" timeOffset="37846.7541">6084 6475 0,'0'0'0,"0"0"0,0 0 0,0 0 16,0 0-16,0 0 0,0 0 15,0 0-15,0 0 0,0 0 16,0 0-16,0 0 0,24-10 16,-24 10-16,0 0 0,25-4 15,-25 4-15,26-3 0,-10 2 16,2-2-16,0 0 15,3 3-15,2-3 0,1 2 16,1-1-16,13 1 0,-1 0 16,2-2-16,0-1 0,10-2 15,3 5-15,-2-2 0,-2-1 16,5 4-16,3-3 0,10-1 16,-5 1-16,14-2 0,-1-1 15,-7 2-15,-4 0 0,13-1 0,3 3 16,-8-1-16,-2 3 0,2-3 15,4 0-15,23-2 0,-14-1 0,3 2 16,3 0-16,-11 0 0,-5 1 16,6 2-16,5-1 0,-6 1 15,-4-2-15,5-1 0,4 1 16,-7 2-16,-4 1 0,8-3 0,8 0 0,-11 2 16,-4-2-16,0 0 0,4 2 15,-7-1-15,-5 0 0,5-1 16,4 1-16,-2 1 0,-1 1 0,3 3 15,2 1-15,-7-4 0,-6-7 16,6 0-16,5 0 16,-9 3-1,-4 4-15,1-1 0,1-2 0,-5 3 16,-2 0-16,2 0 0,3 4 16,-9-5-16,-6-5 0,3 3 15,1 2-15,-6-2 0,-4 3 16,1 0-16,-1 0 0,-4 3 15,-3-3-15,-4-4 0,-4-3 16,0 0-16,-2 4 0,-4-1 0,-4 0 0,-5 1 16,-4-1-16,-6 1 0,0-1 15,-1 1-15,0 3 0,0 0 16,0 0-16,-1 3 0,-1 0 0,-4-2 16,-3 2-16,-3-3 15,-3-2-15,-6 2 0,-4 0 0,5 2 16,3-2-16,4 0 15</inkml:trace>
  <inkml:trace contextRef="#ctx0" brushRef="#br0" timeOffset="38733.487">5935 6701 0,'0'0'16,"0"0"-16,0 0 0,0 0 0,0 0 15,0 0-15,0 0 0,0 0 16,0 0-16,0 0 0,0 0 0,0 0 16,0 0-16,29-7 0,-29 7 15,27-3-15,-27 3 0,41-4 16,-16 3-16,2-2 0,1 0 0,14 1 16,4 0-16,-2-1 0,0 2 15,12-2-15,5 2 0,-2-1 16,0 1-1,12-3-15,-1 0 0,-1 2 16,-4 2-16,16-4 0,2 0 16,5 1-16,-9 0 0,7 1 15,5-4-15,27 2 0,-16-2 0,3 2 16,2 0-16,-12 1 0,-8-1 16,10 1-16,3 2 0,-8-3 15,-6 1-15,10 0 0,6 2 0,-9-2 16,-8 0-16,10-1 0,7 0 15,-9 4-15,-6 1 0,8-4 16,6-2-16,-10-2 0,-7-3 0,7 10 16,6 4-16,-8-1 0,-6-4 15,6-1-15,5 1 0,-11-2 16,-8 3 0,3-1-16,3-2 0,-7-1 15,-6 1-15,7-1 0,4-3 16,-9 6-16,-8 1 0,-2 1 15,-1 3-15,-4-4 0,-2-1 0,-5-2 16,0 0-16,-6 6 0,-4 1 16,-3-1-16,-3-6 0,-6-4 15,-6-4-15,-1 4 0,1 3 0,-2 5 0,-1 5 16,-5-6-16,-4-3 16,0-1-16,-1 0 0,-4 4 0,2 1 15,-1-1-15,0 3 0,2 0 16,2 0-16,-3-2 0,1-1 0,-2 0 15,-1 0-15,0 0 0</inkml:trace>
  <inkml:trace contextRef="#ctx0" brushRef="#br0" timeOffset="46004.2014">7026 7226 0,'0'0'0,"-11"-2"0,-5-1 0,-6-1 15,0 1-15,-18-1 0,-14 0 16,0 3-16,0 2 0,-15 1 15,-5 5-15,4 0 16,5 2-16,-15 9 0,-4 7 0,-1 2 0,11 0 16,-34 18-16,11 1 0,14 0 15,12-1-15,3 8 0,3 6 16,10-7-16,4-4 0,7 11 16,0 8-16,9-5 0,2-5 0,6 7 15,2 6-15,10-6 0,6-1 16,4 1-16,2 2 0,6-7 15,6-5-15,6 8 0,3 4 16,7-7-16,0-9 0,8 5 16,7 1-16,-5-5 0,0-4 15,6-3-15,4-2 0,1-2 0,-2-2 16,6-3-16,4 1 0,0-10 0,-3-6 0,10-4 16,7-2-16,-4-4 15,-1-1-15,10-3 0,3-1 16,-7 0-16,-6-2 0,13-9 15,8-6-15,-7-4 0,-7-1 0,4-3 16,6-2-16,-5 1 0,-3 1 16,3-10-1,1-6-15,-11 4 0,-7 1 16,2-10-16,2-9 16,-7 4-16,-6 3 0,-2-4 0,-2-4 0,-8 0 0,-3-1 15,-6-10-15,-1-6 16,-6 6-16,-4 4 0,1-5 0,-2-2 15,-6 3-15,-4 1 0,-5-1 16,-3-2-16,-3 3 0,-1 2 0,-6-4 16,-3-2-16,-5 8 15,1 7-15,-6-3 0,-2-2 16,1 8-16,1 5 0,-8-2 0,-3 1 16,0 2-16,5 2 0,-5 3 15,-4 0-15,1 6 0,2 3 0,-4 6 31,-3 3-31,5 6 0,3 2 16,-6 4-16,-3 6 0,7 3 16,3 3-16,12-1 0,7-3 15,6-1-15</inkml:trace>
  <inkml:trace contextRef="#ctx0" brushRef="#br0" timeOffset="47153.3559">13365 7340 0,'0'0'0,"-13"-9"0,-4-1 0,1 1 15,-4-2-15,-14-1 0,-7-4 0,-10 1 0,0 0 16,-18 1-16,-2 2 15,1 3-15,3 2 0,-17 5 0,-2 7 16,-4 3-16,7 2 0,-36 17 16,7 3-16,18-3 0,9 0 15,0 3-15,0 4 16,11 2-16,9 3 0,4 8 16,4 6-16,6-5 0,6-1 15,4 9-15,2 6 0,5-3 16,5-2-16,1 7 0,4 5 15,6-5-15,6-3 0,5 4 16,5 7-16,0-6 0,1-2 16,2 5-16,2 3 0,4-6 0,2-4 15,10 1-15,7 0 0,5-11 0,2-8 16,3 5-16,2 2 0,0-2 16,1-2-16,7-2 15,7-1-15,-3-8 0,-2-5 0,13-2 16,7-1-16,1-4 0,-2-2 15,7 0-15,4-3 0,-6-5 16,-6-6-16,8-2 0,4-2 0,-7-4 0,-6-1 16,4-6-16,4-2 0,-8-6 15,-5-3-15,-1-8 0,2-6 16,-6 0-16,-4 3 0,1-7 16,-1-5-16,-4 0 0,-4-2 0,0-6 15,1-3-15,-3 2 16,-2 3-16,-2-8 15,-3-6-15,-10 4 0,-5 4 16,-1-4-16,-2-1 0,-3-1 16,-3-2-16,0-3 0,1-5 15,-4 9-15,-3 7 0,-7-8 16,-6-2-16,0 3 0,0 1 0,-4 2 16,-2 1-16,-1 6 0,2 2 15,-5 1-15,-3-2 0,-3 4 0,-3 7 16,-7-6-16,-6 0 0,-2 3 15,-2 3-15,-17 1 0,-11-3 16,2 8-16,0 2 0,-17 1 16,-12-1-16,31 10 0,22 4 0,14 8 15</inkml:trace>
  <inkml:trace contextRef="#ctx0" brushRef="#br0" timeOffset="48643.0923">2514 10147 0,'0'0'0,"0"0"16,41-5-16,-21 2 0,4 2 16,12-2-16,9-1 0,10-1 15,-3-1-15,16 3 16,1 1-16,-5 0 0,-6 0 0,7 1 16,-5 1-16,-8 1 0,-5-1 0,0 0 31,-5-1-31,-10 1 0,-2 2 0,-5-1 15,-3 0-15,-4 2 0,-4-2 16,-4 1-16,-3-1 0,-5-4 16,-2-2-16,0 2 0,0-1 15,0 1-15</inkml:trace>
  <inkml:trace contextRef="#ctx0" brushRef="#br0" timeOffset="48896.7118">3036 10357 0,'0'0'0,"0"0"0,0 0 0,-9 28 16,8-16 0,-2 4-16,-1 2 0,1 0 0,-1 0 0,0 10 15,1-1 1,-1 0-16,-2-2 0,2-3 0,1 2 15,0-2-15,0-4 0,1 4 16,0-1-16,2-10 0,0-1 16,0-2-16,0-1 0,0 0 15</inkml:trace>
  <inkml:trace contextRef="#ctx0" brushRef="#br0" timeOffset="49445.4332">3342 10500 0,'0'0'0,"0"0"0,0 0 16,0 0-16,0 0 0,4 24 16,-4-24-16,0 0 0,2 29 0,-2-29 15,-5 32 1,2-18-16,-1 1 0,-2 2 15,0-2-15,-1 0 0,0 1 0,1-4 16,-1 2-16,2-4 0,-1 1 16,2-3-16,0 2 15,0-3-15,1-3 0,2 2 0,-3-2 16,2-4-16,2 0 0,-1-3 16,2-1-16,1 0 0,2-5 0,2 1 15,3-3-15,1 0 0,0-2 16,2 1-16,0-5 0,1-1 15,1 1-15,0 1 0,2-1 0,0 2 16,-2 1-16,1 0 0,-3 3 16,1 0-16,-1 1 0,-2 2 15,0 1 1,0 0-16,0 4 0,-1 2 16,-1 1-16,-1 1 0,0-1 0,-2 6 15,2 0-15,-4 0 0,-1 1 16,1 0-16,-1 4 0,0 0 15,-2 3-15,0 0 0,0 0 16,-2 1-16,1-1 0,0 0 16,-2-2-16,1 0 0,2-3 0,-3 1 15,1-3-15,0-3 0,2-3 0,4 1 16,-1-5-16,4 0 0,2-2 0,-3 1 16,1 1-16,-2-1 15</inkml:trace>
  <inkml:trace contextRef="#ctx0" brushRef="#br0" timeOffset="49583.3479">4037 10389 0,'0'0'0,"0"0"0,0 0 0,25-4 16,-25 4-16,36-4 0,-13 2 31,1 1-31,3 0 0,6 1 0,0 1 16,-2-1-16,0 3 0,-3-3 0,-2 1 15,-8-1-15</inkml:trace>
  <inkml:trace contextRef="#ctx0" brushRef="#br0" timeOffset="49768.2735">4016 10610 0,'0'0'16,"0"0"-16,0 0 0,31 3 0,-31-3 15,41 3-15,-9-2 0,2 3 16,1-1-16,14 0 0,4 1 16,1 0-16,-11-1 0,-8-2 15</inkml:trace>
  <inkml:trace contextRef="#ctx0" brushRef="#br0" timeOffset="50417.1273">5554 10363 0,'0'0'0,"2"-7"0,1-3 0,0-1 15,1-3-15,0-4 0,3-4 16,-4 2-16,-3 1 0,0 1 15,0 0-15,-3 0 0,-1 1 0,-1 2 0,-2 2 16,-3 1-16,1 5 0,-6-2 16,-5 4-16,-1 5 0,-1 0 15,-1 5-15,-1 4 0,-2 2 16,0 1-16,-5 8 0,0 1 16,5 1-16,0 3 0,-1 10 15,0 1 1,5-4-16,0-3 0,4 3 15,4-3-15,5-1 0,0-6 0,5 3 16,3-4-16,2 1 0,3-5 0,2 1 16,1-4-16,1-3 15,-1-3-15,2-1 0,2-3 16,1-1-16,1-3 0,6-3 16,3-4-16,0-1 0,0 0 0,0-4 0,0 0 15,0 1-15,1-3 0,0 1 16,-1 0-16,-4-3 0,-2 4 15,-1-5-15,1 2 0,-6 0 16,-2 1-16,2 0 0,-3 0 16,0 3-16,-2 0 0,-1 4 15,1 0-15,-3 3 16,0 1-16,-2 3 0,1 1 16,-1 2-16,0 0 0,-1 1 15,0 3-15,0 1 0,0 2 16,-1 4-16,1 2 0,-3 0 15,2 2-15,-1 0 0,-2 0 16,1 0-16,0-1 0,-2-2 0,2 3 16,0-1-16,0-2 0,2-1 0,0 0 15,0-3-15,2-1 0,4-6 16,2 0-16,-1 0 0,0-1 0,-1 1 16</inkml:trace>
  <inkml:trace contextRef="#ctx0" brushRef="#br0" timeOffset="50586.5112">5735 10560 0,'0'0'0,"0"0"0,0 0 15,0 0-15,0 25 0,0-25 0,0 25 16,0-25-16,0 24 0,0-13 0,0-3 15,0-1-15</inkml:trace>
  <inkml:trace contextRef="#ctx0" brushRef="#br0" timeOffset="51219.8131">6576 10338 0,'0'0'0,"0"0"0,5-16 16,-3 7-16,1-1 0,-1-3 0,0-1 15,-1-1 1,-2 0-16,-2-3 0,-3 0 16,-3 1-16,-2 2 0,-2 1 15,-3 6-15,-2 1 0,-1 0 0,-2 3 16,-5 4-16,1 0 0,1 5 15,-8 5-15,0 2 0,0 4 16,2-1-16,2 6 0,1 4 16,2-2-16,3 2 0,-2 6 0,2 1 15,4-3-15,6-1 0,1 0 0,4-2 16,4-1-16,3-1 0,5-3 16,1 1-16,4-4 0,0-3 15,0-1-15,2-4 16,-4-5-16,0 1 0,4-3 0,5-5 15,2 1 1,1-5-16,1 1 0,0-5 16,-3-1-16,-1 0 0,-1 0 0,3-6 15,0 3-15,-4-1 0,1-3 16,-3 2-16,-1 0 0,-1-1 16,-2 5-16,0-1 0,-5 2 15,2 3-15,-3-2 0,0 3 16,0 3-16,-1-2 0,-2 6 0,0 0 15,-2 2-15,0 0 0,0 3 0,-1-1 16,-2 3-16,1 2 0,-3 3 16,1-1-16,0 4 0,0-1 15,-2 1-15,2 2 0,2-2 0,1 2 16,-2 1-16,1 0 16,1 0-1,0-1-15,2-2 0,2-1 16,1-7-16,0-2 0,0-1 15,-1 1-15,0-3 0</inkml:trace>
  <inkml:trace contextRef="#ctx0" brushRef="#br0" timeOffset="51505.0906">6762 10500 0,'0'0'0,"0"0"0,0 0 0,0 0 16,0 0-16,31-1 0,-31 1 15,24 4-15,-24-4 0,22 8 16,-11-2-16,-1-1 0,-1 2 0,-2-1 16,-3 2-16,-2 1 0,-2-2 0,0 1 15,-3 0-15,-3 2 0,1-3 16,-1 1-16,1 2 16,-1-3-16,1 1 0,0-2 0,2 1 15,0 1-15,1-1 0,4-3 16,0 3-16,7-1 0,5-2 15,5-1 1,3-2-16,3-1 0,2 0 0,1 0 16,-3-1-16,-5 1 0</inkml:trace>
  <inkml:trace contextRef="#ctx0" brushRef="#br0" timeOffset="51705.3218">7649 10435 0,'0'0'0,"0"0"0,0 0 16,0 0-16,0 0 15,29 11-15,-29-11 0,29 7 16,-14-4-16,-1 1 0,-3-1 15,0-1-15</inkml:trace>
  <inkml:trace contextRef="#ctx0" brushRef="#br0" timeOffset="51874.6121">8273 10488 0,'0'0'0,"0"0"0,0 0 15,0 0-15,0 0 0,0 0 0,25 4 16,-25-4-16,27 0 0,-27 0 16,24 0-16,-24 0 0</inkml:trace>
  <inkml:trace contextRef="#ctx0" brushRef="#br0" timeOffset="52021.8488">8788 10442 0,'0'0'0,"0"0"15,0 0 1,0 0-16,0 0 0,0 0 16,23-4-16,-23 4 0,25 1 15,-25-1-15,22 0 0,-22 0 0</inkml:trace>
  <inkml:trace contextRef="#ctx0" brushRef="#br0" timeOffset="52191.2681">9251 10382 0,'0'0'0,"0"0"16,0 0-16,0 0 0,0 0 0,0 0 15,0 0-15,0 0 0,0 0 16,26 14-16,-26-14 16,24 6-16,-24-6 0,0 0 15,27 0-15,-27 0 16</inkml:trace>
  <inkml:trace contextRef="#ctx0" brushRef="#br0" timeOffset="52892.8067">10292 10374 0,'0'0'0,"0"0"16,0 0-1,11-28-15,-7 13 0,2 1 16,-1-4-16,1 0 0,-2 0 16,1-7-16,-2 1 0,0 2 0,0 0 15,-3 1-15,-2 0 0,-1 3 16,-2 0-16,-4 4 0,-4-1 15,-2 5-15,0-1 0,-4 4 16,-2 3-16,0 1 0,-1 3 0,-7 5 16,0 2-16,0 3 0,0 2 15,-2 4-15,-1 0 0,4 1 16,1 3-16,-4 5 0,2 1 16,3 2-16,3 0 0,3 2 0,4 1 15,4-4-15,2 0 0,4-3 16,4 1-16,2-6 0,2 2 0,5-3 15,3 0-15,1-4 0,0-3 0,2-4 16,1 0-16,2-3 0,0 2 31,6-4-31,5 0 0,-3-2 16,-2-3-16,3-1 0,4 1 0,-1-3 16,-2 1-16,2-5 0,-4-2 15,-5 3-15,-2 1 0,4-3 16,0 0-16,-6 4 0,-3 0 15,0-1-15,0-2 0,-2 3 16,-2 0-16,-2 3 0,0 1 16,-3 0-16,-1 2 0,-3 4 15,-2 1-15,0 1 0,-2 1 0,0 1 16,-1 0-16,0 4 0,-2 0 16,0 3-16,0-2 15,2 1-15,-1-2 0,1 3 0,0 0 16,1 0-16,-1-3 0,1 3 0,-1-2 15,2-1-15,0-1 0,1 0 16,0-3-16,0 0 0,2-3 16,2 0-16,3-1 15,-2-3-15,0 1 0,-2-1 16</inkml:trace>
  <inkml:trace contextRef="#ctx0" brushRef="#br0" timeOffset="53378.8241">10563 10524 0,'0'0'15,"0"0"-15,0 0 0,0 0 0,0 0 16,1 21-16,-1-21 0,0 0 16,-6 26-16,2-16 0,1 4 15,0-5-15,-1 0 0,0 2 16,0-3-16,-1 2 0,1-3 0,0 0 15,2 0-15,0 0 0,0-5 0,1 3 16,1-1-16,0-3 0,0-1 16,2 2-16,0-5 0,1 0 15,1-1-15,1 0 0,3-5 16,0 2-16,1-1 0,0 0 16,3-1-1,0 1-15,1 1 0,-1-1 0,0 1 16,0-2-16,0 4 0,1-2 15,-1 0-15,-1 3 0,-1 0 16,0-2-16,-1 5 0,0-3 16,-1 1-16,0 3 0,-1 0 15,0 0-15,-1 0 0,-2 4 16,0-1-16,0 1 0,-1 0 0,-1 3 0,0 1 16,0 1-16,-1 0 0,-1 3 15,-3-1-15,1 0 0,-1 0 16,-2 1-16,0 4 15,-2-2-15,0 1 0,-5 3 0,-2 0 16,3-4-16,1-3 0,3 0 16</inkml:trace>
  <inkml:trace contextRef="#ctx0" brushRef="#br0" timeOffset="53995.8321">3959 11739 0,'0'0'15,"0"0"-15,0 0 0,0 0 32,0 0-32,0 0 0,0 0 0,31 12 15,-31-12-15,32 2 0,-6-2 0,4-1 0,3-2 0,2 3 16,3 0-16,11 0 0,-1 0 16,7 2-16,-2 1 0,-4-1 15,-5 2-15,-7 1 0,-6 1 16,-8-1-16,-5-2 0,-3-1 0,-4 1 15,-2 0-15</inkml:trace>
  <inkml:trace contextRef="#ctx0" brushRef="#br0" timeOffset="54145.8417">4028 12029 0,'0'0'0,"0"0"16,0 0-16,0 0 0,0 0 15,26-3-15,-26 3 0,44-6 16,-19 3-16,6 0 0,4 0 16,6 1-16,1 1 0,5 0 15,-7 0-15,-7-1 0</inkml:trace>
  <inkml:trace contextRef="#ctx0" brushRef="#br0" timeOffset="54836.511">5738 11951 0,'0'0'15,"0"0"-15,4-16 0,-1 5 0,1-2 16,0-6-16,-1-2 0,-1-1 15,0 0-15,-2 0 0,-2 0 16,-1 0-16,-1 0 0,-6 0 16,0 2-1,1 3-15,-3 1 0,-1 3 16,-5 4-16,-2 2 0,-1 3 16,-2 6-16,-1 0 0,-3 5 15,2 2-15,-4 3 0,1 4 0,2 2 16,4 2-16,0 3 0,0 3 15,3 2-15,3 2 16,-2 8-16,3 1 0,4-5 0,2-1 0,6-4 16,0-3-16,6 0 0,-2-2 0,3 0 15,2-1-15,1-3 0,0-3 16,1-3-16,1-1 0,3-4 16,1-4-16,5-1 15,0 0-15,3-4 0,0-5 16,5-2-16,1-2 15,0-3-15,-2-3 0,-1 1 16,-4 1-16,3-5 0,-1 0 16,-2-1-16,0-1 15,-5 6-15,-1-1 0,-1-1 0,-3 4 16,-4 1-16,0 1 0,-1 3 16,-1 2-16,-2 1 0,-1 0 15,-1 4-15,1 3 0,-1 1 0,-1 2 16,-1 2-16,-1 1 0,-2 1 0,2 0 15,-3 4 1,2 2-16,-2 3 0,1 3 16,0-2-16,0-2 0,2 0 0,-1-2 15,2 0-15,1-1 0,1-1 16,0-3 0,0-1-16,0-1 0,3-1 15,0-2-15,1-4 0,1-2 0,2 0 16,-4 0-16,1 0 0</inkml:trace>
  <inkml:trace contextRef="#ctx0" brushRef="#br0" timeOffset="55045.1684">5997 12043 0,'0'0'16,"0"0"-16,0 0 0,0 0 0,-4 22 15,4-22-15,-4 22 0,4-22 16,-7 31-16,3-13 0,-4 3 16,1 2-16,0 0 0,-2 4 0,4-3 15,0-3-15,2-3 0,0-4 16</inkml:trace>
  <inkml:trace contextRef="#ctx0" brushRef="#br0" timeOffset="55578.2074">6352 11474 0,'0'0'0,"0"0"0,0 0 0,19 25 0,-19-25 0,23 27 16,-9-6-16,0 1 16,1 1-16,5 13 0,0 3 15,-2 0-15,0 1 0,1 9 16,-4 2-16,-3 5 0,-2-5 15,-9 3-15,-2 3 16,-6-6-16,-1-4 0,-11 6 0,-3-2 0,-2-5 0,-4-3 16,-10 4-16,-2-2 15,-1-6-15,-2-4 0,-8-3 16,-4-4-16,4-4 0,2-3 0,-21 3 16,10-8-16,18-4 0,14-4 0,7-4 15</inkml:trace>
  <inkml:trace contextRef="#ctx0" brushRef="#br0" timeOffset="55948.3128">5336 11353 0,'0'0'0,"0"0"0,-27 20 0,27-20 16,-29 23-16,12-7 0,-1 3 15,-8 8-15,0 4 0,0 2 16,1 3-16,-3 9 0,4 1 0,1 3 16,1 2-16,1 7 0,6-2 15,7-1-15,7 1 0,4 5 0,5-2 16,5-4-16,8-5 0,7-5 16,5-2-16,9 0 0,4-5 15,-13-10-15,-9-9 0,-5-5 0</inkml:trace>
  <inkml:trace contextRef="#ctx0" brushRef="#br0" timeOffset="56549.6863">6868 11346 0,'0'0'0,"0"0"0,0 0 16,0 0-16,1 25 0,-1-25 0,-3 21 15,3-21-15,-5 27 0,2-11 16,0 1-16,-1 1 0,0 0 16,-1-1-16,1 0 0,1-1 15,-1-1-15,-1 2 16,2-2 0,0-1-16,1 0 0,0-4 0,0-2 15,1-1-15,1-3 0,-2-1 0,2-3 16,0 0-16,3 0 0,1-3 15,4-1-15,1-3 0,1 0 16,2-2-16,1-1 16,-1-1-16,0-2 0,3 1 0,-1-1 15,-1-1-15,-1 0 0,2 3 0,1 0 16,-3 1-16,1-1 0,0 2 16,-2 2-16,-3-2 0,1 5 15,-1 1-15,2 2 16,-1 1-16,-1 1 0,0 2 0,-2 1 15,-2 3-15,1-3 0,-2 6 16,0 1-16,0 3 0,0 0 16,0 6-16,-3 0 15,1 3-15,-1 0 0,0 2 0,-1 2 16,1-4-16,-2 2 0,1-3 16,1-3-16,-3-3 0</inkml:trace>
  <inkml:trace contextRef="#ctx0" brushRef="#br0" timeOffset="57863.4539">8390 11731 0,'0'0'16,"0"0"-16,0 0 0,3-21 0,-3 21 16,0 0-16,0-23 0,0 15 15,-2 0-15,-2 1 0,-1-1 16,-2 3-16,0-1 0,-4 1 15,-3 0-15,0 4 0,-1 0 16,-4 2 0,-3 0-16,-4 4 0,4 1 0,-3 4 15,0 1-15,0 3 0,1 2 0,-3 4 16,1 3-16,4 0 16,1-1-16,5 2 0,0 1 15,6-2-15,0-2 0,4 0 16,1 2-16,2-2 0,1-1 15,3-1-15,2 0 0,3-3 0,1-1 0,7-3 16,4 0-16,0-2 0,-1-1 0,1-3 16,4-2-16,0-2 15,2-1-15,0-1 0,-2-3 16,-2 0-16,-3-1 0,2-3 16,2-4-16,0 1 0,-3-1 0,0-2 15,1-2 1,-3 2-16,-3 0 0,-2-2 15,-1-1-15,-2 1 0,-2 0 16,0-1-16,-1 0 0,0 1 16,-1 1-16,-3 0 0,1 3 15,1 2-15,-2 2 0,0 2 16,0 0-16,-1 1 0,0 2 0,0 2 16,0 0-16,-3 0 0,0 2 0,0 4 15,-1 4-15,-2-1 0,-1 0 0,-1 7 16,-2 0-16,1 4 15,-2 3-15,0 0 0,-1 3 16,1 2-16,1 1 0,-3 10 16,-1 2-16,1 0 0,-2 1 0,-3 3 15,-2 5-15,-3 5 0,1-2 0,-2 11 16,1 0-16,-2-5 0,2-2 0,-7 9 16,4 0-16,3-6 15,2-4-15,2 2 0,1 2 16,4-7-16,2-7 0,-5 21 0,3-7 15,2-11-15,2-8 0,3-5 16,4-1 0,5-5-16,4-2 0,1-10 15,2-5-15,-3-10 0,-1 0 16,2 0-16,1 0 0,-1-3 16,1 0-16,5-4 0,5-2 15,3-4-15,4-4 0,1-3 16,-1-4-16,-2 2 0,-2 0 0,1-3 15,1-2-15,0-3 0,1 1 0,0-8 16,-2 0-16,-1-2 0,-1-1 16,-3 1-16,0 0 0,-1 3 0,-1 0 15,-3 1-15,-1 0 16,-1 3-16,-3 0 0,-1 0 16,0-1-16,-3 5 0,-3 3 0,-3 0 15,-2 2 1,1 5-16,-1 1 0,0 2 15,-1-1-15,-1 2 16,-3 1-16,-2 4 0,-3 2 16,4 2-16,1 1 0,-1 2 0,0 3 15,0-2-15,0 1 0,0 4 16,0 2-16,0-1 0,1 2 16,4-1-16,2 3 0,0 0 15,2 1-15,4 3 0,3 1 16,3 1-16,2 0 0,3-1 0,3 2 15,6 4-15,0 0 0,-3-4 16,-4-4-16,-3-3 0</inkml:trace>
  <inkml:trace contextRef="#ctx0" brushRef="#br0" timeOffset="59427.1352">8887 11295 0,'0'0'0,"0"0"0,0 0 0,0 0 16,0 0-16,0 0 0,0 0 16,0 0-16,-6 31 0,6-31 0,-6 25 15,6-25-15,-10 33 0,6-15 16,1 1-16,0 1 0,0-1 0,-1 1 15,0-1-15,0 9 0,0-2 16,2-1-16,1-1 0,1-2 16,0-4-16,0 2 0,-1-2 15,3-3-15,1-2 16,2-2-16,-3-2 16,0-2-16</inkml:trace>
  <inkml:trace contextRef="#ctx0" brushRef="#br0" timeOffset="59658.6796">9105 11508 0,'0'0'0,"0"0"0,0 0 0,0 0 16,36-2-1,-36 2-15,37-1 0,-15 2 16,2 1-16,2 0 0,0 2 15,6-1-15,-2 2 0,0 1 16,-2 1-16,-2-4 0,-3-1 0,5-2 16,-3-1-16,-4-1 0,-3-4 15,-4 2-15,-2 1 16,-2 0-16</inkml:trace>
  <inkml:trace contextRef="#ctx0" brushRef="#br0" timeOffset="59890.5781">9419 11392 0,'0'0'0,"0"0"16,0 0-16,0 0 0,-8 25 0,8-25 16,-8 18-16,8-18 0,-12 30 0,3-12 15,-1 2-15,0 1 0,0-3 16,-3 7-16,1 0 0,1-3 15,0-2-15,2-1 0,1-2 16,4-2-16,2-3 0,1-3 16,0 1-16,-1-2 0</inkml:trace>
  <inkml:trace contextRef="#ctx0" brushRef="#br0" timeOffset="60197.8385">9728 11445 0,'0'0'0,"0"0"16,0 0-16,0 0 0,0 0 0,18-10 15,-18 10-15,0 0 0,32-2 16,-32 2-16,23 2 0,-13 2 16,-1-1-16,-1 1 0,-2 3 15,0 0-15,-2 0 16,-3 0-16,-2 3 0,-3 1 15,-3-3-15,-2 2 0,-2-1 16,0 0-16,1 2 0,-3 3 16,1-3-16,1 0 0,2-2 15,1 1-15,2-1 0,0 2 16,3 0-16,3-1 0,2-2 16,3-3-16,2 0 0,7 2 15,3-3-15,7 0 0,1-2 0,-4-1 16,-4 1-16,-2 0 0</inkml:trace>
  <inkml:trace contextRef="#ctx0" brushRef="#br0" timeOffset="60445.6581">10186 11522 0,'0'0'0,"0"0"0,0 0 16,29 0-16,-29 0 0,36 2 0,-13 1 16,2 0-16,1 0 0,8 1 15,0-1-15,-1-1 0,-2 3 16,0-1-16,-1-2 0,2 1 0,-4-3 0,-6 0 16,-4 0-16,-3 0 0</inkml:trace>
  <inkml:trace contextRef="#ctx0" brushRef="#br0" timeOffset="60692.8589">10500 11442 0,'0'0'0,"0"0"0,0 0 15,0 0-15,0 0 0,-11 29 0,11-29 16,-7 25-16,2-11 0,0 2 15,-1 0 1,1 0-16,-1 0 0,2 2 16,-1 0-16,1-2 0,-1-1 15,2 0-15,1 0 0,3-5 16,3-2-16,1-6 0,0-3 16,1 1-16,-2 0 0,0 0 0</inkml:trace>
  <inkml:trace contextRef="#ctx0" brushRef="#br0" timeOffset="61131.2459">10957 11385 0,'0'0'0,"0"0"16,0 0-16,0 0 0,24 10 15,-24-10-15,0 0 0,25 18 16,-25-18-16,16 18 0,-8-5 0,-3-1 0,0 3 15,-2-1 1,-2 3-16,-2-2 0,-1-1 0,-2 1 16,-1-2-16,-3 2 0,-2 0 0,-2-2 15,-2-1-15,-1-2 0,2-1 16,0-2-16,1-1 0,2-1 16,1-2-16,2-1 15,2 2-15,2-2 0,3-2 0,0 0 16,6 1-16,3-2 15,3-1-15,0 0 0,2 0 0,0 2 16,0-2-16,6 1 16,1 1-16,-1 1 0,-1 1 0,-3 1 0,0 1 0,-3 0 15,-2 3-15,-2 0 0,-2 3 16,0-2-16,-1 3 0,-3 0 16,-2-1-16,-2 1 0,-1 0 15,-3 0-15,-1 1 0,-3-1 16,-1-2-16,-1 0 0,-1-2 15,1-2-15,0 0 16,1-3-16,1-4 16,0-3-16,1-4 0,2 2 0,0 2 15,2-1-15</inkml:trace>
  <inkml:trace contextRef="#ctx0" brushRef="#br0" timeOffset="61331.5923">11334 11535 0,'0'0'0,"0"0"0,0 0 16,32 0-16,-32 0 0,41 0 16,-16 0-16,2 2 0,-1-1 15,7 3-15,-2 0 0,-1-1 16,0 1-16,-2-1 0,0-3 16,-4 0-16,-3 0 15,-3-5-15,-3-1 0,-2 0 16,-2 2-16,-2-1 15</inkml:trace>
  <inkml:trace contextRef="#ctx0" brushRef="#br0" timeOffset="61563.4996">11620 11370 0,'0'0'0,"0"0"0,0 0 0,0 0 16,-7 21-16,7-21 0,-2 19 15,2-19-15,0 25 0,0-12 16,0 1-16,0 0 0,0 1 16,0 0-1,0 0-15,0-1 0,0-3 0,1-1 16,0 0-16,1-2 16,2-1-16,-1-3 0,-1 3 0,0-4 15</inkml:trace>
  <inkml:trace contextRef="#ctx0" brushRef="#br0" timeOffset="61732.9458">11968 11563 0,'0'0'16,"0"0"-16,0 0 0,0 0 0,0 0 15,0 0-15,0 0 0,0 0 16,0 0-16,0 0 0,0 0 0,0 0 15,0 0-15,0 0 0</inkml:trace>
  <inkml:trace contextRef="#ctx0" brushRef="#br0" timeOffset="61895.7637">12168 11541 0,'0'0'0,"0"0"0,0 0 15,0 0-15,0 0 0,0 0 16,0 0-16,0 0 0,0 0 16,12 24-16,-12-24 0,0 0 0,0 0 15,0 0-15</inkml:trace>
  <inkml:trace contextRef="#ctx0" brushRef="#br0" timeOffset="62250.1365">12452 11499 0,'0'0'0,"0"0"0,0 0 16,0 0-16,0 0 0,0 0 16,39-7-16,-39 7 0,36 3 0,-15-2 15,3 1-15,2-1 0,-1 1 16,7 2-1,0 1-15,-2-1 0,-3-1 16,1 1-16,-2-3 16,-2-1-16,-5-1 0,2-1 0,-4 0 15,-4 2-15</inkml:trace>
  <inkml:trace contextRef="#ctx0" brushRef="#br0" timeOffset="62466.4677">12739 11389 0,'0'0'15,"0"0"-15,0 0 0,0 0 0,-5 23 16,5-23-16,-4 19 0,4-19 0,-4 27 16,1-12-16,0 2 0,0 1 15,1-2-15,-1 2 0,2 3 16,0-6-16,0 1 0,0-4 15</inkml:trace>
  <inkml:trace contextRef="#ctx0" brushRef="#br0" timeOffset="62836.3259">13299 11339 0,'0'0'15,"0"0"-15,0 0 0,0 0 16,-21 17-16,21-17 15,-22 15-15,22-15 0,-26 24 16,12-9-16,2 1 16,2 4-16,2 1 0,-1 8 0,2 1 15,3-1-15,3 1 0,2-1 16,2 1-16,4 5 0,1-4 16,3 1-16,2 0 0,-1-5 15,0-4-15,-2-5 0,-1-2 0,-3-4 0</inkml:trace>
  <inkml:trace contextRef="#ctx0" brushRef="#br0" timeOffset="63400.4933">13523 11431 0,'0'0'0,"0"0"16,0 0-16,0 0 0,0 0 16,-4 22-1,4-22-15,-5 20 16,5-20-16,-8 26 0,4-11 16,0-1-16,-1 0 0,1 0 0,-1 0 15,1-1-15,1 0 0,-1 1 16,1-3-16,0-1 0,1 1 0,-1-2 15,1-2-15,1 0 0,0-2 16,0-1-16,0 0 0,1-4 0,0 0 16,3-2-16,0-3 0,2-1 15,0-1-15,2 0 0,1-2 16,0 2-16,1-4 0,0 2 16,1 0-16,0-2 0,0-1 0,-1 0 15,-1-1 1,0 2-16,0-1 15,1 1-15,-2 0 0,0 1 0,-1-1 16,-3 7-16,0 1 16,-1-1-16,1 3 0,-3 1 0,2-2 15,-2 2-15,0 5 0,0 0 16,-1 2-16,0-3 0,-2 5 16,2 0-16,0 2 15,-1 3-15,0 0 0,0 0 0,0-1 0,1-1 16,1-1-16,0-1 0,0-2 15,0 3-15,0-4 16,1 2-16,1-1 0,0-3 0,1-2 16,0-3-16,2 0 0,-2 0 15,0-1-15,1 1 0</inkml:trace>
  <inkml:trace contextRef="#ctx0" brushRef="#br0" timeOffset="63569.9955">13755 11592 0,'0'0'0,"0"0"0,0 0 0,0 0 16,0 0-16,-974 2 0,1975-2 15,-974 1-15,-27-1 0,28 2 0,-13 0 0,-1 2 16,0-2-16,1-1 0,0 1 16,-1 0-16,0-4 0,-3 0 15,-1 2-15,-2 0 0</inkml:trace>
  <inkml:trace contextRef="#ctx0" brushRef="#br0" timeOffset="63808.4444">14106 11577 0,'0'0'0,"0"0"0,0 0 0,0 0 0,0 0 15,4 22-15,-4-22 16,0 0-16,1 29 15,-1-29-15,0 25 0,0-13 16,0-1-16,-1 2 0,1-3 16,-1 1-16,1-1 0,-2-1 15,1-3-15,1 1 0,0 0 16,0-2-16,0-1 0,0-4 16,-2 2-16,2-2 0,0 0 15,0 0-15</inkml:trace>
  <inkml:trace contextRef="#ctx0" brushRef="#br0" timeOffset="64140.5402">14390 11445 0,'0'0'0,"0"0"0,0 0 16,0 0-16,0 0 0,22 18 15,-22-18-15,15 20 0,-7-7 16,0 1-16,0 4 0,-1 0 0,-1 0 16,-2-1-16,-1 4 15,0 4-15,-2-1 0,-2-1 0,-2 2 0,0-2 16,-1 0-16,-2-1 0,1 1 16,-2-3-16,1-2 0,0-1 15,-1-1-15,1-3 0,-1 2 16,1-3-16,1 0 0,1-3 0,0 0 15,1-2-15,1-2 16,0 1-16,0-2 0,2-4 16,0 0-16,0 0 15,-1-4-15,1 4 0</inkml:trace>
  <inkml:trace contextRef="#ctx0" brushRef="#br0" timeOffset="64272.1361">14947 11943 0,'0'0'0,"0"0"0,0 0 0,0 0 15,0 0-15,0 0 0,0 0 0,0 0 16</inkml:trace>
  <inkml:trace contextRef="#ctx0" brushRef="#br0" timeOffset="66209.9057">3865 14594 0,'0'0'0,"0"0"0,19 3 16,-5-1-16,5 0 0,2-1 16,5 1-16,11-1 0,0 2 0,6 1 15,1-1-15,7-1 0,-7 3 0,8-1 16,-2 1-16,-10 1 0,-7 1 16,-7-4-16,-5 1 0,-7-1 0</inkml:trace>
  <inkml:trace contextRef="#ctx0" brushRef="#br0" timeOffset="66379.1594">3849 15009 0,'0'0'0,"0"0"15,0 0 1,35 2-16,-16-4 0,5 2 15,4 0-15,13 0 0,0 2 0,14-1 16,7-1-16,-15 3 0,-7-3 16,-7 1-16</inkml:trace>
  <inkml:trace contextRef="#ctx0" brushRef="#br0" timeOffset="67497.7482">5752 13828 0,'0'0'0,"0"0"0,0 0 0,0 0 15,0 0-15,-18-14 0,18 14 16,0 0-16,-26 0 0,11 3 16,-3 4-16,-3 1 0,0 2 15,-3 2-15,-4 2 16,-6 8-16,1 3 0,-8 10 15,2 3-15,-2 0 0,3-2 16,-3 16-16,4 3 0,2-3 0,7-3 16,-1 12-16,1 2 0,9-3 15,3-2-15,6 9 0,4 1 0,3-7 16,7-4-16,9 29 0,5-1 16,-2-17-16,2-11 0,2-3 15,0 0-15,4-1 0,2-2 16,4-5-16,2-3 0,-1-9 15,-1-7-15,2-3 0,2-5 16,-11-5-16,-5-4 0,-8-4 0</inkml:trace>
  <inkml:trace contextRef="#ctx0" brushRef="#br0" timeOffset="67751.9172">5600 14783 0,'0'0'0,"0"0"16,0 0-16,0 0 0,0 0 0,0 0 15,0 0-15,25 4 0,-25-4 16,22 7-16,-4-4 0,1-1 15,1 1-15,4-1 16,1-1-16,-3-1 0,-2 1 16,-1 1-16</inkml:trace>
  <inkml:trace contextRef="#ctx0" brushRef="#br0" timeOffset="68438.2037">6135 14533 0,'0'0'0,"0"0"0,0 0 0,0 0 15,0 0-15,26 5 0,-26-5 16,32 6-16,-32-6 0,33 7 16,-15 0-16,0-2 0,-1 4 0,2-1 15,1 3-15,1 6 0,-3-2 0,-6 4 16,-2 1-16,-3-2 0,-4 0 15,-6 3-15,-8 4 0,1-4 16,0 1-16,-3 9 0,-4-2 16,3 0-16,0-4 0,2-1 15,0-5 1,5-1-16,-1-4 0,7 0 16,3 0-16,5-3 0,-1-4 0,7-3 15,4-5-15,3-2 0,3 0 16,6-5-16,6-8 0,0 1 15,2-3-15,7-4 0,0-2 16,-2-2-16,-3-1 0,4-7 16,-3-1-16,-4 6 0,-4 1 0,-5-4 15,-1-3-15,-9 3 0,-4 2 0,0 2 16,-1 2-16,-4 2 0,-1 4 0,-1 0 16,-4-1-1,-2 5-15,-1 3 0,0 2 0,-3 4 16,1 2-16,3 0 0,-4 1 15,-1 1 1,0 3-16,-2 3 0,-1 1 0,0 3 0,-1 3 16,0 2-16,-1 5 15,0 1-15,1 0 0,1 0 0,2 5 16,0 4-16,2-1 0,0 1 16,2 2-16,-1 6 0,3-2 15,-2-1-15,2 10 0,0-2 16,2 0-16,-2-2 0,0-5 0,0 0 15,0-5-15,0 0 0,0-3 16,-2 4-16,0-8 0,-1-3 16,1-4-16,-1-3 0,1-1 15,0-3-15,-4-3 0,-4-4 16,-1 0-16,-1-1 0,-2-8 16,-2-5-1,4 3-15,2 1 0,1 4 0</inkml:trace>
  <inkml:trace contextRef="#ctx0" brushRef="#br0" timeOffset="68600.56">6937 14744 0,'0'0'0,"0"0"16,0 0-16,27 0 0,-27 0 0,32 1 15,-10 1-15,3-2 0,2 0 16,7-3-16,0 0 0,-8 0 15,-1 2-15,-6-3 0</inkml:trace>
  <inkml:trace contextRef="#ctx0" brushRef="#br0" timeOffset="69055.3301">7782 14301 0,'0'0'0,"0"0"15,0 0-15,0 0 0,0 0 0,-14 28 16,14-28-16,-26 27 16,13-12-16,-6 4 0,-2 3 15,-2 1-15,-1 0 0,-6 9 16,-1 4-16,-3 5 0,4-3 0,1 4 15,2 1-15,6-2 0,4 0 0,2 5 16,5-2-16,6-5 0,4-4 16,6-3-16,3-3 15,1-3-15,1-1 0,1-4 0,3 0 16,1-6-16,3-1 0,2-7 31,2-3-31,-3-4 0,-3-1 0,-3-5 16,-1 2-16,-1-4 0,-4-2 15,-4-1-15,0-2 0,-3 1 16,-2 1-16,-4-5 0,-2 0 16,-5-1-16,-1-4 0,-5 0 15,-7-1-15,2 3 0,2-2 16,0 3-16,0 0 0,-2-6 0,3 1 0,5 2 16,3 7-16,2 3 0</inkml:trace>
  <inkml:trace contextRef="#ctx0" brushRef="#br0" timeOffset="69387.6413">8061 14394 0,'0'0'16,"0"0"-16,0 0 0,17 21 0,-17-21 15,16 26 1,-2-7-16,-1 4 0,1-1 16,4 13-16,-2 1 0,-2 0 15,0 3-15,0 8 0,-2 4 16,-3-2-16,-2 0 0,-2 9 16,-2 0-16,-3-6 0,-2-5 0,-6 10 15,-4 0-15,-3-7 0,-4-7 16,-2-4-16,-1-3 0,1-4 0,2-5 0,-6-2 15,-2-6-15,7-5 16,3-4-16,2-5 0,0-5 16,5-4-16,5-6 0,2 5 15,-1 1-15,3 1 0</inkml:trace>
  <inkml:trace contextRef="#ctx0" brushRef="#br0" timeOffset="69904.5767">8458 14066 0,'0'0'0,"0"0"16,0 0-16,0 0 0,0 0 15,13 26-15,-13-26 0,11 27 16,-5-11-16,-4 0 0,0 2 16,0 0-16,1 0 0,-3 3 15,-1 4-15,-2 0 0,0-2 0,1-1 16,-2 1-16,1-5 16,0-2-16,0-2 0,0-2 15,1-1-15,0-4 0,1-2 16,1-3-16,0-2 0,3-2 0,2-2 15,1 0-15,1-2 0,1-2 0,3-3 16,1-5-16,-1 3 0,-1-3 0,1 1 16,0 0-16,0 0 15,0 1-15,1 1 0,0 0 16,0 0-16,1 2 0,-1 2 16,1 1-16,-2 2 15,-1-1-15,-2 5 0,1 2 0,0 2 16,0 2-16,-1 1 0,-1 2 0,1 2 0,0 2 0,-1 5 15,0 2-15,-1 1 0,-2 1 16,-1 1-16,0 4 16,-1-2-16,0 1 0,0-3 0,0-2 15,1-2-15</inkml:trace>
  <inkml:trace contextRef="#ctx0" brushRef="#br0" timeOffset="70845.1996">9874 14249 0,'0'0'0,"0"0"0,0 0 0,0 0 16,0 0-16,0 0 0,-24 10 15,24-10-15,-26 17 0,11-5 16,-3 6-16,1 2 0,-1 0 0,-2 6 15,-3 3-15,-4 10 16,4-1-16,-2 15 0,2 3 0,3-3 0,2-2 16,0 16-16,2 5 0,4 0 15,5-9-15,6 1 0,6 1 16,-2 2-16,3-10 0,5 1 16,3 0-16,2-10 0,3-9 0,20 18 15,5-6 1,-7-14-16,-4-6 0,-10-9 15,-8-8-15,-4-4 0</inkml:trace>
  <inkml:trace contextRef="#ctx0" brushRef="#br0" timeOffset="71077.1845">9929 14858 0,'0'0'0,"0"0"0,0 0 15,25-4-15,-25 4 0,31-2 0,-31 2 16,44 3-16,-18 0 0,2 0 0,6 1 16,5-1-16,-2-2 0,-6 2 15,-5-2-15,-4 1 0</inkml:trace>
  <inkml:trace contextRef="#ctx0" brushRef="#br0" timeOffset="71309.1279">10687 14683 0,'0'0'0,"0"0"0,0 0 0,25-3 15,-25 3-15,34 3 0,-10 1 16,2-3-16,1 1 0,13 2 0,4-1 16,-1 1-16,-2 0 0,12 6 15,1-2-15,-7 5 0,-4-2 0,6 1 16,-4 1-16,-10-5 0,-7-1 16,-6 0-16</inkml:trace>
  <inkml:trace contextRef="#ctx0" brushRef="#br0" timeOffset="71679.1246">10777 14944 0,'0'0'0,"0"0"0,0 0 0,0 0 0,0 0 0,31 15 16,-31-15-16,26 14 0,-26-14 15,36 17-15,-15-9 16,-1 2-16,-3-2 0,5 6 0,-1 0 16,-3 3-16,-3-2 0,-5-1 15,-4 1-15,-4 0 0,-2-1 16,-7 3 0,-4-2-16,-2 2 0,-1-2 0,-3 2 15,-2 1-15,0 4 0,1-1 16,2-1-16,2-4 0,3-1 15,1-2-15,5 2 0,2-1 16,2 0-16,1-3 0,7-1 16,5-2-16,1-1 0,4 0 0,8-3 15,4-4-15,-1-1 0,-3-3 0,2-5 16,2-2-16,-5-4 0,-4-2 16,-3 5-16,-4 1 15,-2 1-15</inkml:trace>
  <inkml:trace contextRef="#ctx0" brushRef="#br0" timeOffset="71933.2438">11100 14283 0,'0'0'16,"0"0"-16,0 0 0,-2 25 0,2-25 16,2 25-16,-1-9 0,0 1 15,2 0-15,-3 1 0,-1 0 16,-2 4-16,1-3 0,0-3 16,0-1-16,0-4 0,0-3 0,1-1 15,0-1-15,1 0 0</inkml:trace>
  <inkml:trace contextRef="#ctx0" brushRef="#br0" timeOffset="72265.6176">11705 14540 0,'0'0'0,"5"8"0,4 6 16,0 3-16,0 2 0,3 13 16,1 7-16,1 11 0,-1 3 15,-3 4-15,-2 5 0,-2 5 0,-3-9 0,-4 13 16,-5 0-16,-5-7 0,-4-3 16,-11 3-16,-4-6 0,-2-1 15,0-3-15,-21 17 0,1-10 16,3-12-16,3-9 0,0-3 15,0-6-15,6-3 0,2-1 0,0-5 16,-3-4 0,13-6-16,9-2 0,6-4 15</inkml:trace>
  <inkml:trace contextRef="#ctx0" brushRef="#br0" timeOffset="73532.2802">12362 13971 0,'0'0'0,"0"0"16,0 0-16,0 0 0,0 0 0,0 0 16,6-18-16,-6 18 15,0 0-15,0 0 0,19-12 16,-19 12-16,0 0 0,30-7 15,-16 4-15,3 2 0,2 3 0,5-1 16,6 0 0,0 0-16,4 0 0,14 2 15,7-1-15,9 1 0,-3-1 16,17 2-16,5 1 16,-8 2-16,-6 0 0,17 0 0,4 0 15,1-2-15,-9-1 0,39 4 16,-5 1-16,-20 1 0,-14-1 0,11-2 15,6-1-15,-17 0 0,-13 0 0,4 1 16,2 0-16,-4 0 0,-4-1 16,6-1-16,4-1 0,-12-1 15,-6 1-15,6-1 0,4 1 16,-11-2-16,-6 1 0,1 1 16,2-2-16,-9 3 0,-9-3 0,2 1 15,1 2 1,-6-2-16,-5-2 0,-7-1 15,-4-1-15,-6-1 0,-3 1 16,-5-2-16,-1-2 0,-3 5 16,-4 1-16,-7-1 0,-5 1 15,-3-2-15,-4-2 0,6 1 16,4 0-16,3 1 0</inkml:trace>
  <inkml:trace contextRef="#ctx0" brushRef="#br0" timeOffset="73955.8472">13560 14254 0,'0'0'0,"0"0"15,0 0-15,24 10 0,-12-4 0,5 1 16,8 3-1,1 0-15,3 1 0,10 3 16,3 4 0,-3-2-16,-3 1 0,4 5 0,-5 0 15,-4 1-15,-9-7 0,-8 1 16,-9 2-16,-10-6 0,-9 1 0,-10-2 16,-9 1-16,1 1 0,1 0 15,-10 2-15,-1 1 0,4 1 16,3-1-16,-1-1 15,1 0-15,6-2 0,6-3 0,5 4 0,9 2 16,9-4-16,5 0 0,6 0 16,5-4-16,6 1 0,6-2 0,4-2 15,2-1-15,3 0 0,1-4 16,1 0-16,1-1 0,-5-4 16,-3-3-16,-6-5 0,-5-2 15,-4 3 1,-4 0-16,-3 4 0</inkml:trace>
  <inkml:trace contextRef="#ctx0" brushRef="#br0" timeOffset="74573.347">12771 13224 0,'0'0'0,"0"0"0,0 0 15,0 0-15,0 28 0,0-28 16,0 27-16,0-27 0,-1 35 0,0-16 15,-2 2-15,0 0 16,0-2-16,-2 4 0,0 0 16,-3 4-16,-1-2 0,1-2 0,0-1 0,0-2 15,0-2-15,2-3 0,-1-1 16,2-1-16,0-3 0,2-2 16,0-1-16,-1-5 0,2 0 0,0-5 15,0-3-15,3-1 0,2-1 16,4-2-16,2-1 0,3-5 15,1-2-15,2 1 0,2 0 0,3-1 16,2 2-16,1-3 0,2 1 16,4-2-16,-3 2 0,0 1 15,-1 2-15,-2 1 0,-1 2 0,-2 3 16,-1 1-16,-2 2 0,-3 2 16,-2 2-16,-1 2 15,-1 3 1,-2 4-16,-4 0 0,-1 3 0,1 2 15,-2 3-15,-2 2 0,-2 1 16,-3 2-16,0-1 0,-4 7 16,-1 1-16,0-3 0,1-2 0,2 1 15,0 4-15,0-4 0,2 1 16,3-1 0,1-3-16,4-3 0,2-2 0,0-2 0,-1-4 15,-1 0-15</inkml:trace>
  <inkml:trace contextRef="#ctx0" brushRef="#br0" timeOffset="74889.4102">13621 13244 0,'0'0'0,"0"0"0,0 0 16,0 0-16,0 0 0,-29 10 16,29-10-16,-28 15 0,13-5 0,1 2 15,0 1-15,1 3 0,-1 3 16,0 2-16,0 3 0,-3 4 0,3-1 16,3 1-16,3 1 0,1 5 15,4-2-15,2 0 0,3-1 16,0-3-16,2-3 0,0-2 15,2-2-15,0-4 0,1-4 0,4-3 16,2-3-16,4-4 0,1-3 0,-3 0 16,-3 0-16,-2 0 0</inkml:trace>
  <inkml:trace contextRef="#ctx0" brushRef="#br0" timeOffset="75394.7101">13806 13376 0,'0'0'0,"0"0"0,0 0 16,0 0-16,0 0 0,-6 29 16,6-29-16,-6 24 0,6-24 0,-7 28 15,2-11-15,2 1 0,-1 0 0,1-2 16,-1 0-16,-1 0 0,1 0 15,-2 3-15,2-2 0,0-2 16,0-5-16,1 0 0,1-1 16,1-3-16,0 0 0,1-3 15,0-3 1,0 0-16,2-1 0,0-4 16,1-3-16,1-1 0,0-1 0,3-2 15,0-2-15,3 1 16,1-1-16,5-2 0,0 0 0,0 0 15,-2-1-15,-2 2 0,-1 0 16,-1 3-16,-1 2 0,-1 1 16,-2 0-16,0 2 0,-2 2 0,0 1 15,-1 2-15,-1 2 0,0 2 16,-1 1-16,0 1 0,1 2 16,-2 1-16,0 2 15,0 2-15,0 0 0,0 2 16,0 0-16,-2 0 0,1 0 15,0-1 1,0 0-16,0-1 0,0 0 16,-1 0-16,2-4 0,1-2 0,-1-1 15,0 0-15,0 0 16</inkml:trace>
  <inkml:trace contextRef="#ctx0" brushRef="#br0" timeOffset="75594.0318">14102 13511 0,'0'0'0,"0"0"16,0 0-16,0 0 0,0 0 0,23-3 16,-23 3-16,30 5 0,-30-5 15,36 2-15,-13 0 16,1 0-16,-1 1 0,-1 0 0,0 1 16,0-2-16,0 1 0,4-1 15,-1-1-15,-4-2 0,-4-2 16,-2 0-16,-3 1 15,-1-1-15</inkml:trace>
  <inkml:trace contextRef="#ctx0" brushRef="#br0" timeOffset="75845.0031">14642 13456 0,'0'0'0,"0"0"16,0 0-16,0 0 0,0 0 0,-6 21 15,6-21-15,-6 20 16,6-20-16,-8 22 0,4-10 16,0 1-16,-1 1 0,1-2 0,-1 1 0,1 1 15,0 0-15,-1 2 0,1 0 16,-1-1-16,2-1 16,0-3-16,-1-1 15,2-1-15,1 1 0,0-5 0,1-2 16,0-3-16,2-3 0,-1 1 15,-1 2-15,2-3 0</inkml:trace>
  <inkml:trace contextRef="#ctx0" brushRef="#br0" timeOffset="76208.5199">14911 13338 0,'0'0'0,"0"0"0,0 0 16,0 0-16,0 0 0,19 23 0,-19-23 16,17 23-16,-17-23 0,19 30 15,-9-14-15,-1 4 0,-1 1 16,-1 1-16,-2 1 0,1 5 16,-3-2-16,-1 2 0,-2 0 0,-1-3 0,-1-1 15,-4-1-15,-3 0 0,-2 0 16,0 0-16,-2 1 0,1-1 15,0-3-15,0-3 0,0-1 16,0-1-16,-1-2 0,1-1 0,2-5 16,2 1-16,-1-2 15,1 0-15,1-1 16,2 0-16,0-3 0,2 1 16,-1-2-16,-1-1 0,2 0 15,0 0-15,0 0 0</inkml:trace>
  <inkml:trace contextRef="#ctx0" brushRef="#br0" timeOffset="76331.3639">15283 13954 0,'0'0'0,"0"0"16,0 0-16,0 0 0,0 0 0,0 0 15</inkml:trace>
  <inkml:trace contextRef="#ctx0" brushRef="#br0" timeOffset="83469.0034">16541 9151 0,'0'0'0,"0"0"16,0 0-16,0 0 0,0 0 0,0 0 16,23 4-16,-23-4 0,27 1 0,-27-1 15,35 0-15,-14 0 0,1 0 16,2 0-16,3 0 16,0 0-16,2 1 0,6 1 0,1 2 15,-4 1-15,-1-2 0,-4 5 16,-7 3-16,-6-4 0,-3-2 15,-1 0 1</inkml:trace>
  <inkml:trace contextRef="#ctx0" brushRef="#br0" timeOffset="83647.594">16488 9591 0,'0'0'15,"0"0"-15,0 0 0,0 0 0,32 0 0,-32 0 16,48-4-16,-17 2 16,3 1-16,15 0 0,6-2 15,-8 1-15,-9-2 0,-5 3 16</inkml:trace>
  <inkml:trace contextRef="#ctx0" brushRef="#br0" timeOffset="85892.5281">17752 9311 0,'0'0'0,"0"0"15,0 0-15,0 0 0,23-2 0,-23 2 16,24-6-16,-24 6 0,37-4 0,-15 1 0,1 1 16,0 0-16,1 0 0,7 0 15,-1 4-15,-3-1 0,-3 0 16,-3 0-16,-1 1 0,-2 0 15,-1-1-15,-1-1 0,0 0 16,-4-1-16,-2 1 0,-2 0 16,-2 0-16,0 0 15</inkml:trace>
  <inkml:trace contextRef="#ctx0" brushRef="#br0" timeOffset="86177.8099">18351 9095 0,'0'0'0,"0"0"0,0 0 16,0 0-16,-1 28 0,1-28 0,2 27 16,0-11-16,0-1 0,2 4 15,-1 2-15,1 5 0,1 0 16,-2 0-1,-2 1-15,0-3 0,1-1 16,0-2-16,-2-3 0,0-2 16,0 0-16,1-4 0,2-1 15,0-2-15,1-3 0,-1-4 0,0-3 16,1-3-16,0-2 0,-1 0 16,1 2-16,-2 0 0</inkml:trace>
  <inkml:trace contextRef="#ctx0" brushRef="#br0" timeOffset="86478.2365">18770 8922 0,'0'0'0,"0"0"0,0 0 16,0 0-16,13 25 0,-13-25 15,21 27-15,-8-10 0,2 2 0,-1 4 16,-1 1-16,3 8 0,-3 0 16,-2 3-1,-2 3-15,-2 6 0,-2-1 16,-5 2-16,-3-1 0,-4-1 16,-3-1-16,-7 8 0,-4 0 15,1-6-15,-3-3 0,-11 4 0,-7-2 16,4-7-16,2-6 0,8-7 15,7-5-15,5-6 0</inkml:trace>
  <inkml:trace contextRef="#ctx0" brushRef="#br0" timeOffset="86834.5128">17797 8744 0,'0'0'0,"0"0"0,0 0 16,-27 19-16,27-19 0,-26 27 0,11-8 15,-1 3-15,2-1 0,-6 14 16,-1 5-16,0 7 0,4-1 16,-1 16-16,4 2 0,3-4 15,3-6-15,5 13 0,4 1 16,2-6-16,3-5 0,8 9 0,6 0 16,-1-9-16,-2-12 0,25 17 0,8-12 15,-21-25 1,-2-5-16,3 0 0,-9-6 15,-7-4-15</inkml:trace>
  <inkml:trace contextRef="#ctx0" brushRef="#br0" timeOffset="87358.8585">19383 8592 0,'0'0'0,"0"0"0,0 0 16,0 0-16,29-5 0,-29 5 16,37-3-16,-11 2 0,2 1 15,6-2-15,5-1 0,13 1 0,1 1 0,16 0 16,3 1-16,-2-1 0,-1-1 15,12 1-15,1 3 0,4 0 16,-8-1-16,11 2 0,-3 2 16,-11-4-16,-10-3 0,29 1 15,-5 1-15,-15 1 0,-12 2 0,-3 5 32,-4 1-32,-8-5 0,-5-4 0,-2 2 15,-4-1-15,-6 4 0,-6 3 16,-4-2-16,-2 0 0,-14-5 15,-1-2-15,-3 1 0,2 0 16,-2 0-16</inkml:trace>
  <inkml:trace contextRef="#ctx0" brushRef="#br0" timeOffset="87795.2233">20087 8724 0,'0'0'0,"0"0"16,0 0-16,0 0 0,24 3 15,-24-3-15,32 1 0,-32-1 16,38 3-16,-16 0 0,4-1 16,-2 2-16,-1 0 0,6 3 15,-2 1-15,-3 0 0,-3 2 0,-6 0 31,-4 0-31,-4 1 0,-4 1 0,-9 1 16,-5 0-16,-6 2 0,-5-1 16,-6 2-16,-4 1 0,-5 4 15,2-3-15,4 0 0,0-2 16,-1 4-16,4-2 0,4-1 16,3 0-16,4-1 0,5-2 0,8-1 15,6 0-15,4-6 0,2-1 0,8-1 16,5-1-16,4-1 0,4-2 0,5 1 15,3-1-15,-1 0 16,-4 0-16,1-2 0,-5-1 16,-3-1-16,-4-1 0,-7-2 15,-5-3-15,-4 3 0,0 1 0,-1 1 16</inkml:trace>
  <inkml:trace contextRef="#ctx0" brushRef="#br0" timeOffset="88430.8922">19653 8039 0,'0'0'0,"0"0"0,0 0 0,0 0 16,0 0-16,0 0 0,1 26 15,-1-26-15,2 20 0,-2-20 16,0 29-16,0-12 0,0-1 0,-1 3 16,-1 0-16,-1 1 15,0-2-15,-2 0 0,1 0 16,-1 2-16,1-3 15,1-1-15,-1-2 0,2-2 16,0-2-16,0-2 0,1 0 16,-1-5-16,1 0 0,1-3 15,0 0-15,0-4 0,1-1 0,2-2 16,0-3-16,1-1 16,3 0-16,1-3 0,1 1 15,-1-2-15,1 2 0,3-6 0,2-2 0,-2 2 0,-1 0 16,1 2-16,1 0 15,-1 2-15,0 1 0,3 1 16,-1 1-16,0 1 0,1 2 0,-1 3 16,-1 1-16,-1 2 15,-1 0-15,0 3 0,0 2 0,-1 4 16,0-1 0,-1 6-16,-1 3 0,-2 0 0,-1 1 15,-1 2-15,1 2 16,-3-2-16,-1 0 0,-2 1 15,-1 0-15,-1-2 0,1 1 16,0 0-16,1-2 0,0 0 16,0-1-16,0-3 0,1-1 0,0-3 15,0-1-15,0-1 0,-1-2 0,1-3 16,-3 1-16,3-5 0,0-3 16,0 0-16,0 2 0,0-1 15</inkml:trace>
  <inkml:trace contextRef="#ctx0" brushRef="#br0" timeOffset="88778.7583">20088 7834 0,'0'0'0,"0"0"0,0 0 0,0 0 15,24-9-15,-24 9 0,24-2 16,-24 2-16,27-4 0,-14 5 15,-1 2-15,0 0 0,-1 1 0,-2 2 16,-1 2-16,-3 0 0,-1-1 0,-3 3 16,-2 1-16,-4 0 0,-2 0 15,-1 0-15,-4 1 0,-4 3 16,1-1-16,1-2 0,2 0 16,2 0-16,2-1 0,0-1 15,2 0-15,3 0 0,1-1 0,4-1 16,5-1-16,4-2 0,3 1 0,6 0 15,4-2-15,1 0 16,2-1-16,-2 0 0,1-1 0,-4 1 16,-4-2-16,2 1 0,-4 0 15,-3-1-15</inkml:trace>
  <inkml:trace contextRef="#ctx0" brushRef="#br0" timeOffset="88979.2698">20335 8270 0,'0'0'0,"0"0"0,0 0 0,31-1 0,-18 0 16,4 1-16,5-1 0,6 0 16,-1-1-16,1 0 0,2-1 15,-4 2-15,-1 1 0,1-2 16,-3-1-16,-6-1 0,-5-1 15,-2 1-15,-2 0 0,-2 1 16</inkml:trace>
  <inkml:trace contextRef="#ctx0" brushRef="#br0" timeOffset="89233.2674">20498 8149 0,'0'0'0,"0"0"0,0 0 0,0 0 16,-3 23-16,3-23 0,0 0 15,-7 28-15,7-28 0,-4 26 16,1-11-16,1 1 0,0-1 16,1-1-16,0 0 15,0-1-15,1-1 0,0-1 16,-1-2-16,1 0 0,1-3 15,1 0-15,1-2 16,2-2-16,0-2 0,-1 1 0,1-1 16,-2 0-16</inkml:trace>
  <inkml:trace contextRef="#ctx0" brushRef="#br0" timeOffset="89749.9019">20903 8053 0,'0'0'16,"0"0"-16,0 0 0,0 0 0,0 0 16,4 21-16,-4-21 0,1 21 15,-1-21-15,0 26 0,0-10 16,0-1-16,-1 0 0,0 1 16,-1 0-16,-1-2 0,1 2 15,0-1-15,0-2 0,0 0 16,-1 1-16,1-3 0,1-2 0,0-1 15,-1-3-15,1 1 16,0-1-16,1-2 16,0 0-16,0-3 0,2-6 15,0 1-15,0-2 0,2-1 16,0-3-16,1 0 0,3-1 16,2 0-16,2-2 0,0-1 15,2-1-15,2-3 0,0-3 16,-2 5-16,0 1 0,3-1 15,0 1-15,0 1 0,0 1 0,-2 2 0,-1 1 16,0 2-16,-2 2 0,0 1 16,-1 1-16,-1 3 0,0 2 0,-2 2 15,2 3-15,-1 0 16,-1 2-16,0 1 0,1 0 16,-3 2-16,0 0 0,-2 1 0,-1 2 15,1 1 1,-1 0-16,-1 1 0,-1-1 15,0 2-15,0-2 0,1 1 16,-2-1-16,0 0 0,-2 0 16,1-3-16,0-1 0,0-2 0</inkml:trace>
  <inkml:trace contextRef="#ctx0" brushRef="#br0" timeOffset="91407.5966">22520 8335 0,'0'0'16,"0"0"-16,0 0 0,0 0 15,0 0-15,-33 25 0,14-8 16,0 4-16,-1 1 0,-3 5 16,-4 5-16,-4 8 0,4 0 0,-5 16 15,2 7-15,-1 5 16,5-6-16,-1 15 0,4 4 16,6-9-16,5-4 0,5 14 0,3 2 0,4-12 15,3-10-15,9 26 0,3-10 16,-2-12-16,-1-7 0,2-1 15,1 1-15,1-12 0,-2-7 0,9-2 16,7 1-16,-4-7 0,0-5 16,0-6-16,3-1 15,-4-8-15,1-3 16,-9-2-16,-5-3 0,-4-2 16</inkml:trace>
  <inkml:trace contextRef="#ctx0" brushRef="#br0" timeOffset="91809.1112">22700 9299 0,'0'0'15,"0"0"-15,31 0 0,-31 0 0,36 0 0,-7-1 16,7-1 0,13 0-16,-1 1 0,17 0 0,5 0 15,-3 1-15,-2 1 0,16 0 16,13 1-16,-12-2 0,-8 0 0,11 2 15,-1 0-15,-11 1 0,-9 0 0,24 2 16,-10 0-16,-19 1 0,-14 0 16,-6 1-16,-1 1 15,-7 0-15,-5-3 0,-9 2 0,-7 0 16,-10-7-16,-6-2 0,3 1 16,1 1-16,2 0 0</inkml:trace>
  <inkml:trace contextRef="#ctx0" brushRef="#br0" timeOffset="92210.505">23276 9458 0,'0'0'0,"0"0"0,0 0 16,0 0-16,0 0 0,28 2 15,-28-2-15,31 3 0,-31-3 16,40 1-16,-18 2 0,-1 1 16,-1 0-16,0 2 0,-2 1 0,2 2 0,-3 1 15,-6 0-15,-6 1 16,-5 2-16,-4 0 0,-6 3 0,-5-1 16,-4 3-16,-2 0 0,-1 1 15,-1 1-15,-5 3 0,4-3 16,1-3-16,1 2 0,4-2 15,4-1-15,5-2 16,4 0-16,4 0 16,2 0-16,6-2 0,4-2 0,3-4 15,5-2-15,6-4 0,5 0 16,-1 0-16,0-4 0,-1-2 16,1-2-16,-5-2 0,-3 0 15,-1-8-15,-6-3 0,-4 7 16,-2 3-16,-1 1 0</inkml:trace>
  <inkml:trace contextRef="#ctx0" brushRef="#br0" timeOffset="92511.3832">23659 8527 0,'0'0'0,"0"0"15,0 0 1,0 0-16,-2 25 0,2-25 0,-2 25 16,2-25-16,-3 32 0,1-15 15,-1 4-15,1-2 0,0 3 16,-1-3-16,-1 0 0,0 4 15,-1-2-15,3-1 0,1-2 16,0-3-16,1-4 0,0-2 16,0-1-16,0-1 0</inkml:trace>
  <inkml:trace contextRef="#ctx0" brushRef="#br0" timeOffset="92850.0027">24523 8697 0,'0'0'16,"0"0"-16,20 16 0,-8-3 0,1 3 16,8 10-16,2 4 15,0 0-15,-1 2 0,3 14 0,-3 6 16,-1 7-16,-4-3 0,-2 1 0,-4 1 15,-4 5-15,-3-5 0,-5 3 16,-4 0-16,-4 3 0,-3-6 16,-5 1-16,-5 3 0,0-8 15,-1-4-15,-13 18 0,1-4 16,0-12-16,1-4 0,4-7 0,0 0 16,2-8-1,3-2-15,-4-6 0,-1-2 16,6-7-16,4-4 0,7-8 0,5-4 0,9-4 15,2 0-15,-2 0 0,0 0 16,-1 4-16</inkml:trace>
  <inkml:trace contextRef="#ctx0" brushRef="#br0" timeOffset="93646.2887">25269 8684 0,'0'0'0,"0"0"0,0 0 0,0 0 16,0 0-16,0 0 0,0 0 0,0 0 0,35-8 16,-35 8-16,34-4 15,-13 2-15,3-1 0,5 1 0,4 2 16,1-2-16,1 0 0,15 1 15,3 0-15,9 0 0,-5-1 16,12 4-16,2 0 0,-6-1 16,-3-1-1,13 0-15,1-1 0,-8 3 0,-5 2 16,10 0-16,0 0 16,-7-2-16,-3-4 0,2 2 0,2 2 15,-2 0-15,-8-1 0,20 3 16,-6 2-16,-12-3 0,-10 1 15,-1 1-15,-2 0 0,-10-2 16,-5 0-16,-1 3 0,-1 2 0,-7-3 0,-3-1 16,-13-2-16,2 2 0,-6 0 15,-3 0-15,1-1 0,0 0 16,0-3-16</inkml:trace>
  <inkml:trace contextRef="#ctx0" brushRef="#br0" timeOffset="94100.864">26084 8905 0,'0'0'0,"0"0"16,0 0-16,0 0 0,38 1 0,-38-1 15,36 4-15,-14-2 0,2 1 16,0 1-16,1 1 16,5 3-16,-4 0 0,-1 0 15,-3 2-15,-4 0 0,-2 0 0,-7 1 16,-6 1-16,-5 0 0,-6 0 16,-7 1-16,-9 2 0,0-1 15,0 1-15,-11 1 0,-4-2 16,3 0-16,1-2 0,-4 2 15,0 1-15,6-2 0,6 1 16,4-2-16,6-1 0,3-1 0,4-1 16,4 0-1,5 0-15,4-1 0,4-1 16,7-2-16,6-1 16,2-1-16,0-1 0,6 0 0,4 0 15,-4-2-15,-1 0 0,-2 0 16,0 0-16,-3 1 0,-4 1 0,-2-4 15,-3-1-15,-2 1 0,-2 0 16,-3 2-16</inkml:trace>
  <inkml:trace contextRef="#ctx0" brushRef="#br0" timeOffset="94796.659">25264 8022 0,'0'0'0,"0"0"0,0 0 16,0 0-16,0 0 0,3 25 16,-3-25-16,0 22 0,0-22 0,0 32 15,-1-14-15,0 1 0,0-1 16,-1 1-16,-2 1 0,1 0 0,0-1 16,-3 4-16,0-3 0,-1 0 15,0-1-15,2-3 0,-1-1 16,2-4-16,1 0 0,-1-4 15,2 0-15,0-2 0,0 0 0,2-5 16,-2 0-16,0-3 0,2 0 16,0-3-1,2-2-15,0-1 0,1-1 16,2-2-16,0-3 0,1 3 16,0-1-16,2-3 0,1-1 15,0 0-15,-1-1 0,3 1 0,3-1 16,-1 1-16,-1 1 0,0 1 15,-1 4-15,-1-2 0,0 2 16,0 3-16,0 1 0,0 1 0,-1 2 0,0 1 16,3 2-16,-1 1 15,0 1-15,2 3 0,1 2 16,-1 2-16,0 0 0,-2 4 16,0 3-16,-3-1 0,0 0 0,-1 0 15,-3 1-15,-1-1 0,0 2 16,-3 0-1,0-1-15,-3 0 0,1-1 0,-1 1 16,0-1-16,-2-2 16,0 0-16,0-5 0,2 0 15,0-3-15,0 1 0,-1-3 16,0 1-16,0-2 0,2-2 0,0 1 16,0-2-16,0 2 0</inkml:trace>
  <inkml:trace contextRef="#ctx0" brushRef="#br0" timeOffset="95166.4156">25802 7701 0,'0'0'0,"0"0"16,0 0-16,23 2 0,-23-2 15,0 0-15,30 9 0,-30-9 16,20 10-16,-10-5 0,0 2 16,-1-1-16,-2-1 15,-1 4-15,-2-1 16,-3 2-16,-2-2 0,-3 2 16,-4 0-16,-1 0 0,-1 0 0,-1 0 15,-1 0-15,-3 1 0,0-2 16,3 1-16,2-1 0,2-1 15,1 1-15,2-2 0,2-2 16,3-1-16,2 1 0,7 0 0,6-3 0,1 1 16,2 1-16,7-1 0,4 0 15,-5 0-15,-2 0 0,-4 1 16,-3-2-16,-2 0 0</inkml:trace>
  <inkml:trace contextRef="#ctx0" brushRef="#br0" timeOffset="95485.724">26009 8242 0,'0'0'0,"0"0"0,0 0 0,0 0 16,27-1-16,-27 1 0,0 0 16,30-2-16,-19 2 0,2 0 15,1 0-15,-1 2 0,1 1 16,-1-2-16,-1 0 0,0 0 0,-1 0 0,1 0 16,1 0-16,-1-1 0,-1 0 0,1 1 15,0 0-15,0 0 16,0 1-16,-1-2 0,-1-2 31,-1 1-31,-1-1 0,-2 0 0,1 1 16,-2 0-16</inkml:trace>
  <inkml:trace contextRef="#ctx0" brushRef="#br0" timeOffset="95867.9397">26573 8049 0,'0'0'0,"0"0"16,0 0-16,0 0 0,0 0 0,-8 24 16,8-24-16,-5 19 15,5-19-15,-9 25 0,3-10 16,1 0-16,-1-1 0,0 1 16,-1-1-16,0 0 0,1-1 0,-1 1 15,2 0-15,0-1 0,1-2 0,-1 3 16,2-5-16,1-2 0,1-1 15,1-2-15,2 0 0,-2-4 16,3-1-16,-3 1 0,3-3 0,-3 3 16</inkml:trace>
  <inkml:trace contextRef="#ctx0" brushRef="#br0" timeOffset="96369.2286">26839 7969 0,'0'0'0,"0"0"15,0 0-15,0 0 0,0 0 0,0 0 16,0 0-16,0 0 0,31 7 16,-31-7-16,26 8 0,-26-8 0,29 9 15,-15-3-15,0-1 16,-1-1-16,-2 1 0,0-1 15,-2 0-15,0-1 0,-1 1 0,0 1 16,-1-1-16,-1 0 0,-2 0 0,1-2 16,-2 1-1,-1 0-15,1 1 0,-2-2 16,-1-2-16,0 4 0,0 0 0,-1 2 16,-2 0-16,-1 0 0,-1-1 15,-1 1-15,-2 1 0,-1 0 16,-1 2-16,-1 0 0,-2 3 15,1-1-15,0 1 0,-1 1 16,-2 1-16,1 0 0,-1-1 0,-5 5 16,1 2-16,0-2 0,2 0 15,1-1-15,2-1 16,1 0-16,0-3 0,1 1 0,1 0 16,0-1-16,1 1 0,1-3 15,2 0-15,0-1 0,2-1 0,0-1 16,2 0-16,2-4 0,2-1 0,2-4 15,3-2-15,-3 2 0,0-1 16,0 0-16</inkml:trace>
  <inkml:trace contextRef="#ctx0" brushRef="#br0" timeOffset="97086.7017">27303 8042 0,'0'0'15,"0"0"-15,0 0 0,0 0 0,0 0 0,0 0 16,0 0-16,0 0 0,-2 25 0,2-25 16,0 0-16,-10 29 0,10-29 15,-12 24-15,4-10 0,1 0 16,1 0-16,-1 0 0,2 0 15,-2-1-15,0 0 0,2 0 16,-1 0 0,1 0-16,0-1 0,1-2 15,0 0-15,0-1 0,1-2 0,1-1 16,0 0-16,-1-2 0,2 1 0,0-2 16,1-3-16,-2 0 15,2 0-15,0-4 0,2-2 16,0-1-16,1 0 0,0-1 15,0-3-15,3 1 0,0 0 0,3-1 16,1-1-16,0 0 0,0 0 16,1 0-16,0-1 0,3-3 0,1 0 15,-1 2-15,0 0 0,-2 2 16,-1 1-16,3 1 0,0 1 16,-1-1-16,-1 2 0,1 0 15,-1 2-15,-1 1 0,0 1 0,0 3 16,-1 1-16,-2 1 15,0 3-15,-1 1 0,-1 0 16,-1 1-16,-2 0 0,0 2 0,1 0 16,-2 3-16,0 0 0,-1 0 15,-1 2-15,-1 0 0,0 1 16,-2 3-16,-2-3 16,0 1-16,-1-2 0,1 2 0,-2 0 15,2-1-15,-2-1 0,2 1 16,0-1-16,1-2 0,-1-1 15,3-1-15,0-1 0,2-1 16,0-1-16,1-2 0,0-1 16,1 1-16,1-1 0,1-1 15,3 1-15,0 1 0,1-2 0,2-1 0,1 0 16,2-1-16,2 0 0,1-1 16,2 0-16,-2 0 0,0 0 15,4-2-15,-2 1 0,-1 0 16,-4 0-16,-2 0 0</inkml:trace>
  <inkml:trace contextRef="#ctx0" brushRef="#br0" timeOffset="97256.1732">27980 8238 0,'0'0'0,"0"0"0,0 0 0,0 0 0,0 0 16,0 0-16,0 0 0,0 0 16,0 0-16,0 0 0,-25 2 15,25-2-15</inkml:trace>
  <inkml:trace contextRef="#ctx0" brushRef="#br0" timeOffset="110581.75">18955 10421 0,'0'0'0,"0"0"0,0 0 0,0 0 16,0 0-16,0 0 0,-26 1 15,26-1-15,-33 2 0,11 2 16,-5-1-16,-1 1 0,0-1 16,-15 2-16,-5 1 0,1 1 15,0 0-15,-15 2 0,-1 0 16,3-1-16,5 3 0,-10 2 0,2-2 0,7 0 16,6-1-16,-2 5 0,4 2 15,5-5-15,3 1 0,6-2 16,6 4-16,4-5 0,6 1 15,3 0-15,4 3 0,6-3 16,1-1-16,4-1 0,4 0 31,2 2-31,4 3 0,9 0 0,5-2 16,-3 1-16,1-4 0,9 8 16,4 1-16,1-1 0,-1-2 0,6 3 15,4 3-15,-3-3 0,-3 3 16,11 0-16,4-2 0,-5 2 15,-4-3-15,0 3 0,1 1 16,-8-1-16,-4 0 0,6-2 0,0-5 0,-12 0 16,-3-3-16,-1 0 0,-3 3 15,-6-10-15,0-1 0,-1-4 16,0-2-16,-2 0 0,-1 3 0,3-5 16,1-5-16,-1-1 15,0-2-15,-2-2 0,-2-4 16,-3 2-16,0 0 0,1-6 0,1-7 0,-4 5 31,1-1-31,-2-7 0,-1-2 16,0 3-16,-1 0 0,-1-4 0,0 0 15,-1 1-15,-1 2 0,0-2 16,-1-1-16,-1 1 0,2 3 16,-1 3-16,0-3 0,0 6 15,-1 1-15,1 1 0,-1 2 0,1 4 16,0 4-16,-1 4 0</inkml:trace>
  <inkml:trace contextRef="#ctx0" brushRef="#br0" timeOffset="113421.9022">27896 7737 0,'0'0'0,"-5"-11"16,-3-6-16,-12-10 0,-10-8 15,-10-8-15,-2 4 0,-19-11 16,-16-11-16,-9-4 0,3 6 0,-15 0 16,0 7-16,-33-3 0,13 13 15,2 9-15,1 6 0,14 8 0,7 6 16,-3 4-16,-3-1 0,8 0 16,6-1-16,-4 15 0,-2 10 15,13 4-15,7 3 0,-6 4 16,-6 4-16,7 1 0,4 0 0,-2 3 15,-1 6-15,11 2 16,6 3-16,0 6 16,-2 4-16,8-5 0,6-5 15,0 8-15,3 5 0,5 1 16,2 0-16,4 9 0,3 6 16,8-15-16,6-8 0,7 7 15,5 5-15,1 0 0,3-2 0,4 9 16,2 6-16,5-11 0,5-7 15,5 1-15,4 2 0,-1-1 0,1-1 0,3 1 16,5 1-16,4-3 16,2-3-16,8 2 0,5 1 15,-1-1-15,1-1 0,13-3 16,10-3-16,-3-5 0,-1-5 0,5 4 16,3 1-16,-7-6 0,-5-7 15,11 0-15,9-1 0,-8-5 0,-7-1 16,8-1-16,6-1 0,-7-8 15,-4-3-15,7-6 0,5 1 16,-7-4-16,-3-3 0,2-4 16,3 0-16,-6-2 0,-4-2 0,7-2 15,2-4-15,-5-2 0,-4-3 16,3-6 0,2-4-16,-9 0 0,-10 1 0,5-6 15,2-4-15,-8 3 0,-5 1 16,1-9-16,2-7 0,-5 1 15,-4 2-15,-3-6 0,-1-5 16,-7 4-16,-4 2 0,-2-5 16,-3-4-16,-4 5 0,-2 4 0,0-10 15,-1-6-15,-6 5 0,-4 7 0,-4-6 16,0-1-16,-2 7 0,-1 5 16,-9-4-16,-7-3 15,-4 0-15,-4 1 0,-4-2 0,-1-2 16,0 5-16,2 4 0,-16-1 15,-11-1-15,0 7 0,3 3 16,-11-5 0,-6-2-16,1 4 0,0 4 0,-12 4 15,-9 1-15,2 9 16,2 3-16,-14-2 0,-10 4 0,34 7 16,21 4-16,17 7 0</inkml:trace>
  <inkml:trace contextRef="#ctx0" brushRef="#br0" timeOffset="130562.7956">19345 9992 0,'0'0'0,"0"0"0,0 0 0,0 0 15,0 0-15,0 0 0,0 0 0,20-7 16,-17 4-16,-1-1 0,0-3 16,-1 1-16,0-1 0,0 0 15,0 1 1,0 0-16</inkml:trace>
  <inkml:trace contextRef="#ctx0" brushRef="#br0" timeOffset="130768.9447">19304 9762 0,'0'0'0,"0"0"0,0 0 15,0 0-15,0 0 0,0 0 16,0 0-16,0 0 0,0 0 16,0 0-16,0 0 0,0 0 0,-24-4 15,24 4-15</inkml:trace>
  <inkml:trace contextRef="#ctx0" brushRef="#br0" timeOffset="130938.2297">19182 9691 0,'0'0'0,"0"0"0,0 0 0,0 0 16,0 0-16,0 0 0,0 0 16,0 0-16,0 0 0,0 0 15,0 0-15,-7-20 0,7 20 0,0 0 16</inkml:trace>
  <inkml:trace contextRef="#ctx0" brushRef="#br0" timeOffset="131138.8776">19110 9678 0,'0'0'0,"0"0"0,0 0 16,0 0-16,0 0 15,0 0-15,0 0 0,0 0 0,0 0 16,0 0-16,0 0 16,0 0-16,0 0 0,0 0 0,0 0 15,0 0-15</inkml:trace>
  <inkml:trace contextRef="#ctx0" brushRef="#br0" timeOffset="131308.3218">19075 9860 0,'0'0'16,"0"0"-16,0 0 0,0 0 0,0 0 16,0 0-16,0 0 0,0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4T23:51:13.73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28207 3600 0,'0'0'0,"0"0"0,0 0 15,0 0 1,0 0-16,0 0 0,6-19 15,-6 19-15,0 0 0,0 0 16,26-16-16,-26 16 0,21-7 0,-8 3 16,2 1-16,0-1 0,1 3 15,1-2-15,3 0 0,0 2 16,0 1-16,3 0 0,1-1 16,8-2-16,0 1 0,1 1 0,1 0 0,2 2 15,0 0-15,8 1 0,0-2 16,0-1-16,2 0 0,0 0 15,2 0-15,8 1 0,-5 1 0,2-2 16,0 0-16,-2 0 16,-1 2-16,7 0 0,-1 0 15,-2 0-15,-1 1 0,1-2 0,0 0 0,-2 0 16,-1-2-16,7 3 16,1 1-16,-6 1 0,-4-2 0,4 1 15,1 0-15,-3-3 0,-3-1 16,2 1-16,1 1 0,-4 0 15,0 0-15,-2 1 0,-1 0 16,1-3-16,0-2 16,-1 3-16,1 0 0,-4 0 15,0 1-15,0 0 0,0 2 16,-1-2-16,-1-2 0,-2 1 16,-2 0-16,-1 2 0,-1-1 0,-1 1 15,-2 0-15,-2-3 16,-2-1-16,-4 0 0,0 2 0,-1 0 15,0 2-15,-2-2 0,-2 1 0,-2-1 16,0-1-16,-2 0 16,0 1-16,-1 1 0,-1 1 0,0 0 15,0 0-15,-4-2 0,1 0 0,-1 0 16,-3 2-16,1-1 16,-1 1-16,-1 1 0,0 0 15,-1 0-15,0 0 16,-2-2-16</inkml:trace>
  <inkml:trace contextRef="#ctx0" brushRef="#br1" timeOffset="7552.688">29270 4697 0,'0'0'0,"0"0"0,0 0 0,0 0 16,-3-26-16,3 26 0,-4-21 0,4 21 16,-5-25-16,1 13 0,-2 0 15,1 0-15,-1 0 0,-2 1 16,0 0-16,-1 2 0,-1 1 15,-1-1-15,-1 2 0,-3 1 0,0 2 0,-6 0 16,0 2-16,1 2 16,3 1-16,-2 2 15,0 4-15,-1 1 0,0 2 0,-1 1 16,0 2 0,3 3-16,0 1 0,3 1 0,1 1 15,-1 7-15,1 0 0,0 0 16,2-1-16,3 0 0,2-1 0,2-2 15,2 0-15,2-1 0,2-2 16,1 0-16,0-2 16,1-3-16,0-1 0,0-2 0,2-1 15,-2-5-15,1 0 0,2-2 16,2 0-16,0-2 0,3-1 16,3-3-16,1-2 0,1-2 0,0 0 15,1-2-15,0-1 0,2-1 16,1-1-16,0 0 0,0-3 0,-2 1 15,-1-1-15,3-5 0,-2 0 16,0 1-16,-1 2 0,-3 1 16,-2 0-16,0 3 0,-1 0 0,-1 3 15,-1-1-15,-2 2 0,-2 1 0,0 1 16,-2 1-16,0 1 0,0 1 16,-1 2-16,-2-1 15,0 3-15,-3-1 0,1 4 0,-1 0 16,0 0-16,-1 0 0,1 3 15,0 2-15,-1 1 0,1 0 16,-1 2 0,-1 0-16,1 3 0,-1 0 0,1 0 15,0 0-15,-2 4 16,2-1-16,0-2 0,1 0 16,0 1-16,-1-2 0,2-1 15,0 1-15,0-2 0,1-2 0,0-1 16,-1 0-16,1-3 0,1-1 15,1 0-15,2-1 0,0-1 0,2-2 16,0 1-16,-2-1 0,1-1 16</inkml:trace>
  <inkml:trace contextRef="#ctx0" brushRef="#br1" timeOffset="7969.2731">29511 4805 0,'0'0'0,"0"0"0,0 0 0,0 0 16,0 0-16,0 0 0,0 0 15,-21 17-15,21-17 0,-19 11 16,19-11-16,-28 13 0,14-6 16,-1 2-16,-1 0 0,2-1 0,0 0 0,-1 1 15,0 2 1,0-1-16,2-2 0,1-1 0,2 1 0,1-2 0,2 0 0,0 0 15,3-2-15,1 2 16,3 0-16,4-2 0,1 0 16,2-1-16,-1-2 0,4-1 15,2 0-15,3 0 0,1 0 0,1 0 16,1 0-16,4 0 16,0 0-16,1-1 0,2-1 15,-3 1-15,-1-1 0,-2 1 0,-3 0 16,-1 0-16,-3 0 0,-1-1 15,-1 0-15,-1 1 0,-2 0 16,0 0 0,-1-1-16,-3 0 0,0 1 0,-1-1 15,-1-1-15,1 0 0,-1-1 16,0 2-16</inkml:trace>
  <inkml:trace contextRef="#ctx0" brushRef="#br1" timeOffset="8254.642">29507 4863 0,'0'0'16,"0"0"-16,0 0 0,0 0 16,0 0-16,0 0 0,-12 27 15,12-27-15,-4 20 16,4-20-16,-5 26 0,3-11 15,0 2-15,0-2 0,0 1 16,0 0-16,1-2 0,0 1 16,0 1-16,0-2 0,0 1 15,0-3-15,0 0 0,0-2 16,0-2-16,-1 1 0,1-2 0,1 0 16,0-1-16,0-2 0,0 0 0,0-4 15,0 0-15,0 0 0,0-3 16,0 3-16</inkml:trace>
  <inkml:trace contextRef="#ctx0" brushRef="#br1" timeOffset="8802.6408">30246 4543 0,'0'0'0,"0"0"0,0 0 0,0 0 15,0 0-15,0 0 0,0 0 16,-30 17-16,30-17 0,-24 12 0,24-12 16,-30 17-16,14-9 0,-2 1 15,-1 1-15,1 0 0,0 0 0,-5 4 16,0-1-16,1 0 0,1 0 15,1-1-15,0 1 0,3-1 16,4-1-16,0-2 0,1-1 16,1 0-16,1 0 0,2 0 15,2-1-15,0 0 0,1-2 0,2 1 16,2-1-16,1-1 0,1 0 16,3 2-16,1-1 15,3 1-15,1-2 16,2 1-16,1-1 0,1 1 15,1-1-15,6 1 0,2 0 16,-1-1-16,-1-1 0,0 0 16,0 1-16,-2 1 0,-1 0 0,1-2 15,-1-1-15,-1 0 0,-2-1 16,-1-1-16,1 0 0,-3 2 16,-1-1-16,-2 0 0,1 0 0,-2 0 15,-3-2-15,1 1 0,-1 0 16,-2 0-16,-2 0 0,0 0 15,0 0-15,-3 4 0,-2-3 0,0 0 16,1 0-16,0 0 0</inkml:trace>
  <inkml:trace contextRef="#ctx0" brushRef="#br1" timeOffset="10762.4299">30747 4755 0,'0'0'0,"0"0"0,0 0 0,0 0 0,0 0 16,0 0-16,6-23 0,-6 23 15,0 0-15,0 0 0,5-23 16,-5 23-16,0 0 0,3-25 15,-3 25-15,1-20 0,0 10 0,-1-1 16,0 1-16,0 0 16,0 1-16,0-1 15,-1-2-15,0 1 0,0 1 0,-1 0 16,-1 0-16,-1 1 0,1 0 0,-3 1 16,0 0-16,-1 1 0,1 0 0,-3 3 0,-1 1 15,-1 0-15,0 2 0,-1 3 16,0 3-16,-1-1 0,1 1 0,-2 2 15,-2 3-15,1 0 0,0 2 16,-4 5-16,0 3 0,3 0 16,0-1-16,2 2 0,1 2 15,0-1 1,1-1-16,1 5 0,2-4 16,3-1-16,1-2 0,3 0 15,1-2-15,0-1 0,1-4 16,1-3-16,1-1 0,1-2 15,-1 0-15,1-3 0,0 0 16,2 0-16,0-2 0,3-2 0,3-3 16,1 0-16,2-1 0,2-1 0,0-3 15,0-1-15,-1-1 0,2 2 16,1-2-16,-1-2 0,1 2 0,1-2 16,-1 0-16,-1 0 0,-3 1 15,-1 0-15,-2 0 16,-1 1-16,-1 1 0,0 1 0,-1 0 15,-2 1 1,0 1-16,-2 1 0,1 2 16,-2 0-16,0 1 0,0 2 15,-1 2-15,-2-1 0,2 3 0,-1 2 16,0 1-16,-1 1 16,-1 0-16,0 2 0,0 2 15,0 0-15,0 0 0,0 1 0,-1 2 16,0-3-16,0 2 0,0-2 0,0 0 15,-1 0-15,1-1 0,1 0 0,0 0 16,0-1-16,0 0 0,0-2 16,1 0-16,0-1 0,0-1 15,-1 1-15,-1-2 0,2 1 16,0-3-16,0-2 0,3 3 16,-3-3-1,2-4-15,-2 4 0,2-3 16,-2 3-16</inkml:trace>
  <inkml:trace contextRef="#ctx0" brushRef="#br1" timeOffset="11300.6575">30973 4788 0,'0'0'0,"0"0"0,0 0 16,0 0-16,0 0 0,0 0 0,29 8 15,-29-8-15,0 0 0,26 11 16,-26-11-16,0 0 0,23 16 15,-17-8-15,-2-2 16,-1 2-16,0 0 0,-3 1 16,-3 0-16,-1-1 0,-4 2 0,-1-2 0,0 2 15,-2-2-15,0 1 0,-1-1 0,1-1 16,0-2-16,1 1 16,2 0-16,-1-3 0,2-1 0,2 1 15,0-1-15,1 0 0,-1 0 16,2 0-16,0-2 0,1 0 15,2 0-15,0 0 16,0-2-16,3 0 16,0-1-16,2 1 0,1 0 0,4 1 15,0-1-15,1 1 0,1 1 16,0 2-16,1 0 0,-1 0 16,-1 1-16,0 1 0,-2 1 15,-2 0-15,1 2 0,-1-1 16,-2 1-16,0 1 0,-2 1 0,-1 1 15,-1-1-15,0 1 0,-2 1 0,-2-1 16,-2 1-16,0 0 0,-3-3 16,-1 0-16,-1 0 15,1 1-15,-5 1 0,1 1 16,1-3-16,1-1 0,0 0 0,0 0 16,1-1-1,0-3-15,0 2 0,0-2 0,4 0 16,-1-1-16,-1 1 0,1-2 0,-1-1 15,0 0-15,1-1 0,1-3 16,0 2-16,2 0 0,-1 0 16</inkml:trace>
  <inkml:trace contextRef="#ctx0" brushRef="#br1" timeOffset="11996.508">31549 4498 0,'0'0'0,"0"0"0,0 0 15,0 0-15,0 0 0,-28 3 16,28-3-16,-26 6 0,26-6 0,-30 7 16,11-3-1,0 2-15,-1 0 0,1 2 16,-1 0-16,0 0 0,0 0 15,-5 3-15,-1 1 0,3-2 16,2 0-16,2 0 0,2 0 16,1-1-16,4-2 0,1 1 0,2-1 15,3 1-15,0-1 0,3 0 16,3-2-16,2 1 0,1-2 0,3 0 16,2-2-16,0 2 0,2 1 15,4 0-15,0 1 0,3 0 16,-1-2-16,3 0 0,2 1 15,-1-1-15,-2 0 0,0-1 16,-1 2-16,-2-1 0,0 0 0,0 1 16,-1 0-1,-2-1-15,0-1 0,-2 2 16,0 1-16,-1 0 0,-1-1 0,-5 0 16,-2 0-16,0-1 0,-1-2 15,0 0-15</inkml:trace>
  <inkml:trace contextRef="#ctx0" brushRef="#br1" timeOffset="12836.9024">31894 4678 0,'0'0'0,"0"0"0,0 0 0,0 0 15,0 0-15,9-26 0,-9 26 16,5-19-16,-5 19 0,7-21 16,-4 10-1,-1 0-15,0 0 0,-1 0 16,1-1-16,-2 0 0,-2 1 15,1 2-15,0-1 0,0 0 16,-1 2-16,-1 1 0,-2 1 16,1 2-16,-1-2 0,-2 3 15,-3 1-15,0 1 0,0 2 16,-2 2-16,-1 2 0,0 2 0,2-1 0,0 3 16,-1 1-16,-3 4 0,-1 2 0,2 1 15,2 3-15,-1-2 0,-1 0 16,2 2-16,0 0 0,2 0 15,1 2-15,3-2 0,0-1 16,2 0-16,1 1 0,1-1 16,2-2-1,3-5-15,0 1 0,0-3 16,2-1-16,-1-2 0,1-1 16,0-1-16,3-2 0,1-2 15,1-1-15,-1-1 0,1 0 16,1-3-16,0-1 0,2-1 15,0-1-15,0-2 0,0 1 0,0-3 16,0-1-16,-2 0 0,-1 0 0,-2-1 16,1 0-16,-1 2 0,-3 0 0,1-1 15,-1 2-15,0 1 0,-1-1 16,0 0-16,-1 2 0,-1-1 16,0 2-16,-1 1 0,1 2 15,-1 1-15,0-1 0,-1 4 16,1-2-1,-1 2-15,0 0 0,-1 4 0,0-1 16,-2 1-16,1 2 0,0 1 16,0-1-16,0 2 0,-1 0 15,0 0-15,0 2 0,1 1 16,-1 0-16,1 0 0,-1-1 16,1 0-16,-1-1 0,2 1 15,0 0-15,0-1 0,1-1 0,0 1 16,0 0-16,-1 0 0,0 0 15,0-1-15,1-2 0,1 0 16,0 0-16,0-1 0,0 1 16,0-2-16,0 0 0,-1-1 0,0-3 15,0 0-15,0 0 0,0 2 16</inkml:trace>
  <inkml:trace contextRef="#ctx0" brushRef="#br1" timeOffset="13300.6136">32033 4781 0,'0'0'0,"0"0"0,0 0 16,0 0-16,0 0 0,23 0 16,-23 0-16,22 2 15,-10 1-15,1-1 0,0 2 16,0-1-16,-1 0 0,-2 3 16,-2 2-16,0 1 0,-1-2 15,-3 0-15,-2 1 0,-2 0 16,-2 1-16,-3 0 0,-4 3 15,-1-2-15,-2 0 0,0-1 16,-2 1-16,-2 2 0,-2 0 16,0 0-16,-1-3 0,2 1 0,3-2 15,1 1-15,-1 0 0,3-3 16,1-1-16,3-2 0,0-1 16,2 1-16,0 2 0,2-3 0,1-1 15,2-1-15,2 2 16,2-2-16,3 2 15,2-2-15,2 1 0,0-1 16,1-1-16,1 1 0,0-2 0,1 2 16,-1 0-16,0-1 0,-1-1 15,0 1-15,1-1 0,-2 0 16,0 2-16,-2 0 0,0 0 16,-2 0-16,-2 0 0,1-1 15,-2 1-15,1-1 0,-1 2 0,-1-2 16,0 0-16,-3 1 0,2 0 0,-2 0 15,-1 3-15,-3-4 0,-1-3 16,1 2-16,0-1 0,1 1 16</inkml:trace>
  <inkml:trace contextRef="#ctx0" brushRef="#br1" timeOffset="14488.2448">32590 4456 0,'0'0'0,"0"0"16,0 0-16,0 0 0,0 0 15,0 0-15,0 0 0,0 0 16,-29 13-1,29-13-15,-20 12 0,20-12 0,-25 11 16,11-4-16,0 0 16,0 1-16,1-1 0,-2 1 15,0 1-15,-2-2 0,1 1 0,-1-1 16,1 0-16,0 1 0,2 0 16,-3-1-16,3 2 0,1-3 15,2 0-15,2-2 0,1 2 0,3-3 0,0 0 16,1 1-16,0-2 15,1 0-15,1 0 0,0 1 0,1-1 16,0 1-16,-1-1 0,4 1 16,1-1-16,2 0 0,2 0 15,2 0-15,1 1 0,1-1 16,1 0-16,1 1 16,0-1-16,1 1 15,-1-2-15,0 0 0,1 0 0,1 2 16,0-1-16,0 0 0,-2 2 15,-1-1-15,0-2 0,-1 1 16,0-1-16,-1 1 0,-1-1 0,-1-1 16,-2 2-16,1-1 15,-2 0-15,1-1 0,-2 1 0,0-1 0,-1 1 16,-1-1-16,0 1 0,-2-1 16,0 0-16,0 0 0,1 3 15,-1-3-15</inkml:trace>
  <inkml:trace contextRef="#ctx0" brushRef="#br1" timeOffset="15406.4173">32926 4600 0,'0'0'0,"0"0"0,0 0 16,0 0-16,0 0 0,6-19 0,-6 19 15,0 0-15,4-23 0,-4 23 0,5-19 16,-5 19-16,6-18 0,-4 8 15,-1 0-15,0 0 0,-1-1 16,0 0-16,0 0 0,0 0 16,-1 1-16,0 3 0,0-1 15,-1 1-15,-2 0 0,-1 2 16,-2 1 0,1 0-16,-1 2 0,0 0 0,1 1 15,-2 2-15,0 1 0,-2 1 16,-2 1-16,1 1 0,1 1 15,-1 2-15,-1 2 0,0 0 16,0 1-16,1 0 0,0 3 16,-1 7-16,2-1 0,0 0 0,1-1 15,0-2-15,2 0 0,0 0 0,1 0 16,3 0-16,1-2 0,0 0 16,1 0-16,1-2 0,1 0 15,1-2-15,0-1 0,1-1 16,1-1-16,0-2 0,2 0 15,0-1-15,1-2 0,2-1 0,0-1 16,-2-1 0,2-1-16,2-2 0,1 0 15,-1-3-15,0 0 0,4-1 16,-1 0-16,-2-1 0,-1 1 16,1-2-16,1 1 0,-1-2 15,-3 2-15,1-2 0,0 0 16,-1 1-16,-1 0 0,1 0 0,-1 1 15,0-2-15,-1 0 0,-2 3 0,0 1 16,-2 1-16,-1 1 0,0 0 16,1 2-16,-1 0 0,0-1 15,-2 3-15,1-3 0,-1 3 0,0 3 16,0-1-16,-1 2 16,0 1-16,-1 0 0,1 2 0,0 0 15,-2 0-15,1 1 0,0 0 16,0 1-16,-2 0 0,0 1 15,1-1-15,1 0 0,-1 1 16,1-1-16,1 2 0,0-1 16,-1 1-16,-2-1 0,2 0 15,0 1-15,0-2 0,1-1 16,0 0-16,1 0 16,1-2-16,1 0 0,-1 1 0,-1 0 15,-1-2-15,0 0 0,1 0 16,0 1-16,2-3 0,1-2 15,-1 2-15,1-2 0,-1 0 16</inkml:trace>
  <inkml:trace contextRef="#ctx0" brushRef="#br1" timeOffset="23268.6875">6475 5197 0,'0'0'0,"0"0"15,0 0-15,0 0 0,0 0 0,0 0 16,0 0-16,0 0 16,0 0-16,0 0 0,28-4 15,-28 4-15,0 0 16,37-4-16,-37 4 0,39 1 0,-19-1 16,1 2-16,1-1 0,1 0 0,2 2 15,10-2-15,0 0 0,0 0 0,1-1 16,2 0-16,1 1 0,9 1 15,-1-2-15,2-1 0,2-1 16,-3 1-16,0 1 16,8-2-16,0 1 0,0-4 15,1 0-15,6 1 0,-4 3 16,-4 0-16,-2 0 0,1-4 16,1 0-16,-2 3 0,-3 2 15,6 2-15,0-1 0,-5-3 16,-5-6-16,2 2 0,-1 3 15,-2 0-15,-2 1 0,0 0 16,2 1-16,-8-1 0,-1 0 0,2-1 16,1 2-16,-7-3 0,-5-1 15,1 2-15,-3 2 0,-3 0 0,-2-1 16,-1 2-16,-3 2 0,-1-3 16,-3-1-16,-4 1 0,1 1 15,-1 0-15,-1 0 0,0 0 16,3 1-16,-3-1 0,-2 1 0,0-1 15</inkml:trace>
  <inkml:trace contextRef="#ctx0" brushRef="#br1" timeOffset="38381.2152">13766 5047 0,'0'0'0,"0"0"16,0 0-16,0 0 0,0 0 0,0 0 16,0 0-16,0 0 0,0 0 0,0 0 15,0 0-15,0 0 0,0 0 16,0 0-16,28 2 0,-28-2 15,0 0-15,26 6 0,-26-6 16,24 3-16,-24-3 0,26 4 16,-9-2-1,-1 1-15,1-1 0,2 0 16,2-1-16,0 0 0,0 0 0,8 0 16,3 0-16,-1 0 15,-2 0-15,2-2 0,1-1 0,0 2 0,0 2 0,7-2 16,1-2-16,-2 2 0,-2 0 0,1-1 15,1 1 1,-2-1-16,1 0 0,9 1 16,1 1-16,-1-1 0,-2 0 0,1 0 15,2 1-15,-1 0 0,-2 0 16,9 1-16,0-1 0,-6-1 16,-4 0-16,0 1 0,0 1 15,-1-1-15,0 0 0,1 0 16,2 1-16,-3 0 0,-2 1 0,0 0 15,2 1-15,-1-1 0,-1 2 0,7 0 16,2 0-16,-11-3 0,-1 1 16,5-1-16,-1-1 0,-6 0 15,0 1-15,5-1 0,-2 0 16,-6 0-16,0 1 0,0-2 16,1 0-1,-2 1-15,0 0 0,1 0 0,1 0 16,-3 1-16,-4-1 0,2-1 15,2-1-15,-4 1 0,-1 1 16,-3-2-16,-1-1 0,-7 2 16,-1 2-16,-1-4 0,-1 0 15,-1-1-15,-1 1 0,-1 0 16,-3 2-16,-1-2 0,-2 1 0,0 1 16,-2 0-16,2 1 0,-2-1 0,-2 2 15,-1-4-15,-1 2 0,2-1 0,0 1 16</inkml:trace>
  <inkml:trace contextRef="#ctx0" brushRef="#br1" timeOffset="39352.5845">13753 5215 0,'0'0'0,"0"0"0,0 0 0,0 0 0,0 0 0,0 0 16,0 0-16,0 0 15,0 0-15,0 0 0,0 0 0,0 0 16,0 0-16,24-14 0,-24 14 15,0 0-15,26-1 0,-26 1 16,27-1-16,-12 1 0,0 0 16,3 0-1,2 0-15,1-1 0,1 1 0,2-1 16,2 0-16,8-1 16,1 1-16,0 0 0,1-1 0,-1 0 15,1 0-15,8-1 0,-1 2 16,0 1-16,1 1 0,1 1 15,0-2-15,-1-3 0,0 0 16,9 2-16,0 3 0,-3-1 0,-3-2 0,1 0 16,2 1-16,6 0 15,-2 1-15,-1-3 0,1-2 0,-3 1 16,-1 4-16,-1-1 0,0 0 16,-2 2-16,1-1 0,5 3 15,-3-1-15,1 0 0,0-3 0,-4 2 31,-2 0-31,2 0 0,-1 0 0,0 1 16,0-2-16,-2 1 0,-2 1 16,-1-2-16,1-3 0,0 0 15,1 1-15,-2 1 0,0 1 16,-4-1-16,0 0 0,-2 1 16,-1 0-16,-1 0 0,2 1 0,-3-1 15,-2 2-15,-6-2 0,-4 0 0,0 0 16,0-1-16,-1 0 0,-1 0 15,-4 0-15,-2 0 0,-4 0 16,-3 1-16,0-1 0,-1 0 16,-2 0-16,-2 0 0,3 0 15,-3 0-15,0 0 0,1 3 0,-4-2 16,0 0-16,0 0 0,1 1 0,-1-2 16</inkml:trace>
  <inkml:trace contextRef="#ctx0" brushRef="#br1" timeOffset="96163.1474">14303 5967 0,'0'0'0,"0"0"0,0 0 16,0 0-16,0 0 0,0 0 0,2-23 16,-2 23-16,0 0 0,2-27 15,0 15-15,0 1 0,1 0 16,-2-2-16,-1 1 0,1-2 16,0 1-16,1 1 0,-1-1 0,0 1 15,0-2-15,-1 3 0,-1 0 16,0-2-16,-1 2 0,-1 1 15,-2 1-15,0-1 0,-1 2 0,1 1 16,-1 0-16,0 2 0,-2 1 16,-2 1-16,-2 2 0,0 2 15,0 4-15,-2-2 16,0 4-16,1 1 0,0 1 16,-4 5-16,2 2 15,-1-1-15,1 2 0,-1 3 16,1 3-16,2-2 0,2 1 0,1 0 15,1 3-15,-1 3 0,1 0 16,4-3-16,1 0 0,3-5 16,1 0-16,1-3 0,0-2 0,2-3 15,0 1-15,0-6 0,2-2 16,0 0-16,1-4 16,2-1-16,3-4 0,1 0 15,0-3-15,-1 0 0,1 0 0,1-3 16,1-1-16,2-3 0,-1 1 15,0 0-15,-1-1 16,-2 0-16,0-1 0,0 1 16,0-2-16,-1 2 0,0-1 15,1 0-15,-1 4 0,-2-3 16,1 0-16,0 3 0,0 3 0,-1 1 16,-1-3-16,-3 3 0,0 1 15,-1 1-15,2 5 0,-2 0 16,0 5-16,0 1 0,-1 1 0,-1 0 15,0 1-15,1 0 0,-1 2 16,0 1-16,0 2 0,1 3 16,-2 0-16,0 2 0,-1-2 0,0 0 15,0 0-15,0-2 16,0-1-16,-1 1 0,1-3 16,-1-1-16,-1 1 15,1 0-15,0 0 0,1-1 16,0-5-16,0 1 0,0-2 15,1-1-15,2-3 0,0 0 16,1-3-16,0 3 0,-1-3 0,0 2 16</inkml:trace>
  <inkml:trace contextRef="#ctx0" brushRef="#br1" timeOffset="96632.5005">14551 5973 0,'0'0'15,"0"0"-15,0 0 0,0 0 0,0 0 16,25-1-16,-25 1 0,24 0 16,-24 0-16,31 0 0,-14 0 0,-1 0 15,2 1-15,0-1 0,-1 0 16,1 1-16,1 1 0,-3-2 16,0 0-16,-2 1 0,-1 1 0,-2-1 15,-1 2-15,-1-2 0,-1 1 16,-2-1-16,0 0 0,-2 1 15,1 0 1,-3 0-16,-1 1 0,-2 1 16,-1-1-16,-3 1 0,-1 0 15,-3-1-15,0 4 0,-1 0 16,-1 1-16,0 0 0,1 2 0,-1 2 16,-1 1-16,-1 1 0,-2 1 15,-2 5-15,-1 0 0,1 0 16,2 1-16,1 1 0,0 0 0,2-1 15,1 3-15,1-6 0,2 0 16,-1 0-16,1 0 0,0 0 16,2 0-16,-1-4 0,2 0 0,-1 0 15,2-3-15,0 0 0,1 0 16,1-1-16,1-5 0,0 0 16,1-5-1,2 1-15,2-1 0,2-3 16,3-2-16,-2-1 0,0 2 15,-2 1-15</inkml:trace>
  <inkml:trace contextRef="#ctx0" brushRef="#br1" timeOffset="97117.7445">15549 5706 0,'0'0'0,"0"0"16,0 0-16,0 0 0,0 0 0,0 0 0,0 0 15,0 0-15,0 0 0,-14 23 16,14-23-16,-23 15 0,23-15 16,-29 16-16,12-9 0,-1 2 15,1 2-15,-4 0 0,-2 1 16,2 0-16,1-1 0,-3 3 15,1-3-15,1 1 16,2-1-16,1 2 0,2-2 16,1 1-16,2-2 0,2 0 15,3 0-15,3-2 16,3-1-16,1 3 0,1-3 16,2 1-16,2-1 0,3 0 0,2 0 0,2 0 0,2 0 0,2-3 15,4-1-15,0 1 16,1 0-16,0-1 0,0-2 15,1 2-15,-1 4 0,2-4 16,1-2-16,-2 2 0,-2-3 16,-2 0-16,-2 0 0,-2 3 0,-2-1 15,0 0-15,0 0 16,-2 0-16,0-1 0,-2 1 16,-3 2-16,-1-4 15,-3 0-15,3 3 0,-3-3 16,2 1-16</inkml:trace>
  <inkml:trace contextRef="#ctx0" brushRef="#br1" timeOffset="97904.5838">16271 5837 0,'0'0'0,"0"0"16,0 0-16,0 0 0,7-22 0,-7 22 16,5-21-16,-3 10 0,1 1 15,-3-1-15,-2-4 16,0 2-16,0 0 0,-2 1 0,-1 1 15,-1 1 1,-2 0-16,0 1 0,-1 0 16,1 2-16,-2 1 0,-3 1 15,0 3-15,0-1 0,0 2 16,-6 3-16,-1 2 0,1 3 0,1 2 16,-3 2-16,-1 3 0,1 2 15,1 0-15,0 2 0,1 1 16,3 1-16,1 0 0,-1 7 0,2-2 15,2 1-15,4 1 0,1-2 16,2-2-16,1-1 0,2-2 16,2-2-16,1-1 0,1-5 0,1 1 15,0-2-15,2-2 16,2-3-16,1 0 0,2-5 16,3-2-16,1-2 15,2 0-15,0-1 0,2-3 16,-1-1-16,2 1 0,4-6 15,2-2-15,-3 0 0,-1 1 0,-3 0 16,0-4-16,-1 4 0,-2-1 16,-1 1-16,0 0 0,-2 0 15,-2 1-15,-2 1 0,1 2 16,-2 0-16,-3 3 0,0 2 0,-2-1 16,0 1-16,0 1 0,-2 1 0,0 3 15,-3-2-15,1 2 0,-2 3 16,1 3-16,-1-2 15,-1 3-15,1 3 0,-2-2 0,1 3 16,0 0-16,0 4 0,-1 1 16,1 0-1,-1 0-15,2 2 0,1 0 16,0 3-16,1-3 0,0-2 0,1-3 16,0 1-16,1-2 0,1 1 15,1 2-15,1-2 0,1 1 16,5-3-16,5-3 0,-1-1 15,-1 0-15,-1-4 0,-2 1 16,-1 0-16</inkml:trace>
  <inkml:trace contextRef="#ctx0" brushRef="#br1" timeOffset="98484.4195">16689 5930 0,'0'0'0,"0"0"0,0 0 15,0 0-15,0 0 0,0 0 0,-8-18 16,8 18-16,0 0 0,-16-14 16,16 14-16,-19-8 0,8 5 15,-1-1-15,0 2 0,1 1 16,1 0-16,-1 1 0,0 1 16,1 2-1,0-1-15,1 1 0,1 3 0,1 1 16,0 0-16,1 1 0,3 2 15,1-2-15,2 2 0,1 2 16,2 1-16,2 1 0,0 0 0,4 4 16,1 3-16,1-3 15,1-2-15,1 1 0,2 1 16,-4-1-16,-1 1 0,-2-4 0,1 1 0,-1-1 16,-1-3-16,-4 0 0,-2 2 15,-1-2-15,-1 0 0,-5 0 16,-2-4-16,-3-2 0,-3 1 15,-1-2-15,-2-1 0,1 0 16,0-2-16,0-1 0,-1-1 16,2-2-16,1 0 15,0 0-15,1 1 0,2-3 16,1 0-16,1-1 0,2-1 16,0 2-16,1-2 0,4 0 15,1-1-15,2 1 0,1-3 16,6 2-16,3-6 0,1 4 15,3-1-15,0 1 0,3 0 16,-1 1-16,1-1 0,3 0 0,1 2 0,-1 1 16,-2 0-16,-1-1 0,1 1 15,-1 2-15,-2 0 0,-1 4 16,-3 2-16,-1-1 0,-2 0 0,-2 0 16</inkml:trace>
  <inkml:trace contextRef="#ctx0" brushRef="#br1" timeOffset="100285.9085">17472 5610 0,'0'0'0,"0"0"0,0 0 0,0 0 16,0 0-16,0 0 16,0 0-16,-30 16 0,30-16 0,-26 14 15,26-14-15,-35 22 0,13-8 16,-1-3-16,-1 1 0,-2-1 16,-2 0-16,-6 5 0,0 0 15,2 0-15,2 0 0,-4 2 0,2-2 16,4 0-1,5-2-15,3 2 0,4-2 0,2-2 16,4 1-16,4-2 0,2 0 16,4-4-16,3 0 0,2 0 15,5 1-15,0-1 0,1 3 16,5-3-16,3 0 0,3 1 16,3-1-16,0-2 0,2 1 15,6 1-15,0-2 0,-2 0 0,-3 3 0,1-1 0,-2 0 16,0 3-16,-1-1 0,-2 0 15,-3-1-15,-4-2 0,-3-2 0,-2 0 16</inkml:trace>
  <inkml:trace contextRef="#ctx0" brushRef="#br1" timeOffset="100912.0128">18143 5769 0,'0'0'0,"0"0"16,0 0-16,6-22 0,-4 12 0,-1-1 16,0-3-16,1 1 0,-1 0 15,-1-3-15,-1 1 0,-2 2 16,1 1-16,-2 1 15,-2 0-15,-3 4 0,-1 0 16,-3 4-16,-3 2 0,-1 2 0,1 0 16,-2 4-16,-2 2 0,0 2 15,0 1-15,-1 4 16,-1 3-16,3 1 0,0 2 0,-1 5 16,1 5-16,4-5 0,2-2 15,1 1-15,3 1 0,1-2 0,3-3 0,2-1 16,2 1-16,2-2 0,1-4 15,3 0-15,0-2 0,2-2 16,1-3-16,4-2 0,3 1 16,-2-6-16,1 1 0,1-2 15,2-3-15,-1-3 0,1 0 0,5-1 32,1-2-32,-1 0 0,-2-1 0,-1 0 15,-1 0-15,-2 0 0,-3 1 16,-2-1-16,-2 0 0,-1 0 15,-2 1-15,-1 3 0,-1 0 16,-1 3-16,-1 0 0,1 1 16,-1-1-16,-1 1 0,-1 3 0,0 0 15,0 0-15,-2 4 0,0-1 0,-3 2 16,-1 1-16,-1 1 0,-1 3 0,1 1 16,-1 0-16,1-1 0,1 3 15,0 7-15,3-2 0,2 0 16,1 1-16,4-3 0,5 2 15,1 0 1,0-3-16,-1-1 0,-2-1 0,-1-5 0</inkml:trace>
  <inkml:trace contextRef="#ctx0" brushRef="#br1" timeOffset="101607.988">18667 5942 0,'0'0'0,"0"0"0,0 0 0,0 0 15,0 0-15,9-22 0,-9 22 16,0 0-16,2-22 0,-2 22 0,0 0 16,-4-19-16,1 14 0,-3 3 0,-1-1 15,1 1-15,-2 2 0,-2 2 16,-1 1-16,-1 1 0,-1 0 0,0 3 15,0 0-15,2 0 16,2 2-16,0 3 0,0-1 16,2 3-16,2-2 0,-2 5 15,2-3-15,1 0 0,2-3 0,2-2 16,2 1 0,3 0-16,1-2 0,3-2 0,2 1 15,-2-3-15,1-1 0,2-3 16,0 0-16,0 0 0,2 0 15,0 0-15,1-3 0,1-1 16,-1 1-16,0-1 0,-2-2 16,0 1-16,-1-2 0,-1 0 15,-1 0-15,-2 3 0,-2-2 0,0 2 16,-2 0-16,0 2 0,-1 0 16,-1 0-16,0 1 0,-2 1 0,3 0 15,-3 0-15,-4 5 0,2 1 16,-1-3-16,-3 5 0,0 2 15,-1-1-15,0 3 0,0 3 16,-2 2 0,0-2-16,1 3 0,-2 6 15,2-1-15,-1 1 0,1-1 16,0 4-16,2-2 0,-1 0 16,2-3-16,-2 6 0,0 0 15,2-3-15,-1-3 0,1-3 0,-1-1 16,2-2-16,-1-4 0,1 2 15,0-3-15,1-2 0,1-4 0,0 2 16,0-1-16,1-2 0,0 0 16,-1-3-16,1 2 0,1-3 15,-2 3-15,2-3 0,0 0 16,0 0-16,0-6 0,0 2 0,0 0 16,0 1-16</inkml:trace>
  <inkml:trace contextRef="#ctx0" brushRef="#br1" timeOffset="102758.3257">19424 4980 0,'0'0'0,"0"0"0,0 0 16,0 0-16,0 0 0,0 0 0,0 0 15,-8-20-15,8 20 0,0 0 16,0 0-16,0 0 0,0 0 0,0 0 15,0 0-15,3-18 0,-3 18 0,0 0 16,26-1-16,-26 1 0,32 3 0,-10 0 16,4-1-16,1-2 15,-1 0-15,11 0 0,2 0 16,0-1-16,-3-1 0,11-1 0,0 3 16,-2 0-16,-2-1 0,8 0 31,-3 0-31,-2 0 0,-4 2 0,-1-3 15,0-1-15,-3 0 16,-4 1-16,2 0 0,-3 0 16,-9 1-16,-5 1 0,-1 0 0,-1 0 15,-5 1-15,-2 1 0,-5-2 16,-2-2-16,-3 2 0,2 3 0,-9-2 16,-5 0-16,-4-1 0,-1 1 0,2-1 15,3 1-15,2-1 16</inkml:trace>
  <inkml:trace contextRef="#ctx0" brushRef="#br1" timeOffset="103099.0853">19326 5064 0,'0'0'0,"0"0"0,0 0 16,0 0-16,0 0 0,0 0 15,37 3-15,-37-3 16,39 0 0,-11 0-16,8 1 0,-1 0 0,-1-1 15,12 0-15,3 0 0,11 2 0,-2-1 16,0-2-16,1-1 0,7 2 16,-3 0-16,-2-1 0,-2 1 15,6 0-15,-5 3 0,-7-3 16,-5-2-16,-5 0 15,-3 1-15,-5-1 0,-3 0 0,-6 2 0,-7 2 0,-2-4 16,-3-3-16,-4 3 0,-2 1 16,-3 0-16,0-1 0,-2 1 15,-1 1-15,-2 0 0,0 0 16,-6 0-16,-2 1 0,2 1 0,2-1 16,1-1-16</inkml:trace>
  <inkml:trace contextRef="#ctx0" brushRef="#br1" timeOffset="136887.6988">3383 7855 0,'0'0'0,"0"0"15,0 0-15,0 0 0,13 24 0,-13-24 16,19 22-16,-7-8 16,2 3-16,1 3 0,1 4 0,5 6 15,1 1 1,4 5-16,-1 4 0,4 7 16,-4 0-16,7 11 0,0 0 15,-1-4-15,-2-4 0,5 11 16,1 3-16,-4-4 0,-1-3 15,7 9-15,4 1 16,-7-7-16,-2-2 0,19 28 0,-4-2 0,-5-12 16,-4-6-16,4 2 0,2 2 0,-4-10 15,-5-4-15,6 4 0,3 1 16,-4-5-16,-4-3 0,5 2 16,0 6-16,-2-8 0,-1-3 0,1 11 15,3 0-15,-3-4 0,-1-7 16,5 1-16,2 1 15,-5-7-15,-4 0 16,8 1-16,3 0 0,-3-6 16,-5-4-16,7 0 0,6 3 15,-6-4-15,-5 1 0,7-4 16,3-3-16,-4-4 0,-6-4 0,4 0 16,2-3-16,-6-3 15,-4-1-15,6-3 0,7-1 16,-5-3-16,-3-3 0,5-3 0,1-1 0,1-1 15,-1-2-15,1-1 0,0-3 16,-1-4-16,-2 0 0,5-6 16,2-4-16,-8 0 0,-5-1 0,4-3 15,4-1-15,-7-2 0,-4 3 16,4-8-16,3-5 16,-2 6-16,-6 3 0,8-10 0,4-5 0,-5 1 15,-2 1-15,3-1 0,7-4 16,-7-1-16,0 2 0,1-5 15,5-3-15,-5 3 0,-2 1 0,3-9 16,3-6-16,-2 9 0,1 4 16,-2-3-16,0-4 15,0 0-15,-3 0 16,1-4-16,1-3 0,-2 6 0,-1 6 16,0-5-16,-1-5 15,-3 7-15,-1 4 0,0-7 16,1-4-16,0 3 0,3 1 0,-1-1 15,-1-5-15,-3 10 0,-3 7 16,2-7-16,1-6 16,1 7-16,-2 5 0,-2-5 0,0-2 0,-7 8 15,-7 4-15,2-3 0,1-3 16,-1 7-16,-1 4 0,-1-3 0,-1-6 16,-5 9-16,-2 5 0,-3-2 15,0-3-15,1 6 0,0 4 16,1 0-16,2-1 0,-3 4 15,0 0-15,-4 3 16,-1 2-16,0 6 0,2 0 16,0 0-16,1 0 15,-5 8-15,0 1 0,-1 0 0,0 0 16,-1 3-16,0 1 0,0 1 16,0 2-16,0 0 0,-6 6 15,-2 4-15,-2 1 0,2-2 16,1 0-16,1-3 0,2-1 0,-1 0 0</inkml:trace>
  <inkml:trace contextRef="#ctx0" brushRef="#br1" timeOffset="140143.7414">2438 12163 0,'0'0'0,"0"0"0,0 0 0,0 0 16,0 0-16,0 0 0,0 0 15,-25 1-15,25-1 16,0 0-16,0 0 0,0 0 0,0 0 16,0 0-16,0 0 0,0 0 15,0 0-15,18-10 0,-18 10 16,19-2-16,-19 2 15,29-2-15,-29 2 0,35-1 16,-35 1-16,44-2 16,-18 1-16,6-1 15,5 0-15,7 0 0,-6-2 0,14 0 16,4 0-16,-5-2 16,-3 2-16,4 0 0,0 1 0,5-1 15,-4 0-15,4 1 0,5 2 16,-5-2-16,-5 2 0,17-1 15,0 0-15,-6 0 0,-9-1 0,12 1 16,1 1-16,-4 1 16,-5 0-16,34-2 0,0-2 15,-19 1-15,-14-2 0,6 4 16,2 2-16,-3 2 0,-2-2 0,5 1 0,8 1 0,-13-3 16,-7-2-16,8-2 0,6-1 15,-8 1-15,-2 2 0,7 3 16,7 1-16,-8-1 0,-10 1 0,14-1 15,12-1-15,-16-5 0,-7-3 16,10 3-16,10 2 0,-9 0 16,-5 2-16,8 2 15,5 2-15,-8 1 16,-7 1-16,7-4 0,5-2 16,-10 0-16,-7 0 0,12-2 15,10-1-15,-10 1 0,-6 3 0,8 0 16,5 1-16,-5 1 0,-3 0 0,8-3 15,4-1-15,-11 2 0,-10-1 0,7 2 16,6 0-16,-8 0 16,-7 0-16,11 0 0,6 1 15,-5-1-15,-3-2 0,7 0 16,4 1-16,-14 4 0,-11 1 0,15-4 16,13-1-16,-18-1 0,-8-3 15,7 3-15,4 0 16,-5 4-16,-4 3 15,7-6-15,4-5 0,-9 3 0,-5 1 0,7 0 16,6 2-16,-7 2 0,-4 2 0,4-2 16,3-2-16,-6-3 0,-5-2 15,6 1-15,5 1 16,-15 2-16,-8 3 16,9-1-16,4-1 0,-10-1 15,-7-1-15,4 2 0,4 1 0,-11-3 0,-6-1 16,-2-2-16,-1-1 15,-3 3-15,-4 2 0,1 1 16,1 0-16,-5-3 0,-2-1 0,-7 2 16,2 1-16,-3 0 0,-1 0 0,2-2 15,-2 2-15,-2 0 16,2 0-16,-2 0 0,0 0 0,1-2 0,-1 2 16,0 0-16,0-3 15,0 3-15,-3 0 0,-6-5 0,-4-5 16,2 1-16,2 1 0,1 2 15</inkml:trace>
  <inkml:trace contextRef="#ctx0" brushRef="#br1" timeOffset="140513.823">9568 11821 0,'0'0'0,"0"0"16,0 0-16,0 0 0,0 0 0,0 0 15,0 0-15,0 0 16,0 0-16,0 0 0,0 0 0,0 0 0,0 0 16,31 8-16,-31-8 0,29 11 15,-29-11-15,31 14 0,-12-4 16,-1-1-16,1-1 0,0 1 16,1 0-16,-3 0 0,-1 0 0,3 2 15,-2 0-15,0-1 16,-3-1-16,-1 0 15,-2 0-15,-1-2 0,-2 0 16,0 0-16,-2-1 0,-1-2 16,-2 2-16,-1-2 0,-1 1 15,0 1-15,-1-2 0,-3 3 16,-3 1-16,-4 1 0,-4-1 0,-12 4 16,-10 4-16,-14 4 15,-2 0-15,-22 4 0,-6-2 0,3 0 0,17-6 16,14-3-16</inkml:trace>
  <inkml:trace contextRef="#ctx0" brushRef="#br1" timeOffset="159462.967">11302 8138 0,'0'0'0,"0"0"0,0 0 15,0 0-15,0 0 0,0 0 16,0 0 0,-8-18-16,8 18 0,0 0 0,0 0 15,0 0-15,0 0 0,0 0 16,0 0-16,0 0 0,-6 21 16,6-21-16,-6 24 0,6-24 15,-6 28-15,6-28 0,-10 36 16,4-17-16,1 0 0,-3 5 15,0 1-15,0-1 0,2-3 0,-1 1 0,1 0 16,0-1-16,1-3 0,-1 1 16,2-1-16,-1-2 0,2-3 15,0-1-15,0-4 0,1 0 16,0-2-16,1-2 0,1-4 16,-2 1-16,2-1 0,0 0 15,0-4 1,0 0-16,0 1 0,1-4 0,1-2 15,0-2-15,2 1 0,0-2 16,1-3-16,2 1 0,0 2 16,4-8-16,1 1 0,0 0 15,-1 0-15,1 0 0,0-2 16,-1 3-16,0 1 0,3-1 16,0 0-16,-1 2 0,-1 1 0,4-1 15,0 1-15,-4 4 0,-1 0 0,3 1 16,-1 3-16,-3 1 0,-1 1 15,-1 2-15,1 4 16,-1 1-16,-1 1 0,-2 2 16,1 2-16,-1 1 0,0-1 0,-2 5 15,0 1 1,0 1-16,0 0 0,-2 2 16,0 2-16,-1-2 0,-1 0 0,0 1 15,-2 2-15,1 0 0,0-1 0,0-1 16,0-1-16,-1 2 15,0 0-15,1-4 0,0 0 16,-1-3-16,1-1 0,0-1 16,0 0-16,0-3 0,-1-2 0,2-1 0,0 1 15,1-4-15,0 0 0,0 0 16,0 0-16,0 0 0</inkml:trace>
  <inkml:trace contextRef="#ctx0" brushRef="#br1" timeOffset="159663.135">11752 8158 0,'0'0'0,"0"0"0,0 0 16,29-7-16,-15 4 0,5 1 0,4 0 15,7 1 1,-1 1-16,2 1 0,1 1 15,-3 1-15,-3 1 0,2 1 16,-6-3-16,-4 1 0</inkml:trace>
  <inkml:trace contextRef="#ctx0" brushRef="#br1" timeOffset="159832.5275">11748 8405 0,'0'0'15,"0"0"-15,0 0 0,0 0 0,0 0 16,0 0-16,33-5 16,-33 5-16,34-5 0,-34 5 15,45-1 1,-20 0-16,2-1 0,2 0 0,-5 0 16,-3 1-16</inkml:trace>
  <inkml:trace contextRef="#ctx0" brushRef="#br1" timeOffset="160334.0418">12388 8266 0,'0'0'0,"0"0"0,0 0 15,0 0-15,0 0 0,0 0 0,0 0 16,0 0-16,0 0 0,23-17 16,-23 17-16,24-5 0,-24 5 15,33-4 1,-10 3-16,1-1 0,1-1 0,4 2 15,3-1 1,9 0-16,0 1 0,3 0 0,3 0 0,8-1 16,-3 2-16,1-1 0,1 0 15,6-2-15,-4 0 0,1 3 0,3 0 16,-7-1-16,-5-2 0,11 1 16,0 0-16,-7-1 0,-4 1 0,-1 0 15,1 1-15,-6 2 16,-4 0-16,4 0 0,-3-2 15,-8 1-15,-2-1 0,-3 1 0,-1 0 16,-5 1-16,-3 1 0,1 0 16,-2 2-16,-2-2 0,-4 1 15,-7-1 1,-3 1-16,0-1 0,0-2 0,0 4 16</inkml:trace>
  <inkml:trace contextRef="#ctx0" brushRef="#br1" timeOffset="160835.71">12701 8466 0,'0'0'0,"0"0"16,0 0-16,0 0 0,0 0 0,0 0 31,0 0-31,29-11 0,-29 11 0,22-4 16,-22 4-16,32-3 0,-14 3 15,1 0-15,-1 0 0,0 1 16,-2 1-16,1 0 0,0 3 16,-3-1-16,-1 2 0,-2 0 15,-2 1-15,-2 2 0,-3-1 16,-4 3-16,-3 0 0,-4 0 0,-3-1 0,-9 4 15,-4 1-15,1 0 0,0 1 16,-3-2-16,-3-1 0,-3 3 16,4-1-16,4-2 0,3 0 15,3-3-15,4-3 0,2 0 16,2 1-16,4-2 0,1 0 16,4-2-16,4 0 0,3-1 0,5-1 0,5-2 15,4-1-15,1-2 0,2 1 16,4-1-16,2-1 0,3-2 15,-2 1-15,-1 0 0,2 0 16,-3 2-16,-1-1 0,-3 0 16,-2-2-16,-2-1 0,-2 0 0,-4 0 15,-3 2 1,-2 0-16</inkml:trace>
  <inkml:trace contextRef="#ctx0" brushRef="#br1" timeOffset="161199.3614">13452 8380 0,'0'0'0,"0"0"16,0 0-16,0 0 0,0 0 0,28 3 15,-28-3-15,23 11 0,-23-11 16,22 18-16,-11-7 15,-1 1-15,0 1 16,-1 0-16,-1 3 0,-1-2 16,0 2-16,0 0 0,-2-1 15,2 6-15,-1-2 0,0 1 16,-1 1-16,0-3 0,-1-3 16,2 2-16,-1-1 0,2 0 15,1-1-15,1 0 0,4 1 16,-1-3-16,1 0 0,1-3 0,2-1 0,-1 0 15,1-2-15,1-1 0,2-1 16,-2-2-16,-4-1 0,-1 0 16,0-2-16,-2-2 0,-2-1 0,-2 1 15,0-1-15,-2 2 0</inkml:trace>
  <inkml:trace contextRef="#ctx0" brushRef="#br1" timeOffset="161537.9157">13552 8575 0,'0'0'0,"0"0"0,0 0 0,0 0 16,0 0-16,0 0 0,-24 18 15,24-18-15,-17 16 0,17-16 16,-21 19-16,8-8 0,-2 1 0,0 0 15,-2 3-15,1-2 16,-1 1-16,1-1 0,-1 0 16,-3 4-16,2-1 0,-2-2 0,0-2 0,1-1 15,3-3-15,0-1 0,3 0 16,2 0-16,1-2 0,2-1 16,2-1-16,0 0 0,1 1 0,1-1 15,2-1-15,0-2 16,0 0-16,-1-2 0,1-1 15,1-1-15,1 0 16,0-1-16,0 1 0,0 0 0</inkml:trace>
  <inkml:trace contextRef="#ctx0" brushRef="#br1" timeOffset="162039.1229">13415 7519 0,'0'0'16,"0"0"-16,0 0 0,0 0 16,0 0-16,0 0 0,0 0 15,0 24-15,0-24 0,0 0 0,2 35 16,-2-35-16,0 31 0,-1-13 15,0 2-15,0 2 0,-1-1 16,-1 0-16,1 1 0,-1 4 16,-2-1-16,2-4 0,0-3 0,0-1 15,-1 1-15,2-2 0,0-2 16,1-1-16,0-3 0,0-1 16,-1-2-16,1-1 0,1 0 0,0-2 15,0 0-15,0-1 0,0-1 16,0-2-16,0 0 0,3-2 15,-3 2-15,0 0 16</inkml:trace>
  <inkml:trace contextRef="#ctx0" brushRef="#br1" timeOffset="165911.7453">11396 10540 0,'0'0'0,"0"0"0,0 0 16,0 0-16,0 0 0,0 0 15,0 0-15,0 0 0,0 0 0,0 0 16,0 0-16,0 0 15,0 0-15,0 0 0,0 0 0,0 0 0,0 0 16,10-22-16,-10 22 0,24-5 16,-24 5-16,32-3 0,-9 3 15,1-3-15,1 2 0,4-2 16,7 2-16,8-2 0,-1-1 0,4-1 16,3 3-16,8-4 0,-1 2 15,12 1-15,0 0 0,-5 1 0,-4-5 16,11 4-16,-1 3 0,-3 0 15,-3 0-15,8 0 0,-3-4 16,-8 4-16,-6 4 0,3-4 16,2 0-16,-9 0 15,-6 0-15,19 0 0,-6 0 16,-28 1-16,-1-1 0,7 2 16,3-2-16,-10 0 0,-3 0 15,-4 1-15,-3 2 0,-4 1 16,-1-3-16,-4 1 0,0 2 15,-5 3-15,-2 0 0,-6-3 16,-5-4-16,3 3 0,0-3 0,2 0 16</inkml:trace>
  <inkml:trace contextRef="#ctx0" brushRef="#br1" timeOffset="166400.7235">11735 10806 0,'0'0'0,"0"0"15,0 0-15,0 0 0,0 0 0,0 0 16,28-3-16,-28 3 0,0 0 15,35 0-15,-35 0 16,38 3-16,-18-2 0,1 2 0,0 0 0,-2 0 0,0 1 16,3 3-16,-1-2 0,-2 4 15,-3-1-15,-5 0 0,-3 6 16,-5-3-16,-3 3 0,-6 0 16,-6 4-16,-4-1 0,-2-5 0,-6 4 31,-2-1-31,-1 0 0,0-1 0,-7 4 15,-1-4-15,7 1 16,4-1-16,3-3 0,4 0 16,4-1-16,2-4 0,3-2 0,1-3 15,4 2-15,3-3 0,3 1 16,6-1-16,6 0 0,3 0 16,8-1-16,5-3 0,-1 0 0,1 0 0,10-2 15,1-1-15,-2 3 0,-3-2 16,4 2-16,-2 0 15,-6-6-15,-2-1 0,-8 3 0,-4 2 16,-5-1-16</inkml:trace>
  <inkml:trace contextRef="#ctx0" brushRef="#br1" timeOffset="166802.0354">12594 10546 0,'0'0'0,"0"0"15,0 0-15,0 0 0,0 0 16,0 0-16,0 0 0,0 0 16,21 18-16,-21-18 0,8 21 15,-8-21-15,7 25 0,-7-25 16,5 32-16,-3-14 0,1 0 15,-1 0-15,-1 3 0,1 0 0,0 1 0,2 4 16,0 1-16,2-2 0,0 0 16,3-3-16,1 3 0,1-4 15,1 0-15,1-2 0,2 1 16,0-4-16,1 2 0,7 3 16,2 0-16,-1-3 0,-2-4 0,-2-3 15,-1 0 1,-2-1-16,-2-3 0,-2-1 15,-2-1-15,-2-1 0,-2-1 16,-4-3-16,-3 0 0,0 0 16,-3-6-16,0 4 0,1-1 15,0 0-15</inkml:trace>
  <inkml:trace contextRef="#ctx0" brushRef="#br1" timeOffset="167140.4016">12631 10824 0,'0'0'0,"0"0"0,0 0 15,0 0-15,0 0 16,0 0-16,0 0 0,0 0 16,-12 22-16,12-22 0,-16 21 15,16-21-15,-20 25 0,9-11 16,-1 1-16,0-2 0,1 2 15,-1-2-15,0-1 0,-1 2 16,-2 0-16,-3 2 0,-1 1 16,2-3-16,2 0 0,0-3 0,2 0 15,2-4-15,2 0 0,2-1 0,0-2 16,2 1-16,-1-2 0,3 0 16,1-2-16,-1 2 0,3-3 15,-2 0-15,2 0 0,0-4 0,2 0 16,1-5-16,-1 0 15,0 0-15,0 1 0,0 2 0</inkml:trace>
  <inkml:trace contextRef="#ctx0" brushRef="#br1" timeOffset="167619.9157">12313 9746 0,'0'0'0,"0"0"16,0 0-16,0 0 0,0 0 0,0 0 15,0 24 1,0-24-16,0 0 0,0 35 16,0-35-16,1 30 0,-1-15 15,0 2-15,0 1 0,0-2 16,0 0-16,0 2 0,0 0 15,0 0-15,0 0 0,0-1 16,0 1-16,0-5 0,0 0 0,0-2 16,0 0-16,0-2 0,0-1 0,0-2 15,0-1-15,0 1 0,0-2 0,0 0 16,1 0-16,1 2 0,-1-4 16,0 1-16,0 1 15,0-2-15</inkml:trace>
  <inkml:trace contextRef="#ctx0" brushRef="#br1" timeOffset="172487.8703">13459 10145 0,'0'0'16,"0"0"-16,0 0 0,0 0 0,0 0 15,0 0-15,0 0 0,0 0 16,0 0-16,0 0 0,25 15 0,-25-15 16,0 0-16,36 14 0,-23-7 15,0 0-15,1-1 0,3 3 16,2-2-16,1 0 0,-1 0 0,2 1 15,0-1-15,0 3 16,0-3-16,5 4 0,-1-2 0,-1 0 16,-2-2-1,-2 1-15,-2 0 0,-2 1 16,1-5-16,-2 3 0,-1-3 16,-2 2-16,-1-2 0,-2 0 15,-2-1-15,0-1 0,-2 0 0,-1 1 16,-1-2-16,0 0 0,0-1 15,-1 2-15,0-2 16,0 0-16,0 0 0,-2 0 0,3 0 0,-3 0 0,0 0 16,-3 0-16,3 0 0,-4 3 15,0-3-15,-2 1 16,0 2-16,1 1 0,-2 0 0,0-1 16,-3 4-16,-1-4 0,-3 5 15,0-1-15,-1 0 0,-1 0 16,2 4-16,-2-3 15,0 2-15,-2 0 0,0 1 16,-6 3-16,1-3 0,2 1 16,3-1-16,-1 2 0,1-3 15,2 1-15,-1-1 0,0-1 16,2 1-16,1 0 0,0-1 16,2 0-16,1-2 0,1 0 15,2 0-15,-1-3 0,0 3 0,1-3 16,3-1-16,0-2 0,2 2 15,0 1-15,0-3 0,1 1 16,0-2-16,0 0 0,2 0 0,-2 4 16,2-4-16,-3 1 0,3-1 15,0 0-15,0 0 0,0 0 16,0 0-16,0 0 16,0 0-16,0 0 0,0 0 15,-2-1-15,2 1 0,0 0 16</inkml:trace>
  <inkml:trace contextRef="#ctx0" brushRef="#br1" timeOffset="176347.1669">14364 10046 0,'0'0'0,"0"0"0,0 0 0,0 0 0,0 0 16,0 0-16,0 0 15,0 0-15,0 0 0,0 0 0,0 0 32,0 0-32,0 0 0,0 0 15,26-4-15,-26 4 0,0 0 16,28 14-16,-28-14 0,31 13 0,-31-13 0,30 14 15,-16-3 1,0-2-16,-2 1 0,-1 1 16,0 1-16,-2 1 0,-1-2 0,0 5 15,-3 0-15,-3 0 0,-1 0 16,-3 0-16,-3 0 16,-1 0-16,-3 0 0,-3-1 0,-5 0 0,2-2 0,-1 1 15,0-6-15,-1 2 0,1 1 16,-2-4-16,-3 2 0,0 0 15,6-2-15,0-3 0,1 0 0,1-3 16,4 1-16,1-2 0,3 3 16,0-2-16,1-1 0,1-4 15,3 1 1,2-1-16,1 0 0,2 1 0,3-1 16,4 0-16,-1-2 15,1 5-15,4-5 0,3 2 16,-3 3-16,0 1 0,1-2 0,3 1 15,-2 1-15,-2 3 0,-1-2 16,-2 2-16,-1 1 0,-1-1 16,-1 4-16,-1 1 0,-2-1 0,-2 0 0,-1 3 15,0 1-15,-2 0 16,0-3-16,-2 5 0,-1-2 16,0 0-16,-1 0 0,-3 3 15,-1-2-15,-1 1 16,-1-2-16,-2 0 0,-1 3 0,0-4 0,2 1 15,-3 0 1,1 0-16,2-4 0,0 1 0,1-1 16,0-1-16,2 1 0,-1-3 15,2-1-15,0-2 16,2 1-16,1-1 0,2-1 0,-1-4 16,1 1-16,0-1 0,0 2 15</inkml:trace>
  <inkml:trace contextRef="#ctx0" brushRef="#br1" timeOffset="176970.9271">14814 10377 0,'0'0'0,"0"0"16,0 0-16,0 0 0,0 0 15,0 0-15,0 0 0,0 0 16,0 0-16,26-9 0,-26 9 15,0 0-15,32-4 16,-32 4-16,34 0 16,-15 0-16,-1 0 0,3-1 0,1 1 15,1 0-15,1 1 0,7-1 16,-1-1-16,1-2 0,0 1 16,1 1-16,0 0 0,-2-1 15,-3 1-15,8 1 0,-1 0 16,-2-2-16,-2 0 0,-3 0 0,-2 2 15,-2 0-15,-4 2 0,0-2 0,-1 1 16,-2-1-16,1-1 0,-2 1 16,0 1-16,-5 0 0,-3-1 15,-1 2-15,-2 3 0,-2-3 0,-2 1 16,0-3-16,0 4 16,0-4-16</inkml:trace>
  <inkml:trace contextRef="#ctx0" brushRef="#br1" timeOffset="177650.6769">15003 10597 0,'0'0'0,"0"0"0,0 0 15,0 0-15,0 0 0,0 0 16,24-5-16,-24 5 0,0 0 0,28 0 16,-28 0-16,29 0 0,-12 0 0,0 3 15,-1-2-15,1 2 0,-1 1 0,1-1 16,-2 1-16,1 0 16,-2 0-16,2 2 0,0 1 15,-6-3 1,-1 0-16,-2 3 0,-1 3 0,-3-3 0,-2 1 0,-4 2 31,-3-2-31,-1 2 0,-1 1 0,-7 3 16,-4 3-16,-2-2 0,0-1 0,-2 1 15,-1 0-15,-2-1 16,0 0-16,-6 4 0,0-1 16,5-3-16,6-3 0,4 0 0,1-5 15,4 0-15,1 3 0,2-5 16,3 0-16,1 0 0,2-1 0,1 0 15,2-3-15,-1 4 0,3-4 16,2 3-16,3-2 0,1 2 0,3-3 16,1 0-16,1 4 15,5-4-15,-1 0 0,3 0 16,3-1-16,0 1 0,2-2 0,-1 1 16,0-2-1,0 0-15,2 2 0,0-2 16,3 2-16,2-1 0,-4 1 15,0 1-15,-1 0 0,-1-3 16,-3 2-16,-4-2 0,-1 3 16,-3-1-16,-2-1 0,-3 2 15,-1 2-15,-3-2 0,1 1 0,-2-1 16,0 0-16,-2-1 0,0-1 0,-2 2 16,2-1-16,-2 1 0,-4-3 0,1-1 15,-2 0-15,0-4 0,-2-1 16,2 1-16,0 1 0,1 1 15</inkml:trace>
  <inkml:trace contextRef="#ctx0" brushRef="#br1" timeOffset="178157.7134">15309 9568 0,'0'0'0,"0"0"0,0 0 16,0 0-16,0 0 0,0 0 0,0 0 16,0 0-16,0 0 0,2 24 15,-2-24-15,-2 25 16,2-25-16,-2 29 0,0-12 0,0 1 16,0 2-16,-2-1 15,0 3-15,-1-1 16,1-1-16,-3 7 0,1-2 15,0 0-15,1 0 0,-1-3 0,2 1 16,-1-2-16,2-3 0,0 0 16,0-2-16,0-2 0,1-3 15,0 0-15,1 0 0,-1-3 16,1 1-16,-1-5 0,1 1 0,0-2 16,1-1-16,0-2 0,0 4 15,0-4-15,0 2 0,0-2 16,0 2-16,0-2 0,0 3 0,0-3 15,0 0 1,-2-3-16,1-1 0,0 0 0,0 2 0,0 1 0</inkml:trace>
  <inkml:trace contextRef="#ctx0" brushRef="#br1" timeOffset="180840.7011">11523 12286 0,'0'0'0,"0"0"16,0 0-16,0 0 0,0 0 0,0 0 16,0 0-16,0 0 0,0 0 15,34-4-15,-34 4 0,25-7 16,-25 7 0,34-4-16,-9 0 15,-1 2-15,-1-1 0,2 1 0,2 0 16,8 0-16,1-1 0,2 0 15,-1 1-15,2 0 0,1-1 16,11 0-16,1 1 0,-1-1 0,-1 1 16,10-2-16,1 1 15,-4 2-15,-1 1 0,5-1 0,-2-1 0,-3 1 16,-1 0-16,4 2 16,1 0-16,-4 1 15,-3 0-15,-10 0 0,-8-1 0,1-2 16,-3-1-16,-6 4 15,-4 2-15,-9-2 0,-2-1 0,-3-1 16,-1-1-16,-4 2 16,-1 0-16,0 1 15,-2 1-15,-6 0 0,-3 0 0,-6-2 0,-2 0 16,3-1-16,1 0 0,4 0 0</inkml:trace>
  <inkml:trace contextRef="#ctx0" brushRef="#br1" timeOffset="181362.0395">11783 12513 0,'0'0'0,"0"0"16,0 0-16,0 0 0,0 0 0,0 0 16,0 0-16,34 1 0,-34-1 15,28-2-15,-28 2 0,38-2 16,-17 3-16,3 0 16,3 0-16,-2 0 0,-1 0 15,6 2-15,-1 1 0,-3 0 16,-2 2-16,-1-2 15,0 1 1,-3 1-16,-4 2 0,-4 1 0,-4 1 0,-6 1 16,-4 1-16,-6 1 0,-4 1 15,-3 0-15,-4-1 0,-4 3 0,-5 2 16,-5 3-16,1-1 0,0 0 0,0-1 16,4-2-16,1-3 0,2 1 15,4-3-15,5-3 16,4-3-16,5-1 0,0-2 0,3 0 15,0-1-15,4-2 0,0 0 16,6 2-16,1-3 16,8-1-16,5-1 0,2-2 15,2-2-15,4 0 0,2-1 16,7-3-16,-1-2 0,-2 1 16,-1-1-16,-6 3 0,-5 2 0,-4 1 15</inkml:trace>
  <inkml:trace contextRef="#ctx0" brushRef="#br1" timeOffset="181747.7401">12628 12394 0,'0'0'0,"0"0"16,0 0-16,0 0 0,0 0 0,0 0 15,0 0-15,6 23 16,-6-23-16,2 21 0,-2-21 0,4 27 16,-4-27-16,2 33 0,-1-13 15,0 1-15,0 1 0,2 1 16,2 1 0,0 6-16,1 0 0,2 0 0,0 0 15,2-2-15,3 0 0,2 5 16,0-3-1,0-3-15,-2-3 0,4-2 0,1 0 16,2 0-16,1-1 0,-1-1 0,0-1 16,-3-2-16,0-2 0,-1-1 15,1-2-15,-4-2 0,-2-3 0,-3-3 16,-2-1-16,-4-6 0,-3-3 0,1 2 16,0 0-1,0 1-15</inkml:trace>
  <inkml:trace contextRef="#ctx0" brushRef="#br1" timeOffset="182086.6674">12645 12703 0,'0'0'0,"0"0"0,0 0 0,0 0 15,0 0-15,0 0 0,0 0 0,0 0 0,0 0 16,-4 24-16,4-24 0,0 0 16,-13 31-16,13-31 0,-21 23 15,7-12-15,0 0 0,0 1 16,-2 1-16,1-2 0,-2 0 0,0 0 16,-2 0-16,-4 2 0,1-1 15,2-2 1,2-2-16,2 1 0,1-4 15,2 1-15,1-2 0,1-1 16,1-1-16,0-3 0,0-3 16,5-2-16,0-2 0,3-3 15,2-2-15,0-2 0,0 3 0,0 2 16</inkml:trace>
  <inkml:trace contextRef="#ctx0" brushRef="#br1" timeOffset="182387.6482">12490 11645 0,'0'0'0,"0"0"16,0 0-16,0 0 0,0 0 0,0 0 15,0 0-15,0 0 0,0 0 16,2 27 0,-2-27-16,2 27 0,-2-27 15,1 36-15,-1-12 0,0 0 16,-1 2-16,0 3 16,0 3-16,-1 6 0,-1-2 0,1 8 15,1-3-15,0-7 0,0-7 0,1-5 16</inkml:trace>
  <inkml:trace contextRef="#ctx0" brushRef="#br1" timeOffset="182936.1241">14031 12178 0,'0'0'0,"0"0"16,0 0-16,-21 10 0,21-10 0,-24 8 16,6-3-16,-1 3 0,-2-1 0,-2 2 15,-3-2-15,-7 4 0,1-1 16,0-2-16,1 0 0,3 0 16,1-2-16,-4 3 0,1-1 15,5-1-15,4-1 0,3-1 16,4-1-16,2 0 0,2 0 0,5-2 15,0 0-15,2-1 0,0-1 16,3 0 0,1 4-16,3-2 0,4 1 0,2 0 15,2 2-15,-2-2 16,1 1-16,8 1 0,5 1 16,-1-1-16,-1 1 0,1-1 15,3 0-15,0 3 0,0 1 16,5 2-16,-1-1 0,-1 1 15,-2 1-15,2 0 0,1 0 0,-2 0 0,0-1 16,-1-3-16,-1-4 0,-4-1 16,-4 0-16,-4-1 0</inkml:trace>
  <inkml:trace contextRef="#ctx0" brushRef="#br1" timeOffset="183583.1811">14534 12014 0,'0'0'0,"0"0"16,0 0-16,0 0 0,0 0 0,31 13 31,-31-13-31,27 13 0,-12-7 0,2 0 16,0 1-16,1 1 0,1-1 15,1 1-15,4-1 0,2 3 16,-2-2-16,-2 0 0,-1 1 0,-1-2 0,-2 1 15,-3-3-15,0 1 16,-3 0-16,-2-3 0,-1 1 16,-2 0-16,-1-2 0,-3 1 15,-3-1-15,-1 1 0,-1 0 16,-2 0-16,1-1 0,-1-1 16,-3 2-16,-1 1 0,-3 2 0,-1 1 15,-1-1-15,-1 1 16,-1 0-16,1 2 0,-4 4 15,2 1-15,-4 3 0,-3 2 16,0 4-16,-1 2 0,5-1 16,1-1-16,-2 8 0,1 0 15,2-2-15,0-2 0,1 2 0,-1 2 16,2-5-16,0-2 0,1 4 16,2-1-16,3-4 0,0 0 0,2-2 15,0-2 1,1 0-16,2-3 0,0-1 15,-1-2-15,3-1 0,0 0 16,1-4-16,0-2 16,2-1-16,1-2 0,2-3 15,4-2-15,-1-1 0,-2 1 0,0 0 16</inkml:trace>
  <inkml:trace contextRef="#ctx0" brushRef="#br1" timeOffset="183922.86">15069 12385 0,'0'0'0,"0"0"0,0 0 15,0 0-15,0 0 0,0 0 16,0 0-16,25-10 0,-25 10 0,0 0 15,31-4-15,-31 4 0,27 0 16,-11 1-16,4 1 16,0-1-16,1 0 0,1 1 0,1 0 15,1-1-15,2 1 0,8 1 0,1 2 16,-2-2-16,-1 0 0,2 1 16,2 1-16,3 1 0,-3 1 15,-1-1-15,1 1 0,-2-1 16,-4-2-16,-3 4 0,-4 1 15,-4 0-15,-4-1 0,-3-1 0,-3-1 0,-2-3 16,-3-2-16,-1-1 0,1 1 16,-2-1-16</inkml:trace>
  <inkml:trace contextRef="#ctx0" brushRef="#br1" timeOffset="184570.927">15221 12584 0,'0'0'15,"0"0"-15,0 0 0,0 0 16,0 0-16,0 0 0,0 0 16,34 1-16,-34-1 0,29 1 0,-29-1 0,35 2 15,-15 0-15,2 0 0,3 1 16,-3 1-16,-1-1 0,5 2 15,0 0 1,0 1-16,-2 0 0,-2 0 0,-1 1 0,-3 0 0,-3 0 31,-3 2-31,-2-1 0,-2 0 0,-3 1 16,-3-1-16,-6 2 0,-1-1 0,-2 1 16,-4 1-16,-2 0 15,-3-2-15,0 1 0,-6 0 16,-4-1-16,2-2 0,1 0 15,-8 3-15,-2 1 0,2-3 16,1-2-16,3 0 0,3 1 16,2-2-16,3-1 0,1 0 0,3 0 0,1-1 15,3-3-15,4 2 0,1 1 16,3-1-16,1-1 0,2-1 16,0 0-16,0 0 0,5 4 15,2-1-15,3 1 0,2-1 16,2 0-16,4-1 0,4-1 0,-2 1 15,-1 2 1,1-2-16,3 1 0,-1 0 16,-1-1-16,-1 1 15,3 0-15,-5 0 0,-1-2 0,-2 2 16,0 0-16,-2-1 0,0 0 16,-1 1-16,-1-2 0,-1 1 15,-1 0-15,-1-1 0,-2 0 16,0 0-16,-2-1 0,0 0 0,-1 0 15,-1-1-15,-1-1 0,-2-4 0,-1-3 16,0-1-16,-2-1 0,2 1 16,0 2-16,0 0 0</inkml:trace>
  <inkml:trace contextRef="#ctx0" brushRef="#br1" timeOffset="184940.5548">15591 11933 0,'0'0'0,"0"0"16,0 0-16,0 0 0,0 0 0,0 0 15,0 0-15,0 0 0,0 0 16,0 0-16,0 34 0,0-34 16,-3 23-16,3-23 0,-1 26 0,1-14 0,-1 2 15,0-1-15,1 1 16,-1 1-16,0 0 0,0-2 0,0 1 16,0-1-16,-1-2 0,1 0 15,0-1-15,0 0 0,1-2 16,0-1-16,0-1 15,-1 0-15,1-1 16,0 0-16,0-2 0,-1 1 16,0-3-16,1-1 0,0 4 15,0-4-15,0 0 0,0 0 16,0 0-16,0 0 0</inkml:trace>
  <inkml:trace contextRef="#ctx0" brushRef="#br1" timeOffset="186197.9162">11469 9616 0,'0'0'0,"0"0"16,-20-3-16,6 3 0,1-1 0,-4 2 16,-4 0-1,-7 3-15,2 2 0,0 3 16,2 4-16,2 0 0,0 2 0,-2 8 15,3 4-15,2-3 16,1-1-16,5 2 0,4 3 16,4 3-16,1-1 0,3 13 0,3 3 15,2-3-15,0-6 0,2 5 16,-1 4-16,1 0 0,-2-2 0,1 12 16,-1-2-16,-2-7 0,-1-4 0,-2 9 15,-2-1-15,0-12 16,-1-3-16,-6 3 0,-3 0 15,-1-6-15,-1-5 0,-1 1 0,-3-1 16,3-3-16,1-3 0,-6-1 16,-3-3-16,5-7 0,2-3 0,-1 2 15,1-3-15,4 0 0,3-3 0,3 2 16,1-2-16,3-3 0,1 2 16,2 0-16,2 1 15,1-1-15,0 1 0,5 3 16,3-1-16,0-1 0,0 2 0,1 3 31,3 1-31,-4 0 0,0 4 0,3 9 16,0-2-16,2 7 0,-1 3 15,0 3-15,-2 5 16,-2 2-16,-2 1 0,-2 14 0,0 1 16,-5 1-16,-3 1 0,-2 10 15,-3-1-15,0-1 0,-1-3 16,-3 8-16,-1-1 0,2-5 0,2-3 0,-4 28 15,3-9-15,1-11 0,3-7 16,2-1-16,-1-4 0,3-8 16,1-4-16,2-5 0,-1-4 15,1-1-15,2-1 0,0-2 16,2-1-16,2-6 0,2-5 0,0-2 31,-1-2-31,-5-11 0,2 0 0,3 2 16,1 1-16,-1-2 0,-2-2 15,-1-2-15,0-2 0,-3-1 16,0 0-16,0-1 16,-2 0-16,0 1 0,1-1 0,0-1 15,-1-4-15,-1 1 0,0 0 16,0 1-16</inkml:trace>
  <inkml:trace contextRef="#ctx0" brushRef="#br1" timeOffset="196911.0132">6004 6622 0,'0'0'0,"0"0"0,0 0 15,0 0-15,0 0 0,0 0 0,9 29 16,-9-29-16,7 21 0,-7-21 16,6 29-16,-3-11 0,0 0 15,-1 3-15,0 4 0,-1 0 16,1 0 0,-2 14-16,-2 1 0,1-1 15,1-3-15,-1 14 0,-1-1 0,2-6 16,1-7-16,-1 0 0,0-7 15,0-8-15</inkml:trace>
  <inkml:trace contextRef="#ctx0" brushRef="#br1" timeOffset="196995.6496">6090 7747 0,'0'0'0,"2"7"15,1 1-15,-2 7 0,1 3 0,1 6 0,1 2 16,-2 10-16,-1 6 16,-2 1-16,-1 1 0,-5 8 0,-3-2 15,4-11-15,0-9 0,3-6 16</inkml:trace>
  <inkml:trace contextRef="#ctx0" brushRef="#br1" timeOffset="197149.4315">6086 9258 0,'0'0'0,"-1"9"15,0 6-15,-1 3 0,-1 3 0,-2 8 16,2 2-16,-2 7 15,1-1-15,0-7 0,1-6 0,2-3 0</inkml:trace>
  <inkml:trace contextRef="#ctx0" brushRef="#br1" timeOffset="197258.5669">5996 10306 0,'0'0'16,"0"11"-16,-2 0 0,1 3 0,0 4 15,-2 8-15,-1 3 16,0-2-16,1-2 0,-1-2 0,0-3 15,2-2-15</inkml:trace>
  <inkml:trace contextRef="#ctx0" brushRef="#br1" timeOffset="197425.5317">5970 11231 0,'0'0'0,"0"0"15,0 0-15,2 29 0,0-15 0,-1 4 16,0 4-16,-1 6 0,0 1 15,-4 3-15,-1 3 0,1-4 16,-2-4-16,2 1 0,-1-3 16,2-7-16</inkml:trace>
  <inkml:trace contextRef="#ctx0" brushRef="#br1" timeOffset="197835.796">5982 12239 0,'0'0'0,"0"0"16,4 17-16,-2-5 0,-2 2 0,0 7 15,0 4-15,0 4 0,-3 3 16,-3 0 0,-1 1-16,-2 9 0,-1-2 15,-1-2-15,3-1 0,-1-4 16,2-2-16,1 6 0,0 1 16,1-1-16,0 0 0,2 0 15,0 1-15,1-1 0,0-2 0,4 4 16,0 1-1,1-2-15,-2 0 0,0 5 0,0-1 0,3-2 0,1-2 16,-2 1-16,-1 2 0,0-2 16,1-2-16,-3 1 15,0 2-15,2-3 0,2-2 0,-2 3 16,-1 2-16,0-3 0,0-4 16,-2 4-16,-2 2 0,0 0 15,1-1-15,0 4 16,-3 4-16,0-2 0,2-1 15,-2-1-15,1-1 0,-1-1 16,1-3-16,-1 2 0,-1-6 16,2-8-16,-1-6 0,3-8 15,1-4-15,1-1 0,-2-4 16,2 1-16</inkml:trace>
  <inkml:trace contextRef="#ctx0" brushRef="#br1" timeOffset="221050.7109">4140 9119 0,'0'0'0,"0"0"15,0 0-15,0 0 0,0 0 0,0 0 16,0 0-16,0 0 0,5 25 16,-5-25-16,6 22 0,-6-22 15,6 28-15,-6-28 0,1 37 16,-1-15-16,-1 0 0,-1 2 15,-2 1-15,-1 2 0,2-4 0,0-3 0</inkml:trace>
  <inkml:trace contextRef="#ctx0" brushRef="#br1" timeOffset="221153.8873">4111 10356 0,'0'0'0,"0"8"0,0 6 16,0 1-16,0 2 0,0 8 15,-1 0-15,1 0 0,0-4 0,0-5 16</inkml:trace>
  <inkml:trace contextRef="#ctx0" brushRef="#br1" timeOffset="221307.4732">4048 11306 0,'0'0'0,"0"0"16,0 21-16,0-6 0,0 3 15,0 0-15,0 5 0,2 4 16,-2 4-16,0-5 0,0-1 16,0 0-16,0-4 0,0-5 15</inkml:trace>
  <inkml:trace contextRef="#ctx0" brushRef="#br1" timeOffset="221423.4693">4018 11959 0,'0'0'16,"0"0"-16,0 0 0,-2 19 15,2-19-15,-1 21 0,-1-7 16,1-1-16,-1 3 0,0-1 0,1 3 15,0 0-15,0 1 0,0 2 32,0-1-32,1-3 0,-2-3 15,1-1-15</inkml:trace>
  <inkml:trace contextRef="#ctx0" brushRef="#br1" timeOffset="222141.4319">3722 12569 0,'0'0'0,"0"0"15,0 0-15,0 0 0,0 0 0,0 0 16,0 0-16,34-6 0,-34 6 0,32 2 15,-32-2-15,37 6 16,-15-1-16,0 2 0,4 2 16,-4 1-16,-1 0 0,5 4 15,-4 0-15,-3 1 0,-5-1 0,-4 3 0,-4 0 16,-4 0-16,-2 0 0,-9 1 16,-6-1-16,-2 0 0,-1-1 15,-13 4-15,-4 0 0,2-1 0,1-2 16,2-1-16,1-1 15,1-2-15,5-3 0,1 2 0,3-1 32,6-2-32,4-1 0,11-7 0,8-2 15,3-2-15,3 1 0,4-1 16,8-2-16,-2 1 0,2 1 0,4 1 16,3 0-16,-2 2 15,-4 0-15,6 3 0,-1 0 16,-5 2-16,-4 1 0,-2 1 0,-2 1 15,-5 0-15,-3-2 0,-5 2 0,-1 1 16,-3 0-16,-1-1 0,-5 3 16,-3 0-16,-4 0 0,0-1 0,-7 0 15,0 0-15,-3 2 0,-2-1 0,-1-2 16,-4 1-16,3-4 16,2 0-16,1-1 0,3-1 15,0-1 1,2-2-16,1 0 0,1-1 15,3-2-15,3-2 0,2 1 0,2 1 16,0 0-16</inkml:trace>
  <inkml:trace contextRef="#ctx0" brushRef="#br1" timeOffset="222527.0898">5214 10621 0,'0'0'0,"0"0"0,0 0 15,0 0-15,0 0 0,0 0 16,-2 28-16,2-28 0,0 29 0,0-29 15,-4 36-15,3-19 0,-1-2 0,1-1 16</inkml:trace>
  <inkml:trace contextRef="#ctx0" brushRef="#br1" timeOffset="222690.0259">5132 11426 0,'0'0'15,"0"0"-15,0 0 0,2 23 0,-2-23 16,4 22-16,-3-5 0,0 1 16,0 0-16,0 6 0,1-1 15,-1-2-15,0-7 0,1 2 16</inkml:trace>
  <inkml:trace contextRef="#ctx0" brushRef="#br1" timeOffset="222812.4476">5139 11940 0,'0'0'0,"0"0"0,0 0 16,0 0-16,0 0 0,-1 21 15,1-21-15,-4 22 0,4-22 0,-6 26 16,2-15-16,0-1 16,1-2-16,-1 0 15</inkml:trace>
  <inkml:trace contextRef="#ctx0" brushRef="#br1" timeOffset="223376.6279">5302 12615 0,'0'0'0,"0"0"16,0 0-16,0 0 0,0 0 0,-32 4 15,32-4 1,-31 7-16,31-7 0,-39 9 15,15-5-15,2 1 0,0 1 16,-1 1-16,-1-2 16,-6 2-16,1-1 0,4 1 0,3-1 15,3 0-15,1-1 16,3 0-16,2-1 0,2 2 16,2-1-16,0 2 0,4 0 0,3-2 0,0 0 0,4-2 15,4 2-15,4 0 16,2 0-16,8 1 0,2 1 0,3-2 15,3-1-15,2 0 16,1 0-16,1 1 0,0 0 0,6 1 16,0 1-16,-4-1 0,-2 0 15,-1-1-15,-3 0 16,-1-1-16,-3-2 0,-3 1 16,-1 1-16,-5-1 0,-4-1 15,-2-2-15,-3 0 0,-6 0 16,0-5-16,0 3 0,-3-1 15,3 3-15</inkml:trace>
  <inkml:trace contextRef="#ctx0" brushRef="#br1" timeOffset="223593.032">5251 12622 0,'0'0'0,"0"0"0,0 0 0,-2 35 16,1-12-16,-2 0 0,-2 1 0,0 8 16,-3 6-16,-2 12 0,0 1 15,-8 18-15,-1 4 16,0-4-16,3-14 0,5-13 0</inkml:trace>
  <inkml:trace contextRef="#ctx0" brushRef="#br1" timeOffset="225784.6779">7010 10496 0,'0'0'0,"0"0"16,0 0-16,0 0 0,0 0 0,0 0 16,0 0-16,0 0 15,0 0-15,-2 33 0,2-33 16,-5 28-16,5-28 0,-6 31 16,3-13-16,-1 1 15,1 1-15,0-5 0,0-1 16,1 0-16</inkml:trace>
  <inkml:trace contextRef="#ctx0" brushRef="#br1" timeOffset="225884.8797">6958 11214 0,'0'0'0,"0"0"16,0 0-16,-2 21 0,2-21 16,-1 24-16,-2-9 0,0-1 15,2 1-15,-1-2 0,1-1 16,0-2-16</inkml:trace>
  <inkml:trace contextRef="#ctx0" brushRef="#br1" timeOffset="226123.4267">6948 11761 0,'0'0'0,"0"0"16,0 0-16,0 0 0,0 0 0,0 0 15,-5 31-15,5-31 16,-2 22-16,2-22 0,-5 28 15,3-16-15,-1 0 0,-1 0 16,0 0-16,1-1 0,-1-1 0,2 0 16,1-1-16,1-1 0,1 0 0,0 0 15,0-1-15,0 0 0,1-1 16,-2 2-16,1-1 0,-1 0 16,0 1-16,0-1 15,0 1-15,0-1 0,0-2 0,0 0 0</inkml:trace>
  <inkml:trace contextRef="#ctx0" brushRef="#br1" timeOffset="226856.8008">7198 12532 0,'0'0'0,"-7"2"0,-2 0 15,0 0-15,0 0 0,-4 1 16,-3 1-16,-6 3 0,0 2 16,0-2-16,-3 1 0,2-1 15,1-1-15,0 2 0,-2 1 0,3 1 16,1-1-1,-2 4 1,1 0-16,6-4 16,0-1-16,4 0 0,1-1 0,3-1 15,2 0-15,0 2 0,1 1 0,3-3 16,1 1-16,1-1 0,3 1 16,2 0-16,4 1 0,4-2 15,5 1-15,2 0 0,3-1 16,4 0-16,1 0 0,-3 1 0,2-1 15,5 2-15,0 0 0,-1 1 16,3-3 0,-4 2-16,-2 0 0,-6-1 0,-4-3 15,-2 2-15,-4 0 0,0 0 0,-5-2 16,-1-1-16,-3-1 0,-4-2 0,3-5 16,-3 2-16,0 1 0,0-1 15</inkml:trace>
  <inkml:trace contextRef="#ctx0" brushRef="#br1" timeOffset="227088.712">7133 12614 0,'0'0'15,"0"0"-15,0 0 0,0 0 16,-8 29-16,8-29 0,-12 29 0,3-9 0,-1 2 16,-6 3-16,0 5 0,-6 9 15,0 0-15,-9 15 0,-1 4 16,3-4-16,4-3 0,1-2 16,5-11-16,5-8 0</inkml:trace>
  <inkml:trace contextRef="#ctx0" brushRef="#br1" timeOffset="239495.5896">5409 12001 0,'0'0'0,"0"0"15,0 0-15,0 0 0,0 0 0,0 0 16,0 0-16,0 0 0,0 0 15,0 0 1,0 0-16,0 0 0,0 0 16,0 0-16,0 0 15,0 0-15,0 0 0,0 0 0,0 0 16,0 0-16,0 0 0,0 0 16,0 0-16,0 0 0,0 0 0,0 0 15,0 0-15,0 0 0</inkml:trace>
  <inkml:trace contextRef="#ctx0" brushRef="#br1" timeOffset="272708.0366">6461 5967 0,'0'0'0,"0"0"0,0 0 0,0 0 16,0 0-16,0 0 0,0 0 16,0 0-16,8 23 0,-8-23 15,0 0-15,5 29 0,-5-29 0,0 23 16,0-23-16,-2 28 15,1-11-15,-1-2 0,-1 2 0,1-5 0,0 1 0,0 1 16,1-3-16,1 0 0,-4 2 16,4-5-16,0 3 15,0-4-15,0 1 0,2 1 0,0-2 16,1-2-16,0 1 0,1 1 16,1-3-16,-2 0 0,3 0 15,3-1 1,3 1-16,0-1 0,1 1 0,2-1 15,1-2-15,3 2 16,3-3-16,6 0 0,4 0 16,0 1-16,0 1 0,3-2 15,2 0-15,1 0 0,-3 0 0,11-3 16,2 3-16,-2-3 0,-1 2 16,9-2-16,0 2 0,-2-2 0,-2 3 0,2 0 15,1 0-15,4 0 16,-4 0-16,2 0 0,2-3 15,-5 2-15,-3-2 0,9 2 0,2-1 16,-7 4-16,-5-1 0,3 2 16,1-3-16,-3 0 0,0 0 15,-1 0 1,2 1-16,-5 0 0,-2 1 0,0 1 16,2-3-16,-4 0 15,-2 0-15,-2-3 0,0 0 0,-4 2 16,-1 1-16,1 0 0,0 0 15,-5 0-15,-5 0 0,1-3 16,-2 0-16,-4 2 0,-3-2 16,1 2-16,0-2 0,-3 0 0,-1-4 0,-4 3 15,-2-2-15,-2 2 0,-1 0 16,1 3-16</inkml:trace>
  <inkml:trace contextRef="#ctx0" brushRef="#br1" timeOffset="272908.8267">9046 6036 0,'0'0'0,"0"0"0,0 0 16,0 0-16,0 0 0,0 0 16,0 0-16,4 23 0,-4-23 0,0 0 15,-1 34 1,1-34-16,-3 30 0,-2-9 15,-1 3-15,-2-2 0,-1 3 0,-1 3 16,3-6-16,0-4 16</inkml:trace>
  <inkml:trace contextRef="#ctx0" brushRef="#br1" timeOffset="273425.7918">6275 6487 0,'0'0'0,"0"0"0,0 0 0,0 0 16,0 0-16,0 0 0,0 0 15,0 0-15,27 7 0,-27-7 16,0 0-16,37 8 0,-22-5 0,0-1 15,2-1 1,-3 3-16,1-1 0,-2 1 16,0 3-16,-2 1 0,-1 2 15,-3 1-15,-2 3 0,-2-1 16,-3 2-16,0 0 0,-3 3 16,-3 3-16,-3 1 0,-2-1 15,-3 1-15,1 2 0,0-3 0,1-2 16,0-2-16,0 1 0,1-3 0,1 3 15,1 0-15,0-1 0,2 1 0,4-4 16,3-3-16,0 0 16,0-2-16,0-2 0</inkml:trace>
  <inkml:trace contextRef="#ctx0" brushRef="#br1" timeOffset="274027.8922">8836 6747 0,'0'0'0,"0"0"0,0 0 0,0 0 16,0 0-16,18-17 0,-18 17 0,5-11 15,-3 7-15,-5 0 0,0-3 16,-2 1-16,-3 2 0,-3-3 16,-4 3-16,1 1 0,-1 1 0,-4 0 15,-2 4-15,1-1 0,2-1 16,-1 4-16,0 2 0,3 2 15,3 0-15,2 2 16,3 4-16,2-3 16,1 2-16,3 0 0,1 4 15,2-2-15,3 2 0,0-2 16,1 3-16,2 0 0,-3-1 0,3 1 16,1 0-16,-3-1 0,0-2 15,-2-2-15,-1-1 16,-1-1-16,-1-1 0,-5-2 0,-6 2 0,0-3 0,0 0 15,-5-3-15,-2 0 16,-2-4-16,-1 0 0,1 0 0,1-1 16,2-2-16,1 0 15,2-1-15,-2-1 0,3-1 0,1 1 16,2-2-16,-1-3 0,3 0 16,2 2-16,2-5 0,4-2 0,4-2 15,1 2-15,1 0 0,0-2 16,0-4-16,-1 0 0,-1 6 0,-1-1 15,0 3-15</inkml:trace>
  <inkml:trace contextRef="#ctx0" brushRef="#br1" timeOffset="274497.4833">7727 6254 0,'0'0'0,"0"0"0,0 0 16,0 0-16,0 0 0,0 0 15,0 0-15,0 0 0,0 0 0,0 0 16,-5 25-16,5-25 15,0 0-15,4 18 16,-4-18-16,0 0 16,0 0-16,13 18 0,-13-18 0,0 0 15,10 8-15,-5-6 0,-1-2 16,-1-2-16,0 1 0,1-1 16,-1 0-16,-1-3 0,2 1 15,-3-1-15,1 1 0,-2-2 16,1 3-16,0-1 0,-1 0 0,0 0 0,0 1 15,-1 0-15,0 2 16,-2-2-16,0 2 0,0-2 0,0 3 16,-1-2-16,1 1 0,1 1 15,1 1-15,-3 1 0,2-2 0,2 0 16,-1 4-16,0-1 16,0 1-16,1 0 15,1 2-15,1-1 0,2 1 16,-2-1-16,0 1 0,0-2 15</inkml:trace>
  <inkml:trace contextRef="#ctx0" brushRef="#br1" timeOffset="275099.6588">7331 5437 0,'0'0'0,"0"0"0,0 0 0,0 0 16,0 0-16,0 0 0,0 0 15,0 0-15,0 0 0,0 0 16,0 0-16,-2 29 0,2-29 0,-1 19 16,1-19-16,-2 27 15,0-12-15,1 5 0,0 4 16,-1 1-16,0 0 0,0-2 0,0-2 0,1-5 16</inkml:trace>
  <inkml:trace contextRef="#ctx0" brushRef="#br1" timeOffset="275415.999">7278 6780 0,'0'0'15,"0"0"-15,0 0 16,-1 25-16,1-25 0,0 25 15,-1-7-15,0 0 0,-1-1 16,-2 7-16,0-1 0,1 2 16,-1 3-16,2 0 0,1-2 15,-2 2-15,2-3 0,-2 10 16,1-2-16,0-1 0,0-3 0,-2-4 16,2 2-16,-3 0 15,-1-1-15,3 1 0,1 1 0,-3-1 16,1 0-16,-2 3 0,3 2 0,0-5 15,-2-2-15,2-5 0,1-4 16,-2-4-16</inkml:trace>
  <inkml:trace contextRef="#ctx0" brushRef="#br1" timeOffset="301542.8947">16698 7799 0,'0'0'0,"0"0"0,0 0 15,0 36-15,0-23 0,1 6 0,0 6 0,-1 9 0,0 2 16,0 7-16,-1 2 15,0 13-15,0 1 0,-2 18 0,0 1 16,0-2-16,0-2 0,-4 17 16,0 2-16,1 9 0,0-7 15,2 50-15,3-2 0,-2-22 16,1-15-16,-2-3 16,-2-2-16,2 3 0,0 3 15,-3 6-15,-1 3 0,-3-4 16,-2-8-16,2 8 0,1 8 15,2-6-15,2-4 0,2 9 16,2 6-16,3-7 0,1-4 16,0 8-16,-1 6 15,-1-7-15,-1-3 0,-1 5 0,0 6 0,0-5 0,-1-3 16,-1 8-16,0 7 16,0-11-16,0-7 0,2 9 15,0 6-15,1-7 0,1-4 16,1 5-16,1 3 0,-1-9 15,0-8-15,-1 6 0,0 6 16,0-9-16,-1-5 16,0 6-16,-1 4 0,1-7 0,1-7 15,-4 2-15,0 1 16,0-8-16,-2-9 0,-1 7 0,-1 4 16,0-15-16,1-6 0,0-2 15,-1-2-15,-2-9 0,-2-5 16,0-3-16,0-2 0,1 0 0,0-2 0,1-1 15,1-1 1,1-5-16,1-4 0,0 4 0,0 2 0,0-11 16,2-7-16,-4 2 0,-3 2 15,0-4-15,1-3 0,-1 2 0,1 1 16,-1-3-16,-1-1 0,1 2 16,0 1-16,3-3 0,2-3 15,0 0 1,3 1-16,0-4 0,2-3 15,2-3-15,0-2 0,0-4 16,0-4-16,0-9 0,0-3 16,0 1-16,0 2 0,0-3 0</inkml:trace>
  <inkml:trace contextRef="#ctx0" brushRef="#br1" timeOffset="304035.7621">1952 7849 0,'0'0'0,"0"0"16,24-8-16,-4 4 0,-1 0 16,0-3-16,2 1 0,6-3 15,4 0-15,-6 1 0,1 1 0,-1-2 16,-1 0-16,-1 2 0,-1 1 0,-3 2 15,-3 2-15,0 3 0,0 3 0,-4-1 16,-2 0-16,-2-1 0</inkml:trace>
  <inkml:trace contextRef="#ctx0" brushRef="#br1" timeOffset="305170.1599">2209 7599 0,'0'0'16,"0"0"-16,0 0 0,0 0 15,0 0-15,0 0 0,0 0 16,0 0-16,0 0 0,11 27 16,-11-27-16,3 25 15,-3-25-15,4 29 0,-1-14 16,-3 2-16,0 0 0,-3 1 15,0 1-15,0-1 0,0 0 0,-1 0 16,1 0-16,-4 4 16,1-2-16,-1-2 0,-1-1 15,1-1-15,0-2 0,-2 1 0,-1 1 16,1-4-16,1-1 0,0-3 0,2 0 16,0-3-16,-4-1 0,0 2 15,1 1-15,0-3 0,3 0 0,-3-1 16,2 2-16,1-1 15,-1-2-15,0 1 0,1 0 16,0-2-16,1 1 0,0 0 16,2 0-16,1-1 0,2-1 0,2 0 0,2 0 15,3-1-15,2-2 0,1 0 16,2-3-16,0 1 0,0-1 0,3-1 16,2 0-16,0 1 0,0 0 15,4-1-15,0-1 16,-2 1-16,-2 1 0,0 1 15,0 0-15,-4 1 16,0 1-16,-1-1 0,0 1 16,-3 1-16,-2 1 0,0 2 15,-1 2-15,-4 1 0,-2-1 16,-5 3-16,-2 3 0,-3 2 0,-1-1 16,-6 5-16,-5 1 15,0 1-15,1 0 0,-1 1 0,-1 0 16,1-2-16,0-1 0,-3 2 0,2 0 15,1-1-15,3-1 0,2-3 16,3-2-16,3 0 0,2-2 0,3-1 16,0-3-16,3-1 0,3 0 15,0-3-15,3 0 16,3-1-16,0 0 0,6-2 0,2-1 16,1 0-1,-2 0-15,3-1 0,0-2 16,3 1-16,1 0 0,1-1 15,1 2-15,-2-2 0,-3-1 0,2 1 16,-2 1-16,-2-1 0,1-1 16,-3 1-16,-1 1 15,-2 2-15</inkml:trace>
  <inkml:trace contextRef="#ctx0" brushRef="#br1" timeOffset="305408.474">2391 8109 0,'0'0'0,"0"0"16,0 0-16,0 0 0,0 0 16,0 0-1,0 0-15,0 0 0,3 29 0,-3-29 16,0 0-16,7 31 0,-7-31 16,6 21-16,-6-21 15,6 21-15,-5-11 0,1-2 0,-2-3 16,-2 1-16,2-1 0,-1-2 15,-5-3-15,2 0 0,-1 0 0,2 0 16,0 0-16,-1 0 0</inkml:trace>
  <inkml:trace contextRef="#ctx0" brushRef="#br1" timeOffset="305725.1299">1674 7804 0,'0'0'0,"0"0"0,0 0 16,0 0-16,0 0 0,0 0 0,0 0 16,0 0-16,0 0 0,0 0 15,25 14-15,-25-14 0,0 0 0,26 13 16,-26-13-16,0 0 0,21 18 0,-21-18 16,7 7-16,-3-5 0</inkml:trace>
  <inkml:trace contextRef="#ctx0" brushRef="#br1" timeOffset="305894.5622">1774 8098 0,'0'0'0,"0"0"0,0 0 16,-9 20-16,9-20 15,-6 24-15,4-7 0,1-1 16,-3 2-16,4 1 0,-2 2 16,2-2-16,0-1 0,0 7 15,0-2-15,2-1 0,2-3 0,-1-1 16,0-1-16,3-3 0,-3-2 15,0-3-15</inkml:trace>
  <inkml:trace contextRef="#ctx0" brushRef="#br1" timeOffset="306273.7983">2658 7814 0,'0'0'0,"0"0"0,0 0 15,0 0-15,4 26 0,-4-26 16,-2 22-16,2-9 0,0 0 16,-2 3-16,2 2 0,-2-2 0,0 1 15,1 4-15,1 0 16,0-2-16,-3-2 0,1-1 0,1 1 0,-3-2 16,2 0-16,1-3 0,-2-3 15,0-2-15,1-1 0,2-1 16,2 2-16,-2-4 0,0 1 15,0-1-15,0-1 0,0 0 0</inkml:trace>
  <inkml:trace contextRef="#ctx0" brushRef="#br1" timeOffset="306458.6818">2941 7769 0,'0'0'0,"0"0"16,0 0-16,0 0 0,0 0 0,0 0 15,0 0-15,29 3 0,-29-3 16,0 0-16,0 0 0,21 5 16</inkml:trace>
  <inkml:trace contextRef="#ctx0" brushRef="#br1" timeOffset="306596.7467">2941 8019 0,'0'0'0,"0"0"0,0 0 16,0 0-16,0 0 0,0 0 16,23 15-16,-23-15 0,0 0 0,27 18 15,-27-18-15,0 0 0</inkml:trace>
  <inkml:trace contextRef="#ctx0" brushRef="#br1" timeOffset="310677.0486">19674 8013 0,'0'0'0,"0"0"15,2-13-15,1 4 0,0 0 0,0-2 16,0-2-16,0-2 16,-1 1-16,-1-6 0,-1 2 15,-1 1-15,-1 1 0,-4 1 0,-2-1 16,-2 4-16,-1 2 0,-3 2 0,-2 2 16,-3 3-16,-2 0 0,-3 4 15,-2 2-15,0 3 0,-2 4 0,-8 5 16,-2 3-16,4 2 0,2 2 15,-1 1-15,-1 3 0,1 4 0,5 0 16,4 0-16,3-1 0,5 0 16,2-2-16,5 1 0,4-1 15,2-2-15,0-3 0,5 0 16,1-1-16,2-3 0,3-4 0,3-1 16,2-3-1,3-1-15,1-2 16,1-4-16,2-4 0,1-3 0,2-1 15,3-4-15,3 0 16,-1-1-16,-2 2 0,7-7 0,3-5 16,-6 0-16,-1-1 0,-2 0 15,-1-1-15,-4 2 0,-2 2 0,1-1 16,0-2-16,-4 3 16,-1 2-16,-4 0 0,-2 2 0,-2 2 0,-1 0 15,-2 1-15,-2 2 0,-1 3 16,-1 2-16,-1 4 0,-3 0 15,-1 2-15,-2 0 16,0 3-16,-2 2 0,0 2 16,-1 0-16,-1 4 15,0 4-15,1-1 0,-1 0 0,1 3 16,0 2-16,0 1 0,0 0 0,-2 3 16,0-1-16,0-3 0,1-2 0,3 1 15,0-1-15,0-1 0,0-2 16,1-2-16,3-1 0,2-2 15,3-2-15,3-5 0,4-1 16,-1-1-16,-1 0 0,-2 0 16</inkml:trace>
  <inkml:trace contextRef="#ctx0" brushRef="#br1" timeOffset="311137.2809">19881 8141 0,'0'0'0,"0"0"16,0 0-16,0 0 0,0 0 0,0 0 16,-9 26-16,9-26 0,0 0 15,-17 26 1,17-26-16,-15 23 16,6-11-16,-1 0 0,0 0 0,0 1 15,1-1-15,-1 0 16,0 0-16,1-3 0,2 0 0,0-2 15,0-1-15,2 0 0,1 0 16,0-2-16,1 0 0,1-3 0,2-1 16,0-2-16,3-3 0,1 0 15,2-1-15,1-2 0,1-1 16,2 1-16,1 0 0,1 1 16,2-3-16,-1 1 0,0 0 0,2-2 15,-2-1-15,-1 2 0,-1 2 0,-1 1 16,0 1-16,-1 2 0,-1 1 15,-1 2-15,-1 2 0,-1 1 16,-1 1-16,0 1 0,-1 1 16,-1 3-16,0-1 0,-2 2 15,-2 2 1,0-1-16,0 0 0,-1 1 0,-2 1 16,1 0-16,-1 0 0,0 1 15,-1-1-15,3-3 0,0-1 16,0-2-16,1-1 0,1 0 15,1-2-15,0-1 0,0 1 16,0-1-16</inkml:trace>
  <inkml:trace contextRef="#ctx0" brushRef="#br1" timeOffset="311337.7135">20234 8251 0,'0'0'0,"0"0"0,17-4 16,-5 1-16,2 0 0,3 0 15,2 0-15,5 1 0,0 0 0,1 1 0,1 1 16,-2-1-16,-1 1 0,-2 0 16,-2 2-16,-2-3 0,-3-1 0,-3 2 15,-2 0-15,-2 0 16,0-2-16,-1 0 0,-2 1 0,-1 0 16</inkml:trace>
  <inkml:trace contextRef="#ctx0" brushRef="#br1" timeOffset="311622.5462">20490 8137 0,'0'0'0,"0"0"0,0 0 15,0 0-15,0 0 0,-11 22 16,11-22-16,-10 20 0,10-20 0,-11 24 15,5-11-15,-1 1 16,1 0-16,0 1 0,-1 0 16,2-1-16,-1-1 0,1 0 0,-1 0 15,2-2 1,-1 0-16,1 3 0,-1-2 16,3-4-16,1-3 0,3-2 15,3-2-15,-2 0 0,0 0 16,0 0-16</inkml:trace>
  <inkml:trace contextRef="#ctx0" brushRef="#br1" timeOffset="311876.6131">20775 8174 0,'0'0'0,"0"0"0,0 0 16,0 0-16,0 0 0,0 0 0,-10 24 15,10-24-15,-9 19 0,9-19 0,-12 24 16,5-10-16,-1-2 0,1 1 16,-2 2-16,0-3 0,-1 0 0,1 1 15,1 0-15,0 0 16,1-2-16,2-2 0,0 1 16,1-3-16,1 0 0,1-1 15,5-3-15,-3-3 16,0 0-16,1-2 0,-1 2 15,0-3-15</inkml:trace>
  <inkml:trace contextRef="#ctx0" brushRef="#br1" timeOffset="312108.591">21136 8116 0,'0'0'0,"0"0"16,0 0-16,28-4 0,-28 4 0,29-4 16,-10 1-16,2 1 15,0 0-15,8 0 16,2 2-16,-1 0 0,-1 0 16,0 0-16,-1 0 0,-4 2 0,-4-2 15,-4 0-15</inkml:trace>
  <inkml:trace contextRef="#ctx0" brushRef="#br1" timeOffset="312822.3408">22151 8128 0,'0'0'0,"0"0"16,0 0-16,15-16 0,-9 8 0,0-4 16,2-2-16,0 0 15,1-1-15,2-4 0,0-2 0,-4 1 16,-1 0-16,-2 0 0,1-2 16,-3 3-16,-1 1 0,-2 1 15,-2 1-15,-2 2 0,0 1 16,-2 1-16,1 2 0,-2 2 0,0 3 0,-4 2 15,-5 3-15,1 3 0,-1-1 16,-1 6-16,-2 2 0,0 1 16,-1 2-16,-5 6 0,-2 3 15,3 2-15,0-1 0,3 4 16,1 2-16,1-2 0,3-2 0,-3 7 16,2 2-16,5-4 0,3-2 15,1-2-15,3-1 0,2-4 16,2-3-16,3 0 0,4-4 15,-1-3-15,2-2 0,1-2 0,2-1 16,0-3-16,1 0 0,4-5 16,4-2-16,1-1 0,2-2 15,-2-1 1,2-2-16,-1-2 0,-1 1 0,1-2 16,1-1-16,-2-1 0,-2 1 15,0-3-15,-1 0 0,-1 0 16,-3 1-16,-2 1 0,-1 1 15,-3 0-15,0 3 0,-2 0 16,-1 1-16,0 2 0,-1 0 16,-1 2-16,0 0 0,0 4 0,-1 2 0,0 0 15,-3 4-15,-1 0 0,1 1 16,-2 1-16,-2 4 16,2-3-16,-1 2 0,-2 5 0,1 1 15,-1 0-15,1 1 0,0 1 16,-1 0-16,1-1 0,2-1 0,-1-1 31,2 1-31,0 0 0,2-2 0,1 1 16,0-1-16,1-2 0,1-3 15,5-1-15,2-2 16,-1 0-16,-1-1 0,-1-1 0</inkml:trace>
  <inkml:trace contextRef="#ctx0" brushRef="#br1" timeOffset="313365.6247">22369 8178 0,'0'0'0,"0"0"16,0 0-16,0 0 0,0 0 0,0 0 16,-6 28-1,6-28-15,0 0 0,-14 28 16,14-28-16,-14 22 0,5-12 15,0 1-15,1 1 0,-1-1 0,0-1 16,0 0-16,1 0 16,2-3-16,-1 0 0,2-2 15,0 1-15,1-2 0,1-1 0,-1-1 16,2-1-16,0-1 0,2 0 0,0-5 0,2 0 16,1-1-16,2 0 0,1-1 15,2-2-15,0 0 0,1 1 0,-1-1 16,1-2-16,0 1 15,0 0-15,1 0 0,0-1 16,1 1-16,0 0 0,3-1 16,0 2-1,0 0-15,-2 0 0,-1 5 0,1 0 0,-3 1 16,0 0-16,-2 2 0,1 1 16,-1 1-16,-2 2 0,1 1 0,-2 1 15,1 1-15,-1 2 0,-1 0 16,-1 1-16,0 0 15,-1 2-15,0 0 0,-1 1 16,0-1-16,0 2 0,-1-2 16,0 0-16,-1 0 0,1 1 15,0-2-15,-1 1 0,1-3 16,0 0-16,1-3 0,0 2 16,1-3-16,1-1 0,1-3 15,2-3-15,-2 2 0,0-1 0,0 1 16</inkml:trace>
  <inkml:trace contextRef="#ctx0" brushRef="#br1" timeOffset="313559.7092">22849 8018 0,'0'0'15,"0"0"-15,0 0 0,33-9 16,-16 6-16,2-1 0,5 1 15,0 0-15,1 0 0,6 1 16,0 1-16,-1 1 0,-2 2 0,1 0 16,-6 1-16,-7-1 15,-3-1-15,-2 0 0</inkml:trace>
  <inkml:trace contextRef="#ctx0" brushRef="#br1" timeOffset="313744.7306">22800 8222 0,'0'0'0,"0"0"0,0 0 0,0 0 16,0 0-16,32-2 0,-32 2 0,38-4 15,-16 3-15,3-1 0,4 0 16,0 1-16,-1-2 0,11 1 0,2 0 16,-4 1-16,-3 2 0,1-1 15,-8 1-15,-4-1 0</inkml:trace>
  <inkml:trace contextRef="#ctx0" brushRef="#br1" timeOffset="323787.3303">23753 7492 0,'0'0'0,"0"0"16,0 0-16,0 0 0,0 0 16,0 0-16,0 0 0,0 0 15,21 3-15,-21-3 16,20 17-16,-20-17 0,22 26 0,-11-8 16,0 3-16,-1 1 0,-1 2 15,1 9-15,-1 4 0,-2-2 0,0-2 0,1 6 16,-2-1-16,0-4 0,-2-3 15,3 0-15,2-1 16,-1-4-16,0-3 0,1 5 0,0 3 16,1-6-16,0-3 0,5 4 15,4 1-15,-4-9 16,0-2-16,2 5 16,0-1-16,-5-5 0,-1-1 0,2-1 15,0-2-15,-3-4 0,0-1 16,-2-2-16,-1-1 0,-3-1 15,-1-5-15,-4-3 0,-3-6 0,1 3 0,-1 2 0,2 0 16</inkml:trace>
  <inkml:trace contextRef="#ctx0" brushRef="#br1" timeOffset="324077.1157">23964 7917 0,'0'0'0,"0"0"0,0 0 0,0 0 16,0 0-16,0 0 0,-18 26 15,18-26-15,-16 22 0,16-22 16,-27 30-16,13-15 0,1-1 0,-4 1 16,-3 2-16,-6 3 15,-1 1-15,2-1 0,0-1 16,-1-1-1,2-1-15,-6 0 0,3 0 16,2-3-16,4-2 0,5-2 0,1-2 16,6-1-16,1-3 0,6-2 15,2-2-15,2-3 0,-2 3 0,0 0 16</inkml:trace>
  <inkml:trace contextRef="#ctx0" brushRef="#br1" timeOffset="324547.5068">24440 7653 0,'0'0'0,"0"0"15,0 0-15,0 0 0,0 0 0,-27 12 16,27-12-16,-25 17 0,25-17 15,-26 23-15,10-8 16,2 3-16,0 0 0,-7 10 0,-1 3 0,2 0 16,1-2-16,4 2 0,3 1 15,-1 3-15,5-2 0,4-2 16,5-2-16,4-1 0,1-1 16,4-3-16,3-2 0,-1-2 15,0-3-15,1 0 0,1 0 16,2-3-16,-1-1 15,2-4-15,-1-2 0,-2-1 0,-3-2 16,-3 1-16</inkml:trace>
  <inkml:trace contextRef="#ctx0" brushRef="#br1" timeOffset="325118.3643">24542 7849 0,'0'0'0,"0"0"0,0 0 0,-12 22 16,12-22-16,-12 26 0,7-7 16,-1 0-16,1 0 0,1 1 15,-1 1-15,1 6 0,-1-2 0,1 0 16,-1-2-16,2-3 0,0-2 0,1-3 16,-1-2-16,1-2 0,0-2 15,1-2-15,1-1 0,0-1 16,0-2-16,0-3 0,1-8 15,1 1-15,0-4 0,5-5 16,3-2 0,1 0-16,0 0 0,1-2 15,3-1-15,-2 1 0,-1 2 0,1-4 16,0 0-16,-1 3 0,1 2 16,-1 0-16,1-1 0,-1 5 15,0 4-15,-1 0 0,-1 2 16,-2 2-16,-1 3 0,-1 4 15,2 2-15,-2 0 0,0 3 0,0 3 0,-2 2 16,-1 2-16,1 0 0,-2 4 16,-1 2-16,-1-3 0,0-1 15,-1 2-15,-1 4 0,-1-4 16,0 0-16,-1 0 0,-1 0 16,2-2-16,1-2 0,-2-2 15,1-2-15,1-5 0,0-2 0,-1 0 0,1-1 16,2-2-16</inkml:trace>
  <inkml:trace contextRef="#ctx0" brushRef="#br1" timeOffset="325318.2891">24778 8024 0,'0'0'16,"0"0"-16,0 0 0,0 0 0,28-5 15,-28 5-15,32-7 0,-12 4 16,1 0-16,3 1 0,3-3 15,-2 2-15,-1 1 0,7-1 0,0 0 16,-3-1-16,-3 1 0,-3 0 16,-3-2-16,-3 0 0,0-1 0,-3 0 15,-2 2-15,-2 0 0</inkml:trace>
  <inkml:trace contextRef="#ctx0" brushRef="#br1" timeOffset="325565.8118">25054 7874 0,'0'0'0,"0"0"0,0 0 16,-9 21-16,9-21 0,-12 22 15,7-6-15,-1 0 0,1 0 16,-1 0-16,1-1 0,-1 4 15,2-1-15,0-2 0,-2 0 0,2-2 0,0-2 16,1-1-16,0-1 0,1-3 16,2 1-16,0-8 0,1-4 15,1-2-15,1-2 0,-1 1 16,1 0-16,-1 2 0</inkml:trace>
  <inkml:trace contextRef="#ctx0" brushRef="#br1" timeOffset="325835.5856">25282 7849 0,'0'0'15,"0"0"-15,0 0 0,-3 20 0,3-20 16,-2 24 0,0-8-16,0 2 0,0 0 15,-2 2-15,1 2 16,-1 3-16,-1 0 0,1-2 0,-1 1 15,1-3-15,1-3 0,-1 0 16,1-4-16,1-3 0,0-2 16,0-1-16,1 0 0,1-1 15,-1-3-15,1-4 0,2-3 0,0-5 0,-1-1 16,0 0-16,0 1 0,0 2 0</inkml:trace>
  <inkml:trace contextRef="#ctx0" brushRef="#br1" timeOffset="326120.3446">25470 7752 0,'0'0'0,"0"0"16,0 0-16,0 0 0,0 0 16,27 4-16,-27-4 0,17 13 15,-17-13-15,19 22 0,-19-22 0,17 32 16,-11-14-16,0 3 15,-2 0-15,-1 1 0,0-1 0,-2 8 0,-2 0 16,-3-1-16,-1-2 0,-3 1 16,-3-1-16,-1-2 0,-1-4 0,-3 5 15,1-3-15,2-4 0,2-2 16,0-3-16,1-1 16,2-2-16,2 0 0,1-6 0,-1-3 15,0-5 1,-2-1-16,2 0 0,1 1 15,1 0-15</inkml:trace>
  <inkml:trace contextRef="#ctx0" brushRef="#br1" timeOffset="326506.0154">25726 7574 0,'0'0'15,"0"0"-15,0 0 0,0 0 0,20-5 16,-20 5-16,23 1 0,-10 1 16,2-2-16,-2 4 0,-1 1 15,-1 1-15,-1 1 0,-2 0 0,-3 1 16,-2-2-16,-1 3 0,-7-1 16,-4 0-16,-1 1 0,-1 0 0,-5 2 15,-1-3-15,0 2 0,-2 1 16,1-3-16,2 0 15,2-1-15,3-2 0,3-1 0,0 0 16,1 0 0,2-2-16,1 1 0,3 1 15,1-4-15,6 3 0,2-2 16,3 0-16,1 1 0,2-2 0,8 1 16,4-1-16,-3 0 15,-1-1-15,0 1 0,0 1 16,-2-1-16,-4-1 0,-1 1 0,-3 0 15,-2-2-15</inkml:trace>
  <inkml:trace contextRef="#ctx0" brushRef="#br1" timeOffset="327609.6002">25949 8062 0,'0'0'0,"0"0"0,0 0 16,0 0-16,0 0 0,0 0 15,0 0 1,0 0-16,0 0 0,0 0 0,-19-18 16,19 18-16,0 0 0,0 0 15,0 0-15,-11-21 0,11 21 0,0 0 16,0 0-16,-11-17 15,11 17-15,0 0 0,-9-12 16,7 9-16,0 1 0,0 1 16,2 1-16,-3-4 0,3 4 0,0 0 0,-1-3 15,3 3-15,2 1 0,2-2 16,2 0-16,1 1 16,2-1-16,4 0 0,4 0 15,0-2-15,-2 1 0,2 0 16,0 0-16,1 1 0,0 0 0,3 0 15,-1-1-15,-2 1 0,-3 2 0,0-1 16,-1 1-16,0 0 0,-1 1 0,0 0 16,-1 1-16,-2-1 0,-3 1 15,-1-2-15,-1 0 0,0 0 16,-1 0-16,-2 0 0</inkml:trace>
  <inkml:trace contextRef="#ctx0" brushRef="#br1" timeOffset="327973.2048">26693 7752 0,'0'0'0,"0"0"0,0 0 15,0 0 1,-27 7-16,27-7 0,-26 17 16,12-6-16,-2 2 15,-2 6-15,-3 3 0,2 1 16,2-3-16,-2 8 0,1 0 0,0 6 15,4 1-15,3 0 0,3-2 16,4-1-16,3-3 0,3-1 16,5-2-16,1-1 0,3-2 0,3-3 15,1-2-15,2-4 0,0-2 16,3-2-16,2-4 0,-3 0 0,-4-1 16,-3-1-16</inkml:trace>
  <inkml:trace contextRef="#ctx0" brushRef="#br1" timeOffset="328474.8212">26895 7882 0,'0'0'0,"0"0"0,0 0 0,0 0 0,0 0 0,-1 27 15,1-27-15,-3 29 0,3-29 16,-6 38-16,2-18 0,-1 2 16,1-1-16,-2 2 15,0-1-15,-3 2 0,0-1 0,1-5 16,2-1-16,0-2 0,2-2 0,0-3 16,2-1-16,0-1 0,0 0 0,1-6 15,1-2-15,1-4 0,1-3 16,2-3-16,2-2 0,1-3 15,0 1-15,3-7 0,1 0 16,0 1-16,0 3 0,1 0 16,2 1-16,-3 0 0,-1 2 15,0 2 1,-1 1-16,0 0 0,-1 2 0,-2 3 16,-2 1-16,0 1 0,1 2 15,-1 3-15,-1 3 16,0 1-16,-1 1 0,-1 2 0,-1 2 15,1 1-15,0 0 0,0 7 16,-1 1-16,0 1 0,-1 1 0,0-3 16,1 1-16,0-2 0,1-3 0,0-1 15,1 0-15,1-3 0,-1 0 16,0-6-16,1-4 0,0-2 16,-2 0-16,0-1 0,0 1 15,-1 2-15</inkml:trace>
  <inkml:trace contextRef="#ctx0" brushRef="#br1" timeOffset="328690.9869">27149 8018 0,'0'0'0,"0"0"0,0 0 0,28-5 15,-28 5-15,33-5 0,-11 3 16,2 1-16,-1-2 0,8 2 0,-1 0 15,0 0-15,-2-1 0,3 0 0,-4 1 16,-4-2-16,-3 1 0,-4-3 16,-4-2-16,-4 2 0,-2 1 0,0 1 15</inkml:trace>
  <inkml:trace contextRef="#ctx0" brushRef="#br1" timeOffset="328913.7545">27381 7867 0,'0'0'0,"0"0"0,0 0 0,0 0 0,0 0 16,-11 28-16,11-28 0,-9 27 16,9-27-16,-7 30 0,3-12 15,1-1-15,1 0 0,0-1 16,-1 1-16,1-1 0,1-2 15,1 0-15,0-1 0,1-3 16,1-2-16,1-3 0,-1 1 0,-1-1 16</inkml:trace>
  <inkml:trace contextRef="#ctx0" brushRef="#br1" timeOffset="329176.5717">27606 7924 0,'0'0'0,"0"0"16,0 0-16,0 0 0,0 0 0,2 32 15,-2-32-15,-3 27 16,3-27-16,-5 29 0,2-11 16,1-2-16,0 0 0,0 0 15,1 1-15,-2 0 0,1-3 0,0 0 16,1-2-16,0-2 0,0-1 0,0-2 15,0-1-15,1-2 0,0-4 16,0 0-16,0-11 0,0 4 16,0 0-16,0 2 0</inkml:trace>
  <inkml:trace contextRef="#ctx0" brushRef="#br1" timeOffset="329477.3454">27798 7794 0,'0'0'0,"0"0"0,0 0 0,0 0 15,23 16-15,-23-16 0,19 20 16,-9-8-16,0 1 0,0 3 16,-1 3-16,-1 0 0,1 2 0,-1 3 15,-3 1-15,-1 0 16,-3-3-16,-2 0 0,-3 0 15,-1-1-15,-2-3 0,0 0 0,-2 0 16,-1-3-16,-1 0 0,-1-2 16,-2 0-16,3-2 0,2-1 0,0-1 15,1-1-15,1-2 0,3 0 16,4-6-16,1-4 0,1 1 0,0-1 16,0 2-16</inkml:trace>
  <inkml:trace contextRef="#ctx0" brushRef="#br1" timeOffset="330232.7279">27983 7519 0,'0'0'0,"0"0"16,0 0-16,0 0 0,27 1 0,-27-1 16,26 3-16,-26-3 0,29 3 0,-15-3 15,-1001 1-15,2002-1 0,-1003 1 16,0-1-16,0 0 0,-1 0 15,-1 1-15,-1 0 0,0 0 16,-1-1-16,-2 0 0,-1 0 16,-1-1-16,-1 2 0,1 0 0,-1 0 15,-1 3-15,0-2 0,-1 1 0,-1 3 16,-1 2 0,0-1-16,-1 0 0,0 3 0,-1 0 15,-1 1-15,1 1 0,0 4 16,-1 1-16,1 1 0,0 0 0,-2 3 15,1 3 1,-2 7-16,1 0 0,-1 2 16,2 1-16,-1 0 0,1-3 0,0 10 15,-1 3-15,0-5 0,-1-1 16,0-1-16,-1 3 0,-1 3 16,2-2-16,-1-2 0,2-3 15,-1-2-15,0-4 0,0 1 16,-2-1-16,2-3 0,0-1 0,1-4 15,-1-3-15,2-1 0,-1-3 0,1-1 16,0-1-16,1-3 0,0-2 16,-2 0-16,0 1 0,-2-1 15,-2 1-15,-4-1 0,-4-1 16,-5-2-16,-5-2 0,-7-4 16,-7-4-1,8 1-15,5 2 0,6 0 0</inkml:trace>
  <inkml:trace contextRef="#ctx0" brushRef="#br1" timeOffset="331192.1863">23921 7072 0,'0'0'16,"0"0"-1,0 0-15,0 0 0,-28-5 0,17 5 16,-1 0-16,-1 1 0,-1 0 15,-5 1-15,-3-1 0,1 3 0,1-2 16,-5 0-16,-1 3 16,2-3-16,2 1 0,0 1 15,1-1-15,3-1 0,3 0 0,2 2 0,0-4 16,2 2-16,1-1 0,2 3 16,-1 2-16,1-2 0,3 4 15,-1 2-15,1 1 0,1 3 16,1 0-16,1 6 0,0 3 15,0 4 1,1-2-16,0 6 0,1 1 0,0 3 16,0 0-16,1 13 0,0 5 15,-1-4-15,0-2 0,0 13 16,0 3-16,0-5 0,0-2 16,0 6-16,-1-2 0,0-5 15,0-3-15,0 3 0,1-4 16,-1-7-16,0-6 0,0-4 15,0-1-15,0-7 0,1-5 0,0 1 16,0 1-16,0-5 0,0-1 0,-2-1 16,1-1-16,0-3 0,1-2 0,0-2 15,1-1-15,-1 0 16,0 0-16,0-3 0,1 1 16,1 0-16,-1-1 0,1 2 15,1 1-15,2-2 0,1-1 0,3 0 16,1 2-16,2 0 0,2-1 0,2 1 15,1-1-15,3 1 0,1 1 0,5 0 16,2 1-16,0 0 31,-1-1-31,1 0 0,-5-1 0,-4-1 0</inkml:trace>
  <inkml:trace contextRef="#ctx0" brushRef="#br1" timeOffset="332199.6012">28345 8120 0,'0'0'0,"0"0"0,0 0 16,0 0-16,0 0 0,0 0 0,35-3 15,-35 3-15,30-1 0,-30 1 16,36-6-16,-16 4 0,1-1 16,0 1-16,0 0 0,-2 0 15,-3 2-15,4-2 0,-1-1 16,-3 1-16,-3 1 15,-2 0-15,-1-1 16,-4 1-16,0 0 0,-1 0 0,1 0 16,-2 1-16,0 0 0,-2 0 15,-2 0-15,0 0 0,-2 1 16,-1-1-16,1 0 0,0 0 16</inkml:trace>
  <inkml:trace contextRef="#ctx0" brushRef="#br1" timeOffset="334306.0087">29550 7573 0,'0'0'0,"0"0"16,0 0-16,0 0 0,0 0 0,0 0 15,0 0-15,0 0 0,-24-15 16,24 15-16,-21-6 0,21 6 15,-29-4-15,13 3 0,-2-1 16,1 1-16,0 0 0,1 0 16,-2-1-16,1 2 0,1-1 0,-1 0 15,1 0-15,1 1 0,2-2 0,-3 4 16,0-1-16,5 0 0,1 0 16,0 5-16,2 0 0,0 2 15,0 1-15,1 2 0,2 3 16,1 1-16,-1 3 0,0 7 15,-1 0-15,2 3 0,-1 2 0,1 4 32,-1 2-32,1 5 0,0-1 0,-1 4 15,1 3-15,-1-3 0,0-1 16,-3 10-16,0 2 0,1-6 16,-1-4-16,-1 8 0,1 0 15,1-8-15,0-5 0,-1-3 16,1-4-16,0-2 0,2-4 0,-1-1 15,1-2-15,1-6 0,2-4 0,1-2 16,0-1-16,0-1 0,1 0 16,0-3-1,1-2-15,0-3 0,-1-2 0,4 5 0,1 0 0,0-2 16,1-2-16,1 0 0,5-1 16,0-1-16,1-2 0,2 2 15,2 0-15,-1-3 0,1 0 0,2 2 16,2 2-16,-2-1 0,1-1 15,-1 0-15,-1 0 0,-2-1 16,1 1-16,-1-1 0,1 0 16,-4 0-16,-2 1 0,-1-1 15</inkml:trace>
  <inkml:trace contextRef="#ctx0" brushRef="#br1" timeOffset="334691.3203">29717 7844 0,'0'0'16,"0"0"-16,0 0 0,0 0 0,20 21 15,-20-21-15,16 22 16,-16-22 0,20 30-16,-9-9 0,2 4 15,0 0-15,-2-2 0,-2 7 0,-1 1 16,0-2-16,0 0 0,-1 3 16,0 0-16,-2-2 0,1-1 15,-1-2-15,2-1 0,0-4 16,0-2-16,1-2 0,1 0 15,-1-1-15,-1-2 0,2-3 0,1-1 0,0-5 16,0-2-16,-3-6 0,-2-5 16,1 1-16,-2 1 0,-1 2 15</inkml:trace>
  <inkml:trace contextRef="#ctx0" brushRef="#br1" timeOffset="334945.4185">29876 8148 0,'0'0'15,"0"0"-15,0 0 0,0 0 0,-23 17 16,13-9-16,-1 2 0,-3 1 16,-1 2-16,-3 0 0,-2 2 0,-3 5 15,2-1-15,1-2 0,1-1 16,-1-3-16,0-1 0,1-1 15,1 0-15,4-1 0,1-1 0,2-1 16,1-2-16,2-1 0,3 0 16,1-5-16,3-4 0,2-1 15,4-2-15,-2 0 0,0 3 0,0-1 16</inkml:trace>
  <inkml:trace contextRef="#ctx0" brushRef="#br1" timeOffset="335524.7921">30192 8000 0,'0'0'0,"0"0"16,0 0-16,0 0 0,-1 27 0,1-27 15,-2 29-15,0-10 0,-2 1 16,1 2-16,0 2 15,-2 0-15,1-1 0,-2 6 0,1-1 0,-1-3 0,2-1 16,0-3-16,-1-1 16,2-3-16,1-4 0,-1-2 0,1-2 15,0-1-15,1-2 0,0-3 16,1-3-16,0 0 0,1-5 16,0-2-16,1-3 0,2-3 15,0-1 1,3-6-16,0 0 0,2-2 0,0 3 0,1-4 15,1 2-15,0-1 0,0 1 16,1-2-16,-1 2 0,-1 2 16,-1 1-16,1 2 0,0 1 15,0 2-15,-2 2 0,0 3 16,-1 2-16,-1 1 0,0 3 0,0 1 16,1 1-16,0 3 0,-1 3 15,2 3-15,0 1 16,-3 0-16,0 1 0,-1 3 0,-1 4 15,0 0-15,-3 1 0,0 1 16,0 0-16,-1 0 0,-2-1 16,1 2-16,0 0 0,-1-2 15,-1-3-15,1-2 0,1-1 0,0-1 16,-1-3-16,1-2 0,1 0 16,0-1-16,0-1 0,1-5 0,0 0 15,2-3-15,1-4 0,1-5 16,-2-4-16,0 3 0,0 0 0,0 2 15</inkml:trace>
  <inkml:trace contextRef="#ctx0" brushRef="#br1" timeOffset="335864.414">30482 7712 0,'0'0'0,"0"0"15,0 0-15,0 0 0,0 0 0,28-3 0,-28 3 16,0 0 0,31 3-16,-31-3 15,22 9-15,-12-4 0,0 1 0,-2 1 16,1 2-16,-2-1 0,-3 1 0,-2 2 16,-3 1-16,-1-1 0,-1 2 15,-4-1-15,-2 1 16,1-2-16,-2-1 0,-3 2 0,2-1 15,2-1-15,1 0 0,1-3 16,2-1-16,-1 1 0,2-1 16,4-2-16,2-1 0,3 0 15,4 0-15,3-1 0,4 0 0,-1-1 0,1-1 16,4-1-16,-1-3 16,-2 1-16,-4 0 0,-2 1 0</inkml:trace>
  <inkml:trace contextRef="#ctx0" brushRef="#br1" timeOffset="336074.5873">30744 8158 0,'0'0'0,"0"0"0,22 1 16,-6-1-16,3 1 0,10-1 15,4 2-15,0-1 0,0 0 0,6 0 16,0 0-16,-5 0 0,-3 2 16,-4-3-16,-4-3 0,-4-2 0,-3-4 15,-3 1-15,-2 3 0,-2-1 0</inkml:trace>
  <inkml:trace contextRef="#ctx0" brushRef="#br1" timeOffset="336310.6725">30974 8105 0,'0'0'0,"0"0"16,0 0-16,-10 22 0,10-22 0,-8 25 16,4-8-16,0-1 0,-1 1 15,2 1 1,0 1-16,-1 3 0,1-2 15,1-2-15,1-2 0,1-4 16,1-2-16,2-5 0,4-2 16,-1-5-16,2-3 0,-1 0 15,-2 2-15,-1 0 0</inkml:trace>
  <inkml:trace contextRef="#ctx0" brushRef="#br1" timeOffset="336834.1228">31374 8052 0,'0'0'16,"0"0"-16,0 0 0,0 0 15,0 27-15,0-27 16,-1 25-16,-1-10 0,-1 1 16,-2 3-16,1 1 0,-1-1 15,0 0-15,-3 3 0,1-3 16,0 0-16,0-3 0,2-2 15,0-1-15,2-3 0,1 0 0,1-3 16,0-1-16,0-1 0,-1-2 16,2-3-16,0 0 0,5-3 0,-1-3 15,3-4-15,2-2 0,0-1 16,0 0-16,4-5 0,-1 0 16,0 2-16,0 0 0,0 1 15,1-1-15,-1 1 0,1 2 0,0 0 16,0-1-16,-1 2 15,-1 2-15,-1 2 16,-1 0-16,0 2 0,0-2 0,-1 5 16,0 1-16,-1 1 0,-1 2 15,0 3-15,-1 3 0,-1 0 16,-1 1-16,0 6 0,1 2 16,-2 1-16,0 0 0,-1 0 15,-1 1-15,0 1 0,0 0 0,-1 0 16,0-1-16,-1 0 0,0-1 15,0-4-15,1-1 0,0-1 16,0-1-16,0-2 0,0 0 16,1-3-16,0-1 0,0-4 15,3-6-15,1-1 0,-1-4 0,2-4 16,3-5-16,1-2 0,-3 3 16,0 3-16</inkml:trace>
  <inkml:trace contextRef="#ctx0" brushRef="#br1" timeOffset="337329.7761">31835 7603 0,'0'0'16,"0"0"-16,0 0 0,0 0 0,23-6 15,-23 6-15,22-2 16,-22 2-16,27 1 0,-27-1 15,30 2-15,-16 2 0,0 1 0,0 1 0,-1 4 16,-1-3-16,-2 0 0,1 1 16,0 0-16,-3 2 0,-2 1 0,2 4 15,-1 0-15,-3-4 16,-1 2-16,1 7 0,-3 2 16,0 2-16,0 0 0,-2 3 15,-1 2-15,-1 0 0,0-1 0,-2 8 16,-2 4-16,1-2 0,2-3 15,-3 2-15,0 1 0,-4 2 0,0-5 0,1 3 32,0 3-32,1-5 0,1-3 15,2 2-15,0 1 0,1-5 16,0-3-16,-1 5 0,-1-1 16,2-8-16,-1-1 0,2-2 15,-1 1-15,1-3 0,-1-1 0,1 0 16,0-1-16,-2-4 0,-1-2 0,-4 2 15,-3 1-15,-1-4 0,-5 0 16,-10-1-16,-9-3 16,-1-1-16,-3-1 0,-19-2 0,-8-1 15,16 0-15,11-1 0,10 1 16</inkml:trace>
  <inkml:trace contextRef="#ctx0" brushRef="#br1" timeOffset="338152.9947">22272 9520 0,'0'0'0,"0"0"0,0 0 0,0 0 16,0 0-16,0 0 0,0 0 0,30 7 0,-30-7 15,24 6-15,-24-6 0,37-1 16,-18 0-16,1 0 0,1-2 16,-1 1-16,0 0 0,1-1 15,2-2-15,2 0 0,-3 1 0,-3 3 16,-3 0-16,-5 0 0,-5-1 15,0 0 1,-2 1-16,1 0 0</inkml:trace>
  <inkml:trace contextRef="#ctx0" brushRef="#br1" timeOffset="338353.644">22113 9788 0,'0'0'15,"0"0"-15,0 0 0,0 0 0,0 0 16,29-7-16,-29 7 16,34-3-16,-12 3 0,5 0 15,4 1-15,1 1 0,0 0 16,7 0-16,0 0 0,-6 0 0,-5 1 16,-5-3-1</inkml:trace>
  <inkml:trace contextRef="#ctx0" brushRef="#br1" timeOffset="339943.1133">31091 8649 0,'0'0'0,"0"0"0,0 0 15,0 0-15,0 0 0,0 0 0,0 0 16,0 0-16</inkml:trace>
  <inkml:trace contextRef="#ctx0" brushRef="#br1" timeOffset="340491.8457">27472 8437 0,'0'0'15,"0"0"-15,0 0 0,0 0 16,0 0-16,0 0 0,0 0 0,0 0 0,0 0 16,0 0-16,0 0 0,0 0 15,0 0-15,0 0 0</inkml:trace>
  <inkml:trace contextRef="#ctx0" brushRef="#br1" timeOffset="341625.8934">27087 9835 0,'0'0'16,"0"0"-16,0 0 0,0 0 0,0 0 15,31 3-15,-31-3 0,31 4 16,-12-1-16,5 2 0,1 0 16,0 0-16,1-2 0,7 2 15,0 1-15,-2-1 0,-3 1 0,-1-3 16,-3 1-16,-3-1 0,-3 1 0,-2 0 16,1-3-16,-3 0 0,-2-1 15,-1 0-15,0-2 0,-1 2 16,-2-2-16,-1 1 0</inkml:trace>
  <inkml:trace contextRef="#ctx0" brushRef="#br1" timeOffset="341895.607">27969 9678 0,'0'0'0,"0"0"16,0 0-16,-2 30 0,1-15 0,-2 4 15,0 4-15,-2 8 16,-2 1-16,-2 2 0,-2 5 16,-1 7-16,1-1 0,-3 8 0,-2 2 15,2-6-15,1-6 0,-1-3 0,2-1 16,-1-7-16,0-6 0,2-2 15,2-6-15,2-4 0</inkml:trace>
  <inkml:trace contextRef="#ctx0" brushRef="#br1" timeOffset="342397.4018">24617 8565 0,'0'0'0,"0"0"0,0 0 0,0 0 16,0 0-16,0 0 0,0 0 0,0 0 15,0 0-15,0 0 0</inkml:trace>
  <inkml:trace contextRef="#ctx0" brushRef="#br1" timeOffset="342566.3138">24569 8592 0,'0'0'0,"0"0"0,0 0 0,0 0 15,0 0-15,0 0 0,0 0 0,0 0 0</inkml:trace>
  <inkml:trace contextRef="#ctx0" brushRef="#br1" timeOffset="342729.2097">24503 8639 0,'0'0'0,"0"0"0,0 0 15,0 0-15,0 0 0,0 0 0,0 0 16,0 0-16</inkml:trace>
  <inkml:trace contextRef="#ctx0" brushRef="#br1" timeOffset="342914.2991">24473 8642 0,'0'0'0,"0"0"0,0 0 16,0 0-16,0 0 0,0 0 15,0 0-15,0 0 0,0 0 0,0 0 16</inkml:trace>
  <inkml:trace contextRef="#ctx0" brushRef="#br1" timeOffset="343836.9631">23175 9403 0,'0'0'15,"0"0"-15,0 0 0,0 0 0,0 0 16,0 0-16,0 0 16,0 0-16,0 0 0,27 6 0,-27-6 0,26 7 15,-26-7-15,32 7 0,-10-2 16,0 1-16,2 0 0,-1 0 15,0 1-15,6 2 0,-2-1 0,-2 1 16,1-1-16,-4 1 0,-2 0 16,-3 0-16,-1-1 15,-3 1-15,-2 0 0,-3 1 0,-4 2 0,-2-1 16,-1 0-16,-6 1 0,-6 3 16,-1 0-16,-1-3 0,-6 5 15,-4-1-15,0 1 0,-2-2 0,-6 4 16,1 1-16,0-4 0,2-1 15,-5 2-15,1-2 16,10-3-16,4-1 0,1 0 16,4-4-16,4 0 15,2-4-15,3 1 0,1 3 16,3-5-16,3 1 0,4-1 0,6 0 16,0-2-16,1-3 0,5 1 15,2 1-15,1-1 0,2 1 16,7-4-16,0 1 15,-2 1-15,-3-1 0,2 2 0,-1 0 0,-3-1 16,-2-1-16,-2 2 0,-2 1 16,-4 1-16,0 1 0,-1 1 0,0 2 15,-2-2-15,-1 2 16,-2-1-16,-2-3 16,0 2-16</inkml:trace>
  <inkml:trace contextRef="#ctx0" brushRef="#br1" timeOffset="345760.3202">23978 9159 0,'0'0'0,"0"0"0,0 0 16,0 0-16,0 0 0,0 0 0,0 0 15,0 0-15,0 0 0,0 0 16,18 21-16,-18-21 0,0 0 16,15 29-16,-15-29 0,10 29 15,-5-13-15,-1 4 16,1 2-16,1 2 0,0-1 16,0 8-16,1 2 15,-1-2-15,0-2 0,1 1 0,0 1 16,2 4-16,0-2 0,1 0 15,1-1-15,1-4 0,0-3 16,4-3-16,1 0 0,0-2 16,-1-6-16,1 4 0,-1 0 0,0-1 0,-2-2 15,2-4-15,0 1 16,0-3-16,-3-2 0,-1-1 0,-2-1 16,-1-3-16,-2 0 0,-2-2 15,-4-2-15,-1 2 0,0-4 16,0 4-16</inkml:trace>
  <inkml:trace contextRef="#ctx0" brushRef="#br1" timeOffset="346060.6803">24133 9543 0,'0'0'0,"0"0"16,0 0-16,0 0 0,0 0 0,-24 17 16,24-17-16,-22 16 0,22-16 15,-25 19-15,12-7 0,-1 1 16,1 0-16,-2 2 0,-2 1 16,1 0-16,-2-2 0,-3 4 0,1-2 0,3 0 0,1-2 15,3 0-15,1-1 0,1-3 16,1-2-16,1-1 0,2-2 15,2 0-15,1-2 0,4-3 16,0 0-16,3-2 0,2-5 0,0 3 16,-2-3-16,0 3 0</inkml:trace>
  <inkml:trace contextRef="#ctx0" brushRef="#br1" timeOffset="346762.9677">24492 9444 0,'0'0'0,"0"0"0,0 0 0,0 0 15,0 0-15,2 26 0,-2-26 16,-1 24-16,0-10 0,-1 1 15,-1 3-15,-1 0 0,1-1 0,-2 8 16,0 0-16,-1-3 0,2-1 16,-1-1-16,-1-1 0,1-2 15,-1-4-15,2-1 0,-1 0 16,2-3-16,0-2 0,0 0 16,1-2-16,1 0 0,0-2 0,1-3 15,1-4-15,-1-1 16,1 1-16,0-3 0,1-4 0,1 2 0,0-3 15,0-1-15,2-1 0,-1 0 16,1 0-16,2-4 0,2-2 16,0 1-16,0 1 0,0 0 15,-1 0-15,0 2 0,0 2 0,1 1 16,1 1-16,-2 1 16,1 1-16,0 0 0,0 1 0,-1 1 0,-2 1 15,1 2-15,-1 2 0,1-1 16,0-1-16,0 5 0,1 2 15,-1 0-15,-1 0 0,1 3 16,1 1-16,-1 2 0,1 0 0,2 4 16,0 1-16,-5-2 0,0 1 15,0 3 1,0 2-16,-1-1 0,-1 0 16,0 0-16,-2 2 0,-2-1 15,0 0-15,-2 0 0,1-3 16,0 2-16,0-1 0,0-2 15,-2-1-15,1-1 0,0-1 16,0-1-16,0 0 16,1-3-16,1 0 0,0 0 0,0-4 0,0 0 0,1 1 15,0-3-15,-3 3 0,3-3 16,0 2-16,0-2 0,0 0 16,1-3-16,1 1 0,0-4 15,0-2-15,0 1 0,0 3 0,1-2 16</inkml:trace>
  <inkml:trace contextRef="#ctx0" brushRef="#br1" timeOffset="347079.6042">25009 9579 0,'0'0'0,"0"0"16,0 0-16,0 0 0,27-1 0,-27 1 31,35-2-31,-35 2 0,42 3 0,-19-2 16,2 0-16,1 0 0,0 0 15,7 3-15,0-1 16,-3 1-16,-2-2 0,-3 1 0,-2-1 16,-2 0-16,-2 0 0,-5-2 15,-3 0-15,-1-1 0,-2 1 16,-1 0-16</inkml:trace>
  <inkml:trace contextRef="#ctx0" brushRef="#br1" timeOffset="347364.569">25315 9445 0,'0'0'0,"0"0"16,0 0-16,0 0 0,0 0 15,0 26-15,0-26 16,0 24-16,0-24 0,-4 28 15,2-10-15,0 0 16,-1 1-16,-2 1 0,1 2 16,-1-1-16,2-2 0,-1 6 0,-1 0 15,1-4-15,-1 1 0,1-2 16,1-1-16,1-1 0,0-6 16,2-3-16,3-1 0,0-3 15,1-4-15,0 1 0,-1-1 16,0 1-16</inkml:trace>
  <inkml:trace contextRef="#ctx0" brushRef="#br1" timeOffset="347764.8395">26026 9317 0,'0'0'0,"0"0"0,0 0 0,0 0 15,0 0-15,19 15 0,-19-15 16,11 21-16,-11-21 0,10 27 0,-5-12 16,1 2-16,-1 0 0,0 3 15,-1 2-15,0-1 0,1-3 0,-1 10 16,0 3-16,-1-2 0,0-3 15,2 1-15,0 0 16,2-2-16,0-3 0,4 4 16,2 1-16,-1-5 0,-1-1 0,2-2 0,1-2 15,0-2-15,-1-2 0,2 1 0,3-1 16,-4-1-16,-1-3 0,-2 0 16,-1-2-16,-1-3 0,0-3 15,-3-2-15,-3-5 16,-2 1-16,-2-2 0,1 0 0,0 3 15,0-1-15</inkml:trace>
  <inkml:trace contextRef="#ctx0" brushRef="#br1" timeOffset="348097.0545">26082 9636 0,'0'0'15,"0"0"-15,0 0 0,0 0 0,0 0 16,0 0-16,-22 23 0,22-23 16,-20 19-16,20-19 0,-26 25 15,11-14-15,2 0 0,-1 1 16,-2 2-16,1-2 0,1 1 0,-6 3 31,-1 2-31,2-5 0,3-1 0,0-2 16,3 0-16,1-2 0,2-1 15,1-1-15,1 1 16,3-2-16,-1-1 0,3-1 0,0-1 16,1 0-16,-1-1 0,1 2 15,2-3-15,-2 1 0,2-1 0,0 0 16,1-3-16,2 5 0,2 5 0,-1 0 16,-1 0-16,1-3 0</inkml:trace>
  <inkml:trace contextRef="#ctx0" brushRef="#br1" timeOffset="348266.5906">26511 9806 0,'0'0'0,"0"0"0,0 0 16,0 0-16,0 0 0,0 0 15,0 0-15,0 0 0,0 0 0,-17 17 16</inkml:trace>
  <inkml:trace contextRef="#ctx0" brushRef="#br1" timeOffset="351907.9725">19134 10729 0,'0'0'0,"0"0"15,3-16-15,-1 6 0,0-4 0,0-4 16,-2-4-16,-2 0 15,0-2-15,-1 2 0,0-3 0,-1 1 0,1 3 16,-5-2-16,-3 2 0,-1 3 16,-2 0-16,-3 4 0,-3 3 15,2 2-15,0 4 16,-4 5-16,-3 3 0,-1 4 0,1 1 0,-2 3 16,1 6-16,1-1 0,0 4 15,1 2-15,0 9 0,-2 2 0,4 3 16,3-1-16,1 5 0,5-4 15,2 0-15,3 3 0,2 6 16,2-1-16,2-5 0,2 0 16,1-3-16,2-4 0,2-1 15,3-5-15,6-4 0,0-2 0,1-5 16,4-4 0,2-3-16,-3-1 0,-2-1 15,3-5-15,2-5 0,1-1 16,2-1-16,0-6 0,-1-4 15,-2 1-15,-2-2 0,2 2 16,1-6-16,-1 3 0,-1-3 0,-2-1 16,-2-7-16,-2 5 0,-3 2 15,-1-2-15,0-2 0,-3 5 0,0-1 16,-2 4-16,1 0 0,-2 4 16,1 0-16,-3 4 0,-1 1 15,0 3-15,0 3 0,-1 0 16,-1 2-16,1 1 0,-3 0 15,1 6-15,-2 1 0,1 1 16,-1 2-16,-1 2 16,1 5-16,-2 1 0,1-3 15,-1 3-15,2 3 0,-1 0 16,1 0-16,0 0 0,-1-1 16,1 0-16,-1-1 0,1 5 15,0-2-15,-1-4 0,1 0 16,0-4-16,2 2 0,2-7 0,2 1 15,2-6-15,0-1 0,1-2 0,-2-1 16,0 3-16</inkml:trace>
  <inkml:trace contextRef="#ctx0" brushRef="#br1" timeOffset="352408.6234">19214 11006 0,'0'0'0,"0"0"0,0 0 16,0 0-16,-2 18 0,2-18 16,-3 22-16,3-22 0,-6 25 0,3-11 15,-1 1-15,-1 1 16,1-1 0,-1 0-16,0 3 0,-1-2 0,1-1 15,-1 2-15,1-3 0,-1-1 16,2-3-16,0 0 0,1-3 15,1-3-15,0-1 0,0-2 16,2-1-16,-3-4 0,3 1 0,1-4 16,2 0-1,0-4-15,1 1 0,3-1 16,3-3-16,0 2 0,0-3 0,4-3 16,0 0-16,1 2 0,-1 2 0,-1 0 15,-1 1-15,1 0 0,-1 2 16,0 1-16,1 3 0,-1 3 15,-1 0-15,1 1 0,1 0 16,-2 3-16,0 0 0,-2 5 16,0 0-16,-2 2 0,-2 4 15,1 0-15,-2 3 0,0 0 16,-1-1-16,-2 0 0,0 4 16,-1-3-16,0 3 0,-1-2 15,0 0-15,-1-1 0,0 0 0,-2-3 16,1 0-16,0-1 15,-1-2-15,2-5 0,0-3 0,0 0 0,2 0 16,-2 2-16</inkml:trace>
  <inkml:trace contextRef="#ctx0" brushRef="#br1" timeOffset="352609.0677">19593 11114 0,'0'0'0,"0"0"0,0 0 16,25-4-16,-25 4 0,29-1 15,-12 2-15,3-1 0,1-3 16,8 2-16,0 1 0,-1 0 16,-3 0-16,0 0 0,-2 0 15,-2 0-15,-1 1 0,-3-2 16,0-2 0,-6-1-16,-3 0 0,-2-2 0,0 4 15,-2-1-15</inkml:trace>
  <inkml:trace contextRef="#ctx0" brushRef="#br1" timeOffset="352856.4894">19823 10942 0,'0'0'0,"0"0"0,0 0 15,0 0-15,-10 21 0,10-21 0,-7 22 16,7-22-16,-6 28 0,3-13 15,-1 3-15,1-1 0,0 1 16,-1 0 0,1 2-16,0-1 0,-1-1 15,1 4-15,0 1 0,1-5 16,-1-2-16,1-2 0,1 0 16,0-3-16,0-3 0,2-1 0,1-4 15,0-3-15,-2 0 0,3 3 16</inkml:trace>
  <inkml:trace contextRef="#ctx0" brushRef="#br1" timeOffset="353195.2504">20264 10988 0,'0'0'0,"0"0"15,0 0-15,-3 22 0,3-22 0,-2 22 16,-1-8-16,1 0 0,0 1 16,0 2-16,0 0 0,-2 5 0,1-4 0,0 4 15,0-1-15,0-1 0,0-4 16,1 1-16,-1-5 0,1 2 15,0-4-15,1 1 16,0-4-16,0 0 0,0 0 0,1-4 16,0 1-16,0-3 0,0 4 15,0-5-15,0 0 0,2 1 0,-2-1 0,2 0 16</inkml:trace>
  <inkml:trace contextRef="#ctx0" brushRef="#br1" timeOffset="354245.4779">20685 10955 0,'0'0'0,"0"0"16,0 0-16,0 0 0,0 0 15,0 0-15,32-6 0,-32 6 0,35-6 16,-15 5-16,4-2 16,1 2-16,4 1 0,0 0 15,2 0-15,8-2 16,-2 2-16,0 2 0,-2-2 16,6 4-16,-4-1 0,-1 1 15,-3 3-15,-7-1 0,-4-4 16,-4 2-16</inkml:trace>
  <inkml:trace contextRef="#ctx0" brushRef="#br1" timeOffset="355001.3808">21822 10899 0,'0'0'0,"0"0"0,0 0 16,10-21-16,-6 14 0,0-4 0,0 0 15,0-3-15,-1 0 16,1-5-16,0 1 15,-1 1-15,-1-1 0,-2-2 16,-1 1-16,-2 2 0,-3 2 0,-3 1 16,0 3-16,-4 0 0,-1 1 15,-1 5-15,-2 2 0,1 3 16,-2 0-16,-2 4 0,-2 4 16,0 2-16,0 0 0,-5 8 0,2 0 15,0 3-15,-1 1 0,2 0 16,2 6-16,3 0 0,4 1 0,0 0 15,3-1-15,1 4 0,5-7 16,3 4-16,5-1 0,2-4 16,3-4-16,5-2 0,3-1 15,-2-6-15,1-1 16,0-3-16,1-2 0,4 1 16,3-6-16,1-3 15,1 0-15,-2-2 0,-1-2 0,1-3 16,1 2-16,-1-2 0,-2-1 15,-2-3-15,0-4 0,-3 0 16,0 0-16,-3 1 0,-1-1 16,-2-1-16,-3 1 0,0 1 0,-2 3 15,0-1-15,-1 2 0,-1 2 16,0 0-16,-1 3 0,-1 1 0,0 1 16,0 2-16,0 4 0,0 0 15,-3 3-15,1 1 0,-1 0 16,-1 3-16,0 3 0,0 5 15,-1-1 1,2 4-16,1 0 0,-1 0 0,1 3 16,1-1-16,0-1 15,0 3-15,0-1 0,0 1 0,1-2 16,0-1-16,0-1 0,0-2 16,1 0-16,0 2 0,0-4 15,0 0-15,2-4 0,2-5 16,-1 0-16,2-4 0,-2-1 0,1 1 0,-2-1 15</inkml:trace>
  <inkml:trace contextRef="#ctx0" brushRef="#br1" timeOffset="355503.0361">22111 11078 0,'0'0'0,"0"0"15,0 0-15,0 0 0,0 0 16,0 0-16,-3 28 15,3-28-15,0 0 0,-7 29 0,7-29 16,-6 25-16,2-11 0,1 0 16,0-1-1,-1 0-15,1 1 0,0 0 0,-1 0 16,1-3-16,0-2 0,1 0 16,-1-2-16,1-1 0,1-2 15,0-1-15,1-3 0,0 0 16,0 0-16,3-6 0,1-1 15,0 0-15,2-2 0,0-3 16,2 1-16,1 0 0,0-1 0,-1-1 16,2-2-16,-1 2 0,0-2 0,3-2 15,0 2-15,-1 0 0,-1 2 0,-1 2 16,0 0-16,-1 4 16,-2-1-16,1 2 15,-1 5-15,0 1 0,1 1 0,-2 2 16,1 3-16,-2-1 0,0 2 15,0 1 1,-2 2-16,0 3 0,0-1 0,1 6 16,-2 0-16,0 0 0,-1 2 15,0-3-15,0-1 0,-1-1 16,-2-1-16,2 0 0,1-1 16,0-5-16,1 2 0,2-5 15,0 0-15,1-5 0,3-3 0,-2 1 16,0 0-16,-1 0 0</inkml:trace>
  <inkml:trace contextRef="#ctx0" brushRef="#br1" timeOffset="356351.8758">23453 10824 0,'0'0'16,"0"0"-16,0 0 0,0 0 0,0 0 16,-24 7-16,24-7 0,-24 8 15,24-8-15,-27 17 0,12-7 16,-2 1-16,1 0 0,-1 6 16,1-1-1,0 1-15,3-2 0,-2 6 16,2 1-16,3-4 0,3 3 0,1-4 15,4 1-15,2-3 0,2-1 16,5 0-16,3-2 0,1-2 16,1 0-16,2-5 0,4 1 15,0-2-15,-1-4 0,3 0 16,2 0-16,-2-3 0,-1-1 0,-1-1 16,2-4-16,-1 1 0,-1-3 0,2-3 15,-3-1-15,-1-1 16,-3 1-16,-2 3 15,-1-1-15,-2-2 0,-3-2 0,-2-1 16,0 0-16,-5 7 16,-1-2-16,-1 1 0,-3 1 0,1-2 0,-2 2 0,-2 0 15,-2 0-15,-1 1 0,-3 2 0,-5 4 16,-3-2-16,2 2 0,1 1 16,0 0-16,3-1 0,4 3 15</inkml:trace>
  <inkml:trace contextRef="#ctx0" brushRef="#br1" timeOffset="358041.3755">27107 10968 0,'0'0'0,"0"0"16,0 0-16,0 0 0,29-1 16,-29 1-16,34 0 0,-34 0 15,39 0-15,-17 0 16,3 3-16,-1-2 0,0 5 0,4-2 15,-3 3-15,-3-3 0,-3 3 16,-4 0-16,-2 0 0,-4 1 0,-3 3 16,-8 3-16,-5-1 0,-2 2 15,-2-2-15,-2-1 0,-3-1 16,-2 3-16,-4 0 0,-4 1 16,1 1-16,0-4 0,-2 2 0,3-3 15,2 0-15,2-4 0,2 0 16,2-3-1,0 0-15,5-5 0,4-6 16,2-3-16,3-4 0,0 6 0,1-2 16,0 5-16</inkml:trace>
  <inkml:trace contextRef="#ctx0" brushRef="#br1" timeOffset="358257.5632">27250 10988 0,'0'0'0,"0"0"0,0 0 0,0 0 16,0 0-16,7 29 0,-7-29 16,6 25-1,-1-10-15,-1 2 0,2-3 0,0 1 0,1 2 0,-1-2 16,1 2-16,0-2 0,-1 3 0,3 0 16,-1 0-16,0-4 15,0-3-15,1-1 0,0-6 16,-3 0-16,-1-1 0,-1 0 0</inkml:trace>
  <inkml:trace contextRef="#ctx0" brushRef="#br1" timeOffset="358489.4985">27703 10920 0,'0'0'0,"0"0"15,0 0-15,37-3 0,-21 3 0,3 0 16,2 0-16,6 0 0,2 0 0,-1 3 16,-2-2-16,0 3 0,-2 2 15,-3-2-15,-1-1 0,-3 0 16,0-1-16,-4 0 0,-3-2 16,-2-3-16,-3-1 0,1 1 0,-2 2 15,-1-2-15</inkml:trace>
  <inkml:trace contextRef="#ctx0" brushRef="#br1" timeOffset="358828.0317">27955 10727 0,'0'0'0,"0"0"0,0 0 0,0 0 16,-8 21-16,8-21 0,-6 26 15,6-26-15,-5 36 0,1-14 16,-1 9-16,1-2 0,-1 0 16,-1 14-16,-1 7 0,2-1 0,-1-2 15,-1 10-15,0 11 0,0-7 16,0-8 0,1 10-16,-1-4 0,1-4 15,0-4-15,-1-5 0,1-4 16,-1-6-16,1-6 0,-2-1 15,-1-4-15,1-5 0,1-5 0,-4-4 16,-4-5-16,2-4 0,-1-3 0,-6-6 0,-6-4 16,2 4-16,0 5 15,5 0-15,4 1 0,3 0 16</inkml:trace>
  <inkml:trace contextRef="#ctx0" brushRef="#br1" timeOffset="358975.9331">27558 11217 0,'0'0'0,"0"0"0,0 0 16,0 0-16,33-14 0,-33 14 0,41-7 15,-17 6-15,3 1 0,2 1 16,2-1-16,2 0 0,-4 0 16,-5 0-16</inkml:trace>
  <inkml:trace contextRef="#ctx0" brushRef="#br1" timeOffset="359545.129">28461 10955 0,'0'0'0,"0"0"0,0 0 16,0 0-16,0 0 0,1 29 0,-1-29 15,-3 23-15,3-23 0,-6 31 16,3-13 0,-2 1-16,1 2 0,-3 0 15,0 4-15,-1 4 0,1-1 16,1-4-16,-2-1 0,1-2 0,1 0 0,0-4 15,2-3-15,1-3 0,-1-2 16,2-2-16,0 0 16,1-4-16,0 3 0,1-6 0,1-6 15,0-1-15,1 0 0,2-4 16,2-1-16,1-1 0,-1-1 0,5-5 16,2-1-16,1 1 15,-2-1-15,0-2 0,-1 1 16,0 0-16,0 3 0,3-1 0,2-2 15,-4 7-15,0 3 0,1-3 16,-1 3 0,-3 4-16,0 3 0,0 0 0,1 1 15,-1 3-15,-1 4 0,0-1 16,-1 1-16,-1 3 0,0 0 16,-1 4-16,0 0 0,-2 5 15,-1-3-15,1 4 0,-2 1 16,0 3-16,-1-1 0,0 0 15,0 4-15,0-3 0,-1-2 0,0-1 16,1 3-16,0-6 0,1 1 16,0-4-16,0-1 0,0-2 0</inkml:trace>
  <inkml:trace contextRef="#ctx0" brushRef="#br1" timeOffset="359915.0545">29365 10981 0,'0'0'16,"0"0"-16,0 0 0,-20-7 0,20 7 15,-23 0-15,3 0 16,0 4-16,-1-1 0,-3 4 0,-2 0 0,-1 0 0,1 1 31,-6 3-31,2 6 0,2-2 0,3 1 0,-1 3 0,2-1 16,7 0-16,5 0 0,3 0 15,3 3-15,5-3 16,3 0-16,5 0 0,3 0 16,3-2-16,4-4 0,5 3 0,4-1 15,1 0-15,-2-1 0,3-2 16,1-1-16,-2-1 0,-2-2 15,1-3-15,-4-1 0,-8-3 16,-3-3-16,-2 3 16,-1 0-16,-3 0 0</inkml:trace>
  <inkml:trace contextRef="#ctx0" brushRef="#br1" timeOffset="360077.5906">28988 11192 0,'0'0'0,"0"0"16,0 0-16,0 0 0,0 0 0,23-3 16,-23 3-16,35-1 0,-35 1 15,42 4-15,-15-1 0,-1 1 16,0-2-16,1 0 0,-4 1 16,-3 0-16</inkml:trace>
  <inkml:trace contextRef="#ctx0" brushRef="#br1" timeOffset="361882.7715">29847 10666 0,'0'0'0,"0"0"0,0 0 15,0 0-15,-18-10 0,18 10 0,-25-4 16,25 4-16,-32-5 0,17 7 16,-1-2-16,2 4 0,2-3 15,1 5-15,1 1 16,2 0-16,1 1 0,2 3 0,2 2 15,0 2-15,2-1 0,1 7 0,2 4 16,2-3-16,-1 3 0,-2 0 0,-1 3 16,0-4-16,0-1 15,-3 5-15,-3-2 0,1-2 0,-1-2 16,-3-1-16,-2 1 16,-2-4-16,-2-4 0,-2-1 0,0-5 15,0 2 1,2-2-16,0-4 0,2 2 15,3-3-15,1-2 0,4-1 0,-1 0 16,2-3-16,1 3 0,0-4 16,3 1-16,0-1 0,1 0 15,1 0-15,0 1 0,0 3 16,1-3-16,2 6 0,-1 0 16,2 1-16,-1 0 0,2 2 0,0 2 15,1 3-15,0 2 0,0 2 0,-1 3 16,2 4-16,0 3 0,-1 4 15,-1 2-15,0-2 0,-1 0 16,-1 10-16,1 3 0,-3-5 16,-1 2-16,-1-4 0,-1 1 15,0-3-15,0-5 0,-2 7 0,0-2 0,0-7 16,-1-2-16,1-5 0,1-6 16,1-3-16,1-2 0,-1-8 15,3-2-15,2-5 0,2-2 16,-3 2-16,-1 1 0,1 1 15</inkml:trace>
  <inkml:trace contextRef="#ctx0" brushRef="#br1" timeOffset="362168.2279">30091 11095 0,'0'0'0,"0"0"15,0 0-15,-4 25 0,4-25 0,-4 24 16,0-8-16,0 0 0,1 3 16,-4 3-16,0 2 15,-1-3-15,0-1 16,2 1-16,0-3 15,1 0-15,-1-2 0,2-4 0,0-1 16,3-1-16,3-6 0,1 0 16,-2 1-16,0-3 0</inkml:trace>
  <inkml:trace contextRef="#ctx0" brushRef="#br1" timeOffset="362353.1171">30326 11345 0,'0'0'0,"0"0"0,0 0 15,0 0-15,0 0 16,0 0-16,-3 22 0,3-22 16,0 0-16,0 0 0,-2 22 15,2-22-15,0 0 0,0 0 16,0 0-16,0 0 0</inkml:trace>
  <inkml:trace contextRef="#ctx0" brushRef="#br1" timeOffset="362685.3694">30801 11124 0,'0'0'0,"0"0"16,0 0-16,26 7 0,-26-7 0,28 7 15,-28-7-15,29 12 0,-16-2 0,-1 0 16,0 1-16,-2 2 0,-2-1 16,-4 5-16,-5-1 0,-2 1 15,-3 0-15,-4-1 0,-3 0 16,-2-2-16,-3-2 0,0 2 16,2-3-16,1 3 0,2-3 0,1-3 15,0 2 1,2-1-16,2 0 15,3-2-15,3 2 0,0-2 0,2-1 0,7 0 16,5-2-16,7 0 16,4 1-16,5-3 0,4 1 15,-5-2-15,-4 1 0,-4-1 16</inkml:trace>
  <inkml:trace contextRef="#ctx0" brushRef="#br1" timeOffset="362870.3735">31240 11426 0,'0'0'0,"0"0"15,0 0 1,0 0-16,0 0 0,0 0 16,0 0-16,6 20 0,-6-20 0,0 0 15,0 0 1,0 0-16,0 0 0,18 17 0,-18-17 15,0 0-15</inkml:trace>
  <inkml:trace contextRef="#ctx0" brushRef="#br1" timeOffset="363355.7629">31686 11123 0,'0'0'0,"0"0"31,0 0-31,0 0 0,30 16 0,-30-16 16,24 21-16,-11-10 0,-2 3 0,-3 0 15,0 1-15,-3 1 16,-3 0-16,-4 1 0,-4-2 0,-2 3 16,-1 0-16,-4-1 0,-3-3 15,-3-1-15,-2 0 16,2-3-16,2-2 0,1-1 0,3-2 0,2 0 15,2-1-15,1 1 0,2 0 0,0-2 16,2-2-16,2-1 0,2 0 16,0 0-16,5-3 15,3 3-15,3-1 0,3 1 0,3 1 16,3 2-16,-1 0 0,2 1 16,1 4-16,-2-2 0,-1 1 0,-2 1 31,-2 3-31,-3 2 0,-2 2 15,-3 1-15,-2-3 0,-4 4 16,-3-2-16,-2 1 0,-2-2 0,-2-1 16,0 1-16,-1-3 0,1 2 15,2-3-15,0-1 16,0-2-16,2 0 0,1 0 16,1-4-16,-1-4 0,2-2 0,1 1 15,0-2-15,0 2 0</inkml:trace>
  <inkml:trace contextRef="#ctx0" brushRef="#br1" timeOffset="363973.3515">32324 10857 0,'0'0'0,"0"0"15,11-8-15,-5 1 0,1 1 0,2 1 16,1-1-16,2 2 15,1 0-15,5 0 16,-1 1-16,0 3 0,-2 3 0,-1 1 16,-3 0-16,-4 3 0,-1 3 15,-5 1-15,-3 3 0,-4 1 16,0 2-16,-4 2 0,-3 5 16,0-2-16,2-2 0,-1 6 15,1 3-15,1-4 0,1 2 0,2-1 16,1 0-16,2-2 0,1-2 15,3-1-15,2 3 0,1-5 16,1-1-16,4 2 0,3-2 16,2-2-16,3-2 0,-1 0 15,2 0-15,-3-3 0,-1-1 16,-3-2-16,-2-4 0,-1 1 16,-2 0-16,-2-3 0,0 0 0,-3-2 0,0 0 15,-8-4-15,-2 1 0,-1 2 16,-1 1-16,-1 1 0,-1 1 15,2-1-15,1 3 0,0 3 16,1 0-16,-1 3 0,-1-2 0,1 6 16,0 1-16,2 6 15,2 2 1,-1 4-16,0 3 0,3-1 16,2-2-16,2 11 0,0 0 0,2 0 15,3 3-15,-1 5 0,0-1 16,-1-2-16,1-2 0,-3-1 15,-1-1-15,-3-2 0,1-4 16,-3 2-16,0 1 16,-5-6-16,-2-5 0,-4 3 0,-1 0 0,1-7 15,-3-2-15,-8-4 0,-5-2 0,-5-5 16,-4-1-16,-10-3 0,-3-1 16,14-1-16,10-1 0,8 0 15</inkml:trace>
  <inkml:trace contextRef="#ctx0" brushRef="#br1" timeOffset="365547.2707">19068 12375 0,'0'0'0,"0"0"16,0-22-16,0 9 0,0-1 16,-2-8-16,1-4 0,0-1 15,0 1-15,-3-8 0,-3 1 16,-1 3-16,1 2 0,-3 1 0,-2 0 15,0 3-15,1 3 0,-3 1 0,0 1 16,-1 3-16,-2 3 0,-2 4 16,-2 4-16,0 4 0,0 4 15,-3 6-15,-3 5 16,-1 3-16,1 2 0,-2 10 0,0 6 16,3 3-16,1 2 15,1 5-15,0 1 0,0 7 16,4-4-16,8 1 0,5 0 15,4-2-15,3-5 0,5 4 0,5-3 16,2-10-16,1-6 0,3-4 16,2-1-16,-2-7 0,1-1 0,2-3 15,5-3 1,0-5-16,1-4 0,2-6 0,1-6 16,1 0-16,-1 0 0,0-5 15,2-5-15,-1-2 0,-3-2 0,5 0 16,2 0-16,-5 0 0,-6 0 15,-3 0-15,-3 0 0,-3 2 16,-3 5-16,-3 4 0,-3 2 16,0 2-1,-2 3-15,-1 3 0,-1 1 0,0 4 16,-3 3-16,-2 3 16,-1 5-16,-2 1 0,0 4 15,-1 2-15,0 4 0,1-1 16,-1-1-16,1 2 0,0 1 15,3 1-15,0-1 0,2-1 0,1-2 16,1-1-16,2 0 0,1-2 16,1 0-16,0-3 15,-1-3-15,0-2 0</inkml:trace>
  <inkml:trace contextRef="#ctx0" brushRef="#br1" timeOffset="365994.9286">19236 12558 0,'0'0'15,"0"0"-15,0 0 0,0 0 16,-6 24-16,6-24 0,-10 24 16,4-11-16,1 1 15,-1 0-15,0 1 16,0 1-16,1-1 0,-1-2 0,1-2 15,0-1-15,2-1 0,0-1 16,-1-3-16,1-1 16,1-3-16,1-4 0,0-4 15,2-2-15,1-1 0,2-3 0,2-2 16,4-4-16,2 0 0,-1 0 0,0 2 0,-1 1 16,0 0-16,-1 1 0,-1 2 15,0 1-15,-1 3 0,-1 0 16,1 1-16,0 4 0,0 0 15,1 4 1,0 2-16,-2 3 0,0 0 0,-1 2 16,1 2-16,-1 3 0,0 2 15,-3 0-15,-1 0 16,-1 1-16,-1 0 0,0-1 16,0 1-16,0-2 0,0-1 15,2-3-15,1-4 0,0-2 16,0-2-16,-2-1 0,2 2 0,-2-2 15</inkml:trace>
  <inkml:trace contextRef="#ctx0" brushRef="#br1" timeOffset="366206.3876">19531 12562 0,'0'0'0,"0"0"0,0 0 15,0 0-15,34 0 0,-34 0 0,26 1 16,-26-1-16,37 2 0,-18 0 15,-3-1-15,1 0 0,-1 0 16,0 1-16,-2 0 0,1-2 16,0-1-16,-6-2 0,-3 0 0,0 0 15,-2 1 1,0 0-16</inkml:trace>
  <inkml:trace contextRef="#ctx0" brushRef="#br1" timeOffset="366411.4918">19656 12402 0,'0'0'0,"0"0"0,0 0 0,0 0 16,-12 27-16,12-27 0,-8 30 16,2-12-16,2 0 0,-1 2 0,1 3 15,-1-1-15,1-1 0,-2 6 16,1 1-16,2-3 15,0-1-15,1-5 0,1-2 0,0-3 16</inkml:trace>
  <inkml:trace contextRef="#ctx0" brushRef="#br1" timeOffset="366612.1325">20027 12554 0,'0'0'0,"0"0"16,0 0-16,-7 21 0,7-21 0,-10 22 15,4-7-15,-1 3 16,1 0-16,-2 3 0,0 3 16,0 1-16,3-4 15,-1-3-15,2-3 0,1-2 0</inkml:trace>
  <inkml:trace contextRef="#ctx0" brushRef="#br1" timeOffset="366781.5484">20656 12403 0,'0'0'0,"0"0"0,0 0 0,0 0 16,35-3-16,-35 3 0,47 0 15,-19 3-15,2 1 0,2-1 16,2 1-16,3 1 16,-5-2-16,-5 0 0</inkml:trace>
  <inkml:trace contextRef="#ctx0" brushRef="#br1" timeOffset="367383.1728">21815 12396 0,'0'0'0,"0"0"0,3-16 0,-1 5 16,0 0-16,0-6 0,0-1 16,-4-2-16,0-1 0,-2-1 0,-3-1 15,0 2-15,-2 2 0,-1 1 16,-2 3-1,-2 4-15,1 2 0,-3 4 0,-4 2 16,-1 4-16,-2 3 0,-5 7 0,3 7 16,-2 0-1,1 2-15,-1 3 0,1 2 0,4 2 0,2 2 0,1 8 0,4 0 16,3-2-16,3-2 0,2-2 16,3-2-16,2-2 0,1-2 15,3-2-15,2-2 0,3-4 0,0-2 31,6-4-31,2-3 0,0-4 16,2-3-16,3-5 0,2-2 16,1-3-16,1-2 0,1-3 15,-1-1-15,-1-2 16,-1 1-16,3-6 0,1 1 0,-5-2 0,-4 2 16,-2 1-16,-3 2 0,-2 2 15,-1 3-15,-4 1 0,0 0 16,-2 5-16,0 1 0,-1 3 0,1 1 15,-3 2-15,-3-3 0,-1 6 16,-3 1-16,0 3 0,-2 2 16,0 3-16,-1 3 0,1 2 15,0-1-15,2 2 0,-1-1 16,0 3-16,1 0 16,0 1-16,1 0 0,1 3 15,0-4-15,3-3 0,1-1 16,1-4-16,1-1 0,1-4 15,2-3-15,-1-2 0,0 0 0,0 0 16</inkml:trace>
  <inkml:trace contextRef="#ctx0" brushRef="#br1" timeOffset="367837.878">21999 12608 0,'0'0'0,"0"0"0,0 0 16,-4 21-16,4-21 0,-4 18 0,2-7 0,-2 0 0,0 2 16,-1 2-16,-2 3 15,0-4-15,1 0 16,0-2-16,2-2 0,-1-1 16,2-2-16,1-1 0,1-1 0,3-5 15,3-5-15,2-1 16,2-4-16,1-1 15,1 0-15,0-1 0,1 0 16,6-6-16,3 0 0,-2 3 16,-1 0-16,-2 0 0,-2 2 15,-1 1-15,-2 1 0,-1 2 16,-1 2-16,-1 1 0,-2 2 16,1 1-16,-1 2 0,1 2 15,-1 2-15,-2 4 0,-1 1 0,0 2 0,-2 2 16,-1 1-16,0 2 0,-3 1 15,1 2-15,-1 0 0,-3 0 16,2 0-16,0 0 0,-2 0 16,-1-3-16,1 1 0,-2 0 0,3-3 15,1-3-15,3-5 0,3-5 16,1 1 0,-3-1-16,2 1 0</inkml:trace>
  <inkml:trace contextRef="#ctx0" brushRef="#br1" timeOffset="368602.764">23411 12385 0,'0'0'0,"0"0"16,0 0-16,-27 9 0,27-9 15,-24 12-15,9-2 0,-1 2 16,-2 0-16,-4 6 0,1 2 15,3-2-15,4-1 0,2 2 16,3-1-16,2 0 0,2 0 0,4 0 16,4-2-16,4-4 0,3-1 15,2-1-15,2-3 0,2-1 0,-1-1 0,10-2 16,5-5 0,-7-1-16,-1-1 0,5-3 0,-3-2 15,-1-1-15,-2 0 0,-2-2 0,-1-1 16,-3 0-16,-2 0 0,-2-1 15,-2-1-15,-3 1 0,-3 0 16,-5-2 0,-5-1-16,-4 0 0,-3 3 15,-8 1-15,-6 2 0,-1 0 16,0 0-16,-3 3 0,-2 4 16,4 0-16,3 0 0,2 1 15,5 0-15,5 0 0</inkml:trace>
  <inkml:trace contextRef="#ctx0" brushRef="#br1" timeOffset="370423.6034">29690 12340 0,'0'0'0,"0"0"0,0 0 0,-16-12 15,16 12-15,-20-7 0,3 0 16,0 1-16,-2 1 16,1 1-16,2 1 0,0 1 15,2 2-15,-1 0 0,1 2 0,3 1 16,1 3-16,4 3 0,0 2 16,4 2-1,1 2-15,2 2 0,1 4 0,2 1 0,1 1 16,1 2-16,0-1 0,-1 1 15,-2-1-15,-1 5 0,-2-2 0,-2-5 0,-2-1 16,-3-4-16,-2-2 0,-3-1 16,-2-1-16,-5-1 15,-2-2 1,1-2-16,3-2 0,-1-2 0,0-2 16,3-2-16,0-1 0,2-1 15,2 0-15,3 1 16,2 0-16,0-1 0,2 0 0,1 0 15,0 1-15,3 1 16,3 4-16,0 0 16,2 1-16,0 1 0,-1 1 0,2 7 15,-1 2-15,1 2 0,-1 1 16,1 3-16,-2 3 0,2 0 16,-1-2-16,1 5 0,-2 3 0,2 8 0,-1-1 15,1 0-15,-2 1 0,-1-3 16,1-3-16,-1 5 0,0-2 15,1-3-15,-1-4 16,0-1-16,2-3 0,-1-9 0,2-7 16,-2-2-16,-1-2 0,0-2 15</inkml:trace>
  <inkml:trace contextRef="#ctx0" brushRef="#br1" timeOffset="370808.3204">30017 12760 0,'0'0'0,"0"0"0,0 0 0,38-2 15,-21 5-15,2-1 0,2 0 16,0 2-16,0 1 15,3 4-15,-1 3 0,-3-1 0,-4-1 0,-4 0 16,-3 0-16,-3 1 0,-3 0 0,-2 3 16,-2 0-16,-3 3 0,-3 0 15,-4 1-15,-3-1 16,-1 1-16,0 3 0,-3 3 16,1 0-16,-1-1 0,0 0 0,0-1 31,-2-1-31,2-1 0,2 0 0,0-1 15,2 0-15,2-3 0,1-1 16,2-1-16,1-2 0,3-3 0,0-2 16,2 0-16,0-3 15,0 0-15</inkml:trace>
  <inkml:trace contextRef="#ctx0" brushRef="#br1" timeOffset="370977.4101">30528 13199 0,'0'0'0,"0"0"0,0 0 16,0 0-16,0 0 0,0 0 16,0 0-16,0 0 0,0 0 0,0 0 15,0 0-15,20 19 0,-20-19 16,0 0-16</inkml:trace>
  <inkml:trace contextRef="#ctx0" brushRef="#br1" timeOffset="371431.8139">31295 12853 0,'0'0'0,"0"0"0,0 0 16,0 0-16,-7-25 0,7 25 0,-12-20 15,2 11-15,-2-4 0,-1 3 0,-1 1 16,-2 2-16,1 0 0,-3 1 16,3 4-16,0 1 0,3 2 15,2 5-15,2 5 16,4 0-16,2 1 0,0 5 16,2 2-16,2 1 0,2 1 0,1 3 15,0 0 1,0 1-16,-2 0 0,0 5 15,-1 2-15,-4-3 16,-3-1-16,-1-6 0,0-2 0,-3-2 16,-2-3-16,-1-2 0,-1-2 15,-2-5-15,-4-3 0,2-1 16,0-3-16,4-1 0,2-2 16,1 0-16,1 2 0,2-4 0,2 0 15,2-1-15,0 1 0,5-2 16,1-2-16,5 1 0,3 1 0,6 0 15,6 0-15,3 2 16,1 1-16,12 0 0,2 1 16,-8 0-16,-7 1 0,-4 1 0</inkml:trace>
  <inkml:trace contextRef="#ctx0" brushRef="#br1" timeOffset="372010.1218">32040 13083 0,'0'0'0,"0"0"0,12-14 15,-6 6-15,0 0 0,0-1 0,2-2 16,1-4-16,-2 0 0,-1-2 15,-3-1-15,-2 3 0,-2 0 0,-3 1 0,-3 0 16,-2 3-16,-1 1 0,-2 1 16,-2 1-16,-1 3 0,-2 2 15,0 1-15,1 2 16,0 3-16,2 2 0,1 1 16,1 0-16,1 1 0,1 1 0,2-1 31,3 3-31,1 1 0,3-1 0,2 1 15,3 1-15,-1-1 0,1-1 16,5 1-16,4-1 16,3 1-16,1 0 0,0-4 15,-3-1-15,0-1 0,-1 1 16,-1-2-16,0-2 0,-2-1 0,-1 0 16,0 1-16,-2 0 0,-1-2 0,-2-2 15,1 1-15,-1 0 0,-4 1 16,1 3-16,-1-1 0,0 1 0,-2 2 15,-1 2-15,-2 0 16,1 2-16,-2 0 0,0 1 16,-1 1-16,-1 1 0,0 0 15,-2 1-15,-1 1 16,0 0-16,-3 5 0,1-1 16,1-1-16,1-2 0,1 0 15,1-1-15,3-1 0,0-2 0,2 0 16,-1-4-16,2 1 15,1-1-15,0 0 0,0-3 16,1 1-16</inkml:trace>
  <inkml:trace contextRef="#ctx0" brushRef="#br1" timeOffset="372195.1304">32507 13198 0,'0'0'0,"0"0"0,0 0 16,0 0-16,0 0 0,0 0 16,0 0-16,0 0 0,0 0 0,0 0 15,0 0-15,0 0 16</inkml:trace>
  <inkml:trace contextRef="#ctx0" brushRef="#br1" timeOffset="372348.8677">32803 13215 0,'0'0'0,"0"0"15,0 0-15,0 0 0,0 0 0,0 0 16,0 0-16,27 6 0,-27-6 16,0 0-16,0 0 0,18-17 0,-18 17 0,0 0 15</inkml:trace>
  <inkml:trace contextRef="#ctx0" brushRef="#br1" timeOffset="372496.0334">33135 13122 0,'0'0'0,"0"0"16,0 0-16,0 0 0,0 0 0,0 0 15,26 2-15,-26-2 0,0 0 16,0 0-16,0 0 0,20 13 15</inkml:trace>
  <inkml:trace contextRef="#ctx0" brushRef="#br1" timeOffset="378598.5075">17988 10353 0,'0'0'15,"0"0"-15,0 0 0,-18-11 16,18 11-16,-21-7 0,4 4 15,-1 3-15,0 0 0,-5 3 16,0 4-16,1 0 16,2 2-16,3 4 0,0 4 15,5 1-15,2 0 0,6 4 16,3 6-16,3 8 0,1-1 0,4 5 16,3 2-16,-2-2 0,1-1 15,0 11-15,-1 3 16,-3-6-16,0-4 0,-3 10 15,-1-3-15,-2-6 0,-1-8 0,-5 2 0,-4-2 16,0-4-16,0-7 0,-4-3 16,-4-1-16,1-3 0,3-3 0,-2-1 15,1-3-15,0-4 16,2-2-16,1-3 0,-3 0 16,3-2-16,2-2 0,2 1 0,2-2 15,7 3-15,0 0 0,5 0 0,-2 2 16,2 0-16,-1 1 0,0 1 15,1 0-15,0 2 0,1 2 16,-1 2-16,1 3 0,-1 3 16,1 0-16,-1 6 0,2 4 15,-1 2-15,-1 2 0,4 12 0,0 7 16,0 0 0,-1 3-16,2 13 0,-2-1 15,-4-2-15,-1-1 0,-2 10 16,-2 1-16,-2-4 0,0-4 0,-1 7 15,-1-3-15,0-8 16,-1-7-16,-1 19 0,1-8 16,2-10-16,1-9 0,2-5 0,1-4 15,1-8-15,2-7 0,2-10 0,4 1 16,1-7-16,1-3 0,-3 0 16,-3-1-16,0 0 0</inkml:trace>
  <inkml:trace contextRef="#ctx0" brushRef="#br1" timeOffset="379686.649">18686 13418 0,'0'0'0,"0"0"0,0 0 0,10 16 16,-10-16-16,15 16 0,-5-3 15,0 3-15,0 2 0,2 2 16,3 4-16,3 6 16,1 0-16,0 2 0,1 1 0,2 6 0,-2 0 15,2 2 1,2 2-16,1-3 16,1 0-16,1 3 0,-1-2 0,-5-6 15,-3-4-15,2-1 0,1 1 16,-1-6-16,-1-2 0,-4-3 15,-2-6-15,-3-5 0,-3-2 16,-3-2-16,0-1 0,-4-4 16,2-7-16,-4-4 0,-2-5 0,1 3 0,1 3 15,0 3 1</inkml:trace>
  <inkml:trace contextRef="#ctx0" brushRef="#br1" timeOffset="379956.0946">18874 13822 0,'0'0'0,"0"0"0,0 0 16,0 0-16,-27 3 0,27-3 15,-22 9-15,8-2 0,-3 2 16,-3 1-16,-1 1 0,-1 1 16,-1 1-16,-9 6 15,-2 2 1,0 2-16,1 0 0,3-3 0,3-3 15,-5 4-15,0 1 0,5-2 16,3-1-16,3-1 0,3 0 16,4-4-16,2-1 0,4-1 15,3-1-15,4-3 0,2-4 0,1 0 16,-1-2-16,0 1 16</inkml:trace>
  <inkml:trace contextRef="#ctx0" brushRef="#br1" timeOffset="380335.0062">19917 13582 0,'0'0'16,"0"0"-16,0 0 0,0 0 0,0 0 16,-36 3-16,36-3 0,-33 12 0,33-12 0,-38 18 15,12-3-15,3 1 16,1 1-16,-4 9 16,0 4-16,4 1 0,1 2 0,0 9 15,4-1-15,5 0 0,3-1 0,4 10 16,6 0-1,3-3-15,1-4 0,3 0 0,2-2 0,3-4 16,4-8-16,6 1 0,2-7 16,0-5-16,-3-4 0,4-5 15,3-5-15,-8-5 0,-3-5 0,-2 1 16,-4 1-16,-3 2 0</inkml:trace>
  <inkml:trace contextRef="#ctx0" brushRef="#br1" timeOffset="380688.5762">19905 13776 0,'0'0'16,"0"0"-16,0 0 0,0 0 16,21-16-16,-21 16 0,34-10 0,-12 5 0,1 1 15,3 3-15,3 1 16,-1 2-16,-1 2 0,7 2 15,1 2-15,-6 1 0,-1 0 0,-7 2 16,-5 1-16,-6 1 0,-4 1 16,-8 1-16,-6 2 0,-2-2 15,-2 2 1,-9 3-16,-3 2 16,-1-1-16,1 2 0,2-2 0,1 0 15,3-1-15,3 0 0,2-1 16,4-1-16,7-3 15,5 0-15,4-2 0,2-1 0,9-4 16,11-4-16,0-1 16,-1-1-16,6-5 0,5-1 0,-5-3 0,-3-2 15,-2 0-15,-6 1 0,-5 3 16</inkml:trace>
  <inkml:trace contextRef="#ctx0" brushRef="#br1" timeOffset="381174.3103">20670 13842 0,'0'0'0,"0"0"0,0 0 16,-7 20-16,7-20 0,-9 24 15,4-9-15,-1 2 0,0 0 0,-1 2 16,1 2-16,-2 5 0,1-2 0,1 0 15,-1 1 1,1-5-16,2-2 0,1-2 0,-1-3 16,2-2-16,0-1 0,0-3 15,1-2-15,0-1 0,1-4 16,0 0-16,3-8 0,0 0 0,2-2 16,3-5-16,5-3 0,0-2 0,1 0 15,1 0-15,-1 0 0,-1 0 16,-1 1-16,3-2 0,-1 2 15,-1 3-15,-1 0 0,0 2 0,-1 3 16,-2 4-16,-1 1 0,-1 2 16,-2 0-16,1 2 0,-1 2 15,1 5 1,0 3-16,0-1 0,-2 2 0,1 4 16,-2 1-16,-1 2 15,0 2-15,-1 2 0,1-1 16,-1 0-16,-1-1 0,0-1 0,0 0 15,0 0-15,-1-2 0,-1-1 16,1-3-16,1-3 0,0-2 0,0-2 16,0 1-16,0-2 0</inkml:trace>
  <inkml:trace contextRef="#ctx0" brushRef="#br1" timeOffset="381359.0056">21080 13997 0,'0'0'0,"0"0"15,0 0-15,32-6 0,-32 6 16,35-5-16,-11 4 16,0 0-16,1 0 0,7-1 0,0 0 15,-1 2-15,-1 0 0,-2 1 16,0 1-16,2-1 0,-5 0 16,-3-2-16,-3-2 0,-5-3 15,-3-2-15,-3 3 16,-2 0-16,-1 1 0</inkml:trace>
  <inkml:trace contextRef="#ctx0" brushRef="#br1" timeOffset="381590.9962">21361 13906 0,'0'0'0,"0"0"0,0 0 15,0 0-15,-4 20 0,4-20 0,-2 23 16,1-9-16,-2 1 0,1 1 15,1 0-15,-1 0 0,0 2 16,-2-3-16,0 2 16,0-4-16,-1 1 0,1 0 0,0-3 15,2-4-15,2-3 16,0-1-16,0 0 0,0-1 16</inkml:trace>
  <inkml:trace contextRef="#ctx0" brushRef="#br1" timeOffset="381838.0588">21737 13859 0,'0'0'0,"0"0"0,0 0 16,0 0-16,0 0 0,-1 26 16,1-26-16,-2 19 0,2-19 0,-4 28 15,0-9 1,0 1-16,0-1 0,-1 0 0,2 1 31,-2 0-31,1 0 0,0 5 0,-1-4 16,1-1-16,0-1 0,2-3 15,0-2-15,1-3 0,0-2 16,1-5-16,0-4 0,0 4 16,0-4-16,0 0 15</inkml:trace>
  <inkml:trace contextRef="#ctx0" brushRef="#br1" timeOffset="382154.6701">22074 13685 0,'0'0'0,"0"0"0,0 0 0,22 15 16,-22-15-16,24 21 15,-10-6-15,0 3 0,-1 4 0,-1 1 16,0-1-16,0 7 0,-3 1 16,-5 1-16,-2 0 15,-4-3-15,0-1 0,-3 5 0,-3-2 16,-4-2-16,-2-3 0,-4 0 0,-2-4 16,2-3-16,2 0 0,2-4 0,0 0 15,3-1-15,1-2 0,3-2 16,0-1-16,4-2 0,2-2 15,6-4-15,5-1 0,-1 0 16,-3 0-16,0 0 0</inkml:trace>
  <inkml:trace contextRef="#ctx0" brushRef="#br1" timeOffset="383480.922">23790 13734 0,'0'0'0,"0"0"0,0 0 0,0 0 15,0 27-15,0-27 0,-3 33 16,1-13-16,0 0 0,0 5 16,-2 5-16,0 7 0,0 1 0,-3 3 15,-1 3-15,2 10 16,1-2-16,-1 15 0,-3 1 16,-1-7-1,0-8-15,1-4 0,3-12 16,1-8-16</inkml:trace>
  <inkml:trace contextRef="#ctx0" brushRef="#br1" timeOffset="384784.9885">24414 13981 0,'0'0'0,"0"0"15,0 0-15,0 0 0,0 0 0,0 0 16,0 0-16,0 0 16,0 0-16,22-15 15,-22 15-15,33-2 0,-33 2 16,46 0-16,-13 1 16,0 1-16,0 0 0,15 3 15,4 3-15,-2 1 0,0-1 0,12 4 16,9 3-16,-7-1 0,-5-1 15,3 3-15,-6 3 0,-8-6 16,-6-2-16,-10-4 0,-7 0 0,-8-3 0</inkml:trace>
  <inkml:trace contextRef="#ctx0" brushRef="#br1" timeOffset="385048.2212">24300 14215 0,'0'0'0,"0"0"16,0 0-16,24 2 0,-24-2 16,39 4-16,-9-1 0,4 0 0,3 0 15,26 2-15,11 0 16,0 2-16,-1 0 0,15 5 0,12 5 15,-3-2-15,-16-1 0,-3 0 16,-9-3-16,-20-8 0,-11-6 0,-12 1 16,-7 1-16,-5 0 0</inkml:trace>
  <inkml:trace contextRef="#ctx0" brushRef="#br1" timeOffset="385370.4882">25059 13796 0,'0'0'0,"0"0"0,0 0 0,29 8 16,-29-8-16,30 13 0,-8-2 15,3 2-15,0 0 0,9 8 16,2 2-16,-4 3 0,-4 1 0,3 4 15,-4-1-15,-7 2 16,-4 0-16,-7-3 0,-7 3 0,-3-4 16,-2-2-16,-12 5 15,-8 0-15,0-5 0,0-4 0,0-3 16,1-2-16,-1-2 0,3-2 0,-1-2 16,0-3-16,5-2 15,4-4-15,2 0 0,2 0 16,3-1-16</inkml:trace>
  <inkml:trace contextRef="#ctx0" brushRef="#br1" timeOffset="385733.5732">26089 13525 0,'0'0'0,"0"0"0,0 0 15,0 0-15,22 21 0,-22-21 16,20 23-16,-10-9 16,-3 4-16,2 3 0,1 3 15,-1 1-15,0 0 0,3 11 16,0 1-16,0 0 0,-1-1 15,5 9-15,1 1 0,-1-4 16,-1-2-16,4 7 0,0-1 16,-1-3-16,0-4 0,2 1 15,2-1-15,-1-5 0,0-4 0,2-3 16,-1-2-16,-8-9 0,-1-5 0,-5-8 16,-2-3-16,-3-2 0,-1 1 0,1 1 15</inkml:trace>
  <inkml:trace contextRef="#ctx0" brushRef="#br1" timeOffset="386002.9555">26160 13947 0,'0'0'0,"0"0"16,0 0-16,0 0 0,-6 22 0,6-22 15,-9 21-15,9-21 0,-12 25 16,5-11-1,1 1-15,-2-1 16,0 4-16,-1-4 0,0 3 16,-3 0-16,0 0 0,-2 4 0,0-4 15,0 1-15,2-2 0,0 0 16,1-1-16,0-1 0,2-3 16,2-2-16,0 0 0,1-4 15,1 0-15,-1-3 0,1-4 0,1 1 0,0 1 16,1-1-16</inkml:trace>
  <inkml:trace contextRef="#ctx0" brushRef="#br1" timeOffset="386974.7712">27550 14072 0,'0'0'0,"0"0"0,0 0 15,0 0-15,0 0 0,19-14 0,-19 14 16,24-8-16,-24 8 0,35-10 16,-12 5-16,2 0 0,0 1 0,11 1 15,4 1-15,1 1 0,1 0 16,13-1-16,3 2 0,1 2 15,-1-2-15,14 2 0,0 1 16,-5-1-16,-2 0 16,9 0-16,-2 1 15,-3 1-15,-2 3 0,13 2 16,-1 1-16,-13 1 0,-8-3 0,24 4 16,-6-3-16,-5-2 0,-3 0 15,-6 2-15,-3 2 0,-4 3 16,-3-3-16,-2 1 0,0-3 15,-8-1-15,-5-2 0,1 1 0,0 2 16,-6 0-16,-3-1 0,-8 0 16,-4 0-16,-9-5 0,2 1 0,-2 1 15,-1-1-15,-4 3 0,-2 0 16,-7-3-16,-5-1 0,4-3 16,1 0-16,2 0 0</inkml:trace>
  <inkml:trace contextRef="#ctx0" brushRef="#br1" timeOffset="387438.3588">27767 14337 0,'0'0'0,"0"0"0,0 0 0,0 0 16,0 0-16,0 0 15,28 1-15,-28-1 0,30 8 0,-11-3 0,6 2 16,-1 0-16,1 0 0,3 1 0,2 0 16,6 5-16,-3-2 0,-4 1 15,-4 4-15,-5-3 16,-6 3-16,-3 2 0,-6-2 15,-9-2-15,-4 0 0,-11 4 16,-8 2-16,-5-2 0,-4 1 16,0 1-16,-1-2 15,2-1-15,1 1 0,-3 0 0,7 4 16,5-5-16,8-2 0,7-1 16,5-3-16,6 0 0,5-1 15,14-3-15,10-2 16,0-2-16,6-3 0,9 0 15,1-3-15,-2-1 0,-1 0 0,0-3 0,-1-1 16,2-5-16,-5 1 0,-8-5 16,-6 2-16,-6 2 0,-5 5 15,-3 1-15</inkml:trace>
  <inkml:trace contextRef="#ctx0" brushRef="#br1" timeOffset="387960.1286">28356 14292 0,'0'0'0,"0"0"15,0 0-15,0 0 0,0 0 0,-4 30 16,4-30-16,-5 25 0,5-25 16,-4 32-16,2-10 0,-2-3 0,1 2 15,-1 0-15,-2 1 0,-1 9 16,1-2-16,-2-1 0,0-2 15,2-2-15,-1-2 0,2-3 16,0 1-16,1-5 0,-1-1 16,2-3-16,1-1 0,0-3 15,1 0-15,1-7 0,2 0 0,1-5 0,0-1 16,2-4-16,1-1 0,2-3 16,0-4-16,0 0 15,-1-3-15,1 1 0,-1 1 0,0 1 16,1 0-16,0-3 0,0 2 0,1-4 15,3 4-15,-5 6 0,0 2 16,-1 1 0,1 1-16,0 2 0,-2-1 15,1 3-15,-2 1 0,2 3 16,0-1-16,0 5 0,-1 3 16,1 3-16,-2 3 0,0 0 15,-1 2-15,-1 3 0,0 1 0,-2 0 16,-1 4-16,0 2 0,-1-1 15,0 1-15,-2-2 0,0 0 0,-2-2 16,1 2-16,-1-1 16,2-7-16,0 0 0,2-3 0,5 1 15,-2-5-15,0-1 0,0 1 16</inkml:trace>
  <inkml:trace contextRef="#ctx0" brushRef="#br1" timeOffset="388130.8079">28643 14626 0,'0'0'0,"0"0"16,0 0-16,27-3 0,-27 3 0,33 0 15,-11 1-15,2 1 16,1 1-16,8 1 0,0-2 16,-4 3-16,-3-1 0,5 0 0,-1 2 0,-4-5 15,-1 2-15,-5-3 0,-4 0 0,-4-4 16,-3 1-16,-2-1 0,-2 1 15,0 1-15</inkml:trace>
  <inkml:trace contextRef="#ctx0" brushRef="#br1" timeOffset="388393.5904">28879 14526 0,'0'0'0,"0"0"15,0 0-15,0 0 0,-6 25 0,6-25 16,-4 23-16,2-7 0,1 0 0,-1 1 16,1 2-16,0 1 15,0 1-15,0 0 0,0 1 16,0 0-16,1-1 0,-1-3 16,1-4-16,0 0 0,0 0 0,4-5 15,5 0 1,0-4-16,0-2 0,-2 0 0,-1 0 15,-1-2-15</inkml:trace>
  <inkml:trace contextRef="#ctx0" brushRef="#br1" timeOffset="388678.9775">29368 14547 0,'0'0'0,"0"0"16,0 0-16,0 0 0,2 23 0,-2-23 15,-3 27-15,1-11 0,-1 4 16,-2 2-16,1 2 16,-2 6-16,1-2 0,-1 4 0,2 0 0,1 0 15,-1 0-15,1 4 0,1 0 16,0-4-16,-1 0 0,2-3 15,0-1-15,0-6 0,0-1 0,-1-3 16,0-7 0,-2-4-16,1-1 0,0-4 0,1 1 0,-1 0 15</inkml:trace>
  <inkml:trace contextRef="#ctx0" brushRef="#br1" timeOffset="388998.5863">28667 13148 0,'0'0'0,"0"0"16,0 0-16,-2 19 0,2-19 15,-3 23-15,0-5 0,0 2 16,-1 1 0,-2 5-16,-2 6 0,-3 11 0,-1 0 0,-3 14 15,-1 3 1,3-12-16,2-8 0,2-9 0</inkml:trace>
  <inkml:trace contextRef="#ctx0" brushRef="#br1" timeOffset="406640.2201">22955 10656 0,'0'0'0,"0"0"16,0 0-16,0 0 0,0 0 0,0 0 16,-19 18-16,19-18 0,-19 15 0,19-15 0,-25 21 15,11-10-15,-1-1 0,-2 4 16,-3-2 0,1 2-16,1-4 0,-4 5 15,1-2-15,2-1 0,-1-1 0,1-1 16,0 0-16,3-2 0,0-1 0,3 0 15,2 0-15,1-3 16,2-1-16,1 1 0,0 0 16,3-1-16,0 0 0,2-2 15,0 2-15,1 1 0,0-1 0,1 1 0,1 3 16,1-1-16,2-1 0,3 2 16,2 3-16,0-2 0,1 2 0,1-2 15,1 2-15,1-2 16,1 3-16,7 6 0,1 0 15,-1-1-15,-2 1 0,0-3 0,-1 1 32,0-1-32,0-3 0,-2 3 15,1-3-15,-3 0 0,-2 1 0,-1-3 16,-1 2-16,0-1 0,-1-2 16,-1-1-16,-2 2 0,0-1 15,-1-1-15,0-1 0,-2-1 16,-2 1-16,-3-1 0,1-1 15,0-1-15,0 1 0</inkml:trace>
  <inkml:trace contextRef="#ctx0" brushRef="#br1" timeOffset="407404.1975">22468 12124 0,'0'0'16,"0"0"-16,0 0 0,0 0 0,0 0 15,0 0-15,0 0 0,0 0 16,0 0-16,0 0 0,0 0 15,0 0-15,21 11 0,-21-11 16,21 22-16,-4-8 16,3 2-16,-1-1 0,-2 0 0,9 4 15,1-1-15,-2-3 0,-1 1 0,-2-1 16,0-1-16,-4-3 0,-1 0 16,0 0-16,-3-1 15,-5-4-15,-2-1 16,1-1-16,-1-1 0,-2 0 15,-1-1-15,-1 0 0,-1 1 16,0-2-16,-2-1 0,1 3 16,-3-2-16,-3 1 0,-3 0 0,-4 1 15,-5 0-15,0 3 16,-2-1-16,-10 3 16,-4-2-16,-1 4 0,-1 3 0,3 0 15,2 1-15,-9 4 0,0 3 16,3 1-16,4 0 0,-2 6 15,4-1-15,7-5 0,5-6 16,3-3-16</inkml:trace>
  <inkml:trace contextRef="#ctx0" brushRef="#br1" timeOffset="410984.2319">23234 13652 0,'0'0'0,"0"0"0,0 0 15,0 0-15,0 0 0,0 0 16,0 0-16,0 0 0,-21 23 0,21-23 16,-22 24-16,7-11 0,0-1 15,-4 3-15,-3-1 16,-1 0-16,-2-3 0,-9 5 0,-2 2 0,3-1 15,2 0-15,-8 2 0,-2-2 16,7-2-16,4-2 0,3 1 16,3-2-16,3-1 0,3-3 0,3 2 15,1 0-15,2-2 0,2-1 16,3-1-16,3 0 16,0 0-16,3 1 15,2-1-15,3 1 0,0 0 16,2-2-16,2 3 0,4 0 15,4 1-15,2 0 0,3 0 16,2 2-16,2-1 0,3 2 16,0-1-16,2 2 0,2 2 15,-3-1-15,-1 0 0,0-2 16,-2-1-16,0 0 0,-2 0 0,-2 1 0,-1-1 16,-1 1-16,1 1 0,2 3 15,-4-4-15,-4-1 0,-3-4 16</inkml:trace>
  <inkml:trace contextRef="#ctx0" brushRef="#br1" timeOffset="418991.3869">27472 13674 0,'0'0'0,"5"-4"0,3-2 16,0-1-16,-1 0 0,3-3 0,1 0 16,-1 1-16,-1 2 0,-2 0 15,-2 2-15,0 2 0,-2 0 0,-3 3 16,0 8-16,-2-3 0,-2 0 0,-2 5 15,-3 3-15,-7 6 16,-1 1-16,-5 2 0,-5 2 16,2-2-16,1-1 0,-8 6 15,-1 2-15,1-5 0,2-2 0,-6 3 16,-2-1-16,5-1 0,3 0 0,4-1 16,1-1-16,4-2 0,3-4 0,0-3 15,2-2-15,1-2 0,3 1 16,2-4-16,2 0 0,3-2 15,1 0-15,0-1 0,2 0 16,2-2-16,-1 3 0,1-3 16,0 0-1,3 3-15,1-2 0,1 2 16,2 1-16,-1 1 0,1-1 0,1 1 16,0 3-16,2 2 15,0-2-15,6 5 0,1 2 0,2-1 16,1 2-16,0 0 0,1-2 15,1 4-15,1-2 0,7 7 16,1 1-16,-3-1 0,-1-5 0,-1 1 16,2 1-16,-4-4 0,-2 0 0,-1 0 15,-1 0-15,-4-4 16,-1-1-16,-5-1 0,-3 0 0,-1-3 16,-3 1-16,-6-4 0,-5-2 15,3-1-15,0 0 0,2 1 16</inkml:trace>
  <inkml:trace contextRef="#ctx0" brushRef="#br1" timeOffset="420913.0205">22590 15336 0,'0'0'0,"0"0"0,0 0 15,0 0-15,0 0 0,22 11 0,-22-11 16,21 11-16,-21-11 0,25 11 15,-25-11-15,34 17 0,-16-10 0,0 1 32,-1 3-32,0-4 0,-1 2 0,6 0 15,-1 1-15,-2-2 0,-1 2 16,-2-3-16,1 0 16,-3-1-16,-2-1 0,-1 2 0,-1-3 15,-2 3-15,-1-3 0,-3-1 16,0 1-16,1-1 0,-2-3 15,0 1-15,0 2 0,-1 0 0,-2-3 0,2 1 16,-2-1-16,2 3 0,-2-3 16,2 2-16,-2-2 15,3 2-15,-3-2 0,2 0 0,-2 0 16,0 0-16,0 0 0,0 0 16,0 0-16,0 0 0,2 3 15,-2-3-15,0 0 0,0 0 0,0 0 16,0 0-16,0 0 0,0 0 0,0 0 15,0 0-15,0 0 0,0 0 16,0 0-16,6 1 0,-6-1 16,0 0-16,0 0 0,4 6 15,-4-6-15,0 0 0,0 0 16,4 1 0,-4-1-16,0 0 0,0 0 0,0 0 15,3 6-15,-3-6 0,0 0 16,0 0-16,-1 8 0,1-8 15,-3 7-15,1-1 0,-2 2 16,-3 1-16,-1 0 0,-4 0 16,-3 0-16,-1 1 0,0 1 0,-4 0 15,-2 3 1,-2 1-16,-2-1 0,-9 4 0,-1 0 16,0 0-16,2-1 0,-8 10 15,0 2-15,4-4 16,1-3-16,-1 0 0,4-2 0,4-1 15,4-1-15,3-2 0,2 0 16,6-5-16,5-3 0,3-2 16,2-2-16,0 0 0</inkml:trace>
  <inkml:trace contextRef="#ctx0" brushRef="#br1" timeOffset="421313.9557">23599 15514 0,'0'0'0,"0"0"16,0 0-16,3 30 0,-3-30 0,2 32 0,-1-7 15,-1 0-15,0 3 0,0 12 16,-1 8-16,-1-1 0,0-1 16,-4 19-16,-1 4 0,-3 2 15,1-10-15,1-5 0,3-15 16,0-10-16</inkml:trace>
  <inkml:trace contextRef="#ctx0" brushRef="#br1" timeOffset="422047.8877">24420 15579 0,'0'0'0,"0"0"0,0 0 15,0 0-15,0 0 0,33-7 16,-4 7-16,3 0 0,3 0 16,8 3-16,7 2 15,16 2-15,3 3 16,2-2-16,-9 2 0,7 1 0,-1 0 15,-14 0-15,-9 2 0,-1 2 16,-6-1-16,-10-3 0,-7-1 0,-5-4 16</inkml:trace>
  <inkml:trace contextRef="#ctx0" brushRef="#br1" timeOffset="422248.6306">24481 15903 0,'0'0'0,"0"0"15,0 0-15,31 11 0,-31-11 0,35 8 16,-11-4-16,4 1 0,2-1 16,14 1-16,6 4 0,-1-2 0,1-2 15,10 3-15,-1-1 0,6-2 0,-4-1 16,-7-1-16,-14-1 15,-10 0-15</inkml:trace>
  <inkml:trace contextRef="#ctx0" brushRef="#br1" timeOffset="422549.5045">25479 15594 0,'0'0'16,"0"0"0,0 0-16,35 14 0,-20-7 0,2 3 15,5 2-15,0 2 16,-1 0-16,4 10 0,-3 1 0,0 5 16,-5 2-16,-5 2 0,-4 3 15,-3-5-15,-3-1 0,-10 1 16,-6 1-16,-6 4 0,-2-4 15,-5-2-15,-2 0 0,-2-5 0,0-2 0,0-6 16,5-7-16,8-3 0,4-3 16,3-1-16</inkml:trace>
  <inkml:trace contextRef="#ctx0" brushRef="#br1" timeOffset="422881.8379">26389 15447 0,'0'0'16,"0"0"-16,0 0 0,0 0 0,14 22 0,-14-22 15,12 35-15,-6-16 0,-1 2 16,1 6-16,0 3 0,1 9 15,-1 0-15,0 3 0,2 2 16,2 10-16,0 0 0,1 1 16,1 0-16,1 2 0,-1-1 0,6 8 15,2 1 1,1-9-16,1-7 0,2-1 16,1 0-16,-3-9 0,-3-7 0,7 2 15,0-5-15,-3-6 16,-1-6-16,-3-12 0,-1-8 15,-7 2-15,-3 0 0,-1-1 0</inkml:trace>
  <inkml:trace contextRef="#ctx0" brushRef="#br1" timeOffset="423151.5899">26526 15901 0,'0'0'0,"0"0"16,0 0-16,0 0 0,0 0 0,0 0 16,-18 30-16,18-30 0,-19 25 15,19-25-15,-27 33 16,10-16-16,-2-1 0,-8 9 16,-3 1-16,0 0 0,1 0 0,-7 4 15,0-2 1,5-3-16,4-4 0,6-2 15,5-3-15,5-6 0,5-4 16,2-1-16,1-1 0,-1-1 16</inkml:trace>
  <inkml:trace contextRef="#ctx0" brushRef="#br1" timeOffset="423521.5155">27117 15729 0,'0'0'0,"0"0"0,0 0 16,0 0-16,26 11 0,-26-11 16,30 15-16,-13-5 0,2-1 0,2 4 15,2 1-15,0-1 16,0-1-16,7 6 0,2 2 15,-4-3-15,-3 0 0,-3-1 16,-3 0-16,-2 1 0,-3 0 0,-3 2 16,-4-1-16,-5-4 0,-2 0 0,-7-1 15,-5 0-15,-2 1 0,-3-1 16,-8 6-16,-4 1 0,1-2 16,-1-2-16,-1 1 0,-1 1 15,3-3-15,0 0 0,-2 0 0,3-4 16,5-2-16,4-2 0,8-4 15,6 0 1,0-2-16,2 0 0,0 0 16</inkml:trace>
  <inkml:trace contextRef="#ctx0" brushRef="#br1" timeOffset="424054.4938">27788 15942 0,'0'0'0,"0"0"0,0 0 16,0 0-16,0 0 0,0 0 0,0 0 15,0 0-15,30-7 0,-30 7 16,31 0-16,-31 0 0,43 1 16,-15 0-16,6 1 0,-1-1 15,0 1-15,14 2 16,5 1-16,13 0 0,1 0 16,3 1-16,0 1 15,8 2-15,-5-4 0,13 3 0,0 0 16,-9 0-16,-6-1 0,11 2 15,-2 1-15,-5-1 0,-4-3 0,26 4 16,-11-1-16,-19-1 16,-13-3-16,5 0 0,4 2 0,-11-3 15,-7 0-15,-2 1 0,-3-2 16,-9-1-16,-8-2 0,0 0 0,1 2 16,-4-1-16,-2 0 0,-11-1 15,2 0-15,-3 0 0,-1 0 16,-2 0-16,-2 0 15,3 1-15,-1-1 16,-7 0-16,-6 0 16,-5 0-16,-2 1 0,6-1 15,2 0-15,1 0 0</inkml:trace>
  <inkml:trace contextRef="#ctx0" brushRef="#br1" timeOffset="424555.2008">27954 16322 0,'0'0'0,"0"0"0,0 0 0,0 0 16,0 0-16,0 0 0,0 0 16,34-2-16,-34 2 0,34 2 15,-12 1 1,3 1-16,3 1 0,1 1 0,-1 3 16,8 1-16,-3 1 0,-4 1 15,-1 1-15,-3 2 0,-1 0 16,-5 6-16,-5 0 0,-8 0 15,-5-1-15,-5-3 0,-5-2 16,-6 0-16,-5-1 0,-8 0 16,-5 0-16,1-1 0,1 1 0,-6 3 0,-1 0 15,3-3-15,1-1 0,1-3 16,2 0 0,5 0-16,6 2 0,6-1 0,7 0 15,3 0-15,4-2 0,9-1 0,8 0 16,6-1-16,5-2 0,8-1 15,5 1 1,11-2-16,4-2 0,1-3 16,1-3-16,0-3 0,-10 0 0,-11 1 15,-11 3-15,-6 0 0</inkml:trace>
  <inkml:trace contextRef="#ctx0" brushRef="#br1" timeOffset="425087.2343">28635 16351 0,'0'0'0,"0"0"0,0 0 0,-3 21 0,3-21 15,-1 20-15,1-20 0,-5 33 16,3-13-16,-1 1 0,-1 1 15,1 0-15,-1-1 0,-2 7 16,1 0-16,0-3 0,1-2 0,1 0 16,-1 0-16,1-2 15,0-1-15,-1-4 16,2-3-16,0-1 0,0-2 16,-1-3-16,2-3 0,1-4 15,0 0-15,1-6 0,5-5 16,0-2-16,0-3 0,2-2 15,1-3-15,-2 2 0,1 1 0,0-2 16,1-1-16,-2 1 16,0 2-16,2-6 0,0-1 0,-2 4 0,1 3 15,-1 4-15,-1 3 0,-1 4 16,-1 2-16,-1 0 0,1 1 16,-1 1-16,0 2 0,2 4 15,0 5-15,1 4 0,0 3 16,0 2-16,-2 2 0,0 0 15,-2-1-15,-1 3 16,-1 4-16,0-1 0,-1-1 0,-2 8 16,-1 0-16,0-1 15,-3-4-15,-1 0 0,0-2 16,0-6-16,1-5 0,2-2 16,0-3-16,2-1 0</inkml:trace>
  <inkml:trace contextRef="#ctx0" brushRef="#br1" timeOffset="425294.2195">28847 16592 0,'0'0'0,"0"0"0,0 0 16,0 0-16,25-2 0,-25 2 0,38 0 16,-15 1-1,3 2-15,4 1 0,3 2 16,9 2-16,-1 0 0,-1 2 0,-2 1 15,7 1-15,-3 1 0,-5-2 16,-4-1-16,-5-3 0,-2 0 0,-6-4 16,-5-2-16,-2 0 0,-3 1 15,-1-2-15</inkml:trace>
  <inkml:trace contextRef="#ctx0" brushRef="#br1" timeOffset="425557.2912">29274 16513 0,'0'0'0,"0"0"0,0 0 0,0 0 0,-7 21 0,7-21 15,-8 25-15,8-25 16,-11 29 0,6-12-16,-2 1 0,0 2 0,1 1 0,-1 2 15,1 2 1,-2 4-16,0-1 0,2-3 0,0 0 15,2-2-15,0-3 0,2-2 16,0-2-16,1-6 0,1-3 0,0-1 16,0-2-16,0 0 0</inkml:trace>
  <inkml:trace contextRef="#ctx0" brushRef="#br1" timeOffset="425827.0807">29582 16452 0,'0'0'0,"0"0"16,0 0-16,0 0 0,0 0 0,0 28 31,0-28-31,0 30 0,0-30 0,-3 39 16,-1-15-16,0-2 0,1 0 15,-3 10-15,0 5 0,-2-3 16,0-1-16,1 2 0,-1 3 16,-1 4-16,1-5 0,1-3 15,0-3-15,2-3 0,-1-2 16,2-6-16,-1-3 0,2-4 0</inkml:trace>
  <inkml:trace contextRef="#ctx0" brushRef="#br1" timeOffset="426174.6242">28836 15526 0,'0'0'0,"0"0"0,0 0 16,-4 22-16,4-22 0,-4 32 15,1-11-15,-2 4 0,0 0 16,-6 14-16,-2 6 0,-3 0 0,0-1 0,-2 1 15,4-9-15,3-8 0</inkml:trace>
  <inkml:trace contextRef="#ctx0" brushRef="#br1" timeOffset="436417.2838">28193 15219 0,'0'0'16,"0"0"-16,0 0 0,0 0 0,0 0 16,0 0-16,0 0 15,0 0-15,0 0 16,0 0-16,0 0 0,0 0 15,0 0-15,-23-18 0,23 18 16,0 0-16,-19-19 0,19 19 0,0 0 16,0 0-16</inkml:trace>
  <inkml:trace contextRef="#ctx0" brushRef="#br1" timeOffset="436633.6213">28053 15219 0,'0'0'0,"0"0"15,0 0 1,0 0-16,0 0 0,0 0 16,0 0-16,0 0 0,0 0 0,0-26 15,0 26-15,-3-20 0,3 20 16,0 0-16</inkml:trace>
  <inkml:trace contextRef="#ctx0" brushRef="#br1" timeOffset="436818.621">28005 15205 0,'0'0'0,"0"0"15,0 0 1,0 0-16,0 0 0,0 0 16,0 0-16,0 0 0,0 0 0,3-22 15,-3 22-15,0 0 0,-4-19 0,4 19 16</inkml:trace>
  <inkml:trace contextRef="#ctx0" brushRef="#br1" timeOffset="436972.4768">27936 15151 0,'0'0'0,"0"0"0,0 0 0,0 0 15,0 0-15,0 0 0,0 0 16,0 0-16,0 0 0,0 0 16,0 0-16,0 0 0,0 0 0,0 0 0,0 0 15,0 0-15</inkml:trace>
  <inkml:trace contextRef="#ctx0" brushRef="#br1" timeOffset="437157.458">27833 15140 0,'0'0'0,"0"0"15,0 0-15,0 0 0,0 0 16,0 0-16,0 0 0,0 0 15,0 0-15,0 0 0,0 0 16,0 0-16,0 0 0,19-17 16,-19 17-16,0 0 0</inkml:trace>
  <inkml:trace contextRef="#ctx0" brushRef="#br1" timeOffset="437335.6939">27809 15154 0,'0'0'0,"0"0"0,0 0 15,0 0-15,0 0 0,0 0 16,0 0-16,0 0 0,0 0 0,0 0 16,0 0-16,0 0 0</inkml:trace>
  <inkml:trace contextRef="#ctx0" brushRef="#br1" timeOffset="437489.5162">27725 15265 0,'0'0'0,"0"0"0,0 0 16,0 0-16,0 0 0,0 0 16,0 0-1,0 0-15,0 0 0,0 0 16,0 0-16,16-22 0,-16 22 15,0 0-15</inkml:trace>
  <inkml:trace contextRef="#ctx0" brushRef="#br1" timeOffset="461481.2889">2585 9255 0,'0'0'0,"0"0"16,0 0-16,0 0 0,0 0 0,11-18 15,-11 18-15,0 0 0,0 0 16,0 0-16,0 0 0,0 0 0,0 0 0,0 0 16,0 0-16,0 0 0,0 0 15,0 0-15,0 0 0,0 0 16</inkml:trace>
  <inkml:trace contextRef="#ctx0" brushRef="#br1" timeOffset="461712.761">2445 9338 0,'0'0'0,"0"0"16,0 0-16,0 0 0,0 0 16,0 0-16,0 0 0,0 0 0</inkml:trace>
  <inkml:trace contextRef="#ctx0" brushRef="#br1" timeOffset="461897.9641">2391 9316 0,'0'0'15,"0"0"-15,0 0 0,0 0 16,0 0-16,0 0 0,0 0 16,0 0-16</inkml:trace>
  <inkml:trace contextRef="#ctx0" brushRef="#br1" timeOffset="462082.6687">2326 9173 0,'0'0'0,"0"0"0,0 0 0,0 0 16,0 0-16,0 0 0,0 0 16,0 0-16,0 0 0,0 0 15,0 0-15,0 0 0</inkml:trace>
  <inkml:trace contextRef="#ctx0" brushRef="#br1" timeOffset="462298.9813">2218 9034 0,'0'0'0,"0"0"0,0 0 0,0 0 15,0 0-15,0 0 0,0 0 16,0 0-16,0 0 0,0 0 16,0 0-16,0 0 0,8-21 0,-8 21 15</inkml:trace>
  <inkml:trace contextRef="#ctx0" brushRef="#br1" timeOffset="462484.0826">2182 8922 0,'0'0'0,"0"0"0,0 0 15,0 0-15,0 0 0,0 0 16,0 0-16,0 0 0</inkml:trace>
  <inkml:trace contextRef="#ctx0" brushRef="#br1" timeOffset="462684.7739">2119 8888 0,'0'0'0,"0"0"0,0 0 0,0 0 16,0 0-16,0 0 0,0 0 15,0 0-15,0 0 0,0 0 0</inkml:trace>
  <inkml:trace contextRef="#ctx0" brushRef="#br1" timeOffset="462901.1781">2033 8858 0,'0'0'0,"0"0"16,0 0-16,0 0 0,0 0 0,0 0 15,0 0-15,0 0 0,0 0 16,0 0-16,0 0 0,0 0 16</inkml:trace>
  <inkml:trace contextRef="#ctx0" brushRef="#br1" timeOffset="463117.389">2012 8858 0,'0'0'0,"0"0"0,0 0 0,0 0 16,0 0-16,0 0 0,0 0 15,0 0-15</inkml:trace>
  <inkml:trace contextRef="#ctx0" brushRef="#br1" timeOffset="463327.1796">1935 8752 0,'0'0'0,"0"0"0,0 0 16,0 0-16,0 0 0,0 0 0,0 0 15,0 0-15,0 0 0,0 0 16,0 0-16,0 0 0</inkml:trace>
  <inkml:trace contextRef="#ctx0" brushRef="#br1" timeOffset="463527.9237">1860 8642 0,'0'0'15,"0"0"-15,0 0 0,0 0 0,0 0 16,0 0-16,0 0 0,0 0 0,0 0 15,0 0-15,0 0 0,0 0 0,0 0 16,0 0-16</inkml:trace>
  <inkml:trace contextRef="#ctx0" brushRef="#br1" timeOffset="463728.6003">1749 8566 0,'0'0'15,"0"0"-15,0 0 0,0 0 0,0 0 16,0 0-16,0 0 0,0 0 0,0 0 16,0 0-16,0 0 0,0 0 15,0 0-15,0 0 0,0 0 16,0 0-16</inkml:trace>
  <inkml:trace contextRef="#ctx0" brushRef="#br1" timeOffset="463913.218">1669 8658 0,'0'0'0,"0"0"15,0 0-15,0 0 16,0 0-16,0 0 0,0 0 16,0 0-16,0 0 0,0 0 0,0 0 15,0 0-15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4T23:48:11.14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9342 6263 0,'0'0'0,"0"0"0,0 0 15,4-20-15,-2 10 0,1-5 0,2-5 16,-1-1-16,0 2 0,1-2 16,-1-4-16,0 4 0,-2-1 0,-1 0 15,-1-3-15,-1 5 0,-1 5 16,-5-3-16,-3 0 0,-1 4 15,0 0-15,-4 3 0,-2 0 16,-1 4-16,0 1 0,-9 3 0,-5 3 16,4 3-16,0 3 0,-3 4 15,-2 5-15,2-1 0,2 2 16,-3 7 0,2 2-16,-5 7 0,3-3 15,5 7-15,3 6 0,3-6 0,3 0 16,3 7-16,4-3 15,3-5-15,3-2 0,4-2 16,1 1-16,4-7 0,1-3 0,6-4 16,3 0-16,0-7 0,-3 2 15,5-9-15,4-1 0,-1-2 0,2-2 16,4-3-16,4-2 0,-2-1 16,0-3-16,2-2 0,0-2 15,0 0-15,0-1 0,-3-3 0,-2-2 16,-2-1-16,-1-1 0,3 0 15,-1 0-15,-2 1 0,-3 0 16,-1 3-16,-4 1 0,-2 2 0,-1 1 16,-2-1-16,-3 1 0,0 3 15,-3 0-15,-1 4 0,0 3 16,-1-3-16,-1 2 0,-2 4 0,-2 7 16,0-4-16,-3 4 0,0 1 15,1 1 1,-1 3-16,0 2 0,2 2 15,-1 3-15,0 2 0,1-2 0,-1 4 16,2 3-16,0-4 0,1 1 16,1-1-16,0 0 15,1-3-15,0-3 0,1 0 0,0-1 16,1-1-16,0-2 0,1-4 16,1 0-16,0-3 0,2 2 15,2-5-15,4-2 0,-2 1 0,-2-2 0,0 2 16</inkml:trace>
  <inkml:trace contextRef="#ctx0" brushRef="#br0" timeOffset="516.6817">9573 6344 0,'0'0'0,"0"0"0,0 0 0,0 0 15,-5 21-15,5-21 0,-5 21 16,5-21-16,-8 26 0,3-12 16,-2 0-16,1 0 0,-1 0 0,1-2 15,1 2-15,-1-3 0,1 0 0,-2 2 16,2-2-16,1-4 0,1-3 16,1 0-16,0-1 15,-1-2-15,1-2 0,2-2 0,1-1 16,4 0-16,1 1 0,2-5 15,1-3-15,0 0 0,1-1 0,0 0 16,3-5-16,3-1 0,2 3 0,1-3 16,0 3-16,-3-2 0,0 0 15,-1 2-15,0 1 16,0 0-16,-2 4 0,-2 2 0,-1 0 16,-1 2-16,-2 3 0,1 2 15,-1 4-15,-1 0 0,1 1 16,-3 4-16,-1 2 15,-2 1-15,-1 0 0,-1 3 16,0 0-16,-2 2 16,1 1-16,-2 0 0,-2 1 0,2-1 15,-1-2-15,1 0 0,0 2 16,0-2-16,1-2 0,1-1 16,0-1-16,-1-2 0,1-2 15,1-2-15,0-1 0,0-1 0,1-3 0,3-4 16,4-3-16,-2 0 0,0 3 15,-1-2-15</inkml:trace>
  <inkml:trace contextRef="#ctx0" brushRef="#br0" timeOffset="702.1119">10135 6183 0,'0'0'0,"0"0"0,0 0 16,27-7-16,-27 7 0,25 0 16,-7-3-16,-2 3 0,1 3 0,3-2 15,-2 5-15,-2-2 0,-4-1 0,-2 2 16,-1-2 0,-3 0-16</inkml:trace>
  <inkml:trace contextRef="#ctx0" brushRef="#br0" timeOffset="855.2648">10088 6452 0,'0'0'0,"0"0"16,0 0-16,0 0 0,0 0 0,0 0 15,0 0-15,0 0 0,31 13 16,-31-13-16,39 0 0,-14-1 16,1-1-16,3-2 0,3 0 15,-5 1-15,-2-1 0,-4 1 0</inkml:trace>
  <inkml:trace contextRef="#ctx0" brushRef="#br0" timeOffset="1464.2623">10951 6226 0,'0'0'16,"0"0"0,0 0-16,0 0 0,0 0 0,0 0 15,0 0-15,0 0 0,0 0 0,0 0 16,0 0-16,0 0 15,0 0-15,31-7 0,-31 7 16,33-1-16,-33 1 0,46-2 16,-17 1-16,0 1 0,0-2 15,14 1-15,3-3 0,-2 2 0,-2 0 0,15-1 16,4 0-16,6 2 0,-4-2 0,3-1 31,2 0-31,2 1 0,-8 0 0,5 2 0,4-1 16,0 1-16,-7-3 0,9 4 0,5 0 15,-9 0-15,-9-3 0,39 2 32,-5-1-32,-12 1 0,-9 1 0,3-3 15,3 3-15,-10-1 0,-9-2 16,8 3-16,3 3 0,-9-3 16,-8-2-16,8 5 0,4 0 15,-5 0-15,-4 1 0,3 0 16,0-1-16,-7-2 0,-7 2 0,5-3 15,3 3-15,-11-3 0,-6-2 0,-3 4 16,-1 0-16,-3 0 0,-3 3 16,-1-3-16,-3-4 15,-3 1-15,-5 1 0,2 3 0,-1 5 16,-7-2-16,0-5 0,-4 2 16,-1-2-16,-2 1 0</inkml:trace>
  <inkml:trace contextRef="#ctx0" brushRef="#br0" timeOffset="2003.2083">11192 6629 0,'0'0'0,"0"0"15,0 0-15,0 0 0,0 0 0,0 0 16,0 0-16,33-3 0,-33 3 15,29 1-15,-29-1 0,38 0 16,-18 2 0,3-1-16,2-1 0,1 3 15,-2 1-15,6-1 0,-1 4 16,-4 0-16,-4-3 0,-6 4 16,-4 1-16,-5-1 0,-5 0 0,-7 5 15,-6-1-15,-4 2 0,-5 3 16,-10 5-16,-3-1 0,2-1 0,1-4 15,0 2-15,0 0 0,0 0 16,6-1-16,4 1 0,3-3 16,4-1-16,3 0 0,5-1 15,4-1-15,2-2 0,2-5 0,9 1 16,7-5-16,2-2 0,2-2 16,4-1-16,4 0 15,1 1-15,1-1 0,6-6 0,-2-1 0,-4-3 16,-4 0-16,-6 5 15,-6 0-15,-3 2 0</inkml:trace>
  <inkml:trace contextRef="#ctx0" brushRef="#br0" timeOffset="2573.2333">11870 6576 0,'0'0'0,"0"0"15,0 0-15,0 0 0,-6 24 0,6-24 16,-6 22-16,6-22 0,-9 28 0,5-12 31,-2 2-31,-1-1 0,1 1 0,-1 0 0,1 0 16,-1-1-1,-1 0-15,-1 2 0,2-1 0,0-3 0,2 1 16,0-4-16,1-3 16,0-1-16,1 0 0,2-5 15,1-3-15,0 0 0,0-3 16,2-4-16,3 0 0,-1-1 0,2-2 16,0 2-16,1-6 0,-1 2 15,2-1-15,2-2 0,1-2 16,-1 3-16,0 0 0,0 2 15,0-1-15,1-2 0,0 5 0,0-1 16,1 3-16,-2-2 0,-2 3 0,-1 3 16,1 1-16,-1 2 15,-1-2-15,-1 3 0,-2 4 0,0 0 16,1 2-16,-1 1 0,-1 1 16,-1 1-16,0 0 0,-1 2 15,-1 6 1,0-3-16,0 1 0,-2 3 15,-1 0-15,1 0 0,-1 3 16,0-4-16,2 0 0,0-1 0,0 0 16,0-2-16,1-1 15,-1-3-15,2 1 0,2-4 0,0-1 16,1-1-16,1-2 0,0 0 0,-1-2 16,-1 2-16</inkml:trace>
  <inkml:trace contextRef="#ctx0" brushRef="#br0" timeOffset="2767.3853">12303 6719 0,'0'0'0,"0"0"16,0 0-16,0 0 0,36-3 0,-36 3 16,39 0-16,-14-1 0,0 1 15,1 0-15,2 0 16,5-1-16,-1-1 0,-6 2 0,-3-1 15,-5-2-15</inkml:trace>
  <inkml:trace contextRef="#ctx0" brushRef="#br0" timeOffset="3121.5568">12835 6665 0,'0'0'0,"0"0"15,0 0-15,0 0 0,0 0 0,26 3 0,-26-3 16,22 4-16,-22-4 0,21 4 16,-21-4-16,19 14 0,-11-7 15,-4 4-15,0 0 0,-4 2 16,-3-1-16,-4 3 0,-6 1 16,0-1-16,-1-1 0,-5 4 15,1 0 1,2-3-16,1 2 0,0-3 0,1-3 0,2 0 0,2 3 15,3-6-15,3 2 0,3-2 16,1-1-16,4-1 0,4-2 16,2 2-16,2-2 0,7-4 15,5-3-15,0 0 0,0-1 16,4 0-16,1-4 16,-2-1-16,1-2 0,3-4 0,-3-2 15,-2 3-15,-3 0 0,-4 3 16,-4 3-16,-3 0 0</inkml:trace>
  <inkml:trace contextRef="#ctx0" brushRef="#br0" timeOffset="3375.4682">13462 6572 0,'0'0'0,"0"0"16,0 0-16,0 0 0,0 25 0,0-25 15,-3 25 1,3-25-16,-6 33 0,2-16 16,-1 5-16,-3-1 0,-1 0 15,-3 8-15,0 3 0,0-3 16,1-1-16,0-2 0,-2-1 16,2-4-16,1 0 0,-1 4 15,0-3-15,0-8 0,-1-8 0,5-1 16,0-2-16,1-1 15</inkml:trace>
  <inkml:trace contextRef="#ctx0" brushRef="#br0" timeOffset="3954.7281">10675 5470 0,'0'0'0,"0"0"0,0 0 16,0 0-16,0 0 0,0 0 15,0 0-15,28-6 0,-28 6 0,33-2 16,-33 2-16,41 4 0,-20-1 15,3 0-15,2 1 0,-3 2 16,-2-1-16,3 5 0,-3 3 16,-4 1-16,-4-1 0,-5 3 0,-5 3 15,-5-1-15,-5 0 0,-6 2 16,-7 1-16,0 0 0,-1-1 16,-6 2-16,-3 1 0,3-4 0,3-1 15,-1 0-15,3-4 16,6-1-16,3-4 0,2 2 15,2-1-15,2-3 0,2 4 0,4-4 0,4 2 16,4-3-16,3-3 0,6-3 16,7-2-16,3-1 0,0-2 0,12-5 15,3-1-15,-4-1 0,-2 2 16,-2 1-16,-6 0 0,-6 5 16</inkml:trace>
  <inkml:trace contextRef="#ctx0" brushRef="#br0" timeOffset="4540.8374">11198 5501 0,'0'0'15,"0"0"-15,0 0 0,-4 23 0,4-23 16,-6 25-16,2-10 0,0 2 16,-2 3-16,-1-2 0,0 3 15,-2 4 1,1-2-16,1-1 0,-2-3 16,1-1-16,0-3 0,2-1 15,0 0-15,2-3 0,-1-4 0,2 0 16,1 0-16,0-3 0,2-4 15,0 0-15,0-4 0,2-1 16,1 0-16,3-5 0,1-2 16,1-1-16,0 1 0,3-6 0,0-2 15,0 1-15,1 1 0,1-1 16,2 2-16,-2 0 0,-1 0 0,1 0 16,0-1-16,0 2 15,-1 2-15,-1 3 0,-1 0 16,-3 0-16,1 2 0,-1 4 0,-2 1 15,1 1-15,-2 1 0,0 4 0,1 1 16,-1 3-16,0 3 0,-1 1 16,0 1-16,2 1 0,-1 0 0,-1 4 15,0 3-15,-3-3 0,0 2 16,-2 0-16,1 1 16,-1-2-16,1 0 0,0-2 0,-1 3 15,1-3 1,0 0-16,-1-2 0,1 2 15,0-2-15,0-2 0,0-2 16,0 0-16,0-2 0,0 0 0,0-4 16,0 2-16,-1-2 0</inkml:trace>
  <inkml:trace contextRef="#ctx0" brushRef="#br0" timeOffset="4725.8781">11620 5615 0,'0'0'0,"0"0"16,0 0-16,25-4 0,-25 4 0,29-3 31,-8 0-31,0 1 0,0 1 0,4 0 16,0 1-16,-3-4 0,-2 1 15,-3 1-15,-3 0 0,-2 1 16</inkml:trace>
  <inkml:trace contextRef="#ctx0" brushRef="#br0" timeOffset="5080.422">12066 5499 0,'0'0'0,"0"0"16,0 0-16,0 0 0,0 0 0,33 2 15,-33-2-15,21 5 16,-21-5-16,20 9 0,-10-2 15,-2 0-15,-2 1 16,-2 2-16,-3 1 0,-2 0 16,-2 0-16,-2 0 0,-4 2 15,-1 0-15,-2-2 0,1 1 16,0-1-16,-2 3 0,0-2 16,0-1-16,4 0 0,0-2 15,1 0-15,2 0 0,3-2 16,2-3-16,0 3 0,4-4 0,4 1 15,3-4-15,2 0 0,3 0 0,3 0 16,6-3-16,2 0 0,-1-2 16,0-2-16,0 0 0,-3 0 0,0-4 15,-1-3-15,0 1 16,-4 2-16,-2 2 0</inkml:trace>
  <inkml:trace contextRef="#ctx0" brushRef="#br0" timeOffset="5381.4259">12476 5427 0,'0'0'0,"0"0"0,0 0 15,0 0-15,0 0 0,0 0 16,-1 30-16,1-30 0,-2 22 0,2-22 15,-2 31-15,0-15 0,0 2 16,-1-1-16,1 2 16,0 2-16,1-3 0,0-1 0,0 1 15,1-2-15,0-1 0,0 3 0,0-1 16,0 0-16,0-3 0,1-2 16,0 1-16,0-5 0,-1-2 15,1-1-15,0-3 0,1-1 16,1-2-16,-1-1 0,-2 2 15,2-1-15</inkml:trace>
  <inkml:trace contextRef="#ctx0" brushRef="#br0" timeOffset="5682.534">12866 5283 0,'0'0'15,"0"0"-15,0 0 0,18 16 0,-18-16 16,21 16-16,-7-3 0,-2 1 16,0 1-16,-1 3 15,0 1-15,2 7 16,-2-2-16,-2 2 0,-2 3 15,-4 0-15,-3 1 0,-6 8 16,-3 2-16,-6-2 0,-2-4 0,-9 3 16,-7 2-16,-9 3 0,-1-5 15,9-8-15,8-6 0,5-5 16</inkml:trace>
  <inkml:trace contextRef="#ctx0" brushRef="#br0" timeOffset="6183.6719">10823 5071 0,'0'0'0,"0"0"15,0 0-15,-21 3 0,21-3 0,-22 9 16,9 1-16,-1 1 0,-2 2 16,-2 4-16,-3 4 0,-5 6 15,2 0-15,-6 12 0,2 3 16,1-2-16,3 0 0,-4 10 16,3 2-1,5-5-15,5-3 0,4 6 16,4-2-16,5-6 0,2-7 15,10 3-15,6 3 0,2-7 16,0-6-16,3-1 0,2 0 0,5-4 16,7 0-16,-10-8 0,-6-3 15,-5-3-15</inkml:trace>
  <inkml:trace contextRef="#ctx0" brushRef="#br0" timeOffset="6832.5813">13299 5535 0,'0'0'0,"0"0"0,0 0 16,0 0-16,0 0 0,0 0 0,0 0 16,24 6-16,-24-6 0,32 3 15,-12-1-15,3 3 0,3-4 0,0 1 16,1-1-16,0 2 15,2-1-15,6 0 0,-2 0 16,-4-1-16,-4 1 0,0 0 0,-3 0 16,-1-1-16,-3 0 15,-1 0-15,-2-1 0,-1 0 16,-2-1-16,-1 1 0,-2 0 16,-2 0-16</inkml:trace>
  <inkml:trace contextRef="#ctx0" brushRef="#br0" timeOffset="7187.02">13594 5402 0,'0'0'0,"0"0"0,0 0 16,0 0-16,0 0 0,-4 27 16,4-27-16,-4 24 0,4-24 0,-5 29 15,2-13-15,0 1 0,1 1 16,-2 0-16,0 0 16,-1 0-16,2-1 15,-2 5-15,-2 0 0,2-3 16,-1-1-16,2-2 0,-1-1 15,2-1-15,0 0 0,-1-3 16,2-1-16,0 1 0,1-2 0,-1-2 16,-1-1-16,2-1 15,1 0-15,0-3 0,0-2 0,0 2 16,0-2-16,0 3 0</inkml:trace>
  <inkml:trace contextRef="#ctx0" brushRef="#br0" timeOffset="12101.5188">14133 5254 0,'0'0'0,"0"0"15,0 0-15,0 0 0,0 0 0,0 0 16,9-18-16,-9 18 0,0 0 16,17-14-16,-17 14 0,20-7 15,-9 3-15,1 3 16,1 0-16,2 0 0,0 1 15,2 1-15,-1 1 16,1 1-16,-1 0 0,1 1 0,-2 1 16,1 0-16,-2 2 0,5 2 15,-1 1-15,-2 0 0,0 1 16,-4 0-16,-1 0 0,-4 2 16,-2 2-16,-4-2 0,-3 1 0,-4 0 0,-1 0 15,-3 2-15,-1 2 0,-4-2 16,-1 2-16,-4 0 0,-2 0 15,-1 1-15,-1 1 0,-5 1 16,-2-1-16,1 0 0,1 1 16,2-1-16,0 3 0,2-4 15,0 1-15,-2-2 16,4 0-16,6-7 0,3 0 16,2-1-16,1-1 0,2-2 15,3-1-15,1 1 0,3 1 16,1-2-16,2-2 0,2 1 0,3-3 0,3 1 15,2 1-15,1-4 0,2 0 16,0 0-16,1 0 0,2 0 16,3 0-16,2 0 0,1 0 15,1 0-15,0 0 0,0 0 16,0 0-16,5 0 0,0 0 16,-4 0-16,-2 0 0,-1 0 15,-1-2-15,-1 2 0,0 0 16,-4 0-16,-2 0 0,-5-2 0,-2 2 15,0 0-15,-1 0 0,0 0 0,-3 2 16,1-2-16,-1-2 0,-1 2 16,-2 0-16,2 2 0,-2-2 15,3 2-15,-3-2 0,2 0 16,-2 0-16,0 0 0,0 0 16,-2 3-16,2-3 0,0 2 0,0-2 15,0 2 1</inkml:trace>
  <inkml:trace contextRef="#ctx0" brushRef="#br0" timeOffset="14687.0572">9338 8295 0,'0'0'0,"0"0"0,0 0 15,0 0-15,0 0 0,29-5 16,-29 5-16,31-4 0,-12 2 0,5-1 0,1 2 15,3 0-15,0-2 0,9 1 16,-1 0-16,-1 2 0,-1 0 16,6 0-16,-2 1 0,-9 0 15,-4 1-15,-5 0 0,-5-1 16,-2 0-16</inkml:trace>
  <inkml:trace contextRef="#ctx0" brushRef="#br0" timeOffset="14887.726">9302 8620 0,'0'0'0,"0"0"16,22-1-16,-22 1 0,32-4 0,-9 2 15,5 1-15,12-1 0,1 1 0,10-2 16,1 2-16,-4-1 15,-3 1-15,-2 0 0,-9-1 16,-7 2-16</inkml:trace>
  <inkml:trace contextRef="#ctx0" brushRef="#br0" timeOffset="15289.0434">10350 8072 0,'0'0'0,"0"0"16,0 0-16,0 0 0,0 0 0,-12 32 0,12-32 15,-5 33-15,4-15 0,-3 2 16,0 3-16,-1 1 0,1 1 0,-1 9 16,-1 2-16,1-2 0,-1-4 15,-1 9-15,1-1 16,-1-4-16,1-3 0,-1-2 0,-1 0 16,2-4-1,0-3-15,2-1 0,0-4 16,2-2-16,0-4 0,1-1 15,1-1-15,0-4 0,0-5 0,2-3 16,2-4-16,0 1 0,-1 1 16,-1 1-16</inkml:trace>
  <inkml:trace contextRef="#ctx0" brushRef="#br0" timeOffset="15511.912">10582 8316 0,'0'0'0,"0"0"16,23-3-16,-6 0 0,1 1 16,6 0-1,2 1-15,7-1 0,0 2 16,2 0-16,3 1 0,3 0 16,-5 1-16,-2-1 0,-2 0 15,-1 2-15,-1-2 0,-6 0 0,-3-2 16,-5 0-16,-4-1 0,-3 1 15,-2 0-15,0 0 0</inkml:trace>
  <inkml:trace contextRef="#ctx0" brushRef="#br0" timeOffset="15760.0042">10850 8126 0,'0'0'15,"0"0"-15,0 0 0,0 0 0,0 0 16,-5 21-16,5-21 16,-4 23-16,4-23 0,-3 24 0,3-24 15,-7 28-15,4-12 0,-2 1 16,0 1 0,1 0-16,-2-1 0,-1 7 15,1 1-15,-1-1 0,1-2 0,0-1 16,2-3-16,0-2 0,2-2 15,0-3-15</inkml:trace>
  <inkml:trace contextRef="#ctx0" brushRef="#br0" timeOffset="16714.9186">11817 8301 0,'0'0'16,"0"0"-1,0 0-15,0 0 0,0 0 0,0 0 16,0 0-16,0 0 0,0 0 16,0 0-16,18-17 0,-18 17 15,0 0-15,0 0 0,32-1 16,-32 1-16,24-2 0,-11 2 16,1 2-16,2-2 0,0 0 15,3-2-15,2 2 0,0-1 0,0 0 0,2 0 16,4 0-16,6 1 0,0 0 15,2 2-15,2-1 16,-1-1-16,0 0 0,12 1 0,1 2 16,-2-2-16,-3 1 0,12 0 15,2 0-15,-5-1 0,-3 1 0,3-1 16,3 2-16,6 0 0,-4-1 0,3 0 16,1 0-16,-5-1 0,-2 0 15,13-1-15,0 0 16,-6 1-16,-6 1 0,5-1 0,1 1 15,-3 0-15,-3 1 0,30 0 16,-3-4-16,-13 2 0,-6 3 0,0 2 16,0-1-1,-3-1-15,-3-2 0,2-1 16,2 1-16,-12-2 0,-5 0 16,7 1-16,8 0 15,-6 2-15,-2-2 0,-1 1 0,-2-1 16,-2 1-16,-3-1 0,2 1 15,1 1-15,-3 2 0,-1-1 16,-3-6-16,-1-5 0,-3 5 0,-2 2 0,-1 2 16,-2 0-16,-4-1 0,-3-1 15,-6 0-15,4 0 0,-6-2 16,0 0-16,-2 0 0,-1 0 16,-3 1-16,0 1 0,-1-2 15,0 0-15,-4 0 0,1 1 16,0-2-16,1 1 15,-3 0-15,1 1 0,-1 0 16,1 1-16,-2 0 0,0-1 0,-1 1 16,-2 0-16,3-1 15,-3 1-15,-4-2 0,-2 2 16,-3 0-16,-1-1 0,1 1 16,1-1-16,3 1 0</inkml:trace>
  <inkml:trace contextRef="#ctx0" brushRef="#br0" timeOffset="18119.2041">12297 9046 0,'0'0'0,"0"0"0,0 0 0,-5 20 15,5-20-15,-4 21 0,2-7 16,-2 1-16,1 0 0,-1 3 15,-2 1-15,1 0 0,-1-2 16,-2 7-16,1 1 0,-1-1 0,0 0 0,1 0 16,-2 0-16,1-2 0,1-2 15,1-2-15,-1-1 0,2-2 16,0-1-16,2-3 0,0 0 16,0-3-16,1-2 0,0-2 15,0-1-15,0-2 0,-1-1 16,3 0-1,-2-3-15,1-1 0,1 0 0,0-3 16,1 0-16,0-3 0,1-1 16,1-2-16,0-3 0,0 2 15,1-1-15,2-4 0,3-4 16,0 3-16,-1 0 0,1 1 16,3 0-16,-1 1 0,-2 1 15,1-2-15,0 1 0,-1 0 0,0 2 0,1-1 16,2 2-16,-1 0 0,0 2 15,2-1-15,2 1 0,-2 1 16,0 0-16,1 3 0,2 2 16,-2-1-16,-1 2 0,0 2 15,-1-1-15,0 1 0,-1 2 16,3 2 0,2 2-16,-2 0 0,0 0 0,0 3 15,-2 0-15,-1 0 0,-2-1 16,-1 2-16,0 2 0,-1-1 0,-2 1 15,1 2-15,-1 0 0,0 1 16,-1 1-16,0 0 0,1 0 16,-2-1-16,-1 0 0,-1 2 15,1-1-15,-2 2 0,0-1 16,-2 0-16,1 1 0,0 0 0,0 0 0,-1-1 16,0 1-16,0-1 15,0-1-15,0 1 0,0 1 16,0 0-16,0 0 0,-1 0 15,1-2-15,0 0 0,0-2 0,0-2 32,-1-1-32,2-2 0,0 1 0,0-1 15,0 1-15,0-2 0,1 1 16,0-2-16,0 1 0,-1-1 16,0-1-16,1 0 0,0 1 15,0-3-15,-1 3 0,1-3 16,0 0-16,2 0 0,-2 0 0,0 0 15</inkml:trace>
  <inkml:trace contextRef="#ctx0" brushRef="#br0" timeOffset="21638.7901">13555 7632 0,'0'0'0,"0"0"0,0 0 16,0 0-16,0 0 0,0 0 0,0 0 15,-11 26-15,11-26 0,0 0 16,-7 29-1,7-29-15,-9 27 0,5-11 16,-1 1-16,-1-1 0,-1 1 16,1 1-16,-1-1 0,2-1 0,-1 0 15,0 3-15,-1 0 16,1-1-16,2-2 0,0-1 16,0 0-16,1-3 0,0-2 0,-1-2 15,2 0-15,1-4 0,0 2 0,0-1 16,0 1-16,1-3 0,0-3 15,0 4-15,0-4 0,0 3 0</inkml:trace>
  <inkml:trace contextRef="#ctx0" brushRef="#br0" timeOffset="22287.6008">13058 9150 0,'0'0'0,"0"0"0,0 0 16,0 0-16,0 0 0,0 0 15,0 0-15,0 0 0,0 0 0,0 0 16,30 6 0,-30-6-16,0 0 0,39 1 15,-39-1-15,38-1 0,-20 0 16,2 1-16,1 1 0,0-1 15,1-1-15,5 1 0,-1 0 16,-3 0-16,-1 0 0,-3 0 16,-4 0-16,-1 0 0</inkml:trace>
  <inkml:trace contextRef="#ctx0" brushRef="#br0" timeOffset="22773.6826">13923 9208 0,'0'0'0,"0"0"0,0 0 16,0 0-16,0 0 0,0 0 16,28 2-16,-28-2 0,26 2 15,-26-2-15,33 1 0,-14-1 0,1 1 0,4 0 16,3 0-16,0 0 0,2 1 15,10 2-15,1-2 0,1 0 16,0-1-16,11 1 0,1 0 16,-3 0-16,1 0 0,8 0 0,-3 1 15,-4 0-15,-3 0 0,-1 1 16,-2-1 0,-4 1-16,-3 0 0,2-1 15,-1-2-15,-5 2 0,-4 0 0,-1 2 16,-1 2-16,-5-3 15,-4 1-15,-8-3 0,-2-1 16,-5 2-16,-3 0 0,-1-1 0,-1-2 16,1 4-16</inkml:trace>
  <inkml:trace contextRef="#ctx0" brushRef="#br0" timeOffset="23343.8164">14313 9499 0,'0'0'0,"0"0"0,0 0 15,0 0-15,24 3 0,-24-3 0,22 3 16,-22-3-16,25 5 0,-9-1 15,2-1-15,0 2 0,0 0 0,-2 1 16,0-1-16,-2 1 0,-2 1 0,2 2 16,-1 1-16,-3 0 0,-2-1 15,-3 1-15,-4-1 16,-3-1-16,-3 0 0,-6 4 0,-5 0 16,-2-1-16,-2 0 0,-3 0 15,-5 2-15,2-2 0,1-1 0,-5 1 16,2 0-1,2-1-15,0-1 0,2-1 16,1 2-16,4-3 0,3-1 0,3-1 16,1 1-16,4-3 15,0-1-15,5 1 0,0 1 16,2-2-16,2 1 0,5 1 0,3 0 16,2 1-16,1-4 0,3 1 15,3 0-15,1 0 0,1 0 0,2-1 16,2 1-16,-1 0 15,-1-1-15,2 0 0,3 0 16,3-1-16,-3-1 0,-4 2 16,-2 1-16,-3 1 0,-4-2 15,0 1-15,-1 0 0,-4-1 0,-2-1 0,0 0 16,-2-1-16,0-1 0,-2-4 0,-1 2 16,1 1-16,-1 0 0</inkml:trace>
  <inkml:trace contextRef="#ctx0" brushRef="#br0" timeOffset="23976.7687">14203 8719 0,'0'0'0,"0"0"0,0 0 16,0 0-16,0 0 0,24-10 15,-24 10-15,0 0 0,31-2 16,-16 3-16,1 0 0,0 1 16,-1 0-16,1 3 0,0 0 0,-1 1 0,-1-1 15,-2 2-15,-2 1 16,-2 2-16,-3-1 0,-3 0 0,-3 1 15,-1 0-15,-2 1 0,-8 3 16,-6 0-16,-1 0 0,-1-1 16,-2 1-16,-1-1 0,0-1 15,1 1-15,-3 0 0,1-1 0,6-3 0,2 0 0,4 1 16,2-1-16,4-2 16,0-1-16,3 0 0,0-1 15,3 0-15,3 2 16,3-4-16,5 0 0,3 1 15,0-2-15,1-1 0,2-1 16,-1-2-16,2-1 0,1 2 16,1 1-16,-3 0 0,0-2 15,-1 1-15,0 1 16,-3 1-16,-1 0 0,-1-2 0,-1-2 16,1-2-16,0-1 0,-1 1 15,-2 2-15,-2-1 0</inkml:trace>
  <inkml:trace contextRef="#ctx0" brushRef="#br0" timeOffset="24415.0926">14782 8692 0,'0'0'0,"0"0"0,0 0 0,0 0 0,0 0 0,0 0 16,0 0-16,0 0 0,10 26 15,-10-26-15,0 0 16,-1 28-16,1-28 0,-3 21 16,1-8-16,-1 0 0,1 0 15,-1 0-15,0 1 16,0 1-16,1-1 0,0 1 0,0-1 15,0 0-15,-1 0 0,1-1 16,0 0-16,0-1 0,0-2 16,-1 0-16,2 0 0,0-1 0,0-2 15,0 2-15,0-3 0,0 1 0,0-2 16,0 0-16,-1 1 0,1-3 16,0-1-16,1 1 0,0 0 15,0-3-15,0 3 0,0-3 16,0 3-16,0-3 0,0 0 0,0 0 15,0 0-15,0 0 0,0 0 16,0 0 0,-1-3-16,1 3 0,0-3 0,0 3 15</inkml:trace>
  <inkml:trace contextRef="#ctx0" brushRef="#br0" timeOffset="32137.181">4745 12639 0,'0'0'0,"0"0"0,0 0 16,0 0-16,0 0 0,0 0 0,0 0 15,0 0-15,29 10 16,-29-10-16,0 0 16,34 6-16,-21-4 0,6 1 0,1 0 15,1-1-15,0 0 0,4 0 0,4 1 16,0 0-16,0-3 0,12 1 15,2 1-15,-1-1 0,-2-1 16,12 0-16,5 2 0,-3-1 0,-4 2 16,14-1-16,0-1 15,-2 0-15,-2-1 0,12 2 16,5 0-16,-11-1 0,-5-2 0,17 1 16,4 1-16,-9-1 0,-3 1 15,37-1-15,-3-1 16,-12 1-16,-14 0 0,8 0 0,2 0 15,-5 0-15,-7 2 0,9 0 0,2 1 16,10 0-16,7 0 16,2 1-16,4 2 0,-23-2 0,-14 1 15,3-4-15,6-3 0,4 2 16,2 0-16,5 4 16,2 3-16,-1-4 0,0-4 0,-1 2 15,-1 2-15,-2-1 0,-4 2 0,13-1 16,9-1-16,11 1 15,8 0-15,-31-3 0,-21-2 0,18 5 16,16 1-16,-17-2 16,-10-1-16,14 0 0,8 0 15,-9 4-15,-6 2 0,0-3 0,0-2 16,-13 2-16,-8-1 16,18-1-16,11-1 15,-14 2-15,-8 1 0,11 0 16,7 1-16,-14-3 0,-8-2 0,9 2 15,8 2-15,-9 0 0,-4 0 16,4-3-16,4 0 0,-12-1 0,-11 1 16,9 0-16,5 2 15,-14-2-15,-8-1 0,3-1 0,4 1 16,-9 0-16,-4 1 0,2-2 16,4-2-16,-6 2 0,-4 2 0,-3-2 15,-2-2-15,-1 0 0,-2-1 16,0 1-16,0-1 0,-6 2 15,-5 1-15,4-2 0,4-1 32,-4 1-32,-4 2 0,-4-1 0,-3 0 15,-3 2-15,-2 0 0,2 0 16,-1 2-16,-9-4 0,-3 2 0,3-3 16,0 3-16,-3 0 0,1-2 15,-5-1-15,-2-1 16,-2-2-16,-1-1 0,1-1 15,0-3-15,0 1 0,0-1 0,3 2 0,0 2 16,1 1-16</inkml:trace>
  <inkml:trace contextRef="#ctx0" brushRef="#br0" timeOffset="32468.8132">12538 12564 0,'0'0'0,"0"0"0,0 0 15,0 0-15,0 0 16,0 0-16,0 0 0,0 0 15,0 0-15,0 0 16,0 0-16,24 9 0,-24-9 0,0 0 16,24 16-16,-24-16 0,16 14 15,-16-14-15,22 21 0,-9-10 16,3 0-16,0 1 16,2 2-16,0 1 0,-1 1 0,5 5 0,0 0 15,-1-4-15,-1-1 0,-1-1 16,-2-1-16,-3 0 15,-2 0-15,-2 0 0,-2 0 0,-4 0 16,-2-1-16,-4 1 0,-5-1 16,-4 1-16,-3-1 0,-8 1 15,-7 0-15,-5 1 0,-4-1 0,-16 4 0,-5 0 16,-9 2-16,2-2 0,14-3 16,11-4-16,9-2 0</inkml:trace>
  <inkml:trace contextRef="#ctx0" brushRef="#br0" timeOffset="33603.4265">7470 7575 0,'0'0'16,"0"0"-16,0 0 15,0 0-15,-2 25 0,2-25 16,-5 26-16,5-26 0,-4 38 0,1-14 15,-2 7-15,0 0 0,-1 2 0,0 17 16,-2 5-16,0 11 0,0-1 0,-2 17 16,-2 1-16,4-3 0,1-2 15,-1 18-15,-1 14 16,1-7-16,0-7 0,-4 46 0,1-7 16,3-18-16,-1-13 0,3 11 15,0 8-15,2-10 16,0-6-16,2 5 0,0 6 15,0-9-15,1-4 0,-1 9 16,1 6-16,0-9 0,-1-7 16,-3 13-16,-5 9 0,-3-3 15,-1-7-15,0 8 0,-1 2 16,4-6-16,2-8 0,0 13 16,-2 10-16,4-16 0,3-7 0,0 9 15,-2 5-15,1-9 0,2-6 0,-3 13 16,1 8-16,-5-10 0,-2-8 15,0 10-15,-1 8 0,-1-13 16,2-9-16,-3 13 16,0 9-16,4-12 0,0-8 15,3 6-15,0 7 0,0-14 16,0-8-16,2 5 0,-1 6 16,1-11-16,0-10 0,-5 10 15,-3 8-15,2-13 0,2-6 16,2 0-16,-1-2 0,0-6 15,-1-8-15,1 3 0,2 5 16,0-10-16,1-7 0,1 1 0,1 0 16,2-13-16,0-9 0,2-4 15,0-5-15,0-10 0,0-8 0,2-10 16,0-7-16,-1-6 0,0-4 16,-2-20-16,-2-13 0,1 12 15,0 9-15,1 7 16</inkml:trace>
  <inkml:trace contextRef="#ctx0" brushRef="#br0" timeOffset="34042.4398">7478 7511 0,'0'0'0,"0"0"15,0 0-15,0 0 0,0 0 0,-28-5 16,28 5-16,-35 12 15,17-6-15,-4 3 0,-5 0 16,1 1-16,1 0 0,-6 4 16,1 0-16,3 1 0,3-3 0,-1 1 0,6-3 15,2-1-15</inkml:trace>
  <inkml:trace contextRef="#ctx0" brushRef="#br0" timeOffset="34189.5873">7577 7758 0,'0'0'16,"0"0"-16,0 0 0,16 18 0,-16-18 16,24 21-16,-3-6 15,-3 4-15,3 2 0,1 2 0,-3-4 16,-2-3-16</inkml:trace>
  <inkml:trace contextRef="#ctx0" brushRef="#br0" timeOffset="35493.5365">13934 9892 0,'0'0'0,"0"0"0,0 0 0,0 0 0,0 0 15,25 21-15,-25-21 0,26 15 16,-26-15-16,34 18 0,-13-6 15,2-1-15,3 0 0,10 4 16,3 0-16,-1-1 0,1-3 0,13 3 16,3-3-16,-3-2 15,-4 0-15,12-4 16,-1-1-16,0-1 0,-3 1 16,11-6-16,0-1 0,-7-4 15,-6-1-15,-1-4 0,1-1 16,-7-5-16,-4 0 0,6-7 15,-2-2-15,-6 1 0,-4-3 0,-7-4 16,-2-5-16,-5 3 0,-2 0 16,-1-4-16,-2-4 0,-5 1 0,-4 2 15,-5-6-15,-3-3 0,-3 2 16,-2 0-16,-6-4 0,-5-2 16,2 4-16,0 6 0,-17-21 15,-4 5-15,3 4 0,1 5 0,-3-1 16,-2-1-16,-3 10 0,-1 5 15,-3-2 1,-2 0-16,0 3 0,-1 5 16,-3 1-16,-3 1 0,5 4 15,2 3-15,-6 4 0,-2 3 16,5 2-16,3 3 0,-8 2 0,-6 1 16,6 2-16,5 2 0,-1 5 15,-2 3-15,1 3 0,0 0 16,1 6-16,-2 6 0,4-4 0,0-2 0,6 3 15,2 3-15,2 2 16,-1 0-16,2 6 0,2 5 0,3-1 16,3 3-16,-2 2 0,-1 5 15,8-4-15,6-3 0,0 7 16,3 5-16,2-3 0,2-2 0,2 5 31,2 2-31,2-4 0,0-3 0,5 4 16,2 5-16,1-4 15,2-3-15,1 0 0,2-2 16,0-4-16,0-4 0,2 5 0,1 4 16,0-6-16,0-2 0,7-3 15,3-1-15,-9-15 0,1 1 16,-1 2-16,1 1 0,0-1 0,1 1 0,1-1 16,4 0-16,-2 0 0,-2-1 15,-1 0-15,-1-6 16,-5-4-16,-2-1 0,-2-2 0</inkml:trace>
  <inkml:trace contextRef="#ctx0" brushRef="#br0" timeOffset="39141.9857">5162 10963 0,'0'0'0,"0"0"0,0 0 16,0 0-16,0 0 0,11 18 16,-11-18-16,0 0 0,24 7 0,-24-7 15,33 0-15,-12-3 0,2-1 16,5 0-16,0-6 0,-3 5 15,-3-1-15,-2-1 0</inkml:trace>
  <inkml:trace contextRef="#ctx0" brushRef="#br0" timeOffset="39282.3919">6130 10978 0,'0'0'0,"8"2"15,3-4-15,5 2 16,6-1-16,13-3 15,3-1-15,-4 3 0,-7-1 0,-4 0 16</inkml:trace>
  <inkml:trace contextRef="#ctx0" brushRef="#br0" timeOffset="39420.481">7313 10946 0,'0'0'0,"0"0"0,24 3 0,-7-3 15,4-3-15,6 2 0,3-2 16,12-1-16,2 1 0,-6 2 16,-7-2-16,-5 2 0</inkml:trace>
  <inkml:trace contextRef="#ctx0" brushRef="#br0" timeOffset="39558.5571">8633 10895 0,'0'0'0,"0"0"16,0 0-16,32 4 0,-32-4 0,41 1 16,-12-2-16,5 1 0,5 0 15,3-1-15,-7-1 0,-5 2 0</inkml:trace>
  <inkml:trace contextRef="#ctx0" brushRef="#br0" timeOffset="39714.7499">10093 10877 0,'0'0'15,"0"0"-15,24 0 0,-24 0 16,40-2-16,-12 1 0,4-2 16,3 2-16,-5-2 0,-5 3 15</inkml:trace>
  <inkml:trace contextRef="#ctx0" brushRef="#br0" timeOffset="39843.7667">11284 10856 0,'0'0'15,"0"0"-15,0 0 16,39 0-16,-15 0 0,4 0 16,3 1-16,3 2 0,-5-3 0,-5 0 15</inkml:trace>
  <inkml:trace contextRef="#ctx0" brushRef="#br0" timeOffset="39990.6652">12516 10863 0,'0'0'0,"0"0"16,0 0-16,40 3 0,-23-2 15,4-1-15,4 3 0,1-2 16,-4-1-16,-3 0 0</inkml:trace>
  <inkml:trace contextRef="#ctx0" brushRef="#br0" timeOffset="40144.3818">13292 10893 0,'0'0'0,"0"0"0,0 0 16,0 0-16,28 2 0,-28-2 16,21 1-16,-21-1 0,0 0 0,31 3 15,-21-3-15,-1 0 0,-2 1 16,0 1-16,0-2 0,-2-2 15,0 1-15,-1 1 0,-1 0 16,1-1 0</inkml:trace>
  <inkml:trace contextRef="#ctx0" brushRef="#br0" timeOffset="41279.6337">10616 7630 0,'0'0'0,"0"0"0,0 0 0,-1 21 15,1-21-15,-2 24 0,2-5 16,-1 1-16,-2 3 0,-1 5 15,0 1-15,-1-5 0,2-4 0,1-3 0</inkml:trace>
  <inkml:trace contextRef="#ctx0" brushRef="#br0" timeOffset="41411.2073">10690 8808 0,'0'0'0,"0"11"16,1 3-16,0 4 0,0 3 15,-1 11-15,0 13 0,0-3 16,-1 0-16,0-4 0,1-7 16,0-7-16</inkml:trace>
  <inkml:trace contextRef="#ctx0" brushRef="#br0" timeOffset="41549.2284">10727 10407 0,'0'0'0,"0"14"0,2 4 0,-1 7 16,-1 3-16,1 11 0,1 9 16,-2 4-16,0-2 0,0-14 15,0-5-15,0-8 16</inkml:trace>
  <inkml:trace contextRef="#ctx0" brushRef="#br0" timeOffset="41696.4854">10783 11820 0,'0'0'0,"0"12"16,-1 7-16,-1 1 0,1-1 0,-1 8 0,-1-2 15,-1 2-15,2-6 0,0-3 16</inkml:trace>
  <inkml:trace contextRef="#ctx0" brushRef="#br0" timeOffset="41828.0807">10750 12850 0,'0'0'0,"0"7"0,0 5 0,0 0 16,0 3-16,0 6 0,1 1 15,0-3-15,0-2 0,0-4 16</inkml:trace>
  <inkml:trace contextRef="#ctx0" brushRef="#br0" timeOffset="42097.7096">10841 13756 0,'0'0'0,"0"8"15,0 3-15,0 0 0,0 1 0,0 6 16,-1 3-16,0-3 0,0 1 16,0 2-16,1 2 0,0-1 15,0 1-15,1 5 0,0 0 16,0 0-16,0 1 0,0-1 0,-1 0 15,0-3-15,1-2 0,0 2 16,0 3-16,-1-2 0,2 2 16,-1 0-16,0-3 0,-1 2 15,0-2 1,0 2-16,0-2 0,0 0 0,0-4 16,0-3-16,0-4 0,0-3 15</inkml:trace>
  <inkml:trace contextRef="#ctx0" brushRef="#br0" timeOffset="43401.841">10386 14826 0,'0'0'0,"0"0"16,0 0-16,0 0 0,0 0 0,-5 30 15,5-30-15,-4 31 16,1-13-16,-1 6 16,0 2-16,-1 2 0,0 0 0,-3 8 15,0 3-15,1-2 0,-1 2 16,-1 7-16,0 0 0,2-6 0,0-1 0,3-1 15,2-4-15,1 7 0,1-4 16,0-8-16,0-6 0,0-5 16</inkml:trace>
  <inkml:trace contextRef="#ctx0" brushRef="#br0" timeOffset="43887.6883">10633 15045 0,'0'0'0,"0"0"16,0 0-16,0 0 0,0 0 0,0 0 16,-20-1-16,20 1 0,0 0 15,-24 18-15,24-18 0,-18 22 0,9-9 16,0 2-16,0 2 15,2 1-15,-1 1 0,0 6 0,2-1 16,2 0-16,4-5 0,1 2 16,3-3-16,0 0 0,2-3 0,3-4 15,2 1-15,0-4 0,0-3 0,1 0 16,1-4-16,0 0 0,0-2 16,-2-2-16,0-4 0,-1 0 15,0-2-15,0-4 16,0-1-16,-1 0 0,-1-1 0,-2-2 15,0 2 1,-2 1-16,0-1 0,-2 0 16,-1-2-16,-2 3 0,-1 0 15,-2 0-15,0 0 0,-1 2 16,0-1-16,-2 4 0,-2-1 0,0 0 16,-1 3-16,-2-1 0,-2 2 15,3 2-15,1-1 0,1 3 16,2 2-16,2 0 0,3 0 0,0 0 15,0 2-15,0-2 0</inkml:trace>
  <inkml:trace contextRef="#ctx0" brushRef="#br0" timeOffset="44119.6412">10916 15169 0,'0'0'0,"0"0"0,0 0 16,0 0-16,0 0 0,0 0 0,28 3 15,-28-3-15,26 0 0,-26 0 16,42 3-16,-18-2 0,3-1 0,3 3 16,3-2-16,-3 1 0,-1-1 0,12 2 15,2 0-15,3 2 0,-4 5 16,-9-3-16,-5-2 0,-6 1 15</inkml:trace>
  <inkml:trace contextRef="#ctx0" brushRef="#br0" timeOffset="44520.929">11088 15380 0,'0'0'0,"0"0"16,0 0-16,27-1 0,-27 1 0,27 1 15,-27-1-15,38 3 0,-19 1 16,0-1-16,-1 4 0,-3-1 16,-1-1-16,0 5 0,-3 1 15,-3 0-15,-4 0 0,-5 3 16,-6 0-16,-5-3 0,-4 2 0,-3 0 0,-1 6 15,0-6-15,0 1 0,-3 3 16,2-4-16,4 0 0,2 1 16,3-3-16,3-1 0,3 0 15,1-2-15,6-1 0,4 0 16,3-1-16,3 1 0,3-2 16,4 2-1,2-3-15,3 0 0,2 1 0,2-3 16,7 1-16,-1-3 0,-1-3 15,0-1-15,-5-3 0,-4-4 0,-4 4 16,-4 0-16,-2 3 0</inkml:trace>
  <inkml:trace contextRef="#ctx0" brushRef="#br0" timeOffset="44721.5201">11312 14793 0,'0'0'0,"0"0"0,0 0 16,-20 22-16,20-22 0,-16 29 16,7-5-16,0 2 0,1 6 15,-1 4-15,3-8 0,0-3 0</inkml:trace>
  <inkml:trace contextRef="#ctx0" brushRef="#br1" timeOffset="47367.4943">14120 7335 0,'0'0'0,"0"0"15,0 0-15,0 0 0,0 0 0,-9-22 16,4 16-16,-2 0 0,-3-1 16,-6 2-16,-5-1 15,-1 2-15,-2-1 0,-12 0 0,-5 4 16,-1 1-16,-1 1 0,-13 4 16,-3 1-16,5 4 0,5 1 15,-14 3-15,-1-3 0,7 2 0,8 2 0,-9 4 16,2 0-16,8 3 0,6 1 15,1 1-15,2 2 16,6 0-16,5 1 0,0 6 0,6 2 16,8-11-16,4-4 0,3 4 15,3 4-15,2-2 0,2 0 0,3 2 32,2 1-32,4-2 0,3-2 0,8 0 15,7 0-15,-2 0 0,0-2 16,8 1-16,7-1 15,-3-3-15,-3-4 0,7-3 0,5 1 16,-3-3-16,-2-1 0,9-1 16,3-3-16,-10 0 0,-2 1 15,11-4-15,3-2 0,-5-1 0,-5-3 0,-1-3 16,-1-3-16,-4-1 0,-3 0 16,-2-6-16,-1-7 0,-5 1 15,-5-1-15,0-1 0,0 2 16,-2-3-16,0 0 0,-3-4 15,-3-3-15,-3 5 0,-1 2 16,-3-3 0,-1-5-16,-3 3 0,-2 2 0,-4-2 15,-2-1-15,-5 3 0,-3 1 16,-6-2-16,-3 0 0,1 0 16,1 1-16,-10 1 0,-6 1 15,-1 4-15,1 2 0,-9-1 16,-8-2-16,-1 4 0,0 3 0,9 3 15,12 3-15,9 2 0</inkml:trace>
  <inkml:trace contextRef="#ctx0" brushRef="#br1" timeOffset="53852.4604">10929 7265 0,'0'0'0,"0"0"0,0 0 16,0 0-16,0 0 0,0 0 0,0 0 0,0 0 16,0 0-16,0 0 0,0 0 15,0 0-15,0 0 0,0 0 16,0 0-16,-4 27 0,4-27 16,0 0-16,6 21 0,-6-21 15,0 0-15,8 27 0,-8-27 16,6 22-16,-4-10 0,0-3 0,0 2 0,1-1 15,-2 1-15,1 0 0,0 3 16,0 1-16,0-1 0,0 0 16,-1 2-16,1-2 0,0 2 0,1 0 15,1 1 1,-1-1-16,1-2 0,1 7 16,-2 1-16,0-1 0,1-1 15,-1 1-15,0-1 16,1 1-16,-1-1 0,0 0 0,1 0 15,-1 1-15,0-1 0,1 0 16,0 0-16,0-3 0,1 0 16,-1 3-16,1 1 0,-1-2 15,0-2-15,2 3 0,1 1 16,-2 0-16,-1 0 0,3 4 0,0 1 0,-2-6 16,1-1-16,1 5 0,1 0 15,-1-1-15,-1 2 0,0-1 16,-1-2-16,0-1 0,-1-2 15,1 3-15,-1 3 0,0-2 16,1 0-16,0-1 0,2 2 16,0-1-16,-1-3 15,2 2-15,0 1 16,-1-2-16,1-1 0,1 2 0,1 3 16,-1-3-16,0 1 0,0 0 15,1 0-15,-1 0 0,0-2 16,0 3-16,0-1 0,-1-1 15,2-1-15,-1 0 0,0 0 16,2 0-16,1 1 0,0 1 0,0 0 0,0 1 16,-3-2-16,2 0 0,2 2 15,-2-2-15,0-1 0,0 1 16,1-1-16,-1-2 0,-1 1 0,1 0 16,1 0-16,2 0 15,2 0-15,-1 1 0,1 1 16,-3-1-16,-1-2 0,1 2 0,0-1 15,1-1-15,-1 1 0,2 1 0,3 2 16,-3-5-16,1-2 0,-1 2 16,1 0-16,-1 0 0,1-2 15,0 2-15,2 0 0,-1 2 16,2-2-16,0 1 0,0-1 16,-2 0-16,0-4 15,2 1-15,0 1 0,2-1 16,0 1-16,1-1 0,0 1 15,-3 0-15,-1 0 0,3 0 16,2 0-16,-1-4 0,0 1 16,5 5-16,-2-2 0,-5-3 15,0 1-15,6 0 0,3 0 16,-6-3-16,-1 0 0,4 3 0,1-1 0,-6-1 16,0-1-16,6 3 0,2-2 15,-4 1-15,-1-2 0,1-1 16,2 1-16,-1 0 0,-1 0 15,-1-1-15,2 1 0,-2-2 16,-1 0-16,4 2 0,1-1 16,-1-1-16,-3 0 15,1 2-15,1 0 0,-1-3 16,-1 1-16,2 0 0,0 1 16,-1 0-16,-3-1 0,5 0 15,4-2-15,-2 0 0,-4 1 16,0-1-16,1 3 0,0-3 15,2 1-15,-1-1 0,2 0 0,-1 0 0,-2-3 16,4 3-16,3 3 16,-3-2-16,-4-5 0,4 2 0,2 0 15,-2-1-15,-2 1 0,2 1 16,-1-2-16,-2 3 0,0 0 16,3-3-16,2-1 0,-3 1 15,-1 0-15,2 2 0,2-4 16,-4 3-16,-1-1 0,-1 0 0,1 3 0,-2-3 15,-2-1 1,4 1-16,1-1 0,-1 0 16,-3-2-16,2 2 0,-1 1 15,0-1-15,0-2 0,-1 2 16,-1 1-16,-1-1 0,-1-3 0,2 4 16,2-1-16,-5-3 0,-1 3 15,0-2-15,-2 2 0,1-3 16,-1 3-16,-1-2 0,2 2 15,-1-2-15,0-1 0,0 3 16,-1-3-16,-2 3 0,-1-2 0,-1-1 16,0 1-16,-3 1 15,-2-2-15,2 0 0,0 0 0,-1 0 16,-2 0-16,1 0 0,0 0 0,-3 0 16,0 1-16,0 1 0,-1-2 15,-1 0-15,0 1 0,-2-1 16,3-3-16,-3 3 0,2 2 0,-2-2 15,2 0-15,-2 0 0,2 1 16,-2-1-16,0 0 16,0 0-16,0 0 15,0 0-15,0 0 0,0 0 16,0 0-16,0-4 0,0 4 16,0 0-16,0 0 0,0 0 15,-5-6-15,1 2 0,0-3 0,0 3 16,0 0-16,1 0 0</inkml:trace>
  <inkml:trace contextRef="#ctx0" brushRef="#br1" timeOffset="56037.0696">6608 11146 0,'0'0'16,"0"0"-16,0 0 0,0 0 0,0 0 15,0 0-15,0 0 0,0 0 16,0 0-16,0 0 0,0 0 0,0 0 0,0 0 16,0 0-16,0 0 0,0 0 15,0 0-15,19 14 0,-19-14 16,0 0-16,0 0 0,23 11 16,-23-11-16,0 0 0,25 7 15,-14-4-15,2 0 0,-1 1 16,0-1-16,2 0 15,0-1-15,0 3 0,2-3 16,0 1-16,3 1 0,0 0 16,0-1-16,-2 1 0,3-1 15,1 1-15,1-1 0,6 3 16,-1-1-16,2-1 0,-4 3 16,4 0-16,2 0 0,-3 0 15,1 0-15,0-1 0,-1-1 0,10 2 0,-1 0 16,0 1-16,-1 1 15,1-1-15,-2 0 0,1 2 16,-3-1-16,2 0 0,-1 2 0,7 2 16,0-1-16,-1 2 0,0-1 15,0-1-15,-2 2 0,0-1 16,-2-1-16,2 3 0,1 3 0,-2-4 0,-1 3 16,8 2-16,-1-2 15,-8 1-15,0 0 0,6 7 16,2 3-16,-3-6 0,-6 1 0,3-3 15,0 1-15,1 0 0,-4-2 16,5 6-16,2 5 31,5 0-31,1 1 0,-7-4 0,-5-3 16,6 5-16,0 3 0,-4-3 16,-5-3-16,6 5 0,-1 0 15,-5-3-15,-4-3 0,4 3 16,4 4-16,-5-4 0,-2-3 0,1 3 15,2 1-15,-3-3 16,-2-3-16,0 6 0,2 4 0,-5-4 0,-3-1 16,4 2-16,5 3 15,-4-4-15,-4-2 0,-3 0 0,-1 0 16,-1 2-16,-1 1 0,3-1 16,0-1-16,1 1 0,0 0 0,0 1 15,-1 1-15,-4-5 16,-1-2-16,0 4 15,2 4-15,-2-3 0,0 0 16,2 0-16,-1-1 0,0 1 16,0 0-16,-2-1 0,-1 0 15,-2 1-15,-1 1 0,-1 1 16,-1 3-16,1-5 0,1-1 16,1-1-16,1 1 0,0 0 15,0-2-15,1 3 0,1 2 0,-2-2 0,0 0 16,0-1-16,-1 0 0,-1-1 15,-1 0-15,-2 2 0,1 0 16,-3-5-16,2-1 0,0 3 16,-1 1-16,1 0 0,-2-1 0,1 1 15,2-2-15,0 0 16,-2-2-16,1 2 16,0 2-16,0-4 0,-2 2 15,1-3-15,0 3 0,1 0 16,-1 0-16,-1 1 0,-1 1 15,0-6-15,0 1 0,2-1 16,-1 4-16,0-3 0,-2-1 16,0-1-16,1-1 0,-1-4 0,2 0 15,-1 5-15,-1 5 0,1-5 16,-1 0-16,-1-1 0,0 1 0,0-2 16,0-2-16,0 3 0,0-3 15,-1 1-15,1-3 0,-1 1 16,0 2-16,0-3 0,2 1 15,-2-1-15,1-3 0,-1 0 16,0 0-16,0 0 0,1 0 0,-1-1 16,0 0-16,0-2 0,0-1 0,0 0 15,1 0-15,-1-1 16,0-2-16,0 0 0,0-1 0,0-3 16,1 1-16,-1-1 0,0 0 15,0 3-15,0-3 0,0 4 16,0-4-1,0 3-15,0-3 0,0 0 0,0 3 16,0-3-16,0 0 16,0 0-16,-3-3 0,0 3 0,1 0 15,0 0-15</inkml:trace>
  <inkml:trace contextRef="#ctx0" brushRef="#br1" timeOffset="59099.4913">10847 12868 0,'0'0'0,"0"0"0,0 0 0,0 0 16,0 0-16,0 0 0,0 0 15,0 0-15,0 0 0,-8-22 16,8 22-16,0 0 0,0 0 0,-19-14 16,19 14-16,0 0 0,-22-8 15,22 8-15,0 0 16,-28 0-16,20-2 0,0 2 0,0 2 15,1-1-15,0 0 0,0 2 16,1 0-16,0 0 0,2 1 16,0 0-16,1 2 0,1-1 15,1 0-15,2 0 0,1 1 16,1-1-16,3 2 0,2-1 16,0 2-16,2-3 0,0 0 0,1 0 0,1-1 15,0 0-15,-3-1 0,1-1 16,0-1-16,-1-1 0,0-1 15,0-1-15,1-1 0,-1-1 16,-2 1-16,1-2 0,-1-1 16,-2 2-16,1-2 0,-3 0 15,-1-4 1,-1 3-16,-1-1 0,-1-1 0,0 1 16,-1 0-16,-2-1 0,0 2 15,-1 0-15,-2 0 0,0 1 0,-1-1 16,-2 2-16,0 2 15,-1 1-15,-1 0 0,-2 1 16,2 0-16,1 2 0,-2 2 16,0 1-16,4 0 0,1 1 0,-1 3 0,3 1 15,1-3-15,1 0 0,1 3 16,0 0-16,3-4 0,1-1 0,3 2 16,0 1-16,3-1 15,2-2-15,-1 0 0,1 0 16,0-1-16,-1-2 0,1 0 0,-1 1 15,1-2-15,-1 0 0,0-1 0,-2-1 16,1 1-16,-2-3 0,1 0 16,-2 0-16,0 0 0,-2-1 0,-2-1 15,-1 0-15,-1 0 16,-2 0-16,-1-1 0,-3 2 16,1 0-16,1 3 0,0 0 0,2 0 31,-1 1-31</inkml:trace>
  <inkml:trace contextRef="#ctx0" brushRef="#br1" timeOffset="72370.8617">25940 4138 0,'0'0'0,"0"0"0,0 0 16,0 0-16,25-9 0,-25 9 0,28-5 15,-10 2-15,0-1 0,4 0 16,4-1-16,1 3 0,2 0 15,10-3-15,1 1 0,1 2 16,0-1-16,12-1 0,2-3 0,-3 4 16,-1 2-16,13 1 0,2 0 15,-3-3-15,-3-2 0,13-1 16,1 2-16,-6 1 0,-2 2 16,12-2-16,-1-1 0,-9 0 0,-6 1 15,29 1-15,-6 1 16,-13-3-16,-9 1 15,-4 0-15,-1 2 0,-6 0 16,-5 1-16,0-4 0,0-1 16,-10 1-16,-6 0 0,-1 3 0,-3 1 15,-3-3-15,-3 0 0,-5 0 16,-3 0-16,-8 5 0,-2-1 16,0 0-16,1 0 0,-4-1 15,1-3-15,-7 0 0,-3 2 0,-4 1 0,-3 1 16,2 0-16,5 1 15,1-2-15</inkml:trace>
  <inkml:trace contextRef="#ctx0" brushRef="#br1" timeOffset="72819.0962">25975 4451 0,'0'0'0,"10"-1"0,6 1 0,2-1 16,4 1-16,18-3 0,10 0 15,10 0-15,2-1 16,14 1-16,14-1 16,8-1-16,-9 2 0,14-1 0,9 1 15,34-1-15,-14-2 16,5 5-16,3 3 0,-38-4 16,-25-2-16,-9-2 0,-9-1 15,0 3-15,-1 0 0,-5 0 0,-4 2 0,-7 2 0,-6 1 0,-5-2 16,-4-3-1,-2-1-15,-4-1 0,-9 3 16,-7 3-16,-1 0 0,-4 0 0,-4-3 16,-5 2-16,-4 2 15,-4 2-15,-10-1 0,-7-1 0,9 0 16,5 1-16,5-2 0</inkml:trace>
  <inkml:trace contextRef="#ctx0" brushRef="#br1" timeOffset="73659.3684">26738 5319 0,'0'0'0,"0"0"0,0 0 0,17-24 16,-17 24-16,19-23 0,-7 9 15,0 0-15,0 0 0,1-7 16,-2-3-16,-1 0 0,-1 4 0,-3-3 15,-3 0-15,-3 1 16,-2 2 0,-8-3-16,-7 2 0,1 2 0,-1 4 15,-4-2-15,-1 2 0,-2 4 16,-3 3-16,1 4 0,-2 4 16,1 1-16,-1 3 0,0 3 15,-1 4-15,1 2 0,3 2 0,-5 6 16,1 4-16,3 1 0,2 0 15,1 5-15,2 1 0,3 1 0,3 1 16,2-1-16,5-1 0,0-2 16,2 1-16,2-2 0,2 0 15,3-3-15,2-3 0,4-4 16,2-1-16,2-2 0,2-4 0,3-1 16,3-4-16,2-3 0,2-1 15,5-3-15,4-3 0,-1-2 0,0-1 16,1-3-16,1 0 0,-3-3 15,0-2-15,-2-3 0,-2-3 16,-1 2-16,-2 0 0,0-2 16,0-1-16,-4 2 0,-5 2 0,-1 2 15,1-1-15,-4 2 0,-2 1 16,-1 0 0,-2 2-16,-1 4 0,-2 0 0,0 3 15,-2 0-15,-2 3 0,-1 1 16,-2 2-16,0 2 15,-2 1-15,-1 2 0,0 2 16,-2 3-16,0 0 0,0 0 0,1 4 16,1 2-16,1 0 15,-1 2-15,0-1 0,1 3 0,2-4 0,1-1 0,-2 1 16,2 0-16,1-5 0,1 0 16,0-1-16,1-1 15,0-1-15,0-3 0,0-1 16,0-1-16,1-3 0,0-2 0,5 1 15,3-3-15,1-2 0,2 0 16,-1 0 0,-3 1-16,1-1 0</inkml:trace>
  <inkml:trace contextRef="#ctx0" brushRef="#br1" timeOffset="73929.0836">27108 5405 0,'0'0'0,"0"0"0,0 0 15,-4 19-15,4-19 0,-1 20 0,-1-7 16,-1 0-16,0 1 0,-1 3 16,1-1-16,0 0 0,-1-4 15,0 5 1,-1-3-16,2 0 0,0-2 0,1-1 15,-1-1-15,2-4 0,0-2 0,1-4 16,-1 3-16,1-3 0,3-1 16,2-3-16,1-1 0,0 1 15,0 1-15,-2-1 0</inkml:trace>
  <inkml:trace contextRef="#ctx0" brushRef="#br1" timeOffset="74192.2916">27374 5361 0,'0'0'15,"0"0"-15,0 0 0,0 0 0,-9 23 0,9-23 16,-11 20-16,4-9 0,0 0 16,0 1-16,-1 3 0,0-2 15,-1 1-15,0 4 0,-1 1 16,2-2-16,1 0 0,1-1 15,-1 0-15,2 0 0,-1-2 0,2-1 32,0-1-32,1-1 0,1 0 0,0-2 15,0-2-15,1 0 16</inkml:trace>
  <inkml:trace contextRef="#ctx0" brushRef="#br1" timeOffset="79238.3249">29776 4117 0,'0'0'0,"0"0"16,0 0-16,0 0 0,0 0 0,0 0 15,25-9-15,-25 9 0,26-1 16,-6 0-16,4 0 0,3 0 16,0 0-16,16-2 0,6 2 15,-2-2-15,0 1 0,15-3 16,5 1-16,-6-2 0,-1 2 0,15-1 16,14-1-16,-12 2 0,-9 1 0,12 0 15,2 0-15,-11-1 0,-6-2 16,33 2-16,-7 4 0,-16 0 15,-12 0-15,1-2 0,0-1 16,-15 1-16,-8 0 0,-4-1 16,-5 2-1,-8 1-15,-5 0 0,-6-3 0,-2-1 16,-6 1-16,-2 2 0,-9 1 16,-3 1-16,-3-1 0,-2 0 0,-10-1 15,-10-1-15,14 1 16,3 0-16,4 0 0</inkml:trace>
  <inkml:trace contextRef="#ctx0" brushRef="#br1" timeOffset="79623.4394">29916 4384 0,'0'0'0,"15"-2"16,6-2-16,1 0 0,2-1 0,14 0 15,6-2-15,14 0 0,3 0 0,13 1 16,0 1-16,-2-1 0,0-1 0,11 0 15,-3 3-15,4-1 0,-7 1 16,-7 1-16,-6 0 16,13-1-16,-14 1 0,-15 2 0,-8 1 15,-7 0-15,-5 0 0,-14 4 16,1 3-16,-4-4 0,-2-2 0,-4 2 16,-3 0-16,-6 2 0,-2 1 0,-7-1 15,-7 2-15,4-3 0,4 1 16,3-3-16</inkml:trace>
  <inkml:trace contextRef="#ctx0" brushRef="#br1" timeOffset="80425.4141">30439 5231 0,'0'0'0,"0"0"0,0 0 0,6-17 16,-5 10-16,0-3 0,0-1 15,0 0-15,-1 0 0,-1-1 16,-1-1-16,-2-1 0,0 2 0,-7-2 16,-3 0-16,-3 3 0,-2 1 15,0 2-15,-2 1 0,-3 4 0,0 3 16,-1 1-16,-2 3 0,2 3 15,1 1-15,-8 6 0,-1 3 16,3 1-16,3 0 0,1 4 16,1 3-16,1-2 0,4 0 0,-3 6 15,5 3-15,2-4 0,3-2 16,3 2 0,2-3-16,4 0 15,2-5-15,4-2 0,3 1 0,3-6 16,2-1-16,0-3 0,2-3 15,3-1-15,1-2 0,4-3 16,3-5-16,0 2 0,0-2 0,3-1 16,1-2-16,1-1 0,-2-2 15,4-4-15,-2-1 0,-6 2 0,0 1 0,2-5 16,-1-1-16,-3 4 16,-1 1-16,-5-2 0,-3 2 15,-3 2-15,0 0 0,-3-1 16,1 2-16,-2 2 0,0 1 0,-1 4 15,-1-1-15,-2 1 0,-1 1 16,-4 3-16,0 2 0,-2 2 0,2 2 0,-3 0 16,-1 3-16,1 1 15,2 5-15,-2-1 0,-1 3 16,2 0-16,-1 0 0,0 2 0,2 0 16,-1-1-16,1 0 0,1 0 15,-1 0-15,1 1 0,-1-2 16,3 0-1,1-1-15,0-2 0,-1-2 0,2-2 16,1-3-16,1 3 0,3 0 16,0-3-16,2-7 15,-1 2-15,0-1 0,-2 1 0</inkml:trace>
  <inkml:trace contextRef="#ctx0" brushRef="#br1" timeOffset="80641.6645">30633 5560 0,'0'0'0,"0"0"0,0 0 0,0 0 15,-7 21-15,7-21 0,-7 21 16,7-21 0,-10 24-16,4-10 0,0 1 15,-1 0-15,0 1 0,-1-1 16,0-1-16,0 0 0,1 1 0,-2 1 15,1 0-15,3-5 0,0-1 16,1 1-16,-1 0 0,2-4 16</inkml:trace>
  <inkml:trace contextRef="#ctx0" brushRef="#br1" timeOffset="81079.8933">30996 5615 0,'0'0'0,"0"0"15,0 0-15,0 0 0,0 0 0,-26 20 16,26-20-16,-19 14 0,19-14 16,-23 20-16,6-9 0,1 3 15,0 1-15,2-1 0,1 0 16,-2 3-16,2 1 15,2-3-15,2-1 16,1-2-16,2-1 0,1 0 0,3-2 16,1 1-16,1-2 0,5-5 15,2 1-15,3-1 16,2-3-16,4 0 0,1-2 16,5-3-16,-2 0 0,0-1 0,0-4 15,0 1-15,-1 0 0,-2-2 0,0 1 16,-3-1-16,-1 0 0,-2 0 15,-1-3-15,-2 1 0,-1 1 0,-2-2 16,0 3-16,-2 0 0,-1 0 16,-2 2-16,-1 2 0,-6-2 15,-3-1-15,-5 3 0,-5 1 16,-2 3 0,-1 1-16,4-1 0,3 2 15,2 0-15</inkml:trace>
  <inkml:trace contextRef="#ctx0" brushRef="#br1" timeOffset="120902.5493">11123 4436 0,'0'0'0,"0"0"0,0 0 0,0 0 0,20-4 0,-20 4 15,0 0-15,27-6 0,-17 4 16,1 0-16,1 1 16,1-2-16,0 2 0,2-1 15,-1 0-15,1 1 0,1 0 0,0 0 16,1-1-16,-1 1 0,1 0 15,1 0-15,0 0 0,6 0 0,-1 0 0,0 0 16,0 0-16,0 0 0,0-1 16,2 1-16,-1 1 15,0-1-15,0 1 0,1-1 16,-2 1-16,0-1 0,0 0 0,1 0 16,2 1-16,-2 0 0,-1 0 15,7 1 1,0 0-16,-2-1 0,1 0 0,-1 0 15,-1 0-15,1 1 0,-1-1 16,1 1-16,-1 0 0,0-1 16,-2 0-16,1-1 0,-1 1 15,-1-1-15,-1 1 0,1 0 16,-1 0-16,-2 0 0,-1-2 0,-1 1 16,2 2-16,0 0 0,0-1 0,1 0 15,1 1-15,-1 0 0,1 1 16,1 1-16,1 0 0,-1 1 15,1 0-15,-1 0 0,0 2 16,-1-2-16,1 1 0,0-1 16,0 2-16,-1-2 0,0 1 0,1-1 31,-1 1-31,-1 0 0,0-1 0,0-1 16,-1 1-16,-1 1 0,-2-2 15,0 0-15,0-1 16,-3 0-16,1-1 0,-1 1 0,2 0 0,-5 0 0,0 0 15,0 0-15,0 1 0,-1-2 16,0 2-16,0-2 16,-1 0-16,0 0 0,-1 0 0,-1-1 15,-1 1-15,1-1 0,-1 2 16,-2-2-16,0 0 0,-1 1 16,0-1-16,0 2 0,-1-1 15,0 1-15,1 0 0,-1 2 16,0-2-16,0 2 0,1 0 0,-1-1 15,-1 1 1,1 0-16,-1-2 0,0 0 16,-2-2-16,2 4 0</inkml:trace>
  <inkml:trace contextRef="#ctx0" brushRef="#br1" timeOffset="133001.7417">12344 4224 0,'0'0'0,"0"0"0,0 0 0,0 0 16,0 0-16,0 0 0,0 0 16,0 0-16,0 0 0,0 0 15,0 0-15,0 0 0,0 0 16,0 0-16,0 0 0,0 0 16,0 0-16,0 0 0,0 0 15,0 0-15,0 0 0,0 0 0,-20-16 16,20 16-16,0 0 0,-22-17 0,22 17 15,0 0-15</inkml:trace>
  <inkml:trace contextRef="#ctx0" brushRef="#br1" timeOffset="133205.9524">12390 4228 0,'0'0'0,"0"0"16,0 0-16,0 0 0,0 0 0,0 0 16,0 0-1,0 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4T23:45:27.5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12093 11667 0,'0'0'0,"0"0"0,-17-11 0,5 4 15,-1-3-15,-15-5 0,-7-3 16,-6 0-16,-5-1 0,-18-3 0,-5 2 15,-12-1-15,0 5 0,-16 6 16,-2 4-16,8 3 0,6 2 0,-44 5 16,-10 7-16,17 7 0,14 3 0,5 11 15,1 8-15,15-5 0,9-3 16,1 13-16,-1 10 16,10-5-16,6-2 0,4 6 0,0 5 15,14 3-15,9 1 0,3 2 16,2 2-1,10-12-15,6-9 0,6 10 16,5 6-16,6-3 0,6-3 16,9 0-16,6-1 0,-3 0 15,-1-4-15,10 1 0,6 1 0,3-7 16,2-4-16,10-4 0,9-4 16,-5 1-16,-2-2 0,10 1 15,7-1-15,-3-7 0,-3-4 0,11-3 16,8-3-16,-4-5 0,-4-2 15,8-7-15,7-3 0,-9-2 16,-3 0-16,3-6 0,5-5 16,-8-1-16,-3-1 0,4-3 0,2-4 15,-5-1-15,-4 0 0,-1-11 16,0-5-16,-11 1 0,-7 0 0,1-6 16,1-4-16,-6-2 0,-4-1 0,-7-5 15,-2-4-15,-9 7 16,-4 5-16,2-9 0,-1-6 0,-5 3 15,-5 4-15,-5-3 16,-3-4-16,-1 7 0,-3 3 0,-4-1 16,-5-1-1,-2 3-15,-2 1 0,-6 1 16,-5-2-16,-2 5 0,1 5 0,-1 2 16,0 0-16,-4 7 15,-3 2-15,-4 0 0,-4 0 16,-4 5-16,-2 4 0,-8 2 0,-5 2 15,4 2-15,2 6 0,-8 4 16,-5 3-16,7 5 0,5 2 0,-4 8 16,-2 2-16,7-1 0,6 2 0,14-5 15,10-2-15,7-2 0</inkml:trace>
  <inkml:trace contextRef="#ctx0" brushRef="#br0" timeOffset="1049.9863">15975 11694 0,'0'0'0,"-17"-9"16,-5 2-16,1-1 0,-3-2 0,-16-8 0,-17-3 16,-17-5-16,-4 2 0,-16 0 15,-3 1-15,-3 7 0,-1 4 16,-48-3-16,-9 4 0,23 4 16,14 3-16,2 12 0,2 8 15,5 6-15,4 1 0,0 9 16,1 4-1,8 3-15,6 4 0,3 6 0,2 5 16,9 3-16,6 0 0,1 4 16,0 2-16,17-1 0,12-2 15,5 5-15,4 3 0,9 0 16,6-2-16,9 4 0,7 2 16,6-7-16,6-3 0,12 6 15,7 3-15,4-6 0,5-4 0,7-2 0,6-1 16,-2-6-16,-1-5 0,11 0 15,6-1-15,4-4 0,3-1 0,6-4 16,5-1-16,0-6 0,2-1 16,3-3-16,2-2 0,-1-3 15,-2-1-15,11-6 0,6-2 16,-6-5 0,-4-4-16,2-4 0,0-5 15,-3-2-15,0-3 0,-1-5 16,2-4-16,-5 1 0,-2 0 0,0-3 15,0-4-15,-3-3 16,-3-4-16,1-3 0,-2-1 16,-3-3-16,-2-2 0,-1-3 0,0 1 0,-10-1 15,-6 0-15,-5-5 0,-2-3 16,-4 8-16,-1 5 0,-5-8 16,-3-7-16,-4 0 0,-3 0 0,-3 4 15,-4 4-15,-7-5 0,-5-3 16,-11-7-16,-7-7 15,-9 2-15,-4 2 0,-11-2 0,-6-2 16,-9 4-16,-6 3 0,-9-9 0,-4-4 16,0 8-16,0 7 0,-13 4 15,-9 3-15,-3 3 0,0 0 0,-12 7 16,-7 7-16,0 7 0,0 1 16,-10 5-16,-7 0 15,40 9-15,26 3 0,20 4 0</inkml:trace>
  <inkml:trace contextRef="#ctx0" brushRef="#br0" timeOffset="10531.8807">941 19053 0,'0'0'0,"0"0"0,0 0 0,0 0 16,0 0-16,0 0 0,0 0 0,0 0 15,0 0-15,0 0 16,0 0-16,0 0 0,0 0 16,0 0-16,0 0 0,0 0 15,0 0-15,0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4T23:45:43.1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19085 4993 0,'0'0'0,"5"-5"0,1-2 16,1 0-16,0-2 0,5-6 0,2-4 15,0 0-15,1 0 0,-1-1 16,0-2-16,1-3 0,-3 2 0,-3 1 15,-3-1-15,-2 3 16,-3 2-16,-8-1 0,-4-1 16,-4 2-16,-4 1 0,-7 3 15,-4 1-15,-4 2 0,0 3 0,-9 0 16,-5-1-16,-10 3 0,2 5 16,-2 1-16,-3 3 0,-4 2 15,7 3-15,-1 4 0,1 2 16,3 3-16,9 1 0,8 4 15,5 2-15,7-1 0,8 1 16,8-2-16,7 2 0,6-5 0,1-1 16,6 4-16,3 2 15,6-2-15,4-1 0,6-1 0,4 1 16,2-1-16,2 0 0,3 3 16,4 2-16,-1 0 0,0-3 15,4 5-15,-2 0 0,-6-3 16,-6-2-16,-5 3 0,-2 1 15,-6-4-15,-5-3 0,-10 2 16,-6 0-16,-4-5 0,-5-2 0,-7 0 16,-4-1-16,-4-1 0,-1 1 15,-7-4-15,-5-2 16,3-1-16,3-1 0,-4-3 0,0-1 16,5-1-16,5-2 0,3-1 15,4-3-15,7-2 0,4-2 0,8-4 16,4-4-16,0 4 15,-2 3-15,0 2 0</inkml:trace>
  <inkml:trace contextRef="#ctx0" brushRef="#br0" timeOffset="516.9489">19253 5222 0,'0'0'0,"0"0"0,0 0 15,0 0-15,3 22 0,-3-22 16,-2 23-16,0-10 0,-2 2 0,0 1 16,-1 1-16,-2-1 0,0-3 15,-3 5-15,-1 1 0,0-4 16,0 0-16,1-2 0,2-1 16,0-2-16,1-2 0,2-1 15,0-3-15,2 1 0,0-1 16,0-3-16,3-1 0,-2-2 15,1-2-15,2 0 0,1-2 16,1 0-16,0-2 0,2-1 16,4-2-16,-1-1 0,1 1 0,1 0 15,1 1-15,2-5 0,0-1 16,2 2-16,0 0 0,2 2 16,-1 0-16,1 2 0,-1 3 15,0-2-15,-2 4 0,0 2 16,0 0-16,-3 2 0,-2 1 15,0 3-15,-1 1 0,0 2 16,-2 2-16,0 2 0,-2 1 16,0 2-16,-1 0 0,-2 1 15,-1 2-15,0-2 0,0 0 0,-1-1 16,0 1-16,0-1 0,-1 1 16,-2-1-16,1 0 0,0 2 15,-1-5-15,1 0 0,0-2 16,-1-1-16,1 1 0,-1 0 15,-1 0-15,3-3 0,0 0 0,1-1 16,0 0-16,-1-1 0</inkml:trace>
  <inkml:trace contextRef="#ctx0" brushRef="#br0" timeOffset="4808.2456">19048 6464 0,'0'0'0,"0"0"0,0 0 15,0 23-15,0-23 0,0 35 0,0-10 0,-1 4 16,0 0-16,-1 17 0,1 7 16,-1 12-16,0-1 0,0 18 15,1 6-15,1-4 0,1-6 16,-1 24-16,-1 19 0,-3-15 15,0-10-15,-2 52 0,4-6 16,1-16 0,1-9-16,-1 4 0,1 4 15,0-15-15,0-8 0,2 4 16,1 3-16,0-10 0,-1-7 0,-4 5 0,-2 5 16,2-11-16,0-6 0,0 2 0,0 4 15,0-12-15,2-8 0,-2-1 16,-1 0-16,2-12 0,2-6 15,-2 0-15,-1-2 0,-1-7 16,1-8-16,4-8 0,3-7 16,3-6-16,1-3 0,4-11 15,0 0-15,0-16 0,1-7 16,-5 8-16,-2 5 0,-3 3 0</inkml:trace>
  <inkml:trace contextRef="#ctx0" brushRef="#br0" timeOffset="6474.0423">19923 6216 0,'0'0'0,"21"-4"15,5 0-15,1 0 0,3-3 0,24-3 16,13-1-16,13 0 0,-3 0 0,27-3 16,9 3-1,5-6-15,-11 3 0,63-5 16,-1 2-16,-16 2 0,-10 2 15,2 1-15,1-4 0,-22 4 16,-16 1-16,21 1 0,14 3 0,-14-1 0,-8-3 16,20 1-16,15-1 0,-17 4 15,-12 3-15,15-1 0,11-1 16,-17 3-16,-8-1 0,17-3 16,11-2-16,-25 2 0,-16 2 0,21-1 15,13 3-15,-18 1 16,-11-2-16,21 1 0,14 3 15,-25 0-15,-18 1 0,11-1 0,6 0 16,-5 0-16,-4 0 0,8 3 16,5 2-16,-15 0 0,-10-1 0,8-1 15,5 1-15,-13-1 0,-10-6 0,9 10 16,6 2-16,-11 0 0,-5-4 16,5 1-16,1-3 0,-10 1 15,-8 4-15,1-1 0,2-1 16,-10 1-16,-7 1 0,-1-1 15,0 0 1,-9 0-16,-7 3 0,1-2 16,0-1-16,-8-2 0,-5 4 15,2-2-15,2 0 0,-8 4 16,-5 1-16,0 3 0,0 1 16,-3-1-16,-2-2 0,-3 2 15,-2 6-15,-4 1 0,-4 3 0,1 0 16,-1 4-16,0 2 0,-1-2 0,-4 7 15,-3 3-15,-3 1 0,-1 2 0,-1 8 16,0 8-16,-1-2 0,0-2 0,-3 6 16,-4 5-16,-1-2 15,1 1-15,-2 6 0,-1 5 16,-3-4-16,-1-1 0,1 8 16,1 6-1,0-5-15,1-1 0,-1 11 16,-1 8-16,0-10 0,-1-4 0,1 9 15,0 7-15,3-7 0,3-4 16,0 10-16,2 7 0,-4-10 16,-2-8-16,-1 11 0,0 7 15,3-9-15,4-6 0,0 2 16,0 2-16,1-11 0,0-7 0,0 7 16,1 7-16,0-11 0,1-5 0,1 1 15,0 1-15,-1-9 16,0-5-16,0-1 0,1-1 15,0-6-15,1-10 0,1 6 16,0 2-16,0-12 0,2-5 0,-2-6 16,0 0-1,0-4-15,-1-4 0,-1 0 0,-1-3 16,1-3-16,2-4 0,-4 3 16,-4 0-16,-2-7 0,-1-3 15,-4-1-15,-5-3 0,7 0 16,-2 0-16,-8-3 0,-8-3 15,-4-2-15,-3 0 0,-8-3 16,-7-5-16,0 3 0,1-1 0,-20-4 0,-6-3 16,2 0-16,2-1 0,-49-13 15,0-3-15,8 8 0,9 1 16,-13 1-16,-8-1 0,5 0 16,2 3-16,-16-1 0,-10-4 15,8 7-15,7 6 0,-13 2 16,-9 0-16,12 3 0,10-3 0,-20 0 0,-12-4 15,10 3-15,5 1 0,-15 3 16,-12 0-16,9 3 0,6-1 16,-16 6-16,-10 1 0,14 0 15,10-1-15,-14 1 0,-9 1 16,19 0-16,14 4 0,-9 3 0,-7 1 16,14-3-1,9 0-15,-14 1 0,-9-1 16,16 2-16,11 1 0,-6-1 15,-1 3-15,11 0 0,10 0 16,-6 0-16,-1-2 0,15 2 16,10 2-16,-2 4 0,-2 0 15,12-1-15,11-3 0,-2-2 16,-2 1-16,11 0 0,7 1 0,-2 0 0,-3 2 16,14-4-16,10-4 0,0-1 15,2 0-15,4 0 0,2 0 0,6-1 16,5-2-16,3 3 15,2 3-15,0-3 0,0 1 16,7-2-16,5-2 0,6-3 16,3 1-16,4 1 15,1 4-15,3-2 0,2 0 16,-1-5-16,1 5 0,5-2 16,1 4-16,-1 3 0,2-2 0,6-4 15,7-4-15,-6 1 0,-3 0 16,-3 2-16</inkml:trace>
  <inkml:trace contextRef="#ctx0" brushRef="#br0" timeOffset="23086.1471">11016 12566 0,'0'0'0,"0"0"15,0 0-15,0 0 0,0 0 0,0 0 16,-29-1 0,29 1-16,-33-5 0,9 1 0,-4 1 15,-5-1-15,-5-2 0,-16-1 0,-3 2 16,-14-1-16,2 0 0,-16 2 15,-2 0-15,2 4 0,1 3 16,-15 2-16,-1 0 0,-6 3 16,5 0-16,-37 3 0,14-4 15,12 3-15,11 0 0,5-2 0,4-2 16,7-1-16,5 0 0,2 0 0,2 2 16,8-1-16,10 0 0,1-1 15,3-2-15,3-2 0,3-1 16,8 0-16,5 0 0,5 2 15,5 1-15,3-1 0,1 0 16,6-2-16,3-1 16,4 2-16,4 2 0,4-3 15,2 3-15,-2-3 0,0 0 16,1 3-16,0 2 0,3 1 16,5 2-16,-3-1 0,-1-1 15,0-2-15</inkml:trace>
  <inkml:trace contextRef="#ctx0" brushRef="#br0" timeOffset="24242.5565">4794 16549 0,'0'0'0,"0"0"16,0 0-16,0 0 0,0 0 0,-30-4 15,30 4-15,-28-8 0,28 8 16,-38-10-16,13 5 16,0-1-16,-1-1 0,-14 0 0,-4 0 15,-1-1 1,-6 1-16,-12-3 0,-4 1 16,4 1-16,0 2 0,-16-1 0,-5 0 15,-12 1-15,2 0 0,1 1 16,-1 1-16,-1 1 0,9 2 0,-37 1 15,6 0-15,9-2 0,7 1 16,-9 1-16,-6-1 16,18 2-16,12-1 0,-9 3 0,-3-1 0,3 0 15,0 1-15,-3-1 0,0-1 16,6 1-16,4 0 0,-13-1 16,-10 2-16,21 4 0,13 1 15,5 2-15,5 0 0,1-4 16,-4-1-16,3 1 0,1 1 15,18 0 1,14-2-16,9-3 0,3 1 0,-3 0 16,2 2-16,4 1 15,3 2-15,6-6 0,2-5 16,5 1-16,3 2 0,-1-2 0,1 2 16,3 0-16,-3 0 0,0 0 15,0 0-15,0 0 0,0 0 16,0 0-16,1 0 0,2 9 0,0 8 15,0-6-15,-1-2 16,-1-2-16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5T00:04:08.60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21656 3562 0,'0'0'16,"0"0"-16,0 0 0,0 0 15,0 0-15,0 0 0,0 0 0,21-21 16,-21 21-16,0 0 0,26-15 15,-13 11-15,2 0 0,1 0 16,2 1-16,1 0 0,1 0 0,3 1 16,1 2-16,1-1 0,2 1 15,9-1-15,2-1 0,-1 2 16,2 1-16,9 0 16,2 0-16,0 0 0,-1 0 0,1-1 15,-1 0-15,12-1 0,0-1 16,-1 1-16,2 0 0,8-1 15,-3 2-15,0 0 0,0 2 16,0-4-16,-1 0 0,11-1 16,1 1-16,-5 0 0,-4 0 0,31 0 15,-10 1-15,-7 0 0,-6-2 16,-4 2-16,-3 0 0,-3-1 16,-3 0-16,-2 2 0,1 1 15,-3-2-15,-3-3 0,2 0 16,1 2-16,-1 1 0,-1 1 15,-2 2-15,-3 2 0,-5-3 0,-4-2 16,-5-3-16,-2-3 16,-5 3-16,-1 1 0,-6 6 0,-3 1 15,-5-4-15,-4-2 0,-8 0 16,1-2-16,-1 2 0,0 1 16,-2 1-16,-1 1 0,-2-1 15,3 2-15,-6 2 0,-2 0 16,-4 0-16,-2-1 0,3 0 15,2-2-15,0 2 0</inkml:trace>
  <inkml:trace contextRef="#ctx0" brushRef="#br0" timeOffset="666.5656">21512 3742 0,'0'0'0,"0"0"15,0 0-15,0 0 0,0 0 0,0 0 16,0 0-16,0 0 16,0 0-16,0 0 0,32-3 15,-32 3-15,31-1 0,-11-2 16,3 0-16,3 0 0,1 2 0,5-2 15,3 0-15,10-1 0,-2 1 0,13 1 16,3 1-16,-1 0 16,-3-2-16,14 1 0,4-1 15,-6 1-15,-3 1 0,15-2 16,1 1-16,-4-3 0,-4 0 16,15 2-16,3 2 0,-9-1 0,-6 2 15,40-1-15,-5 0 16,-14-1-16,-11 1 0,3-2 0,1-1 15,-9 2-15,-8 1 0,8 1 16,3 2-16,-7-1 0,-4-2 16,0 1-16,-1 1 0,-4-1 15,-2-1-15,0 1 0,1 2 16,-10-2-16,-6 0 0,0 0 16,-1-1-16,-7 0 0,-5 2 15,-4-4-15,-2-1 0,-3 0 0,-1 3 16,-2 1-16,-1 1 0,-4 1 15,-3 0-15,-3-1 0,-2 1 16,-7-2-16,-1 0 0,-1 3 16,2 5-16,-1-1 0,2-2 0,-3 1 15,0-3-15,0-1 0</inkml:trace>
  <inkml:trace contextRef="#ctx0" brushRef="#br0" timeOffset="4388.4008">5080 6994 0,'0'0'16,"0"0"-16,0 0 0,0 0 0,-12 21 15,12-21-15,-12 28 0,12-28 16,-13 35-16,3-16 0,-2 6 16,2-3-16,-2-1 0,-2 10 15,1-1-15,1-2 0,-2-1 0,1-1 16,-1 0-16,-2 1 0,-2-4 15,5-3-15,1-6 0,3 0 16</inkml:trace>
  <inkml:trace contextRef="#ctx0" brushRef="#br0" timeOffset="4962.0744">4486 7529 0,'0'0'0,"0"0"0,0 0 0,32-8 16,-16 4-16,10-1 0,8-2 16,8 0-16,1-1 0,14 1 15,3 2-15,-6 1 0,-3 3 0,-1 3 16,-5 4-16,-8 2 0,-5 3 0,-13 1 16,-6 3-16,-10 0 0,-6 1 15,-10 4-15,-8 1 0,-6 2 16,-4-3-16,-9 5 0,-8 2 15,3-1-15,2-2 0,-9 8 16,1 0-16,8-6 0,8-6 0,6 1 0,10-2 16,6-8-16,3-3 0,10-4 15,7 0-15,7-5 0,6-2 16,8-2-16,8-3 0,1 0 16,0 2-16,6-2 0,1 2 15,4-1-15,-4 3 0,-2 2 16,1 3-16,-5 0 15,-6 1-15,-4 6 0,-5 5 16,-4 2-16,-7 3 0,-6 2 16,-4 2-16,-9-1 0,-5 1 15,-14 3-15,-7 4 0,-7 1 16,-7 0-16,-12 5 0,-5-2 16,5-2-16,4-1 0,-6 1 15,4-3-15,8-7 0,7-4 0,-5-3 0,18-7 16,13-4-16,3-1 0,6-9 15,6-4-15,9-3 0,5-3 16,6-7-16,7-3 0,4-3 0,2 3 16,9-5-16,6-3 15,0 2-15,-2 1 0,15-3 16,3 3-16,-5 4 16,-5 3-16,7-2 0,-18 8 15,-13 7-15</inkml:trace>
  <inkml:trace contextRef="#ctx0" brushRef="#br0" timeOffset="5548.1677">5846 7615 0,'0'0'0,"0"0"0,0 0 0,0 0 16,3 25-16,-3-25 0,-1 29 16,-1-13-16,-2 4 0,-2 3 15,-5 4-15,0 0 0,-3-1 0,-2 8 16,-2 0-16,1-2 15,0-5-15,-2 6 0,3-1 0,-1-3 0,3-3 0,2-6 16,2-3-16,2-4 16,3-4-16,-2-3 0,4-2 15,3-4-15,0-3 0,3-4 16,6-5-16,0-3 0,2-2 0,4-3 16,2-2-16,6-6 0,1 0 15,1-2-15,1-1 0,-3 3 0,-2 2 0,6-4 16,2 0-16,-4 4 15,-5 3-15,-2 2 0,-4 4 16,-2 4-16,-2 2 0,0 6 16,1 3-16,-4 3 0,0 1 0,-2 3 15,-1 3-15,0 3 0,-2 0 16,0 5 0,0 2-16,-2 1 0,-1 2 0,-2 1 15,0 3-15,-3-1 0,3-2 16,-2 2-16,1-2 15,0-1-15,0 0 0,-1-3 0,0-2 16,2-3-16,2-3 0,0-2 16,1-3-16,0-2 0,2-3 15,0-1-15,-2 1 0,2 0 0</inkml:trace>
  <inkml:trace contextRef="#ctx0" brushRef="#br0" timeOffset="5849.1506">6376 7610 0,'0'0'15,"0"0"-15,0 0 0,0 0 0,32 0 16,-32 0-16,34 3 0,-34-3 16,42 4-16,-19-1 0,0 1 15,1 1-15,-5 1 0,7 3 16,-2 1-16,-4 0 0,-4-1 15,-5 3-15,-4 2 0,-5 0 0,-3-1 0,-7 4 16,-7 3-16,-4 0 0,-3 2 16,-12 4-16,-6 1 15,3 1-15,-2-1 0,-5 4 0,3-2 16,4-6-16,3-4 0,6-1 16,5-2-16,7-3 0,8-5 15,1-1-15,3 0 16,-2-4-16</inkml:trace>
  <inkml:trace contextRef="#ctx0" brushRef="#br0" timeOffset="6049.5136">6837 7921 0,'0'0'0,"0"0"0,0 0 0,0 0 15,-22 17-15,22-17 0,-31 23 16,13-8-16,1-1 0,-4 2 15,-2 5-15,-6 2 16,3 1-16,0-3 0,3 1 16,3-4-16,3-3 0,0 1 15,4-4-15,5-3 0,4-5 0,1 0 0,1-1 0,0-1 16</inkml:trace>
  <inkml:trace contextRef="#ctx0" brushRef="#br0" timeOffset="6364.3876">7192 7663 0,'0'0'0,"0"0"0,0 0 0,32-5 16,-20 6-16,4 2 0,1 0 15,0 4-15,-1-2 0,2 6 16,-4 2-16,-3-1 0,-3 1 0,-8 3 15,-5 3-15,-3-1 0,-1 1 0,-5 1 16,-4 2-16,0-3 0,0-1 16,-3 2-16,1-3 0,3-1 15,4-4-15,3-2 0,2-2 16,2-2-16,1 0 0,9-4 16,5-3-16,5-3 0,7-3 0,5-3 15,7-4 1,0 0-16,-5 2 0,-6 3 0</inkml:trace>
  <inkml:trace contextRef="#ctx0" brushRef="#br0" timeOffset="7030.4853">7811 7640 0,'0'0'0,"0"0"0,0 0 0,0 0 15,-9 25-15,9-25 0,-7 24 16,4-9-16,0 1 0,-2 2 0,1 2 16,1 0-16,-3-1 0,1 3 15,0-2-15,2-3 0,-1-2 0,0-3 16,2-3-16,0 0 0,1-2 16,1-6-16,0-1 0,3-3 15,1-1-15,3-5 0,3-4 16,1 0-16,2 1 0,6-6 15,2-1-15,-2 0 0,-2 1 0,2 2 16,1-1 0,2-1-16,-2 2 0,0 2 15,-1 1-15,-1 2 0,-3 0 0,-1 5 16,-2 3-16,-3 2 16,-2 1-16,0 4 0,-2 2 15,0 3-15,-2 1 0,-1 1 16,-5 3-16,-1-1 0,-2 0 0,-3 2 15,-4 1-15,1-1 0,-2 1 0,0-3 16,1-1-16,0-4 0,1 0 16,-3 0-16,2-3 0,3-4 15,3-1-15,-1-1 0,1-3 16,4-1-16,2 0 0,4-4 16,5-1-16,3-1 0,3 1 0,7-2 31,6 0-31,2-1 0,3 1 0,13-4 15,3 0-15,1 2 0,-1 1 16,11-1-16,-1 2 0,-4 2 16,-7 1-16,10 1 0,-3-1 15,-9 2-15,-6 1 0,-5 1 0,-2 3 16,-7-1-16,-4 1 0,-4-2 16,-4-2-16,-6-1 0,-1 0 0,-5-2 15,-3-2-15,-5 1 0,-3 0 16,-2 0-16,-1-3 0,-2 0 15,-3 1-15,-2-1 0,-2-1 16,5 2-16,2 3 0,5 0 0</inkml:trace>
  <inkml:trace contextRef="#ctx0" brushRef="#br0" timeOffset="7271.0637">8594 7369 0,'0'0'0,"0"5"16,1-1-16,0 1 0,0-2 0,0 1 15,0 5-15,0 2 0,0 3 16,0 4-16,2 3 15,-3 3-15,1 0 0,-1 5 0,-1 5 16,1 1-16,-4 1 0,1 13 16,0 2-16,-1 1 0,2-2 0,-2 12 15,-1 0-15,0-7 0,-1-5 0,0 6 16,0-4-16,-3-6 0,2-4 16,-2-4-16,0-1 15,0-7-15,2-5 0,0-3 0,1-4 16,3-4-16,1-4 0,-4-7 15,-1-5-15,-3-5 0,-2-1 0,-9-5 0,-8-6 32,7 4-32,4 4 0,5 2 15</inkml:trace>
  <inkml:trace contextRef="#ctx0" brushRef="#br0" timeOffset="7412.959">8295 8033 0,'0'0'0,"0"0"0,0 0 0,0 0 15,0 0-15,26-16 0,-26 16 16,39-4-16,-15 4 0,3 3 16,2 0-16,-3 0 0,-4-1 15,-3 1-15</inkml:trace>
  <inkml:trace contextRef="#ctx0" brushRef="#br0" timeOffset="8438.59">8554 9253 0,'0'0'0,"0"0"0,5-18 16,-2 6-16,-1 1 0,-1-9 0,-1-1 15,0 1-15,-1 0 0,-4 1 16,-2 0-16,-3 0 0,-2 2 0,-8 0 15,-6 3-15,4 4 0,-2 3 16,-10 3-16,-2 5 0,-1 3 16,4 2-16,-8 8 0,-1 5 15,3 1-15,1 1 16,1 5-16,0 4 16,6-1-16,6-2 0,-1 11 15,2 0-15,7-2 0,5-4 0,5 3 16,5 2-16,2-7 0,2-4 0,4-1 15,1-1 1,2-4-16,-1-4 0,7-3 0,6-2 16,0-2-16,0-2 0,1-7 0,4-5 15,0 0-15,1-3 0,1-2 16,3-5-16,-3 0 0,-2-3 0,8-4 16,4-3-16,-7 3 0,-6 2 15,-2-5-15,-2-1 0,-4 5 16,-4 2-16,0 2 0,1 0 15,-5 6-15,-3 4 0,-1-2 0,0 2 16,-3 1-16,-1 1 0,-1 5 16,0 0-16,-3 3 0,-1 0 0,0 4 15,0 3-15,-1-1 0,0 1 16,-2 5-16,0 4 0,1 1 16,0 0-16,-1 7 0,-1 1 15,1-1-15,2-3 16,0 0-16,2-1 0,-2-2 15,0-1-15,1-1 0,0-2 16,2-1-16,1-3 0,1-2 16,0-1-16,2-4 0,3-2 0,2-6 15,4-6-15,-1 1 0,-2 2 16,-1 1-16</inkml:trace>
  <inkml:trace contextRef="#ctx0" brushRef="#br0" timeOffset="8871.0885">8745 9503 0,'0'0'0,"0"0"16,0 0-16,0 0 0,-6 25 0,6-25 16,-6 23-16,1-10 0,2 2 15,-4 0-15,2 1 0,-2 0 16,1-2-16,-2 3 0,0-4 15,1 0-15,2-3 0,1 0 16,0-3-16,2-3 0,0-2 0,2-2 16,-1-6-16,2-1 0,1 0 0,4-3 15,3-3-15,-1-2 0,1 1 16,4-7-16,3 1 0,-2 1 16,0 0-16,2 2 0,0 1 15,0 1-15,-3 2 0,0 0 16,-1 1-16,-1 3 0,0 2 15,-1 2-15,0 2 0,0 2 0,1 2 0,-1 3 32,-1 3-32,-1 1 0,-3-1 0,0 6 0,-2 2 0,-1 0 15,0-1-15,-1 3 0,-1 1 32,-1 1-32,0 1 0,-1-1 15,-1-1-15,2-2 0,-3-1 16,2-2-16,0-1 0,0-3 0,1-3 0,1-3 15,0-3-15,2 0 0,-2 0 0,0 0 16</inkml:trace>
  <inkml:trace contextRef="#ctx0" brushRef="#br0" timeOffset="9056.1319">9407 9194 0,'0'0'0,"0"0"15,27-7-15,-9 4 0,-1 0 0,12 1 16,4 1-16,-2 0 0,-1 1 16,4 1-16,-2 1 15,-6 1-15,-4-3 16,-3 1-16,-3-1 0,-4 1 16</inkml:trace>
  <inkml:trace contextRef="#ctx0" brushRef="#br0" timeOffset="9203.3132">9367 9457 0,'0'0'0,"0"0"0,0 0 0,0 0 15,29 1-15,-29-1 0,47 1 16,-16-2-16,4 1 0,7-3 16,5-1-16,5 0 0,-8 1 0,-7 0 15</inkml:trace>
  <inkml:trace contextRef="#ctx0" brushRef="#br0" timeOffset="9633.4269">10729 8840 0,'0'0'16,"0"0"-16,0 0 0,0 0 0,0-24 15,0 24-15,0 0 0,-15-23 16,4 16-16,-9 1 0,-6 0 16,-5 0-16,-3 2 0,-12 3 15,-3 3-15,-5 2 0,5 2 16,6 2-16,5 3 0,-1 3 16,7-2-16,12 3 0,11 2 0,5 1 0,6-1 0,11 2 15,6 4-15,2-6 0,2 1 0,12 6 16,3 3-16,-1 0 15,-2-2-15,5 7 0,-2 1 16,-5-2-16,-5-3 0,-7 2 0,-5 1 16,-6-5-16,-4 0 0,-11 0 15,-5 3 1,-4-6-16,-3-3 0,-11-2 16,-7 0-16,0-3 0,2 0 0,-1-3 15,0 0-15,2-6 16,3-2-16,3-5 0,3-5 15,5 3-15,5 1 0,3-1 0</inkml:trace>
  <inkml:trace contextRef="#ctx0" brushRef="#br0" timeOffset="10058.193">10836 9282 0,'0'0'0,"0"0"15,0 0 1,0 0-16,-7 24 0,7-24 16,-8 28-16,4-12 0,-2 0 0,0 1 15,-3 0-15,0 1 16,0-1-16,-2 2 0,1 0 16,3-4-16,0-2 0,1-4 15,3-2-15,0-1 0,-1-1 0,4-5 16,0 0-16,-1-5 0,2-1 0,2-1 15,1-1-15,3-2 0,0-3 0,6-6 16,0-1-16,0 0 16,-1 3-16,1 0 0,1 0 0,-3 3 0,0 1 15,-1 1-15,-2 2 0,1 0 16,-1 2-16,0 1 0,-1 2 16,0 2-16,-1 4 0,-1 3 15,-1-1-15,0 3 0,-1 2 0,-1 2 16,-1 3-16,2 1 0,-1 1 15,-2 1-15,-2 1 16,-1-2-16,1 2 0,0-2 0,0 0 16,1-2-16,0-2 0,2-1 15,3-4 1,-1 0-16,1-1 0,-2 0 0</inkml:trace>
  <inkml:trace contextRef="#ctx0" brushRef="#br0" timeOffset="10221.0059">11346 9238 0,'0'0'0,"0"0"15,0 0-15,35-8 0,-16 5 0,7 0 16,4 0-16,10 2 0,1 1 16,11 0-16,1-2 0,-10 0 15,-8 1-15,-6 0 0</inkml:trace>
  <inkml:trace contextRef="#ctx0" brushRef="#br0" timeOffset="10590.8913">12705 8881 0,'0'0'0,"0"0"0,0 0 0,0 0 16,0 0-16,-7-21 0,7 21 0,0 0 0,-25-19 15,5 12-15,-7 1 0,-3 1 16,-4 1-16,-9 1 0,-1 2 16,4 0-16,1 1 0,-4 3 15,5 3-15,8 1 0,4 1 16,6 2-16,5 3 0,4 0 16,4 2-16,8 1 15,7 3-15,3 1 0,3-2 16,3 7-16,2 5 0,1 0 15,-1 0-15,7 6 0,1 0 16,-5-5-16,-3-3 0,-6 1 16,-3 3-16,-3-3 0,-4-1 15,-5-2-15,-3-1 0,-4-5 16,-2-1-16,-6-2 0,-3-4 0,0-1 0,1-1 16,-7-4-16,-2-2 0,2-3 15,3-4-15,4 0 0,5 1 16,3 0-16</inkml:trace>
  <inkml:trace contextRef="#ctx0" brushRef="#br0" timeOffset="11061.0089">12648 9215 0,'0'0'0,"0"0"0,0 0 0,0 0 15,0 0-15,2 32 0,-2-32 16,-2 24-16,2-24 0,-3 28 15,0-10-15,0-1 16,-1 1-16,-1 0 0,-2 0 16,-1 0-16,1-2 0,-3 4 15,1-3-15,1-1 0,3-1 16,-1-4-16,2-2 0,0-2 16,1 0-16,2-4 0,1-3 15,2-1-15,-1-2 0,3-3 16,1-2-16,2 1 0,-1-3 0,3-1 0,2-1 15,5-4-15,-1 3 0,2-1 16,1 0-16,-1 1 0,-2 3 16,0-2-16,-3 0 0,-1 2 15,-2 3-15,-2 0 0,0 4 16,-1-1-16,-1 3 0,0 2 16,-1 2-16,-1 1 15,-1 3-15,1 1 0,-1 3 16,-1 0-16,0 1 0,0 5 15,0-1-15,0 1 0,0-2 0,1 1 16,-1 1-16,0-1 16,0-3-16,0 0 0,1-3 15,-1-2-15,0-1 0,2-2 16,1-4-16,-1 0 0,0-1 0,-1 1 0</inkml:trace>
  <inkml:trace contextRef="#ctx0" brushRef="#br0" timeOffset="11223.7864">13112 9367 0,'0'0'0,"0"0"0,0 0 0,26-8 0,-10 5 0,0 2 15,3-1-15,1 1 0,1 0 16,6-2-16,2-1 31,-3-1-31,-3 0 0,-3 1 0,-3 0 16,-3 1-16</inkml:trace>
  <inkml:trace contextRef="#ctx0" brushRef="#br0" timeOffset="11408.973">13622 9254 0,'0'0'0,"0"0"0,0 0 15,0 0-15,0 30 0,0-30 0,-2 35 16,1-14-16,0 1 0,-1 5 0,-2 2 15,-1 9-15,-3 0 0,-3 2 16,-2 4-16,-4 4 0,2-4 0,-1-2 16,4-9-16,3-7 0</inkml:trace>
  <inkml:trace contextRef="#ctx0" brushRef="#br0" timeOffset="11863.9016">9142 10597 0,'0'0'0,"0"0"0,0 0 16,32-2-16,-32 2 0,41-6 0,-10 3 15,3 2-15,1-3 0,14 4 16,4 0-16,6 0 0,-7 0 16,5 1-16,-4 5 0,-9 3 15,-6 0-15,-10-2 0,-5 0 16,-5-3-16</inkml:trace>
  <inkml:trace contextRef="#ctx0" brushRef="#br0" timeOffset="12026.7117">9249 10985 0,'0'0'0,"0"0"0,28-5 16,-7 2-16,4-3 0,16-1 0,11 3 15,2-3-15,4 3 0,12-7 16,15 1-16,-19 2 0,-14 1 0,-11 1 16</inkml:trace>
  <inkml:trace contextRef="#ctx0" brushRef="#br0" timeOffset="12680.8756">10199 10467 0,'0'0'0,"0"0"0,0 0 16,-3 32-16,3-18 0,-1 5 0,-1 5 15,-2 5-15,1 0 0,-2 3 16,-2 4-16,-1 5 0,0-4 16,1-2-16,-2-3 0,0-6 0,0-1 15,2-4 1,0-3-16,3-4 0,1-3 15,1-3-15,0-1 0,0-2 16,2-5-16,-4-6 0,2-4 16,1-2-16,0-2 0,3-7 15,3-1-15,1-2 0,3 2 16,4-10-16,3-4 0,-2 1 0,0 3 16,2-3-16,1 2 15,3-5-15,0 5 0,0 3 0,0 2 16,-4 1-16,-1 5 0,-3 4 0,-1 3 15,-2 4-15,-2 1 0,1 6 16,1 1-16,-1 3 0,-1 3 0,3 1 16,2 6-16,0 2 15,-3 3-15,0 5 0,0 4 16,-1-2-16,-3 1 0,1 7 0,-2 3 16,-2-4-16,1 3 0,-3 6 0,-1-1 15,-2-5-15,0 0 0,1-1 16,0-1-16,-1-5 0,0-4 0,0 0 15,-1 0-15,2-6 0,0-2 16,1-4-16,1-3 16,0-6-16,0 0 15,-2-14-15,2-6 0,0 5 16,0 1-16,0 5 0</inkml:trace>
  <inkml:trace contextRef="#ctx0" brushRef="#br0" timeOffset="12997.1606">10735 10135 0,'0'0'0,"0"0"0,0 0 16,26 0-16,-26 0 0,24 4 15,-24-4-15,25 12 0,-14-5 0,-1 2 16,-1 0-1,-2 0-15,-2 0 0,-4 3 16,-2-1-16,-3 0 0,-4 3 16,-3 0-16,-2 0 0,-4 4 15,2-5-15,1 3 0,3-2 16,3 0-16,0-3 0,4 0 16,1 3-16,4-3 0,4-1 0,7-2 15,7-1-15,3 0 0,2 0 0,5 0 16,3 1-16,5-1 0,-2-3 0,-6 0 15,-6-1-15,-4 0 0</inkml:trace>
  <inkml:trace contextRef="#ctx0" brushRef="#br0" timeOffset="13197.7753">10783 10714 0,'0'0'0,"0"0"0,0 0 15,29 0-15,-29 0 0,46 3 0,-13-3 16,2 3-16,1-3 0,12 1 16,0 1-1,6-2-15,-5-2 0,-3 1 16,-2-2-16,-6-4 0,-7-1 0,-2-1 16,-5 4-16,-7-1 0</inkml:trace>
  <inkml:trace contextRef="#ctx0" brushRef="#br0" timeOffset="13445.3552">11158 10613 0,'0'0'0,"0"0"15,0 0-15,-4 25 0,4-25 0,-2 29 16,1-11-1,0 3-15,0-3 0,-1 11 16,0-1-16,0-2 0,0-2 0,0 1 16,0-3-16,1-4 0,-1-1 15,2-2-15,2-5 0,1-7 16,1-5-16,0 1 0,-1 1 16,-1-2-16</inkml:trace>
  <inkml:trace contextRef="#ctx0" brushRef="#br0" timeOffset="13969.3881">11652 10509 0,'0'0'0,"0"0"15,0 0-15,0 0 0,-5 26 0,5-26 16,-4 32-16,2-14 0,-2 1 15,0 5-15,-3 1 0,-2 4 16,1 2-16,-1-2 0,1 0 16,0-1-16,2-2 0,-1 5 15,2-5-15,-1-2 0,2-7 0,-1-2 16,3-4-16,0-4 0,1-1 0,1-6 16,0 0-16,4-6 0,1-1 15,3-7-15,5-1 0,-1-2 16,1-1-16,1-1 0,2-4 15,0 1-15,2 3 0,4-5 16,0-2-16,-2 2 0,-1 2 0,-3 1 16,0 2-16,-4 2 0,-1 4 0,-1 2 15,-2 3-15,0 4 0,0 1 16,-2 6-16,1 1 0,-2 3 16,-2 0-16,0 4 0,-1 4 15,1 2-15,-2 1 0,-1 1 16,0 5-1,-1 0-15,-1-2 0,0 10 16,-1-3-16,0 0 0,-1-2 0,2-2 16,0-2-16,0-2 0,-1-6 15,1 2-15,0-3 0,1-4 16,0-2-16,0-4 0,1 0 16,0-8-16,0 0 0,0-10 15,1-5-15,0 2 0,0 3 0,-1 3 0</inkml:trace>
  <inkml:trace contextRef="#ctx0" brushRef="#br0" timeOffset="14247.7245">12229 10270 0,'0'0'0,"8"6"0,4 6 0,2 0 16,0 2-16,10 11 0,5 7 16,-4 1-16,-3 2 0,1 14 15,-4 3-15,-3 7 0,-5-5 0,-8 0 0,-6 3 16,-10 3-16,-4-3 0,-9-3 16,-6 2-16,-8-1 0,-3-6 15,-12-2-15,-9 0 0,1-6 16,2-7-16,-10 5 0,23-11 15,15-10-15</inkml:trace>
  <inkml:trace contextRef="#ctx0" brushRef="#br0" timeOffset="14601.5953">10044 10074 0,'0'0'0,"0"0"0,-29 26 0,14-12 15,-2 3-15,-7 16 0,-1 9 16,-4 6-16,2 1 0,2 12 16,4 6-16,6-6 0,4-4 0,4 11 15,5 0-15,7 3 16,7-9-16,8 12 16,5-3-16,1-11 0,2-12 15,23 18-15,8-8 0,-18-18 16,-14-12-16,-8-10 0</inkml:trace>
  <inkml:trace contextRef="#ctx0" brushRef="#br0" timeOffset="14956.1761">12650 10832 0,'0'0'0,"0"0"16,0 0-16,25-11 0,-25 11 0,41-8 15,-6 8-15,0 0 0,2 0 16,12 4-16,3 3 16,8 0-16,-4 1 0,-11-1 15,-8 0-15,-8-4 0</inkml:trace>
  <inkml:trace contextRef="#ctx0" brushRef="#br0" timeOffset="15519.7491">14094 10224 0,'0'0'0,"0"0"16,0 0-16,0 0 0,0 0 15,0 0-15,0 0 0,0 0 0,-27-4 0,27 4 16,-38 18-16,15-5 16,-2 4-16,-3 5 15,-1 5-15,-7 9 0,1-1 0,-4 15 16,5 5-16,0 9 0,7-3 0,10 3 16,7 3-16,4 4 0,5-7 15,11 5-15,9-2 0,-2-6 0,1-7 0,5 0 16,5-1-16,5-3 15,1-11-15,16 4 0,0-7 0,-3-12 16,-4-7-16,-14-5 0,-8-4 16,-6-3-16</inkml:trace>
  <inkml:trace contextRef="#ctx0" brushRef="#br0" timeOffset="16090.3449">14368 10503 0,'0'0'0,"0"0"0,0 0 0,0 0 15,0 0-15,7 29 0,-7-29 16,5 29-16,-5-29 0,4 38 15,-3-13-15,0 0 0,-1 0 0,-1 7 16,-1 1 0,-1-1-16,-1-1 0,0-2 15,-1 0-15,-3 0 0,0-4 16,0-1-16,3-5 16,0-2-16,1-3 0,1-4 0,1-2 15,-1-4-15,1-2 0,2-4 16,1-5-16,1-1 0,2-3 15,2-5-15,3-3 0,1-2 0,1 0 0,0-2 16,1-4-16,2 5 0,-1-3 16,7 0-16,2 0 0,-2 0 15,-3 3-15,-1 1 0,-3 0 16,-1 6-16,-1 1 0,-1 1 16,-1 4-16,0 2 0,1 1 15,-1 5-15,2 1 16,-1 4-16,1 0 0,-1 6 15,0 1-15,0 1 0,0 1 16,-1 5-16,0 3 0,-2 1 16,-1-1-16,-1 5 0,0 1 0,-2-2 15,-1 1-15,0-1 0,-1 0 16,-1-4-16,0-3 0,-1-4 16,-1-1-16,1-5 0,0-4 0,0 0 15,0-1-15,0 1 0</inkml:trace>
  <inkml:trace contextRef="#ctx0" brushRef="#br0" timeOffset="16275.3956">14951 10756 0,'0'0'0,"0"0"16,0 0-16,0 0 0,29-3 0,-29 3 16,37-3-16,-15 2 15,1 1-15,2-3 0,0 3 16,0 0-16,1-1 0,6-1 15,0 1-15,-5-2 0,-2 2 0,-5-2 16,-2-1 0,-4 4-16</inkml:trace>
  <inkml:trace contextRef="#ctx0" brushRef="#br0" timeOffset="16522.5745">15544 10567 0,'0'0'0,"0"0"0,0 0 16,0 18-16,0-18 0,3 22 15,-3-22-15,2 32 0,-1-14 0,0 3 16,0 4-16,0 3 0,-1 0 16,0 1-16,-1 4 15,-1-5-15,0 0 16,-3 1-16,0 0 0,-1-4 15,2-4-15,-3-6 0,-1-1 16,2-7-16,-1-3 0,2-4 16,0-7-16,2 3 0,0 0 0,0 0 15</inkml:trace>
  <inkml:trace contextRef="#ctx0" brushRef="#br0" timeOffset="16807.992">15882 10507 0,'0'0'0,"0"0"0,0 0 15,24 17-15,-24-17 0,25 23 0,-9-6 0,-2 4 16,0 0-16,3 9 0,-2 5 16,-2-3-16,-5 3 0,-1 6 15,-5 1-15,-3-3 0,-2-4 0,-5 4 16,-3-2-16,-3-6 0,-3-5 15,-3-4-15,-2-1 16,4-5-16,1-4 16,-4-4-16,-3-2 0,-2-9 15,0-1-15,1-8 0,0-8 16,7 3-16,3 5 0,4 2 0</inkml:trace>
  <inkml:trace contextRef="#ctx0" brushRef="#br0" timeOffset="17109.0062">16234 10206 0,'0'0'0,"0"0"0,23-3 16,-7 3-16,2 3 0,4-1 0,2 3 16,6 3-16,-1 2 0,-4 1 15,-3 3 1,0 6-16,-5-1 0,-9 0 15,-4 3-15,-4-2 0,-5-2 0,-5 0 16,-4 3-16,0-3 0,-1-2 16,3 2-16,1 2 0,1-3 15,3-2-15,1 2 0,3 1 16,3 0-16,3 0 0,10-2 16,8 1-16,2 0 0,3 1 0,4-3 0,3-2 15,-7-4-15,-4 0 0,-4-4 16</inkml:trace>
  <inkml:trace contextRef="#ctx0" brushRef="#br0" timeOffset="17325.3489">16509 10939 0,'0'0'0,"0"0"0,0 0 16,32-7-16,-32 7 0,53-4 16,-11 4-16,2 2 0,1-1 0,19 0 15,4 2-15,5 0 0,-6 0 0,3-3 16,4-5-16,-15 0 16,-12-5-16,-12 3 0,-8 3 15,-7 0-15</inkml:trace>
  <inkml:trace contextRef="#ctx0" brushRef="#br0" timeOffset="17563.8516">16998 10785 0,'0'0'0,"0"0"15,0 0 1,-12 25-16,8-14 0,-2 7 0,-2 6 15,-3 5-15,0 0 0,1 3 16,0 0-16,0 1 0,1-2 16,0 9-16,3-1 0,1-5 15,3-4-15,8-1 0,6-8 16,-4-7-16,-2-1 0,0-4 16</inkml:trace>
  <inkml:trace contextRef="#ctx0" brushRef="#br0" timeOffset="17880.4924">17730 10631 0,'0'0'16,"0"0"-16,0 0 0,0 0 0,-31 18 15,31-18-15,-36 25 16,16-11-16,0 1 0,0 6 16,1 4-16,-3 5 0,1 1 0,0 8 0,5 5 15,4-5-15,4-1 0,7-2 16,4 4-16,2-8 0,1-4 16,6 8-16,5-5 0,3-5 0,3-4 15,0-4-15,1-4 16,3-7-16,0-7 0,-6 0 15,-4 0-15,-4 0 16</inkml:trace>
  <inkml:trace contextRef="#ctx0" brushRef="#br0" timeOffset="18349.5218">17962 10749 0,'0'0'0,"0"0"16,0 0-16,0 0 0,0 28 0,0-28 16,-4 29-16,2-11 0,0 0 15,-1 6-15,-2-1 0,0 1 16,-2 1-16,-2 7 0,0-3 16,2-1-16,0-6 0,0 0 0,2-4 15,0-1-15,1-3 0,1-3 16,-1 0-16,2-4 0,1 0 0,2-3 15,3-7-15,1-1 0,3-3 16,3-2-16,2-4 16,-1-1-16,0-1 0,4-2 0,2-2 15,0 1-15,0 1 16,3-4-16,0 0 16,-3 3-16,-1 3 0,-4 2 15,-2 1-15,-2 2 0,-2 2 0,-2 4 16,0 0-16,-2 2 0,-1 2 15,0 4-15,-1 3 0,-1 3 16,0 0-16,0 2 0,-1 2 16,0 4-16,-1 0 0,0 3 0,0 0 15,-1 1-15,0-1 0,1 0 16,0 0-16,1-2 0,-1-1 0,2 3 16,2-1-16,-1-8 0,0-1 15,0-4 1,0 0-16,-1-1 0</inkml:trace>
  <inkml:trace contextRef="#ctx0" brushRef="#br0" timeOffset="18529.0581">18295 10995 0,'0'0'0,"0"0"15,0 0-15,23-6 0,-23 6 0,33-1 16,-10 1-16,1 0 0,2 0 0,7 1 15,1 2-15,-2-3 0,-1 3 16,-4-6-16,-1-1 16,-1 0-16,-4 1 0,-3 0 0</inkml:trace>
  <inkml:trace contextRef="#ctx0" brushRef="#br0" timeOffset="18783.2155">18860 10939 0,'0'0'0,"0"0"16,0 0-16,0 24 0,0-24 0,1 21 31,-1-21-31,-2 29 0,0-12 0,0-1 16,-2 2-16,2-1 0,0 1 15,-1 6-15,-1-1 0,2-5 16,0 0-16,0-1 0,0-4 15,-1-4-15,1 0 0,-1-9 16,0-6-16,0-1 0,2-5 0,0 3 16,0 1-16,0 1 0</inkml:trace>
  <inkml:trace contextRef="#ctx0" brushRef="#br0" timeOffset="19030.8337">19239 10917 0,'0'0'0,"0"0"0,0 0 16,0 0-16,16 29 0,-16-29 0,18 32 15,-8-14-15,-2 4 0,1 2 16,-1 4-16,-2 5 0,-4-1 16,-4 0-16,-5 0 0,0-3 0,0-1 15,-6 4-15,-1-6 16,-1-1-16,-2-4 0,1-5 0,-1-3 15,3-6-15,0-4 0,3-7 0,2-6 16,1 3-16,1 0 0,2 3 16</inkml:trace>
  <inkml:trace contextRef="#ctx0" brushRef="#br0" timeOffset="19469.4056">19483 10292 0,'0'0'0,"0"0"0,0 0 16,29-7-16,-16 5 0,7 2 0,5 0 0,6 2 16,-1 1-16,3 1 0,2 3 15,6 2-15,-3 4 0,-4 1 16,-2 0-16,-2 2 0,-3 0 0,1 7 15,-4 4-15,-5-2 0,-5-2 0,-2 8 16,-2 5-16,-2-1 0,0-2 16,-5 9-16,-2 4 0,-2-2 15,-2-2-15,-4 15 0,-3 4 16,0-4-16,-1-3 0,-2 11 16,0 6-16,2-10 0,1-4 0,-7 27 15,1-6-15,1-10 0,2-6 16,-1 3-16,-1 4 15,1-13-15,0-11 0,-2 1 16,0 0 0,3-1-16,2-2 0,-3 5 0,-1 2 15,-3-9-15,-1-6 0,-9-1 16,-9 0-16,1-5 0,1-3 0,-23-7 16,-12-3-16,-2-7 0,-1-1 15,24-3-15,15-1 0,10-2 16</inkml:trace>
  <inkml:trace contextRef="#ctx0" brushRef="#br0" timeOffset="20265.6843">14160 9664 0,'0'0'0,"0"0"16,0 0-16,0 0 0,-25-11 0,15 9 16,-3-1-16,-3 0 0,0 0 0,-5 1 15,-1 1-15,2-1 0,2 0 16,0 2-16,-2 2 16,2 1-16,2 2 0,0-1 0,1 3 15,1 0-15,2 1 0,0 6 16,0 2-16,1-1 0,2 0 0,0 7 15,1 1-15,0 1 0,0 0 0,-2 12 16,0 7-16,0-2 0,0-2 16,-1 16-16,1 3 0,3-1 15,0 0-15,2 11 0,-1 5 16,2-7-16,0-5 0,2 14 16,2 0-1,-1-7-15,-1-7 0,-4 34 0,-1-9 16,1-14-16,2-15 0,3 0 15,1 1-15,-1-6 0,-1-5 16,4 0-16,1 3 0,3-11 16,2-7-16,3 4 0,1 1 15,0-3-15,2-2 0,-1-5 16,0-4-16,-1-5 0,-1-4 0,12 6 0,8 3 16,-12-12-16,2 0 0,6 1 15,3 0-15,2-1 0,0-2 16,9-2-16,5-1 0,-12-2 15,-10-1-15,-8-1 0</inkml:trace>
  <inkml:trace contextRef="#ctx0" brushRef="#br0" timeOffset="21290.8335">9121 12676 0,'0'0'0,"0"0"0,0 0 15,38-1-15,-38 1 0,46-9 0,-13 5 16,3 1-16,3 0 0,15 1 15,3 5-15,5-1 0,-6 2 16,0 1-16,-8 1 0,-12-3 16,-7 0-1,-7-1-15</inkml:trace>
  <inkml:trace contextRef="#ctx0" brushRef="#br0" timeOffset="21475.7396">9149 13113 0,'0'0'15,"0"0"-15,30-3 0,-8 1 16,4-1-16,16 0 0,7 1 0,18 1 16,5 1-16,20 4 15,4 4-15,-21-1 0,-17-1 0,-13-3 16</inkml:trace>
  <inkml:trace contextRef="#ctx0" brushRef="#br0" timeOffset="22766.0227">22670 4422 0,'0'0'0,"0"0"16,0 0-16,0 0 0</inkml:trace>
  <inkml:trace contextRef="#ctx0" brushRef="#br0" timeOffset="22942.0058">22738 4239 0,'0'0'0,"0"0"16,0 0-16,0 0 0,0 0 0,0 0 16,0 0-16,0 0 0,0 0 15,0 0-15</inkml:trace>
  <inkml:trace contextRef="#ctx0" brushRef="#br0" timeOffset="23095.8651">22785 4240 0,'0'0'0,"0"0"16,0 0-16,0 0 0,0 0 0,0 0 15,0 0-15,0 0 0,25 4 0,-25-4 16</inkml:trace>
  <inkml:trace contextRef="#ctx0" brushRef="#br0" timeOffset="23196.1597">22843 4242 0,'0'0'0,"0"0"15,0 0-15,0 0 0,0 0 16,0 0 0,-25 15-16,25-15 0,0 0 0,-24 7 15</inkml:trace>
  <inkml:trace contextRef="#ctx0" brushRef="#br0" timeOffset="31423.7989">22846 4386 0,'0'0'0,"0"0"0,0 0 0,0 0 0,0 0 0,25 0 16</inkml:trace>
  <inkml:trace contextRef="#ctx0" brushRef="#br0" timeOffset="34578.9635">22031 4667 0,'0'0'0,"0"0"0,0 0 16,6-18-16,-2 9 0,0-3 0,0-2 15,1 0-15,-2 1 0,0-3 16,1-1-16,-1-4 0,-1 2 16,-2-2-16,-2 0 0,0 2 0,-1 1 15,-3 2-15,-1 0 0,0 3 16,-2 4-16,-8 0 16,-6 3-16,1 1 0,1 2 0,-3 3 15,-4 2-15,1 3 0,-1 4 0,-5 5 16,2 4-16,0 1 0,1 1 15,1 3 1,2 0-16,4 1 0,3 1 16,1 6-16,2 2 0,4-2 15,2-1-15,3 1 0,4-1 16,1-3-16,3-3 0,4-1 16,0-1-16,3-4 0,0-2 0,6-3 15,0-1-15,-1-3 16,1-2-16,1-2 0,1-3 0,0-2 0,3-2 15,2-1-15,3-3 0,0-2 16,1-1-16,-1-1 0,0 0 16,-1-2-16,0-1 0,0-3 15,-1-2-15,-1 0 0,-2 0 0,-2 0 16,-2 1-16,-2 2 0,-2 1 16,-1-1-16,-2-2 0,-2 3 0,-1 0 15,0 2 1,-1-1-16,-1 4 0,-1 0 0,0 1 15,-1 3-15,0 2 0,0 3 16,0 0-16,-2 3 0,1 3 16,-1 4-16,0 0 0,-2 0 15,0 1-15,0 1 0,-1 2 16,1 2-16,-1 1 0,1 2 16,-2 1-16,1 2 0,-1-3 15,2 0-15,1-1 0,1 1 16,-1-2-16,1-1 0,0 0 15,0 1-15,0-3 0,-1 0 0,1-3 16,1-1-16,0 0 0,0-2 16,0-2-16,1 0 0,0-3 0,1 1 15,3-3-15,4-1 0,1-1 16,1-3-16,-2 1 0,0 0 0,-1 1 16</inkml:trace>
  <inkml:trace contextRef="#ctx0" brushRef="#br0" timeOffset="34810.9332">22267 4758 0,'0'0'16,"0"0"-16,0 0 0,0 0 0,0 0 16,0 0-16,-5 29 0,5-29 15,-9 20-15,9-20 0,-11 24 16,6-12-16,-1 1 0,2 0 0,0 1 15,-1-1-15,2 0 0,0-1 0,0 0 16,1-2-16,1 0 0,0-1 16,1-1-16,1-2 0,1-2 15,3-2-15,0-1 0,1 1 16,-2-1-16,0 0 0</inkml:trace>
  <inkml:trace contextRef="#ctx0" brushRef="#br0" timeOffset="35011.6055">22515 4583 0,'0'0'0,"0"0"0,0 0 16,0 0-16,0 0 0,31-11 0,-31 11 15,31-3-15,-16 3 0,3 2 16,1 2-16,1-1 0,0 2 15,1 4-15,-2 2 0,-4-2 0,-1 0 16,-3-3-16</inkml:trace>
  <inkml:trace contextRef="#ctx0" brushRef="#br0" timeOffset="35172.8778">22439 4900 0,'0'0'0,"0"0"15,0 0-15,23-4 0,-23 4 16,27-2-16,-2 2 0,0-1 16,2 0-16,10-1 0,3-2 15,-6 1-15,-5 0 0,-5 1 0</inkml:trace>
  <inkml:trace contextRef="#ctx0" brushRef="#br0" timeOffset="35619.278">23219 4476 0,'0'0'0,"0"0"0,0 0 16,0 0-1,27-7-15,-27 7 0,27 0 16,-8 1-16,2 0 0,1 2 15,1-1-15,1 3 0,0 0 0,7 2 16,0 2-16,-5 3 0,-2 1 16,-4 0-16,-3 2 0,-5 1 15,-3 0-15,-6 1 0,-5-2 16,-4 1-16,-3 0 0,-5 2 16,-2 2-16,-3-1 0,-2-1 15,-5 0-15,-2 0 0,0-1 16,2 1-16,-1-1 0,0-2 15,2 1-15,3-1 0,-1 1 16,5-1-16,4-4 0,4-3 0,4 1 16,1-2-16,6 0 0,4-2 0,7-1 0,7-2 15,5 0-15,4 0 0,4-1 16,2 0-16,2 0 0,2 0 0,1 0 16,3 0-16,9-1 0,0-1 15,-4 0-15,-3 0 0,-10 1 16,-7-1-16,-6 1 0</inkml:trace>
  <inkml:trace contextRef="#ctx0" brushRef="#br0" timeOffset="35766.5072">24236 4824 0,'0'0'0,"0"0"0,0 0 16,0 0-16,0 0 0,0 0 0,0 0 0,0 0 15,0 0-15,0 0 0,-23 15 16,23-15-16,0 0 0,-20 7 16</inkml:trace>
  <inkml:trace contextRef="#ctx0" brushRef="#br0" timeOffset="37586.3026">25756 4826 0,'0'0'0,"0"0"0,0 0 16,0 0-16,27 0 0,-27 0 15,36-4-15,-14 3 0,1-1 0,4 1 16,5-1-16,9 1 0,0 0 0,13-2 16,2-2-16,-4 2 0,-4 0 0,12 0 15,4 1-15,-8-1 16,-4-3-16,10 1 0,-1-1 15,-8 2-15,-6 2 0,1 0 16,2 0-16,-6-1 0,-4 1 0,3 0 16,-2-1-1,-13 2-15,-3 0 0,0 3 16,-2 2-16,-7-2 0,-4 1 0,-5 0 16,-1 0-16,-4-1 0,-1 1 15,-1-3-15,0 3 16,0-3-16</inkml:trace>
  <inkml:trace contextRef="#ctx0" brushRef="#br0" timeOffset="38125.8229">26071 5011 0,'0'0'16,"0"0"-16,0 0 0,0 0 0,0 0 15,0 0-15,0 0 16,0 0-16,0 0 0,28-7 16,-28 7-16,33-4 0,-33 4 0,40 0 15,-14 1-15,0-1 0,1 2 0,9 0 16,3 0-16,-4 2 0,-2 0 15,-3 2-15,-2 1 0,-4 0 16,-2 2-16,0 1 0,-5 0 16,-6-1-16,-5 0 0,-5 1 0,-3 1 15,-6 1-15,-4-1 0,-4-1 16,-5 0-16,-4 1 0,-1 0 0,-8 2 16,-1-1-16,0-1 0,1 0 15,0 0-15,-1 0 0,-2 0 16,5-1-16,5-1 0,4-1 15,4-1-15,3-3 0,8 0 16,1 0-16,3 1 0,1 1 0,3 0 16,3-2-1,2-2-15,4 0 0,5 0 16,6 0-16,3-3 0,3 0 0,3-3 16,6 1-16,5-1 15,-1-1-15,2 1 0,0 0 16,-4 2-16,-4 1 0,4-1 15,-4 0-15,-8 0 0,-5 1 0,-5 0 16</inkml:trace>
  <inkml:trace contextRef="#ctx0" brushRef="#br0" timeOffset="38974.5852">26649 4612 0,'0'0'0,"0"0"0,0 0 0,0-23 15,0 15-15,-1-6 0,0 0 0,0-6 16,1 1-16,-1-1 15,-2-2-15,-2 0 16,-3-2-16,0 4 0,1 4 0,-2 2 16,-1 2-16,0 2 0,-1 2 15,-3 4-15,-3 0 16,0 4-16,-1 2 0,0 3 16,1 4-16,-1-1 0,0 3 15,-4 5-15,0 3 16,3 1-16,2-4 0,1 4 0,2 1 15,3-3-15,2 0 0,3 0 16,1 3-16,3-4 0,1-2 16,3-1-16,2 1 15,2-4-15,-1-3 0,2-1 0,1-1 0,1-2 0,1-1 16,3-2-16,2-2 0,3-2 16,2-1-16,2-3 0,1-3 15,0 0-15,1-2 0,5-3 16,1-3-16,-3-2 0,0-1 0,-3-1 15,-2-3-15,-1 2 16,-1-1-16,0-4 0,0-2 0,-3 2 16,-1 3-16,-1-6 0,-3 1 15,-1-1-15,-1 2 0,-1 1 0,0 2 16,-2 1-16,-2 4 0,-1 0 16,-1 0-16,-1 3 0,0 2 15,-1 4-15,-1 3 0,0 0 16,1 0-16,-1 3 15,0 4-15,-1 0 16,-1-1-16,0 5 0,-2 1 16,0 2-16,-1 0 0,-2 5 0,0 3 15,0 1-15,-1 0 0,0 3 16,-1 1-16,0 1 0,0 2 16,0 1-16,0 2 0,1 0 15,0 1-15,-3 6 0,0 1 0,1-1 0,2 0 16,0 0-16,0-1 0,2-1 15,-1-2-15,3-1 0,0 0 16,2 0-16,1-3 0,1-1 16,1-1-16,1-2 0,0-3 15,1-1-15,0 0 0,0-3 16,0 0-16,-1-1 16,1-2-16,0-4 15,1 0-15,-2-1 0,0 0 16,0-2-16,0-1 0,-2-1 0,3 1 15,-3-1-15</inkml:trace>
  <inkml:trace contextRef="#ctx0" brushRef="#br0" timeOffset="39444.6366">22956 2978 0,'0'0'0,"0"0"16,0 0-16,0 0 16,0 0-16,16 21 0,-16-21 0,0 0 15</inkml:trace>
  <inkml:trace contextRef="#ctx0" brushRef="#br0" timeOffset="40431.6306">27356 4739 0,'0'0'0,"0"0"16,0 0-16,20-7 0,-20 7 0,27-6 16,-5 4-16,3 0 15,1 2-15,9 2 0,2 0 16,-4 2-16,-1 1 0,0-1 16,-6 0-16,-5-1 0</inkml:trace>
  <inkml:trace contextRef="#ctx0" brushRef="#br0" timeOffset="40625.8579">27361 4931 0,'0'0'0,"0"0"16,0 0-16,0 0 0,26 1 16,-26-1-16,37 0 15,-14-1-15,3 1 0,2-1 16,3-1-16,2 0 0,-4 1 0,-5 0 15</inkml:trace>
  <inkml:trace contextRef="#ctx0" brushRef="#br0" timeOffset="40926.8335">28170 4581 0,'0'0'0,"0"0"16,0 0-16,0 0 0,-2 27 0,2-27 16,-6 27-16,6-27 0,-10 37 0,3-15 31,-1 5-31,-1-1 0,0 1 0,-3 10 15,-1 4-15,2-3 0,1-3 16,-1 9-16,2-3 0,1-2 16,1-3-16,1 7 0,0-3 15,3-6-15,0-5 0,1-6 16,-1-5-16,2-4 0</inkml:trace>
  <inkml:trace contextRef="#ctx0" brushRef="#br0" timeOffset="45392.8331">10493 12717 0,'0'0'16,"0"0"-16,0 0 0,0 0 0,0 0 15,36-6-15,-36 6 0,44-1 16,-21 1-16,4 2 16,4 2-16,-2 1 0,0 1 0,7 4 15,1 3 1,-4 2-16,-2 1 16,-7 2-16,-4 1 0,-4 4 15,-5-3-15,-9 1 0,-9 0 0,-6 0 16,-5-1-16,-8 3 0,-6 0 15,-4 1-15,0-1 0,-9 3 16,0-2-16,2 1 0,1-1 16,-4 4-16,6 0 0,8-6 0,7-3 0,8-1 15,5 0-15,6-4 0,6-1 16,8-1-16,6-1 0,3-4 16,4-1-16,7-1 15,8 1-15,-1-2 0,1 0 0,6-1 16,4 0-16,5 1 15,-3-1-15,-2-2 0,0-3 0,-9-1 0,-8-1 0,-5 1 16,-8 1-16,-3 0 0</inkml:trace>
  <inkml:trace contextRef="#ctx0" brushRef="#br0" timeOffset="46079.4961">11405 12789 0,'0'0'0,"0"0"0,0 0 0,0 0 16,-4 27-16,4-27 0,0 28 0,-1-10 0,-1 3 15,-1 2-15,-1 2 0,1 1 16,-1 0-16,-2 9 15,1 0-15,-1 1 0,1 0 0,-2 4 16,0-4-16,1-3 0,-1-4 16,0-2-16,2-5 0,1-1 15,0-4-15,1-3 16,0-3-16,0-3 16,2-2-16,0-3 0,1-3 0,1-3 15,2-3-15,0-5 16,0-4-16,2-3 0,0-2 0,2-2 15,0 0-15,2-2 0,1-1 16,6-8-16,2-2 0,0 2 16,0 2-16,-2 1 0,0-1 0,-1 1 15,0 2-15,5-3 0,2 2 16,-2 3-16,-1 0 0,-1 3 16,-3 1-16,-1 5 0,0 1 0,-3 3 15,-3 1-15,0 5 16,1 3-16,2 2 0,3 4 15,0 2-15,-2 4 16,0 4-16,-1 2 0,-1 3 16,-1 2-16,-3 5 15,-1 3-15,-4 4 0,-2 3 16,-2-3-16,1-2 0,-2 3 16,-3 1-16,1-2 0,0 0 15,-2 5-15,1 1 0,0-7 0,2-4 16,1 0-16,3-1 0,0-2 0,0-3 0,3 0 15,4 0 1,-1-3-16,1-2 0,4-4 16,3-4-16,-2-3 0,1-2 0,3-1 15,5-2-15,0-1 16,1-2-16,2-3 0,3-3 0,-1-2 16,0-2-16,-5 3 0,-3 2 0,-4 1 0</inkml:trace>
  <inkml:trace contextRef="#ctx0" brushRef="#br0" timeOffset="49013.5192">6538 14053 0,'0'0'0,"-2"-9"0,-2-6 0,0 0 0,-1 0 15,-2-8-15,0-2 0,-2-4 16,-2 1-16,-3 3 0,0 5 16,-1 0-16,-1 3 0,-3 3 15,-2 3-15,-1 5 0,-2 5 0,-6 6 16,-4 6-16,-1 4 15,0 3-15,-6 10 0,1 5 0,4 3 16,3 3-16,3 8 0,1 8 16,4-2-16,8-8 0,2 11 0,6 1 15,5-4-15,0-3 0,8-3 16,5-3-16,0-4 0,5-5 16,-3-6-16,1-6 0,3-3 0,2-4 15,9-4 1,7-4-1,-5-5-15,-2-7 0,6-6 0,5-5 16,-5-2-16,2-1 0,3-9 16,7-3-16,-5-1 0,-7 1 15,5-5-15,0-1 0,-4 2 0,-4 0 16,-7 2-16,-4 5 16,-3 1-16,-4 3 0,-4 2 0,-1 4 0,-3 5 15,-1 2-15,2 3 0,-3 2 16,1 2-16,-2 0 0,0 3 15,-2 7-15,1 1 0,-1 2 0,-2 4 16,0 4-16,-2 0 0,0 4 16,-3 3-16,-1 5 15,1 0-15,5-1 16,-3 0-16,2 2 0,-4 1 16,2-3-16,2 0 0,0 3 15,2-6-15,0-1 0,3-1 16,0-3-16,3-6 0,4-1 0,1-9 15,7 0-15,-3-4 0,-2 2 16,-2 0-16</inkml:trace>
  <inkml:trace contextRef="#ctx0" brushRef="#br0" timeOffset="49214.113">6909 14430 0,'0'0'16,"0"0"-16,0 0 0,0 0 16,-10 28-16,10-28 0,-8 25 15,4-9-15,-1 2 0,2 2 16,-3-2-16,2 3 0,1-3 0,0 4 16,5-1-1,-2-6-15,0-1 0,0-1 0</inkml:trace>
  <inkml:trace contextRef="#ctx0" brushRef="#br0" timeOffset="49414.7447">7445 14219 0,'0'0'0,"0"0"0,0 0 0,35-2 16,-16 2-16,6 2 0,5 0 15,9 3-15,2 0 0,3 3 0,3 1 16,0 1-16,-8-3 0,-8 0 16</inkml:trace>
  <inkml:trace contextRef="#ctx0" brushRef="#br0" timeOffset="49577.231">7448 14635 0,'0'0'0,"0"0"0,27-2 15,-6 0-15,4 0 0,15 0 16,15 1-16,-4-5 0,2-1 0,0 0 16,-2 2-16,-12-1 0</inkml:trace>
  <inkml:trace contextRef="#ctx0" brushRef="#br0" timeOffset="49977.536">8733 14187 0,'0'0'0,"0"0"15,0 0-15,-15-23 0,15 23 16,-27-20-16,4 9 0,-6-2 0,-3 0 15,-16-2-15,-3 3 0,0 3 16,2 2-16,-7 2 0,-6 3 16,11 5-16,6 4 0,11 2 15,8 3-15,8 1 0,7-2 0,9 5 16,7 2-16,6 1 0,7 1 16,7 3-16,6-1 0,6 3 0,4 3 0,2 1 15,0 3-15,4 5 0,-2 1 16,-6-2-16,-8-1 15,-4-2-15,-4-2 0,-5 7 0,-6-1 16,-6-4-16,-9-8 0,-5 0 16,-7 0-16,-6-3 15,-5-2-15,-7-2 16,-4-4-16,-6-3 0,-2-4 16,2-3-16,1 0 0,5-8 15,4-6-15,8 2 0,7 2 16,3 2-16</inkml:trace>
  <inkml:trace contextRef="#ctx0" brushRef="#br0" timeOffset="50193.7701">8901 14622 0,'0'0'0,"0"0"16,-5 22-16,2-8 0,0 0 15,-1 1 1,-2 2-16,-4 6 0,-1 1 0,0-2 16,0 2-16,1-2 0,3-1 15,-1 0 1,1-3-16,3-4 0,2-3 0,0-3 16,0-1-16,1 0 0</inkml:trace>
  <inkml:trace contextRef="#ctx0" brushRef="#br0" timeOffset="50401.7032">9316 14412 0,'0'0'0,"0"0"16,0 0-16,31-7 15,-17 7-15,5 0 0,4 1 16,2 1-16,2 2 0,10-1 0,3 1 0,-1 4 15,-2 2-15,6 4 0,-3 0 16,-11-3-16,-10-2 0,-2 0 16,-4-4-16,-2 0 15</inkml:trace>
  <inkml:trace contextRef="#ctx0" brushRef="#br0" timeOffset="50547.3313">9341 14756 0,'0'0'0,"0"0"15,0 0-15,0 0 0,30 10 0,-30-10 16,44 6-16,-12-2 0,7-3 16,6 1-16,6 0 0,15 0 0,-1-2 15,1 3-15,-12-3 0,-10 1 16</inkml:trace>
  <inkml:trace contextRef="#ctx0" brushRef="#br0" timeOffset="50895.2547">10330 14362 0,'0'0'0,"0"0"16,0 0-16,35 4 0,-19 1 0,5 0 15,3 3-15,7 2 0,1 1 16,5 10-16,-3 1 15,-7 6-15,-5 1 0,-6-1 0,-5-3 16,-15 7-16,-12 4 16,-2-6-16,1 0 0,-12 3 0,-4 2 15,3-6-15,3-4 0,-1 4 16,5-1-16,5-3 0,5 0 16,4-3-16,5-4 15,4-7-15,2 0 0,16-1 16,10-6-16,17-1 15,12-6-15,17 2 0,12-2 16,1-1-16,-12-3 0,-11 1 0,-19 2 16,-12 3-16</inkml:trace>
  <inkml:trace contextRef="#ctx0" brushRef="#br0" timeOffset="51311.9012">12041 13890 0,'0'0'0,"0"0"0,0 0 0,0 0 16,-3 23-16,3-23 0,1 26 0,-1-26 16,4 36-16,-1-17 15,2 0-15,0-2 0,1 0 0,3 1 16,2 0-16,0 0 0,0 0 16,6-2-16,5 0 0,3-2 0,1-1 15,6-2-15,6-3 16,6 0-16,-2-1 0,2-2 0,2-3 15,-3 0-15,-4-2 0,6 1 0,-1 0 16,-5-3-16,-5 0 0,-1-4 16,-2 1-16,-9-2 15,-7 0-15,-3 2 16,-2-1-16,-2 3 0</inkml:trace>
  <inkml:trace contextRef="#ctx0" brushRef="#br0" timeOffset="51534.5602">12044 14456 0,'0'0'0,"-3"9"15,-3 5-15,1 4 0,-1 1 16,0 13-16,-1 7 0,-2 11 16,0 0-16,2 3 0,-1 4 15,0 1-15,3-5 0,-1 4 16,2-3-16,1-10 0,0-5 0,2-4 15,0-6-15,0-5 0,0-6 16,2-14-16,2-11 16,0 3-1,-2 1-15,0-1 0</inkml:trace>
  <inkml:trace contextRef="#ctx0" brushRef="#br0" timeOffset="51735.2597">12331 14712 0,'0'0'16,"0"0"-16,24-4 0,-24 4 0,35-10 0,-11 6 16,3-3-16,10 0 0,0 0 15,2 1-15,0 2 0,7-1 16,-5-2-16,0 3 0,-2 1 16,-5-1-16,-3 1 0,-2-4 15,-6 0-15,-10-1 0,-3-2 0,-2 2 16,-2 2-16,0 2 0</inkml:trace>
  <inkml:trace contextRef="#ctx0" brushRef="#br0" timeOffset="52113.887">12682 14570 0,'0'0'0,"0"0"16,0 0-16,-7 28 0,7-28 0,-6 35 16,4-13-1,0 3-15,1 3 0,0 11 16,1 2-16,0 0 0,1 0 15,1 11-15,0 2 16,1-7-16,-1-1 0,0 0 0,-1-3 16,-1-7-16,-2-7 0,0-5 15,-1-6 1,-2-3-16,-3-4 0,0-5 16,0-6-16,-11-7 0,-8-10 15,2 2-15,2-3 0,2 0 16,2 0-16,4-3 0,3 3 0,4-8 15,6-2-15,4 1 0,2 1 16,13-5-16,8-5 0,1 6 16,-1 0-16,11-3 15,8-3-15,5-3 0,-3 6 0,17-9 16,7-1-16,-7 4 0,-6 2 0,28-15 16,-7 8-16,-18 8 0,-13 4 15,0-7-15,0-2 16,-11 2-16,-5 1 0,-10 13 0,-7 7 15,-4 6-15</inkml:trace>
  <inkml:trace contextRef="#ctx0" brushRef="#br0" timeOffset="52354.651">13673 14058 0,'0'0'0,"0"0"15,0 0-15,-12 22 0,12-22 0,-15 24 16,4-6-16,-2 4 0,-2-1 0,-7 13 15,-3 4-15,1 1 0,1 0 0,-9 8 16,-2-1-16,4-3 0,3-3 16,0 6-16,5-6 0,3-5 15,4-5-15,3-3 16,2-6-16,2-7 0,1-3 0,3-3 16,1-2-1,3-6-15,0-3 0,3-14 16,3-8-16,-2 6 0,0 1 0,0 5 15</inkml:trace>
  <inkml:trace contextRef="#ctx0" brushRef="#br0" timeOffset="52521.5619">13621 14231 0,'0'0'0,"0"0"0,0 0 15,25 10-15,-25-10 0,39 19 16,-8-3-16,-1 0 0,-2 2 0,12 7 15,2 5-15,4 1 16,-5-1-16,-3-1 0,-10-5 0,-5-5 16,-5-5-16,-5-3 15</inkml:trace>
  <inkml:trace contextRef="#ctx0" brushRef="#br0" timeOffset="52900.7454">13491 14733 0,'0'0'0,"0"0"16,0 0-16,24 9 0,-24-9 0,27 16 15,-27-16-15,35 21 0,-15-6 16,-1 0-16,-2 5 16,-1-2-16,-3 0 0,-2 7 0,-6 0 15,-5 0-15,-5-3 0,-6 9 31,-3-2-31,3-4 0,0-3 0,-2 0 16,2-1-16,3-4 0,1-2 16,1-1-16,2-3 0,1-1 15,2-3-15,4-3 16,4-3-16,10-2 0,10-2 16,-2-1-16,-1 1 0,13-7 15,5-2-15,-7 1 0,-3-3 0,1-4 0,-3-3 16,-5 0-16,-3 3 0,-8-11 15,-4-7-15,-6 4 0,-4 0 0,-8-4 16,-4-7-16,3 9 16,1 8-16,3 7 0</inkml:trace>
  <inkml:trace contextRef="#ctx0" brushRef="#br0" timeOffset="53170.4197">14449 14222 0,'0'0'0,"0"0"15,9 19-15,-2-6 0,-1 4 16,3 13-16,0 7 0,-1-1 16,-2-1-16,0 16 0,-3 8 15,-2-6-15,-1-3 0,-1 11 16,0 0-16,1 6 0,0-9 0,1-5 15,1-2-15,-1-6 16,1-6-16,-1-5 0,1-6 0,-2-10 0,0-4 0,-3-7 16,-2-7-16,2 1 15,1 1-15,-1-2 0</inkml:trace>
  <inkml:trace contextRef="#ctx0" brushRef="#br0" timeOffset="53339.7261">14554 14692 0,'0'0'0,"0"0"0,0 0 15,21-5-15,-21 5 0,34 0 16,-13 0-16,1 4 0,1-1 0,2 4 16,1 4-16,2 3 0,-5 2 15,-3-2-15,-4-1 0,-3-3 0</inkml:trace>
  <inkml:trace contextRef="#ctx0" brushRef="#br0" timeOffset="53486.9309">14307 15162 0,'0'0'15,"0"0"-15,0 0 0,0 0 0,0 0 16,25 10-16,-25-10 0,36 5 0,-9-2 0,11 0 16,8-3-1,1 3-15,2-3 0,12-2 0,10-2 16,-3 1-16,-15 2 0,-13-2 15</inkml:trace>
  <inkml:trace contextRef="#ctx0" brushRef="#br0" timeOffset="53687.725">15033 14669 0,'0'0'0,"0"0"0,0 0 15,29-11-15,-7 4 0,15 3 16,11 4 0,6 0-16,5 4 0,8 0 0,-7 3 15,5 1-15,1 5 0,-4-2 0,-14-4 16,-11 0-16,-10-3 0,-7-1 16</inkml:trace>
  <inkml:trace contextRef="#ctx0" brushRef="#br0" timeOffset="53904.0581">15146 14930 0,'0'0'0,"0"0"0,0 0 15,0 0-15,0 0 0,-13 28 16,13-28-16,0 0 0,3 23 0,-3-23 16,18 16-16,-3-9 0,5-2 15,4 1-15,4-3 0,2-2 0,2 2 16,6-7-16,0-3 0,-3-7 15,-2 0-15,7-18 16,-1-11 0,-9 10-16,-4 5 0,-5 4 0</inkml:trace>
  <inkml:trace contextRef="#ctx0" brushRef="#br0" timeOffset="54242.9361">15357 14037 0,'0'0'0,"0"0"0,0 0 16,5 26-16,-5-26 0,6 35 0,-1-6 16,3 11-16,0 3 0,7 23 15,6 6-15,-1-1 0,-1-2 16,4 26-16,5 20 0,0 2 15,0-13-15,14 43 0,0-5 16,-9-24-16,-5-11 0,8 11 0,3 11 16,-4-11-16,-5-10 0,2 11 0,0 5 15,-3-18-15,-3-13 0,-6-3 16,-4-1-16,-5-18 0,-5-13 16,-2-18-16,-2-10 0,0-16 15,-1-12-15,3-22 0,0-17 16,-1-8-16,-2-3 15,0 15-15,1 9 0,-2 9 16</inkml:trace>
  <inkml:trace contextRef="#ctx0" brushRef="#br0" timeOffset="54506.2535">15701 14134 0,'0'0'0,"0"0"15,0 0-15,0 0 0,0 0 0,0 0 16,16 21 0,-16-21-16,22 28 0,-7-9 15,0 8-15,0 2 0,-2 3 0,2 18 16,0 6-1,-4-4-15,-3-3 0,1 1 0,0-3 16,-2-11-16</inkml:trace>
  <inkml:trace contextRef="#ctx0" brushRef="#br0" timeOffset="55250.7292">6657 15890 0,'0'0'16,"0"0"-16,0 0 0,0 0 0,0 0 16,0 0-16,0 0 15,0 0-15,0 0 0,0 0 0,0 0 16,0 25-16,0-25 0,0 0 15,0 25-15,0-25 0,0 0 0,0 23 16</inkml:trace>
  <inkml:trace contextRef="#ctx0" brushRef="#br0" timeOffset="55413.5797">6146 16565 0,'0'0'16,"0"0"-16,0 0 0,0 0 16,0 0-16,35-2 0,-15-6 0,-3 2 15,-1 0-15,-3 1 0</inkml:trace>
  <inkml:trace contextRef="#ctx0" brushRef="#br0" timeOffset="55551.827">6809 16524 0,'0'0'0,"0"0"0,0 0 0,9 24 15,-1-12-15,4 3 0,5 1 16,0 1-16,-2-2 16,-3-3-16</inkml:trace>
  <inkml:trace contextRef="#ctx0" brushRef="#br0" timeOffset="56200.4561">8611 16262 0,'0'0'0,"6"-12"0,2-5 16,3-4-16,1-3 0,1-9 0,-2-5 0,-2 3 16,-3 1-16,-1-8 0,-4-1 15,-3 6 1,-4 3-16,-4 3 0,-3 3 0,0 5 0,-2 5 16,-5 5-16,-7 3 0,-3 6 15,-2 8-15,-4 6 0,-5 5 16,1 6-16,3 8 15,-11 9-15,3 5 0,6 1 16,3 1-16,3 14 0,7 6 16,7-6-16,6-3 0,5 4 15,5 4-15,5 17 0,3-14 16,12-5-16,7-4 0,5-16 16,1-12-16,2-5 0,1-3 15,-1-3-15,2-3 0,1-6 0,2-6 0,-3-6 16,0-7-16,3-8 0,4-6 15,-20 9 1,0-2-16,3-6 0,5-5 16,-7 0-16,-2-1 0,-3-6 0,-3-2 15,-4 2-15,-2 4 0,-2 0 16,0 1-16,-3 4 0,0 2 16,-2 5-16,0 5 15,-1 5-15,2 0 0,-2 2 0,-2 2 16,2 4-16,-3 0 0,0 8 15,0 6-15,-2-2 0,0 1 0,-3 8 16,-1 4-16,-2 1 16,0 1-16,0 5 0,1 4 15,0 5-15,1 0 0,3 1 0,1 3 0,3-6 16,-2-4-16,1 2 0,2-3 16,1-11-16,0-6 0,0-3 15</inkml:trace>
  <inkml:trace contextRef="#ctx0" brushRef="#br0" timeOffset="56670.4718">9004 16619 0,'0'0'0,"0"0"16,0 0-16,0 0 0,0 0 0,0 0 0,-6 33 15,6-33-15,-4 25 0,4-25 16,-7 39-16,4-18 0,-2-1 0,-1-1 16,0-1-16,1-1 15,-1 0-15,1 2 0,1-4 16,0-2-16,1-3 0,1-2 16,1-3-16,1-5 0,4-1 0,2-5 15,2-3-15,2-3 0,1-3 0,5-6 16,0-1-16,2-1 0,0 0 0,6-6 15,1-1-15,-3 3 0,-2 4 16,-2 2-16,-3 3 16,-2 2-16,0 2 0,-4 2 0,0 2 15,-2 2-15,-3 1 0,1 4 16,-1 5 0,-1 1-16,2 2 0,-2 4 15,-1 5-15,-1 3 0,1 4 16,-2 2-16,0 3 0,0 1 15,-2 1-15,1 4 0,-1 0 0,0-3 16,0-2-16,-2-1 0,1-3 16,1-3-16,0-5 15,1-2-15,0-2 0,-1-3 0</inkml:trace>
  <inkml:trace contextRef="#ctx0" brushRef="#br0" timeOffset="56848.9305">9649 16402 0,'0'0'0,"0"0"15,0 0-15,42-14 0,-16 9 16,6 2-16,5 1 0,10 3 16,1 1-16,8 2 0,-1 2 15,-8-1-15,-5-2 0,-2 0 16,-9 0-16,-7-2 0</inkml:trace>
  <inkml:trace contextRef="#ctx0" brushRef="#br0" timeOffset="57002.6279">9710 16741 0,'0'0'15,"0"0"-15,0 0 0,40 14 0,-15-7 0,7 2 16,5 0-16,15 1 0,2-3 15,0 1-15,-10-2 0,-7-2 16</inkml:trace>
  <inkml:trace contextRef="#ctx0" brushRef="#br0" timeOffset="57376.1927">10699 16355 0,'0'0'0,"0"0"0,30 3 15,-12 1-15,2 2 0,10 4 0,3 2 0,-1 3 0,-2 1 16,4 7-16,-2 3 16,-6-2-16,-4-1 0,-6 1 0,-6 1 15,-7-1-15,-6-1 0,-8-1 16,-6-2-16,-5-1 0,-4 1 15,-7 3-15,-2 1 0,1-2 16,0-1-16,4 0 16,5 0-16,5-3 15,5-2-15,4-1 0,3 0 16,5 0-16,4-2 0,12 0 16,10 1-16,7-3 0,5-2 0,8-2 15,6-2-15,1-2 0,4-3 16,-3-4-16,-2-4 15,5-6-15,-5-3 0,-11 4 0,-9 4 0,-8 2 0</inkml:trace>
  <inkml:trace contextRef="#ctx0" brushRef="#br0" timeOffset="57989.4721">11540 16426 0,'0'0'0,"0"0"0,0 0 15,0 0-15,0 35 0,0-35 16,0 28-16,0-28 0,-3 38 16,0-15-16,-1 3 15,1 2-15,0 2 0,-3 9 0,0 1 16,0-1-16,1 0 0,-3 5 16,0-2-16,1-3 0,1-4 15,-1-3-15,2-5 0,0-4 16,1-4-16,1-5 0,0-2 15,2-3-15,0-3 0,3-5 0,3-5 16,0-4-16,3-3 0,3-5 16,2-5-16,2-1 0,0-2 15,7-5-15,1-2 0,-1 0 0,-1-1 0,6-3 0,0 3 16,2 3 0,0-1-16,-4 1 15,-2 0-15,-2 6 0,-1 2 0,0 4 16,-1 2-16,-4 2 15,-2 4-15,-3 2 0,-2 2 16,-1 2-16,-3 1 0,-1 10 16,-1 6-16,-5 6 15,-5 3-15,2-2 0,0-1 0,-1 7 16,-2 6-16,1-2 0,1-2 0,0 7 16,1 1-16,2-4 0,-1-1 15,2-3-15,1 0 0,2-2 16,1-3-16,2-1 0,2-1 15,1-3-15,3-3 0,9-4 0,5-1 32,-3-4-32,0-1 0,9-3 0,4-3 15,2-3-15,0-4 0,4-4 16,2-3-16,-3-3 0,-4 0 0,2-6 16,3-5-16,4-7 15,-2-2-15,-4-7 0,-2-6 16,-5 5-16,-1 5 0,-5 7 0,-6 8 15,-6 8-15</inkml:trace>
  <inkml:trace contextRef="#ctx0" brushRef="#br0" timeOffset="61484.7255">24858 1971 0,'0'0'0,"0"0"16,0 0-16,33-4 0,-17 4 0,6-3 15,6 2-15,4 1 0,3 0 16,15 0-16,7 0 0,9 0 0,-3 0 16,10 0-16,-1-3 0,-8 0 15,-5 2-15,-1 1 0,-7 0 16,-9-3-16,-7-1 0,-6-3 16,-6-3-16,-5 2 0,-2 1 0,-11 0 15,-7-3-15,-2 5 0,-4-2 16,3 3-16,0 1 0,2 0 0</inkml:trace>
  <inkml:trace contextRef="#ctx0" brushRef="#br0" timeOffset="61732.2608">25341 1581 0,'0'0'0,"0"0"15,0 0-15,0 0 0,0 0 0,0 32 16,0-32-16,-3 30 16,0-12-16,-1 6 0,1 1 15,-1 3-15,0 1 0,0 8 0,-1 4 16,1-1-16,1-4 0,-1 10 0,2-3 16,1-1-16,2-6 0,1 8 0,3-2 15,0-3-15,3-6 0,-2-8 16,-2-4-16,-1-7 0</inkml:trace>
  <inkml:trace contextRef="#ctx0" brushRef="#br0" timeOffset="62265.0878">26074 1470 0,'0'0'0,"7"-3"16,3-3-16,2 2 0,2 0 16,11 0-16,5 0 0,0 1 15,3-2-15,12 3 0,1 4 16,-3 0-16,-2-1 0,5 5 0,-3 4 15,-5-2-15,-6 0 0,-6 5 16,-5 1-16,-7 4 0,-4-2 16,-11 4-16,-9 2 0,-3-1 15,-3 3-15,-7-2 0,-6 4 16,-1 1-16,-1-5 0,-3 6 0,-4-2 16,2 2-1,1-2-15,-7 8 0,1-4 16,4-1-16,5-1 0,5-3 0,3 0 15,6-4-15,5-3 0,4-1 16,3-5-16,5-1 0,4-1 16,9-3-16,8-4 0,5-2 15,4-1-15,9-1 0,8-2 16,1-1-16,0-3 0,12-3 0,1-4 0,-1 3 16,-3-1-16,8-5 0,-1-1 15,-9 1-15,-6 2 0,-2 0 16,-1-2-16,-8 2 0,-4 1 15,0 3-15,1 0 0,-10 4 0,-8 1 16,-4 2-16</inkml:trace>
  <inkml:trace contextRef="#ctx0" brushRef="#br1" timeOffset="65311.5006">11664 10192 0,'0'0'16,"0"0"-16,0 0 0,0 0 0,0 0 0,0 0 15,0 0-15,31-3 0,-31 3 16,40-1-16,-11-2 0,2-1 15,1 1-15,10 0 0,1 2 16,-2-2-16,-4 3 0,6-1 16,-3 1-16,-5 0 0,-3 1 15,-4-1-15,-5 0 0,-6-4 0,-4-3 0,-3 3 16,-2-1-16,-1 3 0</inkml:trace>
  <inkml:trace contextRef="#ctx0" brushRef="#br1" timeOffset="65562.4474">11956 9957 0,'0'0'0,"0"0"0,0 0 0,0 0 0,0 0 16,1 31-16,-1-31 15,2 31-15,-2-31 0,1 39 0,-1-16 16,0 2-16,-1-2 0,-1 11 16,0-3-16,0-1 15,1-1-15,-1-1 0,2-3 0,0-5 0,0-4 0,0-2 16</inkml:trace>
  <inkml:trace contextRef="#ctx0" brushRef="#br1" timeOffset="65896.7036">12397 9888 0,'0'0'0,"0"0"16,0 0-16,0 0 0,23-7 0,-23 7 15,0 0-15,33 0 0,-19 4 16,-1-2-16,1 3 15,-1 0-15,1 1 0,-3 1 0,-3 2 16,-2 2-16,-3 1 0,-4 2 16,-3 1-16,-4 6 0,-1-3 15,0 0-15,-1-1 0,2 0 0,0 2 0,0-4 16,2 1-16,0-2 0,3-1 16,3 1-16,2-3 0,3 1 15,4-3-15,9 0 0,7 0 16,6-4-16,3 1 0,17-1 15,5-3-15,-10 1 0,-9-3 0,-7 1 32</inkml:trace>
  <inkml:trace contextRef="#ctx0" brushRef="#br1" timeOffset="66613.5819">19096 10588 0,'0'0'16,"0"0"-16,0 0 0,31 0 0,-15 1 0,5 5 15,4-2-15,9 4 0,1 1 0,2 0 16,-1 2-16,6-1 16,-3-3-1,-4 0-15,-2-1 0,-5-2 0,-4 0 0,1-4 16,-4-3 0,-6 2-16,-3-2 0,-2 3 0</inkml:trace>
  <inkml:trace contextRef="#ctx0" brushRef="#br1" timeOffset="66782.8866">19425 10472 0,'0'0'0,"0"0"0,0 0 0,0 0 0,0 0 0,-13 24 15,13-24-15,-10 21 0,4-7 16,1 1-16,-2 3 15,0 0-15,1 0 0,-2 3 16,-1 0-16,-2 4 0,1 0 16,0-3-16,1-1 0,1-3 15,1-4-15,2-2 0</inkml:trace>
  <inkml:trace contextRef="#ctx0" brushRef="#br1" timeOffset="67177.7026">19776 10542 0,'0'0'0,"0"0"0,0 0 16,0 0-16,27-2 0,-27 2 0,27 2 15,-13 1-15,-1 1 0,0 3 16,2 0-16,-3 4 15,-2 0-15,-1 7 0,-3 0 0,-2-1 0,-4-1 16,-4 0-16,-2-1 0,-4-1 16,-4 1-16,-1 0 0,-2-1 15,1-1-15,0-2 0,3-1 16,1-2-16,1 3 0,1-4 0,1 0 16,2 0-16,0 0 0,2-3 15,0 3 1,2-4-16,2 4 0,2-3 15,7 3-15,4 3 0,1-5 16,3 5-16,11 1 0,3 0 16,-1 0-16,0 0 0,4-1 0,-3-4 15,-6-1-15,-4-2 0,-3 1 16</inkml:trace>
  <inkml:trace contextRef="#ctx0" brushRef="#br1" timeOffset="71006.5859">11331 13963 0,'0'0'16,"0"0"-16,0 0 0,0 0 0,0 0 0,0 0 15,0 0-15,0 0 0,0 0 16,0 0-16,0 0 0,0 0 16,-22 12-16,22-12 0,-29 14 15,29-14-15,-40 15 0,16-6 16,-2 1-16,-2-1 0,-1 0 0,-9 3 15,-3 1 1,3-2-16,4-1 0,-7 2 16,3 1-16,4-2 0,4 1 0,3-1 15,5 0-15,4-2 0,3-1 16,3-2-16,2-1 0,2 0 0,3 1 16,2-1-16,0-2 0,3 3 15,3-1-15,4 1 16,4-1-16,4-1 0,2 1 15,7 1-15,4 4 0,1-3 16,0 1-16,8 2 0,4 1 16,-3-2-16,0 3 0,8 2 15,2 2-15,-4-2 16,-2-1-16,-8-2 0,-7-2 0,-1-2 16,-2-1-16,-3-1 0,-3 0 0,-5-1 15,-2 3-15,-2-4 0,-3-2 16,-1-2-16,-1-1 15,0-1 1,-1-1-16,-1 3 0,0-3 0,-2 4 16</inkml:trace>
  <inkml:trace contextRef="#ctx0" brushRef="#br1" timeOffset="71215.7842">11242 13999 0,'0'0'0,"0"0"0,0 0 16,0 0-16,0 0 0,-5 25 0,5-25 0,-4 26 15,0-7-15,0 6 16,-2 7-16,1 2 0,-2 2 16,-3 14-16,-1 3 0,-6 14 0,-2 1 15,0-4-15,5-13 0,3-10 16</inkml:trace>
  <inkml:trace contextRef="#ctx0" brushRef="#br1" timeOffset="73761.3575">19581 14597 0,'0'0'0,"4"-13"16,0-4-16,1-2 0,-1 0 0,4-11 15,1-2-15,0-9 0,0-1 0,-1-9 16,-1-3-16,-3 5 0,-2 3 0,-3 1 16,-1 0-16,-4-2 0,-1 7 15,-2-2-15,0 1 0,-1 5 16,0 5-16,-6 4 0,-5 2 16,0 6-16,-1 2 0,-3 7 15,0 4-15,-1 5 0,-5 3 0,0 6 16,0 4-16,-2 3 0,-1 2 0,-5 10 15,2 5-15,4 2 0,3 4 16,1 7-16,2 3 16,3-2-16,5-3 0,2 7 0,5 0 15,3 0-15,2-2 0,6-3 16,4-3-16,3-2 0,5-1 0,6-7 16,3-5-1,-2-3-15,-1-5 0,5-3 16,3-2-16,4-6 0,1-2 15,-3-9-15,3-1 0,1-5 16,0-3-16,-1-2 0,-1 0 16,-1-5-16,-2-2 0,0-2 15,-1 0-15,-2-2 0,-1-4 0,-4 1 16,-3-1-16,-2 0 0,-4 2 0,-1 1 16,-1 2-16,-2 3 0,0 3 15,-2 1-15,-1 1 0,-1 5 16,-1 0-16,0 5 0,0 2 15,0 4-15,-2 3 0,0 4 16,-1 1-16,-1 4 0,1 4 0,-2 2 16,-2 3-1,0 4-15,2 0 0,-2 1 16,1 0-16,-1 1 0,0 1 16,1 1-16,-1-3 0,3 1 0,0-2 15,0-2-15,-2-1 16,2-3-16,1-3 0,2-3 15,1-2-15,3-7 0,2-1 0,0 0 16,-2-2-16,-1 2 0</inkml:trace>
  <inkml:trace contextRef="#ctx0" brushRef="#br1" timeOffset="74247.025">19876 14388 0,'0'0'0,"0"0"0,0 0 16,-2 20-16,2-20 0,-4 19 15,4-19-15,-5 28 0,0-13 0,0 2 16,-1 0-16,1 2 0,-2 2 16,-2 2-16,1 0 15,0-4-15,2-1 0,1-3 0,2-3 0,-1-1 16,1-3-16,1-2 15,1-2-15,1-4 0,0 0 0,3-3 16,1-4-16,3-1 0,2-3 0,2-6 16,1-1-16,0-3 0,0 2 15,-1-4-15,0 1 0,0 1 16,-1 2-16,1-2 0,1 1 0,3-4 16,-2 3-16,-1 0 0,0 5 15,-2 3-15,-2 0 0,-3 5 16,1 4-16,-3 1 0,1 3 0,-3 4 15,-1 4-15,-1 1 0,-2 2 16,0 3-16,-1 4 0,-2 0 16,-1 0-1,1 3-15,-1 1 0,1 2 16,-1-2-16,-1 7 0,2-1 16,0-3-16,2-2 0,2-3 15,0-3-15,1-6 0,1-2 0,1-6 16,3-6-16,-2 1 0,-2 2 15,2-3-15</inkml:trace>
  <inkml:trace contextRef="#ctx0" brushRef="#br1" timeOffset="74425.1017">20337 14028 0,'0'0'15,"8"-4"-15,3-1 16,4 0-16,3 0 15,10-1-15,5-1 0,3 2 16,1-1-16,10 1 16,-1 3-16,-4 3 0,-4 3 15,-8-2-15,-7-3 0,-2 0 16,-4 1-16,-4-1 0</inkml:trace>
  <inkml:trace contextRef="#ctx0" brushRef="#br1" timeOffset="74563.1669">20239 14262 0,'0'0'0,"0"0"0,0 0 16,0 0-16,0 0 0,14 25 16,-14-25-16,39 14 0,-14-10 0,9-1 15,8-3-15,0-2 16,1-3-16,4 1 0,1-1 0,-10 0 0</inkml:trace>
  <inkml:trace contextRef="#ctx0" brushRef="#br1" timeOffset="75243.1217">21701 13078 0,'0'0'15,"0"0"-15,-1-15 0,-1 7 0,-1-1 16,-3-2-16,-4-1 15,-4-4-15,-2 2 0,-7 0 16,-6 2-16,2 0 0,-1 2 0,-7 3 0,0 4 16,4 3-16,2 2 0,3 7 15,1 5-15,7 2 0,3 2 0,5 13 16,6 8-16,3-1 0,3 0 16,4 9-16,1 9 15,1-4-15,1-3 0,-2 14 16,-1 5-1,-3-5-15,-2-3 0,-7 8 0,-6 0 16,-6-12-16,-2-9 0,-13 20 16,0-7-16,5-15 0,4-10 0,-6-3 15,-5-4-15,9-10 0,5-3 16,5-6-16,4-1 16,7-6-16,-2 0 0,0-2 0,2 0 15,2-2-15,0-1 0,1 1 0,1-3 16,1 1-16,0 0 0,4-1 15,4 1-15,-1 1 0,1 3 0,3 3 16,4 2-16,0 3 0,1 1 16,2 5-16,-1 5 15,-1 0-15,-3 1 0,-2 9 0,-1 9 16,-3-1 0,0-1-16,-2 16 0,-3 3 15,-2 1-15,0-2 0,-5 17 0,-2 0 0,-2-3 0,-2 0 16,-5 12-16,0 2 15,1-5-15,2-4 0,-4 34 0,3-8 16,7-13-16,2-11 0,2-4 16,0-3-16,0-9 15,1-11-15,1 2 0,1-2 16,0-11-16,1-7 0,0-9 16,0-2-16,-1-8 0,1-4 0,3-5 15,1-6-15,5-2 0,5-2 16,-7 3-16,-1 1 0,-3 2 15</inkml:trace>
  <inkml:trace contextRef="#ctx0" brushRef="#br1" timeOffset="76098.4777">23140 13109 0,'0'0'15,"0"0"-15,0 0 0,0 0 0,-24 9 16,24-9-16,-29 11 0,29-11 16,-41 13-16,15-5 15,-5 2-15,0 0 0,0 0 0,-7 3 16,-1 0-16,-6 2 0,2 0 16,1-1-16,2 0 0,7-2 15,6 1-15,3 0 0,5-1 16,3-1-16,4-1 0,5-1 0,5-1 15,11 1 1,9 0-16,9 0 0,8 1 16,7 0-16,7-1 0,12 2 0,3 0 15,-3-1-15,1-2 0,8 0 16,-3-1-16,-8-2 0,-4-1 16,5-1-16,-5-2 15,-11-2-15,-7-1 0,-10-7 0,-5-5 16,-8-6-16,-8-5 0,-1 9 15,-2 3-15,-1 5 0</inkml:trace>
  <inkml:trace contextRef="#ctx0" brushRef="#br1" timeOffset="76299.2194">23010 13318 0,'0'0'0,"-1"10"15,0 4-15,0 3 0,1 2 0,-1 12 16,-1 5 0,0 13-16,0 3 0,-1 5 15,-1 4-15,-2 14 0,-2-2 16,0-6-16,3-18 0,0-12 0</inkml:trace>
  <inkml:trace contextRef="#ctx0" brushRef="#br1" timeOffset="77155.144">21859 15020 0,'0'0'0,"0"0"15,0 0-15,0 0 0,0 0 0,1-19 16,-1 19-16,0 0 0,0 0 0,24-22 16,-24 22-16,34-14 0,-15 11 15,5-3-15,4 1 0,0 2 16,1 2-16,10 4 0,2 2 16,-4-1-16,-3 2 0,7 2 15,-2 6-15,-6-4 0,-5 2 0,-8 2 16,-7 3-16,-7 0 0,-7-1 15,-13 5-15,-11 0 0,-3 1 0,-4 2 16,-18 6-16,-10 5 16,0-3-16,-2 1 0,-10 8 0,2-1 15,7-1-15,17-10 0,13-4 16,9-3 0,11-1-16,8 0 0,11-6 0,11-1 15,7-6-15,5-2 0,10-6 16,11-3-16,-1 0 15,-3-1-15,13 0 0,4-4 16,-4-2-16,-4 0 0,14-5 0,-14 5 16,-18 1-16,-1-1 0,1 0 15,-13 3-15,-8 3 0</inkml:trace>
  <inkml:trace contextRef="#ctx0" brushRef="#br1" timeOffset="77618.9728">22842 15087 0,'0'0'0,"0"0"0,0 0 16,-3 24-16,3-24 0,-4 22 0,4-22 16,-8 33-16,2-10 0,0 0 15,-3 2-15,-2 10 0,-1-2 16,1 1-16,0-1 0,0 3 15,1-4-15,0-3 0,1 0 0,2-4 0,2-2 16,0-7-16,2-2 0,1-3 16,0-4-16,2-4 0,1-6 15,1-1-15,1-6 0,4-5 16,2-2-16,3-2 0,1-5 0,4-5 16,-1 0-16,1-2 0,-1 2 15,3-3 1,2 0-16,-1 3 0,0 4 15,3-3-15,-1 2 0,-3 5 16,-3 3-16,0 4 0,-2 3 16,-1 0-16,-1 4 0,-1 4 15,0 3-15,0 4 0,0 2 0,-1 2 16,-1 5-16,0 2 16,-1 3-16,-3 4 0,0 6 0,-1 0 0,-1 0 15,1 2-15,-1 2 0,0 0 16,1 3-16,2 8 0,2 0 15,-1-10-15,-2-5 0,0-7 16</inkml:trace>
  <inkml:trace contextRef="#ctx0" brushRef="#br1" timeOffset="77973.6033">25251 14937 0,'0'0'0,"0"0"0,0 0 16,0 0-16,0 0 0,-30 10 0,30-10 15,-36 18-15,14-3 0,-4 2 16,-1 4-16,1 1 0,2 0 0,-7 13 16,2 4-16,2 11 0,6-2 0,3 16 15,8 3 1,7-6-16,5-7 0,6 6 0,3-3 16,5-7-16,5-7 0,9 0 15,4-9 1,-9-9-16,-8-7 0,-5-5 0</inkml:trace>
  <inkml:trace contextRef="#ctx0" brushRef="#br1" timeOffset="78490.5199">25543 15176 0,'0'0'0,"0"0"16,0 0-16,0 0 0,0 0 0,0 31 16,0-31-16,-2 34 15,-2-13-15,0 3 16,-1 1-16,-2 0 0,0-3 16,-2 7-16,0 0 0,-1 2 0,1-3 15,0-2-15,1-1 0,2-4 16,0-3-16,1 0 0,0-3 15,2-5-15,1-3 0,2-3 16,2-4-16,3-4 0,3 0 16,4-4-16,4-3 0,0-1 0,2-3 0,0-3 15,0 0-15,1-1 16,1-1-16,4-5 0,-1 0 16,-2 3-16,-1 2 0,-3 2 0,-2 0 15,-2 3-15,-2 2 0,-2 2 16,-1 3-1,-2 1-15,0 4 0,-3 3 16,0 6-16,-2-2 0,-1 3 0,-1 3 16,-1 2-16,0 3 15,0 2-15,0 3 0,-2-1 16,1 6-16,1 0 0,-1 0 0,-1 0 16,1 3-16,1-5 0,2 1 15,1-4-15,1-1 0,1-4 16,6-4-16,6-5 0,-3-2 0,-3 0 15,-2-1-15</inkml:trace>
  <inkml:trace contextRef="#ctx0" brushRef="#br1" timeOffset="78791.6252">26252 15319 0,'0'0'0,"0"0"0,0 0 15,33 7-15,-19-3 0,2-1 0,-1 0 16,2 1-16,-1 3 0,4 4 16,-2 0-16,-4 2 0,-2 2 15,-4-1 1,-5-2-16,-4 2 0,-3-4 0,-4 1 16,-3 3-16,-4 0 15,-5-2-15,-3 2 0,-4 0 16,-7 4-16,-1-1 0,1-3 0,0-2 15,4 1-15,0-2 0,1-3 16,0 2-16,6-2 0,5 2 16,4-6-16,6 0 0,3-5 0,6-3 0,0 1 15,-1 0-15,0-1 0</inkml:trace>
  <inkml:trace contextRef="#ctx0" brushRef="#br1" timeOffset="79007.9169">26437 15815 0,'0'0'0,"0"0"0,0 0 0,-17 15 15,17-15-15,-21 19 0,6-8 16,0 1-16,-2-2 0,1-2 16,-1 2-16,-3 0 0,2-1 15,1-2 1,3 0-16,3 0 0,2-3 0,5-4 15,2-2 1,2 2-16,-2-3 0,2 3 0</inkml:trace>
  <inkml:trace contextRef="#ctx0" brushRef="#br1" timeOffset="79292.8695">26895 15604 0,'0'0'0,"0"0"0,0 0 15,31 11-15,-17-4 0,-1-3 16,1 3-16,-3 0 0,-3 1 0,1 4 16,-2 0-16,-4 1 0,-3 1 15,-6-1 1,-7 1-16,-1-1 0,-2-1 16,-2-1-16,-1 1 0,-2-1 15,-1-2-15,1 1 0,2 1 16,0 4-16,2-1 0,5-2 15,2 0-15,6-2 0,3-1 16,5 1-16,5-2 0,3-1 0,3-2 16,4 0-16,3-3 0,1-2 0,2-2 15,-1-1-15,-4-1 0,-4 3 16</inkml:trace>
  <inkml:trace contextRef="#ctx0" brushRef="#br1" timeOffset="79540.425">27404 15505 0,'0'0'16,"0"0"-16,10 20 0,-2-5 0,0 0 16,1 13-1,-1 8-15,-3 3 0,-4 3 16,-2-5-16,-4 0 0,-6 8 0,-4 1 15,-7 3-15,-1-7 0,-11-8 0,-9-5 16,0-5-16,0-7 0,-16-7 16,-5-9-16,17 0 15,10-1-15,11 1 0</inkml:trace>
  <inkml:trace contextRef="#ctx0" brushRef="#br1" timeOffset="79926.1465">25304 13164 0,'0'0'0,"-9"4"0,-2 2 0,-1 2 15,-3 0-15,-6 8 0,-3 3 16,-3 7-16,1 1 0,0 5 16,-1 6-16,5-3 0,3-1 0,4 9 15,4 0-15,7-2 0,4 0 16,5 3-16,4-1 0,2-7 15,2-4 1,6-5-16,4-2 0,2-7 16,3-6-16,2-7 0,3-6 15,-9 0-15,-5 0 0,-6 1 0</inkml:trace>
  <inkml:trace contextRef="#ctx0" brushRef="#br1" timeOffset="80395.3831">25649 13338 0,'0'0'0,"0"0"16,0 0-16,0 0 0,-6 23 0,6-23 16,-5 28-16,0-13 0,1 1 0,0 2 15,-2 2-15,1 0 0,0 2 0,-1 3 16,-1 0-16,0-2 15,1-2 1,0-1-16,2-2 16,-1 0-16,2-1 0,0-5 0,-1-2 0,2-4 15,1-2-15,1-4 0,4-4 16,2-2-16,0-1 0,2-2 16,3-1-16,3-2 0,0-1 15,2-1-15,3-2 0,-2 1 16,-2 1-16,0 0 0,-1 0 15,-1 2-15,-1 2 0,1-2 0,0 3 16,-5 4-16,-1 1 16,0-1-16,-2 3 15,1 1-15,-2 2 0,-1 1 0,1 4 16,-2 1-16,-1 3 0,-1 1 16,0 2-16,-1 0 0,-1 0 15,-2 6-15,1 0 0,0 1 0,-1 0 16,1-2-16,1-2 0,1 0 15,1-3-15,1-3 16,2-2-16,1-2 0,-2-1 0,0 0 16</inkml:trace>
  <inkml:trace contextRef="#ctx0" brushRef="#br1" timeOffset="80558.2508">26329 13550 0,'0'0'0,"8"1"15,3 1-15,1 2 0,2 0 16,2 1-16,0 0 0,5 2 16,-1 1-16,-3-1 0,-4 1 15,-5-2-15,-5-2 0,0 0 16,1 0-16,-2-1 0</inkml:trace>
  <inkml:trace contextRef="#ctx0" brushRef="#br1" timeOffset="80696.3747">26065 13719 0,'0'0'0,"0"0"0,0 0 16,0 0-16,0 0 0,26 21 15,-26-21-15,42 12 0,-16-6 16,5-1-16,3 0 0,12 1 0,-1 0 0,-7-1 16,-6-1-16,-4-1 0</inkml:trace>
  <inkml:trace contextRef="#ctx0" brushRef="#br1" timeOffset="80965.2719">26739 13640 0,'0'0'15,"0"0"-15,0 0 0,-6 22 16,3-10-16,-2 3 0,-2 3 15,1 0-15,-2 1 16,-3 7-16,-1 2 0,0-2 16,0-3-16,1 4 15,1 2 1,1-3-16,1-4 0,3-3 0,0-3 0,2-2 0,1-5 16,2-9-16,1-2 0,0-1 0,0 0 15,-1 1-15</inkml:trace>
  <inkml:trace contextRef="#ctx0" brushRef="#br1" timeOffset="81227.8985">27146 13499 0,'0'0'0,"0"0"16,16 14-16,-6-3 0,1 2 0,5 12 15,4 6-15,-2 2 16,-2 0-16,0 10 0,-4 2 16,-7-3-16,-2-1 0,-9 5 15,-6-3-15,-2-5 0,-2-4 0,-8-3 16,-7 0-16,1-6 0,3-6 0,-5 1 16,1-4-16,1-3 0,1-4 0,8-1 15,6-2-15,3-2 0</inkml:trace>
  <inkml:trace contextRef="#ctx0" brushRef="#br1" timeOffset="81381.4754">27707 14333 0,'0'0'0,"0"0"0,0 0 31,0 0-31,0 0 0,0 0 0,0 0 16,0 0-16,0 0 0,0 0 0</inkml:trace>
  <inkml:trace contextRef="#ctx0" brushRef="#br1" timeOffset="85477.9483">24060 1815 0,'0'0'0,"-9"-2"16,-4-2 0,-4-1-16,0 0 0,-15-6 0,-8-3 15,-1 0-15,-2 0 0,-19-1 16,-6 1-16,-10 0 0,3 3 15,-22 0-15,-7 4 0,-3 3 16,11 4-16,-54 9 0,2 4 16,23 6-16,13 5 0,-9 1 15,-7 3-15,19-6 0,13 2 0,-6 14 0,-3 11 16,10-2-16,9-1 16,-6 18-16,-3 14 0,20-20 15,14-12-15,10 4 0,7 3 16,2 1-16,1 0 0,9 3 15,7 3-15,7 0 0,6-2 0,4-2 16,4-3-16,3 6 0,2 7 0,2-4 31,3-2-31,2-9 0,3-6 0,8 9 16,5 6-16,4-7 0,2-6 16,2 2-16,3 2 0,6-1 15,4 2-15,6-11 0,4-6 16,-1-1-16,0-3 0,12 3 15,9 2-15,-3-7 0,-3-5 0,3-2 0,3-1 16,0-2-16,0-1 0,7-7 16,5-6-16,1 1 0,0-1 15,6 0-15,3-3 0,-2-3 16,-3-4-16,4-1 0,1 0 16,-4-3-16,-3 0 0,3-7 15,2-6-15,-8 0 0,-3-1 0,2-1 0,3 0 16,-6 1-16,-6 1 0,2-4 15,2-3-15,-5-1 0,-2 0 0,2-6 16,1-2-16,-8-1 0,-8 2 16,-1-1-16,-1 0 15,-7 3-15,-5 0 0,-4-9 16,-2-6-16,-5 1 16,-6 0-16,-3 4 0,-2 2 15,-5-1-15,-4-2 0,-7 2 16,-4-1-16,-4-5 0,-3-4 15,-1-2-15,-3 2 0,-4 4 16,-3 6-16,-6-5 0,-2-4 16,-3 6-16,0 4 0,-6-3 15,-3-1-15,-7 1 0,-2 0 0,-4 0 0,-4 3 16,1 3-16,0 1 0,-8 0 16,-6-1-16,2 1 0,3 3 0,-8 7 15,-5 4-15,-4 2 16,-3 4-16,-3-8 0,0-3 15,3 8-15,3 5 0,-9 6 0,-7 0 16,4 4 0,2 3-16,-6 4 0,-5 0 15,5 5-15,5 5 0,-3 5 16,-4 5-16,6 5 0,5 7 0,-4-3 16,-2 3-16,5 7 0,2 6 15,25-13-15,17-9 16,13-8-16</inkml:trace>
  <inkml:trace contextRef="#ctx0" brushRef="#br1" timeOffset="86643.8241">23653 7368 0,'0'0'0,"-10"-6"16,-2 0-16,0 0 0,-4 0 15,-12-5-15,-8 2 16,-1 0-16,-3 2 0,-17 0 15,-7 2-15,2 1 0,2 2 16,-13 2-16,-2 2 16,-4 2-16,11 0 0,1 2 15,9 1-15,14 2 0,11 0 0,8 4 16,6-1-16,8 1 0,5 1 16,8 0-16,3 1 0,4-2 15,2-1-15,8 2 0,6 4 16,2-2-16,-1 2 0,7 1 15,7 2-15,-2 1 0,0 0 0,7 4 0,0 1 16,-6-3-16,-6 0 0,-2-1 16,-3-1-16,-4 0 0,-4 0 15,-6 0-15,-4 2 0,-7-5 16,-4-2-16,-10 0 0,-6-1 16,-4-4-16,-5 0 0,-8 1 15,-7-1 1,-1-2-16,-1 0 0,-5-4 0,1-1 15,6-4-15,6-2 0,9-5 16,6-5-16,6 4 0,2 0 0,5 3 16</inkml:trace>
  <inkml:trace contextRef="#ctx0" brushRef="#br1" timeOffset="87113.822">23421 7867 0,'0'0'0,"0"0"0,0 0 16,1 23-16,-1-23 0,-1 19 15,-1-6-15,-2-2 0,-2 0 0,0 1 0,-3 1 16,0-2-16,1 0 0,-2 2 16,1-2-16,3-4 0,0-1 15,2 0-15,-1-2 0,2-1 16,0-3-16,1-3 0,2-1 15,1-1-15,2-2 0,4 0 16,1-3 0,4-3-16,0 1 0,4-6 0,3-1 15,0 1-15,-1 1 0,2 0 16,1 1-16,-1 1 0,0 2 16,2-1-16,-2 1 0,-4 2 15,-2 3-15,-2 3 0,0 4 16,-2 1-16,0 0 0,-1 2 15,-2 5-15,0-1 0,-2 2 0,0 3 0,-2 2 16,0 2-16,0 0 0,-2 1 16,-1 1-16,-2 0 0,-2 0 15,1 0-15,0 0 0,-1-1 16,1-3-16,1 0 0,0-3 16,-1-1-16,1-1 0,0-1 15,1-1 1,0-3-16,1-3 0,0 0 0,3-1 15,0-1-15,0-1 0,-1 2 16</inkml:trace>
  <inkml:trace contextRef="#ctx0" brushRef="#br1" timeOffset="87283.2457">24283 7665 0,'0'0'0,"8"0"16,4-1-16,3 1 0,0 0 0,8 1 15,3 1-15,-1 1 16,0 2-16,4 4 0,-2 2 16,-8 2-16,-4-1 0,-3-3 0,-3 0 15,-2-3 1</inkml:trace>
  <inkml:trace contextRef="#ctx0" brushRef="#br1" timeOffset="87429.6691">24243 7976 0,'0'0'0,"13"0"16,6 0-16,3 0 0,3 1 0,18 0 0,19 0 15,-1-3-15,-3-1 0,-2 0 16,-13 1-16,-8 0 16</inkml:trace>
  <inkml:trace contextRef="#ctx0" brushRef="#br1" timeOffset="87784.3441">25537 7461 0,'0'0'0,"0"0"0,0 0 15,0 0-15,0 0 0,-27 19 16,27-19-16,-27 22 0,12-9 16,-5 2-16,-3 2 0,0 1 0,0 2 15,-9 8-15,-4 3 0,4-1 16,3 0-16,-9 8 0,1 3 16,1-4-16,3-3 0,-3 5 0,4-2 15,2-5-15,4-4 0,0-1 16,3-3-16,5-5 0,5-2 0,2-3 15,1-3-15,3-3 0,1-1 16,3-5-16,3-2 0,3-6 16,4-2-16,-2 2 0,0 2 15,-2 0-15</inkml:trace>
  <inkml:trace contextRef="#ctx0" brushRef="#br1" timeOffset="88085.3293">25424 7445 0,'0'0'15,"0"0"-15,0 0 0,0 0 0,0 0 16,8 20-16,-8-20 0,10 24 16,-10-24-16,11 31 0,-6-11 15,1 3-15,0-1 0,0 3 16,-3 5-16,0 6 0,1 0 15,-1 3-15,-1 1 0,0 5 0,1-5 0,-1 0 16,0 0-16,-1-4 16,-1-4-16,-1 6 0,0-4 0,0-5 15,-1-5-15,-2-4 0,-1-5 16,-1-5-16,0-3 0,-5-5 16,-3-3-16,3 1 0,2-1 0,3 1 15</inkml:trace>
  <inkml:trace contextRef="#ctx0" brushRef="#br1" timeOffset="88248.1551">25210 7767 0,'0'0'0,"0"0"0,0 0 0,22-2 0,-22 2 0,31 0 15,-8 0-15,2 1 0,2-1 16,9 3-16,3 1 0,-3-1 15,-2-1-15,2 0 0,-8 1 16,-4-2-16</inkml:trace>
  <inkml:trace contextRef="#ctx0" brushRef="#br1" timeOffset="88818.3994">26015 7698 0,'0'0'0,"0"0"0,0 0 0,0 0 15,-3 21-15,3-21 0,-8 21 16,8-21 0,-10 30-16,3-12 0,-1 1 0,-1 1 15,1 1-15,-2 6 16,0 2-16,-1-3 0,0-2 0,0-1 15,1 0-15,-1-3 16,1-3-16,1 2 0,3-2 16,1-7-16,2-2 0,0-1 0,-1-2 15,2-3-15,2-2 0,0-3 16,4-3-16,-1-2 0,0-2 16,4-2-16,2-2 0,-1 0 15,1 0-15,2-2 0,2-1 16,2-1-16,0 0 0,2-1 0,0-1 0,0 1 15,-2 1-15,4-3 0,-1 3 16,-2 2-16,1 2 0,-1 2 16,2-1-16,-4 5 0,-1 0 15,0 2-15,1 4 0,-3 1 16,-1 2-16,-1 5 0,0 3 16,-2 0-16,0 2 0,0 3 0,-1 5 0,0-1 15,-1 0-15,0 1 0,-2 2 16,-1-2-16,-1 0 0,-2 5 15,-1 0-15,0 0 0,1-4 0,-1 0 16,-1-1-16,1-3 16,1-3-16,0-2 0,0-2 15,0-4-15,0-2 16,-3-3-16,-1-3 0,0-3 16,2-2-16,0 0 0,1 3 15,-1-1-15</inkml:trace>
  <inkml:trace contextRef="#ctx0" brushRef="#br1" timeOffset="89150.6639">26574 7394 0,'0'0'0,"0"0"16,22-5-16,-8 3 0,2 0 0,0 0 15,2 2-15,4 0 0,0 0 16,0 4-16,0 1 0,-3 2 15,-4 1 1,-2 0-16,-3 3 0,-5 0 16,-3 0-16,-7-1 0,-6 1 15,-4 0-15,-1-2 0,-5 1 16,-3 1-16,-5 0 0,1-1 16,4 1-16,2 2 0,4-5 15,4-1-15,4 0 0,4 0 0,2-1 16,4 1-16,9-1 0,8 1 0,4 0 15,4 2-15,12 3 0,6 2 16,-2-1-16,-2 2 0,5 0 16,-1-1-16,-10-4 0,-8-2 0,-5-2 15</inkml:trace>
  <inkml:trace contextRef="#ctx0" brushRef="#br1" timeOffset="89351.1851">26770 7931 0,'0'0'0,"0"0"15,26 3-15,-6 0 0,2 0 0,13 4 16,6 0-16,1 0 16,1-1-16,12 3 0,2-1 15,-6 1-15,-5-1 0,7-2 16,-2-4-16,-13 0 0,-7-1 0,-6 0 15</inkml:trace>
  <inkml:trace contextRef="#ctx0" brushRef="#br1" timeOffset="89620.8898">27219 7867 0,'0'0'16,"0"0"-16,0 0 0,0 0 0,-3 26 16,3-26-16,-3 26 15,0-12-15,1 1 0,-2 3 16,-2 4-16,2-2 0,-1 0 0,0 5 16,-1 0-16,1-2 0,-2-2 15,2 0-15,-1-1 0,2-2 16,0-1-16,3-4 0,1 0 0,3-5 15,0-4-15,0-1 0,-1 0 16,1-1-16</inkml:trace>
  <inkml:trace contextRef="#ctx0" brushRef="#br1" timeOffset="89952.7031">27857 7731 0,'0'0'15,"0"0"-15,0 0 0,0 0 16,0 0-16,0 0 0,-4 34 0,4-34 0,-5 26 16,5-26-16,-12 36 15,5-16-15,-1 0 0,-2 4 0,-3 1 16,-1 7-16,1-1 0,0 2 15,1 2-15,1-3 0,1-1 0,-2 4 16,1-4-16,1-4 16,1-2-16,2-3 0,1-2 0,2-3 15,0-3-15,1-5 0,1-2 16,0-1-16,1-4 0,0-4 0,-1-5 16,1 3-16,0 0 0,0 0 15</inkml:trace>
  <inkml:trace contextRef="#ctx0" brushRef="#br1" timeOffset="90454.0541">27829 7681 0,'0'0'0,"0"0"16,0 0-16,0 0 0,29-6 0,-15 8 15,4 2-15,-1-1 16,1 3-16,5 3 0,0 4 0,-1 1 0,-1-1 15,-2 4-15,-2 4 16,-3-2-16,-3 1 0,-8 3 0,-7 0 16,-4-5-16,-3-2 0,-8-2 15,-5 0-15,-4-3 0,0-1 16,-5-3-16,-5-1 0,3-3 16,1 0-16,-4-1 15,4-2-15,5 0 0,5 1 16,5 1-16,6-1 0,3 0 15,2-1-15,11 0 0,6 1 16,4 0-16,5-1 0,8 4 16,6-1-16,0 4 0,0 0 0,3 3 15,3-1-15,1 5 16,-2-2-16,-4 4 0,-1 1 0,-6-1 0,-3 1 16,-6 1-16,-5 1 0,-5-1 15,-4 0-15,-5 2 16,-6-2-16,-2 0 0,-2-3 15,-1 1-15,-3-1 16,0-1-16,-2-3 0,-2 0 0,-3 0 16,5-3-16,1-2 0,1-2 0,2-2 0,2-1 0,1-1 15,1-2-15,0-2 0,1-3 16,3-2-16,3-2 0,5-2 16,-1 5-16,-1 1 0,0 1 15</inkml:trace>
  <inkml:trace contextRef="#ctx0" brushRef="#br1" timeOffset="91155.9815">28584 7883 0,'0'0'0,"0"0"16,0 0-16,0 0 0,0 0 0,-2 27 0,2-27 15,-5 24-15,5-24 0,-9 28 16,2-11-16,1 1 0,-1 1 16,-1 1-16,1 2 0,-2 0 0,-1 2 15,-3 4 1,-1-2-16,2-2 0,1-1 0,0 0 16,0-3-1,1-3-15,1-3 0,2-1 0,0 0 16,1-3-16,2-1 0,2-5 15,2-1-15,0-3 0,4-3 16,1-2-16,1-4 0,2-1 16,0 0-16,2-4 0,2-3 15,0 1-15,0-2 0,2-1 16,3-2-16,1 1 0,-1 0 0,5-4 0,0 0 16,-3 1-16,-1 3 0,0-1 15,1 0-15,-1 3 0,-2 3 16,1 0-16,-2 1 0,-1 2 15,-3 1-15,-1 1 0,0 0 16,-4 4-16,0 3 0,-3 3 0,0 2 16,-1 2-1,-2 1-15,0 3 0,0 1 16,-1 1-16,0 2 0,-1 3 16,-1 3-16,-2 1 0,0-3 0,0 4 15,1 0-15,1 1 16,-1 2-16,2-1 0,1 0 15,0-1-15,-1-2 0,2 3 0,1-2 16,1-3-16,0-3 0,0-2 0,2-2 16,0-3-16,2-1 0,1-1 15,2-1-15,1-1 0,0 1 0,2-4 16,3-3-16,1 0 0,2-2 16,0 0-16,2 0 15,0-2-15,0-1 0,2-1 0,2-1 16,0-2-16,-1 1 0,3-4 0,0-2 15,-1 0-15,0 2 0,-2-1 16,-1 2-16,-2 0 0,0 2 0,-4 2 16,-3 1-16,-3 4 0</inkml:trace>
  <inkml:trace contextRef="#ctx0" brushRef="#br1" timeOffset="98275.1088">29750 8332 0,'0'0'16,"11"2"-16,4 0 0,3 0 0,1 1 16,12 1-16,4 0 15,8 2-15,-1 1 0,0-2 0,0 1 16,1-1-16,-6-1 0,-6-3 15,-4 0-15,-5-2 0,-4-1 16,-4-2-16,-5-2 0,-3 2 0,-4 0 16,0 0-16,0 1 0,-1 1 0</inkml:trace>
  <inkml:trace contextRef="#ctx0" brushRef="#br1" timeOffset="98522.486">29968 8086 0,'0'0'0,"0"0"16,0 0-16,0 0 0,0 0 0,-4 31 15,4-31-15,-6 31 16,2-14-16,-3 2 0,1 3 16,-2 0-1,-1-1-15,-4 9 0,-2 0 0,0 1 16,1-4-16,1 1 0,-1-1 15,0 3-15,1-3 0,3-4 16,1-2-16,2-4 0,2-4 0,1-1 16</inkml:trace>
  <inkml:trace contextRef="#ctx0" brushRef="#br1" timeOffset="99077.46">30934 8053 0,'0'0'0,"0"0"0,0 0 16,26 14-16,-16-6 0,2 2 15,2 3-15,5 4 0,-2 0 0,1-1 16,0 1-16,-2-2 0,1-1 0,-2 1 16,1-1-16,-2-2 0,-1-1 15,-2-1-15,-1 0 0,-2-3 16,-1-1-16,-3-1 0,-1-2 16,-1-1-16,-2-2 0,0 0 15,-5-3-15,-2-2 0,-1 0 0,-3-2 16,-4-1-1,-5-4-15,-2 1 0,-3 1 16,-4 2-16,2 0 0,-1 1 0,-8 0 16,-3 0-16,5 4 15,3 0-15,0 3 0,1 3 16,2 3-16,1 1 0,3 5 16,2 5-16,1-3 0,2-2 0,3 2 15,0 3-15,3 1 0,2 0 0,3 1 16,4 3-16,2 0 0,2 2 15,3-3-15,4 1 0,4-2 16,4-2-16,6 0 0,5 0 16,2-1-16,1-1 0,9 1 15,5-1-15,-2-5 0,0-3 0,2-1 16,2-4-16,-10 1 0,-7-2 0,-7 1 16</inkml:trace>
  <inkml:trace contextRef="#ctx0" brushRef="#br1" timeOffset="99826.5362">31407 7398 0,'0'0'0,"0"0"0,0 0 15,-28-4-15,28 4 0,-37 3 16,13 3-16,-2 1 0,-2 0 0,-13 9 16,-4 2-16,-1 5 0,-1 4 15,-11 11-15,-2 4 16,-6 6-16,3-4 15,-5 17-15,4 6 0,8-3 16,5-3-16,1 18 0,9 3 16,-9 26-16,9-16 0,10-2 15,7-1-15,7-10 0,8-7 0,3 6 16,4 4-16,4-11 0,4-10 16,8 0-16,6 0 15,2-2-15,2-4 0,10-8 0,8-7 0,0-7 16,0-5-16,14-6 0,11-3 15,0-7-15,-2-4 0,12-3 16,8-3-16,-6-3 0,-4-4 0,9-6 16,6-6-16,-11-4 0,-9-2 15,6-7-15,3-4 0,-9 0 16,-4-1 0,-2-5-16,-1-5 0,-11-2 15,-9-2-15,0-4 0,-1-4 16,-9-3-16,-5 0 0,-3-3 15,0-4-15,-6 3 0,-4 2 0,-2-4 16,-3-2-16,-6 5 0,-3 5 16,-3-8-16,-3-4 0,-2 8 15,-3 4-15,-3-1 0,-4-2 0,-1 10 16,0 5-16,-9-1 0,-4-4 16,0 7-16,2 4 0,-9 2 15,-4 3-15,4 2 0,1 6 0,-9 0 16,-7 1-16,1 7 0,0 6 15,-9 0-15,-7 2 16,3 6-16,2 2 0,-5 8 0,-5 4 0,6 0 0,3 0 16,-8 6-16,-4 5 15,6 5-15,4 0 0,-8 8 0,-6 4 16,26-12-16,17-6 0,11-8 16</inkml:trace>
  <inkml:trace contextRef="#ctx0" brushRef="#br1" timeOffset="101384.2791">23567 12534 0,'0'0'0,"0"0"16,-20-23-16,8 11 0,-4-1 0,-13-5 15,-10-2-15,-2 1 0,-2 2 16,-14-2-16,-4 2 16,-7 2-16,4 6 0,-14 4 0,-2 4 15,6 7-15,5 3 0,-13 5 0,2 4 16,5 3-16,4 4 0,-28 21 15,10 3 1,19-1-16,13 0 0,3 9 16,2 5-16,13-5 0,10-2 0,2 5 15,2 4-15,5-3 16,4-3-16,9 6 0,5 3 16,6-6-16,5-4 0,10 1 0,7 2 15,-1-9-15,1-4 0,12 3 16,11 2-16,-2-5 0,0-3 0,9 3 15,7 0-15,-1-9 0,2-6 16,8 2-16,5 0 16,-5-5-16,-5-2 0,7-6 0,4-5 15,-6-7-15,-5-4 0,5-3 0,3-6 16,-11-6-16,-9-3 0,6-8 16,3-4-16,-6-2 0,-4-2 0,0-5 15,-1-2-15,-5 2 0,-4 3 16,1-5-16,1-4 0,-8-2 15,-5-1-15,-3-6 0,-2-3 16,-6 6 0,-3 4-16,-1-8 0,-1-6 15,-6 5-15,-4 3 0,-6-6 16,-4-4-16,-7 2 0,-3 2 0,-5-2 16,-3 0-16,0 7 15,0 5-15,-13-2 0,-8-3 0,1 2 16,0 1-16,-7 1 0,-5 2 15,0 6-15,1 5 0,-9-1 0,-7-1 16,22 11-16,14 8 0,10 3 0</inkml:trace>
  <inkml:trace contextRef="#ctx0" brushRef="#br1" timeOffset="102904.0101">10460 14126 0,'0'0'0,"0"0"16,0 0-16,-21-20 0,14 15 0,-2 0 15,-2 1-15,-4 0 0,-4 0 16,-5 3-16,-5 1 16,-6 2-16,1 1 0,-3 4 0,-1 3 15,-10 7-15,1 1 0,0 7 16,3 4-16,-6 7 0,1 1 0,6 4 16,3 2-16,1 7 0,6-4 0,2 4 15,3 1-15,8-2 0,7-2 16,5 6-16,8-3 0,7-3 15,5-3-15,3 1 0,4 2 16,5-8-16,5-6 0,12 5 16,6 2-16,2-6 0,2-7 15,28 8-15,-3-6 0,-3-7 0,-1-2 0,-3-6 16,-1-7-16,-5-6 0,-3-1 16,2-12-16,2-6 15,-17 1-15,-12 0 0,1-4 0,-2-5 16,1-3-16,0-6 0,-4 2 15,-3-5-15,-1-6 0,0-6 16,-6 1 0,-5 3-16,-6-1 0,-4-3 0,-3-3 15,-3-2-15,-2 0 16,-2 4-16,-8 1 0,-4 3 16,-5-2-16,-2 2 0,-6 0 0,-3-5 15,-5 5-15,-4 3 0,-9 1 16,-6 1-16,-1 4 0,-3 1 15,-8 8-15,-5 6 0,1 1 0,0 0 0,3 2 16,2 0-16,20 6 0,15 5 16,10 3-16</inkml:trace>
  <inkml:trace contextRef="#ctx0" brushRef="#br1" timeOffset="104192.0117">21687 16031 0,'0'0'0,"17"-2"0,3-1 15,1 2-15,2-1 0,14 2 16,7 0-16,0 1 0,1 0 0,11 2 0,1 2 15,-3 2-15,-4 0 0,14 3 16,1 2-16,-6-2 0,-6-4 0,11 3 16,1 0-16,-8-2 15,-6-2-15,4 4 0,3 0 16,-4 3-16,-3-1 0,24 6 16,-7-2-16,-29-5 0,-3 0 0,21 7 15,-5-2-15,-11-6 0,-4-1 16,-6-3-16,-5-2 0,-11-1 0,0-1 15,0 1-15,2 1 16,-3-2-16,0 0 0,-6-1 0,0-1 16,-4 1-16,-1-1 0,-3 1 15,-5-5 1,-4 0-16,-4-3 0,4 3 16,3 1-16,0 0 0</inkml:trace>
  <inkml:trace contextRef="#ctx0" brushRef="#br1" timeOffset="105326.9679">12671 17610 0,'0'0'0,"-7"0"0,-3-1 16,-3 1-16,-3-1 0,-13-1 16,-8-1-1,-3 2-15,-3 1 0,-18 1 0,-9 3 0,-11-2 0,1-2 16,-21 0-16,-6 0 0,6-2 15,4-1-15,-55-3 0,-15-1 16,23-1-16,19 1 0,-11-1 16,-6-2-16,13 0 0,8 0 0,0 3 15,-2 0 1,15 4-16,11 2 0,-4-2 16,0-1-16,14 3 0,10 2 0,10 0 15,4-2-15,12 0 0,8-1 16,7 2-16,9 0 0,8 0 15,8 0-15,2 1 0,2 1 16,4-3-16,3 1 0,0 0 16,0 0-16,0 0 0,0 0 0,0 0 0,-1-4 15,4 3-15,3 0 0,6-7 16,6-5-16,-5 3 0,-3 2 0,-4 3 16</inkml:trace>
  <inkml:trace contextRef="#ctx0" brushRef="#br1" timeOffset="106366.9442">11772 10546 0,'0'0'0,"0"0"16,0 0-16,25 10 0,-25-10 0,32 7 16,-8-3-16,2 0 0,1 2 15,13-2-15,4 1 0,-1 1 16,-1-2-16,14-1 0,3 1 0,2-3 15,-4-2-15,2-3 16,3-3-16,2 0 0,-8-3 16,-1-1-16,1 0 15,-7-2-15,-4 1 0,6-13 0,-1-1 16,-8 3-16,-6 4 0,-2-9 16,0-1-16,-5 0 0,-5 4 0,-4-9 15,-3-3-15,-6 3 16,-4 1-16,-4-4 0,-4-2 15,-5 0-15,-3 3 0,-11-5 16,-7-2-16,1 4 0,3 5 0,-10-2 16,-8-5-16,4 7 0,2 4 15,-32-13-15,-2 5 16,6 8-16,5 7 0,-10 3 0,-4 4 0,8 5 0,6 1 16,-7 8-16,-4 2 15,6 4-15,6 3 0,-5 4 0,-2 5 16,9-3-16,5-2 0,-3 11 15,-2 3-15,12 0 0,8 2 0,1 6 16,0 3-16,9-2 16,4-4-16,10 5 15,7 5-15,4-4 16,3 0-16,11 3 0,8 7 16,2-6-16,0-1 0,12 4 0,9 1 0,0-2 0,-1-7 15,13 9-15,9 5 16,-4-1-16,-4 0 15,21 3-15,12 6 0,-28-21 0,-20-8 0,-13-10 16</inkml:trace>
  <inkml:trace contextRef="#ctx0" brushRef="#br1" timeOffset="107401.2934">18806 10767 0,'0'0'0,"0"0"0,0 0 16,0 0-16,25 7 0,-25-7 15,27 14-15,-11-6 0,-1-1 0,4 4 16,4 3-16,0 0 0,1 0 0,13 8 16,3-1-16,-1 1 15,-3-1-15,15 4 0,3 4 16,6-1-16,-6-4 0,1-1 0,1-2 0,-5 1 15,-4-5-15,10-3 16,-1-6-16,-2 2 0,-1-2 16,1-3-16,1 0 0,-8-5 15,-6-3-15,3-2 0,-3-4 0,-3-2 16,-3-7-16,-4 0 0,-4-5 16,-5 0-16,-3 1 15,-3-4-15,-1-5 16,-2-4-16,-1 2 0,-4-5 15,-4-2-15,-4 0 0,-2-3 0,-7-9 16,-4-2-16,-1 4 0,-2 3 16,-7-3-16,-4 0 15,-2-3-15,-2 3 0,-4 1 0,-5 2 16,-20-15-16,1 8 0,-5 3 0,-2-1 16,0 10-16,0 5 0,-3 11 15,1 9-15,4 0 0,2-1 0,0 8 16,1 5-16,1 7 0,3 4 15,2 3-15,2 1 0,4 3 16,4 3-16,-1 3 0,-1 3 16,7 5-16,3 4 15,5 2-15,3 3 0,5-4 16,3-2-16,7 2 0,4 1 16,5-1-16,2 3 0,4-2 15,2 2-15,3-2 0,4 0 16,1-13-16,5 1 0,2 4 15,3 0-15,5 8 0,2 6 16,3-4-16,3-2 0,2 3 0,-1 3 0,1-3 16,3 2-16,-11-13 0,-9-6 15,-4-6-15</inkml:trace>
  <inkml:trace contextRef="#ctx0" brushRef="#br1" timeOffset="111697.6283">23701 9260 0,'0'0'0,"0"0"0,0 0 0,0 0 16,1-23-16,-1 23 0,0 0 15,-5-28-15,4 17 0,-4 0 0,-1-1 16,-2 0-1,-2 1-15,-4 0 16,-5 0-16,-1 0 0,-1 1 0,-13 0 16,-4 2-16,0 2 0,2 2 15,-11 0-15,-1 3 0,4 2 16,2 2-16,-6 2 0,3 3 16,7 0-16,6 0 0,6 1 15,7 2-15,5 0 0,4 1 0,7 2 16,5 3-16,5-5 0,4-1 15,6 1-15,5 3 0,3-1 0,1-2 16,11 6-16,1 2 0,-1-1 16,-1 0-16,0 4 0,1 1 15,-6-3-15,-5-3 0,2 6 16,-3-2-16,-8-3 0,-4-1 0,-6-1 16,-1 0-16,-5-1 0,-2-1 15,-5-2 1,-2 0-16,-7-2 0,-3 0 15,-8 0-15,-4-4 0,2 0 0,0-1 16,-4-1-16,-2 0 16,4-1-16,4-2 0,2-2 0,1-1 15,3 0-15,0-1 0,4-2 16,3-5-16,7 0 0,5-1 16,0 1-16,1 2 0,0 1 0</inkml:trace>
  <inkml:trace contextRef="#ctx0" brushRef="#br1" timeOffset="112198.8642">23804 9572 0,'0'0'0,"0"0"15,0 0-15,0 0 0,-2 27 0,-2-16 16,0 2-16,-2 1 0,0 0 15,-5 4-15,-1 0 16,0-1-16,1-1 0,0-1 0,-1-2 16,3-1-16,0-2 0,1-2 0,1-1 15,2-3-15,0 0 0,2-2 16,1-1-16,0-2 0,0 0 0,0-1 16,2-3-16,2 0 0,0-1 15,2-3-15,4-2 16,1 0-16,1 1 0,4-6 0,1 2 15,0 1-15,-2 0 0,0 0 0,2 0 16,-2 0-16,-2 4 0,1 1 0,1 1 16,-2 0-16,-2 1 0,0 3 15,1 2-15,0 1 0,-1 1 16,-2 2-16,0 1 0,-1 1 16,0 2-16,0 4 0,-2 3 15,-2-2 1,-1 1-16,-1 1 0,1 1 15,-1-1-15,0-2 0,-1 1 16,-1 3-16,0-3 0,0 0 0,-1-2 16,1-2-16,0-1 0,1-1 15,0-2-15,0-1 0,1-4 16,0 0-16,4-3 0,1-5 16,-1 1-16,-1 1 0,1-1 0</inkml:trace>
  <inkml:trace contextRef="#ctx0" brushRef="#br1" timeOffset="112367.3743">24295 9428 0,'0'0'0,"0"0"0,23-4 16,-23 4-16,33-4 0,-10 3 0,5 1 15,5 0-15,0 1 0,0 2 16,0 2-16,3 1 0,-4 0 0,-10 0 15,-8 0-15,-3 0 0,-3-2 0,0-1 16</inkml:trace>
  <inkml:trace contextRef="#ctx0" brushRef="#br1" timeOffset="112515.0752">24211 9676 0,'0'0'15,"0"0"-15,0 0 0,0 0 16,34 11-16,-34-11 0,47 3 15,-16-1-15,2 0 0,14 0 0,2 0 16,-7 1-16,-6-1 0,-7-1 0</inkml:trace>
  <inkml:trace contextRef="#ctx0" brushRef="#br1" timeOffset="114305.2588">25201 9195 0,'0'0'0,"0"0"0,0 0 16,0 0-16,0 0 0,0 0 0,0 0 16,0 0-16,28-10 0,-28 10 15,27 0-15,-27 0 0,38 0 16,-14 2-16,2 1 0,1 3 15,-1 0 1,7 4-16,-1 1 0,-3 0 0,-2 0 16,-3 0-16,-1 0 15,-3 0-15,-2 2 0,-2 4 0,-4 1 16,-7-2-16,-4 2 0,-5 4 16,-3-1-16,-4 0 0,-3 0 15,-7 0-15,-5 0 0,1-1 16,-1 0-16,-6-1 0,-4-1 0,-5 6 0,5-2 15,-3 0-15,-1-1 0,6-1 16,3-4-16,3 1 0,2 0 16,5-3-16,4-1 0,5-3 15,3-5-15,2 3 0,2 1 16,5-2-16,2 2 0,2-4 16,3 2-16,6-4 15,6 4-15,3-3 0,2 0 16,6-1-16,4 1 0,0-1 15,0-1-15,5 0 0,3 0 16,2 1-16,-4 1 0,-4-2 16,-2 1-16,-3-2 0,-2 2 0,-3-1 15,-1 3-15,-7-8 16,-2 0-16,-4 0 0,-3 1 0,-2 1 0</inkml:trace>
  <inkml:trace contextRef="#ctx0" brushRef="#br1" timeOffset="114536.6961">25938 9549 0,'0'0'0,"0"0"0,0 0 16,0 0-16,0 0 0,27 7 0,-27-7 15,28 11 1,-28-11-16,26 13 0,-12-6 16,-1-3-16,-1-1 0,-2-1 15,-1 1-15,-2-2 0</inkml:trace>
  <inkml:trace contextRef="#ctx0" brushRef="#br1" timeOffset="115138.0553">26548 9320 0,'0'0'16,"0"0"-16,0 0 0,25 0 0,-12 1 16,4 1-1,4 1-15,1 3 0,2 2 16,7 5-16,0 3 0,-4 0 15,-2 0-15,0 3 0,-3 2 16,-5-2-16,-5-1 0,-7 1 16,-4 0-16,-4-2 0,-4-2 0,-8-1 15,-7-3-15,-1 0 0,0-2 16,-6 1-16,-3-3 0,2 0 0,1-1 16,-7-1-16,-1-4 0,2 1 15,4 2-15,5 0 0,3-1 16,5 0-16,4-2 0,3-1 15,2 0-15,4 1 0,0 0 0,3 0 16,2-1-16,0 0 0,5 0 16,5-1-1,5 0-15,0 0 0,3 0 16,0 0-16,3 1 0,0 1 16,0 0-16,7 2 0,2 1 15,-5 0-15,-2-1 0,-1 6 16,-1 2-16,-2 2 0,-1 0 0,-5 2 15,-2 2-15,-3-1 0,-3 0 16,-3 0-16,-3 3 0,-2-2 0,-3 0 0,-1 0 16,-2 0-16,-1-1 15,-1-2-15,-3 2 0,-3 0 16,2-2-16,-1 0 0,1-2 0,-1 0 16,2 0-16,2-1 0,1-4 15,2 1-15,1-2 0,3-2 0,1-1 16,1-1-16,1 0 0,0-5 0,-1-5 15,2-6-15,0 2 16,0 2-16,1 2 0</inkml:trace>
  <inkml:trace contextRef="#ctx0" brushRef="#br1" timeOffset="115670.9258">27154 9132 0,'0'0'0,"0"0"0,0 0 0,0 0 0,0 0 0,0 0 16,0 0-16,11 26 0,-11-26 15,3 21-15,-3-21 16,2 30-16,-4-14 0,0 0 15,-1 0-15,0 0 0,-1 1 0,0-2 16,-1 0-16,1-1 0,0 1 16,-1 2-1,1-3-15,2-5 0,-1-3 0,1 1 16,1-1-16,0-1 0,0 0 16,1-2-16,0-3 15,0 0-15,3-2 0,3-4 0,3-1 16,-2-3-16,1 2 0,1-3 15,1 0-15,0-1 0,0 0 0,5-2 16,2-1-16,-2 1 0,0 2 0,0 0 16,-1 0-16,-1 1 0,-1 1 15,-1 3-15,1 3 16,-3-1-16,1 0 0,-1 1 16,-1 2-16,0 0 0,-2 2 0,0 3 15,-1 2-15,0 1 0,-2 0 0,0 1 16,0 2-16,-1 1 0,-1-1 0,-1 7 15,-1 4-15,0 0 0,0-1 16,-2 3-16,-1 0 16,1 0-16,-1 0 0,1 1 0,0 2 15,0-1-15,2-3 0,0 1 16,0-4-16,0-4 0</inkml:trace>
  <inkml:trace contextRef="#ctx0" brushRef="#br1" timeOffset="115925.0233">27489 9863 0,'0'0'0,"0"0"16,0 0-16,32-1 0,-32 1 15,40 5-15,-14-3 0,3 2 16,2 1-16,10 2 0,1-2 16,-3 1-16,-1-3 15,5 1-15,-2-4 0,-8 2 16,-7-1-16,-4 0 0</inkml:trace>
  <inkml:trace contextRef="#ctx0" brushRef="#br1" timeOffset="116510.0061">28422 9715 0,'0'0'0,"0"0"0,0 0 16,26-3-16,-16 1 0,5 0 15,5 1-15,0 0 0,1 1 0,6 0 16,1 1-1,-2 0-15,0 1 0,4 2 16,1-1-16,-4 1 0,-4 1 0,-2 1 16,-2 1-16,-3 0 15,0 0-15,-3 2 0,-2 2 16,-4-2-16,-2 1 0,-4 2 16,-2 2-16,-2-1 0,-2 0 0,-1 0 15,-3 0-15,-2 2 0,-1-1 0,-7 6 16,-3 3-16,1-5 0,1 0 15,-4 0-15,-4 3 0,2-5 16,0 0-16,2 2 0,-1 4 16,3-5-16,2-4 0,-4 6 15,-1-1-15,6-3 0,1-3 0,5-1 16,2-2-16,4-4 0,3 1 0,3 1 16,3 3-16,3-3 0,4-2 15,4 1-15,5 1 16,-2-2-16,3 1 0,10-1 15,5-1-15,-1 1 0,-1 2 0,3-3 16,4-3-16,-4 2 16,-2 1-16,7-1 0,0-3 15,-7 0-15,-6 0 0,-1 0 16,-3 0-16,-3 0 0,-3 0 16,0-2-16,-2 1 0,-5 0 15,-3 1-15,-1 0 0,-3 0 16,0-2-16,0 1 0,0-3 15,-1-5-15,-2-2 0,-2 0 0,1 1 16,-1 2-16,1 0 0</inkml:trace>
  <inkml:trace contextRef="#ctx0" brushRef="#br1" timeOffset="116646.0449">29220 10324 0,'0'0'0,"0"0"0,0 0 0,0 0 15,0 0-15,-21 11 0</inkml:trace>
  <inkml:trace contextRef="#ctx0" brushRef="#br1" timeOffset="120361.8614">16519 7844 0,'0'0'16,"0"0"-16,2-20 0,-1 8 16,1-1-16,-1-6 0,0-3 0,0 2 0,1 1 15,-2-2-15,-2-2 0,-1 2 16,-1 2-16,-1-1 0,-2 2 15,-4 0-15,-2 0 0,-6 1 16,-1 4-16,-1 4 0,0 2 0,-3 4 16,-3 4-16,-1 3 0,-1 3 15,-2 2-15,-1 5 0,2-1 0,-1 3 16,3 5-16,3 5 0,-3 4 16,2-1-16,1 2 0,3 3 15,4-1-15,2 0 0,5 2 16,3 1-16,4-3 0,3 1 0,3-3 15,4-1-15,0-2 0,2-2 16,1-2 0,1-2-16,0-4 0,0-4 0,4-2 15,4-1-15,3-2 16,3-1-16,3-5 0,4-7 16,1-3-16,1-2 0,0 0 15,2-4-15,-3-1 0,-3-1 0,3-5 16,1-3-16,-2 1 0,-2 2 15,-3 0-15,0 0 0,-4 0 0,-1 1 0,-2-1 16,-3-2-16,-2 4 0,-1 1 16,-4 0-16,-1 1 15,-2 3-15,-2 3 0,-1 2 0,0 3 16,-3 1-16,-2 1 0,0 3 16,-2 2-16,-1 3 0,0 4 15,1 0 1,-2 2-16,-1 2 0,0 1 0,-1 1 15,0 2-15,2 1 16,-1 1-16,0 1 0,1 2 16,-1 2-16,2-2 0,-1 0 0,1-1 15,-1 0-15,2-1 0,-1-1 16,2-1-16,1-3 0,1 1 16,0-4-16,-1-3 0,2-3 0,2-2 0,1-2 15,2-3-15,4-2 16,2-2-16,-1 1 0,-2 1 15,-1-1-15</inkml:trace>
  <inkml:trace contextRef="#ctx0" brushRef="#br1" timeOffset="120886.2443">16871 7926 0,'0'0'0,"0"0"0,0 0 15,0 0-15,0 0 0,-7 25 16,7-25-16,-4 23 0,4-23 16,-6 26-16,3-14 0,-1 4 0,-3 1 0,0 1 15,1 3-15,0-4 0,2-2 16,-2 1-16,1-2 0,-3 2 16,2-1-16,0-3 0,2-1 15,0-5-15,0 1 0,1-3 16,1-1-16,2-3 0,0 0 15,0 0-15,2-7 0,0 0 0,1 0 0,3-4 16,1 0-16,1 1 0,0 1 16,1-3-16,1 0 0,1-3 15,-2 1-15,2 0 0,2-2 16,-2 3-16,0-1 0,-1 2 16,-2 1-16,0 2 0,-1 1 0,-1 2 31,0 2-31,2 1 0,0 1 0,-1 3 15,0 0-15,-2 4 0,0 1 16,-1 0-16,-1 1 0,1 2 16,-2 0-16,0 3 0,0 2 15,-1 1-15,0 0 0,-1 5 16,-1-2-16,-2-2 0,-1 0 0,0-2 16,2 0-16,0-3 0,1-2 0,-1 0 15,-1-1-15,1-1 0,0-1 16,2-6-16,0 0 0,2 0 15,4-3-15,-2-1 0,1 1 16,-2 1-16</inkml:trace>
  <inkml:trace contextRef="#ctx0" brushRef="#br1" timeOffset="121055.5448">17394 7920 0,'0'0'0,"0"0"0,0 0 15,28-8-15,-28 8 0,31-6 16,-9 5-16,1 0 0,1 0 0,6 1 16,1 1-16,-2 1 0,-1 1 0,-6 0 15,-5 0-15,-2-1 0,-3 1 16,-2-1-16</inkml:trace>
  <inkml:trace contextRef="#ctx0" brushRef="#br1" timeOffset="121209.4117">17378 8152 0,'0'0'0,"0"0"0,0 0 15,0 0-15,24 6 0,-24-6 16,35 4-16,-13-3 0,3 1 0,4 0 16,2 2-16,-1-2 0,2 2 15,3 0-15,-6-2 0,-4 0 16</inkml:trace>
  <inkml:trace contextRef="#ctx0" brushRef="#br1" timeOffset="122159.4517">19344 7733 0,'0'0'0,"0"0"16,0 0-16,0 0 0,0 0 15,25 1-15,-25-1 0,24 8 0,-24-8 16,35 12-16,-14-3 0,0 2 0,-1 2 15,0 1-15,-1 0 0,3 6 16,-1-1-16,-6 2 0,-4-1 16,-5 1-16,-4-1 0,-3-2 15,-4-1-15,-6-1 0,-4-2 0,-5 1 16,-3-1-16,-9 1 0,-2-1 16,-3 0-16,0-2 0,1-3 0,3-2 15,-3-2-15,3-1 0,6 0 16,6-1-16,6 1 0,3-1 15,4-2-15,2-1 0,2-1 16,4 1-16,2-5 0,5 2 0,4 0 16,6-2-16,2 1 0,2 1 15,5 0 1,1 3-16,6 1 0,-1 2 16,-2-1-16,-2 3 0,-1 0 15,1 1-15,-4 2 0,-2 4 16,-3 0-16,-4 1 0,-2 2 15,-4 0-15,-2 1 0,-3 0 0,-2 1 16,-5 2-16,-4 1 0,-3-2 16,-6 1-16,-4-1 0,-2 0 0,-2 0 15,-2-1-15,-3 0 0,1-2 16,1 2-16,-6 1 0,1 0 16,2-6-16,1-2 0,6-2 15,3-5-15,5 1 0,3 1 0,3-4 16,1-1-16,2-1 0,0-3 15,4-2 1,2-3-16,4-3 0,5-4 16,-2 3-16,-2 1 0,1 3 0</inkml:trace>
  <inkml:trace contextRef="#ctx0" brushRef="#br1" timeOffset="122791.9164">19923 7465 0,'0'0'16,"0"0"-16,0 0 0,0 0 0,0 0 0,5 24 15,-5-24-15,1 23 0,-1-23 0,-1 28 16,0-10-16,0-2 16,-2 2-16,1 0 0,-1 1 15,0-2-15,-1 0 0,-1 3 0,-2 1 16,2-3-16,-1-2 0,1-3 16,0 1-16,1-3 0,0-1 15,2-1-15,1-3 0,0-2 16,1-1-16,0-3 0,0 0 15,2 0-15,-1-2 0,3-4 16,1 0-16,1-2 0,-1 1 16,1-2-16,0-1 0,1-1 15,0 0-15,0-1 0,1 1 16,1 0-16,1 0 0,1-2 16,0 0-16,-1 1 0,-2 0 0,0 3 15,0 0-15,-1 2 0,-2 2 16,-2 1-16,0 2 15,0 1-15,0 1 0,1 2 16,-1 2-16,0-1 0,0 4 0,-1-2 16,-1 4-16,-1-1 0,0 2 15,-3 1-15,1 1 0,-1-1 16,0 0-16,-2 2 0,1-1 16,-1 1-16,1-1 0,-2 2 15,1 0-15,2-5 0,-1 0 0,1 1 16,0-3-16,0-1 0,2-2 0,0-1 15,0 0-15,1-3 0,0 0 16,0 0-16,3-4 0,1 0 16,0-3-16,0 2 0,-1-1 15,0 2-15</inkml:trace>
  <inkml:trace contextRef="#ctx0" brushRef="#br1" timeOffset="122945.7073">20206 7676 0,'0'0'0,"0"0"15,0 0-15,0 0 0,28-2 0,-28 2 16,30 0-16,-12 2 0,-1-1 16,2 2-16,2 0 0,0-1 15,0 1-15,5 1 0,1-1 16,-5 1-16,-2-1 0,-4-1 0,-1 0 16,-3-2-16,-2 0 0,-1-1 0,-2 1 15,-1 0-15</inkml:trace>
  <inkml:trace contextRef="#ctx0" brushRef="#br1" timeOffset="123230.6627">20706 7584 0,'0'0'15,"0"0"-15,0 0 0,0 0 0,0 0 16,0 0-16,-2 28 15,2-28-15,0 0 16,-3 28-16,3-28 0,-4 24 16,2-13-16,0 2 0,0 2 15,0-1-15,-1-1 0,1 1 16,0 2-16,1-3 0,0 1 16,1 0-16,0 2 0,-1-2 15,0 1-15,0-2 0,-2-2 16,1 0-16,1-2 0,0-2 15</inkml:trace>
  <inkml:trace contextRef="#ctx0" brushRef="#br1" timeOffset="124649.7803">26594 10456 0,'0'0'0,"0"0"16,0 0-16,0 0 0,0 0 0,0 0 0,0 0 16,0 0-16,0 0 0,0 0 15,0 0-15,0 0 0</inkml:trace>
  <inkml:trace contextRef="#ctx0" brushRef="#br1" timeOffset="124819.1944">26498 10564 0,'0'0'0,"0"0"0,0 0 0,-22 15 16,22-15-16,-22 20 0,22-20 16,-17 14-16</inkml:trace>
  <inkml:trace contextRef="#ctx0" brushRef="#br1" timeOffset="130598.0908">25075 10038 0,'0'0'0,"0"0"0,0 0 15,0 0-15,0 0 0,21 5 0,-21-5 16,0 0-16,0 0 0,21 6 15</inkml:trace>
  <inkml:trace contextRef="#ctx0" brushRef="#br1" timeOffset="130852.2343">26499 10213 0,'0'0'0,"0"0"0,0 0 0,21-3 16,-21 3-16,0 0 0,0 0 0,25 0 0</inkml:trace>
  <inkml:trace contextRef="#ctx0" brushRef="#br1" timeOffset="132687.6978">18623 7711 0,'0'0'0,"0"0"0,0 0 16,0 0-16,0 0 0,0 0 16,0 0-16,0 0 0,0 0 0,0 0 15,0 0 1,0 0-16,0 0 0,-20 16 0,20-16 15,-27 25 1,11-11-16,-1 1 0,-3 3 0,-1 1 0,-1-2 0,-6 6 16,1-1-16,1-1 0,2-3 15,-5 4-15,2-1 16,0-2-16,3-1 0,4-4 0,3-3 16,3-1-1,3-3-15,3 1 0,0-1 16,3-3-16,2 1 0,1 0 15,1 1-15,2-1 0,1 0 0,4-1 16,2 1-16,3-1 0,0 0 16,4-2-16,0 1 15,4 1-15,3-2 0,2-1 0,4 1 16,-2-2-16,1 0 0,3 0 0,3 1 16,2 0-16,-4 1 0,-1 0 15,-2 1-15,-1-2 0,-2 0 0,-3-1 16,-2 0-16,-5 0 15,-1 0-15,-4 2 0,-2-1 16,-1-1-16,-1-1 0,-3-1 0,-1 1 16,-1-2-1,-1-3-15,-3 0 0,-3-2 16,1-1-16,-2 0 0,2 1 0,-1 2 16,2 0-16</inkml:trace>
  <inkml:trace contextRef="#ctx0" brushRef="#br1" timeOffset="132904.0338">18646 7820 0,'0'0'0,"0"0"0,0 0 16,0 0-16,0 0 0,-11 26 15,11-26-15,-13 31 0,6-14 16,-4 10-16,-2 6 0,0 2 0,0-1 15,-4 12-15,2 2 0,-6 13 0,0 0 16,0-4-16,5-12 16,4-11-16</inkml:trace>
  <inkml:trace contextRef="#ctx0" brushRef="#br1" timeOffset="140935.3778">23774 10779 0,'0'0'0,"0"0"16,0 0-16,-4-20 0,0 11 15,-1-2-15,-2-1 0,0-2 16,-2 3-16,-4-5 0,-4 1 0,-2 1 0,-3 2 16,-4-1-16,-4 5 15,-3-2-15,-2 5 0,-14-1 0,-3 2 16,4 1-16,2 3 0,-4 1 15,3 4-15,8-1 0,5 3 16,6 4-16,6 1 0,6 1 16,7-2-16,7 3 15,8 0-15,4 1 0,2 0 16,6 5-16,4-2 16,1 4-16,2-4 0,3 7 0,0 2 15,0-1-15,-3 2 0,3-2 16,1 1-16,-6-1 0,-3-1 15,-5 4-15,-5 3 0,-6-10 16,-4-1-16,-9 1 0,-8 2 0,-3 0 16,-1-2-16,-5 0 0,-3-1 0,1-6 15,3-1-15,0-1 0,3-5 16,7-4-16,5-4 0,3 3 0,1-2 16,2-1-16</inkml:trace>
  <inkml:trace contextRef="#ctx0" brushRef="#br1" timeOffset="141414.7163">23783 11145 0,'0'0'0,"0"0"16,0 0-16,-1 19 0,1-19 15,-2 24-15,-1-9 0,0 2 0,0 1 16,-3 0-16,-1 2 0,-4 5 15,0-2-15,0-1 0,-2 2 16,2-5-16,0-2 0,3 0 16,-1-2-16,2-4 0,2-2 15,-1 0-15,2 0 0,0-4 16,1-2-16,2-6 0,1-4 0,2 2 0,0-4 16,7-5-16,5-1 0,1-1 15,0 0-15,3-2 0,1-1 16,-1-1-16,1-1 0,5-1 15,1 4-15,-2-3 0,-1 3 16,-3 4-16,-2 0 0,-2 6 16,-3 1-16,-1 0 15,0 4-15,-1-1 0,0 3 16,-3 2-16,1 6 0,-1 2 16,-1 0-16,0 5 0,-2 4 15,0-4-15,-3 1 0,-1 3 16,-1 3-16,-1 2 0,0-1 0,0 4 15,0-1-15,0-3 16,-1-2-16,0-1 0,1-2 0,0-2 0,1-1 16,3-10-16,2-4 0,0 0 15,-2 0-15,0 0 0</inkml:trace>
  <inkml:trace contextRef="#ctx0" brushRef="#br1" timeOffset="141599.7185">24499 11063 0,'0'0'15,"0"0"-15,0 0 0,34-10 0,-20 9 16,6 1-16,4 1 16,1 3-16,0-1 0,10 4 15,2 4-15,-4 0 0,-2-1 0,-5 3 0,-9-1 16,-4-1-16,-2-2 0,-2-4 15</inkml:trace>
  <inkml:trace contextRef="#ctx0" brushRef="#br1" timeOffset="141747.008">24446 11427 0,'0'0'0,"0"0"0,0 0 16,0 0-16,35 3 0,-35-3 15,49-2-15,-19 2 0,3-4 0,14 0 16,4-3-16,-8 0 0,-7 2 15,-5 0-15</inkml:trace>
  <inkml:trace contextRef="#ctx0" brushRef="#br1" timeOffset="142101.4621">25336 10989 0,'0'0'0,"0"0"0,22 7 16,-9-1-16,0-2 0,4 7 0,3 0 15,5 7-15,-1 3 0,-3 1 16,-2 2-16,-5 0 0,-3 2 16,-4 5-16,-7-1 0,-8 2 15,-6-3-15,-6 0 0,-4 1 16,-3-3-1,-1-2-15,-6 6 0,2 0 16,4-4-16,2 1 0,5-2 16,3 0-16,5-6 0,5-2 15,6-4-15,5 0 0,7-3 0,5-2 16,12-1-16,8-2 16,5-2-16,4-2 0,2-3 15,3-4-15,-4-2 0,-2-2 0,-6 1 16,-8 2-16,-8 2 0</inkml:trace>
  <inkml:trace contextRef="#ctx0" brushRef="#br1" timeOffset="142286.4596">25896 11351 0,'0'0'0,"0"0"0,0 0 15,0 0-15,0 0 0,0 0 0,0 0 16,27 12-16,-27-12 0,22 7 16,-22-7-16,29 0 0,-15-4 15,-1 1-15,-2 0 0,-3 1 0</inkml:trace>
  <inkml:trace contextRef="#ctx0" brushRef="#br1" timeOffset="142749.8158">26441 11074 0,'0'0'16,"0"0"-16,0 0 0,0 0 15,32 21-15,-32-21 0,23 22 0,-13-8 16,-2 3-16,0 1 0,-2 1 16,-3-1-16,-2 3 0,-4 1 15,-5-1-15,-3 0 0,-3-3 16,-2-1-1,0-1-15,-2-2 0,-1-4 0,1 1 16,-2-2-16,2-1 0,2 0 16,2-4-16,4-1 0,3 3 15,0-3-15,4-1 0,1 2 16,6-1-16,5 1 0,4-1 16,4 4-16,2-4 0,3 1 0,2 2 15,0 1-15,-2 4 0,-1 1 16,1 8-16,-3 0 0,-5-2 15,-2-1-15,-4 4 16,-5-1-16,-2 0 0,-3 5 0,-3-2 16,-4 1-16,-3-3 0,-3 2 15,-2-3-15,-3-2 0,2-1 0,1-1 16,-1-3 0,1 2-16,3-5 0,2-1 15,0-3-15,1-3 0,3-5 16,1-3-16,6-9 15,6-9-15,-2 8 16,-1 2-16,0 2 0</inkml:trace>
  <inkml:trace contextRef="#ctx0" brushRef="#br1" timeOffset="143188.9504">26916 10906 0,'0'0'16,"0"0"-16,0 0 0,0 0 0,3 25 0,-3-25 16,2 22-16,-2-22 0,1 28 15,-2-13-15,-1 3 0,-1-1 16,0 1-16,-1-3 0,1 2 16,0-3-16,-1-3 0,0 4 15,1-5-15,0-2 0,2-1 0,0-3 16,0 2-1,1-6-15,-2 1 0,1-5 16,1 0-16,0-3 0,1-4 16,2 1-16,2-1 0,0 0 15,2 0-15,2-2 0,3 1 16,2-5-16,1 2 0,0 2 16,-1 1-16,0 2 0,1 2 0,-1 1 15,0 4-15,1 3 0,0 0 0,1 0 16,-1 6-16,-1-1 0,0 2 15,-2 3-15,-1 5 0,-1-1 16,0 0-16,-3 4 0,1 4 16,-2-1-16,-1 4 0,0 4 15,-2 2-15,-2-3 0,-1-2 0,0-5 16,0-4 0,0-5-16</inkml:trace>
  <inkml:trace contextRef="#ctx0" brushRef="#br1" timeOffset="143405.1578">27426 11594 0,'0'0'0,"0"0"16,32 4-16,-8 0 0,1 0 0,12 4 15,3 1-15,10 2 0,-2 0 0,4 0 16,2 0-1,-6 1-15,-7-2 0,4-2 0,-6-2 16,-8-3-16,-5-3 16,-7 0-16,-3 0 0,-4 0 15</inkml:trace>
  <inkml:trace contextRef="#ctx0" brushRef="#br1" timeOffset="143637.0835">27720 11481 0,'0'0'16,"0"0"-16,0 0 0,-2 25 15,2-25-15,-3 27 0,3-27 0,-4 37 16,2-17-16,0 2 0,-1 1 16,1 7-16,0 0 0,1-1 15,0 1-15,1-3 0,0-1 0,1-2 16,2-2-16,3-3 0,1-6 0,8-1 15,3-4-15,-5-3 0,-3 0 16,-2-2-16</inkml:trace>
  <inkml:trace contextRef="#ctx0" brushRef="#br1" timeOffset="143891.2512">28663 11503 0,'0'0'0,"0"0"0,1 28 16,0-10-16,0 5 0,-1 13 0,0 7 15,0 12-15,-1 3 0,-4 17 16,-1 5-16,-3 1 0,-2-1 15,-8 20-15,-5 2 0,3-17 16,7-23-16,3-18 16</inkml:trace>
  <inkml:trace contextRef="#ctx0" brushRef="#br1" timeOffset="144740.1793">26063 12282 0,'0'0'0,"0"0"15,0 0-15,0 0 0,0 0 0,0 0 16,0 0-16,0 0 0,6 28 15,-6-28-15,0 0 16,4 29-16</inkml:trace>
  <inkml:trace contextRef="#ctx0" brushRef="#br1" timeOffset="145295.1388">18687 8642 0,'0'0'0,"0"0"0,0 0 0,0 0 16,0 0-16,0 0 0,0 0 15,0 0-15,0 0 0,21 17 0,-21-17 32,0 0-32</inkml:trace>
  <inkml:trace contextRef="#ctx0" brushRef="#br1" timeOffset="151766.2656">18617 5954 0,'0'0'16,"0"0"-16,0 0 0,-28 1 0,28-1 16,-31 5-16,12 1 15,2 2-15,0 2 0,-4 4 0,1 4 16,3 2-16,2 2 0,4 0 16,4 6-16,2 1 0,3 0 15,3 11-15,2 5 0,2-5 0,-1 1 0,2 6 16,-1 1-16,0-3 0,-3-5 15,-5 3-15,-4 0 0,-4-2 16,-3-4-16,-8 5 0,-5-5 16,-2-5-16,0-7 0,-7 0 15,-2-1-15,-2-5 0,0-1 0,2-2 16,-1-4-16,6-1 0,3-4 16,2 0-16,-1-3 0,7-1 0,4-3 15,4 0-15,2-3 16,2-1-16,2-3 0,3 3 0,1-1 15,2 0-15,1 1 0,1 0 16,1-1-16,2 2 0,2 1 16,3 5-1,2 1-15,-2 0 0,1 2 0,1 5 16,1 2-16,-2-1 16,0 3-16,-3 6 0,0 2 15,-1 3-15,-1 0 0,-1 10 0,0 7 16,0-1-16,-1 3 15,-1 11-15,0 2 0,-1 0 16,-1-1-16,-2 7 0,-2-1 0,0-5 0,-1-3 16,-1 11-16,1-1 0,-4-6 15,-1-7-15,0 1 0,1 1 0,0-4 16,1-4-16,-4 14 0,2-12 16,5-21-16,2-4 0,1-1 15,1 0-15,-1-2 0,1 0 0,1-1 31,0-1-31,1-3 0,1-3 0,1-1 16,2 0-16,0 0 0,3-3 16,-3-2-16,-1-1 0,-1-1 15</inkml:trace>
  <inkml:trace contextRef="#ctx0" brushRef="#br1" timeOffset="152321.4553">20883 8277 0,'0'0'0,"0"0"0,0 0 15,-25 12-15,25-12 0,-30 16 16,12-3-16,-1 2 0,-1 3 0,-6 7 16,-2 5-16,4-1 15,2 2-15,-3 6 0,1 3 16,5-2-1,2-3-15,2 9 0,3 1 0,2-8 16,1-3-16,4-2 0,3-2 16,3-3-16,3-3 0,0-3 15,1-2-15,1-4 0,0-3 0,5-5 16,4-2-16,-5-3 0,-2 1 16,-2-2-16</inkml:trace>
  <inkml:trace contextRef="#ctx0" brushRef="#br1" timeOffset="152822.6363">21013 8477 0,'0'0'0,"0"0"0,0 0 0,0 0 15,0 0-15,0 0 0,0 0 16,-3 31-16,3-31 0,-7 28 15,1-9-15,0 0 0,-1-1 0,-1 2 16,0 2-16,-1-1 0,1 0 16,-2 3-16,1-2 0,2-2 15,-1-3-15,1-1 0,2-1 0,0-4 16,2-3-16,1-1 0,0-2 16,1-3-16,1-2 0,0 0 15,3-7-15,-1 0 0,1-1 0,4-3 16,3-3-16,1 2 0,1 0 15,5-5-15,0 0 0,0 0 16,-2 1-16,2 0 0,2 1 0,-3 1 16,0 0-16,-2 2 0,0 1 15,-2 1-15,-1 0 0,-1 4 16,-1 2-16,-1 1 0,0 0 16,-2 5-16,1 2 0,-2 3 15,1 0-15,-2 3 0,-1 2 16,0 1-16,-2 0 15,-1 2-15,-2 1 0,-1-1 16,1 0-16,0 1 0,-1 0 16,-1 0-16,1-2 0,0 0 15,-2-3-15,2-2 0,0 0 0,1-2 16,0-1-16,4-3 0,0-1 16,-2-2-16,2 2 0,-2-2 15</inkml:trace>
  <inkml:trace contextRef="#ctx0" brushRef="#br1" timeOffset="153139.2322">21391 8594 0,'0'0'0,"0"0"0,0 0 16,0 0-16,0 0 16,31-3-16,-31 3 0,41 6 15,-17-1-15,1 2 0,2 0 16,-2 1-16,-1 1 0,5 2 15,-1 0-15,-4 1 0,-3 2 0,-7 0 16,-4 0-16,-3 0 0,-3 0 16,-4 0-16,-4 1 0,-3-2 15,-3-1-15,-5 0 0,-6-1 0,-1-1 16,0 0-16,-9 2 0,-3 0 16,2-1-16,2-2 0,1 2 15,2-1-15,1-3 0,4 0 0,4-2 16,1-1-16,4 0 0,4-3 15,9-1-15,4-1 0,2-1 16,-2 1-16,0 0 16</inkml:trace>
  <inkml:trace contextRef="#ctx0" brushRef="#br1" timeOffset="153387.0802">21871 8911 0,'0'0'15,"0"0"-15,0 0 0,0 0 16,0 0-16,-20 24 0,20-24 16,-23 17-16,10-9 0,-2 0 0,0 1 15,-1 0-15,0 0 0,-2 0 16,1 2-16,-1-1 0,0-1 16,-3 1-16,3 0 15,1-2-15,4-1 0,2-1 0,1 1 0,2-2 0,1-1 16,4-1-16,1-2 15,2-1 1,2-7-16,0 3 0,-1 1 0,1 0 0</inkml:trace>
  <inkml:trace contextRef="#ctx0" brushRef="#br1" timeOffset="153702.7246">22149 8756 0,'0'0'0,"0"0"16,0 0-16,0 0 0,23 0 0,-23 0 16,23 9-16,-10-2 15,0-1-15,-2 3 0,-1 1 0,-2 1 16,-2 0-16,-4 2 0,-2 1 16,-3 2-16,-3 0 0,-4 4 0,-2-3 15,-1-2-15,0 0 0,-3-1 16,-2-3-16,3 0 0,2 0 15,1-1-15,2 1 0,2-3 16,2 1-16,2-1 16,2 0-16,4 0 0,5-2 15,5 0-15,4-1 16,3 0-16,2 0 0,1-3 0,1-1 16,-2-1-16,-1-2 0,-3 0 15,-4-1-15,-2 2 0</inkml:trace>
  <inkml:trace contextRef="#ctx0" brushRef="#br1" timeOffset="153941.1617">22525 8821 0,'0'0'0,"0"0"0,0 0 0,0 0 15,10 23-15,-10-23 0,8 22 0,-8-22 0,7 30 16,-5-11-16,-1 0 0,-1 3 15,-1 0-15,-3 8 0,-4 2 16,-2-1-16,-1-2 0,-8 1 16,-5 1-16,-7 4 0,-1-5 0,-8-1 15,-9-1-15,-8-2 0,-1-7 16,14-3 0,10-4-16,6-2 0</inkml:trace>
  <inkml:trace contextRef="#ctx0" brushRef="#br1" timeOffset="154457.6769">18432 8820 0,'0'0'0,"0"0"0,0 0 16,0 0-16,0 0 0,0 0 15,0 0-15,0 0 0,0 0 16,0 0-16,0 0 0,0 0 16,0 0-16,0 0 0,0 0 15,0 0-15,0 0 0,0 0 16,0 0-16,0 0 0,0 0 16,0 0-16,0 0 0,0 0 15,0 0-15,-14-18 16,14 18-16,0 0 0,0 0 0,0 0 15,0 0-15,0 0 0,0 0 0,0 0 16,-19-17-16,19 17 0,0 0 16,-6-7-16,6 7 0,0 0 15,-5-3-15,5 3 0,0 0 16,0 0-16,0 0 0,0 0 16,0 0-16,0 0 0,0 0 15,-2 5-15,2-5 0,0 0 16</inkml:trace>
  <inkml:trace contextRef="#ctx0" brushRef="#br1" timeOffset="155476.6506">25782 12107 0,'0'0'0,"0"0"0,0 0 0,0 0 16,0 0-16,0 0 0,0 0 0,0 0 15</inkml:trace>
  <inkml:trace contextRef="#ctx0" brushRef="#br1" timeOffset="155677.3932">26055 12261 0,'0'0'16,"0"0"-16,0 0 0,0 0 0,0 0 0,0 0 15,0 0-15,0 0 16,0 0-16,0 0 0,0 0 0,0 0 16</inkml:trace>
  <inkml:trace contextRef="#ctx0" brushRef="#br1" timeOffset="155831.035">26120 12298 0,'0'0'0,"0"0"0,0 0 16,0 0-16,0 0 0,0 0 16,0 0-16,0 0 0,0 0 0,0 0 15,0 0 1,0 0-16</inkml:trace>
  <inkml:trace contextRef="#ctx0" brushRef="#br1" timeOffset="156933.7756">19900 5915 0,'0'0'0,"0"0"0,0 0 15,0 0-15,0 0 0,34 4 16,-34-4-16,36 7 0,-19-3 0,6 3 15,5 0-15,0 0 0,-2 2 16,13 3-16,3 0 16,-4 1-16,-3-4 0,10 4 15,-1-2-15,-7 0 16,-4-1-16,-5 0 0,-4-4 16,-4-1-16,-5-1 0,-1 0 15,-4-1-15,-3 1 0,0-4 0,-2 3 16,0-3-16,-3 1 0,-2-1 15,0 0-15,-6 3 0,0 0 16,-3-2-16,-3 2 0,-2 0 16,-1 1-16,2-1 0,-1 2 0,-2 2 15,0 3-15,-3-2 0,-1 5 16,-1-2-16,1 3 0,3 1 0,-3 3 16,-1 3-16,0 0 0,-1 5 15,-4 6-15,2 0 0,2 1 16,1 1-16,0 0 0,-1 3 15,-3 3 1,1-1-16,0-6 0,1-1 0,4-4 16,3-2-16,1-2 15,0-2-15,1-1 0,1-2 0,0-2 16,2-3-16,0-3 0,0-3 16,4 2-16,1 1 0,2-7 15,-1-1-15,1 0 16,2 0-16,0-2 0,2-1 15,-2 3-15,2-3 0,0 0 0,0 0 16,0 0-16,-2 0 0,2 0 0,0 0 16,0 0-16,0 0 0,1-3 15,-1 3-15,0 0 0,0 0 16,-1-3-16,-1 2 0,2 1 16,-2-3-16,2 3 0</inkml:trace>
  <inkml:trace contextRef="#ctx0" brushRef="#br1" timeOffset="166763.4834">25707 10167 0,'0'0'16,"0"0"-16,0 0 0,0 0 0,0 0 0,0 0 15,20 2-15,-20-2 0,0 0 16,0 0-16,0 0 0,0 0 16,0 0-16,0 0 0,0 0 15,0 0-15,0 0 0,0 0 16,0 0-16,0 0 0,20 9 0,-20-9 31,0 0-31,0 0 0,0 0 0,0 0 16,0 0-16,0 0 0,0 0 15,0 0-15,0 0 0,0 0 16,0 0-16,0 0 0,0 0 16,0 0-16,0 0 0,0 0 15,0 0-15,0 0 0,0 0 0,0 0 16,0 0-16,0 0 0,0 0 0,0 0 16,0 0-16,0 0 0,0 0 15,0 0-15,0 0 0,0 0 16,0 0-16,0 0 0,0 0 15,0 0-15,0 0 0,0 0 0,0 0 16,0 0-16,0 0 0,0 0 16,-3 22-1,3-22-15</inkml:trace>
  <inkml:trace contextRef="#ctx0" brushRef="#br1" timeOffset="168150.0665">22337 3329 0,'0'0'0,"0"0"16,0 0-16,0 0 0,0 0 15,0 0-15,0 0 0,0 0 0,0 0 16,0 0-16,0 0 0,0 0 0,0 0 16,0 0-16,0 0 0,0 0 15,0 0-15,0 0 0,0 0 16,0 0-16,0 0 0,0 0 15,0 0-15,0 0 0,0 0 16,0 0-16,0 0 0,0 0 16,0 0-16,0 0 0,0 0 0,0 0 0,0 0 31,0 0-31,0 0 0,0 0 16,16 16-16,-16-16 0,0 0 15,0 0-15,0 0 0,0 0 16,0 0-16,0 0 0,0 0 0,0 0 15,0 0-15,0 0 0,0 0 16,0 0-16,0 0 0,0 0 0,0 0 16,0 0-16,0 0 0,0 0 15,0 0-15,0 0 16,0 0-16,0 0 0,0 0 0,0 0 16,0 0-16,0 0 0,0 0 15,0 0-15,0 0 0,0 0 16,0 0-16,0 0 0,0 0 0,0 0 0,0 0 15,0 0-15,0 0 16,0 0-16,0 0 0,0 0 0,0 0 16,0 0-16,0 0 0,0 0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5T00:07:03.885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1032 18985 0,'0'0'15,"21"-14"-15,-21 14 0,20-15 0,-20 15 16,16-23-16,-7 14 0,0-1 16,-1 2-16,0 1 0,-2 2 0,-1-1 15</inkml:trace>
  <inkml:trace contextRef="#ctx0" brushRef="#br0" timeOffset="1852.5665">1098 19001 0,'0'0'0,"0"0"16,0 0-16,4-20 0,-4 20 16,0 0-16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5T00:02:59.34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5005 2159 0,'0'0'0,"0"0"16,0 0-1,0 0-15,0 0 0,0 0 0,0 0 16,0 0-16,0 0 0,28 0 16,-28 0-16,0 0 0,34 0 15,-34 0-15,30 1 0,-15-1 16,2 1-16,4 1 0,1-2 16,1 0-16,-1 1 0,9 2 15,2-2-15,0 2 0,-1 3 0,1-3 0,1-2 16,2 3-16,0-3 0,9 2 15,2-1-15,-3-1 16,-1 2-16,12 0 0,-1 1 0,-2 0 16,-4-1-16,4-2 0,2-1 15,-4 0-15,-5 4 0,12 2 16,5 2 0,-6-4-16,-2 0 0,10-1 0,0 3 15,-5-3-15,-4-2 0,7 2 16,4-3-16,-5 1 0,-1 2 15,32 4-15,-4 1 0,-14-5 16,-6-3-16,1 0 0,4 4 16,-5 0-16,-2 2 0,4-5 15,4 2-15,-9-3 0,-5-4 0,9 5 16,6 3-16,-5-2 0,-9-1 0,11-2 16,6-1-16,-7 4 0,-3-1 15,6-1-15,3 3 0,-2-3 16,-2 1-16,4 2 0,4-1 15,-8-1-15,-6-1 0,9 0 16,6 0-16,-7 0 0,-6-3 0,9 3 0,6 2 16,-9-1-16,-5-1 0,9-3 15,7-1-15,-8 4 0,-4 0 0,6 0 16,3-3-16,-5 0 16,-6-2-16,9-1 0,4 2 15,-8 1-15,-4 2 0,6 1 16,6-3-1,-4 2-15,-3-2 0,8-1 0,5-2 16,-8 2-16,-7-1 0,7 2 16,5 0-16,-7 0 0,-6 2 15,5-1-15,4 1 0,-7-4 16,-4-4-16,7 4 0,5-1 16,-7 5-16,-7-1 0,9-2 0,5 3 15,-8-3-15,-6 2 0,8-2 0,3-2 16,-5 1-16,-7 2 0,6-1 15,5 1-15,-7-1 0,-4-3 0,5 0 16,2 0-16,-6 2 16,-6-1-16,6 2 0,4 0 15,-6-2-15,-2-1 0,3 0 0,1-1 16,-7 1 0,-4-3-16,5 1 0,3-1 15,-5 3-15,-4 5 0,1-7 16,4-5-16,-5 4 0,-3-1 15,6 3-15,3-2 0,-9 0 0,-6 2 16,3-3-16,2-6 16,-7 6-16,-4 4 0,-1-7 0,-1 2 15,-4-5-15,-2-1 0,-2 0 0,-2 0 16,-3 1-16,-4 5 0,1-5 16,-1-4-16,-2 3 0,-2 3 0,-5-5 15,-3-2-15,-3-3 0,-1 0 16,-5 10-16,0-1 15,1 0-15,-2-2 0,0-2 0,1-1 16,-1 2-16,0 0 0,-3-2 0,-1 0 16,-2 1-16,-1 1 0,-4-3 15,-2-7-15,1 8 0,1-2 16,-3-1-16,-1-1 0,-1 1 0,0 2 16,-4-2-16,-3 2 0,0-2 15,2 1-15,-4-3 0,-3-1 16,1 4-1,-1 1-15,-4-4 0,0 0 16,4 5-16,-1-2 0,-11-1 16,-4 3-16,2-2 0,0 1 0,-4-1 15,-2-1-15,0 2 0,1 0 16,-13-2-16,0 1 0,3-1 16,3 2-16,-5-1 0,-6-2 15,6 5-15,4 2 0,-32-7 0,3 4 16,7-1-16,6-3 0,-6 1 15,-5-2-15,7 5 0,1 3 0,-4 3 16,-3 3-16,7-7 0,5-2 16,-8 2-16,-6 4 0,3 3 15,5 4-15,-10-3 0,-5 0 16,8 2 0,6 1-16,-9-11 0,-6-6 15,9 3-15,5 4 0,-11 2 16,-7 4-16,8 1 0,5 0 0,-10 1 15,-7 0-15,9 3 0,6 4 16,-6-5-16,-6-3 0,6-4 16,45 4-16,-18 2 0,-13 4 15,-41 2-15,14 5 0,-3-3 0,41-3 16,-44 6-16,12 0 0,-2-2 0,39-4 16,-11 2-16,-5 1 0,-40 0 15,-11 2-15,22 0 0,17 0 16,-11-2-16,20 0 0,-30 2 15,6 1-15,-3 1 0,-1-1 16,13 3 0,12 2-16,-9-7 0,-8-6 15,5 4-15,4 0 0,-9 0 0,23-1 16,19 0-16,-2 1 0,-18 1 16,-12 1-16,-35 0 0,16 2 15,0-1-15,3 0 0,8-1 16,20-2-16,-17 11 0,0 9 15,7-5-15,5-4 0,-4-1 0,-4-1 0,8 3 16,5 2-16,-8 0 0,0 2 16,7-1-16,4 0 0,-7 1 15,-5-1-15,14 9 0,5 3 16,-6-4-16,-4-5 0,7-4 16,4-4-16,-4 4 0,-6 2 15,7-4-15,4-1 0,-2 10 0,0 8 16,6-3-16,7 0 0,-4 0 15,-5 2-15,4-3 0,2-2 0,2 3 16,-1 3-16,5-4 0,3-1 16,-1 2-16,2 4 0,7-4 15,5-2-15,-6 2 0,-3 3 16,5 0-16,1 1 16,5 1-16,5 0 15,5-5-15,0-1 0,-3 1 0,-4 2 16,8 1-16,3 0 0,1 3 15,1 2-15,6-4 0,2-1 0,-1 1 16,1-1-16,3-13 0,0 2 16,0 2-16,2 5 0,-2 0 15,3 1-15,0 2 0,0 1 16,1-4-16,4-1 0,-1 3 0,0-3 16,0 0-16,1 1 0,1 1 15,3 3-15,1-6 0,1 0 16,2-3-16,0 2 0,3-1 15,-1 3-15,4-1 0,1 1 16,-1-4-16,0-4 16,0 4-16,6 3 15,-3-3-15,0 0 0,0 0 0,0 0 16,3 0-16,1 0 0,-1 3 16,1 0-16,-1-2 0,-2-1 15,2 2-15,3-1 0,-2-2 16,2-3-16,-1 1 0,2-1 15,0-3-15,-4 3 0,2-3 0,1 3 16,-2-4-16,-4-2 0,2-1 16,4 0-16,-3 0 0,1 0 0,0 0 15,-2-3-15,1 2 0,-2-1 16,5 1-16,2-1 0,-4-2 16,-3 4-16,8-4 0,2 1 15,0-3-15,1 3 0,5-2 0,4-4 16,-3 2-16,-3 0 0,-8 0 0,-6 0 15,-5 0-15</inkml:trace>
  <inkml:trace contextRef="#ctx0" brushRef="#br0" timeOffset="20967.2763">19415 1381 0,'0'0'0,"0"0"0,0 0 0,0 0 16,8-25-16,-8 25 0,4-20 16,-2 12-16,1-2 0,-1-1 15,0-4-15,0 2 0,0-2 0,1 1 16,-1-1-16,-1 0 15,0 0-15,-2-5 0,0-2 16,-1 4-16,-1 0 0,-1 1 0,-2-2 0,0 3 16,-1 1-16,-3 1 0,-2 1 15,0 1-15,0 3 0,-1-1 16,-2 2-16,2 2 0,0 3 0,-4 3 16,0 2-16,-2 2 0,0 3 15,-1 5-15,-2 5 16,1 0-16,0-1 15,-10 10-15,-2 5 0,4-3 16,2 0-16,-5 11 0,1 4 16,3-2-16,0-2 0,-1 8 15,4 0-15,6-6 0,6-4 0,3 0 16,5 1-16,0-6 0,2-4 16,3-2-16,3 1 15,3-8-15,-1-2 0,3-3 0,1-2 0,-3-4 16,1 1-16,5-5 0,5-1 15,-3-3-15,-1 0 0,4-7 16,3 0-16,-3-3 0,2 0 0,6-6 16,3-5-16,-6 6 0,-1-2 15,7-5-15,-1-1 16,-2 3-16,-1 0 0,-3-3 16,-1 0-16,-1 1 15,-1 3-15,-3-2 0,0-1 16,-3 1-16,-1 3 0,-1 0 15,0 0-15,-3 4 0,0 0 0,-3 3 16,-1 1-16,-3 2 0,0 2 16,-1 0-16,-1 1 15,1 1-15,-1 1 0,0 4 0,-1 1 0,-1 3 0,2 0 16,-3 3-16,-2 6 16,0-2-16,2 1 0,-1 2 15,0 2-15,0-2 0,1 2 0,-2 1 16,0 3-16,1-1 0,0-2 15,0 7-15,0 0 0,1-1 16,0-2-16,1 0 0,1 1 0,0-5 0,2-3 16,1 2-16,1-3 15,2-3-15,0 0 0,1-1 16,3-2-16,-2-3 0,1 0 0,-2-4 16,1 0-16,-2 1 0</inkml:trace>
  <inkml:trace contextRef="#ctx0" brushRef="#br0" timeOffset="21506.4363">19578 1595 0,'0'0'0,"0"0"16,0 0-16,0 0 0,-13 27 0,13-27 15,-13 28-15,5-11 0,0-3 16,-1 4-16,0-3 0,-1 2 16,1-2-16,-1 3 0,1-1 15,0-5-15,1 1 0,3-4 16,-1 1 0,2-1-16,1-1 0,1-5 0,-1 1 15,3-4-15,-2 0 0,3-4 16,1-3-16,2 1 0,0-1 15,2-1-15,-1-3 0,2 0 16,1 1-16,0-1 0,2-3 16,3-1-16,0-1 0,-1 0 15,0-1-15,-1 2 0,-1 4 0,-1-1 0,-2-1 16,0 3-16,-1-1 0,0 4 16,1 0-16,-2 3 0,0 1 0,-2 1 15,0 0-15,1 2 16,0 0-16,-1 4 0,1 3 15,-1 0-15,-1 0 0,-1 4 16,-1 3 0,0-2-16,1 3 0,-1 4 0,-1-3 15,-1 2-15,-1-1 0,1 0 16,-1-2-16,1-1 0,0-2 16,1 1-16,0-3 0,0-2 15,-1 0-15,2-1 0,3-3 16,-1-2-16,1 1 0,-1-3 15,1 1-15,-1-1 0</inkml:trace>
  <inkml:trace contextRef="#ctx0" brushRef="#br0" timeOffset="21690.7851">20098 1456 0,'0'0'15,"0"0"-15,0 0 0,0 0 0,24-5 0,-24 5 16,30-1 0,-13 1-16,1 0 0,1 3 0,-1 0 15,-1-1-15,-3 1 0,2 3 16,-4-4 0,-1 0-16</inkml:trace>
  <inkml:trace contextRef="#ctx0" brushRef="#br0" timeOffset="21853.647">19967 1707 0,'0'0'0,"0"0"0,0 0 0,0 0 0,30-4 16,-30 4-16,36-8 0,-16 5 16,4-1-16,2-1 0,3 1 15,-4 3-15,-3-3 0,-3 2 16</inkml:trace>
  <inkml:trace contextRef="#ctx0" brushRef="#br0" timeOffset="22756.6696">21361 634 0,'0'0'0,"0"0"0,0 0 0,0 0 16,-26-6-1,26 6-15,-31 3 0,31-3 0,-36 14 16,17-5 0,1 1-16,-1 6 0,3 3 15,3-1-15,3 0 0,4 3 16,4 1-16,2-1 0,1-1 0,4 7 15,2 0-15,0-4 0,-1 0 16,2 2-16,0 4 16,0-2-16,-1-1 0,0-1 0,-1 1 15,-2-1-15,-1-3 0,-4 8 0,-3 1 16,-3-2-16,-1 1 0,-11 2 16,-10 4-16,1-6 0,2-5 0,-15 3 15,-8 1-15,9-4 0,4-3 16,-1-3-16,-4-2 15,7-4-15,5 0 0,4-4 0,6-2 16,7-3 0,3 0-16,3-1 0,1 0 15,3-2-15,0-1 0,2 0 0,4-1 16,1 1-16,0-3 0,4-1 16,2 1-16,1-3 0,0 4 15,1 1-15,3 3 16,-5-1-16,0-1 0,2 6 0,0 1 15,-3 0-15,-1 2 0,0 3 0,-1 4 16,-2 0-16,0-1 0,-3 10 16,-2 0-16,-1-3 0,-1 2 0,-1 5 15,-2 3-15,-1-3 0,1 0 16,-2 5-16,0 2 0,-2-3 16,0 0-16,-3 9 0,-1 1 15,0-4 1,1-4-16,0 2 0,-1 6 15,2-5-15,2-5 0,0 2 16,2-3-16,0-6 0,3-3 0,2-4 16,1-1-16,1-7 0,0 0 15,1-4-15,0 0 0,2-3 16,0 1-16,2-3 0,0 1 16,1 0-16,2-2 0,1 2 0,2-3 15,-2 1-15,1 2 0,2-3 0,1 3 16,-2-3-16,-2 1 0,-1-1 15</inkml:trace>
  <inkml:trace contextRef="#ctx0" brushRef="#br0" timeOffset="23891.7597">22065 2049 0,'0'0'0,"0"0"0,0 0 0,11-17 15,-11 17-15,0 0 0,11-22 16,-8 14-16,1-2 0,-2-1 0,-1 1 15,-2-1-15,-3 4 0,-1-1 0,-2-2 16,0 3-16,-2 1 0,-4 1 16,-4-2-16,-1 0 0,-1 3 15,-8-2-15,-1 3 0,0 1 0,0 2 16,1 1-16,0 0 16,3 2-16,1 3 0,-4 1 15,2 4-15,3-1 16,3-2-16,6 2 0,4 1 0,5-4 15,1 4-15,3 0 16,4 1-16,1 0 0,2-1 0,3 0 16,2 0-16,2 1 0,3 1 15,0 2-15,3-1 0,-2 1 16,-1 1-16,3 3 0,1 2 16,-1-3-16,0 0 0,-3 0 0,-4 0 15,-3 0-15,-4-1 0,-2 1 16,-3-4-16,-3 1 0,-3-1 0,-2 0 15,-5-1-15,0-1 0,-1-1 16,-5 0-16,-1-1 16,-2-3-16,0 1 0,1-1 0,1-4 15,0 1 1,1-2-16,-2-4 0,-1 2 16,1-3-16,0 2 0,1-3 15,2-2-15,1-1 0,4 0 0,1-1 16,1 0-16,5 2 0,0-1 15,2 2-15,0 0 16,0 1-16</inkml:trace>
  <inkml:trace contextRef="#ctx0" brushRef="#br0" timeOffset="24459.0467">22162 2292 0,'0'0'0,"0"0"16,0 0-16,0 0 0,0 0 0,0 0 15,-6 25-15,6-25 0,0 0 16,-13 32-16,13-32 0,-13 28 16,6-14-16,0 1 0,-1 0 15,0 1 1,2 0-16,-1-2 0,0-3 15,1 3-15,0-4 0,0 1 0,0 0 16,2-4-16,0 0 0,1-3 16,1-1-16,0-2 0,-1 2 15,3-3-15,-1-3 0,1-1 16,0 0-16,3-3 0,0-3 16,1 2-16,1 0 0,0-2 0,2-3 15,0 2-15,3 0 0,0 0 0,1 0 16,3-3-16,-2 0 0,0 2 15,1-1-15,-1 5 0,-1-2 16,0 3-16,1-1 0,-1 2 16,2-1-16,-2 3 0,-1 1 15,-2 2 1,1 1-16,-3 1 0,-1 2 0,1 1 16,-2 2-16,1 1 15,-2 1-15,-1-1 0,-1 0 0,-1 3 16,0 1-16,-1 0 0,0 0 0,-1-1 15,0 1-15,-1-1 0,2-1 16,-1 0-16,0-4 0,0 2 16,1 2-16,-1-2 0,2-2 0,0 2 15,0-3-15,2 0 0,1-1 16,0 1-16,2-4 0,-2 2 16,0-2-16,-1 1 0</inkml:trace>
  <inkml:trace contextRef="#ctx0" brushRef="#br0" timeOffset="24617.1439">22685 2305 0,'0'0'0,"0"0"15,0 0-15,27-2 0,-14 2 0,5 0 16,3 0-16,2 2 0,0-1 0,3-1 15,-4 1-15,-3-1 0</inkml:trace>
  <inkml:trace contextRef="#ctx0" brushRef="#br0" timeOffset="25163.6814">23961 1932 0,'0'0'16,"0"0"-16,0 0 0,0 0 0,0 0 15,-13-19-15,13 19 0,0 0 16,-29-10-16,29 10 0,-33-4 15,14 4-15,-1-3 0,-2 6 16,0-3-16,0 3 0,1-2 0,-7 6 16,1 1-16,1 2 0,4 0 0,4 1 15,1 3-15,4-2 0,2 1 16,4 2-16,4-1 0,3 0 16,3 0-16,3 1 0,2-1 15,1 0-15,1 1 0,2-1 16,3 3-16,1-2 0,1-1 0,3 4 15,-2 0 1,-1 0-16,-3 0 0,-2 0 16,-2 0-16,-2-2 0,-3 0 15,-1 1-15,-3-3 0,-2 1 16,-3-1-16,-2-3 0,-3 3 16,-2-3-16,-2 0 0,-3-2 15,-1 0-15,-3-2 16,-2 0-16,-5-1 0,-1-1 0,-3-2 0,3 0 15,3-3-15,2-2 0,3 1 0,2-2 16,6-2-16,5-5 16,2 3-16,1 3 0,0-2 0</inkml:trace>
  <inkml:trace contextRef="#ctx0" brushRef="#br0" timeOffset="25679.9622">23964 2270 0,'0'0'0,"0"0"16,0 0-16,0 0 0,0 0 15,5 22-15,-5-22 16,3 18-16,-3-18 0,0 21 0,0-21 16,-4 25-16,0-13 0,-2 1 15,1 1-15,-2-2 0,1 2 0,-2-3 16,-1 2-16,1-5 0,1 2 15,0-2-15,0-1 0,2 0 16,0-4-16,2 3 0,1-2 16,0 0-16,2-4 0,0 0 0,0 0 15,4-4-15,2-2 0,0 1 16,2-4-16,1 2 16,0-1-16,-1-2 0,2 3 15,0-1-15,1-2 0,1 2 16,2 0-16,-1-1 0,0 2 15,4-1-15,-2 0 0,-2 1 16,-1 1-16,0 2 0,-3 1 16,-2-1-16,0 4 0,-2 0 15,1 4-15,-1-1 0,0 1 0,-2 3 16,0 0-16,-1 0 0,0 1 16,-1-1-16,-1 0 0,0 3 15,0 0-15,-1-2 0,-1 3 16,1-1-16,0-2 0,0 2 0,0-2 15,-1-1-15,0 0 0,1 0 0,1 0 16,0 0-16,1-4 0,0-2 16,-1-1-16,2 3 0,-2-3 15,2 1-15</inkml:trace>
  <inkml:trace contextRef="#ctx0" brushRef="#br0" timeOffset="25833.3575">24307 2403 0,'0'0'0,"0"0"15,0 0-15,0 0 0,30-5 16,-30 5-16,28-3 0,-11 0 16,0 3-16,2 0 0,1-1 15,-1-1-15,-1 1 16,0 1-16,-1 0 16,1 0-16,-1 0 0,-4 0 0,-2 1 15,-1-1-15</inkml:trace>
  <inkml:trace contextRef="#ctx0" brushRef="#br0" timeOffset="26149.8972">24758 2313 0,'0'0'0,"0"0"15,0 0 1,0 0-16,0 0 0,-6 19 16,6-19-16,0 0 0,-6 28 0,2-17 15,1 0-15,-1 3 0,-1-3 16,2 2-16,1-1 16,-2 1-16,1-3 0,1 2 0,1 2 15,0-3-15,0 2 0,1-2 16,1 0-16,0 0 0,1-3 0,2 2 15,3-4-15,-1-1 0,-1 1 0,-1-1 16</inkml:trace>
  <inkml:trace contextRef="#ctx0" brushRef="#br0" timeOffset="26719.9908">26524 1938 0,'0'0'0,"0"0"0,0 0 15,0 0-15,0 0 0,-28 18 0,28-18 16,-26 22-16,13-11 0,-3 6 16,-3 2-16,0 2 0,0-1 15,-4 6-15,2-1 0,2 0 16,3 3-16,-2 5 0,2-1 0,3-1 0,2-4 15,3 1-15,2 0 16,4-3-16,2-1 0,2-3 0,3-2 16,2 2-16,3-2 0,5-2 15,2-2-15,1-1 0,1-3 16,-1 0-16,2-2 0,-3-2 16,-4-2-16,-2 1 15</inkml:trace>
  <inkml:trace contextRef="#ctx0" brushRef="#br0" timeOffset="27337.5735">26812 2070 0,'0'0'0,"0"0"0,0 0 16,0 0-16,0 0 0,0 0 0,-12 25 0,12-25 15,-12 22-15,12-22 0,-13 32 0,6-14 16,0 1-16,1 2 16,0 0-16,0 0 0,-1 0 0,-1 1 15,1-1-15,0-2 0,0-1 16,1-1-16,0-3 0,1 0 15,0-6-15,2 2 16,0-3-16,1-3 16,0 0-16,2-4 0,0 0 15,0-4-15,4 1 0,0-4 0,2 0 16,-1-2-16,2-4 0,1 2 16,0-1-16,2-1 0,1-1 15,5-4-15,1 0 0,0 1 16,-2 2-16,0 0 0,-2-2 0,1 3 15,2-1-15,-1 1 0,1 0 16,-1 0-16,0 6 0,0-2 0,-1 2 16,-2 1-16,-1 0 0,-1 4 15,0-1-15,-1 4 0,-1 0 16,-2 4-16,0 2 0,-2-1 16,0 5-16,-2 0 15,0-1-15,-2 4 0,0 1 16,-1 1-16,-1 2 0,-2-2 15,1 2-15,0-2 16,-1 0-16,-1 2 0,-1 0 0,1-5 16,0 1-16,1-2 0,0 0 15,0-1-15,1-2 0,1 0 16,0-1-16,2-1 0,2-2 0,1-4 0,2-4 16,-2 1-16,0 0 0,-1-1 15</inkml:trace>
  <inkml:trace contextRef="#ctx0" brushRef="#br0" timeOffset="27707.4991">27445 2117 0,'0'0'0,"0"0"0,0 0 0,0 0 16,31 0-16,-31 0 0,25 3 0,-9-2 15,0 2-15,2 0 0,1-1 16,-2 3-16,0-1 0,0 0 0,-2 0 16,3 3-16,-3 0 0,-2 0 15,-2-3-15,-2 2 0,-2-2 0,-5 1 16,-1 4-16,-1-2 0,-1-2 16,-1 2-16,-3 3 0,0-3 15,-3 1-15,-3 2 16,-3 1-16,-2 0 0,1 2 0,-7 2 0,-2-1 15,-1 1-15,0-4 0,0 2 16,-1-2-16,2 3 0,1-3 0,-4 1 16,2-2-16,2 1 0,1-1 15,3 1-15,4-4 16,4 0-16,4 0 0,3-4 0,-1-2 16,2 3-1</inkml:trace>
  <inkml:trace contextRef="#ctx0" brushRef="#br0" timeOffset="27986.3022">27831 2377 0,'0'0'0,"0"0"15,0 0-15,0 0 0,-25 11 0,25-11 16,-24 15-16,24-15 0,-29 18 15,11-9-15,-2 0 16,1 4-16,-1-2 0,-3 1 0,0 1 16,3-2-16,0 0 15,1 0-15,1-1 16,2-3-16,0 0 0,4-3 16,3 0-16,2-2 0,0-1 0,4-2 15,3-5-15,0 3 0,0-1 16,0 0-16</inkml:trace>
  <inkml:trace contextRef="#ctx0" brushRef="#br0" timeOffset="28372.0034">28142 2106 0,'0'0'16,"0"0"-16,0 0 0,0 0 0,20 5 16,-20-5-16,0 0 0,22 17 15,-14-14-15,-2 5 0,-1 2 16,-3-2-16,-1 2 0,-2 1 16,-2-1-16,-1 0 0,0 1 0,-3 1 15,-3-1-15,-1 2 0,-1-2 16,-1 0-16,-1 0 0,-3 3 0,3-3 15,1-1-15,2 1 0,1-1 16,1 1-16,1-3 0,1 1 16,3-4-16,1 1 0,3-1 15,2 1-15,2-1 0,4 2 0,4-4 16,5 1-16,0-1 0,1 0 0,6-2 16,2-1-16,-3 0 0,-2-3 15,-1-1-15,-1-3 0,-2-1 16,-2 0-16,-2 1 0,-2 1 15,-3 1-15</inkml:trace>
  <inkml:trace contextRef="#ctx0" brushRef="#br0" timeOffset="28742.1732">28555 1970 0,'0'0'0,"0"0"0,0 0 15,19 15-15,-10-9 0,1 5 16,1 1-16,-2 5 0,0-2 16,-1 6-16,-2 5 0,0 5 15,-2 1-15,-1 3 0,-3-2 16,-3-1-16,-2-3 15,-5-1-15,-5 0 16,-1-2-16,-2-4 0,-1 1 16,0 0-16,-4-2 0,0 1 0,-1-1 15,-1-3-15,-3 7 0,4-4 16,1-3-16,1-3 0,1 2 16,1-3-16,2-3 0,3-3 15,4-1-15,2-2 0,1 0 0,3-4 0,0 4 16</inkml:trace>
  <inkml:trace contextRef="#ctx0" brushRef="#br0" timeOffset="29961.7373">27201 672 0,'0'0'0,"0"0"0,0 0 0,0 0 16,0 0-16,-26 11 0,26-11 0,-25 16 15,9-3-15,0 2 0,-1 0 16,-2 5 0,-3 3-16,-3 5 0,2-1 15,-1 9-15,3 3 16,3-3-16,3-2 0,0 4 0,3 1 15,4-11-15,3-4 0,3 4 16,3-1-16,1-4 0,1-4 0,7-2 16,4 0-16,2-2 15,-1 1-15,3-2 0,1-1 0,-4-2 0,-2-1 16,5-4-16,2-1 16,-6-4-16,0-2 0,-3 1 0,-3 0 15,-1-2-15</inkml:trace>
  <inkml:trace contextRef="#ctx0" brushRef="#br0" timeOffset="30547.8329">27514 871 0,'0'0'0,"0"0"0,0 0 0,0 0 0,0 0 0,0 0 16,-7 24-16,7-24 16,-6 22-16,6-22 0,-12 33 15,7-14-15,0 0 0,2 1 16,0 0-16,-2-2 0,1-1 0,-2 5 16,1-3-16,-1 0 0,2-2 0,0-4 15,0-1-15,1 1 0,1-3 16,0-3-16,0 1 0,1-5 15,1 1-15,0-4 16,4 0-16,-1-4 0,0 1 16,3-6-16,2 0 15,-1-2-15,1 4 0,3-7 16,0-4-16,0 3 0,-1-2 0,1 0 16,0-2-16,0 3 0,0 1 15,0-1-15,2 1 0,-1-1 16,-1 3-16,4-4 0,-1 2 15,-4 5-15,-1 0 0,1 0 16,-2 0-16,-3 4 0,-1 2 0,1 1 16,-1 0-16,0 3 0,-1 2 0,-1 1 15,0 3-15,-1 0 0,1 0 16,-2 5-16,-3 1 0,2-1 0,0-1 16,-1 8-16,-1 3 15,-1-4-15,1 0 0,0-1 16,-2-3-16,2 0 0,0 2 0,0-4 15,1 1-15,0 0 0,0-2 16,1 0 0,1-1-16,1-2 0,1-1 0,-1-1 15,0 0-15,0-1 16</inkml:trace>
  <inkml:trace contextRef="#ctx0" brushRef="#br0" timeOffset="30748.1826">27960 943 0,'0'0'15,"0"0"-15,0 0 0,26-5 0,-15 4 16,5-1-16,5 2 0,-1 0 16,-1 0-16,7 0 15,3 0-15,-4 2 0,-2-1 0,-3 1 0,-3 0 16,-4 0-16,-2 0 0,-1 0 15</inkml:trace>
  <inkml:trace contextRef="#ctx0" brushRef="#br0" timeOffset="30948.8537">27912 1132 0,'0'0'0,"0"0"16,0 0-16,0 0 0,0 0 0,28 6 15,-28-6-15,28 0 0,-28 0 16,33-1-16,-10 4 16,-1-3-16,-1 2 0,0-4 0,1 0 15,4 1-15,-3 0 0,-3-2 0,-3-2 16,-2 1-16,-3 1 0,-2-1 16</inkml:trace>
  <inkml:trace contextRef="#ctx0" brushRef="#br0" timeOffset="31262.5308">28475 944 0,'0'0'0,"0"0"0,0 0 0,0 0 0,-11 23 0,8-10 16,0 2-16,-2 1 0,0 0 16,-1 1-16,1 1 0,-2 1 15,1 1-15,1-4 0,1 2 16,-1-2-16,0-4 0,0 1 16,1-1-16,0-1 0,2-2 0,0 0 31,1-2-31,0-3 0,0-2 0,1-2 15,0 0-15,0 0 0,0 0 0,0 0 0</inkml:trace>
  <inkml:trace contextRef="#ctx0" brushRef="#br0" timeOffset="31649.9964">28890 785 0,'0'0'16,"0"0"-16,0 0 0,0 0 0,0 0 15,19 22-15,-19-22 16,14 18-16,-14-18 0,10 23 0,-6-6 0,-2-1 16,-2 0-16,-2 3 0,-1 2 15,-1 0-15,-1-2 0,-5 6 16,-3 2-1,1-4-15,0-1 0,-7 6 0,-3 1 16,1-7-16,1-3 0,-1-1 16,-2 2-16,3-6 0,4 0 0,-2-1 15,0-2-15,3-2 16,1-1-16,-1-2 0,2-2 0,1 1 0,1-2 16,1-1-16,2-2 0,2-2 0,-1 2 15,2-1 1,1-1-16,0 0 0,0-1 0,2 1 15,1 0-15,0-3 0,0 3 0,1-1 16,0 3-16,0-4 0</inkml:trace>
  <inkml:trace contextRef="#ctx0" brushRef="#br0" timeOffset="32787.8921">23406 716 0,'0'0'16,"0"0"-16,0 0 0,21-18 0,-12 11 0,1-3 15,1-2 1,0-1-16,-1 1 0,3-4 0,-1 1 16,0-1-16,-1 2 0,-1-2 0,-1-1 15,-3 1-15,-1 2 0,-5-1 16,-5 2-16,0 2 0,-3 2 0,-7 0 15,-6 1-15,-1 2 16,0 1-16,-13 1 0,-5 1 16,1 3-16,2 0 0,-12 4 15,-1 1-15,6 2 16,6 0-16,-5 4 0,2 2 16,10-4-16,3-2 0,1 6 15,3 4-15,5-3 0,3-6 0,9 3 16,5 3-16,3-5 0,2 1 15,7 1-15,6 1 16,1-1-16,1 0 0,5 0 0,4 0 16,1-1-16,-2 0 0,4 2 0,3 2 15,-2-1-15,-2-2 0,5 6 16,-1 2-16,-8-4 0,-1-1 0,2 5 16,0 0-16,-8-3 0,-5-1 0,1 5 15,-4 2 1,-4-8-16,-1-2 0,-5 3 15,-3 1-15,-2-3 0,-3-2 0,-5 0 0,-4-1 16,1 0-16,0 0 0,-7-2 16,-5-1-16,5-2 0,3-3 0,-9 3 15,-3-1-15,4-2 0,4 0 16,-1-1-16,-1-1 16,3-2-16,1 1 0,1-3 0,0 0 15,4-1 1,1 0-16,2-1 0,-1 1 15,6-2-15,1 2 0,2-1 16,3 0-16,2 1 0,2-2 0,0 0 16,0 3-16,0 1 0</inkml:trace>
  <inkml:trace contextRef="#ctx0" brushRef="#br0" timeOffset="33123.1934">23736 874 0,'0'0'16,"0"0"-16,0 0 0,0 0 0,0 0 0,-3 18 15,3-18-15,0 0 16,-13 25-16,13-25 0,-12 24 15,5-13-15,1 0 0,-2 3 16,0-1-16,1-1 0,0-1 0,-1-1 16,1 2-16,0-5 0,1 2 0,1-3 15,-1 0-15,2-1 0,1 1 16,-1-3-16,1 0 0,1 0 16,0-1-16,-1-2 0,1 0 15,0 0-15,2 0 0,-2 0 16,0-4-16,2 4 0,-3-3 0,3 3 15</inkml:trace>
  <inkml:trace contextRef="#ctx0" brushRef="#br0" timeOffset="256121.9933">17672 4625 0,'0'0'0,"0"0"0,0 0 16,27-1-16,-27 1 0,28-1 0,-10 0 16,3 1-16,1-1 0,9 2 15,1 0-15,-1-1 0,0-1 16,3 0-16,3-1 0,8 2 16,-1 2-16,1-2 0,1-2 15,0 4-15,-1-1 0,11-1 16,3 0-16,-5-1 0,-4-1 0,13 2 15,1 2-15,-5-2 0,-5-2 16,4 1-16,3 0 0,-3-1 16,0 0-16,9 1 0,1 0 15,-5-2-15,-5 0 0,33-1 16,-4 0-16,-12 0 0,-8-3 0,3 4 16,-1 2-16,-5 0 15,-4 1-15,7-2 0,6 1 16,-6 1-16,-3 0 0,2 0 15,4-1-15,-5-2 0,-4-2 0,7 4 16,2 2-16,-5-3 0,-2 0 16,7-2-16,4 1 0,-6 3 15,-3 0-15,7 2 0,4 2 16,-7-6-16,-5-2 0,8 1 16,4 2-16,-5 1 0,-4 2 0,6-3 15,4 0-15,-7 0 16,-3-2-16,3 0 0,4-2 15,-5 2-15,-2 3 0,5 1 0,4 1 16,-5-2-16,-5 0 0,6-2 16,3 1-16,-7 0 0,-6 0 15,7-1-15,6-1 0,-5 2 16,-5 1-16,7-2 0,4 0 16,-6 1-16,-3 2 0,4-3 15,4-2-15,-4 2 0,-4-2 0,5 3 16,4-1-16,-7 1 0,-5 0 15,5 0-15,2 1 0,-3 0 16,-4 1-16,5-3 0,4-2 16,-4 2-16,-1 0 0,4 1 15,4 0-15,-9 0 0,-8 1 16,5 0-16,2 0 0,-4-1 16,-4-2-16,7 1 0,6 0 15,-5 1-15,-4 2 0,0-2 16,-1-1-16,-6 1 0,-7 2 0,7-1 15,5 1-15,-7-2 0,-6-3 16,2 2-16,-1 1 0,-2 2 16,1 0-16,1-1 0,3 0 15,-7-1-15,-3 0 0,-1 2 16,-2 4-16,-4-7 0,-2-1 16,0-2-16,0 1 0,-5 2 15,-5 1-15,2-2 0,1 2 0,-11 0 16,0 1-16,1-2 0,3 1 15,-2-1-15,-1-2 0,2 4 16,1 0-16,-2-1 0,-4-1 16,-2-2-16,-1 1 0,-3 1 15,1 2-15,-1 0 16,1 0-16,-4-1 0,0 0 0,0 0 16,0 2-16,-1-2 0,1-1 15,-3 2-15,2-1 0,-2 1 16,0 0-16,0 0 0,0 0 15,-2 0-15,-1 1 0,1 1 16,0-1-16,2-1 0</inkml:trace>
  <inkml:trace contextRef="#ctx0" brushRef="#br0" timeOffset="257347.8932">17531 5157 0,'0'0'0,"0"0"0,0 0 15,29-7-15,-29 7 0,31-2 0,-9-2 16,1 1-16,3-1 0,11-1 15,4 1-15,0-2 0,1-1 16,14 0-16,3 2 16,0-1-16,-2 0 0,17-1 0,2 1 15,7-1-15,-7-3 0,4 4 16,4 0-16,6 0 0,-8-1 16,43-1-16,-5 2 0,-17 1 15,-12 2-15,3-5 0,2 0 16,-7 1-16,-3 2 0,7-3 0,4-1 31,-5 2-31,-2 4 0,11 0 0,8-1 0,-8 0 0,-9-1 0,11-1 16,6 1-16,-7 2 15,-5 2-15,7-3 0,8-1 16,-11 1-16,-7-1 0,11 3 16,6 2-16,-7-2 0,-6-3 0,8-1 15,5 0-15,-7 1 0,-5 1 16,9 0-16,6 1 15,-11 1-15,-6-1 0,8 3 0,7 0 16,-12-4-16,-6-4 16,6 1-16,5 0 0,-8 1 0,-6 2 0,9 3 15,4-1 1,-8 0-16,-4-3 0,3 0 0,3 0 16,-7 1-16,-5 2 0,8-1 15,5-3-15,-7 3 0,-7-1 16,2 1-16,2 1 0,-7-2 0,-6 0 15,3-1-15,2 1 16,-10 1-16,-4 0 0,2 0 0,4 0 16,-7-2-16,-4 0 0,3-1 15,2 2-15,-11 3 0,-6 1 16,3-3-16,1-1 0,-7 0 16,-3 0-16,-2 2 0,0 1 15,-4-2-15,-3 0 0,-1001-2 0,2004-2 16,-1008 1-16,-6 0 0,2 3 15,2 2-15,-4 2 0,-2 0 16,-3-2-16,-3-1 0,-5 0 16,-4-2-16,-5 4 0,0 0 15,-2 0-15,3-3 0,-3 3 16,2-4-16,-2 4 0,0 0 16,-7 0-16,0 0 15,-1 0-15,0 0 0,2 0 0,0 0 0,2 0 16</inkml:trace>
  <inkml:trace contextRef="#ctx0" brushRef="#br0" timeOffset="284897.4877">17572 5776 0,'0'0'0,"0"0"0,0 0 31,9-25-31,-9 25 0,9-25 0,-4 7 15,1 2-15,-1 0 0,2-6 16,-1 1-16,-1-2 0,0 2 0,-2-2 16,0 2-16,-1 0 0,-1 2 15,-1 2-15,-2 0 0,-2 3 16,-2 1-16,-3 0 0,0 2 16,-5 2-16,0 2 0,-1 5 15,-1 2-15,-2 1 0,0 3 0,-3 2 16,0 3-16,0 1 0,1 2 15,1-1-15,2 5 0,-3 7 0,1-1 16,1 2-16,1 3 0,4-2 16,4 0-16,1 0 0,4 2 15,-2-4-15,1-3 0,2-2 0,4 3 16,2-5-16,0 0 0,1-2 16,1-3-16,-1 0 0,2-1 15,-1-2 1,1-1-16,-1-3 0,1-1 15,3-3-15,2-4 0,3-2 16,2-1-16,1-1 0,1 1 16,-2-4-16,0 0 0,-1-2 0,2-2 15,-1 1-15,1-1 0,1-2 16,-1 0-16,-3 1 16,-2-2-16,-1 4 0,-1 0 0,-2 3 0,-1 4 15,-2 0-15,1-2 0,-2 3 16,-1 3-16,0-4 0,-1 4 15,0 1-15,-2 2 0,2-2 0,-2 2 16,0 4-16,1-1 0,-2 4 16,-1 0-16,0 4 15,0 1-15,-2 3 0,-1 4 0,0-4 0,1 2 16,-3 2-16,0-1 0,-1 0 16,-1 2-16,1-2 0,1-2 15,-1 1-15,1-3 0,2 0 16,2-3-16,-1 0 0,1-1 0,3-1 15,1 0-15,3-6 0,2-3 16,-1 0 0,0 1-16,-2-1 0</inkml:trace>
  <inkml:trace contextRef="#ctx0" brushRef="#br0" timeOffset="285129.4908">17955 5681 0,'0'0'0,"0"0"0,0 0 16,0 0-16,0 0 0,0 0 16,0 0-16,-1 31 0,1-31 0,0 0 15,-3 30-15,3-30 0,-5 24 16,2-11-16,-1 0 16,0-2-16,0 1 0,0-1 0,1-2 15,1 0 1,1 1-16,-1-5 0,-1-2 15,2 0-15,0 1 0,0-3 16</inkml:trace>
  <inkml:trace contextRef="#ctx0" brushRef="#br0" timeOffset="285314.1401">18303 5572 0,'0'0'0,"0"0"0,0 0 16,28-6-16,-28 6 0,37-5 15,-13 2 1,0 1-16,2 0 0,6 1 16,-1 0-16,-1 0 0,0 1 0,-2 0 15,1 1-15,-4 1 0,-2-1 0,0 0 0,-5-1 16,-5-1-16,-4-1 0,0 1 16,-1 0-16,-2 1 0</inkml:trace>
  <inkml:trace contextRef="#ctx0" brushRef="#br0" timeOffset="285587.6045">18614 5405 0,'0'0'15,"0"0"-15,0 0 0,0 0 16,-11 22-16,11-22 0,-8 21 15,8-21-15,-9 23 0,3-8 0,-2 0 16,1 1-16,0 0 0,1 0 0,0-1 16,0 0-16,1-2 0,-2 3 15,1-3-15,1-4 0,1-1 16,1-2-16,2-1 0,-1-2 0,2-3 16,-2 2-16,2-2 15,0 0-15</inkml:trace>
  <inkml:trace contextRef="#ctx0" brushRef="#br0" timeOffset="286031.9352">18946 5305 0,'0'0'16,"0"0"-16,0 0 0,0 0 0,0 0 0,29 6 15,-29-6-15,25 11 0,-25-11 16,23 15-16,-11-3 0,-4-2 15,0 2-15,-4 1 0,-2 2 16,-4-2-16,-1 1 0,-5 1 16,-3 0-16,-3 3 0,0-2 15,-4-1-15,-2-1 16,0 0-16,1-2 0,0-2 16,1-1-16,3-2 0,3-2 15,2 2-15,2-3 0,1 0 16,2-1-16,2-2 0,3-1 15,0 0-15,6 0 0,2-1 16,4 1-16,0-2 0,0 0 0,5 1 16,-1-1-16,1 2 0,-1 0 0,1 2 15,-1 0-15,0 1 0,-2 4 16,-3 0-16,-2 2 0,-2 2 16,-4 1-16,-4 2 0,-5 2 15,-1 1-15,-3 1 0,-3-1 16,-3 1-16,0 0 0,-1 0 0,-6 3 15,-3 4-15,4-5 0,4 0 0,2-2 16,4 1-16,3-3 0,3-2 16,0-3-16,2-4 0,0 1 0</inkml:trace>
  <inkml:trace contextRef="#ctx0" brushRef="#br0" timeOffset="286633.856">19447 5596 0,'0'0'0,"0"0"16,0 0-16,11-20 0,-6 9 0,2-1 15,1-1-15,-2-1 0,1-1 16,0-4-16,-2-2 0,-2 4 16,-1 0-16,-4 0 0,-1 1 0,-1 3 15,-2 1-15,-1 2 0,-4 3 16,-2 2-16,0 2 0,-2 3 15,-4 3-15,0 1 0,2 2 0,-2 3 16,-1 4-16,1 0 0,2 2 16,-7 6-16,0 1 0,3 0 15,2 0 1,3 1-16,2 2 0,1-3 16,4 0-16,1 1 0,1-2 15,2 0-15,1-2 0,2 0 16,1-2-16,1-3 0,1 1 15,2-4-15,3-2 0,1-2 0,1-2 16,3-3-16,4-4 0,-3 1 16,0-2-16,2-1 0,2-5 0,0 0 0,1-2 15,3-3-15,0-2 16,-3 1-16,0 1 0,-2 0 16,0-2-16,-3 2 0,-1 3 0,-2 0 15,-2-2-15,0 2 0,-2 3 16,-1 1-16,-1 3 0,-1 1 15,0 0-15,-2 3 16,3-1-16,-3 1 16,0 4-16,0 1 0,-1 1 15,-1 0-15,0 2 0,-1 1 0,-1 5 16,-2-2-16,0-1 0,0 7 16,-1-2-16,2 0 0,-1 2 15,1-4-15,-1 1 0,3-1 16,1 0-16,-1-3 0,1 0 0,0-1 15,0-2-15,1 0 0,0-2 16,1-1-16,0 0 0,0-1 0</inkml:trace>
  <inkml:trace contextRef="#ctx0" brushRef="#br0" timeOffset="286919.3343">19718 5635 0,'0'0'0,"0"0"0,0 0 15,0 0-15,0 0 16,22 3-16,-22-3 0,0 0 16,14 21-16,-14-21 0,0 0 15,0 28-15,0-28 16,-13 22-16,3-10 0,-1 1 16,-1 0-16,0-2 0,0 3 15,2-3-15,1 0 0,0 0 16,2 3-16,1-5 0,2 0 0,4-4 15,3 0-15,5 0 0,4-3 16,2-1-16,3-1 0,7-1 16,3-2-16,-1-1 0,1-1 0,-4 0 15,-5 2-15,-1 0 0</inkml:trace>
  <inkml:trace contextRef="#ctx0" brushRef="#br0" timeOffset="287166.8442">19987 5601 0,'0'0'0,"0"0"0,0 0 16,34-5-16,-18 4 0,4 0 0,4-1 15,8 0-15,0-1 0,3 1 16,2 2-16,-3-1 0,-2 1 0,4-1 15,-2-2-15,-4 2 0,-3-2 0,-5 1 16,-4 0-16,-2-1 0,-3 1 16,-5-2-16,-4-1 0,-2 1 15,1 1-15,-1 1 0</inkml:trace>
  <inkml:trace contextRef="#ctx0" brushRef="#br0" timeOffset="287405.3365">20285 5442 0,'0'0'0,"0"0"15,0 0 1,0 0-16,-11 22 0,11-22 0,-9 21 16,5-8-16,-2 1 0,0 2 15,-2 0-15,1 1 0,1 0 0,-3 2 16,1 3-16,2-5 15,0 2-15,2-3 0,0-1 16,2-3-16,1-4 0,4-2 16,5-1-16,1-5 0,1-2 0,-3 2 0,0-3 15,-1 1-15</inkml:trace>
  <inkml:trace contextRef="#ctx0" brushRef="#br0" timeOffset="287768.6582">20778 5301 0,'0'0'0,"0"0"0,0 0 16,0 0-16,0 0 0,0 0 16,0 0-16,-14 27 0,14-27 0,-9 22 15,9-22-15,-11 28 0,5-14 16,1 3-16,-1 1 0,1 2 0,-1-1 15,1 1-15,0 0 0,0 7 16,0-2-16,2 2 0,1 3 16,1-7-16,0-2 0,0-1 15,1 0-15,-2-2 0,2 0 0,-1-2 16,0-2-16,0-1 16,0 0-16,-1-3 15,0-1-15,-3-2 0,0-2 16,-6-1-16,-4-2 0,0-1 15,-2-1-15,-3-3 0,-3-1 16,0-1-16,0-2 0,4 0 0,3 1 16,3 3-16</inkml:trace>
  <inkml:trace contextRef="#ctx0" brushRef="#br0" timeOffset="287906.888">20724 5495 0,'0'0'16,"0"0"-16,0 0 0,28-5 0,-14 5 15,5 0-15,4-1 0,1 2 16,2 1-16,8 0 0,-2-2 16,-5 0-16,-4 0 0,-4 0 0</inkml:trace>
  <inkml:trace contextRef="#ctx0" brushRef="#br0" timeOffset="288508.4007">21432 5435 0,'0'0'0,"0"0"0,0 0 0,0 0 0,0 0 16,8-23-16,-8 23 16,0 0-16,0-22 0,0 22 0,0 0 15,-14-25-15,8 18 0,-3 2 16,-2 2-16,-1 2 0,0-1 0,-4 2 15,-1 3-15,0-1 16,2 2-16,-2 3 0,1 2 16,-5 4-16,2 0 0,0 1 0,-1 2 15,3 0-15,0 1 16,3 2-16,0 0 0,5 1 16,1-2-16,0 3 15,3-5-15,2-3 0,3 1 0,3-2 16,0-1-16,1-2 15,0-2-15,3 0 0,4-3 16,1-1-16,2-3 0,1-3 0,3-4 16,-1 3-16,2-3 0,0 2 15,1-3-15,-3-1 0,0 0 16,-2-1-16,0 1 0,-3-2 0,-1 1 0,-1 1 16,-1 0-16,-2 0 0,-1 0 15,-1 4-15,0 0 0,-2 1 16,-1 2-16,-2 2 0,0 0 15,0 0-15,0 0 0,-1 5 16,-1 1-16,0 1 0,0 0 16,-2 3-1,1 0-15,-1 2 0,-1 0 0,1 0 16,-2 2-16,1 5 16,-1-2-16,2 0 0,-1 1 15,2-4-15,0 0 0,1-2 0,-1 0 16,2 0-16,1-4 0,0 0 15,0-2-15,0-3 0,1-1 16,0 3-16,1-4 0,-1 2 0</inkml:trace>
  <inkml:trace contextRef="#ctx0" brushRef="#br0" timeOffset="288994.0807">21533 5637 0,'0'0'16,"0"0"-16,0 0 0,0 0 0,0 0 0,24 9 15,-24-9 1,0 0-16,24 19 16,-24-19-16,12 18 0,-12-18 0,3 20 0,-6-11 15,-4 1-15,1 1 0,-2-2 16,-4 1-16,-4 1 0,1-1 16,0 0-16,-4 1 0,1-1 15,4-1-15,2-2 0,1-1 16,2 1-16,1-3 0,1-1 15,4-1-15,0 0 0,1 1 16,2-3-16,3 1 0,5-1 16,0 1-16,2 1 0,3-2 15,0 1-15,-1 1 0,-1-1 16,0 2-16,1-1 0,-2 3 0,0 0 0,-1 1 16,0 1-16,-3 0 0,0 1 15,-3 0-15,-1 2 0,-2 0 16,-1-1-16,-2 0 0,-3 1 15,-1 1-15,-3-2 0,-7 4 16,-3-2-16,0 2 0,2-5 16,-2 2-16,-1 1 15,0-4-15,1-2 0,1 1 16,2-1-16,1 1 0,3-3 16,2 1-16,0-1 0,2-2 15,3 0-15,0 1 0,2-2 16,4 0-16,1-7 0,0 5 0,0 0 15,-1 2-15</inkml:trace>
  <inkml:trace contextRef="#ctx0" brushRef="#br0" timeOffset="289657.8776">21862 5455 0,'0'0'0,"0"0"16,0 0-16,0 0 0,0 0 0,0 0 0,0 0 16,0 0-16,0 0 0,23-7 15,-23 7-15,32-1 0,-32 1 0,41 0 16,-15 1-16,1 2 0,-2-1 16,7-1-16,-1 1 0,-3 0 15,-2 0-15,-2 0 16,-2 0-16,-2-2 15,-2 1-15,-4 0 0,-2 2 16,-1-3-16,-1-3 0,-3-1 16,-4 1-16,-3-1 0,-2 0 0,1 1 15,0 1-15,0 0 0</inkml:trace>
  <inkml:trace contextRef="#ctx0" brushRef="#br0" timeOffset="289874.2932">22042 5361 0,'0'0'0,"0"0"0,0 0 0,0 0 15,0 0-15,-4 29 0,4-29 16,-2 19-16,2-19 0,-2 23 0,2-23 16,-1 25-16,0-13 0,0 1 15,0 1-15,-1-2 0,2-1 0,0 0 16,2 0-16,-1-1 15,0-1-15,0-2 0,0-1 0,0 0 16</inkml:trace>
  <inkml:trace contextRef="#ctx0" brushRef="#br0" timeOffset="290059.2839">22357 5464 0,'0'0'0,"0"0"0,0 0 16,0 0-16,0 0 0,0 0 0,0 0 16,0 0-16,0 0 0,0 0 0,0 0 15,2 23-15,-2-23 16,0 0-16,0 0 0,0 0 0</inkml:trace>
  <inkml:trace contextRef="#ctx0" brushRef="#br0" timeOffset="290212.5994">22618 5478 0,'0'0'0,"0"0"0,0 0 0,0 0 16,0 0-16,0 0 0,0 0 15,0 0-15,0 0 0,0 0 0,0 0 0,0 0 16</inkml:trace>
  <inkml:trace contextRef="#ctx0" brushRef="#br0" timeOffset="290390.7771">22857 5449 0,'0'0'0,"0"0"15,0 0-15,0 0 0,0 0 0,0 0 16,0 0-16,0 0 0,0 0 15,0 0-15,-4 25 0,4-25 16,0 0-16,0 0 0</inkml:trace>
  <inkml:trace contextRef="#ctx0" brushRef="#br0" timeOffset="290977.2841">23305 5072 0,'0'0'0,"0"0"16,0 0-16,0 0 0,0 0 15,-22 14-15,22-14 0,-21 17 16,21-17-16,-25 27 16,7-9-16,0 1 0,-2-1 0,-4 7 15,0 1-15,2 2 0,3 2 16,-4 6 0,4 3-16,0-6 0,1 0 0,2 1 15,0-2-15,3 2 16,1 0-16,0 5 0,2-1 0,4-1 15,4-4-15,1-1 0,1-2 16,2-3-16,3-1 0,1 1 16,3-4-16,1 0 0,0-4 15,0 2-15,1-5 0,1 0 0,0 0 16,0-7-16,0 2 0,2-4 0,0-2 16,0-3-16,1 1 0,-2-6 15,-1-1-15,-2 1 0,-1 1 16,-3 0-16</inkml:trace>
  <inkml:trace contextRef="#ctx0" brushRef="#br0" timeOffset="291378.095">23237 5413 0,'0'0'0,"0"0"0,0 0 0,0 0 16,0 0-16,23-2 0,-23 2 16,21-3-16,-21 3 0,26-3 15,-12 6-15,-1-1 0,1 0 16,0 5-16,-2-2 0,-2 1 16,-3 2-16,-3 2 0,-5 1 15,-4 1-15,-2-1 0,-7 6 0,-2 3 16,-1-5-16,0 0 0,-2 1 15,-1 3-15,2-2 16,2-5-16,-2 4 0,3-1 16,5-4-16,2 1 0,0-1 0,3-1 15,2-3-15,1-1 0,8-2 16,4-3-16,4-2 16,3 0-16,3-4 0,2-2 0,0 0 15,-1 0-15,4-4 0,0-2 16,-3 1-16,-1 0 0,-3 1 15,-3-5-15,-2 5 0,-3 2 16,-3 2-16</inkml:trace>
  <inkml:trace contextRef="#ctx0" brushRef="#br0" timeOffset="291932.5106">23534 5381 0,'0'0'0,"0"0"15,0 0-15,0 0 0,0 0 0,-4 27 16,4-27-16,-3 21 0,3-21 16,-5 26-16,0-10 0,1-1 15,-1 0-15,0 3 0,-1-2 16,1 1-16,-1 0 0,0 1 16,-1 3-16,0-5 0,1 0 15,0-3-15,2-1 0,0-1 16,0-2-16,2-2 15,0-2-15,2-5 0,-2 2 0,2-2 16,1-5-16,0 1 16,1-3-16,1 0 0,2-3 0,-1 2 15,1-3-15,0 0 0,3-1 16,-2-1-16,1 1 0,3-6 0,1 2 16,-1 0-16,-1 0 0,2 0 15,1 2-15,0 0 0,-1 2 0,0 0 16,-1-2-16,-1 3 0,-1 1 0,-2 2 15,0 1-15,-1 2 16,0 2-16,-1 1 0,0 4 16,0-1-16,-2 1 0,0 2 0,0 2 15,1 0-15,-1 3 0,-1 0 32,-1 0-32,0 2 0,0 1 0,-1 1 15,-1 3-15,-1-2 16,2 0-16,-2 2 0,0-1 0,-1 1 15,1 1-15,0-2 0,-1-1 16,2 1-16,0-1 0,0-2 16,0-2-16,-1-2 0,2-1 0,0-1 15,0 0-15,0-2 0,1-3 0,0-1 16,-2 3-16,2-3 0,-2 0 0,2 0 16</inkml:trace>
  <inkml:trace contextRef="#ctx0" brushRef="#br0" timeOffset="292095.254">23754 5535 0,'0'0'0,"0"0"15,0 0-15,0 0 0,0 0 0,25-6 16,-25 6-16,0 0 0,29-1 16,-15-1-16,0 2 15,-1-2-15,-1 2 0,-2-1 16,-1 1-16,-1-1 0</inkml:trace>
  <inkml:trace contextRef="#ctx0" brushRef="#br0" timeOffset="292603.2828">24104 5317 0,'0'0'0,"0"0"0,0 0 0,0 0 0,0 0 16,32 5-16,-32-5 15,23 10-15,-13-3 0,0 1 0,0 1 16,-3 0-16,-1 1 0,-3 1 16,-2 2-16,-2-2 15,-2 1-15,-4-1 0,-1 2 16,-2-3-16,-1 1 16,-5 2-16,0 1 0,-1-4 15,1-1-15,0 1 0,2 0 16,1-2-16,2-2 0,2 0 15,2-1-15,2-2 0,0-1 0,2-1 16,1-1-16,2 0 0,3-2 16,2 1-16,4-2 0,1 0 15,1 0-15,0 2 0,0-1 0,0 0 0,1 1 16,5 0-16,0 1 0,-3 1 16,-1 4-16,0-3 0,1 5 15,-3-2-15,-3 1 0,-1 2 16,-3 0-16,-1 0 0,-2 0 15,-3 4-15,-4 2 16,-2 1-16,-1-1 16,0-1-16,-2 1 0,0-3 15,-2-1-15,-1 3 0,-1-2 16,0-1-16,2-3 0,0-1 0,1 1 16,0-2-16,1-1 0,1-1 15,0-3-15,1 0 0,1-3 16,0-1-16,2-5 0,0 2 0,2 2 15,1 1-15</inkml:trace>
  <inkml:trace contextRef="#ctx0" brushRef="#br0" timeOffset="292966.8066">24438 5203 0,'0'0'0,"0"0"0,0 0 0,0 0 16,18 19-16,-18-19 0,15 21 15,-7-8-15,0 2 0,-1 4 16,2 3-16,-1-1 16,-3 1-16,1 8 0,-3 4 15,-3-6-15,-1 1 0,-3 6 16,-4 3-16,-1-4 15,-1 0-15,-4-2 0,-4 0 0,-1-3 0,0-2 16,-7 5-16,1-4 16,1-2-16,2-2 0,-3-4 15,0 0-15,2-3 0,2-2 0,2-1 16,1-3-16,4-4 0,1 0 0,2 0 16,1-3-16,3-1 0,3-6 15,1 3-15,0 0 0,1 0 16</inkml:trace>
  <inkml:trace contextRef="#ctx0" brushRef="#br0" timeOffset="293853.9703">25075 5455 0,'0'0'0,"0"0"15,0 0-15,9-19 0,-5 9 0,-1 1 16,0-3-16,0 1 0,0-3 16,-2 1-16,0-2 0,0 2 0,-1-1 15,-2 0-15,-3 0 16,0 2-16,-2 1 0,-3 3 0,-2 0 15,-1 5-15,0 1 0,-2 2 16,0 2-16,-1 2 0,0 3 0,-3 3 16,-2 1-16,0 3 0,0 4 15,1 0-15,2 2 0,0 2 0,0 1 0,-1 7 16,0 3-16,1-4 0,2-4 16,1 3-16,2 1 0,2 0 15,1-1-15,2-3 0,3-4 16,2-1-16,2 0 0,1-2 15,2-4-15,1 1 0,3-2 16,-1-2 0,2-4-16,0-2 0,2-2 0,3-2 15,4-2-15,-4-2 0,1-2 16,4-2-16,1 0 0,1 0 16,0-2-16,3-4 0,-1-1 15,-1 0-15,-1-4 0,-2 0 16,2-1-16,0 2 0,-2 3 0,0-4 15,-2 1-15,-1 1 0,-3 0 0,-2 1 16,0 1-16,-2 3 16,-2 0-16,0 1 0,-1 3 15,-2 1-15,1 1 0,-1 1 0,-2 4 16,2-2-16,-2 2 0,-1 4 16,-1 0-16,0 1 0,-1 4 15,0 0 1,0 0-16,-3 2 15,0 1-15,-2 4 0,0 2 16,-2 5-16,1-5 0,2 2 0,-1-1 16,1-1-16,2 2 0,-1-4 15,1 2-15,0-4 0,2 2 0,0-3 16,1 1-16,-1-4 16,2-1-16,0 0 0,0-2 0,0-2 0,1 1 15,0-2-15,1-1 0,-1-3 16,2 2-16,-2-2 0</inkml:trace>
  <inkml:trace contextRef="#ctx0" brushRef="#br0" timeOffset="294393.846">25161 5747 0,'0'0'15,"0"0"-15,0 0 0,0 0 16,0 0-16,0 0 0,-5 29 0,5-29 15,-8 21-15,8-21 0,-10 22 16,5-10 0,0 1-16,0-2 0,-2 4 15,1-2-15,-1-2 0,0 3 16,1-3-16,0 0 0,1-1 0,0-1 16,1 0-16,1-2 15,-1-3-15,2 0 0,0 2 0,1-5 16,1-1-16,0 0 0,0 0 15,1-4-15,1-3 0,2 0 0,2 0 16,-1-1-16,2 1 0,1-3 16,1 2-16,1-2 0,-1-1 0,3 1 15,0 0-15,-1 1 0,0 0 16,-1 0-16,0-1 0,-2 3 16,1 0-16,-1 1 15,-1 1-15,-2 1 16,1 2-16,-1 2 0,-1 0 15,0 2-15,-1 2 0,-1 0 16,1 3-16,-2 0 0,-1 3 0,-1-3 16,-1 2-16,0 1 0,-1 2 15,0 0-15,-1-1 16,1 0-16,0-1 0,-1 1 16,1 0-16,0-4 0,-1 2 0,1-2 0,0-1 15,1 1 1,-1-2-16,2-2 0,1-1 15,0-2-15,4 0 0,-1-2 0,0-3 16,1 1-16,-1-2 0,-1 3 16</inkml:trace>
  <inkml:trace contextRef="#ctx0" brushRef="#br0" timeOffset="294539.9407">25419 5830 0,'0'0'0,"0"0"16,0 0-16,0 0 0,28-2 15,-28 2-15,28 1 0,-13 0 16,0 0-16,1 1 16,0-2-16,0 2 0,-2 0 0,-1 1 0,0-3 15,-2 1-15,-1 0 0,-2-1 16</inkml:trace>
  <inkml:trace contextRef="#ctx0" brushRef="#br0" timeOffset="294840.7661">25768 5774 0,'0'0'16,"0"0"-16,0 0 0,0 0 15,0 0-15,-1 21 0,1-21 16,0 0-16,-6 24 0,6-24 15,-6 23-15,1-11 0,1-1 16,-1 1-16,0 1 0,1 1 16,-1-3-16,1 0 0,-1 1 15,1-1-15,1-1 0,-1 0 16,2-3-16,1 0 0,0-3 0,2 1 16,1-3-16,0-1 0,1 1 0,-1-1 15</inkml:trace>
  <inkml:trace contextRef="#ctx0" brushRef="#br0" timeOffset="295088.2732">26340 5451 0,'0'0'0,"0"0"16,0 0-16,28-4 0,-14 5 0,5-2 15,4 0-15,7 1 0,0 1 16,0 1-16,1 3 0,-3 0 16,-3 0-16,1 0 0,-6-3 15,-4 3-15</inkml:trace>
  <inkml:trace contextRef="#ctx0" brushRef="#br0" timeOffset="295254.1577">26355 5721 0,'0'0'0,"0"0"16,0 0-16,25-2 0,-25 2 0,34 0 15,-11 2 1,3-1-16,1 1 0,10 0 15,0 1-15,-5 1 0,-5-3 16,-5 0-16</inkml:trace>
  <inkml:trace contextRef="#ctx0" brushRef="#br0" timeOffset="297194.3759">27932 5273 0,'0'0'0,"0"0"16,0 0-16,0 0 0,0 0 0,-8 23 16,8-23-16,-6 30 0,2-12 15,-2 2-15,-1 1 16,0 1-16,2 1 0,-4 8 16,0 2-16,-1-1 0,0-3 0,0 2 15,-1 2-15,0-1 0,2 0 16,-1-3-16,-1-1 0,1-3 0,2-3 15,0-4-15,1 0 0,1-4 16,0-2-16,2-2 0,0 0 16,2-7-16,0 1 0,2-4 15,-2-3-15,1 2 0,0-2 0,-1-4 16,1-4-16,0 0 0,1-3 16,2 0-1,3-3-15,1 0 0,3-1 0,1-4 16,0 0-16,0 0 15,1 4-15,0-4 0,0-2 16,2-3-16,2 2 0,-1 0 0,1 1 16,1 3-16,-1 1 0,2 1 15,-1-1-15,1 2 0,-2 1 0,1 2 16,-2 3-16,1 1 0,-1 4 0,0-1 16,-1 4-16,2 1 15,0 3-15,0 1 0,-1 4 16,-4-1-16,-1 1 0,-2 5 0,1 1 15,-1 0-15,-2 0 0,0 3 16,-2 0-16,0 1 0,-1 1 16,0 2-16,-2 1 0,-2 0 0,1 0 15,-2 1-15,-1 3 0,-1-3 0,1 1 16,-4 4-16,-1 1 16,1-2-16,3-3 0,-2 0 15,1-3-15,-1 0 0,2-3 0,0 0 16,1 0-16,-1-3 0,1-1 0,2-2 31,0 0-31,-1-5 0,2 2 0,0-4 16,0 2-16,1-2 15,0-2-15,3 0 0,3-2 16,-2 0-16,1-1 0,-2 2 0</inkml:trace>
  <inkml:trace contextRef="#ctx0" brushRef="#br0" timeOffset="297632.5555">28606 5101 0,'0'0'0,"0"0"0,0 0 16,0 0-16,0 0 0,0 0 0,20-17 15,-20 17-15,0 0 0,31-5 16,-18 4-16,2 1 0,0 1 16,-1 2-16,1 0 0,-2 2 15,0 0-15,-1 2 0,1-1 16,-4 1-16,0 1 0,-1 1 0,-1 1 16,-3 0-16,-2 0 0,-2 2 0,-1 1 15,-2 0-15,-3-2 0,-5 4 16,-3-2-16,0 1 0,-1 2 15,1-3-15,0 0 0,0-1 16,3 2-16,1-3 0,0-1 16,3 0-16,1-2 15,2 1-15,2 0 16,1-3-16,1 0 0,3-2 16,3-1-16,1-1 0,2 0 0,4 0 15,4-1-15,5 0 0,0 2 16,2-3-16,1-1 0,1 1 0,-1 1 15,0-1-15,2-1 0,-5 1 16,-3 0-16,-4 0 16</inkml:trace>
  <inkml:trace contextRef="#ctx0" brushRef="#br0" timeOffset="297795.4258">29418 5330 0,'0'0'0,"0"0"0,0 0 16,0 0-16,0 0 0,0 0 16,0 0-16,0 0 0,15 23 0,-15-23 15,0 0-15,0 0 0</inkml:trace>
  <inkml:trace contextRef="#ctx0" brushRef="#br1" timeOffset="302331.1615">17277 2848 0,'0'0'0,"0"0"0,0 0 0,-27 5 16,27-5-16,-21 16 0,9-4 15,1 2-15,0 0 0,1 3 16,0 1-16,1 5 0,4 0 0,3 4 15,2 5-15,1-1 0,1 0 0,2 11 16,2-1-16,1-1 0,-1 0 0,3-1 16,2 1-16,2 5 0,2-5 15,0 1-15,0 1 16,-1-3-16,-3-2 0,-1 8 0,-4-1 16,-2-9-16,-3-5 0,-8 9 15,-5 0 1,-2-3-16,-3-6 0,-6 3 15,-5 2-15,0-7 0,-2-6 16,-4 3-16,-3 3 0,1-2 0,1-4 16,-1-1-16,1-1 15,4-4-15,5-5 0,-2 2 16,4 0-16,7-2 0,3-1 0,1-4 16,1-2-16,4-2 0,4 1 0,1 1 15,1 1-15,2 1 0,2-2 16,2 2-16,1 0 0,2 0 0,-1 1 15,3 2-15,2 0 16,-2 0-16,0 2 0,2 2 16,0 3-16,-2-2 0,0 3 0,-1 9 15,0 3-15,-3-1 16,-3 1-16,-1 3 0,-2 3 0,-1 1 0,-2 3 16,0 11-16,-1 2 0,0-4 15,-2-1-15,1 7 0,0 5 16,0 2-16,0-9 0,1 0 0,-1-2 15,-1 5-15,1 3 0,-3 8 16,0-3 0,2-9-16,1-7 0,-1 9 15,2 4-15,0-1 0,3-12 0,1 13 16,2-10-16,-1-10 0,0-8 16,3 0-16,2 3 15,-4-20-15,-1-3 0,4 4 0,3-2 16,-3-2-16,0 2 0,-1-7 15,0 0-15,0 0 0,-2 4 0,0-4 16,0 0-16,0 0 0,1-3 16,-1 0-16,0 2 0,2-2 15,-1-1-15,-1-2 0,-1 2 16,0-3-16,0 0 0,0 3 0,0-3 16,0 4-16,0-3 0,0-1 15,0 3 1,0-3-16</inkml:trace>
  <inkml:trace contextRef="#ctx0" brushRef="#br1" timeOffset="304437.4074">24612 6493 0,'0'0'0,"0"0"15,0 0-15,0 0 16,27 9-16,-27-9 0,32 6 16,-14-3-16,2-2 0,5 2 15,3-2-15,9 2 0,-3-3 0,4 1 16,4-2-16,6 1 0,-5 1 0,2-2 15,1-2-15,-2 2 0,-2-2 16,9-2 0,0-4-16,-7 1 0,-3 0 0,7-5 0,2 1 15,-7-1-15,-5 2 0,3-3 16,1 2-16,-8-2 0,-4 0 0,3-4 16,4-3-16,-6 0 15,-3 0-15,-3 2 0,-1 1 16,-2 0-16,-1 0 0,0-3 0,1-3 15,-4 3 1,0 2-16,-3-2 0,0-4 16,-4 3-16,-2 1 0,-3-4 15,0-3-15,-2 6 0,-1 4 16,0-6-16,-2 0 0,-1 1 16,0-2-16,-5 0 15,-2-4-15,-4 4 0,-2 2 0,0 0 16,-1 2-16,-2-1 0,0 0 0,-1 3 0,0 1 15,-4-2-15,-2 1 0,-3 2 16,-1-1-16,1 3 0,2 2 16,-5-1-16,-3 1 0,2 2 15,1 1-15,-1 3 0,-1 0 16,-1 2-16,-1-1 0,2 1 16,3 3-16,-3 0 0,-1-1 0,1 3 0,-1 0 15,0 1-15,1 3 0,-2 0 16,0 4-16,1-2 0,1 2 0,-2 0 15,0 1-15,1 1 0,1 3 16,2 1-16,1 0 16,0 0-16,1-1 0,0 3 15,2 2-15,3 0 16,2 4-16,0 0 0,1 2 16,2-3-16,0 1 0,-1-1 15,1 0-15,-1 2 0,2-1 16,1 1-16,3-1 0,1-3 15,1 1-15,1 1 0,3 5 16,-1-2-16,2-2 0,-1-1 16,2-1-16,0 0 0,2-1 0,1 1 0,1-1 15,1-2-15,0-3 0,1 3 0,2-2 16,0 2-16,1-1 16,0 1-16,2-3 0,1 1 15,2 2-15,3-2 0,-1 0 16,1 2-16,0-3 0,0-2 15,2 1-15,-2-1 16,0 1-16,2 1 0,0-6 16,0 2-16,1 1 0,0 0 15,3-3-15,-2 2 0,-2-4 0,-4-1 16,0 2-16,-1-1 0,-1-1 16,1 1-16,0-1 0,-1 1 15,-1-2-15,0-1 16,0 1-16,-2-3 0,0 1 0,-2-1 0,1 2 15,-3-3-15,0 3 0,0-3 16,1 1-16,-3-1 0,2 0 0,-2 0 16,0 0-16,2 2 0,-2-2 15,2 0-15,-2 0 0,2 1 16,1-1-16,-1 0 0,-2 0 16,2 1-16</inkml:trace>
  <inkml:trace contextRef="#ctx0" brushRef="#br1" timeOffset="304615.9046">25283 6519 0,'0'0'0,"0"0"0,0 0 15,0 0-15,0 0 0,0 0 16,0 0-16,0 0 0</inkml:trace>
  <inkml:trace contextRef="#ctx0" brushRef="#br1" timeOffset="306375.5272">12199 4690 0,'0'0'0,"0"0"0,0 0 0,0 0 0,0 0 15,0 0-15,0 0 0,0 0 16,0 0-16,-4 20 0,4-20 16,-5 29-16,5-29 0,-8 38 15,3-14-15,-2 0 0,0 1 0,-5 10 16,-2 4-16,-1-4 16,2-2-16,-3 4 15,0-2-15,2-4 0,2-3 16,2-2-16,1-3 15,1-2-15,1-4 0,1-2 0,1-4 16,0-2-16,2-1 0,1-4 16,1 0-16,1-4 0,0 0 0,0-4 15,2-5-15,1-2 16,1 0-16,2-5 0,2-3 0,1 0 16,-1 1-16,3-5 0,4-3 15,-2 3-15,0-1 0,3-5 0,-1 0 16,-1 1-16,0 2 0,0-1 15,1 2-15,2 2 0,-1 2 0,1-2 16,0 1-16,-3 3 16,-1 1-16,0 3 15,1 0-15,-2 2 0,-1 3 16,0 3-16,1 1 0,-1 4 16,0 2-16,0 1 0,1 1 15,-4 3-15,-2 0 0,1 6 16,0 3-16,-2 1 0,1-1 15,-2 5-15,-2 3 0,-1 1 16,-1-2-16,-1 6 0,-1 1 0,-2 0 0,-2 1 16,-2 0-16,-1 0 0,0-1 15,0-3-15,-1 1 0,0-2 16,1-1-16,0-2 0,2-1 16,0 0-16,0-4 0,2-4 0,1-1 15,-1-3-15,3 0 16,1-1-16,1-7 0,2-2 0,-1-1 0,0 1 0,-1 2 15</inkml:trace>
  <inkml:trace contextRef="#ctx0" brushRef="#br1" timeOffset="306839.405">12862 4718 0,'0'0'15,"0"0"-15,0 0 0,30 2 0,-18 0 16,5 0-16,3 0 0,2 1 0,1 0 16,8 1-16,1 0 0,0-1 15,0 0-15,6 1 0,0 3 16,-5-2-16,-3 2 0,-2 0 0,0 0 15,-4-1-15,-3-1 16,-3 1 0,-3 0-16,-3 0 0,-3-1 0,-2 2 15,-3 1-15,-3-2 0,-2 2 16,-5 1-16,-5 1 0,-3 3 16,-1-1-16,-3 1 0,-2 1 0,-2-1 15,-2 0-15,-7 4 16,-1 0-16,-1 0 0,-1 1 0,-1 0 15,-1 0-15,-2 1 0,1-3 16,1 1-16,0 0 0,5-2 0,4-4 16,4 0-16,2-1 0,2 0 15,3-2-15,2 0 0,1 1 16,7-4-16,2 1 0,4-6 0,7 0 16,-2-1-16,-2 0 0,-1 1 15</inkml:trace>
  <inkml:trace contextRef="#ctx0" brushRef="#br1" timeOffset="307146.9531">13463 5067 0,'0'0'0,"0"0"0,0 0 0,-21 12 15,12-5-15,-6 1 0,-2 1 0,-4 1 16,-3 2-16,-9 5 16,-1 2-16,-2 1 0,-2-1 0,-7 5 15,0-2-15,1 1 0,0-2 16,-6 4-16,4-3 0,5-1 0,6-1 0,0-4 16,1-2-16,4-1 0,5-2 15,4-1-15,4-1 0,3-4 16,4 0-16,3-1 0,0-2 15,4 0-15,1 1 0,4-4 16,3-1-16,6-2 0,5-2 0,-5 2 16,-2 2-1,-2 0-15</inkml:trace>
  <inkml:trace contextRef="#ctx0" brushRef="#br1" timeOffset="307648.0343">13823 4786 0,'0'0'16,"0"0"-1,0 0-15,22-3 0,-22 3 0,22 1 16,-8-1-16,3 1 0,1 0 0,6 1 16,1 2-16,-3 0 15,-2 0-15,-1 2 0,-2 3 16,-1 0-16,-2 0 0,-3 2 16,-3 1-16,-4 1 0,-1 2 0,-7 1 15,-3 2-15,-4-1 0,-3-1 0,-4 3 16,-4 1-16,-6 4 0,0 0 15,-3-2-15,-3-2 0,5 0 16,3-5-16,-5 5 0,0-1 16,6-3-16,3-1 0,4-3 15,4-1-15,4-4 0,2 0 16,4-1-16,3-1 16,3 1-16,4 0 0,4-2 15,5-2-15,3-2 0,0-3 16,7 0-16,2 1 0,0-2 0,-2-2 0,4 1 15,2-2-15,-2 1 0,0 1 16,-3-2-16,0-2 0,-4 0 16,-3-2-16,-4 1 0,-3 3 15,-2 1-15</inkml:trace>
  <inkml:trace contextRef="#ctx0" brushRef="#br1" timeOffset="308481.4887">14380 4719 0,'0'0'16,"0"0"-16,0 0 0,0 0 0,0 0 15,0 0-15,1 25 16,-1-25-16,0 0 0,0 35 15,0-35-15,-1 36 16,-1-17-16,-2 2 0,0-1 16,-1 1-16,0 1 0,-1 0 15,0 2-15,-3 5 0,1-3 0,1-2 16,-1-2-16,0-3 0,2-2 16,0-1-16,0-3 15,2-2-15,1 0 0,-1-3 0,2-3 16,0 0-16,1-3 0,1-2 0,0 0 15,0-5-15,1-1 0,1-3 16,2-2-16,0-1 0,1-3 0,3-4 16,1-1-16,0 0 15,1 0-15,2-1 0,1-2 16,-2 3 0,-1 1-16,0 2 0,0-1 15,0 3-15,0 2 0,0 0 0,-1 2 16,-1 3-16,1 1 0,0 1 15,1 1-15,1 1 0,0 3 16,-1 1-16,-1 1 0,0 2 16,-2 1-16,0 4 0,-2 4 15,-1 0-15,-3 3 0,-2-2 0,-4-1 16,-1 4-16,-2 1 0,-2 1 0,-1 2 16,0-4-16,0-1 0,1-2 15,1 0-15,0-2 0,2-3 16,-1 2-16,1-3 0,1-1 15,-1-4-15,0-2 0,2 0 16,1-2-16,0-2 0,3-1 0,1-1 0,2-2 16,2 0-16,1-1 0,3-2 15,4-3-15,2 2 0,4-1 16,4 0-16,1 1 0,3-1 16,2 0-16,4 2 0,1 0 15,3 1-15,8-2 0,1 0 16,0 1-16,0 2 15,7 0-15,-1 2 0,-4 0 16,-1-1-16,-5 4 0,-1 0 16,-3 0-16,-4-1 0,-4 2 15,-1-1-15,-5 2 0,-3 0 16,-4 0-16,-2 1 0,-4 0 16,-3 0-16,-3-2 0,-2 0 15,-1-1-15,0-2 0,-2 0 0,-2-3 0,-3 1 16,-3-2-16,3 3 0,0 0 15,1 2-15</inkml:trace>
  <inkml:trace contextRef="#ctx0" brushRef="#br1" timeOffset="308851.4407">15193 4621 0,'0'0'0,"0"0"15,0 0-15,0 0 0,0 0 16,0 0-16,0 0 0,0 0 15,0 0-15,-3 23 0,3-23 16,0 0-16,-5 32 0,5-32 16,-8 30-16,5-14 0,1 3 0,-2 1 15,0 2-15,-2 1 0,1 0 0,-2 8 16,2 0-16,-1 2 0,2 1 0,-2 0 16,2 1-16,-2 6 15,1-2-15,-1-1 0,1-1 16,0-1-16,1 0 0,-2-2 15,0 0-15,0-3 0,1-1 0,-2 4 16,1-5 0,-2-3-16,-1 1 0,1-4 15,1-5-15,-1-4 0,-1-2 16,0 0-16,-1-3 0,-1 0 16,0-2-16,-1 0 0,-1 0 15,-3-5-15,-1-2 0,-3-4 16,-3-3-16,1 0 0,0-2 0,4 2 15,4 2-15,3 1 0</inkml:trace>
  <inkml:trace contextRef="#ctx0" brushRef="#br1" timeOffset="309014.3098">14728 5054 0,'0'0'0,"0"0"16,0 0-16,27-8 0,-27 8 0,34-3 15,-13 3-15,2 3 0,1 4 16,2 0-16,-4-1 0,-4-1 16</inkml:trace>
  <inkml:trace contextRef="#ctx0" brushRef="#br1" timeOffset="311420.2177">22826 6254 0,'0'0'0,"0"0"15,0 0-15,0 0 0,26 0 0,-26 0 16,41-3-16,-14 3 0,2 0 0,20-3 15,7 0-15,0 2 16,1 0-16,21 1 0,6 1 16,10-1-16,-5 3 0,21-2 0,18 3 0,-16 0 15,-11 2-15,48 1 0,-8 0 16,-24-2-16,-17 0 0,0 2 16,1 2-16,-16 0 0,-10-1 0,2-1 15,3 0-15,-17 0 0,-10 0 16,-6-3-16,-2-4 0,-10-1 0,-6-5 15,-9-1-15,-4-1 0,-7-2 16,-4 2-16,-7-6 0,-6 0 16,-5-1-16,-5 1 0,6 4 15,5 3-15,1 3 0</inkml:trace>
  <inkml:trace contextRef="#ctx0" brushRef="#br1" timeOffset="313377.2492">17545 2938 0,'0'0'0,"0"0"16,0 0-16,0 0 0,0 0 0,0 0 15,0 0-15,32 2 0,-32-2 16,27 8-16,-27-8 0,40 10 15,-16-4-15,3 0 0,1 0 16,4-1-16,3 1 0,12-1 0,4 0 16,12 3-16,0 1 0,5 0 15,2-1-15,13 3 0,-2-1 16,13 3-16,0 2 0,-1 1 16,-2 1-16,12-6 0,-3-4 0,37 9 0,-16 0 15,-7-1-15,-5 2 0,-4-2 16,-4-3-16,6 5 0,5 0 15,-3 5-15,-1 0 0,0-7 0,0-4 16,-2 4 0,0 0-16,6 3 0,7 1 15,-9-3-15,-5-2 0,0 5 16,1 3-16,-4-2 0,-1-1 0,-2 1 16,-1 0-16,-2 4 15,-2 0-15,3-1 0,3-2 16,-5-3-16,-5-2 0,-2 0 0,-2 1 15,-6 0-15,-3 2 0,-2-3 0,0 1 0,-7-2 16,-6-1-16,-2 0 16,-2-3-16,-8-3 15,-7 1-15,1 5 16,1 5-16,-6-6 0,-4-3 0,-7-5 0,-4-4 16,-4 1-16,-1 0 0,-5 4 15,-2 2-15,-5-1 0,-4-2 16,-5-5-16,-4-5 0,-7 1 0,-6 2 15,12 1 1,1 1-16,3-1 0</inkml:trace>
  <inkml:trace contextRef="#ctx0" brushRef="#br1" timeOffset="314136.7903">17956 5055 0,'0'0'0,"0"0"16,0 0-16,0 0 0,0 0 0,31 13 15,-31-13 1,37 7-16,-16-2 0,9 0 16,9 0-16,0 1 0,3 0 0,16 0 0,14 1 0,1 1 15,1 2 1,31 3-16,11-1 0,3-1 0,-12-2 16,38 4-16,1 4 0,-12-4 0,-7-2 15,1-3-15,-1-4 0,0 10 16,-2 5-16,2-1 0,1-1 15,1-1 1,1 2-16,3-3 0,2-2 16,1-3-16,1 0 0,6 5 0,6 5 15,-5-3-15,-2-4 0,2-3 16,4-1-16,-3 7 0,-1 1 16,0 2-16,2 2 0,-5-8 15,-4-1-15,7 2 0,5 4 16,-7-2-16,-4 2 0,-2 1 0,-3 3 15,-7-4-15,-6-3 16,-3 6-16,-1 4 0,-8-7 16,-7-1-16,-5-4 0,-3 0 15,-7 1-15,-2-2 0,-5 1 16,-3 1-16,-12-2 0,-10 1 0,-3-4 16,-4 0-16,-8-2 0,-5-4 0,-8 2 0,-5 1 15,-3-2-15,-4-4 0,-5 3 16,-4-3-16,-5 0 0,0 0 0,-11 4 15,-6-1-15,6-2 0,3 0 16,3-1-16</inkml:trace>
  <inkml:trace contextRef="#ctx0" brushRef="#br1" timeOffset="315882.8907">20716 8227 0,'0'0'0,"0"0"0,0 0 0,0 0 16,28-5-16,-28 5 0,35 0 16,-15 0-16,0 1 0,3 0 15,2 1-15,6 1 0,-2-1 16,-2 2-16,1 2 0,-2-2 15,0 1-15,1 1 0,-1-2 16,-9-1-16,-1 0 0,-3-1 0,-2 0 0,-2 0 16</inkml:trace>
  <inkml:trace contextRef="#ctx0" brushRef="#br1" timeOffset="317771.7799">23321 8069 0,'0'0'0,"1"-12"0,0-1 32,0 3-32,-1-2 0,-1-4 15,0-3-15,-2-1 0,-3 1 0,-6-6 0,-6 0 16,0 3-16,-3 4 0,-4 1 16,-1 2-16,-2 3 0,1 3 15,-4 3-15,-2 5 0,0 2 16,0 2-16,-8 7 0,-1 2 15,2 5-15,2 1 0,0 6 16,2 5-16,2-3 0,2 1 0,-4 8 0,4 3 16,6 1-16,5 1 0,4-2 15,4 0 1,4-2-16,3-3 0,2 1 16,4-2-16,3-4 0,1-3 0,3-3 15,2 2-15,0-5 16,4-2-16,2-3 0,4-4 15,-2-5-15,2-1 0,7-4 16,3-5-16,0-1 0,-1-1 0,4-3 16,2-2-16,-1-2 0,-2-1 15,0-4-15,-1-4 0,-1 3 16,-1-1-16,1-3 0,0 0 16,-6 1-16,-4 1 0,-2 0 15,-3 0-15,-4 4 0,0 0 0,-3 3 16,1 2-16,-2 2 0,-3 2 0,-1 2 15,-1 1-15,-1 4 0,0 2 16,-4 0-16,-1 7 0,0 1 16,-1 3-16,-1 3 0,-3 4 15,1-2-15,0 0 0,-2 5 16,-1 2-16,0 0 0,0-1 0,2 1 16,2 2-16,1-2 0,1 0 0,-1-1 15,1 2-15,-1-3 0,2-3 0,0-3 16,2 0-16,1-1 15,0 0-15,4-7 0,1-3 16,-1-1-16,0-1 0,1 0 0</inkml:trace>
  <inkml:trace contextRef="#ctx0" brushRef="#br1" timeOffset="318305.2531">23441 8426 0,'0'0'0,"0"0"0,0 0 0,0 20 15,0-20-15,0 21 0,0-8 16,-2 2-16,0 0 0,-3 2 16,0 3-16,-3 3 0,0-1 15,1-2-15,-1 0 0,-1-2 0,0-2 16,2-1-1,-1 1-15,1-4 0,2-2 16,0-1-16,2-2 0,0-2 16,0-3-16,1-2 0,1-4 15,1 1-15,1 1 0,3-6 16,1-1-16,2-2 0,0-1 0,7-4 16,3-2-16,-1 0 0,-1 0 15,2-1-15,-1-2 0,1 3 0,-1 0 0,6-5 16,3 0-16,-4 3 15,-4 5-15,0 1 0,-2 3 16,0 1-16,-1 2 0,0 2 16,1 1-16,-4 4 0,0 2 15,-1 2-15,-1 3 0,0 1 0,-1 3 16,-1 1 0,-2 3-16,-2 2 0,-1 1 0,-2 2 15,-2 1-15,1-2 16,0 0-16,-2 4 0,-1 1 15,0-6-15,0 0 0,-2 2 16,1 0-16,1-6 0,2-1 0,0-2 16,0-2-16,0-1 0,-1 0 0,3-5 15,0-2-15,5-5 16,0-2-16,0 0 0,-2 1 0,0 2 0</inkml:trace>
  <inkml:trace contextRef="#ctx0" brushRef="#br1" timeOffset="318489.3547">24316 8105 0,'0'0'0,"11"-1"0,6 1 16,3-1-16,1 0 0,11 0 16,4 1-16,-1 2 0,-3 1 0,3 6 15,-3 1-15,-7-2 0,-4 0 0,-4-4 31</inkml:trace>
  <inkml:trace contextRef="#ctx0" brushRef="#br1" timeOffset="318639.314">24365 8435 0,'0'0'0,"0"0"0,22 0 0,-22 0 0,33 0 0,-8 0 16,3 2-16,11 0 0,-1 0 15,14-2-15,3-2 16,-10 0-16,-9-1 16,-7 2-16</inkml:trace>
  <inkml:trace contextRef="#ctx0" brushRef="#br1" timeOffset="320056.8563">25752 7905 0,'0'0'0,"0"0"15,0 0-15,0 0 0,0 0 0,0 0 16,0 0-16,32-6 0,-32 6 16,37 2-16,-11 0 0,1 0 15,0 2-15,5 0 0,5 3 0,5 0 0,-4 0 16,9 6-16,-3 0 16,-6-2-16,-4-1 0,-5 4 15,-6 3-15,-6-1 0,-5-2 0,-10 4 16,-7 3-16,-5-1 0,-4-1 15,-9 2-15,-8 0 0,1-1 16,-2-1-16,-13 6 16,-3 1-16,4-1 15,3-3-15,-6 2 0,-1-3 16,8-3-16,6 0 0,1 4 0,5 4 16,9-5-16,4-2 0,7-2 15,3-2-15,5-1 0,5-1 16,6 1-16,6-1 0,2-2 15,3-1-15,9-1 0,8-2 0,-1 0 0,1-1 16,12 2-16,4 0 16,-7-2-16,-4-2 0,1-1 0,1-1 15,-8-3-15,-4-2 0,-5-1 16,-8 1-16,-5 2 0</inkml:trace>
  <inkml:trace contextRef="#ctx0" brushRef="#br1" timeOffset="320658.8445">26730 7997 0,'0'0'0,"0"0"15,0 0-15,0 0 0,0 0 16,0 24-16,0-24 0,-3 23 16,3-23-16,-5 32 0,-1-11 15,0 1-15,-2 0 0,-1 1 0,-2 1 0,-3 5 0,1-1 16,0-1-16,2-1 16,1-1-16,2-3 0,-2 3 0,2-3 15,2-5-15,2-3 0,1-2 16,-1-2-16,2-2 0,0-1 15,0-2-15,1-2 0,1-3 16,0 0 0,0-5-16,2 0 0,1-4 0,1-1 15,4-7-15,4-3 0,2 1 16,0-2-16,2 1 0,1-2 16,1 0-16,-1 0 0,8-6 15,1-1-15,-2 4 0,-2 3 16,-2 1-16,-1 2 0,-2 3 15,-2 4-15,-1 0 0,0 1 0,-2 5 16,0 1-16,1 4 0,1 1 16,-1 3-16,-2 1 0,-4 3 0,1 1 15,-1 3-15,-2 2 0,1 4 16,-1 3-16,-1-1 0,-3 0 16,-1 8-16,-1 2 0,-2-2 15,0-3-15,-1 1 16,-1 0-16,1-2 0,0-2 15,0-2-15,0-3 16,-1-2-16,2-4 0,2-2 0,1-3 16,2-3-16,2-2 0,1 0 15,-2 0-15,0 0 0</inkml:trace>
  <inkml:trace contextRef="#ctx0" brushRef="#br1" timeOffset="320881.7621">27220 8233 0,'0'0'0,"0"0"16,0 0-16,26-2 0,-26 2 0,32-2 16,-10 2-16,2 1 0,1 0 15,3 0 1,1 0-16,7 1 0,0 2 16,-2-1-16,0 2 0,2-2 15,-3-1-15,-2 1 0,-2 0 16,-5-1-16,-4 0 0,-3-2 15,-1-3-15,-6 0 0,-4-2 0,-2-1 16,-4 0-16,0 1 0,0 0 16,0 2-16</inkml:trace>
  <inkml:trace contextRef="#ctx0" brushRef="#br1" timeOffset="321176.1696">27583 8041 0,'0'0'0,"0"0"0,0 0 0,0 0 0,0 0 0,-10 24 16,10-24-16,-4 22 16,4-22-16,-7 29 0,4-11 15,-1-1-15,1-1 0,-1 2 16,-1 2-16,1-1 0,0 1 0,-2 3 16,-1 0-16,2-3 0,-1-1 15,2-1 1,1 0-16,0-3 0,1-2 15,0-1-15,1-1 0,0-3 16,1 0-16,2-2 0,2-3 16,2-3-16,1-1 0,4-4 15,4-3-15,-2 2 0,-1 0 0,-1 1 16</inkml:trace>
  <inkml:trace contextRef="#ctx0" brushRef="#br1" timeOffset="321499.415">28306 7999 0,'0'0'0,"0"0"15,0 0-15,7 19 0,-7-19 0,4 21 16,-4-21-16,4 34 0,-3-13 15,-1 2-15,0 4 0,-1 0 16,-1 2-16,-2 8 0,1 0 16,-1 1-16,-1-2 0,-3 8 0,1-5 15,0-1-15,0-1 0,2-5 16,-1-1-16,1-5 0,-2-1 0,2-3 16,0 1-16,1-5 15,1-2-15,-1-2 0,2 1 0,0-3 16,1-1-16,0-2 0,0 0 15,-2-3-15,0-1 0,0 0 0,1-2 16,-1 1-16</inkml:trace>
  <inkml:trace contextRef="#ctx0" brushRef="#br1" timeOffset="327636.123">24219 9924 0,'0'0'16,"0"0"-16,0 0 16,0 0-16,0 0 0,1 30 15,-1-30-15,1 26 0,-1-26 16,-4 30-16,2-14 16,0 1-16,1 0 0,-1 2 0,0 1 15,-1-2-15,1 0 0,0 5 16,1 0-16,0 0 0,-2 1 0,1-3 0,0 1 15,-1-1-15,-1-3 0,0 0 16,-1-4 0,-1 0-16,2-3 0,0-3 0</inkml:trace>
  <inkml:trace contextRef="#ctx0" brushRef="#br1" timeOffset="331476.0158">11882 5865 0,'0'0'0,"0"0"0,0 0 0,23 8 0,-23-8 15,26 10-15,-10-5 0,5 1 16,3 2-16,4 0 0,3 1 16,13 1-16,3 1 0,6-3 15,6 2-15,16 1 0,1-3 16,19 2-16,2-2 0,11 1 16,-5-1-16,15 2 0,-3 2 0,34-4 0,-19-8 15,-4-5-15,-4-2 0,-7 1 16,-6 1-16,-1-2 0,-2-4 15,-6 0-15,-3-6 0,2 2 16,1-3-16,-2 4 0,0 0 0,1-6 16,2-3-16,-5-6 15,-4-1-15,0 3 16,-3-1-16,-8 1 0,-6-2 16,-1-5-16,-1-5 0,-4-4 15,-4-3-15,-2 1 0,-4-3 16,-6 5-16,-5 2 0,-3-6 15,-1-4-15,-9 6 0,-5 2 16,-7-8-16,-3-4 0,-7-1 16,-4 2-16,-7 3 0,-4 2 0,-6 0 0,-4 0 15,-7-4-15,-5-4 0,-7 10 16,-4 8-16,-10-10 0,-7-6 16,-1 3-16,0 2 0,-13 6 15,-8 2-15,-1 0 0,0 2 16,-14 3-16,-9 2 0,4 2 0,5-1 15,-13 4 1,-8 3-16,-3 6 0,0 5 16,-4 5-16,-2 5 0,2 0 15,1 1 1,-25 5-16,-18 4 0,24 2 0,15 1 0,2 7 16,3 4-16,-2 6 15,0 5-15,-22 4 0,-13 3 0,33 1 16,22 0-16,1-1 0,2-3 0,-1 13 15,-1 7-15,1-1 0,2 1 16,8-1-16,5-3 0,6 7 0,6 4 16,10 1-16,7 1 0,5-4 15,1-4-15,16 0 0,8-1 16,11 3-16,6 3 0,4-9 16,3-4-1,5 1-15,6 0 0,2-5 0,4-4 16,9-1-16,6 1 0,1-3 15,3-6-15,7 3 0,6-2 16,-1-2-16,0-1 0,-2-4 16,1-1-16,2 1 0,2-4 15,4 2-15,4-2 0,-4-3 0,-2-2 16,0 1-16,0-4 0,-2 3 16,-1 0-16,7 2 0,4 2 15,-6 0-15,-2 1 16,-17-4-16,-13-8 0,-8 0 0</inkml:trace>
  <inkml:trace contextRef="#ctx0" brushRef="#br1" timeOffset="333080.1325">26709 9985 0,'0'0'0,"0"0"0,-25 7 16,12-3-16,-1 3 0,-4 3 0,-3 5 15,-5 2-15,0 2 0,1 6 16,0 3-16,-3 4 0,4 2 0,3 3 15,3 3-15,4-1 16,3 0-16,2 11 0,3 0 16,5 0-16,5-7 15,3 7-15,4-3 0,3-3 16,1-3-16,4-2 0,3 0 16,-1-6-16,0-5 15,1-5-15,1-2 0,-5-4 0,-5-5 0,-3-2 16</inkml:trace>
  <inkml:trace contextRef="#ctx0" brushRef="#br1" timeOffset="333734.7231">27177 10320 0,'0'0'0,"0"0"16,0 0-16,-3 25 0,3-25 16,-7 22-16,2-3 0,-2 1 15,1 1-15,-4 6 0,0 4 0,0-2 16,0-1-16,-1 8 15,1-1-15,1-6 0,2-1 0,1-3 16,0-3-16,1-1 0,0-3 16,2-4-16,1-3 15,0-1-15,1-2 0,1-4 0,0-4 16,0 0-16,2-5 0,1-2 0,3-3 0,-1-1 0,2-3 16,2-3-16,3-2 15,0-2-15,-1 3 0,5-10 16,2 0-16,-1 2 0,-2 2 15,4-2-15,2-1 0,-3 4 0,-1-2 16,4-3-16,1 2 0,-7 5 16,-1 3-1,2-2-15,1 1 0,-4 5 16,-1 3-16,-1 0 0,-1 1 16,-2 4-16,0 6 0,-1 2 0,1 2 15,-1 3-15,-2 0 0,-2 7 16,-1 4-16,0-3 0,0-1 0,-3 7 15,-2 4-15,-1-3 0,0 2 16,-2 2 0,1 6-16,-1-4 0,0 1 0,-1-3 0,-1 1 15,2-4-15,0 0 0,1 0 16,0 1-16,2-6 0,1-4 0,1-3 16,0 0-16,1-4 0,1 0 0,4-7 15,4-3-15,-2-2 16,-2-5-16,1 3 15,-2 0-15,-1 3 0</inkml:trace>
  <inkml:trace contextRef="#ctx0" brushRef="#br1" timeOffset="334135.9464">27952 10363 0,'0'0'0,"0"0"16,0 0-16,30 8 0,-17-5 0,4 1 16,3 4-16,4 2 0,-1 0 15,0 1-15,2 0 0,-2-1 16,-1 1-16,1 3 0,-2-3 0,-6 0 0,-1-4 16,-3 5-16,-5 1 15,-2-6-15,-2 0 0,-4 1 0,-4-1 16,0 0-16,-1 0 0,-3 1 15,-2 1-15,-1-1 0,-1-1 16,-3 0-16,-5 0 0,1 1 16,0 2-16,-2 1 15,-3 0-15,-4 0 0,2 2 16,-1-5-16,2 2 16,1 1-16,2 0 0,0 0 0,-2-1 15,2 1-15,1 0 0,3-3 16,2 1-16,4-2 0,3-3 15,2 0-15,3-1 0,1-3 16,3-2-16,2 2 0,-2-1 0,2 1 0</inkml:trace>
  <inkml:trace contextRef="#ctx0" brushRef="#br1" timeOffset="334408.86">28340 10735 0,'0'0'0,"0"0"0,0 0 15,0 0-15,0 0 0,-30 21 16,30-21-16,-29 14 0,16-6 0,-3-1 16,0 4-16,-1-1 15,1 1-15,-1 0 0,1 2 16,1-1-16,2-2 0,-1 2 0,1-1 15,3-1-15,2 0 0,1-3 16,2-3-16,4 0 0,3-1 16,1-6-16,3-2 0,-2-1 15,1 2-15,-2 1 0</inkml:trace>
  <inkml:trace contextRef="#ctx0" brushRef="#br1" timeOffset="334822.7247">28867 10432 0,'0'0'0,"0"0"0,0 0 16,26 3-16,-14 0 0,1 1 16,2-1-16,-1 1 0,-1 1 15,5 2-15,0 3 0,-3 0 16,-2-1-16,-4 4 0,-2 1 15,-3-2-15,0 1 0,-6 2 0,-2 2 16,-4 1-16,-2-3 0,-3 3 0,-3 3 16,-2-4-16,-1 1 0,-4 0 15,0 4-15,2-4 0,3 3 16,0-3-16,-1-4 0,2 3 0,3-5 16,3 3-16,2-2 15,5 1-15,1 0 0,8-2 16,4 2-16,2 0 15,2-3-15,7 2 0,5-1 16,0-2-16,1 1 0,3-4 16,1 0-16,-1-3 0,-2-4 0,-3 0 15,-1-4-15,-4 0 0,-3-2 16,0-5-16,-1-7 0,-2 4 16,-3 3-16,-1 1 0</inkml:trace>
  <inkml:trace contextRef="#ctx0" brushRef="#br1" timeOffset="335201.3842">29543 10389 0,'0'0'15,"0"0"-15,15 14 0,-5-4 0,0 1 16,4 7-16,1 4 0,-1 3 16,0 1-16,1 4 0,-2 2 15,1 5-15,-2 1 0,-4-1 0,-4 3 16,-2-1-16,-4 0 0,-4 6 16,-5-5-16,1-1 0,0-3 0,-3-1 15,-3-2-15,-1-2 0,-3-5 16,-4 6-16,-1 0 0,7-7 15,1-3-15,-3 3 0,0-2 16,4-4-16,0-1 0,3-5 0,1-4 16,1-2-16,2-3 0,2 2 0,2-3 15,1-2-15,0 1 0,4-2 16,6-5-16,-3 1 0,0 0 16,0 0-16,-1 2 0,-1-2 15</inkml:trace>
  <inkml:trace contextRef="#ctx0" brushRef="#br1" timeOffset="335355.0501">30202 11389 0,'0'0'0,"0"0"0,0 0 0,0 0 0,18 17 0,-15-11 16,-1 2-16,0-2 0,1-1 15,-2 2-15</inkml:trace>
  <inkml:trace contextRef="#ctx0" brushRef="#br1" timeOffset="354292.9988">21873 14235 0,'0'0'0,"0"0"15,0 0-15,0 0 0,0 0 0,0 0 16,0 0-16,0 0 15,0 0-15,0 0 0,0 0 0,0 0 16,0 0-16,-6-23 0,6 23 16,0 0-16,-28-23 0,11 10 0,-1-1 15,1 0-15,3 3 0,0 0 16</inkml:trace>
  <inkml:trace contextRef="#ctx0" brushRef="#br1" timeOffset="354637.8678">22287 10849 0,'0'0'0,"0"0"0,0 0 16,0 0-16,0 0 0,0 0 0,0 0 16,-21-3-16</inkml:trace>
  <inkml:trace contextRef="#ctx0" brushRef="#br1" timeOffset="368704.7102">18213 6701 0,'0'0'0,"0"0"0,0 0 0,0 0 16,0 0-16,0 0 0,0 0 15,0 0-15,0 0 0,0 0 16,0 0-16,0 0 0,0 0 0,0 0 16,0 0-16,0 0 0,0 0 0,0 0 15,0 0-15,0 0 0,0 0 16,0 0-16,0 0 0,0 0 15,0 0 1,0 0-16,0 0 0,0 0 0,0 0 0,0 0 0,0 0 16,0 0-16,0 0 0,0 0 15,0 0 1,0 0-16,0 0 0,0 0 16,0 0-16,0 0 0,0 0 15,0 0-15,0 0 0,0 0 16,0 0-16,0 0 0,0 0 15,0 0-15,0 0 0,0 0 16,0 0-16,0 0 0,0 0 0,0 0 16,0 0-16,0 0 0,0 0 0,0 0 15,0 0-15,0 0 0,0 0 0,0 0 16,0 0-16,0 0 0,0 0 16,0 0-16,0 0 0,0 0 15,0 0-15,0 0 0,0 0 16,0 0-16,0 0 0,0 0 15,0 0-15,0 0 0,0 0 0,0 0 16,0 0-16,0 0 0,0 0 16,0 0-16,0 0 0,0 0 15,0 0-15,0 0 0,0 0 16,0 0-16,0 0 0,0 0 0,0 0 16,0 0-16,0 0 0,0 0 15</inkml:trace>
  <inkml:trace contextRef="#ctx0" brushRef="#br0" timeOffset="402563.6866">5420 10529 0,'0'0'15,"0"0"-15,0 0 0,-29-16 0,15 9 16,-9 1-16,-7-2 16,-11 1-16,-2-1 0,-19-2 0,-6 0 15,1 2-15,-3-2 0,-18 2 16,-17-2-16,8 3 0,8 3 0,-49 1 16,-15 2-16,26 1 15,17-3-15,-4 7 0,-5 6 0,17-3 0,8 1 16,-10 6-16,-5 0 15,17 3-15,11-5 0,-11 6 0,-6 3 16,15 0-16,12 1 0,-10 3 16,-6 3-16,17-3 0,7 0 0,-6 4 15,-1 3-15,6-4 16,8 0-16,8 5 16,4 3-16,7 0 15,7-4-15,0 7 0,4 4 0,8-4 16,8-4-16,9 0 0,2-1 15,2-2-15,3 0 0,9 4 16,5 3-16,9-5 0,5-4 16,1 3-16,5 6 0,-1-7 15,1-4-15,8 1 0,9 3 0,3-3 0,2-1 16,9 4-16,5-1 0,-4-3 16,-6-3-16,8-2 0,5-2 15,2 0-15,-2-2 0,5 4 16,6 2-16,-8-7 0,-6-5 0,12-1 15,5 0-15,-4-3 16,-2-3 0,15-2-16,9-4 0,-17-4 15,-15 2-15,3-6 0,-3-4 0,3-1 16,2-2-16,6-3 16,6-5-16,-15 4 0,-11 0 0,-3 0 15,-1-3-15,0-1 0,3 1 16,-7-6-16,-3-1 0,-6 1 15,-5 3-15,-4-7 0,0-4 0,-6 4 16,-2 2-16,-3-8 0,-1-4 16,-10 6-16,-5 2 0,-5-5 0,-3-3 15,-6 3-15,-3 2 0,-2-8 16,-2-3-16,-2 3 0,-5 6 0,-7-4 16,-4-3-16,-6 3 0,-4-1 15,-3 2-15,-2-1 0,-6 4 0,-4 0 16,-6 0-16,-6 0 0,5 3 15,3 3-15,-10-2 0,-5 3 16,-3 6-16,-4 5 0,-6-1 16,-3-3-16,-3 7 0,0 1 0,-13 7 15,-10 5-15,-6 5 0,-1 4 16,35 0 0,26-4-16,17 3 0</inkml:trace>
  <inkml:trace contextRef="#ctx0" brushRef="#br0" timeOffset="407722.6738">10969 12569 0,'0'0'0,"0"0"0,0 0 0,-11-27 16,4 18-16,-3-3 15,-3-5-15,-3-2 0,-3-1 16,-8-5-16,-2 3 0,-2 2 0,-1 3 15,-9-2-15,0 1 0,2 3 16,-1 1-16,-9 3 0,0 3 16,2 2-16,4 2 0,-1 3 15,0 4-15,3 0 0,3 2 16,-7 6-16,0 4 0,5 3 16,1 3-16,2 4 0,0 4 15,4 3-15,2 3 0,2-2 16,3-1-16,4 0 0,2 0 0,-1 10 15,0 8-15,0 2 0,4-3 16,3 1-16,4 0 0,3-1 16,0-1-16,3 3 0,2 0 15,2-3-15,1-2 0,5 3 16,3 2-16,2-6 0,2-4 0,6 11 16,3 0-16,7 14 15,-3-7-15,5-9 0,2-6 16,-2 2-16,0 2 0,0-6 0,-1-6 15,4-8-15,2-5 16,-2-1-16,-1 0 0,1-6 0,-2-5 16,3 0-16,2 1 0,-16-7 15,1-2-15,7-2 0,3-3 16,0-1-16,0-3 0,2-1 16,2-3-16,1-2 0,-1-2 0,2-5 15,1-1-15,-4-1 0,-3 0 16,-1 0-16,-1-1 0,-1-5 15,0-4-15,-3-4 0,0-3 16,-7-1-16,-2-1 0,-3-1 16,-2 0-16,-1-2 0,-1 0 15,-3-1-15,-2-3 0,-1 1 16,-2 0-16,-1-1 0,0-1 16,-3 1-16,-1 3 0,-3-5 15,0-2-15,-1 6 0,1 4 0,-5-3 16,-3-1-16,1-2 0,0 1 15,-15-17-15,-2 9 0,10 24 16,-1-1-16,-16-19 0,-2 3 16,0 2-16,-2 4 0,-9-2 15,-5 1-15,3 3 0,2 4 0,-8 2 16,-5 0-16,-1 2 16,-1 3-16,-6 2 0,-5 2 15,-1 6-15,1 5 0,25 3 0,15 3 16,12 3-16</inkml:trace>
  <inkml:trace contextRef="#ctx0" brushRef="#br0" timeOffset="412271.6711">15886 14069 0,'0'0'15,"14"-6"-15,3 2 0,-3 0 0,2-1 16,9-3-16,5-1 0,1 0 16,0 0-16,13-2 0,4-2 15,-2 2-15,-3 1 0,12-1 16,3 2-16,-4 1 0,-2 3 15,12-6-15,0-4 0,1 6 0,0 4 16,5 0-16,2 0 0,-9-1 0,-7 0 16,12 0-16,0 2 15,27 0-15,-7 3 0,-3 2 0,-2 0 0,-7 3 16,-3-1-16,0 0 0,2 2 16,-3-2-16,-2-1 0,-3 1 15,-1-1-15,-6 1 16,-5 2-16,-1 0 15,0 1-15,-2-5 0,-3-2 0,-1-2 0,-2-1 0,-3 2 16,-1 0-16,-5 1 0,-1 1 16,-3-2-16,-1-3 0,-1 1 15,-1-1-15,-7 0 16,-8 1-16,-3-1 0,-3-2 16,-5 5-16,2 2 0,-3-2 15,0-3-15,-1 2 0,-2 0 16,-4 3-16,-1 2 0,-3-2 15,-3 0-15,-3-2 0,-6-3 16,-1 2-16,0 2 0,3 0 16,4 0-16,3 0 15</inkml:trace>
  <inkml:trace contextRef="#ctx0" brushRef="#br0" timeOffset="412850.3354">16290 14280 0,'0'0'0,"11"-2"16,6 0-16,5 0 0,3 1 0,17-2 15,7-1-15,13 0 0,-1 1 0,15 2 16,1-3-16,12 8 0,-2-2 15,10 5-15,-3 2 0,-6-2 16,-3 0-16,37 4 0,-11-4 16,-14 1-16,-9-1 0,-4-2 15,-5-2-15,-2-1 0,-5-2 16,-2 0 0,-3-3-16,-3-1 0,-3-3 0,0 3 15,1-3-15,-7-2 0,-3 1 16,-2 4-16,-3 2 0,-2-3 15,-2-2-15,-1 3 0,-2 0 16,-4 1-16,-1 1 0,-5 0 16,0-2-16,-4 4 0,-4 1 0,-6-1 15,-3-1-15,-6 0 0,0 0 0,-4 2 16,-1 0-16,-2-1 0,2 4 16,-4 0-16,-1 3 0,-3-2 15,-1 0-15,1-1 0,2 0 16,0-1-16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5T00:11:18.2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1503 18463 0,'0'0'0,"0"0"16,0 0-16,0 0 0,0 0 16,0 0-16,0 0 15,0 0-15,0 0 0,0 0 0,0 0 16,0 0-16,0 0 0,12-21 15,-12 21-15,0 0 0,0 0 16,0 0-16</inkml:trace>
  <inkml:trace contextRef="#ctx0" brushRef="#br0" timeOffset="286.2284">1496 18536 0,'0'0'16,"0"0"-16,0 0 0,0 0 0,0 0 16,0 0-16,0 0 15,0 0-15,0 0 0,0 0 0,0 0 16,0 0-16,0 0 0,0 0 15,0 0-15,0 0 0,0 0 16,0 0-16,0 0 0,17-24 16,-17 24-16,14-19 0,-14 19 15,0 0-15</inkml:trace>
  <inkml:trace contextRef="#ctx0" brushRef="#br0" timeOffset="476.3887">1480 18574 0,'0'0'16,"0"0"-16,0 0 0,0 0 0,0 0 0,0 0 16,0 0-16,0 0 0,0 0 15,0 0-15,0 0 16,0 0-16,0 0 0,0 0 16,0 0-16,0-25 0,0 25 0,3-19 15,-3 19-15,5-20 0,-5 20 16,6-20-16,-6 20 0,0 0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5T00:43:20.858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946 19026 0,'0'0'0,"0"0"0,0 0 0,0 0 15,0 0-15,0 0 0,0 0 16,10-23-16,-10 23 0,9-28 16,-9 28-16,8-24 0,-8 24 15,7-19-15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5T00:43:33.052"/>
    </inkml:context>
    <inkml:brush xml:id="br0">
      <inkml:brushProperty name="width" value="0.05292" units="cm"/>
      <inkml:brushProperty name="height" value="0.05292" units="cm"/>
      <inkml:brushProperty name="color" value="#0085CD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25909 6280 0,'0'0'0,"0"0"0,0 0 16,0 0-16,0 0 0,0 0 15,22 11-15,-22-11 0,0 0 0,28 13 16,-28-13-16,27 11 0,-14-6 16,2-2-16,0 3 0,2-2 15,-1 0-15,3-1 0,1 1 16,0-1-16,-1 0 0,8 1 16,3 0-16,-1 0 0,-1-1 0,2-2 15,1 2-15,-1-2 16,-2 1-16,9-2 0,0 0 15,-3 0-15,-2 0 0,3 0 16,0-2-16,-3 2 0,-2-1 0,8-2 16,3-1-16,-10 0 0,-2 1 15,8-1-15,4-3 0,-5 1 16,-2 4-16,1-4 0,0 1 16,-2-1-16,-2-1 0,2 0 15,2-1-15,-2 1 0,-2 0 0,2-1 16,3-2-16,-3 0 0,-4 2 15,8 1-15,-1-4 16,-8 5-16,-2-1 0,5-4 0,1-1 16,-7-1-16,-1 5 0,4-6 15,1 0-15,-7 0 0,-2 3 0,4-3 16,3 3-16,-4-2 16,-2 1-16,1-3 0,0-2 15,-2-1-15,-3 0 0,0 1 16,-2-2-16,1 1 0,-1 4 0,-1-4 15,2-3-15,-3-1 0,-1 4 16,-1-3-16,-1 0 0,-1-1 16,-1 1-16,-2-3 0,0-1 15,-2 1-15,0 0 0,-2 1 16,0 0-16,-1 2 0,-1 1 0,-1-1 16,0 1-16,-1-1 15,-2 3-15,-2-4 0,-3-2 16,-2 1-16,-1-1 0,-1 2 15,-3-1-15,1 0 0,-1 2 0,-2-3 16,-2-1-16,2 6 0,-2-1 16,-6-1-16,-3 0 0,1 3 15,2 2-15,-5-1 0,-3 1 16,0 2-16,0 1 0,-4-1 16,-3 1-16,3 2 0,0 1 0,-3 2 15,-2 1-15,1 1 16,2 1-16,-7 2 15,-3 2-15,-3-1 0,6 0 0,1 2 16,1 4-16,0 1 0,-1 2 0,-2 2 16,4 0-16,7 0 15,2 0-15,-2 2 0,-2 3 0,0 2 16,2 0-16,-2 0 0,1-1 16,1 3-16,3 3 0,-7 3 15,-1 2-15,5-1 0,2 0 16,-1 4-16,1 4 0,3-1 15,3-2-15,3 1 0,2 2 16,-1-2-16,2-1 0,-2 1 16,0 1-16,1-2 0,3 1 0,3-1 15,0 0-15,2-1 0,-1 0 16,-1 1-16,1 0 0,6-7 16,2 1-16,1 4 0,0 4 15,3-3-15,1 0 0,1 0 16,3 0-16,3 0 0,1 1 15,6-5-15,3-2 0,-1 1 0,1 0 16,1-1-16,-1 4 16,-1-7-16,1 3 0,3-4 15,1 3-15,1-2 0,1 1 0,-2-3 16,1-2-16,-3 1 0,0 1 16,0-4-16,2 0 0,0 1 15,2 3-15,-4-5 0,-4-2 16,-3-3-16</inkml:trace>
  <inkml:trace contextRef="#ctx0" brushRef="#br1" timeOffset="14772.3319">19513 2156 0,'0'0'0,"0"0"15,0 0-15,0 0 0,0 0 0,-11-21 16,11 21-16,-12-11 0,4 8 16,-4-1-16,-3 4 0,-3 0 15,-2 0-15,-1 4 0,-1 2 16,-1-2 0,-2 6-16,-7 2 0,1 5 15,2 1-15,2 1 0,-7 9 16,1 1-16,5 0 0,3 2 0,4 1 15,3 3-15,-1 5 0,4-4 16,2 7-16,5 2 0,0-1 16,2-4-16,2 10 0,1 5 15,0-5-15,1-2 0,0 5 0,0-2 16,0-3-16,-1-3 0,0 12 16,-1 3-16,-2-6 0,0-8 0,-3 4 15,-2 0-15,0-2 0,1-3 16,-6 0-16,-1 1 0,0-5 15,1-3-15,-10 17 0,2-4 16,7-24 0,0-3-16,-7 3 0,-4-1 15,7-5-15,3-3 0,-5 1 16,-3 0-16,1-7 0,2-2 0,-1-4 16,0 0-16,2-3 0,-1 0 15,-5-4-15,-3-2 0,4 0 16,2-1-16,-3-4 0,-3-2 15,2-2-15,3-4 0,6 5 0,4 2 0,5 3 16</inkml:trace>
  <inkml:trace contextRef="#ctx0" brushRef="#br1" timeOffset="14988.6145">18467 2992 0,'0'0'0,"11"-3"0,5 2 15,4-2-15,2-1 0,13 0 16,6 0-16,11 2 0,1 1 16,2-2-16,2 2 0,5-2 0,-7-2 0,-5 2 15,-13-1-15,-9 2 0</inkml:trace>
  <inkml:trace contextRef="#ctx0" brushRef="#br1" timeOffset="15329.0592">19686 2448 0,'0'0'0,"0"0"0,0 0 0,-26 12 15,26-12-15,-23 18 16,7-2-16,0 0 0,-1 2 0,-5 11 16,0 3-16,3 0 0,3 3 0,-2 5 15,2 2-15,2-4 0,2-2 0,4 4 16,5-1-16,3-3 15,1-3-15,3 1 16,0-4-16,4-5 0,2-2 0,4-3 16,4 1-16,-3-6 0,-1-3 15,-3-3-15,-2-2 0,-2 0 0</inkml:trace>
  <inkml:trace contextRef="#ctx0" brushRef="#br1" timeOffset="15674.6502">19733 2703 0,'0'0'16,"0"0"-16,19-7 0,-3 3 0,1 1 0,4 2 15,3 1-15,6 0 0,1-1 16,-1 3-16,-1 1 0,2 4 15,-5 0-15,-5 4 0,-4 5 16,-5-3-16,-3 3 16,-7 3-16,-6 3 0,-1-1 0,-2 0 15,-6 1-15,-6 0 0,0-1 0,-4-3 0,-2 3 16,-4 1-16,-4 2 0,1-2 16,3 0-16,0-3 0,2-3 15,2 0-15,3-3 0,2 1 16,5-7-16,3-1 0,3-5 15,3 3-15,6-4 0,2-4 0,1 2 16,-1 0 0,-2 2-16</inkml:trace>
  <inkml:trace contextRef="#ctx0" brushRef="#br1" timeOffset="15948.4929">20240 2612 0,'0'0'0,"0"0"15,0 0-15,0 0 0,-21 21 0,21-21 16,-21 18-16,21-18 0,-23 23 0,12-8 16,0 4-16,1-1 15,1-2-15,0 4 16,1 1-16,0 4 0,1 1 0,3-1 0,1-3 15,2-2-15,1-1 0,2-1 16,3-2-16,1 0 0,3-2 16,3-1-16,3 0 0,-1-2 0,2-3 0,-4-2 15,-1 1-15,-2 0 0</inkml:trace>
  <inkml:trace contextRef="#ctx0" brushRef="#br1" timeOffset="16189.6802">20432 2830 0,'0'0'0,"0"0"16,0 0-16,37-4 0,-37 4 15,39-2-15,-12 2 0,8 0 16,-1 0-16,2 0 0,2 0 0,4 0 0,-5 4 15,-2-4-15,-3 2 0,-2-2 16,-2 0-16,-5 0 0,-3-2 16,-5-2-16,-3 0 0,-2-1 15,-2 2-15,-2 1 0</inkml:trace>
  <inkml:trace contextRef="#ctx0" brushRef="#br1" timeOffset="16476.5487">20734 2678 0,'0'0'0,"0"0"0,0 0 16,0 0-16,0 0 0,-6 27 0,6-27 16,-4 23-16,4-23 0,-7 28 15,5-11 1,0 0-16,0 1 0,-1 2 15,1-2-15,0 0 0,0-1 16,-1 5-16,0-1 0,1-5 16,0 0-16,1-1 0,1-1 15,0-3-15,0-1 0,3-3 0,3 0 16,-2-6-16,2-5 0,-2 3 16,0-1-16,0 1 0</inkml:trace>
  <inkml:trace contextRef="#ctx0" brushRef="#br1" timeOffset="16761.6494">21221 2706 0,'0'0'0,"0"0"16,0 0-16,0 0 0,0 25 0,0-25 15,-2 25-15,1-10 0,0-1 0,0 4 16,0 2-16,0-2 16,-1 1-16,0 4 0,-1 0 0,0-1 15,-1-2-15,1-2 0,1 0 16,-2-3-16,2 0 0,0-3 16,0 0-16,0-4 0,-1-1 0,1-4 15,-1-1-15,1-4 0,1 2 16,1 0-16,-3-4 0,3 4 15</inkml:trace>
  <inkml:trace contextRef="#ctx0" brushRef="#br1" timeOffset="17078.2948">21718 2527 0,'0'0'0,"0"0"0,0 0 0,0 0 16,20 22-16,-20-22 0,17 24 0,-8-9 15,1 0-15,-1 3 0,-2 3 16,0 1-16,-2 2 0,-1 5 16,-3 3-16,-3 0 0,-3-1 0,-3-2 15,-1-3-15,-5 6 0,0 0 0,-1-3 16,-2 1-16,0-5 0,0-2 15,-2-5-15,-1-4 0,4-1 16,1-1-16,2-4 0,0-1 16,2-4-16,1-3 0,2 0 15,2 0-15,0 0 16</inkml:trace>
  <inkml:trace contextRef="#ctx0" brushRef="#br1" timeOffset="17241.1412">22089 2670 0,'0'0'0,"0"0"15,24-1-15,-5-1 0,3 2 0,2 0 16,3 3-16,6-2 0,0 5 16,-2-2-16,-3 2 0,0-1 15,-5-1-15,-4-1 0</inkml:trace>
  <inkml:trace contextRef="#ctx0" brushRef="#br1" timeOffset="17394.6918">22033 2924 0,'0'0'0,"0"0"16,0 0-16,0 0 0,0 0 15,36 4-15,-36-4 0,43 3 0,-15-3 16,3 0-16,3 2 0,2-2 0,2 0 15,3 0-15,-7 0 0,-4 0 16</inkml:trace>
  <inkml:trace contextRef="#ctx0" brushRef="#br1" timeOffset="18213.0085">23023 2770 0,'0'0'0,"0"0"0,0 0 0,22-4 15,-22 4-15,31-6 0,-6 4 16,3 0-16,1 1 0,18-3 16,8 2-1,0-2-15,1-1 0,20 2 16,7 1-16,7 1 0,-10-2 0,20 0 15,13 6-15,-15-3 16,-10 2-16,45-7 0,-6 1 16,-26-3-16,-16 0 0,8 7 0,5 0 0,-13 0 15,-9 3-15,6-3 0,6 0 16,-13 3-16,-8 1 0,3 0 0,3 0 16,-14-1-16,-12-6 15,9 2-15,7-2 16,-15 0-16,-12 3 0,-5 0 0,-3-1 15,-5 5-15,-5 3 0,-3-5 16,-3-4-16,-3 2 0,-3 0 0,-5 3 16,-4 1-16,-5-3 0,-3 2 0,-7-3 15,-9 3-15,7-2 0,6-1 0,3 2 16</inkml:trace>
  <inkml:trace contextRef="#ctx0" brushRef="#br1" timeOffset="18566.7567">22905 3235 0,'0'0'16,"0"0"-16,0 0 0,0 0 0,-11 21 16,11-21-16,-10 25 0,5-11 15,-2 1-15,2 3 0,-1 2 16,1 0-16,-2 1 0,-2 6 16,-1 1-1,1-1-15,1-2 0,0 1 16,0-1-16,0-1 0,1-3 0,-1-2 15,1 1-15,2-5 0,0 0 16,4-2-16,2-2 0,3-3 16,1-4-16,0 0 0,-2 0 15,0-2-15</inkml:trace>
  <inkml:trace contextRef="#ctx0" brushRef="#br1" timeOffset="18714.0227">23331 3468 0,'0'0'16,"0"0"-16,22 1 0,-22-1 16,33 2-16,-10-1 0,5 0 0,7 1 15,0 0-15,4 2 0,3 1 16,0 0-16,-8 0 0,-7-1 0</inkml:trace>
  <inkml:trace contextRef="#ctx0" brushRef="#br1" timeOffset="19231.2385">24843 3126 0,'0'0'0,"0"0"0,0 0 15,0 0-15,15-20 0,-10 12 16,-1 1-16,-1-1 0,1 1 0,-2 1 0,-1 0 15,-2 0-15,-3 2 0,-3-1 16,-4 1-16,-1 1 0,-1 1 16,-3 2-16,-5 2 0,-4 2 15,0 1-15,0 2 0,0 5 16,0-1-16,2 0 0,-5 8 16,-1 5-1,5-3-15,2 2 0,2 4 0,2 6 16,2-1-16,1-3 0,-2 9 15,-1 2-15,4 0 0,1 0 16,-1 6-16,-1 4 16,0-3-16,2-3 0,0 5 0,1-2 15,-3-2-15,0 0 0,-3 0 16,0 1-16,-1-4 0,0-3 0,-2 6 16,0-1-16,1-4 0,2-4 0,-1-2 15,0-4-15,0-3 0,-1-5 16,1 0-16,0-1 0,5-8 15,1-4-15,0 1 0,1-2 16,-4 0-16,-2-2 0,-1-5 16,-3-4-1,0-1-15,0-2 0,-2-3 0,-4-1 16,-1-1-16,-1-1 0,3-5 16,4-2-16,4 5 0,5 2 15,3 3-15</inkml:trace>
  <inkml:trace contextRef="#ctx0" brushRef="#br1" timeOffset="19432.0099">24137 3638 0,'0'0'0,"9"-1"16,4 0-16,2 1 0,2-1 0,11 1 0,4 0 15,0 0-15,-1 0 0,9 0 16,1 0-16,-8 0 0,-6 0 0,-5 0 16</inkml:trace>
  <inkml:trace contextRef="#ctx0" brushRef="#br1" timeOffset="19748.1453">25027 3279 0,'0'0'0,"0"0"0,0 0 0,0 0 0,0 0 0,0 0 16,-29 17-16,29-17 15,-20 17-15,20-17 0,-31 25 16,15-10-16,-1 1 0,1 2 0,0 1 15,-2 7-15,0 0 0,3 1 16,0 0-16,3 0 0,3-3 16,0 6-1,3 1-15,1-4 0,4 0 16,1-4-16,3 0 0,0-5 16,0-2-16,3-2 0,0-3 15,0-1-15,-2-3 0,0 0 0</inkml:trace>
  <inkml:trace contextRef="#ctx0" brushRef="#br1" timeOffset="20064.7037">24998 3515 0,'0'0'0,"4"-4"0,1-3 16,2 0-16,0 1 0,2-2 0,2-2 16,2-2-16,0 1 0,2 1 15,3-1-15,-1 3 0,1 0 16,-2 1-16,1 2 0,-3 3 0,0 2 15,-2 1-15,-1 4 0,-2 0 0,-2 1 16,0 2-16,-2 2 16,0 2-16,-2 2 0,-1 1 0,-1 3 15,1 0-15,-1-1 0,1-1 16,0 3-16,1-1 0,1 0 16,1-1-1,3-1-15,0-1 0,0 1 0,3-4 16,3-1-16,-1-1 15,1-3-15,1 1 0,-1-2 16,0-1-16,0-2 0,1 0 0,3-2 16,-4-1-16,-2-1 0,-2-1 15,-1 1-15,-1 1 0</inkml:trace>
  <inkml:trace contextRef="#ctx0" brushRef="#br1" timeOffset="20318.7504">25443 3488 0,'0'0'0,"0"0"15,0 0-15,0 0 0,0 0 0,-25 20 16,25-20-16,-25 18 16,11-8-16,-2 1 0,0 0 15,-1 0-15,1-1 0,-8 3 0,0 3 16,2-3-16,1 1 0,2-3 15,3-1-15,2-1 0,0-1 16,3-2-16,2 0 0,2-1 0,-1 0 0,2-4 16,3-1-16,1-1 0,0 1 15,0-1-15</inkml:trace>
  <inkml:trace contextRef="#ctx0" brushRef="#br1" timeOffset="20566.2849">25732 3437 0,'0'0'0,"0"0"0,0 0 0,0 0 15,25 10-15,-16-3 0,0 1 16,-2 2-16,1 2 0,-4 1 16,0 3-16,-4 1 0,-1 0 15,-5 5-15,-3 2 0,-2-1 0,-2-1 0,-7 0 16,-5-1-16,-3-1 0,0 0 15,-13 3-15,-4 1 0,-1-5 16,0-2-16,-12 1 0,-2-1 16,6-7-16,4-5 0,6-2 15,11 1-15,8-1 0</inkml:trace>
  <inkml:trace contextRef="#ctx0" brushRef="#br1" timeOffset="20989.7262">23422 1899 0,'0'0'16,"0"0"-16,0 0 0,0 0 15,0 0-15,0 0 0,-11 25 16,11-25-16,-8 25 15,8-25-15,-16 37 0,7-16 16,2 0-16,-2 0 0,-1 4 16,-1 5-16,0-2 0,0 1 15,-1-1-15,2 0 0,1-3 16,-2 3-16,1-6 0,1-1 16,1-2-16,2-2 0,0-2 15,3-1-15,2-3 0,0-4 0,0 0 0,1-1 16</inkml:trace>
  <inkml:trace contextRef="#ctx0" brushRef="#br1" timeOffset="21206.0232">23771 2110 0,'0'0'0,"0"0"16,20-4-16,-5 1 0,4 0 0,12 2 15,4-2-15,1 3 16,1-1-16,8-2 0,1 0 15,-4 2-15,-2 1 0,3 0 16,-4 1-16,-6 2 0,-4-2 0,-3-1 16,-3 0-1,-7-4-15,-3-1 0,-6-1 16,0 3-16,-2 1 0</inkml:trace>
  <inkml:trace contextRef="#ctx0" brushRef="#br1" timeOffset="21437.6321">24149 1900 0,'0'0'0,"0"0"16,0 0-16,0 0 0,0 0 0,0 0 16,-2 27-16,2-27 15,0 0-15,-7 32 0,7-32 0,-6 32 16,2-16-1,0 2-15,0 3 0,-1 0 16,1 0-16,-3 5 0,2 2 16,-1 1-16,1-1 0,1 0 15,2 0-15,0-5 0,0-2 0,1-4 16</inkml:trace>
  <inkml:trace contextRef="#ctx0" brushRef="#br1" timeOffset="21954.2761">25545 1664 0,'0'0'16,"0"0"-16,6-10 0,-3 5 0,0-2 15,1-2-15,-1 0 16,-1 0-16,0 0 0,-1-1 0,-1 0 16,-2 2-16,-1 0 0,-4 2 15,-3 2-15,-2 0 0,-1 1 0,-7 3 16,-1 0-16,-1 1 0,-1 5 0,-1 4 16,-1 5-16,3-1 0,3 1 15,-6 6-15,1 4 0,3-3 16,5 2-16,-2 3 0,0 3 15,3-1-15,0-1 0,2 4 16,2 4-16,0 5 0,2 0 0,1-1 16,0-1-16,1-3 0,3 0 15,-1 0-15,1 5 0,-2-4 0,0-5 16,-4 7-16,-1-3 16,-1-4-16,0-4 0,-3 1 0,0 0 15,3-4-15,0-3 0,-6 2 16,-1-6-1,3-5-15,-2-4 0,-3-2 16,-3 3-16,1-6 0,1 0 0,-4-4 16,-1-1-16,-3-2 15,-1-1-15,-1-3 0,-1-1 0,2-1 16,1 1-16,7 3 0,6-1 16,2 3-16</inkml:trace>
  <inkml:trace contextRef="#ctx0" brushRef="#br1" timeOffset="22123.6706">24956 2128 0,'0'0'0,"11"0"16,6 0 0,1 0-16,1-1 0,11-2 0,3 3 15,7 0-15,-3 0 0,-6 3 16,-5-3-16,-7 0 0</inkml:trace>
  <inkml:trace contextRef="#ctx0" brushRef="#br1" timeOffset="22393.4499">25642 1817 0,'0'0'0,"0"0"0,0 0 0,0 0 16,0 0-16,0 0 0,-17 26 0,17-26 0,-13 24 16,13-24-16,-19 33 0,8-15 15,-2 2-15,1 1 0,0 1 16,1 1-16,0 1 0,-1 5 16,1 2-16,1-5 0,1 2 0,-1 1 15,3 2-15,0-6 16,3-3-16,-1-1 15,2-6-15,1-1 0</inkml:trace>
  <inkml:trace contextRef="#ctx0" brushRef="#br1" timeOffset="22724.6804">25835 1896 0,'0'0'0,"0"0"0,0 0 0,0 0 16,0 0-16,0 0 0,19-14 16,-19 14-16,0 0 0,12 0 15,-6 3-15,-1 0 0,0 1 0,-2 4 16,0 2-16,-1 1 16,1 0-16,-2 4 0,-2 2 15,1 0-15,0 1 0,0-1 16,1-1-16,0 6 0,1-1 15,0 0-15,1 0 0,2-3 0,-1-1 16,2-2-16,0-1 16,1 0-16,0-6 0,1 2 0,3-2 15,3-4-15,0-1 0,1 0 0,1-3 16,-1-1-16,1-2 0,-4 0 16,-1 3-16,-2-3 0</inkml:trace>
  <inkml:trace contextRef="#ctx0" brushRef="#br1" timeOffset="22972.3283">26125 1924 0,'0'0'0,"0"0"15,0 0-15,0 0 0,0 0 0,-23 25 16,23-25-16,-29 22 0,12-8 15,-4 0-15,-5 1 0,0 2 0,-2-2 16,-8 5-16,0-1 0,-5 3 16,3-1-16,4-4 0,3-2 15,6-1-15,5-3 0,6-1 16,3-6-16,6-1 0,5-3 0,0 0 16,0 0-16,0 1 0</inkml:trace>
  <inkml:trace contextRef="#ctx0" brushRef="#br1" timeOffset="23157.3562">26492 2107 0,'0'0'0,"0"0"0,0 0 16,0 0-16,13 20 0,-13-20 16,5 19-16,-5-19 0,-1 25 0,-6-8 15,-5 2-15,-3-1 16,-4-1-16,-15 7 0,-9-1 15,-5 1-15,-1-2 0,-2 3 0,10-5 16,7-4-16</inkml:trace>
  <inkml:trace contextRef="#ctx0" brushRef="#br1" timeOffset="23534.6768">21060 3285 0,'0'0'0,"0"0"0,0 0 15,0 0-15,0 0 16,0 0-16,0 0 0,0 0 15,0 0-15,0 0 0,0 0 0,0 0 16,0 0-16,0 0 0</inkml:trace>
  <inkml:trace contextRef="#ctx0" brushRef="#br1" timeOffset="23695.9562">21085 3263 0,'0'0'0,"0"0"0,0 0 16,0 0-16,0 0 0,0 0 0,0 0 15,6 23-15,-6-23 0,0 0 0</inkml:trace>
  <inkml:trace contextRef="#ctx0" brushRef="#br1" timeOffset="55943.7589">25730 5898 0,'0'0'0,"0"0"0,0 0 16,0 0-16,0 0 0,0 0 0,0 0 15,0 0 1,0 0-16,0 0 16,0 0-16,0 0 0,0 0 0,31-11 15,-31 11-15,38 1 0,-38-1 16,46 0-16,-16 0 0,1 2 16,1-2-16,14 0 0,4 2 15,0 0-15,1-2 0,16 0 16,4-4-16,8 4 0,-5 0 0,14-2 0,1-1 15,-8-1-15,-4 0 0,15 0 16,1 3-16,-11-2 0,-4 1 0,35-3 16,-7 3-16,-19 1 0,-13 1 15,-2 1-15,-3 1 16,-8-1-16,-7 1 0,-2 2 0,-3-3 16,-7 1-1,-4-2-15,-4-2 0,-1 1 16,-10-1-16,-6 0 0,-5 6 0,-3-1 15,-2-1-15,-1 3 0,-5-3 0,0 2 16,-2 1-16,-1 2 0,-11-3 16,-8 0-16,6 0 0,4-1 0,2-3 15</inkml:trace>
  <inkml:trace contextRef="#ctx0" brushRef="#br1" timeOffset="56291.6352">26048 6190 0,'0'0'0,"0"0"15,0 0-15,28-7 0,-14 4 0,8 0 16,6-2-16,2 2 0,5-1 0,18 0 16,7-1-16,14 3 15,-2-1-15,19-1 0,4 1 16,7 0-16,-9 5 0,11-1 0,-4 3 16,-13-1-16,-8 1 0,31 3 15,-10 3-15,-18-2 0,-13 2 0,-8 1 16,-5-4-16,-10 0 0,-8-3 0,-6 6 15,-4 1-15,-11 0 0,-6 3 16,-3-6-16,-4-2 0,0-2 16</inkml:trace>
  <inkml:trace contextRef="#ctx0" brushRef="#br1" timeOffset="57194.735">26861 6565 0,'0'0'0,"0"0"0,0 0 16,0 0-16,0 0 0,0 0 16,0 0-16,0 0 0,0 0 0,10 25 15,-10-25-15,3 26 0,-3-26 0,-1 31 16,0-10-16,-1-2 0,-1 1 0,-1-1 16,-3 2-16,0 1 0,-1-2 15,-3 6-15,-1-1 16,1-3-16,2-1 0,1-4 0,2-2 0,-1-1 15,1-3-15,2-3 16,1-1-16,-1 0 0,2-5 0,2-2 31,5 0-31,-1-3 0,2-3 0,1-1 0,2-1 0,1-2 16,0-1-16,3-3 0,0-1 16,2 1-16,0-1 15,3-2-15,2 1 0,-1-1 16,1-1-16,-2 1 0,-1 0 15,-1 2-15,1 1 0,2-2 16,0-2-16,-1 2 0,1 4 16,-3 1-16,-2 1 0,-2 3 15,-3 4-15,0-1 0,-1 3 16,-1 1-16,-1 1 0,0 3 0,-2 3 0,-1 0 16,1 4-16,-3 2 0,-1 2 15,-1 3-15,-1-3 0,-2 5 16,1-1-16,-1 2 0,-1 1 0,1 3 15,-1-1-15,1-2 16,-2-2-16,1 2 0,0 0 16,2-4-16,2 3 15,0-6-15,1-1 0,0-3 16,1-4-16,2 3 0,3-4 16,3-1-16,2-1 0,2 0 15,1-1-15,3-3 0,0-3 0,1 2 16,0-3-16,-1-2 0,0-1 15,-2 0-15,0 1 0,-2-1 16,-1-2-16,-3-2 0,-3 1 0,-2-5 16,-4-2-16,-5 2 0,-2 0 15,0 2-15,2 2 0,0 0 16</inkml:trace>
  <inkml:trace contextRef="#ctx0" brushRef="#br1" timeOffset="58144.0838">26258 6376 0,'0'0'15,"0"0"-15,5-17 0,-2 8 0,1-4 16,-1 1-16,0-4 0,1 1 16,-2-3-16,-2-4 0,-2 1 15,-3 0-15,0 3 0,-4 0 16,-2 0-16,-2 4 0,-3 1 15,-3 4-15,-3-1 0,0 6 16,-1 0-16,-10 2 0,-3 4 0,3 3 0,2 5 16,-3 1-16,-4 7 15,4 0-15,2 2 0,-8 7 0,-1 7 16,6-1-16,4-1 0,-2 7 16,3 0-16,5 0 0,3-3 15,4 1-15,4 1 0,5-6 16,4-3-16,2-3 15,4-5-15,3 0 0,1 0 16,5-4-16,3-2 0,0-5 16,-1-1-16,8-3 0,5-2 15,1-2-15,2-2 0,4-6 16,3-4-16,-2-1 0,-2 1 16,2-1-16,4-4 0,-4 0 15,-2-2-15,2-4 0,-3-4 0,-7 7 16,-2 3-16,3-6 0,0-1 15,-6 5-15,-3-1 0,-2 0 16,0 0-16,-3 0 0,-3 4 0,0 0 16,-1 2-16,-1 2 0,-1 3 0,0 3 15,-2-2-15,-1 5 16,-1 1-16,0 0 16,-2 1-16,1 2 0,-1 2 15,-1 4-15,-2 2 0,-1 3 16,1 0-16,-2 1 0,-1 6 15,1 0-15,-1 0 0,0 2 16,0 2-16,1 3 0,0-2 16,0 2-16,1-3 0,0 0 15,2-7-15,1 0 0,0 3 0,1-7 0,1 1 16,1-4-16,1-1 16,1-1-16,2-4 0,1 2 0,2-1 15,2-4-15,1 1 0,1 0 16,1-2-16,2-1 0,2 2 0,-4-1 15,-1-1-15,-2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8181C-C744-4CB4-9546-BD96C8CA40C4}" type="datetimeFigureOut">
              <a:rPr lang="zh-CN" altLang="en-US" smtClean="0"/>
              <a:t>2025/11/15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F588-7F48-4419-A943-E4BFEBDD0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78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0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36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76E8C2-FB17-4F97-B19D-97236ED15B4B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5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5295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57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44FBAB-EFB2-4BDA-9A4E-F394C865AB06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6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0236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57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44FBAB-EFB2-4BDA-9A4E-F394C865AB06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7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8070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slide" Target="../slides/slide3.xml"/><Relationship Id="rId4" Type="http://schemas.openxmlformats.org/officeDocument/2006/relationships/tags" Target="../tags/tag6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" Target="../slides/slide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1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3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2.TI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43.xml"/><Relationship Id="rId13" Type="http://schemas.openxmlformats.org/officeDocument/2006/relationships/slide" Target="../slides/slide51.xml"/><Relationship Id="rId18" Type="http://schemas.openxmlformats.org/officeDocument/2006/relationships/slide" Target="../slides/slide60.xml"/><Relationship Id="rId3" Type="http://schemas.openxmlformats.org/officeDocument/2006/relationships/tags" Target="../tags/tag41.xml"/><Relationship Id="rId21" Type="http://schemas.openxmlformats.org/officeDocument/2006/relationships/slide" Target="../slides/slide65.xml"/><Relationship Id="rId7" Type="http://schemas.openxmlformats.org/officeDocument/2006/relationships/slide" Target="../slides/slide42.xml"/><Relationship Id="rId12" Type="http://schemas.openxmlformats.org/officeDocument/2006/relationships/slide" Target="../slides/slide49.xml"/><Relationship Id="rId17" Type="http://schemas.openxmlformats.org/officeDocument/2006/relationships/slide" Target="../slides/slide59.xml"/><Relationship Id="rId2" Type="http://schemas.openxmlformats.org/officeDocument/2006/relationships/tags" Target="../tags/tag40.xml"/><Relationship Id="rId16" Type="http://schemas.openxmlformats.org/officeDocument/2006/relationships/slide" Target="../slides/slide57.xml"/><Relationship Id="rId20" Type="http://schemas.openxmlformats.org/officeDocument/2006/relationships/slide" Target="../slides/slide63.xml"/><Relationship Id="rId1" Type="http://schemas.openxmlformats.org/officeDocument/2006/relationships/tags" Target="../tags/tag39.xml"/><Relationship Id="rId6" Type="http://schemas.openxmlformats.org/officeDocument/2006/relationships/slide" Target="../slides/slide41.xml"/><Relationship Id="rId11" Type="http://schemas.openxmlformats.org/officeDocument/2006/relationships/slide" Target="../slides/slide47.xml"/><Relationship Id="rId5" Type="http://schemas.openxmlformats.org/officeDocument/2006/relationships/slideMaster" Target="../slideMasters/slideMaster1.xml"/><Relationship Id="rId15" Type="http://schemas.openxmlformats.org/officeDocument/2006/relationships/slide" Target="../slides/slide55.xml"/><Relationship Id="rId10" Type="http://schemas.openxmlformats.org/officeDocument/2006/relationships/slide" Target="../slides/slide45.xml"/><Relationship Id="rId19" Type="http://schemas.openxmlformats.org/officeDocument/2006/relationships/slide" Target="../slides/slide61.xml"/><Relationship Id="rId4" Type="http://schemas.openxmlformats.org/officeDocument/2006/relationships/tags" Target="../tags/tag42.xml"/><Relationship Id="rId9" Type="http://schemas.openxmlformats.org/officeDocument/2006/relationships/slide" Target="../slides/slide44.xml"/><Relationship Id="rId14" Type="http://schemas.openxmlformats.org/officeDocument/2006/relationships/slide" Target="../slides/slide53.xml"/><Relationship Id="rId22" Type="http://schemas.openxmlformats.org/officeDocument/2006/relationships/slide" Target="../slides/slide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169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4385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-33020" y="4782185"/>
            <a:ext cx="12223750" cy="424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-33020" y="5173345"/>
            <a:ext cx="12223750" cy="1684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0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riceplan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655" y="0"/>
            <a:ext cx="12230100" cy="686054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16923" y="15647"/>
            <a:ext cx="12231683" cy="6883724"/>
          </a:xfrm>
          <a:prstGeom prst="rect">
            <a:avLst/>
          </a:prstGeom>
          <a:solidFill>
            <a:srgbClr val="548235">
              <a:alpha val="55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0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7"/>
          <p:cNvSpPr txBox="1"/>
          <p:nvPr userDrawn="1"/>
        </p:nvSpPr>
        <p:spPr>
          <a:xfrm>
            <a:off x="3071095" y="2781945"/>
            <a:ext cx="6038064" cy="83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本课结束</a:t>
            </a:r>
          </a:p>
        </p:txBody>
      </p:sp>
    </p:spTree>
    <p:extLst>
      <p:ext uri="{BB962C8B-B14F-4D97-AF65-F5344CB8AC3E}">
        <p14:creationId xmlns:p14="http://schemas.microsoft.com/office/powerpoint/2010/main" val="33190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riceplant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655" y="0"/>
            <a:ext cx="12230100" cy="686054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-33016" y="4783293"/>
            <a:ext cx="12222159" cy="4249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-33016" y="5174543"/>
            <a:ext cx="12222159" cy="1685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10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7" name="矩形 16"/>
          <p:cNvSpPr/>
          <p:nvPr userDrawn="1">
            <p:custDataLst>
              <p:tags r:id="rId5"/>
            </p:custDataLst>
          </p:nvPr>
        </p:nvSpPr>
        <p:spPr>
          <a:xfrm>
            <a:off x="0" y="1914333"/>
            <a:ext cx="12190413" cy="437997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833619" y="-20959"/>
            <a:ext cx="2605066" cy="1720613"/>
          </a:xfrm>
          <a:prstGeom prst="rect">
            <a:avLst/>
          </a:prstGeom>
          <a:solidFill>
            <a:srgbClr val="5482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 userDrawn="1">
            <p:custDataLst>
              <p:tags r:id="rId7"/>
            </p:custDataLst>
          </p:nvPr>
        </p:nvSpPr>
        <p:spPr>
          <a:xfrm>
            <a:off x="834253" y="389345"/>
            <a:ext cx="2604431" cy="1310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 userDrawn="1">
            <p:custDataLst>
              <p:tags r:id="rId8"/>
            </p:custDataLst>
          </p:nvPr>
        </p:nvSpPr>
        <p:spPr>
          <a:xfrm>
            <a:off x="956157" y="746966"/>
            <a:ext cx="2360623" cy="896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课标</a:t>
            </a:r>
            <a:r>
              <a:rPr lang="zh-CN" altLang="zh-C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endParaRPr lang="zh-CN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428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6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1670168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6" y="167679"/>
            <a:ext cx="1751737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156320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7" y="167679"/>
            <a:ext cx="2231354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74631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63491" y="18863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6035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3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33015" y="17021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诊断自测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4318926" y="189389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</a:rPr>
              <a:t>概念思考辨析</a:t>
            </a:r>
            <a:r>
              <a:rPr lang="en-US" altLang="zh-CN" sz="2800" dirty="0" smtClean="0">
                <a:solidFill>
                  <a:schemeClr val="tx1"/>
                </a:solidFill>
              </a:rPr>
              <a:t>+</a:t>
            </a:r>
            <a:r>
              <a:rPr lang="zh-CN" altLang="en-US" sz="2800" dirty="0" smtClean="0">
                <a:solidFill>
                  <a:schemeClr val="tx1"/>
                </a:solidFill>
              </a:rPr>
              <a:t>教材经典改编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14" name="image2.jpeg"/>
          <p:cNvPicPr/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5338" y="303585"/>
            <a:ext cx="1046212" cy="30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2258719" y="6418161"/>
            <a:ext cx="246030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1</a:t>
            </a:r>
          </a:p>
        </p:txBody>
      </p:sp>
      <p:sp>
        <p:nvSpPr>
          <p:cNvPr id="11" name="Rectangle 21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2555543" y="6418161"/>
            <a:ext cx="246031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2</a:t>
            </a:r>
          </a:p>
        </p:txBody>
      </p:sp>
      <p:sp>
        <p:nvSpPr>
          <p:cNvPr id="12" name="Rectangle 21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285395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3</a:t>
            </a:r>
          </a:p>
        </p:txBody>
      </p:sp>
      <p:sp>
        <p:nvSpPr>
          <p:cNvPr id="13" name="Rectangle 21">
            <a:hlinkClick r:id="rId9" action="ppaction://hlinksldjump"/>
          </p:cNvPr>
          <p:cNvSpPr>
            <a:spLocks noChangeArrowheads="1"/>
          </p:cNvSpPr>
          <p:nvPr userDrawn="1"/>
        </p:nvSpPr>
        <p:spPr bwMode="auto">
          <a:xfrm>
            <a:off x="3150778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4</a:t>
            </a:r>
          </a:p>
        </p:txBody>
      </p:sp>
      <p:sp>
        <p:nvSpPr>
          <p:cNvPr id="14" name="Rectangle 21">
            <a:hlinkClick r:id="rId10" action="ppaction://hlinksldjump"/>
          </p:cNvPr>
          <p:cNvSpPr>
            <a:spLocks noChangeArrowheads="1"/>
          </p:cNvSpPr>
          <p:nvPr userDrawn="1"/>
        </p:nvSpPr>
        <p:spPr bwMode="auto">
          <a:xfrm>
            <a:off x="3447602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5</a:t>
            </a:r>
          </a:p>
        </p:txBody>
      </p:sp>
      <p:sp>
        <p:nvSpPr>
          <p:cNvPr id="15" name="Rectangle 21">
            <a:hlinkClick r:id="rId11" action="ppaction://hlinksldjump"/>
          </p:cNvPr>
          <p:cNvSpPr>
            <a:spLocks noChangeArrowheads="1"/>
          </p:cNvSpPr>
          <p:nvPr userDrawn="1"/>
        </p:nvSpPr>
        <p:spPr bwMode="auto">
          <a:xfrm>
            <a:off x="3744426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6</a:t>
            </a:r>
          </a:p>
        </p:txBody>
      </p:sp>
      <p:sp>
        <p:nvSpPr>
          <p:cNvPr id="16" name="Rectangle 21">
            <a:hlinkClick r:id="rId12" action="ppaction://hlinksldjump"/>
          </p:cNvPr>
          <p:cNvSpPr>
            <a:spLocks noChangeArrowheads="1"/>
          </p:cNvSpPr>
          <p:nvPr userDrawn="1"/>
        </p:nvSpPr>
        <p:spPr bwMode="auto">
          <a:xfrm>
            <a:off x="4041249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7</a:t>
            </a:r>
          </a:p>
        </p:txBody>
      </p:sp>
      <p:sp>
        <p:nvSpPr>
          <p:cNvPr id="17" name="Rectangle 21">
            <a:hlinkClick r:id="rId13" action="ppaction://hlinksldjump"/>
          </p:cNvPr>
          <p:cNvSpPr>
            <a:spLocks noChangeArrowheads="1"/>
          </p:cNvSpPr>
          <p:nvPr userDrawn="1"/>
        </p:nvSpPr>
        <p:spPr bwMode="auto">
          <a:xfrm>
            <a:off x="433807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8</a:t>
            </a:r>
          </a:p>
        </p:txBody>
      </p:sp>
      <p:sp>
        <p:nvSpPr>
          <p:cNvPr id="18" name="Rectangle 21">
            <a:hlinkClick r:id="rId14" action="ppaction://hlinksldjump"/>
          </p:cNvPr>
          <p:cNvSpPr>
            <a:spLocks noChangeArrowheads="1"/>
          </p:cNvSpPr>
          <p:nvPr userDrawn="1"/>
        </p:nvSpPr>
        <p:spPr bwMode="auto">
          <a:xfrm>
            <a:off x="4634897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9</a:t>
            </a:r>
          </a:p>
        </p:txBody>
      </p:sp>
      <p:sp>
        <p:nvSpPr>
          <p:cNvPr id="19" name="Rectangle 21">
            <a:hlinkClick r:id="rId15" action="ppaction://hlinksldjump"/>
          </p:cNvPr>
          <p:cNvSpPr>
            <a:spLocks noChangeArrowheads="1"/>
          </p:cNvSpPr>
          <p:nvPr userDrawn="1"/>
        </p:nvSpPr>
        <p:spPr bwMode="auto">
          <a:xfrm>
            <a:off x="493172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10</a:t>
            </a:r>
          </a:p>
        </p:txBody>
      </p:sp>
      <p:sp>
        <p:nvSpPr>
          <p:cNvPr id="20" name="Rectangle 21">
            <a:hlinkClick r:id="rId16" action="ppaction://hlinksldjump"/>
          </p:cNvPr>
          <p:cNvSpPr>
            <a:spLocks noChangeArrowheads="1"/>
          </p:cNvSpPr>
          <p:nvPr userDrawn="1"/>
        </p:nvSpPr>
        <p:spPr bwMode="auto">
          <a:xfrm>
            <a:off x="527775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11</a:t>
            </a:r>
          </a:p>
        </p:txBody>
      </p:sp>
      <p:sp>
        <p:nvSpPr>
          <p:cNvPr id="21" name="Rectangle 21">
            <a:hlinkClick r:id="rId17" action="ppaction://hlinksldjump"/>
          </p:cNvPr>
          <p:cNvSpPr>
            <a:spLocks noChangeArrowheads="1"/>
          </p:cNvSpPr>
          <p:nvPr userDrawn="1"/>
        </p:nvSpPr>
        <p:spPr bwMode="auto">
          <a:xfrm>
            <a:off x="562378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12</a:t>
            </a:r>
          </a:p>
        </p:txBody>
      </p:sp>
      <p:sp>
        <p:nvSpPr>
          <p:cNvPr id="22" name="Rectangle 21">
            <a:hlinkClick r:id="rId18" action="ppaction://hlinksldjump"/>
          </p:cNvPr>
          <p:cNvSpPr>
            <a:spLocks noChangeArrowheads="1"/>
          </p:cNvSpPr>
          <p:nvPr userDrawn="1"/>
        </p:nvSpPr>
        <p:spPr bwMode="auto">
          <a:xfrm>
            <a:off x="596981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13</a:t>
            </a:r>
          </a:p>
        </p:txBody>
      </p:sp>
      <p:sp>
        <p:nvSpPr>
          <p:cNvPr id="23" name="Rectangle 21">
            <a:hlinkClick r:id="rId19" action="ppaction://hlinksldjump"/>
          </p:cNvPr>
          <p:cNvSpPr>
            <a:spLocks noChangeArrowheads="1"/>
          </p:cNvSpPr>
          <p:nvPr userDrawn="1"/>
        </p:nvSpPr>
        <p:spPr bwMode="auto">
          <a:xfrm>
            <a:off x="631584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14</a:t>
            </a:r>
          </a:p>
        </p:txBody>
      </p:sp>
      <p:sp>
        <p:nvSpPr>
          <p:cNvPr id="24" name="Rectangle 21">
            <a:hlinkClick r:id="rId20" action="ppaction://hlinksldjump"/>
          </p:cNvPr>
          <p:cNvSpPr>
            <a:spLocks noChangeArrowheads="1"/>
          </p:cNvSpPr>
          <p:nvPr userDrawn="1"/>
        </p:nvSpPr>
        <p:spPr bwMode="auto">
          <a:xfrm>
            <a:off x="666187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15</a:t>
            </a:r>
          </a:p>
        </p:txBody>
      </p:sp>
      <p:sp>
        <p:nvSpPr>
          <p:cNvPr id="25" name="Rectangle 21">
            <a:hlinkClick r:id="rId21" action="ppaction://hlinksldjump"/>
          </p:cNvPr>
          <p:cNvSpPr>
            <a:spLocks noChangeArrowheads="1"/>
          </p:cNvSpPr>
          <p:nvPr userDrawn="1"/>
        </p:nvSpPr>
        <p:spPr bwMode="auto">
          <a:xfrm>
            <a:off x="700790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16</a:t>
            </a:r>
          </a:p>
        </p:txBody>
      </p:sp>
      <p:sp>
        <p:nvSpPr>
          <p:cNvPr id="26" name="动作按钮: 后退或前一项 25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>
            <a:hlinkClick r:id="rId22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389553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4924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51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8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6.png"/><Relationship Id="rId7" Type="http://schemas.openxmlformats.org/officeDocument/2006/relationships/customXml" Target="../ink/ink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66.xml"/><Relationship Id="rId7" Type="http://schemas.openxmlformats.org/officeDocument/2006/relationships/image" Target="../media/image10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7.xml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10.emf"/><Relationship Id="rId4" Type="http://schemas.openxmlformats.org/officeDocument/2006/relationships/tags" Target="../tags/tag67.xml"/><Relationship Id="rId9" Type="http://schemas.openxmlformats.org/officeDocument/2006/relationships/customXml" Target="../ink/ink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3.xml"/><Relationship Id="rId7" Type="http://schemas.openxmlformats.org/officeDocument/2006/relationships/customXml" Target="../ink/ink7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tags" Target="../tags/tag7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tags" Target="../tags/tag7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image" Target="../media/image17.png"/><Relationship Id="rId4" Type="http://schemas.openxmlformats.org/officeDocument/2006/relationships/tags" Target="../tags/tag7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0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12.emf"/><Relationship Id="rId5" Type="http://schemas.openxmlformats.org/officeDocument/2006/relationships/customXml" Target="../ink/ink8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7" Type="http://schemas.openxmlformats.org/officeDocument/2006/relationships/image" Target="../media/image13.emf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customXml" Target="../ink/ink9.xml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image" Target="../media/image14.emf"/><Relationship Id="rId4" Type="http://schemas.openxmlformats.org/officeDocument/2006/relationships/customXml" Target="../ink/ink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6.xml"/><Relationship Id="rId6" Type="http://schemas.openxmlformats.org/officeDocument/2006/relationships/image" Target="../media/image18.emf"/><Relationship Id="rId5" Type="http://schemas.openxmlformats.org/officeDocument/2006/relationships/customXml" Target="../ink/ink13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slide" Target="slide40.xml"/><Relationship Id="rId4" Type="http://schemas.openxmlformats.org/officeDocument/2006/relationships/slide" Target="slide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19.emf"/><Relationship Id="rId5" Type="http://schemas.openxmlformats.org/officeDocument/2006/relationships/customXml" Target="../ink/ink14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image" Target="../media/image36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image" Target="../media/image20.emf"/><Relationship Id="rId5" Type="http://schemas.openxmlformats.org/officeDocument/2006/relationships/customXml" Target="../ink/ink15.xml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1.emf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customXml" Target="../ink/ink1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5.xml"/><Relationship Id="rId1" Type="http://schemas.openxmlformats.org/officeDocument/2006/relationships/tags" Target="../tags/tag1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4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4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4" Type="http://schemas.openxmlformats.org/officeDocument/2006/relationships/image" Target="../media/image5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2.png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image" Target="../media/image61.png"/><Relationship Id="rId5" Type="http://schemas.openxmlformats.org/officeDocument/2006/relationships/tags" Target="../tags/tag146.xml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4" Type="http://schemas.openxmlformats.org/officeDocument/2006/relationships/image" Target="../media/image22.TI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53.xml"/><Relationship Id="rId7" Type="http://schemas.openxmlformats.org/officeDocument/2006/relationships/customXml" Target="../ink/ink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472036" y="4763921"/>
            <a:ext cx="6238063" cy="463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1300"/>
              </a:spcBef>
              <a:spcAft>
                <a:spcPts val="1300"/>
              </a:spcAft>
              <a:defRPr/>
            </a:pP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第六章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数列</a:t>
            </a:r>
            <a:endParaRPr lang="zh-CN" alt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5"/>
          <p:cNvSpPr txBox="1"/>
          <p:nvPr/>
        </p:nvSpPr>
        <p:spPr>
          <a:xfrm>
            <a:off x="1990693" y="5158030"/>
            <a:ext cx="9739405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fontAlgn="auto">
              <a:lnSpc>
                <a:spcPct val="100000"/>
              </a:lnSpc>
              <a:spcBef>
                <a:spcPts val="1400"/>
              </a:spcBef>
              <a:spcAft>
                <a:spcPts val="1450"/>
              </a:spcAft>
              <a:defRPr/>
            </a:pP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节　数列的概念与简单表示法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356777" y="0"/>
            <a:ext cx="2398083" cy="1329998"/>
            <a:chOff x="14872" y="0"/>
            <a:chExt cx="3777" cy="2094"/>
          </a:xfrm>
        </p:grpSpPr>
        <p:pic>
          <p:nvPicPr>
            <p:cNvPr id="11" name="图片 11" descr="创新设计字体-0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biLevel thresh="5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2" y="0"/>
              <a:ext cx="2151" cy="2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本框 1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6421" y="851"/>
              <a:ext cx="2229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INNOVATIVE 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DESIGN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2546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3054222"/>
            <a:ext cx="12190413" cy="3180309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621443"/>
            <a:ext cx="11589417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北师大选修二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P4T2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改编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的通项公式为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=9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则在下列各数中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的项的是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A.21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B.33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C.152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D.153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由数列的通项公式得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=33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=153.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3998563" y="1325507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8151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2407577"/>
            <a:ext cx="12190413" cy="3909095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89093" y="1325380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B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621443"/>
            <a:ext cx="1158941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人教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选修三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P13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改编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那么它的通项公式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等于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A.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B.2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	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C.2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	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D.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 smtClean="0">
                <a:latin typeface="Calibri" panose="020F0502020204030204" pitchFamily="34" charset="0"/>
                <a:cs typeface="宋体" panose="02010600030101010101" pitchFamily="2" charset="-122"/>
              </a:rPr>
              <a:t>∵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1=2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en-US" altLang="zh-CN" sz="2600" b="1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 smtClean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1)]=2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Calibri" panose="020F0502020204030204" pitchFamily="34" charset="0"/>
                <a:cs typeface="宋体" panose="02010600030101010101" pitchFamily="2" charset="-122"/>
              </a:rPr>
              <a:t>	</a:t>
            </a:r>
            <a:r>
              <a:rPr lang="zh-CN" altLang="zh-CN" sz="2600" b="1" smtClean="0">
                <a:latin typeface="Calibri" panose="020F0502020204030204" pitchFamily="34" charset="0"/>
                <a:cs typeface="宋体" panose="02010600030101010101" pitchFamily="2" charset="-122"/>
              </a:rPr>
              <a:t>∴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1604160" y="516600"/>
              <a:ext cx="10002960" cy="58233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4800" y="507240"/>
                <a:ext cx="10021680" cy="584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33269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2651998"/>
            <a:ext cx="12190413" cy="3604343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329912" y="1513357"/>
                <a:ext cx="1000595" cy="8871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912" y="1513357"/>
                <a:ext cx="1000595" cy="88710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81743"/>
                <a:ext cx="11589417" cy="2028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20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人教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选修二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P8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练习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改编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猜想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81743"/>
                <a:ext cx="11589417" cy="2028440"/>
              </a:xfrm>
              <a:prstGeom prst="rect">
                <a:avLst/>
              </a:prstGeom>
              <a:blipFill rotWithShape="0">
                <a:blip r:embed="rId4"/>
                <a:stretch>
                  <a:fillRect l="-947" b="-66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3927053" y="1485551"/>
                <a:ext cx="998991" cy="9593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053" y="1485551"/>
                <a:ext cx="998991" cy="95930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54545" y="2482941"/>
                <a:ext cx="11589417" cy="1760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猜想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45" y="2482941"/>
                <a:ext cx="11589417" cy="1760034"/>
              </a:xfrm>
              <a:prstGeom prst="rect">
                <a:avLst/>
              </a:prstGeom>
              <a:blipFill rotWithShape="0">
                <a:blip r:embed="rId6"/>
                <a:stretch>
                  <a:fillRect l="-947" b="-27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墨迹 1"/>
              <p14:cNvContentPartPr/>
              <p14:nvPr/>
            </p14:nvContentPartPr>
            <p14:xfrm>
              <a:off x="371520" y="6799680"/>
              <a:ext cx="37080" cy="4104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2160" y="6790320"/>
                <a:ext cx="55800" cy="5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91399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考点聚焦突破</a:t>
            </a: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9130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KAODIANJUJIAOTUPO</a:t>
            </a:r>
          </a:p>
        </p:txBody>
      </p:sp>
    </p:spTree>
    <p:extLst>
      <p:ext uri="{BB962C8B-B14F-4D97-AF65-F5344CB8AC3E}">
        <p14:creationId xmlns:p14="http://schemas.microsoft.com/office/powerpoint/2010/main" val="10957619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0" y="2740671"/>
            <a:ext cx="12190413" cy="357545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矩形 34"/>
          <p:cNvSpPr/>
          <p:nvPr>
            <p:custDataLst>
              <p:tags r:id="rId3"/>
            </p:custDataLst>
          </p:nvPr>
        </p:nvSpPr>
        <p:spPr bwMode="auto">
          <a:xfrm>
            <a:off x="251427" y="-12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考点一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</a:t>
            </a: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8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8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的关系求通项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9382" y="447272"/>
            <a:ext cx="115894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30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太原调研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满足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+…+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的通项公式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>
                <p:custDataLst>
                  <p:tags r:id="rId4"/>
                </p:custDataLst>
              </p:nvPr>
            </p:nvSpPr>
            <p:spPr>
              <a:xfrm>
                <a:off x="3490182" y="1225019"/>
                <a:ext cx="2314993" cy="14041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altLang="zh-CN" sz="2600" b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zh-CN" sz="2600" b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altLang="zh-CN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altLang="zh-CN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solidFill>
                                    <a:srgbClr val="C00000"/>
                                  </a:solidFill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3490182" y="1225019"/>
                <a:ext cx="2314993" cy="140416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74182" y="2801518"/>
                <a:ext cx="11589417" cy="33711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不满足上式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82" y="2801518"/>
                <a:ext cx="11589417" cy="3371179"/>
              </a:xfrm>
              <a:prstGeom prst="rect">
                <a:avLst/>
              </a:prstGeom>
              <a:blipFill rotWithShape="0">
                <a:blip r:embed="rId8"/>
                <a:stretch>
                  <a:fillRect l="-947" t="-10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墨迹 1"/>
              <p14:cNvContentPartPr/>
              <p14:nvPr/>
            </p14:nvContentPartPr>
            <p14:xfrm>
              <a:off x="757080" y="720"/>
              <a:ext cx="10126440" cy="51595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7720" y="-8640"/>
                <a:ext cx="10145160" cy="51782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832988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1875933"/>
            <a:ext cx="12190413" cy="443010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382" y="606929"/>
            <a:ext cx="1158941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是其前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则数列的通项公式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1012285" y="1128425"/>
            <a:ext cx="865943" cy="623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30000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zh-CN" sz="26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1782" y="1803305"/>
            <a:ext cx="11589417" cy="4224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∴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②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①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②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得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∴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是首项为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公比为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的等比数列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∴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·q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30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30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5589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2179648"/>
                <a:ext cx="11589417" cy="3572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的常用方法是利用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 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转化为关于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的关系式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再求通项公式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关系问题的求解思路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方向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利用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转化为只含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的关系式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再求解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方向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利用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转化为只含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的关系式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再求解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2179648"/>
                <a:ext cx="11589417" cy="3572581"/>
              </a:xfrm>
              <a:prstGeom prst="rect">
                <a:avLst/>
              </a:prstGeom>
              <a:blipFill rotWithShape="0">
                <a:blip r:embed="rId6"/>
                <a:stretch>
                  <a:fillRect l="-947" r="-210" b="-3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26053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634655"/>
            <a:ext cx="12190413" cy="362513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9382" y="245661"/>
            <a:ext cx="115894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30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训练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济南质检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的通项公式为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>
                <p:custDataLst>
                  <p:tags r:id="rId2"/>
                </p:custDataLst>
              </p:nvPr>
            </p:nvSpPr>
            <p:spPr>
              <a:xfrm>
                <a:off x="2582502" y="1307937"/>
                <a:ext cx="2348207" cy="1168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zh-CN" altLang="zh-CN" sz="2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zh-CN" sz="26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CN" sz="26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  <m:r>
                                  <a:rPr lang="en-US" altLang="zh-CN" sz="2600" b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altLang="zh-CN" sz="26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  <m:r>
                                  <a:rPr lang="en-US" altLang="zh-CN" sz="2600" b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altLang="zh-CN" sz="26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en-US" altLang="zh-CN" sz="2600" b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altLang="zh-CN" sz="26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       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6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altLang="zh-CN" sz="26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  <m:r>
                                  <a:rPr lang="en-US" altLang="zh-CN" sz="2600" b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zh-CN" sz="26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en-US" altLang="zh-CN" sz="2600" b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altLang="zh-CN" sz="26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600" b="1">
                                    <a:solidFill>
                                      <a:srgbClr val="C00000"/>
                                    </a:solidFill>
                                    <a:latin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≥</m:t>
                                </m:r>
                                <m:r>
                                  <a:rPr lang="en-US" altLang="zh-CN" sz="26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mr>
                          </m:m>
                          <m:r>
                            <a:rPr lang="en-US" altLang="zh-CN" sz="2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2582502" y="1307937"/>
                <a:ext cx="2348207" cy="116833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82681" y="2638153"/>
                <a:ext cx="11589417" cy="22790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不满足上式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81" y="2638153"/>
                <a:ext cx="11589417" cy="2279022"/>
              </a:xfrm>
              <a:prstGeom prst="rect">
                <a:avLst/>
              </a:prstGeom>
              <a:blipFill rotWithShape="0">
                <a:blip r:embed="rId6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墨迹 1"/>
              <p14:cNvContentPartPr/>
              <p14:nvPr/>
            </p14:nvContentPartPr>
            <p14:xfrm>
              <a:off x="532800" y="6639120"/>
              <a:ext cx="17280" cy="478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3440" y="6629760"/>
                <a:ext cx="36000" cy="6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57135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1811438"/>
            <a:ext cx="12190413" cy="450023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9382" y="1044478"/>
            <a:ext cx="11589417" cy="62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>
                <p:custDataLst>
                  <p:tags r:id="rId2"/>
                </p:custDataLst>
              </p:nvPr>
            </p:nvSpPr>
            <p:spPr>
              <a:xfrm>
                <a:off x="8311747" y="509385"/>
                <a:ext cx="997389" cy="1070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32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3200" b="1">
                    <a:solidFill>
                      <a:srgbClr val="C00000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endParaRPr lang="zh-CN" altLang="zh-CN" sz="14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8311747" y="509385"/>
                <a:ext cx="997389" cy="1070421"/>
              </a:xfrm>
              <a:prstGeom prst="rect">
                <a:avLst/>
              </a:prstGeom>
              <a:blipFill rotWithShape="0">
                <a:blip r:embed="rId5"/>
                <a:stretch>
                  <a:fillRect b="-5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49918" y="1819130"/>
                <a:ext cx="11589417" cy="41316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所以由两式联立得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是首项为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公差为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18" y="1819130"/>
                <a:ext cx="11589417" cy="4131644"/>
              </a:xfrm>
              <a:prstGeom prst="rect">
                <a:avLst/>
              </a:prstGeom>
              <a:blipFill rotWithShape="0">
                <a:blip r:embed="rId6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8421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 bwMode="auto">
          <a:xfrm>
            <a:off x="251427" y="146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考点二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由数列的递推关系求通项公式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>
                <p:custDataLst>
                  <p:tags r:id="rId2"/>
                </p:custDataLst>
              </p:nvPr>
            </p:nvSpPr>
            <p:spPr>
              <a:xfrm>
                <a:off x="399109" y="3241903"/>
                <a:ext cx="3225755" cy="16511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zh-CN" sz="2600" b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altLang="zh-CN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lang="en-US" altLang="zh-CN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solidFill>
                                    <a:srgbClr val="C00000"/>
                                  </a:solidFill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399109" y="3241903"/>
                <a:ext cx="3225755" cy="165115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269382" y="781100"/>
            <a:ext cx="1158941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角度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累加法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形如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求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苏锡常镇调研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围棋起源于我国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至今已有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多年的历史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在围棋中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对于一些复杂的死活问题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比如在判断自己单个眼内的气数是否满足需求时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可利用数列有关知识来计算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假设大小为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的眼有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口气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大小为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的眼有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口气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的通项公式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endParaRPr lang="en-US" altLang="zh-CN" sz="2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zh-CN" sz="2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　　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880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7883" y="1974037"/>
            <a:ext cx="10879599" cy="3277994"/>
          </a:xfrm>
          <a:prstGeom prst="rect">
            <a:avLst/>
          </a:prstGeom>
          <a:noFill/>
        </p:spPr>
        <p:txBody>
          <a:bodyPr wrap="square" lIns="121898" tIns="60948" rIns="121898" bIns="60948"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了解数列的概念和几种简单的表示方法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列表、图象、通项公式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600" b="1" smtClean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了解数列是自变量为正整数的一类特殊函数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理解单调性是数列的一项重要性质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可用来求最值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409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-33137"/>
            <a:ext cx="12190413" cy="635830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621443"/>
                <a:ext cx="11589417" cy="34467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根据题意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3446713"/>
              </a:xfrm>
              <a:prstGeom prst="rect">
                <a:avLst/>
              </a:prstGeom>
              <a:blipFill rotWithShape="0">
                <a:blip r:embed="rId3"/>
                <a:stretch>
                  <a:fillRect l="-947" b="-15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65962" y="3417238"/>
                <a:ext cx="10793813" cy="260488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50000"/>
                  </a:lnSpc>
                  <a:tabLst>
                    <a:tab pos="2970530" algn="l"/>
                  </a:tabLst>
                </a:pP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不满足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            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lang="en-US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62" y="3417238"/>
                <a:ext cx="10793813" cy="2604880"/>
              </a:xfrm>
              <a:prstGeom prst="rect">
                <a:avLst/>
              </a:prstGeom>
              <a:blipFill rotWithShape="0">
                <a:blip r:embed="rId4"/>
                <a:stretch>
                  <a:fillRect l="-10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3668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725441"/>
            <a:ext cx="12190413" cy="363066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363212"/>
                <a:ext cx="11589417" cy="5959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角度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累乘法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——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形如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湖州质检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则使不等式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&lt;930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成立的最大正整数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A.28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B.29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C.30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D.31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依题意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…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×…×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也符合上式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是递增数列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1)&lt;930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31)(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30)&lt;0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31&lt;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&lt;30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正整数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的最大值为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29.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363212"/>
                <a:ext cx="11589417" cy="5959195"/>
              </a:xfrm>
              <a:prstGeom prst="rect">
                <a:avLst/>
              </a:prstGeom>
              <a:blipFill rotWithShape="0">
                <a:blip r:embed="rId4"/>
                <a:stretch>
                  <a:fillRect l="-947" b="-16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5085410" y="1679346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246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312448" y="2181729"/>
                <a:ext cx="11411052" cy="3041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形如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的递推关系式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可利用累加法求和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特别注意能消去多少项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保留多少项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形如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的递推关系式可化为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的形式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可用累乘法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也可用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代入求出通项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48" y="2181729"/>
                <a:ext cx="11411052" cy="3041217"/>
              </a:xfrm>
              <a:prstGeom prst="rect">
                <a:avLst/>
              </a:prstGeom>
              <a:blipFill rotWithShape="0">
                <a:blip r:embed="rId6"/>
                <a:stretch>
                  <a:fillRect l="-9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440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1976048"/>
            <a:ext cx="12190413" cy="411474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677715"/>
                <a:ext cx="11589417" cy="5307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	     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D.1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	…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把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以上各式相加得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也满足此式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77715"/>
                <a:ext cx="11589417" cy="5307030"/>
              </a:xfrm>
              <a:prstGeom prst="rect">
                <a:avLst/>
              </a:prstGeom>
              <a:blipFill rotWithShape="0">
                <a:blip r:embed="rId4"/>
                <a:stretch>
                  <a:fillRect l="-947" b="-1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8748810" y="842581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340560" y="6815520"/>
              <a:ext cx="12600" cy="342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1200" y="6806160"/>
                <a:ext cx="31320" cy="5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06514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602682"/>
            <a:ext cx="12190413" cy="471000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8974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已知在数列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897490"/>
              </a:xfrm>
              <a:prstGeom prst="rect">
                <a:avLst/>
              </a:prstGeom>
              <a:blipFill rotWithShape="0">
                <a:blip r:embed="rId4"/>
                <a:stretch>
                  <a:fillRect l="-947" b="-27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6987450" y="655278"/>
            <a:ext cx="966931" cy="62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·2</a:t>
            </a:r>
            <a:r>
              <a:rPr lang="en-US" altLang="zh-CN" sz="2600" b="1" i="1" baseline="4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40000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4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zh-CN" sz="2600" baseline="400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54545" y="1480305"/>
                <a:ext cx="11589417" cy="2445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…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×…×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适合上式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45" y="1480305"/>
                <a:ext cx="11589417" cy="2445093"/>
              </a:xfrm>
              <a:prstGeom prst="rect">
                <a:avLst/>
              </a:prstGeom>
              <a:blipFill rotWithShape="0">
                <a:blip r:embed="rId5"/>
                <a:stretch>
                  <a:fillRect l="-947" b="-24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23187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3212008"/>
            <a:ext cx="12190413" cy="308800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9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考点三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数列的性质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723936"/>
                <a:ext cx="11589417" cy="54152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角度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数列的周期性与斐波那契数列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淄博模拟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B.3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为周期的周期数列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506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23936"/>
                <a:ext cx="11589417" cy="5415265"/>
              </a:xfrm>
              <a:prstGeom prst="rect">
                <a:avLst/>
              </a:prstGeom>
              <a:blipFill rotWithShape="0">
                <a:blip r:embed="rId5"/>
                <a:stretch>
                  <a:fillRect l="-947" b="-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>
            <p:custDataLst>
              <p:tags r:id="rId3"/>
            </p:custDataLst>
          </p:nvPr>
        </p:nvSpPr>
        <p:spPr>
          <a:xfrm>
            <a:off x="10392586" y="1649974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墨迹 1"/>
              <p14:cNvContentPartPr/>
              <p14:nvPr/>
            </p14:nvContentPartPr>
            <p14:xfrm>
              <a:off x="6550200" y="559080"/>
              <a:ext cx="3553920" cy="19821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40840" y="549720"/>
                <a:ext cx="3572640" cy="200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4377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106001"/>
            <a:ext cx="12190413" cy="403366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9382" y="621443"/>
            <a:ext cx="11589417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(2)(2024·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新高考Ⅰ卷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已知函数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的定义域为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且当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&lt;3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则下列结论中一定正确的是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(10)&gt;100	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(20)&gt;1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000	   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zh-CN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)&lt;1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	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zh-CN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)&lt;10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因为当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&lt;3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(1)=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(2)=2.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对于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)&gt;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令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得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(3)&gt;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(1)=2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1=3;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令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=4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得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(4)&gt;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(2)&gt;3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2=5;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令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=5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得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(5)&gt;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(3)&gt;5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3=8;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不等式右侧恰好是裴波那契数列从第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项起的各项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144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233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377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610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987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1597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,…,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710"/>
              </a:spcAft>
              <a:tabLst>
                <a:tab pos="2970530" algn="l"/>
              </a:tabLst>
            </a:pP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显然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(16)&gt;1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(20)&gt;1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故选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6081138" y="1105376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208440" y="6730560"/>
              <a:ext cx="5040" cy="388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9080" y="6721200"/>
                <a:ext cx="23760" cy="5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04311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 bwMode="auto">
          <a:xfrm>
            <a:off x="263490" y="128300"/>
            <a:ext cx="11641048" cy="522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教考衔接</a:t>
            </a:r>
            <a:r>
              <a:rPr lang="zh-CN" altLang="en-US" sz="28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800" b="1" kern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CN" sz="2800" b="1" smtClean="0">
                <a:solidFill>
                  <a:srgbClr val="19191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斐波那契数</a:t>
            </a:r>
            <a:r>
              <a:rPr lang="zh-CN" altLang="zh-CN" sz="2800" b="1">
                <a:solidFill>
                  <a:srgbClr val="19191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列</a:t>
            </a:r>
            <a:endParaRPr lang="en-US" altLang="zh-CN" sz="28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811039"/>
                <a:ext cx="11589417" cy="41815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教材母题</a:t>
                </a:r>
                <a:r>
                  <a:rPr lang="zh-CN" altLang="zh-CN" sz="2600" b="1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人教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选修二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P10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阅读与思考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斐波那契数列的定义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若一个数列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首两项等于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而从第三项起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每一项是之前两项之和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则称该数列为斐波那契数列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,……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斐波那契数列的递推公式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                         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600" b="1">
                                      <a:latin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≥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∈</m:t>
                                  </m:r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𝐍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斐波那契数列的通项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公式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  <m:r>
                                      <a:rPr lang="en-US" altLang="zh-CN" sz="2600" b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zh-CN" altLang="zh-CN" sz="2600" b="1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𝟓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zh-CN" altLang="zh-CN" sz="2600" b="1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𝟓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811039"/>
                <a:ext cx="11589417" cy="4181594"/>
              </a:xfrm>
              <a:prstGeom prst="rect">
                <a:avLst/>
              </a:prstGeom>
              <a:blipFill rotWithShape="0">
                <a:blip r:embed="rId2"/>
                <a:stretch>
                  <a:fillRect l="-947" r="-7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3803760" y="2429280"/>
              <a:ext cx="7695360" cy="34851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94400" y="2419920"/>
                <a:ext cx="7714080" cy="350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562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26755" y="621443"/>
                <a:ext cx="11474670" cy="36636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斐波那契数列的性质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为斐波那契数列的前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55" y="621443"/>
                <a:ext cx="11474670" cy="3663632"/>
              </a:xfrm>
              <a:prstGeom prst="rect">
                <a:avLst/>
              </a:prstGeom>
              <a:blipFill rotWithShape="0">
                <a:blip r:embed="rId2"/>
                <a:stretch>
                  <a:fillRect l="-956" b="-31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411480" y="350280"/>
              <a:ext cx="11091960" cy="47188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2120" y="340920"/>
                <a:ext cx="11110680" cy="473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8669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69382" y="565171"/>
            <a:ext cx="11589417" cy="302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典例</a:t>
            </a:r>
            <a:r>
              <a:rPr lang="zh-CN" altLang="zh-CN" sz="2600" b="1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多选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满足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则称该数列为斐波那契数列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如图所示的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黄金螺旋线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是根据斐波那契数列画出来的曲线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图中的长方形由以斐波那契数为边长的正方形拼接而成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在每个正方形中作圆心角为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90°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的扇形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连接起来的曲线就是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黄金螺旋线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记以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为边长的正方形中的扇形面积为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下列结论正确的是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10659851" y="3049619"/>
            <a:ext cx="9957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ABD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p:pic>
        <p:nvPicPr>
          <p:cNvPr id="6" name="image5.jpe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4396" y="3777440"/>
            <a:ext cx="3672078" cy="2345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653019" y="3407489"/>
                <a:ext cx="11589417" cy="27553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=34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是奇数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027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𝟎𝟐𝟓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𝟎𝟐𝟓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𝟎𝟐𝟔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19" y="3407489"/>
                <a:ext cx="11589417" cy="2755306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2906640" y="3304440"/>
              <a:ext cx="8273880" cy="32680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97280" y="3295080"/>
                <a:ext cx="8292600" cy="328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81028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8"/>
          <p:cNvSpPr/>
          <p:nvPr/>
        </p:nvSpPr>
        <p:spPr bwMode="auto">
          <a:xfrm>
            <a:off x="-2" y="2611947"/>
            <a:ext cx="4837438" cy="1712353"/>
          </a:xfrm>
          <a:custGeom>
            <a:avLst/>
            <a:gdLst/>
            <a:ahLst/>
            <a:cxnLst/>
            <a:rect l="l" t="t" r="r" b="b"/>
            <a:pathLst>
              <a:path w="4310745" h="1283968">
                <a:moveTo>
                  <a:pt x="1089668" y="0"/>
                </a:moveTo>
                <a:lnTo>
                  <a:pt x="3526973" y="0"/>
                </a:lnTo>
                <a:lnTo>
                  <a:pt x="4310745" y="1269454"/>
                </a:lnTo>
                <a:lnTo>
                  <a:pt x="1089668" y="1283968"/>
                </a:lnTo>
                <a:close/>
                <a:moveTo>
                  <a:pt x="0" y="0"/>
                </a:moveTo>
                <a:lnTo>
                  <a:pt x="1089667" y="0"/>
                </a:lnTo>
                <a:lnTo>
                  <a:pt x="1089667" y="1283968"/>
                </a:lnTo>
                <a:lnTo>
                  <a:pt x="0" y="1283968"/>
                </a:lnTo>
                <a:close/>
              </a:path>
            </a:pathLst>
          </a:custGeom>
          <a:solidFill>
            <a:srgbClr val="5482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015234" y="2688154"/>
            <a:ext cx="2902842" cy="1199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r>
              <a:rPr lang="en-US" altLang="zh-CN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108062" y="3679592"/>
            <a:ext cx="2098700" cy="502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266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66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307938" y="1710102"/>
            <a:ext cx="3110318" cy="913218"/>
            <a:chOff x="4307938" y="1710102"/>
            <a:chExt cx="3110318" cy="913218"/>
          </a:xfrm>
        </p:grpSpPr>
        <p:sp>
          <p:nvSpPr>
            <p:cNvPr id="8" name="TextBox 7">
              <a:hlinkClick r:id="rId3" action="ppaction://hlinksldjump"/>
            </p:cNvPr>
            <p:cNvSpPr txBox="1"/>
            <p:nvPr/>
          </p:nvSpPr>
          <p:spPr bwMode="auto">
            <a:xfrm>
              <a:off x="5201125" y="1752776"/>
              <a:ext cx="2217131" cy="501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zh-CN" altLang="en-US" sz="2665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知识诊断自测</a:t>
              </a:r>
            </a:p>
          </p:txBody>
        </p:sp>
        <p:sp>
          <p:nvSpPr>
            <p:cNvPr id="16" name="TextBox 15">
              <a:hlinkClick r:id="rId3" action="ppaction://hlinksldjump"/>
            </p:cNvPr>
            <p:cNvSpPr txBox="1"/>
            <p:nvPr/>
          </p:nvSpPr>
          <p:spPr>
            <a:xfrm>
              <a:off x="4307938" y="1710102"/>
              <a:ext cx="811335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999339" y="2962903"/>
            <a:ext cx="3104980" cy="913218"/>
            <a:chOff x="4999339" y="2962903"/>
            <a:chExt cx="3104980" cy="913218"/>
          </a:xfrm>
        </p:grpSpPr>
        <p:sp>
          <p:nvSpPr>
            <p:cNvPr id="12" name="TextBox 11">
              <a:hlinkClick r:id="rId4" action="ppaction://hlinksldjump"/>
            </p:cNvPr>
            <p:cNvSpPr txBox="1"/>
            <p:nvPr/>
          </p:nvSpPr>
          <p:spPr bwMode="auto">
            <a:xfrm>
              <a:off x="5887187" y="3012193"/>
              <a:ext cx="2217132" cy="501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考点聚焦突破</a:t>
              </a:r>
            </a:p>
          </p:txBody>
        </p:sp>
        <p:sp>
          <p:nvSpPr>
            <p:cNvPr id="17" name="TextBox 16">
              <a:hlinkClick r:id="rId4" action="ppaction://hlinksldjump"/>
            </p:cNvPr>
            <p:cNvSpPr txBox="1"/>
            <p:nvPr/>
          </p:nvSpPr>
          <p:spPr>
            <a:xfrm>
              <a:off x="4999339" y="2962903"/>
              <a:ext cx="894681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712912" y="4110924"/>
            <a:ext cx="3040374" cy="913218"/>
            <a:chOff x="5712912" y="4110924"/>
            <a:chExt cx="3040374" cy="913218"/>
          </a:xfrm>
        </p:grpSpPr>
        <p:sp>
          <p:nvSpPr>
            <p:cNvPr id="10" name="TextBox 9">
              <a:hlinkClick r:id="rId5" action="ppaction://hlinksldjump"/>
            </p:cNvPr>
            <p:cNvSpPr txBox="1"/>
            <p:nvPr/>
          </p:nvSpPr>
          <p:spPr bwMode="auto">
            <a:xfrm>
              <a:off x="6519982" y="4207367"/>
              <a:ext cx="2233304" cy="5024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课时对点精练</a:t>
              </a:r>
              <a:endParaRPr lang="zh-CN" altLang="en-US" sz="2665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17">
              <a:hlinkClick r:id="rId5" action="ppaction://hlinksldjump"/>
            </p:cNvPr>
            <p:cNvSpPr txBox="1"/>
            <p:nvPr/>
          </p:nvSpPr>
          <p:spPr>
            <a:xfrm>
              <a:off x="5712912" y="4110924"/>
              <a:ext cx="913914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</p:grpSp>
      <p:sp>
        <p:nvSpPr>
          <p:cNvPr id="20" name="矩形 34"/>
          <p:cNvSpPr/>
          <p:nvPr/>
        </p:nvSpPr>
        <p:spPr bwMode="auto">
          <a:xfrm>
            <a:off x="9315242" y="2607161"/>
            <a:ext cx="2893192" cy="1717138"/>
          </a:xfrm>
          <a:custGeom>
            <a:avLst/>
            <a:gdLst>
              <a:gd name="connsiteX0" fmla="*/ 0 w 1055077"/>
              <a:gd name="connsiteY0" fmla="*/ 0 h 1283968"/>
              <a:gd name="connsiteX1" fmla="*/ 1055077 w 1055077"/>
              <a:gd name="connsiteY1" fmla="*/ 0 h 1283968"/>
              <a:gd name="connsiteX2" fmla="*/ 1055077 w 1055077"/>
              <a:gd name="connsiteY2" fmla="*/ 1283968 h 1283968"/>
              <a:gd name="connsiteX3" fmla="*/ 0 w 1055077"/>
              <a:gd name="connsiteY3" fmla="*/ 1283968 h 1283968"/>
              <a:gd name="connsiteX4" fmla="*/ 0 w 1055077"/>
              <a:gd name="connsiteY4" fmla="*/ 0 h 1283968"/>
              <a:gd name="connsiteX0-1" fmla="*/ 0 w 1606620"/>
              <a:gd name="connsiteY0-2" fmla="*/ 0 h 1283968"/>
              <a:gd name="connsiteX1-3" fmla="*/ 1606620 w 1606620"/>
              <a:gd name="connsiteY1-4" fmla="*/ 0 h 1283968"/>
              <a:gd name="connsiteX2-5" fmla="*/ 1606620 w 1606620"/>
              <a:gd name="connsiteY2-6" fmla="*/ 1283968 h 1283968"/>
              <a:gd name="connsiteX3-7" fmla="*/ 551543 w 1606620"/>
              <a:gd name="connsiteY3-8" fmla="*/ 1283968 h 1283968"/>
              <a:gd name="connsiteX4-9" fmla="*/ 0 w 1606620"/>
              <a:gd name="connsiteY4-10" fmla="*/ 0 h 1283968"/>
              <a:gd name="connsiteX0-11" fmla="*/ 0 w 1833140"/>
              <a:gd name="connsiteY0-12" fmla="*/ 9525 h 1293493"/>
              <a:gd name="connsiteX1-13" fmla="*/ 1833140 w 1833140"/>
              <a:gd name="connsiteY1-14" fmla="*/ 0 h 1293493"/>
              <a:gd name="connsiteX2-15" fmla="*/ 1606620 w 1833140"/>
              <a:gd name="connsiteY2-16" fmla="*/ 1293493 h 1293493"/>
              <a:gd name="connsiteX3-17" fmla="*/ 551543 w 1833140"/>
              <a:gd name="connsiteY3-18" fmla="*/ 1293493 h 1293493"/>
              <a:gd name="connsiteX4-19" fmla="*/ 0 w 1833140"/>
              <a:gd name="connsiteY4-20" fmla="*/ 9525 h 1293493"/>
              <a:gd name="connsiteX0-21" fmla="*/ 0 w 1833140"/>
              <a:gd name="connsiteY0-22" fmla="*/ 9525 h 1293493"/>
              <a:gd name="connsiteX1-23" fmla="*/ 1833140 w 1833140"/>
              <a:gd name="connsiteY1-24" fmla="*/ 0 h 1293493"/>
              <a:gd name="connsiteX2-25" fmla="*/ 1833140 w 1833140"/>
              <a:gd name="connsiteY2-26" fmla="*/ 1293493 h 1293493"/>
              <a:gd name="connsiteX3-27" fmla="*/ 551543 w 1833140"/>
              <a:gd name="connsiteY3-28" fmla="*/ 1293493 h 1293493"/>
              <a:gd name="connsiteX4-29" fmla="*/ 0 w 1833140"/>
              <a:gd name="connsiteY4-30" fmla="*/ 9525 h 1293493"/>
              <a:gd name="connsiteX0-31" fmla="*/ 0 w 1833140"/>
              <a:gd name="connsiteY0-32" fmla="*/ 0 h 1283968"/>
              <a:gd name="connsiteX1-33" fmla="*/ 1833140 w 1833140"/>
              <a:gd name="connsiteY1-34" fmla="*/ 8288 h 1283968"/>
              <a:gd name="connsiteX2-35" fmla="*/ 1833140 w 1833140"/>
              <a:gd name="connsiteY2-36" fmla="*/ 1283968 h 1283968"/>
              <a:gd name="connsiteX3-37" fmla="*/ 551543 w 1833140"/>
              <a:gd name="connsiteY3-38" fmla="*/ 1283968 h 1283968"/>
              <a:gd name="connsiteX4-39" fmla="*/ 0 w 1833140"/>
              <a:gd name="connsiteY4-40" fmla="*/ 0 h 1283968"/>
              <a:gd name="connsiteX0-41" fmla="*/ 0 w 1843227"/>
              <a:gd name="connsiteY0-42" fmla="*/ 3587 h 1287555"/>
              <a:gd name="connsiteX1-43" fmla="*/ 1843227 w 1843227"/>
              <a:gd name="connsiteY1-44" fmla="*/ 0 h 1287555"/>
              <a:gd name="connsiteX2-45" fmla="*/ 1833140 w 1843227"/>
              <a:gd name="connsiteY2-46" fmla="*/ 1287555 h 1287555"/>
              <a:gd name="connsiteX3-47" fmla="*/ 551543 w 1843227"/>
              <a:gd name="connsiteY3-48" fmla="*/ 1287555 h 1287555"/>
              <a:gd name="connsiteX4-49" fmla="*/ 0 w 1843227"/>
              <a:gd name="connsiteY4-50" fmla="*/ 3587 h 1287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43227" h="1287555">
                <a:moveTo>
                  <a:pt x="0" y="3587"/>
                </a:moveTo>
                <a:lnTo>
                  <a:pt x="1843227" y="0"/>
                </a:lnTo>
                <a:cubicBezTo>
                  <a:pt x="1839865" y="429185"/>
                  <a:pt x="1836502" y="858370"/>
                  <a:pt x="1833140" y="1287555"/>
                </a:cubicBezTo>
                <a:lnTo>
                  <a:pt x="551543" y="1287555"/>
                </a:lnTo>
                <a:lnTo>
                  <a:pt x="0" y="3587"/>
                </a:lnTo>
                <a:close/>
              </a:path>
            </a:pathLst>
          </a:custGeom>
          <a:solidFill>
            <a:srgbClr val="70AD4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60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38052"/>
            <a:ext cx="12190413" cy="639501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391348"/>
                <a:ext cx="11589417" cy="5986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该数列为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,…,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由斐波那契数列得每三个数中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前两个为奇数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后一个为偶数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675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是奇数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,…,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累加得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𝟎𝟐𝟓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𝟎𝟐𝟓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𝟎𝟐𝟓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𝟎𝟐𝟓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𝟎𝟐𝟓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𝟎𝟐𝟓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𝟎𝟐𝟓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𝟎𝟐𝟓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𝟎𝟐𝟓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𝟎𝟐𝟔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391348"/>
                <a:ext cx="11589417" cy="5986254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04946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4919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角度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数列的单调性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武汉调研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则下列说法正确的是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是递增数列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是递增数列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919552"/>
              </a:xfrm>
              <a:prstGeom prst="rect">
                <a:avLst/>
              </a:prstGeom>
              <a:blipFill rotWithShape="0">
                <a:blip r:embed="rId3"/>
                <a:stretch>
                  <a:fillRect l="-947" b="-2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1534180" y="2265603"/>
            <a:ext cx="9957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ABD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2820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49408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当且仅当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时取等号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940840"/>
              </a:xfrm>
              <a:prstGeom prst="rect">
                <a:avLst/>
              </a:prstGeom>
              <a:blipFill rotWithShape="0">
                <a:blip r:embed="rId3"/>
                <a:stretch>
                  <a:fillRect l="-947" b="-20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95326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4399"/>
            <a:ext cx="12190413" cy="618097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297886"/>
                <a:ext cx="11589417" cy="5894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二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由于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为递增数列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,+∞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上单调递增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为递增数列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不是递增数列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297886"/>
                <a:ext cx="11589417" cy="5894178"/>
              </a:xfrm>
              <a:prstGeom prst="rect">
                <a:avLst/>
              </a:prstGeom>
              <a:blipFill rotWithShape="0">
                <a:blip r:embed="rId3"/>
                <a:stretch>
                  <a:fillRect l="-947" b="-15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60881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2833813"/>
            <a:ext cx="12190413" cy="31536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91783"/>
                <a:ext cx="11589417" cy="50721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角度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数列的最值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湘东九校联考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项积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取得最大值时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B.8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D.10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由题易知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是公比为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96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91783"/>
                <a:ext cx="11589417" cy="5072158"/>
              </a:xfrm>
              <a:prstGeom prst="rect">
                <a:avLst/>
              </a:prstGeom>
              <a:blipFill rotWithShape="0">
                <a:blip r:embed="rId4"/>
                <a:stretch>
                  <a:fillRect l="-947" t="-120" b="-1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5264243" y="1800053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905040" y="1779480"/>
              <a:ext cx="9643320" cy="39549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5680" y="1770120"/>
                <a:ext cx="9662040" cy="397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83086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78591"/>
            <a:ext cx="12190413" cy="614548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593307"/>
                <a:ext cx="11589417" cy="5123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256)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+…+(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𝟏𝟕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要使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取得最大值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为偶数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取最小值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由二次函数知识知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取最小值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但只有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使得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为偶数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符合要求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93307"/>
                <a:ext cx="11589417" cy="5123006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09609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1415706"/>
            <a:ext cx="12190413" cy="491207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763087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845655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864075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12447" y="1506179"/>
                <a:ext cx="11615487" cy="4654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解决数列单调性问题的三种方法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用作差比较法</a:t>
                </a:r>
                <a:r>
                  <a:rPr lang="en-US" altLang="zh-CN" sz="2600" b="1" spc="-13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根据</a:t>
                </a:r>
                <a:r>
                  <a:rPr lang="en-US" altLang="zh-CN" sz="2600" b="1" i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spc="-130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pc="-130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pc="-130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pc="-13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spc="-130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的符号判断数列</a:t>
                </a:r>
                <a:r>
                  <a:rPr lang="en-US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spc="-130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是递增数列、递减数列或常数列</a:t>
                </a:r>
                <a:r>
                  <a:rPr lang="en-US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spc="-13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用作商比较法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根据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的大小关系进行判断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结合相应函数的图象直观判断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求数列的最大项或最小项的常用方法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函数法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利用函数的单调性求最值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利用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确定最大项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利用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确定最小项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解决数列周期性问题的方法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先根据已知条件求出数列的前几项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确定数列的周期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再根据周期性求值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47" y="1506179"/>
                <a:ext cx="11615487" cy="4654800"/>
              </a:xfrm>
              <a:prstGeom prst="rect">
                <a:avLst/>
              </a:prstGeom>
              <a:blipFill rotWithShape="0">
                <a:blip r:embed="rId6"/>
                <a:stretch>
                  <a:fillRect l="-944" t="-1309" b="-23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15105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2655176"/>
            <a:ext cx="12190413" cy="358910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4935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南昌测试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B.11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是周期为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的数列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675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935325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10129380" y="926541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325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2826732"/>
            <a:ext cx="12190413" cy="340061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69382" y="621443"/>
                <a:ext cx="11589417" cy="53979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宁波模拟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对任意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都有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且对任意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都有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则实数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⇒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𝝀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⇒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𝝀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397953"/>
              </a:xfrm>
              <a:prstGeom prst="rect">
                <a:avLst/>
              </a:prstGeom>
              <a:blipFill rotWithShape="0">
                <a:blip r:embed="rId4"/>
                <a:stretch>
                  <a:fillRect l="-947" r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9161787" y="1307335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600840" y="1266480"/>
              <a:ext cx="11344680" cy="48805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1480" y="1257120"/>
                <a:ext cx="11363400" cy="489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77152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2197003"/>
            <a:ext cx="12190413" cy="395418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14909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前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项中的最大项与最小项分别为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1490921"/>
              </a:xfrm>
              <a:prstGeom prst="rect">
                <a:avLst/>
              </a:prstGeom>
              <a:blipFill rotWithShape="0">
                <a:blip r:embed="rId4"/>
                <a:stretch>
                  <a:fillRect l="-947" b="-89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1271969" y="1409767"/>
            <a:ext cx="1524776" cy="623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,-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zh-CN" altLang="zh-CN" sz="26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2140124"/>
                <a:ext cx="11589417" cy="3224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单调递减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单调递减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因此数列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前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项中的最大项与最小项分别为第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第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2140124"/>
                <a:ext cx="11589417" cy="3224857"/>
              </a:xfrm>
              <a:prstGeom prst="rect">
                <a:avLst/>
              </a:prstGeom>
              <a:blipFill rotWithShape="0">
                <a:blip r:embed="rId5"/>
                <a:stretch>
                  <a:fillRect l="-947" b="-39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墨迹 1"/>
              <p14:cNvContentPartPr/>
              <p14:nvPr/>
            </p14:nvContentPartPr>
            <p14:xfrm>
              <a:off x="1708200" y="1437120"/>
              <a:ext cx="9688680" cy="44269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98840" y="1427760"/>
                <a:ext cx="9707400" cy="444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67331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五边形 8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燕尾形 9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367596" y="2565359"/>
            <a:ext cx="6514252" cy="830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知识诊断自测</a:t>
            </a:r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1104756" y="2342422"/>
            <a:ext cx="1928879" cy="172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75216" y="3429159"/>
            <a:ext cx="4052042" cy="337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ZHISHIZHENDUANZICE</a:t>
            </a:r>
          </a:p>
        </p:txBody>
      </p:sp>
    </p:spTree>
    <p:extLst>
      <p:ext uri="{BB962C8B-B14F-4D97-AF65-F5344CB8AC3E}">
        <p14:creationId xmlns:p14="http://schemas.microsoft.com/office/powerpoint/2010/main" val="33668404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课时对点精练</a:t>
            </a:r>
            <a:endParaRPr lang="zh-CN" altLang="en-US" sz="4800" b="1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7162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 err="1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KESHIDUIDIANJINGLIAN</a:t>
            </a:r>
            <a:r>
              <a:rPr lang="en-US" altLang="zh-CN" sz="1600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600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18625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213767"/>
            <a:ext cx="12190413" cy="308054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36270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一、单选题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那么数列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递减数列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递增数列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常数列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摆数列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看作关于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的函数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易知数列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是递增数列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3627019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4813112" y="1358596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4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0" y="3205802"/>
            <a:ext cx="12190413" cy="295512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69382" y="492501"/>
                <a:ext cx="11589417" cy="5039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的前几项为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,…,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则此数列的通项可能是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,…,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其分母为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分子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可表示为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1)=5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因此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通项公式可能为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039456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9432289" y="757729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69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1744341"/>
            <a:ext cx="12190413" cy="455441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5247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南通调研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A.511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022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023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047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,…,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累加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023.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247206"/>
              </a:xfrm>
              <a:prstGeom prst="rect">
                <a:avLst/>
              </a:prstGeom>
              <a:blipFill rotWithShape="0">
                <a:blip r:embed="rId4"/>
                <a:stretch>
                  <a:fillRect l="-947" b="-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8950771" y="597974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88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1795024"/>
            <a:ext cx="12190413" cy="450932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69382" y="492501"/>
            <a:ext cx="115894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4.(2025·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成都诊断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A.101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B.81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C.32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D.16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1=3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en-US" altLang="zh-CN" sz="2600" b="1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 smtClean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②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①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②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得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=3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时上式也成立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是首项为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公比为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的等比数列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en-US" altLang="zh-CN" sz="26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=81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11063827" y="612488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77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492501"/>
                <a:ext cx="11589417" cy="3560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哈尔滨模拟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都有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等比数列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D.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=48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3560975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4212244" y="1203852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09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13141"/>
            <a:ext cx="12190413" cy="624561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562838"/>
                <a:ext cx="11589417" cy="5434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依题意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4(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=2(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3=0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所以数列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是以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为首项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为公比的等比数列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不符合上式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m:rPr>
                                  <m:nor/>
                                </m:rPr>
                                <a:rPr lang="en-US" altLang="zh-CN" sz="2600" b="1" i="0">
                                  <a:latin typeface="+mj-ea"/>
                                  <a:ea typeface="+mj-ea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 err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 err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dirty="0" err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24=48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62838"/>
                <a:ext cx="11589417" cy="5434245"/>
              </a:xfrm>
              <a:prstGeom prst="rect">
                <a:avLst/>
              </a:prstGeom>
              <a:blipFill rotWithShape="0">
                <a:blip r:embed="rId3"/>
                <a:stretch>
                  <a:fillRect l="-947" b="-8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3524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3818691"/>
            <a:ext cx="12190413" cy="248091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54441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6.(2025·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青岛模拟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在数列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前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则数列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的通项公式为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1)(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两式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相减可得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1)(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dirty="0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444119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1921248" y="1467167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94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36273"/>
            <a:ext cx="12190413" cy="637114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589417" cy="43319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×…×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×…×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也满足上式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331955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0240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2259323"/>
            <a:ext cx="12190413" cy="397882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5803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的最大值与最小值之和为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C.2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803705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9460423" y="785865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04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69382" y="1041457"/>
            <a:ext cx="11589417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数列的定义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按照</a:t>
            </a:r>
            <a:r>
              <a:rPr lang="en-US" altLang="zh-CN" sz="2600" b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____________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排列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的一列数称为数列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数列中的每一个数叫做这个数列的项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05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27050" y="1701578"/>
            <a:ext cx="185980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smtClean="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  <a:sym typeface="Times New Roman" panose="02020603050405020304" pitchFamily="18" charset="0"/>
              </a:rPr>
              <a:t>确定的顺序</a:t>
            </a:r>
            <a:endParaRPr lang="zh-CN" altLang="en-US" sz="2600">
              <a:solidFill>
                <a:srgbClr val="C00000"/>
              </a:solidFill>
              <a:latin typeface="+mj-ea"/>
              <a:ea typeface="+mj-ea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352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8357"/>
            <a:ext cx="12190413" cy="628166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589417" cy="39601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时也适合上式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单调递减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单调递减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的最大值为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最小值为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的最大值与最小值之和为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3960123"/>
              </a:xfrm>
              <a:prstGeom prst="rect">
                <a:avLst/>
              </a:prstGeom>
              <a:blipFill rotWithShape="0">
                <a:blip r:embed="rId3"/>
                <a:stretch>
                  <a:fillRect l="-947" b="-12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562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3055941"/>
            <a:ext cx="12190413" cy="333511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492501"/>
                <a:ext cx="11589417" cy="53820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福州调研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𝝀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是递减数列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则实数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两边取倒数得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,…,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累加法可得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382051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6757355" y="1551498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29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4637"/>
            <a:ext cx="12190413" cy="633457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506569"/>
                <a:ext cx="11589417" cy="5472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𝝀</m:t>
                        </m:r>
                      </m:e>
                    </m:d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𝝀</m:t>
                        </m:r>
                      </m:e>
                    </m:d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是递减数列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𝝀</m:t>
                        </m:r>
                      </m:e>
                    </m:d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𝝀</m:t>
                        </m:r>
                      </m:e>
                    </m:d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整理可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  <m:sSup>
                                  <m:sSup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CN" altLang="zh-CN" sz="2600" b="1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𝒏</m:t>
                                        </m:r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zh-CN" altLang="zh-CN" sz="26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zh-CN" sz="2600" b="1" i="1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𝟓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zh-CN" sz="2600" b="1" i="1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𝟐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𝐦𝐚𝐱</m:t>
                        </m:r>
                      </m:sub>
                    </m:sSub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06569"/>
                <a:ext cx="11589417" cy="5472780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7466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3508136"/>
            <a:ext cx="12190413" cy="277221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492501"/>
                <a:ext cx="11589417" cy="28584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二、多选题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𝟕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则下列说法正确的是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的最小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的最大项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最大项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递减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2858411"/>
              </a:xfrm>
              <a:prstGeom prst="rect">
                <a:avLst/>
              </a:prstGeom>
              <a:blipFill rotWithShape="0">
                <a:blip r:embed="rId4"/>
                <a:stretch>
                  <a:fillRect l="-947" b="-19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9778753" y="1433946"/>
            <a:ext cx="9957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BCD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3482280"/>
                <a:ext cx="11589417" cy="1277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假设第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的最大项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3482280"/>
                <a:ext cx="11589417" cy="1277401"/>
              </a:xfrm>
              <a:prstGeom prst="rect">
                <a:avLst/>
              </a:prstGeom>
              <a:blipFill rotWithShape="0">
                <a:blip r:embed="rId5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576979" y="4007536"/>
                <a:ext cx="9812557" cy="222060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4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·</m:t>
                              </m:r>
                              <m:sSup>
                                <m:sSup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zh-CN" altLang="zh-CN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zh-CN" altLang="zh-CN" sz="24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sz="2400" b="1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𝟔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sz="2400" b="1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𝟕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·</m:t>
                              </m:r>
                              <m:sSup>
                                <m:sSup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zh-CN" altLang="zh-CN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zh-CN" altLang="zh-CN" sz="24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sz="2400" b="1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𝟔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sz="2400" b="1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𝟕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·</m:t>
                              </m:r>
                              <m:sSup>
                                <m:sSup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zh-CN" altLang="zh-CN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zh-CN" altLang="zh-CN" sz="24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sz="2400" b="1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𝟔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sz="2400" b="1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𝟕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·</m:t>
                              </m:r>
                              <m:sSup>
                                <m:sSup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zh-CN" altLang="zh-CN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zh-CN" altLang="zh-CN" sz="24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sz="2400" b="1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𝟔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sz="2400" b="1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𝟕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4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4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79" y="4007536"/>
                <a:ext cx="9812557" cy="2220608"/>
              </a:xfrm>
              <a:prstGeom prst="rect">
                <a:avLst/>
              </a:prstGeom>
              <a:blipFill rotWithShape="0">
                <a:blip r:embed="rId6"/>
                <a:stretch>
                  <a:fillRect l="-9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694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8174"/>
            <a:ext cx="12190413" cy="630806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589417" cy="28584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均为最大项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递减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2858411"/>
              </a:xfrm>
              <a:prstGeom prst="rect">
                <a:avLst/>
              </a:prstGeom>
              <a:blipFill rotWithShape="0">
                <a:blip r:embed="rId3"/>
                <a:stretch>
                  <a:fillRect l="-947" b="-17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4878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4998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斐波那契数列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由十三世纪意大利数学家列昂纳多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斐波那契发现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因为斐波那契以兔子繁殖为例子而引入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故又称该数列为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兔子数列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斐波那契数列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  <m:sub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b>
                        </m:sSub>
                      </m:e>
                      <m:sub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记其前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则下列结论正确的是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=33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028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028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𝟎𝟐𝟔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998100"/>
              </a:xfrm>
              <a:prstGeom prst="rect">
                <a:avLst/>
              </a:prstGeom>
              <a:blipFill rotWithShape="0">
                <a:blip r:embed="rId3"/>
                <a:stretch>
                  <a:fillRect l="-947" r="-947" b="-1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3554837" y="2528149"/>
            <a:ext cx="9957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ABC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75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76718"/>
            <a:ext cx="12190413" cy="634448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25736" y="492501"/>
                <a:ext cx="11248573" cy="5669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13=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33</a:t>
                </a:r>
                <a:r>
                  <a:rPr lang="en-US" altLang="zh-CN" sz="2600" b="1" dirty="0" err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024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023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024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027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028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027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027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027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027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027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028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en-US" altLang="zh-CN" sz="2600" b="1" dirty="0" smtClean="0">
                  <a:latin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,…,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𝟎𝟐𝟓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024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2025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en-US" altLang="zh-CN" sz="2600" b="1" dirty="0" smtClean="0">
                  <a:latin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𝟎𝟐𝟔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027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𝟎𝟐𝟔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027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36" y="492501"/>
                <a:ext cx="11248573" cy="5669437"/>
              </a:xfrm>
              <a:prstGeom prst="rect">
                <a:avLst/>
              </a:prstGeom>
              <a:blipFill rotWithShape="0">
                <a:blip r:embed="rId3"/>
                <a:stretch>
                  <a:fillRect l="-976" b="-3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2996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4224314"/>
            <a:ext cx="12190413" cy="212466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56062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池州模拟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则下列说法正确的是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为递增数列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C.4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𝟎𝟐𝟔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014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为递增数列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606278"/>
              </a:xfrm>
              <a:prstGeom prst="rect">
                <a:avLst/>
              </a:prstGeom>
              <a:blipFill rotWithShape="0">
                <a:blip r:embed="rId4"/>
                <a:stretch>
                  <a:fillRect l="-947" b="-5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868354" y="1936338"/>
            <a:ext cx="10166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ACD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808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82910"/>
            <a:ext cx="12190413" cy="640793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64365"/>
                <a:ext cx="11589417" cy="5854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为递增数列且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1&gt;0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为递减数列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两边平方整理得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两边都除以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两边平方得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  <m:sSubSup>
                          <m:sSub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𝟎𝟐𝟔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𝟎𝟐𝟓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𝟎𝟐𝟓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𝟎𝟐𝟒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,…,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累加可得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𝟎𝟐𝟔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012.5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𝟎𝟐𝟔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012.5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𝟎𝟐𝟔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013.5&lt;1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014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64365"/>
                <a:ext cx="11589417" cy="5854808"/>
              </a:xfrm>
              <a:prstGeom prst="rect">
                <a:avLst/>
              </a:prstGeom>
              <a:blipFill rotWithShape="0">
                <a:blip r:embed="rId3"/>
                <a:stretch>
                  <a:fillRect l="-947" b="-15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3601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118763"/>
            <a:ext cx="12190413" cy="405879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492501"/>
                <a:ext cx="11589417" cy="1487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三、填空题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1487202"/>
              </a:xfrm>
              <a:prstGeom prst="rect">
                <a:avLst/>
              </a:prstGeom>
              <a:blipFill rotWithShape="0">
                <a:blip r:embed="rId4"/>
                <a:stretch>
                  <a:fillRect l="-947" b="-32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>
                <p:custDataLst>
                  <p:tags r:id="rId2"/>
                </p:custDataLst>
              </p:nvPr>
            </p:nvSpPr>
            <p:spPr>
              <a:xfrm>
                <a:off x="8330826" y="696236"/>
                <a:ext cx="1789657" cy="10384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8330826" y="696236"/>
                <a:ext cx="1789657" cy="103848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63986" y="2076352"/>
                <a:ext cx="11589417" cy="3729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为首项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为公比的等比数列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86" y="2076352"/>
                <a:ext cx="11589417" cy="3729739"/>
              </a:xfrm>
              <a:prstGeom prst="rect">
                <a:avLst/>
              </a:prstGeom>
              <a:blipFill rotWithShape="0">
                <a:blip r:embed="rId7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71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9382" y="659670"/>
            <a:ext cx="1158941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/>
            <a:r>
              <a:rPr lang="en-US" altLang="zh-CN" sz="2600" b="1" smtClean="0">
                <a:latin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数列的分类</a:t>
            </a:r>
            <a:endParaRPr lang="zh-CN" altLang="zh-CN" sz="105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590156"/>
              </p:ext>
            </p:extLst>
          </p:nvPr>
        </p:nvGraphicFramePr>
        <p:xfrm>
          <a:off x="669131" y="1320578"/>
          <a:ext cx="9937241" cy="4602480"/>
        </p:xfrm>
        <a:graphic>
          <a:graphicData uri="http://schemas.openxmlformats.org/drawingml/2006/table">
            <a:tbl>
              <a:tblPr firstRow="1" firstCol="1" bandRow="1"/>
              <a:tblGrid>
                <a:gridCol w="1798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8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8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41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962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分类标准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类型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满足条件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621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项数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有穷数列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400" b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项数</a:t>
                      </a:r>
                      <a:r>
                        <a:rPr kumimoji="0" lang="en-US" altLang="zh-CN" sz="2600" b="1" i="0" u="none" baseline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______</a:t>
                      </a:r>
                      <a:endParaRPr kumimoji="0" lang="zh-CN" sz="2600" i="0" u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62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无穷数列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400" b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项数</a:t>
                      </a:r>
                      <a:r>
                        <a:rPr kumimoji="0" lang="en-US" altLang="zh-CN" sz="2600" b="1" i="0" u="none" baseline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______</a:t>
                      </a:r>
                      <a:endParaRPr kumimoji="0" lang="zh-CN" sz="2600" i="0" u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621">
                <a:tc rowSpan="4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项与项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间的大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小关系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递增数列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en-US" sz="2400" b="1" i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1" i="1" baseline="-2500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400" b="1" baseline="-2500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400" b="1" baseline="-2500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sz="2600" b="1" i="0" u="none" baseline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</a:t>
                      </a:r>
                      <a:r>
                        <a:rPr lang="en-US" sz="2400" b="1" i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1" i="1" baseline="-2500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其中</a:t>
                      </a: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zh-CN" sz="2400" b="1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∈</a:t>
                      </a: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400" b="1" i="1" baseline="30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*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62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递减数列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en-US" sz="2400" b="1" i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1" i="1" baseline="-2500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400" b="1" baseline="-2500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400" b="1" baseline="-2500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sz="2600" b="1" i="0" u="none" baseline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</a:t>
                      </a:r>
                      <a:r>
                        <a:rPr lang="en-US" sz="2400" b="1" i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1" i="1" baseline="-2500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95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常数列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1" i="1" baseline="-25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400" b="1" baseline="-250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400" b="1" baseline="-25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="1" i="1" baseline="-25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46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摆动数列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从第二项起</a:t>
                      </a:r>
                      <a:r>
                        <a:rPr lang="en-US" sz="2400" b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有些项大于它的前一项</a:t>
                      </a:r>
                      <a:r>
                        <a:rPr lang="en-US" sz="2400" b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有些项小于它的前一项的数列</a:t>
                      </a:r>
                      <a:endParaRPr lang="zh-CN" sz="2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7604082" y="1904905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有限</a:t>
            </a:r>
            <a:endParaRPr lang="zh-CN" altLang="en-US" sz="24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03955" y="2548775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无限</a:t>
            </a:r>
            <a:endParaRPr lang="zh-CN" altLang="en-US" sz="24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12009" y="3127978"/>
            <a:ext cx="37542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&gt;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61209" y="3788632"/>
            <a:ext cx="37542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&lt;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墨迹 4"/>
              <p14:cNvContentPartPr/>
              <p14:nvPr/>
            </p14:nvContentPartPr>
            <p14:xfrm>
              <a:off x="444600" y="632880"/>
              <a:ext cx="10455120" cy="6226560"/>
            </p14:xfrm>
          </p:contentPart>
        </mc:Choice>
        <mc:Fallback>
          <p:pic>
            <p:nvPicPr>
              <p:cNvPr id="5" name="墨迹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240" y="623520"/>
                <a:ext cx="10473840" cy="624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55342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6" grpId="0" autoUpdateAnimBg="0"/>
      <p:bldP spid="7" grpId="0" autoUpdateAnimBg="0"/>
      <p:bldP spid="8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2188997"/>
            <a:ext cx="12190413" cy="418178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577027"/>
                <a:ext cx="11589417" cy="15647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广州模拟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取最小值时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77027"/>
                <a:ext cx="11589417" cy="1564787"/>
              </a:xfrm>
              <a:prstGeom prst="rect">
                <a:avLst/>
              </a:prstGeom>
              <a:blipFill rotWithShape="0">
                <a:blip r:embed="rId4"/>
                <a:stretch>
                  <a:fillRect l="-947" b="-89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1145663" y="1429074"/>
            <a:ext cx="351378" cy="62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2066966"/>
                <a:ext cx="11589417" cy="4279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时也满足上式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当且仅当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时取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2066966"/>
                <a:ext cx="11589417" cy="4279313"/>
              </a:xfrm>
              <a:prstGeom prst="rect">
                <a:avLst/>
              </a:prstGeom>
              <a:blipFill rotWithShape="0">
                <a:blip r:embed="rId5"/>
                <a:stretch>
                  <a:fillRect l="-947" b="-27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013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69382" y="492501"/>
            <a:ext cx="11589417" cy="362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14.(2025·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杭州模拟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两千多年前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古希腊毕达哥拉斯学派的数学家在沙滩上研究数学问题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他们在沙滩上画点或用小石子来表示数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按照点或小石子排列的形状对数进行分类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如图中的实心点个数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,…,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被称为五角形数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其中第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个五角形数记作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个五角形数记作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=5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个五角形数记作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个五角形数记作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,……,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若按此规律继续下去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=145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9049244" y="2777706"/>
            <a:ext cx="1188146" cy="623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7.jpe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0828" y="4071237"/>
            <a:ext cx="4752594" cy="1644384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1460164" y="3331321"/>
            <a:ext cx="853119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725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19152"/>
            <a:ext cx="12190413" cy="634448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548772"/>
                <a:ext cx="11589417" cy="55160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第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个五角形数记作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第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个五角形数记作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第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个五角形数记作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=12=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第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个五角形数记作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=22=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第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个五角形数记作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2=35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……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第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个五角形数记作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3(2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=145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1=145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48772"/>
                <a:ext cx="11589417" cy="5516062"/>
              </a:xfrm>
              <a:prstGeom prst="rect">
                <a:avLst/>
              </a:prstGeom>
              <a:blipFill rotWithShape="0">
                <a:blip r:embed="rId3"/>
                <a:stretch>
                  <a:fillRect l="-947" t="-331" b="-3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273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2309518"/>
            <a:ext cx="12190413" cy="403549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69382" y="492501"/>
                <a:ext cx="11589417" cy="5847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四、解答题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求下列数列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满足上式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847883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661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1289334"/>
            <a:ext cx="12190413" cy="500985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9382" y="492501"/>
                <a:ext cx="11589417" cy="53441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×…×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×…×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满足上式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344155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0215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1780956"/>
            <a:ext cx="12190413" cy="450932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69382" y="492501"/>
                <a:ext cx="11589417" cy="50940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且满足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094023"/>
              </a:xfrm>
              <a:prstGeom prst="rect">
                <a:avLst/>
              </a:prstGeom>
              <a:blipFill rotWithShape="0">
                <a:blip r:embed="rId3"/>
                <a:stretch>
                  <a:fillRect l="-947" b="-7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227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194355"/>
            <a:ext cx="12190413" cy="516166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9382" y="492501"/>
                <a:ext cx="11589417" cy="5831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为递增数列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λn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为递增数列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为递增数列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-∞,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2).</a:t>
                </a:r>
                <a:b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831212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346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208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9382" y="621443"/>
            <a:ext cx="11589417" cy="4825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数列的表示法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有三种表示法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它们分别是表格法、图象法和解析式法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数列的通项公式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如果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的第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与它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________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之间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的对应关系可以用一个式子来表示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那么这个式子叫做这个数列的通项公式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数列的递推公式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如果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一个数列的相邻两项或多项之间的关系可以用一个式子来表示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那么这个式子叫做这个数列的递推公式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206936" y="2476786"/>
            <a:ext cx="104067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序号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n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墨迹 2"/>
              <p14:cNvContentPartPr/>
              <p14:nvPr/>
            </p14:nvContentPartPr>
            <p14:xfrm>
              <a:off x="338760" y="4039560"/>
              <a:ext cx="5717160" cy="281988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9400" y="4030200"/>
                <a:ext cx="5735880" cy="283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57020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-635" y="1416379"/>
            <a:ext cx="2622209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437459" y="1498947"/>
            <a:ext cx="283109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558728" y="1517367"/>
            <a:ext cx="2733319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常用结论与微点提醒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2134417"/>
                <a:ext cx="11589417" cy="3508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通项公式为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最大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最小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en-US" altLang="zh-CN" sz="2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2134417"/>
                <a:ext cx="11589417" cy="3508333"/>
              </a:xfrm>
              <a:prstGeom prst="rect">
                <a:avLst/>
              </a:prstGeom>
              <a:blipFill rotWithShape="0">
                <a:blip r:embed="rId6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墨迹 1"/>
              <p14:cNvContentPartPr/>
              <p14:nvPr/>
            </p14:nvContentPartPr>
            <p14:xfrm>
              <a:off x="297360" y="1647360"/>
              <a:ext cx="10010520" cy="43189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8000" y="1638000"/>
                <a:ext cx="10029240" cy="433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34724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4019761"/>
            <a:ext cx="12190413" cy="2224695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601805" y="1612678"/>
            <a:ext cx="565711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×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7818" y="931318"/>
            <a:ext cx="115894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思考辨析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在括号内打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“×”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相同的一组数按不同顺序排列时都表示同一个数列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,…,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不能构成一个数列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任何一个数列不是递增数列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就是递减数列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如果数列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则对任意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都有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和数列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是不同的数列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数列中的数是可以重复的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可以构成数列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数列可以是常数列或摆动数列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90279" y="2253773"/>
            <a:ext cx="565711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×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448211" y="2851054"/>
            <a:ext cx="565711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×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276681" y="3405283"/>
            <a:ext cx="40576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√</a:t>
            </a:r>
            <a:endParaRPr lang="zh-CN" altLang="en-US" sz="32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116932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7" grpId="0" autoUpdateAnimBg="0"/>
      <p:bldP spid="9" grpId="0" autoUpdateAnimBg="0"/>
      <p:bldP spid="10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1529</Words>
  <Application>Microsoft Office PowerPoint</Application>
  <PresentationFormat>自定义</PresentationFormat>
  <Paragraphs>460</Paragraphs>
  <Slides>67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67</vt:i4>
      </vt:variant>
    </vt:vector>
  </HeadingPairs>
  <TitlesOfParts>
    <vt:vector size="81" baseType="lpstr">
      <vt:lpstr>等线</vt:lpstr>
      <vt:lpstr>黑体</vt:lpstr>
      <vt:lpstr>经典繁仿黑</vt:lpstr>
      <vt:lpstr>楷体</vt:lpstr>
      <vt:lpstr>宋体</vt:lpstr>
      <vt:lpstr>微软雅黑</vt:lpstr>
      <vt:lpstr>微软雅黑 Light</vt:lpstr>
      <vt:lpstr>Arial</vt:lpstr>
      <vt:lpstr>Broadway</vt:lpstr>
      <vt:lpstr>Calibri</vt:lpstr>
      <vt:lpstr>Cambria Math</vt:lpstr>
      <vt:lpstr>Impact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³He</cp:lastModifiedBy>
  <cp:revision>51</cp:revision>
  <dcterms:created xsi:type="dcterms:W3CDTF">2024-01-05T07:50:57Z</dcterms:created>
  <dcterms:modified xsi:type="dcterms:W3CDTF">2025-11-15T02:09:19Z</dcterms:modified>
</cp:coreProperties>
</file>