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tags/tag1.xml" ContentType="application/vnd.openxmlformats-officedocument.presentationml.tags+xml"/>
  <Override PartName="/ppt/ink/ink2.xml" ContentType="application/inkml+xml"/>
  <Override PartName="/ppt/ink/ink3.xml" ContentType="application/inkml+xml"/>
  <Override PartName="/ppt/tags/tag2.xml" ContentType="application/vnd.openxmlformats-officedocument.presentationml.tags+xml"/>
  <Override PartName="/ppt/ink/ink4.xml" ContentType="application/inkml+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handoutMasterIdLst>
    <p:handoutMasterId r:id="rId21"/>
  </p:handoutMasterIdLst>
  <p:sldIdLst>
    <p:sldId id="264" r:id="rId2"/>
    <p:sldId id="271" r:id="rId3"/>
    <p:sldId id="308" r:id="rId4"/>
    <p:sldId id="331" r:id="rId5"/>
    <p:sldId id="341" r:id="rId6"/>
    <p:sldId id="343" r:id="rId7"/>
    <p:sldId id="375" r:id="rId8"/>
    <p:sldId id="372" r:id="rId9"/>
    <p:sldId id="376" r:id="rId10"/>
    <p:sldId id="370" r:id="rId11"/>
    <p:sldId id="381" r:id="rId12"/>
    <p:sldId id="380" r:id="rId13"/>
    <p:sldId id="382" r:id="rId14"/>
    <p:sldId id="379" r:id="rId15"/>
    <p:sldId id="383" r:id="rId16"/>
    <p:sldId id="378" r:id="rId17"/>
    <p:sldId id="377" r:id="rId18"/>
    <p:sldId id="259" r:id="rId19"/>
  </p:sldIdLst>
  <p:sldSz cx="12192000" cy="6858000"/>
  <p:notesSz cx="9929813" cy="679767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22667F87-299C-4452-AF1C-A634BBDC4426}">
          <p14:sldIdLst>
            <p14:sldId id="264"/>
            <p14:sldId id="271"/>
            <p14:sldId id="308"/>
            <p14:sldId id="331"/>
            <p14:sldId id="341"/>
            <p14:sldId id="343"/>
            <p14:sldId id="375"/>
            <p14:sldId id="372"/>
            <p14:sldId id="376"/>
            <p14:sldId id="370"/>
            <p14:sldId id="381"/>
            <p14:sldId id="380"/>
            <p14:sldId id="382"/>
            <p14:sldId id="379"/>
            <p14:sldId id="383"/>
            <p14:sldId id="378"/>
            <p14:sldId id="377"/>
            <p14:sldId id="2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21DD"/>
    <a:srgbClr val="313A7F"/>
    <a:srgbClr val="25476D"/>
    <a:srgbClr val="5087C4"/>
    <a:srgbClr val="06CA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37" d="100"/>
          <a:sy n="37" d="100"/>
        </p:scale>
        <p:origin x="376" y="30"/>
      </p:cViewPr>
      <p:guideLst/>
    </p:cSldViewPr>
  </p:slideViewPr>
  <p:notesTextViewPr>
    <p:cViewPr>
      <p:scale>
        <a:sx n="1" d="1"/>
        <a:sy n="1" d="1"/>
      </p:scale>
      <p:origin x="0" y="0"/>
    </p:cViewPr>
  </p:notesTextViewPr>
  <p:sorterViewPr>
    <p:cViewPr>
      <p:scale>
        <a:sx n="57" d="100"/>
        <a:sy n="57"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02918" cy="341064"/>
          </a:xfrm>
          <a:prstGeom prst="rect">
            <a:avLst/>
          </a:prstGeom>
        </p:spPr>
        <p:txBody>
          <a:bodyPr vert="horz" lIns="95574" tIns="47787" rIns="95574" bIns="47787" rtlCol="0"/>
          <a:lstStyle>
            <a:lvl1pPr algn="l">
              <a:defRPr sz="1300"/>
            </a:lvl1pPr>
          </a:lstStyle>
          <a:p>
            <a:endParaRPr lang="zh-CN" altLang="en-US"/>
          </a:p>
        </p:txBody>
      </p:sp>
      <p:sp>
        <p:nvSpPr>
          <p:cNvPr id="3" name="日期占位符 2"/>
          <p:cNvSpPr>
            <a:spLocks noGrp="1"/>
          </p:cNvSpPr>
          <p:nvPr>
            <p:ph type="dt" sz="quarter" idx="1"/>
          </p:nvPr>
        </p:nvSpPr>
        <p:spPr>
          <a:xfrm>
            <a:off x="5624596" y="0"/>
            <a:ext cx="4302918" cy="341064"/>
          </a:xfrm>
          <a:prstGeom prst="rect">
            <a:avLst/>
          </a:prstGeom>
        </p:spPr>
        <p:txBody>
          <a:bodyPr vert="horz" lIns="95574" tIns="47787" rIns="95574" bIns="47787" rtlCol="0"/>
          <a:lstStyle>
            <a:lvl1pPr algn="r">
              <a:defRPr sz="1300"/>
            </a:lvl1pPr>
          </a:lstStyle>
          <a:p>
            <a:fld id="{8DE83212-1EFE-4E71-B421-45137581B6A5}" type="datetimeFigureOut">
              <a:rPr lang="zh-CN" altLang="en-US" smtClean="0"/>
              <a:t>2025/9/16</a:t>
            </a:fld>
            <a:endParaRPr lang="zh-CN" altLang="en-US"/>
          </a:p>
        </p:txBody>
      </p:sp>
      <p:sp>
        <p:nvSpPr>
          <p:cNvPr id="4" name="页脚占位符 3"/>
          <p:cNvSpPr>
            <a:spLocks noGrp="1"/>
          </p:cNvSpPr>
          <p:nvPr>
            <p:ph type="ftr" sz="quarter" idx="2"/>
          </p:nvPr>
        </p:nvSpPr>
        <p:spPr>
          <a:xfrm>
            <a:off x="0" y="6456613"/>
            <a:ext cx="4302918" cy="341063"/>
          </a:xfrm>
          <a:prstGeom prst="rect">
            <a:avLst/>
          </a:prstGeom>
        </p:spPr>
        <p:txBody>
          <a:bodyPr vert="horz" lIns="95574" tIns="47787" rIns="95574" bIns="47787" rtlCol="0" anchor="b"/>
          <a:lstStyle>
            <a:lvl1pPr algn="l">
              <a:defRPr sz="1300"/>
            </a:lvl1pPr>
          </a:lstStyle>
          <a:p>
            <a:endParaRPr lang="zh-CN" altLang="en-US"/>
          </a:p>
        </p:txBody>
      </p:sp>
      <p:sp>
        <p:nvSpPr>
          <p:cNvPr id="5" name="灯片编号占位符 4"/>
          <p:cNvSpPr>
            <a:spLocks noGrp="1"/>
          </p:cNvSpPr>
          <p:nvPr>
            <p:ph type="sldNum" sz="quarter" idx="3"/>
          </p:nvPr>
        </p:nvSpPr>
        <p:spPr>
          <a:xfrm>
            <a:off x="5624596" y="6456613"/>
            <a:ext cx="4302918" cy="341063"/>
          </a:xfrm>
          <a:prstGeom prst="rect">
            <a:avLst/>
          </a:prstGeom>
        </p:spPr>
        <p:txBody>
          <a:bodyPr vert="horz" lIns="95574" tIns="47787" rIns="95574" bIns="47787" rtlCol="0" anchor="b"/>
          <a:lstStyle>
            <a:lvl1pPr algn="r">
              <a:defRPr sz="1300"/>
            </a:lvl1pPr>
          </a:lstStyle>
          <a:p>
            <a:fld id="{8C0C023B-6BB2-492C-8984-994CAEC334DC}" type="slidenum">
              <a:rPr lang="zh-CN" altLang="en-US" smtClean="0"/>
              <a:t>‹#›</a:t>
            </a:fld>
            <a:endParaRPr lang="zh-CN" altLang="en-US"/>
          </a:p>
        </p:txBody>
      </p:sp>
    </p:spTree>
    <p:extLst>
      <p:ext uri="{BB962C8B-B14F-4D97-AF65-F5344CB8AC3E}">
        <p14:creationId xmlns:p14="http://schemas.microsoft.com/office/powerpoint/2010/main" val="47045310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9-16T06:59:50.635"/>
    </inkml:context>
    <inkml:brush xml:id="br0">
      <inkml:brushProperty name="width" value="0.05292" units="cm"/>
      <inkml:brushProperty name="height" value="0.05292" units="cm"/>
      <inkml:brushProperty name="color" value="#FF0000"/>
    </inkml:brush>
  </inkml:definitions>
  <inkml:trace contextRef="#ctx0" brushRef="#br0">13183 1860 0,'0'0'0,"0"0"0,0 0 0,0 0 0,0 0 16,0 0-16,7 25 0,-7-25 16,0 0-16,0 38 0,0-38 15,-6 35-15,3-14 0,-1 1 16,-2 0-16,-1 0 0,1-1 0,-4 9 16,-1 2-16,0-3 0,-1-1 15,2-1-15,1-3 16,1-1-16,1-2 0,0 1 0,1-3 15,4-6-15,2-1 0,2-3 16,4-5-16,1 0 0,0-1 16,2-3-16,2-2 0,1-2 15,3-4-15,1-1 0,2-1 16,-2-3-16,1-2 0,-2-2 16,1-1-16,0 0 0,1 0 0,3-6 15,-1 1-15,-1 0 0,-2 3 16,-2 0-16,-2 3 0,-2-1 15,-1 0-15,-3 0 0,0 1 16,-2 1-16,0 1 0,-2 2 16,-2 1-16,0 3 0,0 0 0,-1 3 15,0 2-15,-2 1 16,1 2-16,-1 1 0,-2 1 16,2 3-16,1 2 0,-1 3 15,-2 3-15,1 0 0,-1 1 0,2 2 16,0 4-16,-1 1 0,1 1 15,-1 2-15,-1 3 0,1 2 16,0 2-16,-3 8 0,0-1 16,1-1-16,0 0 0,1 2 15,-1 1-15,0 2 0,-1 0 0,-3 7 16,-2-2-16,-2-1 0,-3-1 16,-1 3-16,0 1 15,-2 3-15,2-5 0,-2-2 16,-2-1-16,-2-3 0,-2-2 0,0-3 15,2-2-15,1-5 0,1-2 16,2-4-16,2-3 0,-1-2 16,0-3-16,0-3 0,1-4 15,4-4-15,2-2 0,4-1 16,1 0-16,2 0 0</inkml:trace>
  <inkml:trace contextRef="#ctx0" brushRef="#br0" timeOffset="232.5208">13766 2158 0,'0'0'0,"8"-1"0,3-1 0,1 0 15,3 2-15,6 0 0,2 0 16,-2 2-16,-2 0 0,-1 2 16,-2 1-16,-4-2 0,-1 1 0,-2-1 15</inkml:trace>
  <inkml:trace contextRef="#ctx0" brushRef="#br0" timeOffset="399.5263">13501 2498 0,'0'0'0,"0"0"16,0 0-16,32-6 0,-32 6 0,32-5 15,-8 5-15,1-1 0,2 1 16,2 0-16,3 0 0,4 0 16,-7 0-16,-3 0 0</inkml:trace>
  <inkml:trace contextRef="#ctx0" brushRef="#br0" timeOffset="802.0604">14793 1896 0,'0'0'0,"0"0"0,0 0 0,0 0 15,0 0-15,-30 14 0,30-14 16,-24 20-16,8-8 0,-1 5 15,-2 2-15,0 2 0,2 3 0,-9 9 16,0 2-16,1 1 0,3-1 16,-2 11-16,3-1 15,5-3-15,2-3 0,2 6 0,5-3 16,3-4-16,3-2 0,5-1 16,2-2-16,3-3 0,2-3 15,3-2-15,4-3 0,-3-3 16,-1-2-16,-3-5 0,-3-2 15,-1-2-15</inkml:trace>
  <inkml:trace contextRef="#ctx0" brushRef="#br0" timeOffset="1149.4245">14804 2155 0,'0'0'16,"0"0"-16,13-11 0,-4 2 0,1 2 16,1 0-16,2 0 15,4 0-15,0 0 0,2 3 16,2 4-16,-2 3 0,-3 0 0,-1 4 16,-3 4-16,-1-1 0,-3 2 15,0 3-15,-2 4 0,-2 1 16,-1 2-16,0 2 0,-1-1 15,-1 5-15,-1-2 0,0 0 16,1 3-16,-1-4 0,0-4 0,2 0 16,2-2-16,0-2 0,1-1 15,3 0-15,2-2 16,0-3-16,1-2 0,2-6 0,3-3 16,-4 0-16,0 0 0,-2 2 15,-1-2-15,-3 0 0</inkml:trace>
  <inkml:trace contextRef="#ctx0" brushRef="#br0" timeOffset="1433.4378">15200 2162 0,'0'0'0,"0"0"0,0 0 15,-22 15-15,22-15 0,-21 19 16,6-5-16,-1 3 0,-2 2 16,-8 6-16,-3 2 0,1-2 15,3 0-15,-8 4 0,0-3 16,3-2-16,4-3 0,1-1 0,3-2 16,4-2-16,3-4 0,4-3 15,5-2-15,2-7 0,3-7 0,0 3 16,1-1-16,0 1 15</inkml:trace>
  <inkml:trace contextRef="#ctx0" brushRef="#br0" timeOffset="1601.8693">15311 2253 0,'0'0'0,"0"0"0,0 0 15,23-2-15,-13 0 0,4 1 16,4 2-16,1 1 0,2-1 15,6 1-15,1 1 0,-2 2 16,1-1-16,-2 1 0,0-1 16,-4-1-16,-2-1 0,0 0 15,-4-1-15,-3 0 0</inkml:trace>
  <inkml:trace contextRef="#ctx0" brushRef="#br0" timeOffset="1883.3203">15557 2153 0,'0'0'0,"0"0"0,0 0 16,0 0-16,0 0 0,0 0 0,-12 28 15,12-28-15,-9 27 0,2-10 16,0 3-16,0-1 0,0-1 15,1 0-15,-2 1 0,1-3 16,1 0-16,-2 4 0,0-1 16,3-3-16,0-3 0,2-1 15,1-2-15,2-3 0,2-2 0,-1-2 16,0-1-16,-1-2 0</inkml:trace>
  <inkml:trace contextRef="#ctx0" brushRef="#br0" timeOffset="2149.8299">15831 2134 0,'0'0'0,"0"0"16,0 0-16,-4 18 0,4-18 0,-3 24 15,3-24-15,-5 31 16,2-13-16,-2 2 0,1 1 15,-1 0-15,-1-1 0,-1 7 16,1-2-16,0-3 16,1-1-16,0-2 0,1-3 0,1-1 0,0-2 15,1-1-15,1-2 16,1-2-16,1-4 0,4-1 0,2-4 16,0 1-16,-2-2 0,0 2 15</inkml:trace>
  <inkml:trace contextRef="#ctx0" brushRef="#br0" timeOffset="2500.6634">16228 2007 0,'0'0'0,"0"0"0,0 0 15,0 0-15,16 21 0,-16-21 16,12 26-16,-12-26 0,10 33 0,-7-14 16,-1 5-16,-1-1 0,-1 1 15,-2 7-15,-2 2 0,-2-3 16,1 0-16,-3 1 0,-1 0 16,-2 4-16,0-4 0,-2 0 15,-3 0-15,1-3 0,0-4 16,-3-2-16,-1 0 0,4-3 15,1-3-15,2 0 0,1-2 16,1-3-16,3 0 0,0-3 16,2 1-16,0-4 0,2-2 0,3-3 15,0 0-15,1-3 0,-1 3 16,2-2-16</inkml:trace>
  <inkml:trace contextRef="#ctx0" brushRef="#br0" timeOffset="4470.3765">16897 1580 0,'0'0'0,"0"0"0,0 0 0,0 0 0,0 0 16,0 0-16,17 19 15,-17-19-15,2 20 0,-2-20 0,-4 29 16,-1-14-16,-1 2 0,-2 1 16,-1 1-16,-1 0 0,0 0 0,-7 4 15,-4 1-15,0-4 16,1-4-16,-1 2 0,-1 0 15,1-2-15,1-1 0,-4-1 16,0-1-16,2-4 0,3-2 16,1-3-16,3-1 0,2-3 0,2-2 15,2-1-15,1-1 16,-1-1-16,1-1 0,3-1 16,1-3-16,1 1 0,1-2 0,1 0 15,1-2-15,1 0 0,0 0 16,1-1-16,1 1 0,0 1 15,0 0-15,2 1 0,0 0 16,1 0-16,-1 2 0,2-1 16,1 1-16,-1 2 0,2 2 0,0 0 15,0 3-15,0 1 0,-1 1 16,1 1-16,1 1 16,-2-1-16,0 0 0,0 4 0,2-1 15,0 2-15,0 3 0,4 1 16,2 1-16,-2-1 15,-1 1-15,1 0 0,0 1 0,-1 0 16,-1 1-16,2 1 0,0-2 16,-1 0-16,-1 0 0,-1-1 15,0 1-15,0-2 0,-1 1 0,0-1 16,0 1-16,-2-1 16,0-1-16,-1-1 0,1 0 0,-1-2 15,-2 1-15,-2-3 0,-1-2 16,0 1-16,0-1 0,0 1 15,-2-3-15,2 3 0,-2-3 16,0 0-16,0 0 0,0 0 0,0 0 16,-2 0-16,2 0 15,-2-1-15</inkml:trace>
  <inkml:trace contextRef="#ctx0" brushRef="#br0" timeOffset="6899.7828">18786 2823 0,'0'0'0,"0"0"0,0 0 0,0 0 16,-8 23-16,8-23 0,-10 23 15,4-8-15,-2 1 0,-1 2 16,-1 0-16,0 1 0,1-1 15,1 5-15,0 1 0,1-3 16,1-1-16,1-3 0,2 0 16,1-4-16,1-1 0,1-1 15,0 0-15,1-4 0,2-1 0,4-3 16,3-3-16,-2-1 16,1-1-16,1-1 0,0-3 0,4-2 15,2-1-15,0-2 0,3-1 16,-1-2-16,-2 0 0,1-2 15,-1-2-15,-1 1 0,-2 0 16,0-1-16,-1-1 0,0 1 0,-1 1 16,2-2-16,-2-1 15,-3 3-15,1 3 0,-1-1 0,0 1 16,-3 4-16,0 2 0,-1 0 16,-1 2-16,0 2 0,-1 3 15,0 1-15,-1 3 0,-1 1 16,-1-1-16,0 3 0,-1 3 15,-2 1-15,1 2 0,-1 7 16,0 1-16,-1 1 0,-1 0 0,0 2 16,-1 4-16,0-1 15,1 0-15,-5 12 0,-2 4 0,-1-4 16,2-1-16,-2 2 0,-3 1 16,0 7-16,0-3 0,2 2 15,-1 1-15,2-5 0,1-4 16,-7 7-16,-2 1 0,2-7 15,1-5-15,1 0 0,-1 1 16,2-6-16,2-4 0,-4-1 16,-1-2-16,0-5 0,1-3 0,-1-3 15,0-1-15,6-4 16,0-2-16,0-2 0,0-1 16,-1-3-16,1-1 0,3 0 0,2 1 15,2 0-15</inkml:trace>
  <inkml:trace contextRef="#ctx0" brushRef="#br0" timeOffset="7133.098">19282 3079 0,'0'0'0,"11"-4"0,6 0 0,0 0 15,1-1-15,11 0 0,2 3 16,9-1-16,-1 2 0,-2 1 16,1 1-16,-5 2 0,-5 2 0,0 2 15,-7 0-15,-10 1 0,-5 0 16,-2-1-16,0-1 0,0-1 16</inkml:trace>
  <inkml:trace contextRef="#ctx0" brushRef="#br0" timeOffset="7299.9746">19216 3325 0,'0'0'16,"0"0"-16,0 0 0,0 0 0,0 0 15,0 0-15,0 0 16,0 0-16,29 2 0,-29-2 0,36 0 16,-13 0-16,1-2 0,5 2 15,3 0-15,0 0 0,0 0 16,3-1-16,-5 1 0,-5-1 15</inkml:trace>
  <inkml:trace contextRef="#ctx0" brushRef="#br0" timeOffset="7802.3069">20107 3194 0,'0'0'0,"0"0"0,0 0 16,10-20-16,-6 12 0,3-1 0,0-3 16,2-1-16,2-1 0,2-5 15,1 1-15,-2 0 0,-1 3 16,1-2-16,2 1 0,1 1 15,0 2-15,-1-1 0,-2 1 16,-1 3-16,1 3 0,-1 1 16,-2 3-16,1-1 0,-1 1 0,-1 3 15,0 3-15,-2 2 16,0 1-16,-1 2 0,0 3 0,-2 2 16,-1-1-16,-1 3 0,0 4 15,1-1-15,-2 1 0,0 0 16,1 4-16,-1-1 0,0 0 15,1 1-15,0 0 0,1-1 16,0-1-16,4 4 0,0 0 16,2-3-16,1-2 0,1-1 0,1 1 15,0-6-15,1-1 0,0-2 16,1 1-16,-3-4 16,0-1-16,0-1 0,0 0 15,-1-3-15,0-2 0,-1-2 0,1-2 16,-1 1-16,-2 0 0,-1 0 15</inkml:trace>
  <inkml:trace contextRef="#ctx0" brushRef="#br0" timeOffset="8116.6752">20709 2981 0,'0'0'0,"0"0"0,0 0 0,0 0 16,0 0-16,0 0 0,-21 26 16,21-26-16,-21 22 0,21-22 15,-26 30-15,11-14 0,-2 3 0,-1 0 16,-3 2-16,-5 4 0,2-2 16,0-1-16,0-2 15,0 0-15,1-1 0,-4 2 0,-1-3 16,5-2-16,3 0 0,4-3 15,1-2-15,4-1 0,2-2 16,2 0-16,0-3 0,3-2 16,0-1-16,1-2 0,1 0 15,2 0-15,1-5 0,-1 5 16,1-3-16,-1 3 0</inkml:trace>
  <inkml:trace contextRef="#ctx0" brushRef="#br0" timeOffset="8766.3795">21382 2498 0,'0'0'0,"0"0"0,0 0 16,0 0-16,0 0 0,0 0 16,0 0-16,0 0 0,2 28 0,-2-28 15,-8 26-15,8-26 0,-17 32 16,4-14-16,-4 1 0,2 0 16,-1-1-16,-6 5 15,-1 0-15,-1-2 0,0-2 0,-1-1 16,1-3-16,2-1 0,1-3 0,-5 1 15,-1-2-15,3-2 16,3-2-16,1-4 0,2-2 16,1-1-16,3-1 0,2-4 15,0-1-15,5 0 0,0-1 0,3 0 16,0-1-16,2-1 0,0-1 16,2 0-16,1-1 15,1 1-15,2 1 0,0 0 0,2-2 16,1 2-16,2-1 0,1 1 15,1 0-15,-1 2 0,0 1 16,1 2-16,1 0 0,-1 1 16,0 1-16,0 5 0,0 2 15,0-1-15,0 1 0,2 1 16,2 3-16,-2 2 0,0-1 0,0 2 16,1 1-16,-3 2 0,0-2 15,-1 0-15,-2 0 0,1 0 16,0 0-16,0 1 0,1-1 15,0 0-15,0-2 0,-1 0 16,-1 1-16,0-2 0,0 0 0,-1-1 16,1-1-16,-1 0 15,-2-1-15,1-2 0,-1 0 0,0-3 16,-1-1-16,-1 0 0,1 0 16,-1 0-16</inkml:trace>
  <inkml:trace contextRef="#ctx0" brushRef="#br0" timeOffset="9016.8818">21520 2653 0,'0'0'0,"0"0"16,0 0-16,0 0 0,0 0 0,30-4 16,-16 2-16,2 1 0,-1 0 15,3 1-15,0 0 0,2 0 16,0 1-16,7 1 0,-1-1 15,-3 1-15,-2-1 0,-1 0 16,-2-1-16,-3 2 0,-2-1 0,-1 0 16,-2 0-16,-1-1 15,-1 1-15,-3-2 0,-1 0 16,-2 0-16,0 0 0,0-1 0,-2 2 16,2-1-16</inkml:trace>
  <inkml:trace contextRef="#ctx0" brushRef="#br0" timeOffset="9316.5628">21692 2550 0,'0'0'16,"0"0"-16,0 0 0,0 0 0,0 0 15,0 0-15,0 0 0,0 0 16,-3 27-16,3-27 0,-4 23 15,4-23-15,-4 22 0,2-9 16,0 0-16,-2-1 0,1 2 0,0-1 16,-1 0-16,1 0 0,-1 0 15,-1-2-15,1 0 16,1 0-16,0-3 0,1 0 0,1 0 16,-1-2-16,-2 0 0,2 0 15,1-2-15,1 1 0,1-1 16,1-1-16,1-3 0,-1 0 15,0 0-15,0 0 0</inkml:trace>
  <inkml:trace contextRef="#ctx0" brushRef="#br0" timeOffset="9651.3389">21992 2478 0,'0'0'0,"0"0"0,0 0 16,0 0-16,0 0 0,0 0 15,0 0-15,-1 29 0,1-29 0,-2 24 16,2-24-16,-5 29 0,2-12 16,-2 1-16,1 0 0,-1 1 15,-1-1-15,0 0 0,1-1 16,-2 0-16,1 0 0,-2 2 15,1 2-15,1-5 0,0 0 16,1-2-16,-1-2 0,2 0 16,1-2-16,-1 0 0,2-2 0,1-2 15,0-1-15,0 0 0,0-1 16,0-1-16,-1 1 0,2-2 16,0-2-16,0 2 0,0-2 15,0 3-15</inkml:trace>
  <inkml:trace contextRef="#ctx0" brushRef="#br0" timeOffset="12305.1696">23995 2960 0,'0'0'0,"0"0"0,0 0 0,0 0 16,0 0-16,0 0 0,0 0 0,0 0 15,0 0-15,-2 28 0,2-28 16,-7 24-16,7-24 0,-10 33 15,4-12-15,-2 0 0,-1 2 16,0 1-16,-1-1 0,-2 6 16,1-1-16,1-3 0,2-1 15,0-2-15,1-2 0,2-5 16,0-1-16,2-3 0,0-1 0,0-2 16,2 0-16,1-3 0,3-1 15,2-4-15,3-2 0,0 0 16,1-1-16,1-3 0,0-2 15,3-3-15,1-1 0,1-3 16,2-1-16,0-2 0,2-1 16,-1 0-16,-1 0 0,-1-1 15,-2 3-15,5-5 0,-1-1 16,-1 2-16,0 1 0,-3 1 16,-1 2-16,-2 3 0,-1 2 0,-2 2 15,-1 2-15,-3 2 0,0 1 16,-1 1-16,-2 2 0,-1 2 15,0 0-15,0 0 0,-4 6 16,2-1-16,-1 2 0,-2 2 16,0 3-16,-1 2 0,1 2 0,-3 6 15,0 2-15,1 3 16,-1 2-16,-1 0 0,0 0 16,-2 7-16,0 0 0,-2 2 15,-1 1-15,-1-1 0,1-2 0,-4 7 16,2-1-16,2-2 0,0-1 15,-1-2-15,-2-1 0,2-1 16,1-1-16,-4-2 0,-3-1 16,0-3-16,1-3 0,-2-2 15,0 0-15,-1-4 0,0-2 0,0-3 16,1-3-16,2-3 0,1-2 16,-1-3-16,0 0 0,-1-3 15,0-2-15,4-2 0,3-5 16,4 4-16,2 1 0,1 0 15</inkml:trace>
  <inkml:trace contextRef="#ctx0" brushRef="#br0" timeOffset="12500.5214">24399 3239 0,'0'0'0,"7"-1"0,4-2 0,3 2 16,1 0-16,8-1 0,5-2 16,1 2-16,2 2 0,5 3 15,-3 4-15,-7 0 0,-4 0 0,-4-2 16,-4 0-16,-2-1 0</inkml:trace>
  <inkml:trace contextRef="#ctx0" brushRef="#br0" timeOffset="12667.363">24337 3507 0,'0'0'15,"0"0"-15,0 0 0,24 0 0,-24 0 16,32-1-16,-9 2 16,1-1-16,2 0 0,2 0 0,3 2 15,2-1-15,-4 0 0,-5-1 16</inkml:trace>
  <inkml:trace contextRef="#ctx0" brushRef="#br0" timeOffset="13200.2422">25588 2898 0,'0'0'0,"0"0"0,0 0 0,-25 16 15,13-7-15,-5 3 0,-3 3 16,-4 6-16,1 0 0,-3 3 16,-1 4-16,-3 6 0,5-3 0,1 5 15,2 1-15,-1 1 16,5-5-16,2 3 0,3 0 16,3-2-16,2-2 0,5-2 15,2 3-15,3-3 0,3 0 0,3-1 16,5 2-16,1-6 0,2-1 15,-2-5-15,-4-5 0,-3-3 16</inkml:trace>
  <inkml:trace contextRef="#ctx0" brushRef="#br0" timeOffset="14285.9682">25605 3160 0,'0'0'0,"0"0"0,0 0 16,0 0-16,0 0 0,0 0 0,18-14 15,-18 14-15,21-2 0,-21 2 16,26 0-16,-26 0 15,27 2-15,-10 1 0,0 3 16,-1 1-16,-2-2 0,-2 3 0,-2-1 16,-2 2-16,-3 0 0,-3 2 15,-5 0-15,-1 0 0,-4-1 16,-3 0-16,-3 1 0,-8 4 16,-2 0-16,-2-1 0,1 2 15,-3-2-15,0-2 0,-5 3 16,2-2-16,4 0 0,4-2 0,3-1 15,4-2-15,2 2 0,3-2 16,4-1-16,2 0 0,4-3 16,2 1-16,5-1 0,3-1 15,5 1-15,4-3 0,4 0 16,3-2-16,4 0 0,2 0 16,6 0-16,1-1 0,-2 1 15,-1 0-15,-6 1 0,-6-1 16,-4 0-16</inkml:trace>
  <inkml:trace contextRef="#ctx0" brushRef="#br0" timeOffset="14685.7138">26064 3188 0,'0'0'0,"0"0"16,0 0-16,0 0 0,0 0 0,29-8 15,-29 8-15,28-5 0,-13 4 16,2 1-16,0 1 0,0 1 16,-1 2-16,5 2 0,0 2 15,-2 2-15,-3 0 0,0 3 16,-3 2-16,-2 2 0,-1 0 15,-2-2-15,-3 0 0,0 1 16,-2 2-16,-1 1 0,-1 1 16,0-1-16,1-2 0,-1 2 15,-1 0-15,1-1 0,1-1 0,0-3 16,0 1-16,1-3 0,0 0 0,-1-1 16,0-2-16,0-2 15,1-1-15,-1-2 0,1-1 16,-1 0-16,1-2 0,-3-1 15</inkml:trace>
  <inkml:trace contextRef="#ctx0" brushRef="#br0" timeOffset="14975.3941">26549 3157 0,'0'0'0,"0"0"0,0 0 15,0 0-15,0 0 0,0 0 16,0 0-16,-23 14 0,23-14 0,-24 16 16,24-16-16,-35 24 15,15-11-15,-4 4 0,-4 1 16,2 0-16,0-1 0,-8 5 0,0-2 16,-4 3-16,4-1 0,5-1 15,2-3-15,3-1 0,3-2 16,1-3-16,1-2 0,5-1 15,3-1-15,3-1 0,3-3 16,0-1-16,1-1 0,4-2 16,0 0-16,0 0 0,2 0 0,-2 0 15</inkml:trace>
  <inkml:trace contextRef="#ctx0" brushRef="#br0" timeOffset="15316.5113">26927 3089 0,'0'0'0,"0"0"16,0 0-16,15 14 0,-15-14 0,10 17 15,-10-17-15,11 24 0,-6-10 16,-1 4-16,-2 1 0,0 1 15,-1 2-15,-2 5 0,-2 1 16,-3 0-16,0-1 0,-2 0 16,-1-1-16,-1 0 0,0-2 0,-2 3 15,0-2-15,-1-2 0,-2-1 16,2-3-16,1-4 0,0 0 16,0-3-16,1-1 0,0-2 15,4-3-15,3-3 0,0-2 16,2-1-16,1-3 0,2-4 15,-1 3-15,0-1 0,0 2 16</inkml:trace>
  <inkml:trace contextRef="#ctx0" brushRef="#br0" timeOffset="15916.725">27684 2769 0,'0'0'0,"0"0"16,0 0-16,0 0 0,0 0 15,-9 24-15,9-24 0,-15 23 16,4-9-16,-3 1 0,-1 3 15,-2-1-15,-1 0 0,-9 5 16,-1 0-16,1-4 0,3 0 0,-2-2 16,1 0-16,-5 0 0,3-2 15,0-2-15,2-3 16,3-2-16,4-4 0,3-1 0,1-3 16,3-1-16,1-1 0,2-2 15,1-1-15,3 0 0,1-1 16,1-1-16,2-3 0,2 1 15,0 2-15,2-2 0,3-1 16,0-1-16,2 2 0,1-2 16,1 3-16,0-1 0,0 2 0,0-1 15,1 2-15,-1 2 0,0 3 16,2 1-16,0 0 0,0 1 16,0 0-16,3 2 0,0 3 15,1 0-15,-2 2 0,1 1 16,-1 2-16,1 0 0,-2 1 15,1 2-15,2-1 0,-1 0 16,0 1-16,-3 0 0,-1 0 16,0-1-16,0 0 0,-1-1 15,-2 0-15,-1-1 0,0-1 0,-2 1 16,0-1-16,-1 0 16,1 2-16,-2-3 0,1-2 0,0-2 15,1-4-15,-2 1 0,1-1 16,-2 1-16</inkml:trace>
  <inkml:trace contextRef="#ctx0" brushRef="#br0" timeOffset="16300.6275">27931 2888 0,'0'0'0,"0"0"15,0 0-15,22-2 0,-22 2 0,24-4 16,-6 4-16,1 0 0,0 3 16,2-2-16,1 1 15,6-2-15,-2 0 0,-2 2 16,-4-1-16,-2 2 0,-4-1 0,-1-1 16,-2-1-16,-4 0 0,-1 2 15,-4-2-15,-2 0 0,-2 1 16,2-1-16,-2 0 0</inkml:trace>
  <inkml:trace contextRef="#ctx0" brushRef="#br0" timeOffset="16590.4225">28128 2753 0,'0'0'0,"0"0"15,0 0-15,0 0 0,0 0 0,-3 22 16,3-22-16,-8 19 16,8-19-16,-9 23 0,6-9 0,-1 0 15,-1 1-15,1 0 16,-2 0-16,2 1 0,-1-2 0,1 1 16,0-1-16,-1 0 0,1-1 15,1-1-15,0 1 0,1-2 16,0-1-16,1 0 0,0-1 15,0-2-15,1-3 0,-1 1 16,-1-1-16,2-1 0,0-3 16,3 4-16,-3-4 0,2 2 0</inkml:trace>
  <inkml:trace contextRef="#ctx0" brushRef="#br0" timeOffset="16850.5492">28552 2783 0,'0'0'0,"0"0"16,0 0-16,0 0 0,0 0 0,-2 22 16,2-22-16,-2 22 0,2-22 0,-3 26 15,0-10-15,-2 0 16,1-1-16,-1 2 0,0 0 15,0-1-15,1 0 0,-4 7 16,0 1-16,-4-2 0,0 0 0,2-2 16,3-5-16,0-1 0</inkml:trace>
  <inkml:trace contextRef="#ctx0" brushRef="#br0" timeOffset="18617.5305">23051 6176 0,'0'0'0,"0"0"16,0 0-16,0 0 0,0 0 0,0 0 15,0 0-15,0 0 0,0 0 16,-3 26-16,3-26 16,-4 27-16,4-27 0,-7 37 15,2-14-15,-1-1 0,0 2 0,-2 6 16,-2 2-16,-1 0 0,0 0 16,0 4-16,1 1 0,1-7 15,2-5-15,5-1 0,3-5 16,1-2-16,3-4 0,0-4 15,4-6-15,0 0 0,0-1 0,1-4 16,3-3-16,0-2 0,2-1 16,3-4-16,3-4 15,-2 2-15,-1 2 0,4-6 0,3-4 16,-3 1-16,-1 1 0,-1 0 16,-1 0-16,-4-2 0,-1 0 0,2-6 15,-3 2-15,-4 6 16,-1 2-16,-1-6 0,-1 1 15,-2 6-15,-2 3 0,-1 2 16,-2 1-16,0 1 0,0 0 0,-1 3 16,-1 2-16,-1 1 0,1 0 15,-2 4-15,-2 4 16,0-2-16,1 3 0,-1 3 0,0 6 16,0-1-16,-1 0 0,-1 5 15,0 4-15,2 0 0,1 0 0,-3 9 16,-1 5-16,2-2 15,0 0-15,0 4 0,2 6 16,-1-1-16,1-2 0,-1 15 16,-1 6-16,1-7 0,1-2 0,-6 6 15,-5 0-15,3-4 0,-1-3 16,-4 12-16,-5 1 16,2-8-16,1-8 0,-23 23 0,-5-5 15,9-12-15,8-8 0,-9-3 16,-4-2-16,9-9 0,6-7 0,-5-4 15,-3-4-15,4-4 0,3-6 16,1-2-16,2-1 16,1-10-16,3-6 0,6 4 0,6 1 15,4 4-15</inkml:trace>
  <inkml:trace contextRef="#ctx0" brushRef="#br0" timeOffset="18833.8751">23439 6609 0,'0'0'0,"18"-7"16,4 2-16,1 0 0,2 1 0,14 0 15,10 0-15,-5 2 16,-2 0-16,8 4 0,0 4 15,-11 0-15,-9 2 0,-2-2 16,-7 0-16,-6-2 0</inkml:trace>
  <inkml:trace contextRef="#ctx0" brushRef="#br0" timeOffset="19000.768">23367 6927 0,'0'0'0,"0"0"0,0 0 16,37-5-16,-18 4 0,6-2 16,7 1-16,3 0 0,3 1 0,15-1 15,4 1-15,2-2 0,-12 1 16,-8 1-16</inkml:trace>
  <inkml:trace contextRef="#ctx0" brushRef="#br0" timeOffset="19433.7495">24609 6568 0,'0'0'0,"0"0"0,0 0 16,23-4-16,-23 4 0,30-1 16,-10 1-16,2 1 0,1 2 0,7 1 15,0 2-15,-5 2 16,-2 0-16,-4 3 0,-3 2 0,-3 1 16,-4 0-16,-4 1 0,-5 3 15,-6-1-15,-4 1 0,-11 4 16,-5 2-16,-3-2 0,-2-1 0,-2 2 15,-2 0-15,-5 4 16,3-2-16,3-2 0,1-3 16,6-1-16,6-3 0,6-1 0,4 0 15,3-3-15,3-2 0,8 0 16,7 2-16,5-4 0,6-1 16,11 0-16,9-2 15,0-1-15,0-1 0,13 1 0,3 2 16,-3-3-16,-2-2 0,-6 1 15,-11-1-15,-8-1 0</inkml:trace>
  <inkml:trace contextRef="#ctx0" brushRef="#br0" timeOffset="19884.1566">25433 6588 0,'0'0'0,"4"-6"0,2-1 16,1 0-16,3 0 0,2-1 0,4 0 16,1-2-16,0 3 0,1-1 15,0 1-15,0 0 0,0 2 16,-1 4-16,0 3 0,-3 0 15,-1 1-15,-2 2 0,-1 1 16,-2 6-16,-1 4 0,-2 2 16,0 2-16,-1 0 0,-1 1 0,1 1 15,-2 5-15,0 3 16,1-2-16,1 0 0,-1 2 0,0-2 16,1-1-16,-1-1 0,1 0 15,2-2-15,-1-2 0,4-1 16,1 0-16,-1-4 0,0-2 15,3-2-15,2 0 0,-1-4 16,1-4-16,-2-1 0,-1-1 16,-1-2-16,-2 0 0,1-4 15,-1-3-15,-4-2 0,0-2 0,-1 3 16,-1 0-16,0 2 0</inkml:trace>
  <inkml:trace contextRef="#ctx0" brushRef="#br0" timeOffset="20167.3439">26031 6552 0,'0'0'0,"0"0"0,0 0 0,0 0 16,0 0-16,-23 26 0,23-26 15,-25 25-15,12-12 0,-7 3 16,-6 4-16,2-1 0,1 0 0,-11 8 15,-4 1-15,3-2 16,3 0-16,-8 4 0,0-1 16,4-3-16,5-5 0,-2-1 15,5-3-15,5-2 0,4-3 0,3-2 16,5-3-16,4-2 16,1-3-16,2-2 15,0-3-15,4-4 0,4-2 0,-2 4 16,0-1-16,-1 2 0</inkml:trace>
  <inkml:trace contextRef="#ctx0" brushRef="#br0" timeOffset="20766.9829">26748 6156 0,'0'0'16,"0"0"-16,0 0 0,0 0 0,0 0 15,-1 28-15,1-28 0,-7 26 16,7-26-16,-15 29 0,2-9 16,-3-2-16,-3 0 0,-6 6 15,-3-2-15,1-2 0,0-1 16,1 0-16,-1-1 0,-3 0 15,1-4-15,0-1 0,1-3 16,2-4-16,4-2 0,1-4 16,1-2-16,4-1 0,3-2 0,2-4 15,2-2-15,2-2 0,2 1 16,1 0-16,2 0 16,2 1-16,1-2 0,3 0 0,2-1 15,3 1-15,1 2 0,0-1 16,-1 0-16,0 1 0,-2 2 15,4 0-15,1 1 0,1 3 16,-1 2-16,1-2 0,1 3 16,-1 1-16,1 2 0,2 3 0,3 2 15,-3 0-15,1 1 0,1 4 16,-1 2-16,2 0 0,0 1 16,5 2-16,1 0 0,-3-2 15,-2 2-15,0 1 0,-1 1 16,-3 0-16,0-3 0,-1 2 15,1 0-15,-2-3 0,-1-1 16,0-3-16,1-2 0,-3 3 16,-1 1-16,-2-2 0,0 0 15,-2-1-15,-1-1 0,-1 0 0,-1 2 16,-1-5-16,0 1 0,-1-3 16,0 0-16,1 0 0</inkml:trace>
  <inkml:trace contextRef="#ctx0" brushRef="#br0" timeOffset="22705.654">22885 8688 0,'0'0'0,"0"0"0,0 0 0,0 0 15,0 0-15,0 0 0,0 0 16,11-17-16,-9 16 0,-2 1 15,2 4-15,-2-1 0,0 2 0,-2 4 16,-1 5-16,-3 2 0,0 1 16,-1 3-16,-1 3 15,1 1-15,-2 0 0,-2 8 0,-1 1 16,0-2-16,-1-2 0,3 5 16,4-1-16,0-4 0,1-4 0,-1-2 15,1-2-15,3-4 16,2-3-16,2-3 0,3-1 15,1-2-15,-1-2 0,2-4 16,3-3-16,1-1 0,1-1 0,5-3 16,4-2-16,-2-2 0,0-1 15,5-7-15,2-2 16,-3 0-16,0 1 0,0-3 0,0-1 16,-2 0-16,-2 1 0,1-4 15,-1 0-15,-6 7 0,-2 1 16,2-3-16,-1-1 0,-3 4 15,-2 1-15,-2 2 0,0 2 16,-3 3-16,0 3 0,-2 1 16,-1 0-16,-2 4 0,-2 1 0,1 4 15,-1 3-15,1 0 0,0 1 16,-2 5-16,0 5 0,0-1 16,-1 1-16,0 4 0,-2 3 15,0 2-15,0 0 0,-1 12 16,0 3-16,1 0 0,2-1 0,-4 15 15,0 3-15,1-3 16,0-4-16,-2 13 0,0 2 16,1-9-16,0-7 0,-6 13 15,-3 3-15,2-9 0,3-7 0,-6 7 16,-1-1-16,6-14 0,1-3 16,-9 13-16,0-7 0,3-13 15,1-6-15,0-7 0,0-1 16,11-13-16,2-2 0,-2-4 15,-1-3-15,2-6 0,2-5 0,1 4 16,2 4-16,0 0 0</inkml:trace>
  <inkml:trace contextRef="#ctx0" brushRef="#br0" timeOffset="22901.3683">23487 9115 0,'0'0'0,"9"-4"0,4-1 16,2 0-16,3 1 0,12-1 15,5 2-15,-1-1 0,0 1 0,5 4 16,-3 5-16,-7-1 0,-7 2 16,-4-1-16,-4-3 0,-2 1 15</inkml:trace>
  <inkml:trace contextRef="#ctx0" brushRef="#br0" timeOffset="23066.992">23421 9479 0,'0'0'0,"0"0"0,0 0 0,27-2 16,-27 2-16,40-2 0,-11-1 15,3 0-15,3 1 0,14 0 16,5 0-16,-3-1 0,-1-2 0,-1 0 15,-8 2-15,-8 0 0</inkml:trace>
  <inkml:trace contextRef="#ctx0" brushRef="#br0" timeOffset="23470.8673">24673 9053 0,'0'0'15,"0"0"-15,16-9 0,-7 6 0,2 0 16,5-2-16,3 1 0,4 1 16,0 1-16,0 2 0,1 1 15,-1 2-15,1 1 0,-1 4 16,1 3-16,-2 0 0,-2 2 15,2 5-15,-3 3 0,-3 2 0,-1-1 16,-3 4-16,-2 3 16,-3-1-16,0-1 0,-3 5 0,0 0 15,-2-1-15,0-3 0,-1 4 16,-1 1-16,-1-5 0,-1-1 16,0-4-16,-2 0 0,1-5 15,-1 0-15,-1-3 0,1 0 16,1-7-16,-1-1 0,2-2 15,1 0-15,1-5 0,-3 1 0,-1-6 16,0-4-16,1 2 0,0 0 16,1 2-16</inkml:trace>
  <inkml:trace contextRef="#ctx0" brushRef="#br0" timeOffset="23766.9025">25271 9007 0,'0'0'0,"0"0"15,0 0-15,0 0 0,0 0 0,-21 17 16,21-17-16,-27 22 0,11-8 16,-3 2-16,-2 2 0,-2 2 15,-3 2-15,-7 5 0,0 0 16,0-1-16,-1 0 0,-7 6 15,2 1-15,2-2 0,3-2 0,-5 3 16,3-3-16,5-3 16,6-4-16,3-2 0,4-2 15,4-3-15,3-3 0,2-3 16,2-1-16,4-4 0,2-1 0,0 0 16,0-1-16,1-2 0</inkml:trace>
  <inkml:trace contextRef="#ctx0" brushRef="#br0" timeOffset="24219.7265">25788 8803 0,'0'0'16,"0"0"-16,0 0 0,0 0 16,0 0-16,0 0 0,0 0 15,0 0-15,-28 15 0,28-15 0,-21 17 16,21-17-16,-22 18 0,11-7 16,1 1-16,1 0 0,2-1 15,0 0-15,1 0 0,2-1 16,2-1-16,2-1 0,3-1 15,2-2-15,0 0 0,3-1 16,2-1-16,1 0 0,1-2 0,3 0 16,4-2-16,-1 0 15,-2-1-15,4-3 0,0-2 16,-2 0-16,-3 0 0,-1 0 0,1-1 16,-4 2-16,-1-2 0,-2 0 15,0-1-15,-2 1 0,-3 1 16,-4-3-16,-4 2 0,-1-1 15,-3 1-15,-6 3 0,-6 1 16,-1 2-16,-2 0 0,5 0 16,2 1-16,3-1 0</inkml:trace>
  <inkml:trace contextRef="#ctx0" brushRef="#br0" timeOffset="43918.4009">21381 2087 0,'0'0'0,"0"0"16,0-14-16,0 7 0,0 1 0,-2-5 16,-3-1-16,-2 0 0,-3 1 15,-11-6-15,-7-1 16,-3 3-16,-3 2 0,-18-3 0,-8-1 16,0 4-16,1 0 0,-22 2 15,-7 0-15,-9 2 0,7 2 0,-23 6 16,-3 3-16,-25 6 15,26 3-15,-12 4 0,-8 2 16,20 5-16,11 2 0,-11 9 16,-7 3-16,15-2 0,11-4 0,-11 13 15,-9 7-15,16-1 0,11 0 16,-5 8-16,-1 6 0,14-8 16,10-7-16,2 13 0,0 6 15,17-9-15,13-5 0,-2 3 16,0 1-16,11-8 0,7-3 0,1 7 15,0 4-15,5-7 16,1-4-16,4 8 0,3 7 16,6-7-16,3-6 0,9 2 15,5 1-15,1-7 0,1-5 0,5 4 16,4 3-16,2-5 0,0-4 16,18 5-16,12 4 0,-4-9 15,-4-7-15,3-6 0,2-3 16,3-1-16,2 1 0,8-2 15,6-3-15,1-4 0,1-4 16,3-1-16,2 1 0,0-1 16,-2 0-16,5-5 0,2-2 15,-1-2-15,2-3 0,4 0 16,1-1-16,5-3 0,3-1 0,3-5 16,0-7-16,-7 2 0,-4 2 15,0 0-15,2 1 0,-6-1 16,-3-2-16,0-5 0,2-2 15,-3 1-15,-2-1 0,-1-2 16,3 0-16,-4-3 0,-2 2 0,2-5 16,0 0-16,-6-3 0,-5 0 15,-4 0-15,-3-2 0,-8 0 16,-5 1-16,1-1 0,-2-3 16,-7 2-16,-6 1 0,-2-4 15,0-2-15,-2-1 0,-2 1 16,-6 1-16,-4 0 0,-4 5 15,-3 3-15,-1-9 0,-1-7 16,-6 8-16,-2 4 0,-5-2 16,-4-1-16,-2-1 0,0 1 0,-4 3 15,-2 1-15,-9 2 0,-6 3 16,-4-3-16,-3-2 0,-5 3 16,-4 3-16,-9-1 0,-7 2 15,1 4-15,3 2 0,-9-1 16,-7-3-16,0 5 0,1 3 15,-6 7-15,-3 2 0,0 4 16,1 3-16,-6 0 0,-3 0 16,-1 6-16,2 2 0,-9 8 0,-7 3 15,3 4-15,2 3 16,-23 20-16,-14 13 16,22-2-16,14-3 0,8 1 0,6-2 15,28-15-15,18-8 0,13-8 16</inkml:trace>
  <inkml:trace contextRef="#ctx0" brushRef="#br0" timeOffset="45234.5225">26480 8580 0,'0'0'0,"-18"-13"0,-4-1 0,-3-2 15,-4-1-15,-19-10 0,-19-10 16,-1 3-16,0 4 0,-22-8 15,-21-4-15,13 7 0,9 4 0,-62-12 16,-2 4-16,21 10 0,17 8 16,-14 3-16,-8 4 15,15 4-15,9 3 0,-15 4 16,-11 4-16,18 2 0,12 3 0,-15 8 16,-7 7-16,15 1 0,12-2 15,-12 7-15,-9 6 0,20-2 16,12 0-16,-8 6 0,-5 6 15,14-6-15,10-4 0,-3 13 16,-2 9-16,8-6 0,9-5 0,-3 9 16,-1 7-16,18-7 0,12-4 15,-4 6-15,-1 4 16,11-4-16,10-3 0,3 7 0,5 4 16,7-8-16,4-7 0,7 8 15,3 5-15,7-8 0,4-5 0,8 5 16,5 4-16,2-7 15,0-5-15,15 7 0,9 6 16,2-14-16,1-9 0,13 5 16,10 3-16,-10-3 0,-8-2 0,22-2 15,16-2-15,-11-4 0,-7-4 16,16 1-16,11 0 0,-9-7 16,-7-4-16,18 2 0,12 2 15,-11-5-15,-7-3 0,18-5 16,13-2-16,-14-2 0,-8-1 0,12-5 15,11-3-15,-19-2 16,-10-1-16,13-2 0,10 0 16,-17-2-16,-9-2 0,11-3 15,10-2-15,-15-2 0,-9-2 0,8-5 16,4-4-16,-20 5 0,-17 5 16,9-11-16,5-5 0,-17 3 15,-13 4-15,4-11 0,3-4 16,-8 3-16,-4 2 0,-2-5 15,-3-5-15,-8 5 0,-4 2 0,-7-9 16,-2-7-16,-7 6 16,-5 5-16,1-7 0,-2-4 15,-4 9-15,-4 5 0,-10-7 16,-8-4-16,-1 7 0,-3 6 0,-7-11 16,-6-6-16,-2 9 0,-2 7 15,-13-9-15,-10-5 0,4 6 16,1 5-16,-14-1 0,-10-3 15,-1 5-15,0 3 0,-13 9 16,-9 4-16,6 7 0,5 3 0,-21 4 16,-14 0-16,38 5 0,27 5 15,17 3-15</inkml:trace>
  <inkml:trace contextRef="#ctx0" brushRef="#br0" timeOffset="49518.3158">20846 3012 0,'0'0'0,"0"0"0,0 0 15,0 0-15,20-3 0,-20 3 0,0 0 16,28-7-16,-15 5 0,2 1 16,4-3-16,-1 1 0,0 2 15,2-1-15,4 1 0,4 0 16,0 0-16,2-1 0,2 1 15,0 0-15,0 2 0,3-2 16,1-1-16,9 0 0,-1 1 16,1 1-16,0 1 0,-2-1 0,-2 0 15,6 0-15,-1 0 16,-4 0-16,-3 0 0,-3 0 0,-2-1 16,-3 0-16,-2 0 0,-2 1 15,0 0-15,-4-1 0,-2 0 16,-2-1-16,-3 2 0,-3-1 15,-2-2-15,-3 2 0,-1 0 16,-3 1-16,1-1 0,-3 1 16,0-1-16,-2 1 0,2 1 0,-2-1 15,-1 3-15,-3-1 0,-3-2 16,-4 1-16,-3-1 16,2 0-16,1 0 0,2 0 0</inkml:trace>
  <inkml:trace contextRef="#ctx0" brushRef="#br0" timeOffset="49967.8684">20791 3071 0,'0'0'0,"0"0"16,0 0-16,0 0 0,0 0 0,0 0 15,0 0-15,31 0 0,-31 0 16,26-1-16,-26 1 0,37-2 16,-15 0-16,3-1 0,4 1 15,1 1-15,0 0 0,12-1 16,2 2-16,-3 0 0,-1-1 15,12 1-15,1 0 0,-5 0 16,-3-1-16,9 1 0,1 0 16,-6 0-16,-4 0 0,0 0 0,-1-2 15,-5 1-15,-2 0 0,1 1 16,-1 0-16,-9 0 0,-1 0 16,0 0-16,-1 0 0,-9-1 15,-2 0-15,-3 1 0,-1-1 16,-3 1-16,-2-2 0,-1 2 15,-2 0-15,0 2 0,1 0 0,-3 1 16,-2 3-16,-1-3 0,1 1 16,1-2-16</inkml:trace>
  <inkml:trace contextRef="#ctx0" brushRef="#br0" timeOffset="57218.513">20532 2851 0,'0'0'16,"0"0"-16,0 0 0,0 0 16,0 0-16,0 0 0,0 0 15,0 0-15,0 0 0,0 0 16,0 0-16,-23-11 0,23 11 0,0 0 15,0 0-15,0 0 0,0 0 16,0 0-16,0 0 16,0 0-16,-21-15 0,21 15 0,0 0 15,0 0-15,0 0 0,0 0 16,0 0-16,0 0 0,-24-6 0,24 6 16,-6-1-16,6 1 0,0 0 15,-7-1-15,7 1 16,-7 0-16,7 0 0,-7 0 15,7 0-15,-6 2 0,6-2 0,-7 2 16,4-2-16,-2 2 0,0 0 16,-1 2-16,1-2 0,-1 1 15,1 0-15,-2 0 0,0 1 16,-1-2-16,0 2 0,-1 1 16,0 0-16,0 2 0,-1-1 0,0 1 15,0 0-15,1 1 16,0-1-16,-1 1 0,-1 1 15,0-1-15,0 1 0,0 0 16,-1 1-16,0 0 0,0 0 0,0 2 16,-2 2-16,2-1 0,1-2 15,-2 5-15,0 0 0,0 1 16,0 1-16,1 0 0,0 2 16,2-2-16,3-2 0,-2 1 15,0 0-15,1 1 0,0 0 16,1 1-16,0 0 0,1-1 15,0-1-15,2 0 0,0 1 16,1 0-16,1 0 0,0 6 0,0-2 16,1-4-16,0-1 15,1-1-15,1 3 0,2-3 16,-1-2-16,2 1 0,2-1 16,0 1-16,1-2 0,1-1 0,0-1 15,1 1-15,0-1 0,0 0 16,0-2-16,0 0 0,-1-1 15,2 0-15,0 2 0,1-1 16,2-2-16,2 0 0,-1-1 16,0-1-16,0 0 0,-1-2 15,-1 1-15,1-1 0,2-1 0,1 0 16,2 0-16,-1-1 0,1 0 16,-1 0-16,-1-1 15,1-1-15,-2 0 0,1 0 0,-1-1 16,0 1-16,1 0 0,-1-2 15,1 1-15,-1-3 0,1 2 0,-2-3 16,-1 1-16,0-2 16,2 3-16,-1-3 0,0 0 15,1 0-15,-1 0 0,0 0 16,1 0-16,-1-1 0,0 1 0,-1-2 16,-2 2-16,-2-1 0,1 1 15,-1 0-15,0 1 0,0-3 16,0 0-16,-1-1 0,2 0 15,-1 0-15,0 1 0,1-1 16,1 0-16,-1 1 0,-1-2 0,-2 1 16,0 1-16,1-2 15,-1 1-15,0-1 0,0 0 16,-2 0-16,1 0 0,-3 2 16,0 0-16,1-1 0,-2 0 0,0 0 15,0 1-15,0-1 0,1 0 16,-2 0-16,0 0 0,0 0 15,0 0-15,0 0 0,0-1 16,0 0-16,1-1 0,-2 1 16,0 0-16,0 1 0,0 0 0,0-1 15,0 1-15,0 0 0,0 1 16,0-1-16,0-1 0,0 0 16,0 1-16,-2 0 0,1-1 15,0 1-15,1 0 0,-1 0 16,0 0-16,0 1 0,-1 0 15,-2-1-15,1 1 0,0 1 16,-1 0-16,1 1 0,-1-3 16,-1 3-16,0-2 0,-1 2 15,2 0-15,-2 0 0,0 0 0,-2 0 16,0 0-16,1-1 16,-1 0-16,0 1 0,0 1 15,1-1-15,-1 0 0,0 2 0,0-1 16,-1 2-16,0-2 0,-1 1 15,-1 0-15,0 0 0,-1 0 0,0-1 16,0 2-16,-1 0 16,2 1-16,1 0 0,1 0 15,-3 1-15,1 0 0,-1 0 16,-1 1-16,0 0 0,0-1 0,-1 2 16,1-1-16,0 1 0,0-1 15,1 1-15,-1-1 0,1 1 16,0 1-16,0 0 0,1-1 15,-1 0-15,0-1 0,-1 1 16,-2 1-16,2 0 0,0 2 0,0-2 16,0 0-16,1 1 15,0 1-15,0 0 0,-1 0 16,0 1-16,-1 0 0,2 0 0,0 0 16,0 0-16,1 1 0,0-1 15,0 1-15,1 1 0,0 0 16,1 1-16,0-1 0,1 1 15,-1 0-15,1-1 0,0 2 16,1-1-16,-2 0 0,0 1 16,0 1-16,0-1 0,1 1 0,0 0 15,-1 1-15,1 0 16,1 0-16,-1 0 0,1 0 16,1 0-16,0 0 0,1 1 0,-1-2 15,1 3-15,-1-3 0,2 2 16,-1 0-16,1 0 0,-1 1 15,2 1-15,0 0 0,0 0 16,-1 0-16,2-1 0,0 0 16,0 1-16,0-1 0,1-1 15,0 2-15,0 0 0,0 0 0,1 0 16,0-2-16,0 0 0,0 0 16,0-2-16,0 0 0,0-1 15,1 1-15,-1-2 0,0 0 16,0 0-16,0-1 0,0 1 15,0 0-15,-1-1 0,-1 2 16,-1 1-16,-1 2 0,1-3 0,0-1 16,0 0-16</inkml:trace>
  <inkml:trace contextRef="#ctx0" brushRef="#br0" timeOffset="70050.0872">16086 4735 0,'0'0'0,"0"0"0,0 0 16,0 0-16,0 0 0,0 0 0</inkml:trace>
  <inkml:trace contextRef="#ctx0" brushRef="#br0" timeOffset="70251.5181">16159 4682 0,'0'0'0,"0"0"16,0 0-16,0 0 0,0 0 0,0 0 16,0 0-16,0 0 0,0 0 0,0 0 15,0 0-15,23-12 16,-23 12-16,0 0 0</inkml:trace>
  <inkml:trace contextRef="#ctx0" brushRef="#br0" timeOffset="70418.527">16177 4635 0,'0'0'16,"0"0"-16,0 0 0,0 0 16,0 0-16,0 0 0,0 0 15,0 0-15,4 25 0,-4-25 0,0 0 16,0 0-16</inkml:trace>
  <inkml:trace contextRef="#ctx0" brushRef="#br0" timeOffset="87569.7774">27903 6588 0,'0'0'15,"0"0"-15,0 0 0,0 0 16,0 0-16,-20 25 0,20-25 15,-29 29-15,10-12 0,-6 3 0,-5 2 16,-2 1-16,-1 2 0,-16 10 16,-5 1-16,-11 8 0,2-1 15,-13 7-15,1-1 0,-1 0 16,11-6-16,-5 4 0,3-3 16,15-11-16,7-6 0,-9 4 15,9-7-15,21-14 0,2-6 0,3-4 16,3-5-16,5 1 0,2 1 15,3 1-15</inkml:trace>
  <inkml:trace contextRef="#ctx0" brushRef="#br0" timeOffset="87803.2078">27089 6532 0,'0'0'0,"0"0"16,0 0-16,0 0 0,27 11 0,-9-1 16,6 6-16,1 0 0,1 1 15,11 10-15,5 7 0,-4-3 16,-4-2-16,4 9 0,-2 1 16,0 2-16,-5-5 0,-5-9 15,-2-6-15,-5-4 0,-1-5 0,-5-3 16,-3-1-16,-2-2 0</inkml:trace>
  <inkml:trace contextRef="#ctx0" brushRef="#br0" timeOffset="88236.1295">28462 3703 0,'0'0'0,"0"0"15,0 0-15,-27 12 0,27-12 0,-36 17 16,10-3-16,-3 2 16,-2 1-16,-14 6 0,-4 3 15,-12 5-15,3-2 0,-12 5 16,3-3-16,7-3 0,8-2 0,-6 2 15,3-4-15,8-4 0,4-2 16,0-2-16,4-4 0,10-5 16,3-4-16,6 0 0,6 0 15,3-1-15</inkml:trace>
  <inkml:trace contextRef="#ctx0" brushRef="#br0" timeOffset="88454.1901">27811 3672 0,'0'0'0,"0"0"15,0 0-15,28 16 0,-13-6 16,5 4-16,4 5 0,10 9 16,2 3-16,-1 3 0,-2 4 15,2 6-15,-4 0 0,-4 7 16,-6 0-16,-8-4 0,-4-3 0,-5 3 15,-6-3-15,1-11 0,0-9 16,0-5-16</inkml:trace>
  <inkml:trace contextRef="#ctx0" brushRef="#br0" timeOffset="89370.0258">17267 2578 0,'0'0'0,"0"0"0,0 0 0,0 0 15,-22 20-15,22-20 0,-31 26 16,12-9-16,-1 2 0,-6 3 16,-6 4-16,-9 5 0,0 1 0,-14 9 15,-3 0-15,-4 2 16,8-7-16,-8 3 0,3-5 15,10-6-15,8-5 0,3-6 0,0-2 16,7-6-16,6-3 16,5-8-16,5-7 15,3 4-15,3 0 0,2 2 0</inkml:trace>
  <inkml:trace contextRef="#ctx0" brushRef="#br0" timeOffset="89586.2655">16701 2680 0,'0'0'0,"0"0"16,0 0 0,21 18-16,-3 0 0,-2 3 0,0 1 15,6 12-15,1 3 0,-1 2 16,-2 0-16,2 12 0,-1 3 15,0 7-15,-3-3 0,-3-13 0,-4-9 16,-2-10-16</inkml:trace>
  <inkml:trace contextRef="#ctx0" brushRef="#br0" timeOffset="91086.1548">12306 3363 0,'0'0'0,"0"0"0,0 0 15,0 0-15,0 0 0,0 0 16,0 0-16,14-21 0,-14 21 0,25-5 15,-4 2-15,6-1 0,4 1 16,4-3-16,5 1 0,14-3 16,3 1-16,20-4 0,5 0 15,16-1-15,-1 1 0,16-1 16,-1 1-16,12-2 0,-4 0 16,48-5-16,-14 3 0,-14 3 15,-10 3-15,-2 2 0,-1 1 16,-7-4-16,-5-2 0,11-3 0,7 1 15,-7 5-15,-6 3 0,3 2 16,2 0-16,-7-1 0,-5 1 16,7-2-16,1-1 0,-10 2 15,-6-1-15,-6 5 0,-3 2 16,-9 1-16,-5 0 0,-4-5 16,-2-1-16,-8 2 0,-4 2 15,-3 1-15,-1 3 0,-8 1 0,-4-1 16,-3 4-16,0 3 15,-5 2-15,-5 2 0,-5 8 0,-5 6 16,-7-8-16,-6-7 0,-3-4 16</inkml:trace>
  <inkml:trace contextRef="#ctx0" brushRef="#br0" timeOffset="105353.7049">5251 7407 0,'0'0'0,"0"0"0,0 0 0,0 0 15,0 0-15,0 0 0,0 0 16,-10 25-16,10-25 0,-10 22 16,10-22-16,-13 33 0,5-16 0,-2 4 15,-1 0-15,0-1 0,0 0 16,-4 6-16,-1 1 0,3-3 15,2-1-15,3-1 0,1-2 16,1-2-16,2-4 0,0 0 16,3-2-16,1-2 0,0-1 0,7-4 15,2-3-15,2-3 16,1-4-16,3-2 0,1-2 16,0 1-16,3-2 0,2-2 15,2-2-15,-1-1 0,0 1 16,1-6-16,2-2 0,-2 1 0,-1 1 0,-1-1 15,1 0 1,-3-1-16,-4 0 0,-1 2 0,-2 1 16,-2 2-16,-1 3 0,-2-2 15,-2 1-15,0 1 0,-2 1 16,-1 1-16,0 3 0,0 0 16,-1 3-16,-1 3 0,0 0 15,0 3-15,0 0 0,-3 1 16,1 3-16,0 2 0,1 4 0,-2-1 15,-3 5-15,1-1 0,0 2 0,-1 4 16,-1 4-16,-1 0 16,4 1-16,-3 4 0,-2 2 15,3 1-15,-3-1 0,0 11 16,1 2-16,-1-1 0,0 0 16,-1 9-16,-1 0 0,1-3 15,0-2-15,0 3 0,-3 0 0,-3 6 16,-1-4-16,-3 0 0,-2 0 15,2-8-15,2-4 0,-7 5 16,-4-2-16,3-5 0,3-5 0,-3-3 16,0-2-16,2-6 15,0-4-15,-1-2 0,-4-2 16,4-5-16,1-4 0,-6-3 16,-3-3-16,0-1 0,1 0 0,-1-4 15,0-2-15,-1-2 16,-4 0-16,-3-4 0,-1-4 0,-1 0 15,4-1-15,-5-3 0,-4 0 16,5 1-16,1 1 0,7 3 16,10 4-16,7 4 0</inkml:trace>
  <inkml:trace contextRef="#ctx0" brushRef="#br0" timeOffset="106004.7351">5622 7767 0,'0'0'0,"0"0"16,0 0-16,0 0 0,34-6 0,-34 6 15,39-1-15,-13 0 0,0 1 16,3 0-16,2 0 0,7 0 15,0 0-15,-1 1 0,2-1 16,2 3-16,-6-1 0,-5 0 16,-5 0-16,-4 0 0,-3 1 15,-3-2-15</inkml:trace>
  <inkml:trace contextRef="#ctx0" brushRef="#br0" timeOffset="106170.0639">5616 8014 0,'0'0'16,"0"0"-16,0 0 0,0 0 15,0 0-15,0 0 0,33 0 16,-33 0-16,39-1 0,-13 1 16,6 0-16,-1 0 0,2-2 0,2 1 15,-5-1-15,-5 1 0</inkml:trace>
  <inkml:trace contextRef="#ctx0" brushRef="#br0" timeOffset="107053.7361">7115 8031 0,'0'0'0,"2"-7"0,-2-3 15,3 0-15,-1-1 0,0-1 0,1-4 16,3-4-16,0-2 16,-1-1-16,0-2 0,0 2 0,-1 0 0,0-3 15,-3-2-15,1 5 16,-2 1-16,-3 1 0,-1 1 16,-1 2-16,0 3 0,0 1 15,-2 1-15,-2 5 0,2 1 0,-2 4 16,-6-1-16,2 2 0,0 2 15,-6 5-15,1 1 16,-3 3-16,0 2 0,-8 8 0,-2 4 16,6-2-16,1 1 0,0 6 15,-3 5-15,0 3 0,3-1 0,2 0 16,2-2-16,1 0 16,4-1-16,3 3 0,4 0 15,2-9-15,2-3 0,4 3 0,2-1 16,2-10-16,0 0 0,3-3 15,0 0-15,6-3 0,2-2 0,3-5 16,2-3-16,-5-2 16,2-1-16,6-3 0,5-5 15,-1 0-15,-5-1 0,7-4 16,1-2-16,-1 0 0,-1 1 0,-3-4 16,-1-3-16,-3 2 0,-1 4 15,-2-2-15,-2 2 16,-4-1-16,2 1 0,-6-1 15,0 0-15,1 3 0,-4 3 0,-1 0 16,-4-3-16,-1 6 0,0 2 0,-3 1 16,-1 3-16,-1 1 15,1 1-15,-3 4 0,0 2 16,2 3-16,-2-1 0,0 4 16,-1 3-16,1 0 0,0 1 15,-1 4-15,1 1 16,3-1-16,-1 0 0,1 6 0,0 0 0,2-2 15,1 2-15,4-4 0,0-1 16,3-1-16,-1 0 0,0-1 16,3-2-16,-3 0 0,2-2 15,0-5-15,0 0 0,3-1 16,1-1-16,4-1 0,4-3 16,-2-3-16,3-2 0,0-4 15,0-5-15,-4 2 0,-2 3 0,-1 0 16</inkml:trace>
  <inkml:trace contextRef="#ctx0" brushRef="#br0" timeOffset="107423.5989">7585 7289 0,'0'0'0,"0"0"0,0 0 16,15-13-16,-15 13 0,19-9 16,-5 4-16,2 1 0,-1 2 15,1-1-15,-1 2 0,4 2 16,-1 2-16,0 0 0,2 3 16,-4 0-16,-2 1 0,-4 1 15,-1 2-15,-5 0 0,-2 0 0,-5 2 16,-6 2-16,-1-1 15,-1 0-15,-3 2 0,-4-1 0,-1 2 16,0 0-16,-6 3 0,1-2 16,2-1-16,1-1 0,1-1 15,0 0-15,3-3 0,2-2 0,3 0 16,3-3 0,1-1-16,1-2 0,4 0 0,3 0 15,2-2-15,5-1 0,-2-1 16,1 1-16,-2 0 0</inkml:trace>
  <inkml:trace contextRef="#ctx0" brushRef="#br0" timeOffset="107839.2069">8055 7167 0,'0'0'0,"0"0"0,0 0 15,0 0-15,0 0 0,0 0 16,0 0-16,-29 8 0,29-8 0,0 0 16,-31 15-16,31-15 15,-25 13-15,9-3 0,-1 1 16,0-1-16,-2 1 0,3 1 16,0 0-16,2 1 0,1 2 15,-3 3-15,3-1 0,1-2 16,2-1-16,2 0 0,3 0 0,-1-1 15,5-2-15,1 0 0,1 0 16,2-1-16,0-1 0,1 0 16,5 0-16,1-1 0,1 0 15,3-3-15,4 0 0,0 0 16,-1 0-16,3-3 0,2-2 16,-1 0-16,-1-1 0,0-1 15,0-1-15,-3 1 0,1 0 0,-3 0 16,3 1-16,-3-3 0,0-1 15,-2 2-15,0 0 0,-2 2 16,-2 1-16,-1-1 0,-4 1 16,2-1-16</inkml:trace>
  <inkml:trace contextRef="#ctx0" brushRef="#br0" timeOffset="114670.6819">6337 7064 0,'0'0'0,"0"0"0,0 0 15,0 0-15,-9 24 0,9-24 0,-4 25 16,0-7-16,1 3 0,1 4 16,0 1-16,1 9 0,-3 1 15,1 3-15,-1 3 0,-2 10 16,0 0-16,0 3 0,-1 2 16,-2 10-16,1-2 0,-2 9 15,1-1-15,1-8 0,3-4 0,-2 8 16,2-1-16,-2-7 0,-1-7 15,0 2-15,2 0 0,3-3 16,1 0-16,-3 18 0,-2-8 16,0-14-16,1-10 0,2-1 15,0-2-15,1-6 0,0-3 16,-1-7-16,0-3 0,3-13 16,1-4-16,2 0 0,-1-4 15,1-2-15,4-4 0,-5 4 0,1 0 16,2 2-16</inkml:trace>
  <inkml:trace contextRef="#ctx0" brushRef="#br0" timeOffset="115457.2673">6379 6899 0,'0'0'0,"0"0"0,0 0 15,20-9-15,-20 9 0,24-8 0,-8 2 16,5 1-16,4 0 0,13-2 16,4 0-16,0-1 0,0 0 0,19-1 15,2 1-15,0-1 16,-2-1-16,15 2 0,2 3 16,4 0-16,-9 2 0,14-1 15,2 0-15,-14 2 0,-11 1 0,33 0 16,-6-2-16,-11 3 0,-10 0 15,0 3-15,0 0 16,-13 1-16,-11 0 0,6-1 0,4 0 16,-11 1-16,-6 3 0,4-2 15,2 3-15,-8-1 0,-6 2 0,5-2 16,-1 2-16,-3 1 0,-3-1 16,-2 5-16,1 3 15,-3-2-15,0 0 0,-11-4 16,1 5-16,-3 0 0,-3 1 0,2 0 15,0 3-15,0 0 0,-3 2 16,-3-2-16,0 4 0,-1 0 16,-2 1-16,0 6 0,1 3 15,-1-2-15,-1-1 0,-2 5 16,-2 3-16,0 2 0,2 3 0,-1 1 16,-3 2-16,-1-1 0,-1-1 15,1 4-15,-2 3 16,-1 5-16,-1-1 0,-4 0 0,-3 1 15,1-1-15,1 0 0,-2 3 16,-1 2-16,-4 20 0,5-13 16,0-1-16,2-1 0,3-8 15,3-2-15,-4-4 0,-3-1 16,4-5-16,2-3 0,0-2 16,1-1-16,0-3 0,2-4 0,-4-1 15,-3-4-15,2-2 0,1-1 16,-6 0-16,-6 0 0,4-13 15,-3 1-15,6-5 0,4-1 16,3-3-16</inkml:trace>
  <inkml:trace contextRef="#ctx0" brushRef="#br0" timeOffset="115920.4044">6127 8946 0,'0'0'0,"0"0"0,0 0 16,24 1-16,-24-1 0,29 2 0,-6 0 15,5 0-15,5-2 0,15 1 16,7 0-16,11 1 0,-1-1 0,19 2 16,4 2-16,-7-2 0,-5 2 15,16 0-15,12 1 16,-15-1-16,-11 0 0,37 4 0,-7 1 15,-15 0-15,-11-2 0,-1 0 16,-1-2-16,-7 0 0,-5-2 16,2-1-16,1 0 0,-10 0 15,-8 1-15,3 1 0,-2 0 16,-4-1-16,-5 0 0,-3-2 16,0 0-16,-8-3 0,-5-2 0,-10 1 15,-5 1-15,-5 0 0</inkml:trace>
  <inkml:trace contextRef="#ctx0" brushRef="#br0" timeOffset="116904.3421">8201 7000 0,'0'0'0,"0"0"16,0 0-16,-19-10 0,19 10 15,-15-9-15,5 3 16,0 1-16,0 0 0,-3 2 0,-4-2 16,1 2-16,-1 0 0,-5-1 15,-1 2-15,-1 0 16,0 2-16,-4 2 0,-2 2 16,3 0-16,1 3 0,0 0 0,-2-1 15,-4 4-15,4 3 0,2 0 16,1-1-16,0 3 0,3 3 0,0-1 15,-4 0-15,4 1 0,2 1 16,2 1-16,1 0 16,3 1-16,2 1 0,2-1 0,3 0 15,-1-1-15,2 0 0,1 1 16,2 1-16,1 0 0,1 0 16,1 0-16,1-1 0,1 0 15,1 0-15,3 2 0,0 1 16,5-2-16,4 1 0,0-5 15,2-1-15,-3 0 0,2 0 0,2-1 16,3 0-16,1-1 16,1-2-16,2 1 0,-3-1 0,3-3 15,0-1-15,4-2 0,2-1 16,-2-1-16,-1-3 0,1 1 16,3-2-16,5 0 0,-3-2 15,0-3-15,0-2 0,0-1 16,0-2-16,-3-1 0,-3-4 15,-1 0-15,-1-3 0,-1 2 0,0-2 16,0 1-16,-2 0 0,-3-2 16,-4-2-16,-1-2 0,0 0 15,-3 2-15,-2 0 0,-1-3 16,-2-1-16,-2-2 0,-3 0 16,-2 2-16,-1 3 0,-1-4 15,-3-2-15,0 2 0,-1 0 16,-1 2-16,-2 1 0,-3-1 15,-4-2-15,-1 3 0,-3 2 16,0 0-16,1 1 0,-4 2 0,-2 2 16,-4 1-16,-1 2 0,-2 1 15,-1 3-15,-3 0 0,-3 2 16,-2 4-16,-1 3 0,9-1 16,8 0-16,5 0 0</inkml:trace>
  <inkml:trace contextRef="#ctx0" brushRef="#br0" timeOffset="117493.7313">7045 8382 0,'0'0'0,"0"0"0,0 0 0,0 0 15,0 0-15,0 0 0,-11 22 16,11-22-16</inkml:trace>
  <inkml:trace contextRef="#ctx0" brushRef="#br0" timeOffset="120187.3912">10718 8000 0,'0'0'0,"0"0"15,0 0-15,9-20 0,-6 11 16,2-1-16,0-2 0,1-2 0,0-2 16,1 0-16,-1-1 0,2-5 15,0 1-15,-1 0 0,-2 3 16,-1 0-16,0 2 0,-2 0 15,-1 1-15,-1 3 0,-1 0 16,-2 3-16,-3 1 0,0 2 16,-2 0-16,-2 2 0,-2 2 15,0 3-15,0 1 0,-3 4 0,-1 0 16,-2 2-16,0 3 0,1 3 16,-1 4-16,2-1 0,0-1 15,0 4-15,0 1 0,-1 5 16,1 0-16,2-1 0,1-1 15,0 0-15,2 0 0,3-4 16,1-1-16,3-1 0,2 0 0,1-2 16,0-2-16,2-2 0,3-2 15,-1-3-15,1-2 0,2 1 16,-1-2-16,3-2 16,1-2-16,2-2 0,2-2 0,3 0 15,0-3-15,2 0 0,-1 0 16,0-3-16,-2 1 0,2-4 15,-1 0-15,1 0 0,2-1 16,-3 1-16,-1 1 0,-1-1 16,-1-2-16,-2 2 0,-1 1 0,-1 1 15,-1-2-15,-2 4 0,0 0 16,-2 1-16,-1 0 0,1 1 16,-2 0-16,0 3 15,-1 1-15,-1 3 0,0 0 0,1 3 16,-2 2-16,0 0 0,0 1 0,0 1 15,0 2-15,0 0 16,0-1-16,-2 1 0,1 1 16,0 0-16,0 1 0,0 0 15,-1-2-15,2 2 0,0 0 0,0-1 16,1-1-16,0-1 0,0-1 16,0-1-16,0-1 0,1 0 15,1-2-15,3 0 0,1-2 16,1-2-16,1-3 0,-2 1 15,0 0-15,-2 1 0</inkml:trace>
  <inkml:trace contextRef="#ctx0" brushRef="#br0" timeOffset="120520.9686">11143 7783 0,'0'0'0,"0"0"0,0 0 15,0 0-15,0 0 0,28-4 16,-28 4-16,29 2 0,-29-2 16,33 2-16,-15 2 0,-1-1 0,0 1 15,-1 1-15,0 1 16,-2 0-16,0 3 0,-1-1 0,-4 0 16,-2 0-16,-3 1 0,-4 0 15,-2 1-15,-2-1 0,-3 1 16,-5 2-16,-4 2 0,-3-1 15,-1 0-15,0 0 0,1-3 16,1 1-16,-1 0 0,-1-1 16,1-1-16,2 0 0,0 0 0,4-2 15,2-1-15,2-2 0,2-1 16,7-3-16,5 2 16,-1-2-16,0 1 0,-1 0 0</inkml:trace>
  <inkml:trace contextRef="#ctx0" brushRef="#br0" timeOffset="120954.7102">11617 7767 0,'0'0'0,"0"0"0,0 0 16,0 0-16,-24 16 0,24-16 15,-18 15-15,18-15 0,-18 22 0,10-10 16,1 0-16,0 0 0,0 0 16,2 2-16,0 3 0,2-4 15,1 0-15,0 0 0,1-1 16,1 0-16,1 0 0,2-3 16,3-1-16,0-1 0,3-1 0,2-2 15,2 1-15,0-4 0,1 0 16,4-3-16,2-3 0,-1 1 15,-2-1-15,0-2 0,2-2 16,-2 1-16,-2-4 0,-2 1 16,-2-2-16,-2 1 0,-2 0 15,-3-2-15,-1-3 0,-3 2 16,-2 2-16,-4 1 0,-6 0 16,0 0-16,-1 0 15,-3 3-15,-3 2 0,0 0 0,1 1 16,-2-1-16,1 1 0,7 0 15,1 0-15,2 1 0,1 1 16,1-1-16</inkml:trace>
  <inkml:trace contextRef="#ctx0" brushRef="#br0" timeOffset="121270.5233">12102 7699 0,'0'0'0,"0"0"16,0 0-16,0 0 0,0 0 15,7 26-15,-7-26 0,3 21 0,-3-8 16,0 3-16,-2 2 16,0 0-16,-1 0 0,0 0 15,-2 0-15,1 1 0,-2-1 0,0 5 16,-2-1-16,1-3 15,1 0-15,0 0 0,2-2 16,-1-2-16,1-3 0,1 0 16,1-1-16,-1-3 0,1-1 0,0-1 15,1-2-15,1-4 0,0 0 16,1-3-16,0-2 0,0 1 16,0-1-16,0 2 0</inkml:trace>
  <inkml:trace contextRef="#ctx0" brushRef="#br0" timeOffset="121688.4142">12165 7573 0,'0'0'0,"0"0"0,0 0 0,0 0 0,14-15 15,-14 15-15,0 0 16,29-10-16,-20 8 0,2-1 0,0 0 15,-1 1-15,0 1 0,1 2 16,1 1-16,0 1 0,-1 0 0,0 4 16,0 0-16,-2 3 15,1-2-15,-1 2 0,-1 2 16,-1-1-16,-2 1 0,1 5 16,-2 1-16,0 1 0,0-4 0,-1 4 15,-1 3-15,-1-2 0,-1 1 16,-1 1-16,-1 3 15,0-3-15,2-3 0,-1 5 16,0 0-16,-2-5 0,1-2 0,0 2 16,-1 2-16,0-7 0,2-1 15,0-2-15,0-1 0,0 0 16,1-1-16,0-2 0,-1-2 16,0 0-16,0-1 0,-4-3 15,-2-2-15,0-1 0,0 0 0,2-1 16,-1 0-16,2 2 0</inkml:trace>
  <inkml:trace contextRef="#ctx0" brushRef="#br0" timeOffset="121887.3985">12134 7790 0,'0'0'0,"0"0"0,0 0 0,0 0 16,22-15-16,-22 15 0,29-8 15,-29 8-15,34-7 0,-16 5 0,2 1 16,1 0-16,0 1 0,-1 0 16,-1 1-16,0 0 0,-1 1 15,-6 1-15,-4-1 0,-1 0 16,-2-1-16,1 1 0</inkml:trace>
  <inkml:trace contextRef="#ctx0" brushRef="#br0" timeOffset="122054.0872">12085 7943 0,'0'0'0,"0"0"0,0 0 0,0 0 15,0 0-15,31-6 0,-31 6 16,31-2-16,-31 2 0,38-2 16,-18 2-16,0-1 0,0 1 0,-2 0 15,-2 2-15,-1 0 0,-3-1 16,-1 0-16</inkml:trace>
  <inkml:trace contextRef="#ctx0" brushRef="#br0" timeOffset="122255.1118">11845 8110 0,'0'0'0,"0"0"0,0 0 16,0 0-16,32-6 0,-32 6 0,38-3 15,-12 1-15,2 0 0,7 1 16,2 0-16,10-1 0,0 1 16,1 0-16,3 2 0,7-1 15,-2 1-15,-5-1 0,-10 1 16,-9 0-16</inkml:trace>
  <inkml:trace contextRef="#ctx0" brushRef="#br0" timeOffset="122904.3748">13012 7881 0,'0'0'16,"0"0"-16,0 0 0,4-19 15,-4 19-15,1-17 0,-1 5 16,-1 1-16,0-1 0,-2 1 0,0 0 15,0 1-15,-1 2 0,0 1 16,-2-2-16,0 2 0,-1 1 16,-3 3-16,-3 1 0,0 2 15,-1 0-15,-5 4 0,0 3 16,2 0-16,2 0 0,-1 4 16,-1 3-16,0 0 0,2 2 15,2 1-15,2 2 0,2-1 16,2-2-16,2 4 0,2-2 15,-1-4-15,1 0 0,2-2 0,2 1 16,0-1-16,1-1 0,2-1 16,0-1-16,1-2 0,1-1 0,3-4 15,1 0-15,1-2 16,0-1-16,4-3 0,4-2 16,-1 0-16,-2 2 0,0-4 15,-2-2-15,0 0 0,-1 2 0,1-2 16,-1-2-16,0 0 15,0-1-15,-2 1 0,-1-1 0,-1 1 16,-1 1-16,-3 0 0,1 1 16,-2 3-16,0 1 15,-3 1-15,-2 0 0,1 3 16,1-1-16,-1 3 0,-5 2 0,2 1 16,-1 1-16,-1 1 0,1 0 15,-2 2-15,1 1 0,-1 1 16,2 2-16,-1-1 0,2 0 0,0 1 15,1 1-15,-1 1 16,2-1-16,0 0 0,1-2 16,1 0-16,1 1 0,2-2 0,0 0 15,2-2-15,0-1 0,3-2 16,2 0-16,0-1 0,0-5 16,-1 2-16,-2-1 0,0 1 15</inkml:trace>
  <inkml:trace contextRef="#ctx0" brushRef="#br0" timeOffset="123087.3116">13280 7852 0,'0'0'0,"0"0"0,0 0 16,19-10-16,-19 10 0,28-7 16,-11 3-16,3 1 0,1 0 15,2 2-15,2 1 0,6 0 16,-1 1-16,-2 1 0,-2 0 15,-2 2-15,-3-2 0,-3 1 16,-3-2-16,-1 1 0</inkml:trace>
  <inkml:trace contextRef="#ctx0" brushRef="#br0" timeOffset="123303.9326">13313 8022 0,'0'0'0,"0"0"0,0 0 16,29 0-16,-29 0 0,31 0 0,-12 1 16,3 1-16,2-1 0,0-2 15,0-2-15,6 1 0,-1 0 16,-2-1-16,0-1 0,-3 1 16,-3-1-16,-3-2 0,-3-2 15,-4-1-15,-3-2 0,-2 1 16,0 2-16,-2 2 0</inkml:trace>
  <inkml:trace contextRef="#ctx0" brushRef="#br0" timeOffset="123620.8049">13524 7730 0,'0'0'0,"0"0"15,0 0-15,0 0 0,0 0 0,1 27 16,-1-27-16,-3 21 0,3-21 16,-7 26-16,3-10 0,-2-1 15,1 1-15,-1 1 0,-1 0 16,2 1-16,-1 0 0,0 4 16,-1-1-16,2 0 0,-1-3 0,1 0 15,-1-1-15,3-1 0,1-3 16,-1-2-16,1-1 0,0-2 15,1 0-15,1-2 0,0-4 16,2-1-16,1-1 0,2-2 16,1-5-16,0 3 0,-1-1 15,0 1-15</inkml:trace>
  <inkml:trace contextRef="#ctx0" brushRef="#br0" timeOffset="123854.2513">13925 7771 0,'0'0'16,"0"0"-16,0 0 0,0 0 16,0 25-16,0-25 0,-2 28 15,2-28-15,-6 31 0,2-12 16,-1 2-16,-2 1 0,-1 0 0,-3 9 15,-2 2-15,-1 0 0,-1 2 16,-6 4-16,-3-2 0,5-7 16,4-6-16,2-4 0</inkml:trace>
  <inkml:trace contextRef="#ctx0" brushRef="#br0" timeOffset="124412.5631">7604 8395 0,'0'0'0,"0"0"0,0 0 0,0 0 16,0 0-16,0 0 0,0 0 15,0 0-15,0 0 0,0 0 0</inkml:trace>
  <inkml:trace contextRef="#ctx0" brushRef="#br0" timeOffset="124601.6897">7615 8320 0,'0'0'0,"0"0"0,0 0 16,0 0-16,0 0 0,0 0 0,0 0 16,0 0-16,21 15 0,-21-15 15</inkml:trace>
  <inkml:trace contextRef="#ctx0" brushRef="#br0" timeOffset="124771.3519">7929 8395 0,'0'0'0,"0"0"0,0 0 15,0 0-15,0 0 0,11 25 16,-11-25-16,27 18 0,-27-18 0,35 17 16,-21-9-16,-2-3 0</inkml:trace>
  <inkml:trace contextRef="#ctx0" brushRef="#br0" timeOffset="125638.0134">15437 7806 0,'0'0'0,"0"0"16,0 0-16,0 0 0,0 0 16,24 19-16,-24-19 0,21 21 15,-21-21-15,22 27 0,-9-10 16,0 0-16,1 1 0,3 7 16,2 2-16,-4-2 0,-1-2 0,-2 0 15,0 2-15,-2-2 0,-1-1 16,-2 4-16,-1-1 15,-1-5-15,0-3 0,-2-2 0,-1 1 16,-1-3-16,-1-3 0,0-3 16,-1-3-16,0 0 0,0-2 15,-3-2-15,-3-3 0,2-1 16,0-1-16,2 1 0,0 0 16,0 2-16</inkml:trace>
  <inkml:trace contextRef="#ctx0" brushRef="#br0" timeOffset="125909.3451">15735 7920 0,'0'0'0,"0"0"16,0 0-16,0 0 0,0 0 0,-25 12 15,25-12-15,-31 9 16,14-3-16,-4 0 0,-4 1 15,0 2-15,-1-1 0,-9 4 0,1 2 16,1-2-16,0-1 0,1 1 16,2 1-16,-3 2 0,3 1 15,3-1-15,0 1 0,6-1 16,4-3-16,4-2 0,4-2 16,5-3-16,7 0 0,-2-2 15,0 0-15,0-1 0</inkml:trace>
  <inkml:trace contextRef="#ctx0" brushRef="#br0" timeOffset="126288.4293">16547 7920 0,'0'0'15,"0"0"-15,0 0 0,0 0 0,0 0 16,0 0-16,-28-8 0,28 8 16,-30-2-16,11 0 0,-5 1 15,-1 2-15,-1 1 0,-4 0 16,-3 1-16,-8 3 0,1 2 0,3-1 16,2 0-16,-3 4 15,5-1-15,2 4 0,1 1 16,6-1-16,3-1 0,5 0 0,4 1 15,2 0-15,3 0 0,7 0 16,7 0-16,3 0 0,3-1 16,7 1-16,5 1 0,3-2 15,0-2-15,3 2 0,3-2 16,-3-1-16,-2-2 0,2 0 16,-3-2-16,-3-2 0,-5-4 0,-3 1 15,-4 0-15,-3-1 0</inkml:trace>
  <inkml:trace contextRef="#ctx0" brushRef="#br0" timeOffset="126487.8309">16144 8070 0,'0'0'0,"0"0"0,0 0 16,0 0-16,26-2 0,-26 2 0,34 3 15,-13-2-15,0 1 0,3 1 16,4 1-16,6 0 0,-1-1 16,1-2-16,0-2 0,-5-1 15,-5 1-15,-4 1 0</inkml:trace>
  <inkml:trace contextRef="#ctx0" brushRef="#br0" timeOffset="126871.3474">17050 7765 0,'0'0'0,"0"0"0,0 0 16,0 0-16,-11 21 0,11-21 0,-7 22 15,7-22-15,-13 31 0,4-13 16,-2 0-16,-1 3 0,-3 1 16,-3 5-16,-2-2 0,1 7 15,1 1-15,0 0 0,-2 0 16,-2 2-16,2-3 0,2-1 16,2 2-16,0-5 0,2-3 15,2-2-15,1 0 0,3-3 0,1-3 16,2 0-16,1-3 15,-1-2-15,2-2 0,1-3 0,1-3 16,1-4-16,-3 1 0,2-4 16,1-3-16,-1-3 0,0-2 15,0 2-15,0 1 0,1 2 16</inkml:trace>
  <inkml:trace contextRef="#ctx0" brushRef="#br0" timeOffset="127454.7238">16935 7738 0,'0'0'0,"0"0"0,0 0 0,23-6 16,-23 6-16,22 0 0,-8-1 0,3 1 16,1 1-16,-2 3 0,0 2 15,-2 0-15,-1 2 0,5 5 16,-2 4-16,-1 1 0,-2 2 15,-3 1-15,-4 1 0,0 0 16,-3-1-16,-3-1 0,-2-2 16,-4 0-16,-1-1 0,-6 2 15,-3-5-15,1-2 0,-3-1 0,-5 4 16,-1-2-16,0-2 0,4-1 16,-3-3-16,1-2 0,3-1 15,0 0-15,1 1 0,2-1 16,1 2-16,3 0 0,2-2 15,1 1-15,4-3 0,-1-1 0,2 1 16,1 0-16,1-1 16,-1 0-16,3-1 0,-2 2 15,2-2-15,3 3 0,1-2 16,0 2-16,2 0 0,0 2 0,3 2 16,1 0-16,1 1 0,1 2 15,1-2-15,1 1 0,0 0 16,0 2-16,4 5 0,0 1 15,-1-4-15,1-3 0,-2 1 16,1 3-16,-2-1 0,1 1 0,-2-1 16,-1 0-16,-1-2 0,1 0 15,-2-2-15,-1 0 16,1-2-16,0 1 0,-1-2 0,-1-2 16,0-3-16,0-2 0,0 2 15,0 2-15,-3-2 0,2-1 16,-1-1-16,-1 1 0,0-3 15,-1 1-15,0-1 0,-1 0 16,-1 2-16</inkml:trace>
  <inkml:trace contextRef="#ctx0" brushRef="#br0" timeOffset="127585.5231">17702 8382 0,'0'0'0,"0"0"0,0 0 16,0 0-16</inkml:trace>
  <inkml:trace contextRef="#ctx0" brushRef="#br0" timeOffset="142838.4048">10520 9706 0,'0'0'0,"0"0"0,0 0 0,0 0 15,11-23-15,-6 12 0,2-3 16,-1 0-16,1 1 0,0-2 16,0 0-16,1-3 0,-1 1 0,-1-3 15,1-4-15,-2 4 0,-1 0 16,-3 1-16,-1 1 15,-2 0-15,-3 1 0,0 2 0,-2 2 16,0 1-16,0 2 0,-2 3 16,-2 3-16,0 2 0,0-1 0,-3 5 15,-4 1-15,1 4 16,1 2-16,-3 2 0,-1 0 16,0 2-16,1 3 0,-8 6 15,0 2-15,3-1 0,3 1 0,4 2 16,1 1-16,2 1 15,1 2-15,2 5 0,3-3 0,3-2 16,1-3-16,3-2 0,1-2 16,1-3-16,1-1 0,4-6 15,1-1-15,0-3 0,3 0 16,5-1-16,2-4 0,1-2 16,-1-2-16,3-3 0,0-1 0,3-3 15,2-1-15,-1-2 0,-1-3 16,-1 2-16,-1 0 0,0-3 15,0-4-15,-1 0 0,0 0 16,-3-1-16,-1 0 0,-2 1 16,-2-1-16,-1 0 0,-1-1 15,-2 3-15,-3 3 0,1 0 16,-3 1-16,-1 3 0,0 4 0,1-1 16,-2 0-16,-1 3 15,0 0-15,-1 2 0,-2 1 0,1 2 16,0 2-16,-1 3 15,-1 2-15,1-1 0,-1 4 0,-2 3 16,1 0-16,0 2 0,1 0 0,1 3 16,-1 2-16,1-1 15,0-1-15,-1 0 0,1-1 16,1 0-16,0-1 0,1-1 16,1 0-16,0-2 0,1 0 0,2-3 15,1 0-15,2-3 16,0-3-16,3-3 0,1-1 15,0-4-15,0-1 0,-1 0 0,-1 0 16,-3 1-16</inkml:trace>
  <inkml:trace contextRef="#ctx0" brushRef="#br0" timeOffset="143207.7991">10917 9156 0,'0'0'0,"0"0"0,0 0 0,0 0 15,23-14-15,-15 9 0,2 0 16,1 0-16,0 2 0,2-1 16,0 1-16,0 1 0,0 1 0,2 3 15,0 2-15,-2 0 0,-1 0 16,3 4-16,-3-1 0,-1 3 15,-2 0-15,-2 2 0,-1 3 16,-2 0-16,0-1 0,-2 3 16,-2 4-16,0-2 0,0 1 0,0 1 15,0-1-15,-1-1 16,1-1-16,0 0 0,0-2 16,1-1-16,1-3 0,0-2 15,0-3-15,2 1 0,-1-3 0,4 1 16,3-2-16,1-2 0,2-1 15,0-3-15,1-2 0,-1 0 16,-4 1-16,0 1 0</inkml:trace>
  <inkml:trace contextRef="#ctx0" brushRef="#br0" timeOffset="143507.9216">11329 9175 0,'0'0'0,"0"0"0,0 0 15,-21 6-15,21-6 0,-24 8 16,7 0-16,-1 0 0,0-2 0,-10 4 16,-2 1-16,4 1 15,2 1-15,-2 1 0,0 1 16,1-1-16,1-1 0,-3 4 0,1 0 15,5-3-15,4-1 0,1-1 16,3-2-16,3-1 0,3-2 16,1-2-16,2-1 0,1-1 15,3-3-15,4 1 0,3-4 16,0 2-16,-1-1 0,-1 1 0</inkml:trace>
  <inkml:trace contextRef="#ctx0" brushRef="#br0" timeOffset="143905.5794">11604 9094 0,'0'0'16,"0"0"-16,0 0 0,13 19 0,-13-19 15,13 20-15,-4-7 0,1 1 16,-1 1-16,3 4 0,-1 4 16,2 5-16,-1-2 0,-1 5 15,-2 3-15,-2-1 0,0-1 0,-1 12 16,-3 1-16,-3-2 0,-3-2 16,-4 10-16,-3-1 15,0-3-15,0-5 0,-4 7 0,-3-1 16,1-6-16,0-3 0,-6-1 15,-5 1-15,2-7 0,3-4 16,-3-1-16,-4 0 0,3-4 16,2-2-16,-5-2 0,-2-1 15,4-4-15,0-6 0,-4-3 16,-3-4-16,4-2 0,4-3 0,6 2 16,6 0-16,3 1 0</inkml:trace>
  <inkml:trace contextRef="#ctx0" brushRef="#br0" timeOffset="144326.3581">10287 9029 0,'0'0'0,"0"0"16,0 0-16,-19 13 0,10-5 0,-3 3 16,-3 3-16,-2 3 0,0 1 15,-8 8-15,0 3 16,1 2-16,1 0 0,-6 11 0,0 4 15,2-2-15,1-2 0,1 10 16,3 2-16,4-2 0,3-1 16,3 7-16,3-2 0,4-8 15,1-5-15,3 4 0,2 2 16,3-4-16,1-2 0,5 2 16,2-3-16,4-6 0,1-2 0,6-4 15,4-1-15,-1-6 0,0-3 16,6-7-16,4-3 15,-12-3-15,-6-3 0,-5 0 16</inkml:trace>
  <inkml:trace contextRef="#ctx0" brushRef="#br0" timeOffset="144688.631">12205 9028 0,'0'0'0,"0"0"16,0 0-16,-14 22 0,14-22 0,-15 21 15,5-7-15,-1 0 0,-2 1 16,-4 6-16,-3 2 16,1-2-16,3-2 0,-1 1 15,2 2-15,1-1 0,2-1 0,-2 5 16,1-3-16,2-3 0,2-5 15,2-1-15</inkml:trace>
  <inkml:trace contextRef="#ctx0" brushRef="#br0" timeOffset="144906.5704">11954 9529 0,'0'0'0,"0"0"0,0 0 0,24-3 16,-24 3-16,33 0 0,-11 4 15,1-3-15,2 0 0,8 1 16,0 0-16,-2 3 0,-3 1 16,-1 1-16,-2 1 0,-4-1 0,-3-2 15,-3 0-15</inkml:trace>
  <inkml:trace contextRef="#ctx0" brushRef="#br0" timeOffset="145106.0024">11836 9783 0,'0'0'0,"0"0"16,0 0-16,0 0 0,0 0 0,0 0 15,34 10-15,-34-10 0,32 5 16,-11-4-16,4 1 15,2 0-15,-1 2 0,5-2 0,3 1 16,8 0-16,-3 0 0,-1 0 16,-6 0-16,-6-1 0</inkml:trace>
  <inkml:trace contextRef="#ctx0" brushRef="#br0" timeOffset="147974.7084">13193 9899 0,'0'0'16,"0"0"-16,0 0 0,0 0 16,18-22-16,-18 22 0,13-20 15,-6 8-15,-1 0 0,1-1 16,-1-4-16,2 0 0,0 1 0,2-8 16,0 1-16,-1 0 0,-3 2 15,1-1-15,-2 0 16,0 1-16,-2 1 0,-2 1 0,-1 1 15,-2 1-15,-1 2 0,-2 2 16,0 0-16,-1 0 0,0 2 0,-4 4 16,-3 2-16,0 3 15,0 1-15,-2 2 0,-3 3 16,1 2-16,2-2 0,-4 5 16,-2 3-16,0 1 0,2 0 0,-6 8 15,1 2-15,3 1 0,2 2 16,2 1-16,0 2 0,3-1 15,2-4-15,0 6 0,2 2 16,2-3-16,3-4 0,4 1 16,4-2-16,0-3 0,2-1 0,3-4 15,1 0-15,2-4 0,1-2 16,2-2-16,4-2 16,0 1-16,-1-2 0,3-5 15,2-4-15,-1-2 0,-1 1 0,2-1 16,2-2-16,-3 0 0,-2 1 15,-2-5-15,-2-3 0,-1 0 16,0 0-16,-1-1 0,0-2 16,-2 2-16,-1 0 0,-1-1 15,1-1-15,-4 2 0,0 3 0,-2 0 16,1-1-16,-2 2 0,-1 2 16,-1 0-16,0 1 15,-1 3-15,0 1 0,1 1 0,-1 4 16,3-2-16,-3 2 0,1 2 15,-2 4-15,0-1 0,-1 1 0,0 3 16,0 0-16,1 1 16,0 0-16,-1 6 0,1 1 15,-1 0-15,2-1 0,0 2 16,0 0-16,0-1 0,2 1 0,-1 0 16,0 0-16,0-1 0,0-3 15,0-1-15,1-1 16,-1-2-16,0-1 0,3-2 0,1-3 15,1-2-15,0-2 0,2-2 16,1-1-16,0-5 0,-3-2 0,0 1 16,-1 1-16,0 2 0</inkml:trace>
  <inkml:trace contextRef="#ctx0" brushRef="#br0" timeOffset="148321.9635">13686 9343 0,'0'0'15,"0"0"-15,0 0 0,22-3 16,-22 3-16,20-2 0,-7 0 16,1 2-16,2 3 0,0 1 0,3 1 15,-2 1-15,-2 1 0,3 4 16,-2 2-16,-3-1 0,-2 0 15,-3 1-15,-2 0 0,-3-1 16,-2-1-16,-4 3 0,-5-1 16,-3-1-16,-2-1 0,-4 0 15,-1 1-15,0-3 0,1-1 0,-6 1 16,-2-3-16,3 1 0,1-2 16,2-2-16,3-2 15,2-2-15,3-1 0,4-2 16,2 1-16,5-2 0,2-1 0,1 0 15,-1 2-15,-1 0 0</inkml:trace>
  <inkml:trace contextRef="#ctx0" brushRef="#br0" timeOffset="148588.3902">14091 9271 0,'0'0'0,"0"0"0,0 0 0,0 0 16,0 0-16,-20 18 0,20-18 16,-22 12-16,22-12 0,-24 19 15,11-7-15,0 2 0,1-1 0,0 2 16,0 1-16,1 0 0,1-1 16,-1 6-16,2-1 15,2-1-15,2-1 0,3 1 0,3 1 16,1-2-16,1-3 0,4 0 15,3-1-15,1 0 0,2-1 16,-2-2-16,-2-2 0,-2 0 16</inkml:trace>
  <inkml:trace contextRef="#ctx0" brushRef="#br0" timeOffset="149571.7648">14749 9169 0,'0'0'0,"0"0"16,0 0-16,0 0 0,0 0 0,0 0 15,-11 23-15,11-23 16,0 0-16,-21 31 0,9-15 16,-2 1-16,0 0 0,-1 3 0,-1 5 15,0-1-15,-2-1 0,-6 9 16,-2 4-16,3-4 0,2 0 15,-3 9-15,2 0 0,2-2 16,4-1-16,-2 6 0,3-3 16,1-3-16,3-6 0,5-1 15,2-2-15,3-3 0,2-4 0,4 0 16,1-1-16,2-5 16,1-4-16,3-3 0,3-1 0,0-4 15,0 0-15,4-4 0,2-4 16,-2 1-16,-2-3 0,4-2 15,1-1-15,0-1 0,-1 0 16,-1-2-16,0-2 0,-3 0 16,-3-1-16,-2-1 0,0 0 15,-1 0-15,0 2 0,-2 1 16,0-1-16,-1 1 0,-2 1 0,0 1 16,-2 1-16,-1 3 0,1 1 15,-3 3-15,0 1 16,-1 2-16,0 3 0,-1 2 0,-1 1 15,-1 0-15,1 0 0,-1 4 16,0 1-16,-1 0 0,1 1 16,0 1-16,-1 2 0,1-1 15,0 0-15,0 2 0,1-1 16,0 0-16,1-2 0,0-1 16,1 1-16,0-4 0,0 1 0,1-3 15,0-1-15,2-1 0,2-1 16,0-2-16,2-2 0,1-2 15,-1 0-15,3-4 0,2 0 16,1-1-16,-1 0 0,3-5 16,1-1-16,-1 0 0,0 0 15,1 0-15,-1 0 0,0 0 16,-2 1-16,-1 1 0,0 1 16,-1 1-16,-2 1 0,-1 1 15,-2 0-15,1 2 0,-2 2 0,1 2 16,-2-1-16,-1 2 0,-1-1 15,0 2-15,-2-1 0,2 3 16,-2 1-16,0 2 0,0 3 16,0-2-16,0 3 0,-1 0 15,-1 3-15,1-1 0,0 0 0,0 1 16,1 2-16,0 0 16,1-1-16,1 6 0,1-1 15,2-2-15,-1-5 0,3-1 0,0 0 16,3-2-16,1-1 0,-2-1 15,-1-1-15,-2-2 0</inkml:trace>
  <inkml:trace contextRef="#ctx0" brushRef="#br0" timeOffset="150255.4878">15567 9849 0,'0'0'0,"0"0"0,0 0 16,0 0-16,13-23 0,-13 23 0,9-24 15,-6 10-15,0 0 0,0 0 16,-2 0-16,-1 0 0,-1 0 16,-3 1-16,0 1 0,-2 2 15,1 2-15,-3 0 0,-1 2 16,-1 0-16,-1-1 0,-5 3 16,-1 4-16,1 1 0,-1 1 0,1 4 15,-1 1-15,3 2 0,1 3 16,-1 1-16,0 3 15,2-2-15,1 2 0,0 1 0,0 0 16,1 1-16,1-1 0,2 0 16,3 1-16,2 0 0,1 1 0,2 0 15,1-1-15,0-5 16,0-1-16,3-1 0,0-1 16,2-2-16,1-1 0,1-2 0,2 0 15,0-3-15,0-2 0,1-1 16,1-3-16,0-1 0,2-1 15,0-1-15,0-2 0,0 0 16,-3-4-16,-1 2 0,0 0 16,0 0-16,0-1 0,-1-1 15,0 1-15,-1-1 0,-2 1 0,0-2 16,-2 1-16,1 1 0,-2 2 16,0 0-16,-1 1 0,0 0 15,0 2-15,-2 2 0,-1 1 16,0 1-16,0 3 0,0 0 15,-3 0-15,1 3 0,0 1 16,-1 1-16,-1 4 0,1-1 16,0 2-16,-1 1 0,2 1 15,0 0-15,0 3 0,1 0 16,0 2-16,1 4 0,2-1 0,0 0 16,1 2-16,1-2 15,-1 0-15,1-2 0,2 2 0,1-1 16,0-2-16,1-2 15,0 0-15,-1 0 0,1-1 0,0-2 16,0-2-16,-2-2 0,0-1 16,-1-5-16,0 0 0,-1-4 15,-1 0-15,1-1 0,-1 1 16,-1 0-16</inkml:trace>
  <inkml:trace contextRef="#ctx0" brushRef="#br0" timeOffset="150792.1529">16488 4997 0,'0'0'0,"0"0"16,0 0-16,0 0 0,0 0 0,0 0 16,0 0-16,0 0 0,0 0 15,0 0-15,-24-5 0,24 5 16</inkml:trace>
  <inkml:trace contextRef="#ctx0" brushRef="#br0" timeOffset="150967.1825">16372 5005 0,'0'0'0,"0"0"0,0 0 0,0 0 15,0 0-15,0 0 0,0 0 16,0 0-16,0 0 16,0 0-16</inkml:trace>
  <inkml:trace contextRef="#ctx0" brushRef="#br0" timeOffset="151084.736">16359 4958 0,'0'0'0,"0"0"0,0 0 16,0 0-16,0 0 0,0 0 0</inkml:trace>
  <inkml:trace contextRef="#ctx0" brushRef="#br0" timeOffset="152775.0214">18659 10494 0,'0'0'0,"0"0"16,0 0-16,20 5 0,-20-5 16,22 13-16,-8-4 0,2 2 15,0 2-15,4 3 0,3 2 16,4 5-16,-3-1 0,1 4 16,0 2-16,-2-1 0,-1-1 0,3 7 15,-2-1-15,-3-2 0,-2-2 16,-4 1-16,-3 1 0,-2-3 15,-1-3-15,-2 2 0,0-2 16,-4-8-16,-2 1 0,0-3 16,-1-2-16,0-2 0,0 0 15,-3-5-15,0-1 0,-1-4 16,-3-2-16,2-6 0,3-3 16,0 2-16,0 1 0,1 2 15</inkml:trace>
  <inkml:trace contextRef="#ctx0" brushRef="#br0" timeOffset="153072.3964">19095 10570 0,'0'0'0,"0"0"0,0 0 15,0 0-15,0 0 0,0 0 0,0 0 16,0 0-16,-24 10 0,24-10 15,-20 21-15,8-10 0,0 2 0,-1 1 16,-2 2-16,-1 0 16,0 0-16,-9 7 0,-1 2 15,2-2-15,2-1 0,-3 3 16,-2-1-16,-3 3 0,3-2 0,1-3 16,2-3-16,2-2 15,1 1-15,0-5 0,0-1 16,5-2-16,1-4 0,3-5 0,2-4 15,2 1-15,2 0 0,0 0 16</inkml:trace>
  <inkml:trace contextRef="#ctx0" brushRef="#br0" timeOffset="153621.7629">19748 10410 0,'0'0'0,"0"0"0,0 0 16,4 18-16,-4-18 0,0 0 0,-3 31 15,0-18-15,-2 1 0,-4 0 16,-3 1-16,-2 0 0,1-1 15,-4 3-15,-1 0 0,-1-1 16,-1-2-16,-1 0 0,-1-4 16,1-1-16,2-1 0,1-3 15,1-1-15,2-1 0,1-1 0,0-2 16,2-1-16,1-3 0,1 0 16,2-1-16,0-4 15,1 1-15,2-1 0,1 0 16,2-1-16,2 1 0,1-2 0,1-1 15,3-2-15,-1 3 0,1 1 16,0 0-16,1 0 0,0 1 16,1 0-16,1 0 0,0 2 15,2 2-15,0 1 0,1 2 16,3 1-16,-1 2 0,0 0 0,0 2 16,2 3-16,-1 1 0,1 2 15,3 1-15,2 1 0,0 2 16,0-1-16,-1 5 0,1 4 15,1-3-15,0-1 0,6 8 16,-1 1-16,-2-1 0,-2-1 16,-2 1-16,-1 0 0,-4-5 0,-2-3 15,-4-4-15</inkml:trace>
  <inkml:trace contextRef="#ctx0" brushRef="#br0" timeOffset="154306.116">19913 10121 0,'0'0'0,"0"0"0,0 0 16,0 0-16,0 0 0,18 22 0,-18-22 15,24 21-15,-9-5 16,1 6-16,2 4 0,0 0 0,-1 0 16,5 11-16,1 2 0,0 10 15,-2 1-15,-4 2 0,-1 1 16,-3 8-16,-4-6 0,-6 6 15,-4 1-15,-6 6 0,-4-5 0,-3-4 16,-4-3-16,-4 2 0,-1-4 16,-8-6-16,-4-2 0,1-3 15,0-3-15,-9-6 0,-7-4 16,0-5-16,0-5 0,-27 5 16,4-4-16,4-6 0,5-7 0,-14-12 31,-9-10-31,28 5 15,18 3-15,12 2 0</inkml:trace>
  <inkml:trace contextRef="#ctx0" brushRef="#br0" timeOffset="154688.6372">18433 9981 0,'0'0'0,"0"0"0,0 0 0,-23 25 0,12-16 16,-1 6-16,-3 4 0,1 1 15,0 4-15,-6 11 0,-2 6 16,-1 9-16,3-4 0,2 5 16,3 1-16,-1 9 0,4-3 15,3 12-15,5 0 0,4-11 16,3-7-16,7 4 0,6 3 16,2 2-16,2-8 0,3-2 15,3-4-15,2-10 0,4-10 0,-8-8 16,-8-5-16,-5-4 0</inkml:trace>
  <inkml:trace contextRef="#ctx0" brushRef="#br0" timeOffset="155022.036">20580 10032 0,'0'0'0,"0"0"16,0 0-16,0 0 0,-6 27 0,6-27 16,-10 28-16,5-11 15,-1 1-15,-2 4 0,-1 2 16,-3 0-16,1 2 0,-1 0 16,2-2-16,2-5 0</inkml:trace>
  <inkml:trace contextRef="#ctx0" brushRef="#br0" timeOffset="155255.8396">20517 10862 0,'0'0'0,"0"0"0,0 0 0,0 0 16,34 3-16,-34-3 0,41 9 16,-17-3-16,2 1 0,1 1 15,-1 0-15,4 0 0,-4-1 0,-6-1 16</inkml:trace>
  <inkml:trace contextRef="#ctx0" brushRef="#br0" timeOffset="155424.0896">20409 11112 0,'0'0'15,"0"0"-15,0 0 0,0 0 16,27 10-16,-27-10 0,39 11 0,-14-5 16,5-2-16,4 1 0,4 4 15,9 0-15,-2 1 0,0 0 16,-7-2-16,-8-1 0</inkml:trace>
  <inkml:trace contextRef="#ctx0" brushRef="#br0" timeOffset="156205.135">22053 10905 0,'0'0'15,"0"0"-15,0 0 0,-5 21 0,5-21 16,-5 22-16,5-22 15,-10 28-15,4-11 0,-4 1 0,-4 1 16,-2-1-16,0-1 0,-7 5 16,-1 0-16,-3-1 0,0 0 15,-7 4-15,1-1 0,0-4 16,1-2-16,0-3 0,-1-3 16,4-2-16,2-1 0,-6-1 15,0-2-15,9-2 0,2-2 0,-3-3 16,3-4-16,7 2 0,2-2 15,0-2-15,2-4 0,0 1 16,2-1-16,1-3 0,3-4 16,2 2-16,1 0 0,1-1 15,1-2-15,1 1 0,1-1 16,0 1-16,2 0 0,0 2 16,2 2-16,0 2 0,2 0 15,2 0-15,1 1 0,2 0 0,2 3 16,-1 2-16,-2-1 0,2 4 15,2 2-15,1 1 0,3 3 16,1 3-16,1 1 0,-2 0 16,0-1-16,5 8 0,3 4 15,-2 1-15,1-1 0,-3 3 16,-1 0-16,-2 3 0,-1 1 0,3 8 16,0 2-16,-2-3 0,-1-2 15,0 1-15,-2 4 16,-2-4-16,-3-3 0,0 2 0,-1 0 15,-2-6-15,-2-6 0,-2-3 16</inkml:trace>
  <inkml:trace contextRef="#ctx0" brushRef="#br0" timeOffset="156755.1381">22530 11239 0,'0'0'16,"0"0"-16,0 0 0,12-20 0,-12 20 15,15-17-15,-4 8 16,0-1-16,1 1 0,2-4 16,0-1-16,1 2 0,-1 1 0,2 2 15,2 0-15,-1 1 0,-2 2 16,0 1-16,1 2 0,-2 1 15,-1 0-15,0 3 0,-2 3 16,-2 0-16,0 1 0,0 2 16,0 1-16,-1 0 0,-2 0 0,0 4 15,-2 2-15,0 3 16,-2 1-16,-2 1 16,-2 3-16,-1-2 0,1 2 0,0 0 15,0 1-15,1-1 0,-1 0 16,2 3-16,2 0 15,0-3-15,1 3 0,4 3 0,2-1 16,0-2-16,2-2 0,3-2 16,1-2-16,2-3 15,-1-4-15,-1-1 0,-3-2 0,-2-2 16,-3-1-16,0-2 0</inkml:trace>
  <inkml:trace contextRef="#ctx0" brushRef="#br0" timeOffset="157122.4555">23110 11185 0,'0'0'0,"0"0"15,0 0-15,0 0 0,-23 15 0,23-15 16,-19 16-16,19-16 0,-25 21 16,9-10-16,0 0 0,-3 1 15,-2 1-15,-1 0 0,-1 2 16,-7 2-16,1 1 0,1-1 16,-1 0-16,1-2 0,2-1 0,-5 3 15,2-1 1,2-1-16,1-1 0,4-4 0,4-3 15,2 1-15,3 3 0,3-7 16,2-5 0,7-2-16,5-2 0,-2 0 0,0 2 15,-1 1-15</inkml:trace>
  <inkml:trace contextRef="#ctx0" brushRef="#br0" timeOffset="157757.6442">23853 10844 0,'0'0'16,"0"0"-16,0 0 0,0 0 16,0 0-16,8 27 0,-8-27 15,-3 26-15,3-26 0,-8 30 16,1-13-16,-1 0 0,0 0 0,-1-2 16,-4 1-16,0-1 0,0 0 15,-6 2-15,0-1 16,3-2-16,1-2 0,-1-2 0,2-1 15,1-2-15,0-1 0,1-2 16,1-1-16,0 0 0,0-1 16,0-4-16,0-2 0,2-1 15,3 0-15,-2-2 0,1-1 16,2 1-16,0 0 0,0-4 16,-1 0-16,2 0 0,1 2 0,1-2 15,-1-1-15,1 1 0,1 1 16,1 0-16,0-2 0,1 3 15,1 1-15,2 0 0,1-1 16,0 3-16,-2-1 0,1 1 16,1 1-16,0 1 0,1 0 15,-1 2-15,1 0 0,-1 3 16,2 1-16,-1 1 0,1 2 16,0 1-16,-1 0 0,1 2 0,1 0 15,0 0-15,1 1 0,0 1 16,0 1-16,1 0 0,1 0 15,3 3-15,2 0 0,-2 0 16,-1-1-16,-1 0 0,-1 1 16,0-2-16,-2-3 0,1 0 15,0 0-15,-1-3 0,-1 0 0,-2 0 16,0-2-16,-2 0 0</inkml:trace>
  <inkml:trace contextRef="#ctx0" brushRef="#br0" timeOffset="158038.3321">24058 11045 0,'0'0'0,"0"0"15,0 0-15,0 0 0,27-2 0,-27 2 16,27 1-16,-11 0 0,2 1 15,0 2-15,0 2 0,0-2 16,0-1-16,7 1 0,2-1 16,-2 0-16,-1-1 0,-3 1 15,-2-1-15,-3 1 0,-1-1 0,-2-2 16,-2-2-16,-1 0 0,-2-1 16,-2 2-16,0-1 15,-2 1-15</inkml:trace>
  <inkml:trace contextRef="#ctx0" brushRef="#br0" timeOffset="158430.1048">24677 11001 0,'0'0'0,"0"0"0,0 0 0,0 0 15,0 0-15,0 0 0,0 0 16,10 20-16,-10-20 0,0 0 0,5 18 16,-5-18-16,0 0 0,0 25 15,0-14-15,-1-1 0,0-1 16,-2 1-16,-1 0 0,1 1 16,-1 1-16,0 1 0,0 1 15,-1-1-15,2 0 0,0 0 16,-1 0-16,1-1 0,0-1 15,0 0-15,1-2 0,0 0 0,1-1 16,0 0-16,0-1 16,0-1-16,-1 1 0,2-1 0,0-2 15,0 0-15,0 1 0,0-1 16,0 0-16,0 0 0,2-2 16,-2-2-16,1 3 0,-1-3 15,0 0-15,0 0 0,0 0 16,-3 2-16,3-2 0,0 0 15</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9-16T07:08:19.471"/>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
    <inkml:brush xml:id="br2">
      <inkml:brushProperty name="width" value="0.05292" units="cm"/>
      <inkml:brushProperty name="height" value="0.05292" units="cm"/>
      <inkml:brushProperty name="color" value="#0085CD"/>
    </inkml:brush>
  </inkml:definitions>
  <inkml:trace contextRef="#ctx0" brushRef="#br0">11692 4112 0,'0'0'0,"0"0"16,0 0-16,0 0 0,0 0 0,3 19 15,-3-19-15,0 24 16,0-24-16,-6 35 0,2-12 16,-2 2-16,1 1 0,-6 10 15,-2 1-15,-1-1 0,2-2 0,-2 5 16,1-3-16,2-4 0,1-4 15,2-4-15,1-4 0,3-4 16,3-4-16,3-2 0,4-2 16,2-6-16,5-2 0,-1-4 15,3-5-15,2-2 0,0-4 0,9-6 16,1-1-16,-2-3 0,-3-1 16,0-1-16,-1-1 15,0 2-15,-1 0 0,5-3 0,-2 0 16,-4 3-16,-4 2 0,-2 2 15,-1 1-15,-2 3 0,-2 3 0,-2 3 16,-2 2-16,-2 3 16,-1 1-16,-3 3 0,-2 3 15,-2 3-15,0 4 0,-2 1 16,-2 2-16,-1 3 0,0 3 16,-3 10-16,0 4 0,2 2 0,1 3 15,-2 5-15,-1 6 0,-3-3 16,0 1-16,-3 14 0,-4 4 15,2 6-15,5-5 0,0-1 16,2 1-16,-3-1 0,2-7 16,-3 0-16,-2-1 0,2-10 15,3-4-15,-6 16 0,5-5 16,9-23-16,3-2 0,0-5 0,2-3 16,0-4-16,1-3 0,0-5 15,4-1-15,1-6 0,2-3 16,1-11-16,2-9 15,-3 5-15,0 3 0,-1 5 0</inkml:trace>
  <inkml:trace contextRef="#ctx0" brushRef="#br0" timeOffset="166.2754">12124 4436 0,'0'0'0,"7"-6"16,6-2-16,3 0 0,4 0 15,11-2-15,3 2 0,8 1 16,-1 1-16,-3 4 0,-1 4 16,-2 1-16,-8-1 0,-6-1 15</inkml:trace>
  <inkml:trace contextRef="#ctx0" brushRef="#br0" timeOffset="316.7251">12015 4868 0,'0'0'0,"0"0"16,0 0-16,39-9 0,-19 3 0,7-2 15,5-2-15,12-2 0,3 0 16,2 1-16,-10 3 0,-7 0 16</inkml:trace>
  <inkml:trace contextRef="#ctx0" brushRef="#br0" timeOffset="716.8742">12962 4389 0,'0'0'0,"8"-4"0,6-1 16,1-3-16,3 1 0,10-6 15,5-2-15,-1 2 0,-1 0 0,9 2 16,1 2-16,-5 2 16,-2 2-16,3 5 0,-4 6 15,-6 1-15,-5 3 0,-2 2 16,-1 4-16,-2 3 0,-2 5 0,-5 8 16,-4 5-16,-2 0 0,-4-3 15,-1 6-15,-2 2 0,1-1 16,-1-2-16,-3 5 0,1-2 15,-1-5-15,2-4 0,0-2 16,-1 0-16,2-6 0,1-5 0,-1-2 16,1-1-16,0-4 15,1-3-15,0-3 0,0-2 16,1-2-16,0-3 0,0 0 16,1-7-16,0-1 0,1-4 15,0 2-15,-1 2 0,1 1 16</inkml:trace>
  <inkml:trace contextRef="#ctx0" brushRef="#br0" timeOffset="965.891">13787 4238 0,'0'0'0,"0"0"15,0 0-15,0 0 0,0 0 0,0 0 16,-13 20-16,13-20 0,-26 26 15,7-7-15,-3 4 0,-5 3 16,-2 0-16,-12 10 0,-2 2 16,-10 6-16,0-1 0,-2 2 15,-1 1-15,-9 3 0,4-4 16,-4 5-16,7-4 0,1-4 0,2-4 16,-1 7-16,5 1 15,15-12-15,9-11 0,9-5 0</inkml:trace>
  <inkml:trace contextRef="#ctx0" brushRef="#br0" timeOffset="6116.5384">14286 3937 0,'0'0'0,"0"0"16,0 0-16,22 0 0,-22 0 0,24-3 16,-9 2-16,2 0 0,1 0 15,4 1-15,3-1 0,1 1 16,2 0-16,11 0 15,0-2-15,0 1 0,-1-1 0,11 0 16,1 0-16,-5-2 0,-3-2 0,7 1 16,0 1-16,-5 0 15,-4-1-15,0 4 0,1 3 16,-7-1-16,-4 1 0,-3-3 16,-2-2-16,-3 3 0,-2 3 0,-3 1 15,-1 3-15,-6-2 0,-4-2 16,-1-1-16,-2 1 0,-1-1 15</inkml:trace>
  <inkml:trace contextRef="#ctx0" brushRef="#br0" timeOffset="6700.2494">14645 4071 0,'0'0'0,"0"0"0,0 0 0,22-1 15,-22 1-15,22 1 0,-22-1 16,30 0-16,-14 2 0,2 0 16,2 0-16,-2 1 0,-2 1 0,4 3 15,-1 0-15,-4 1 0,-3 1 16,-4-1-16,-5 2 0,-2 0 15,-2-1-15,-6 0 0,-7 1 16,-2-2-16,-2 0 0,-1 0 16,0 2-16,-1-1 0,0-2 0,-5 3 15,-1-1-15,4-2 16,4-1-16,3 0 0,3-2 16,2-1-16,2-1 0,3-1 0,0 0 15,2 0-15,1 1 0,2-2 16,3 0-16,3 0 0,1-2 15,2 1-15,3 1 0,2-1 16,-2 1-16,5 0 0,2 0 16,-1 1-16,-1 2 0,2-1 15,1 3-15,-2-1 0,-3 0 0,-2 1 16,-2 4-16,-1-1 16,-2 2-16,-3 1 0,-1 1 15,-4-1-15,-2 0 0,-5 1 0,-4 2 16,-1-2-16,-1 1 0,-2 0 15,-1 0-15,-1-2 0,-1 0 16,-1-1-16,-3 1 0,-3 0 16,4-1-16,2-5 0,0-2 15,3-1-15,1 1 0,-2-1 16,2 0-16,4-5 0,1-3 0,2 2 16,2 0-16,0 0 0</inkml:trace>
  <inkml:trace contextRef="#ctx0" brushRef="#br0" timeOffset="7233.5829">14626 3323 0,'0'0'0,"0"0"0,0 0 16,0 0-16,0 0 0,22-10 0,-22 10 15,0 0-15,30-4 0,-30 4 16,24 3-16,-10 1 0,0-1 15,0 1-15,1 0 0,-2 1 16,0 1-16,-2 1 0,-1-1 16,-3 2-16,-4 0 0,-2 1 15,-1 0-15,-3 0 0,-4 1 16,-1-1-16,0 0 0,-7 3 16,-1 2-16,-2-2 0,-1-1 0,1 2 15,-1 1-15,2-2 0,4-1 16,1-1-16,2 1 15,1-2-15,1-2 0,3-1 0,2 0 16,0-1-16,3 1 0,4-1 16,2-3-16,3-2 0,3-1 15,6 0-15,1 0 0,1 0 16,1-1-16,2 1 0,2 0 16,-1-1-16,-2 0 0,4 0 0,1 1 15,-1-1-15,-2 0 0,1 1 16,-5-1-16,-3 0 0</inkml:trace>
  <inkml:trace contextRef="#ctx0" brushRef="#br0" timeOffset="7403.0539">15323 3487 0,'0'0'0,"0"0"0,0 0 0,0 0 15,0 0-15,0 0 0,0 0 16,0 0-16,0 0 0,14 22 16,-14-22-16,0 0 0</inkml:trace>
  <inkml:trace contextRef="#ctx0" brushRef="#br0" timeOffset="13301.8779">14375 4662 0,'0'0'0,"0"0"0,0 0 16,0 0-16,21-3 0,-21 3 15,22-3-15,-22 3 0,30-3 0,-14 1 16,3-1-16,1 0 16,2 0-16,9-3 0,2 1 0,-1-3 15,0-1-15,2 0 16,2-2-16,6-3 0,-2 0 0,0-3 16,-1 0-16,-2-2 0,-3-1 15,6-5-15,-2-1 16,-1-2-16,-2 0 0,-1-1 0,0-1 15,-3 0-15,-3 0 0,2-7 16,0 0-16,-6 1 0,-3 1 16,-3-3-16,-1-5 0,-3 5 15,-2 2-15,-2-1 0,-1-5 16,-5 6-16,-2 2 0,-3-6 16,-3-4-16,-2 5 0,1 6 0,-6-9 15,-3 0-15,1 9 0,0 0 0,-11-5 16,-7 0-16,7 9 15,1 3-15,-12-2 0,-4 2 16,5 0-16,2 2 0,-6-1 16,-4 0-16,1 8 0,3 5 0,-5-1 15,-2-2-15,4 8 16,3 2-16,-5 4 0,-4 2 16,6 3-16,5-1 0,-5 8 0,-3 5 15,3-1-15,4 2 0,-2 5 16,-2 4-16,7-2 0,3 0 0,-3 4 15,-2 4-15,5 1 16,5-2-16,1 6 0,1 3 16,3-2-16,3-1 0,-1 4 15,1 5-15,3-4 0,3-1 0,5 3 16,2 4-16,1-7 0,-1-3 16,4 5-16,3 0 0,3-6 15,1 2-15,3 0 0,2-2 16,-1-2-16,0-3 0,0 1 15,-1-1-15,2-5 0,0-4 0,4 4 16,2 3-16,3-4 16,2-2-16,1 3 0,0 2 15,-2-3-15,0-2 0,-6-5 16,-2-5-16,-5-4 0</inkml:trace>
  <inkml:trace contextRef="#ctx0" brushRef="#br0" timeOffset="14866.6166">9512 11393 0,'0'0'0,"0"0"16,0 0-16,0 0 0,28-1 0,-28 1 15,36-3-15,-14 1 0,1 0 16,12-1-16,5 1 0,2 0 15,1-1-15,13 0 0,4 2 16,-2-1-16,0 1 0,16-2 16,6 2-16,7-3 0,-5-1 0,18 0 15,3-2-15,-7 3 16,-5 0-16,51-2 0,-2 1 0,-19 3 16,-12 0-16,6 2 15,4 1-15,-9 0 0,-5 1 0,9-1 16,6 0-16,-9-1 0,-5-1 15,14 5-15,9 3 0,-11-3 16,-8-3-16,9 0 0,7 0 16,-12 2-16,-7 1 0,11-4 15,8-3-15,-12 3 0,-10 1 0,6-1 16,4 0-16,-7 3 0,-4 1 16,2-2-16,2-1 0,-11-1 15,-7 0-15,8 2 0,5 1 16,-10-1-16,-9 1 0,3-2 15,1 0-15,-13 2 0,-11 4 16,0-4-16,0-1 16,-7-1-16,-4 1 0,-4 1 0,-4 0 15,-4-1-15,-2-2 0,-2-2 16,-1 2-16,-9 0 0,-4 0 0,1 2 16,3-2-16,-8 1 0,-2-1 15,-9 0-15,-4-1 16,-12-3-16,-8-3 0,6 3 0,4 1 15,1 0-15</inkml:trace>
  <inkml:trace contextRef="#ctx0" brushRef="#br0" timeOffset="15550.6542">11678 8687 0,'0'0'0,"-1"21"0,0 5 15,0 4-15,0 3 0,-1 20 0,0 19 16,-1 5-16,2 0 0,0 28 15,0 7-15,0 2 0,0-11 16,-1 49-16,0-10 0,1-8 16,1-4-16,0 5 0,-1 4 15,1-13-15,1-9 0,2 11 16,-1 6-16,-1-6 0,0-7 0,0 12 16,0 6-16,-1-6 15,-1-3-15,0 6 0,0 5 16,0-9-16,1-8 0,0 8 15,1 7-15,-1-12 0,0-6 0,0 8 16,1 7-16,1-8 0,2-9 16,0 0-16,0-2 0,1-19 15,0-15-15,-1-25 0,-1-19 16,-1-11-16</inkml:trace>
  <inkml:trace contextRef="#ctx0" brushRef="#br0" timeOffset="16336.6017">11741 11218 0,'0'0'0,"0"0"15,0 0-15,0 0 0,0 0 0,-16-14 16,16 14-16,0 0 0,0 0 15,0 0-15,-22-6 0,22 6 16,-11 0-16,3 2 0,-1 2 16,-1 3-16,0 1 0,-2 1 0,-1 0 15,1 1-15,0 0 0,1 0 16,1 1-16,1-1 0,1 0 16,1 2-16,2-1 15,1-1-15,0-1 0,3 1 0,1-2 16,1-1-16,0-1 0,2-1 15,0 0-15,1-1 0,1 0 16,0-3-16,1-1 0,0 0 16,1-1-16,0-2 0,-1-1 15,0 1-15,-1-1 0,0 0 0,-1 0 16,-1-2-16,1 1 0,-2 1 16,0-2-16,-1 2 0,-1-1 15,0 1-15,0 0 0,-1 0 16,-1 1-16,-1-1 0,-2 1 15,1 0-15,-1-1 0,0 0 16,-1 2-16,1 1 0,-1 0 16,2 2-16,-1 1 0,2-1 0,1 1 15,2 0-15,2 1 16,3-2-16,1 1 0,3-1 0,2 1 16,0-2-16,1-2 0,-1 1 15,-1 0-15,-1 0 0</inkml:trace>
  <inkml:trace contextRef="#ctx0" brushRef="#br0" timeOffset="16951.001">11654 8623 0,'0'0'0,"0"0"0,0 0 16,0 0-16,0 0 0,-24 14 0,24-14 15,-23 17-15,23-17 0,-25 20 16,12-11-16,0 3 0,0 0 0,-1-1 16,0 0-16,1-1 15,0 0-15,-2 1 0,2-3 16,5-2-16,2-3 0,0 1 0,2-1 16,-1-1-16</inkml:trace>
  <inkml:trace contextRef="#ctx0" brushRef="#br0" timeOffset="17087.8793">11646 8648 0,'0'0'15,"0"0"-15,0 0 0,0 0 0,1 23 16,-1-23-16,4 29 16,-2-11-16,1 1 0,-1-2 15,1-3-15,-1-1 0</inkml:trace>
  <inkml:trace contextRef="#ctx0" brushRef="#br0" timeOffset="17833.3071">12701 10333 0,'0'0'0,"0"0"16,0 0-16,0 0 0,0 0 0,0 0 15,0 0-15,0 0 0,0 0 16,0 0-16,0 0 0,0 0 15,0 0-15,0 0 0,0 0 16,0 0-16,0 0 0,-5 24 16,5-24-16,0 0 0,0 0 15,0 0-15,0 0 0,0 0 0,0 0 16,0 0-16,0 0 16,0 0-16,0 0 0,0 0 0,0 0 15,0 0-15,0 0 0,0 0 16,0 0-16,0 0 0,0 0 15,0 0-15,0 0 0,0 0 16,0 0-16,0 0 0,-20-14 16,20 14-16,0 0 0,-20 6 15,20-6-15,0 0 0,-20 14 0,15-8 16,0 0-16,1-1 0,0-1 16,-1-2-16,2 1 0,0 0 15</inkml:trace>
  <inkml:trace contextRef="#ctx0" brushRef="#br0" timeOffset="20454.6311">11695 11363 0,'0'0'0,"0"0"0,0 0 15,0 0-15,0 0 0,0 0 16,0 0-16,0 0 0,0 0 0,0 0 16,0 0-16,0 0 0,0 0 15,0 0-15,0 0 0,-16-17 16,16 17-16,0 0 0,0 0 16,0 0-16,0 0 0,0 0 15,0 0-15,0 0 0,0 0 16,0 0-16,0 0 0,-8-23 15,8 23-15,0 0 0,0 0 16,0 0-16,0 0 0,0 0 16,0-25-16,0 25 0,0 0 0,0 0 15,0 0-15,2-23 0,-1 17 16,0 1-16,0-1 16,0 1-16,0-2 0,0 1 0,2-1 15,-1 1-15,0 0 0,0-1 16,-1 0-16,2 0 0,-1 1 15,1-2-15,1 0 0,0 0 16,-1-1-16,2 1 0,1-1 16,-1 1-16,-2 0 0,1-2 15,2 3-15,-1-3 0,2 0 0,-2 1 16,1 0-16,-1 0 0,0 1 16,-1-1-16,2 2 0,-2 0 15,1-2-15,-1 1 0,0-2 16,1 0-16,-1 0 0,1 0 15,0-1-15,1 1 0,-2 2 16,0-3-16,1 1 0,-1 1 16,1-2-16,0 1 0,1 0 15,0 0-15,2-1 0,0 1 16,-1 1-16,1-1 0,0 2 0,0-2 16,-1 0-16,0 1 0,0-2 15,-1 1-15,1 1 0,-2 1 16,1 0-16,-1-1 0,2 1 15,0-1-15,-1 1 0,2 0 16,0 0-16,-1-1 0,1 1 0,1 0 16,0-1-16,1 1 0,0 0 15,-1-1-15,1-1 16,0 1-16,-1 1 0,0 1 0,-1-2 16,-1 1-16,2-2 0,0 1 15,1 0-15,0 1 0,0 0 16,1-1-16,1 1 0,0 0 15,0 0-15,3-3 0,-1 2 16,-4 0-16,0 3 0,3-4 16,0-1-16,-1 1 0,-1 1 0,1-1 15,2 0-15,-1 3 0,1 3 16,1-3-16,-1 0 0,-1 1 16,-1 0-16,0-1 0,-1 1 15,0-1-15,0 0 0,2 1 16,-1 0-16,1-1 0,0 1 0,2 1 15,-1-1-15,-1 1 16,0-1-16,1 0 0,-2 0 16,0 0-16,0 1 0,0-1 15,0 0-15,0 2 0,0 1 0,3-1 16,-1-1-16,0 2 16,1-2-16,-1 1 0,-1 0 0,1 0 15,-1 0-15,2 0 0,4-2 16,-1 3-16,-2 2 0,1-2 15,-1-2-15,0 0 0,-2 1 0,2 0 16,1-2-16,0 2 16,0-1-16,2 1 0,2-2 15,-2 2-15,-2-1 0,2 1 0,1-1 16,0 1-16,0 1 0,1-1 16,1-2-16,-3 1 0,0 1 0,1-2 15,2 0-15,1 2 16,1 1-16,5-1 0,-1 0 15,-7 0-15,0 0 0,6 0 16,3 0-16,-3 0 0,0 1 0,0-1 16,1-1-16,0 0 15,0 0-15,0 1 0,-1-1 16,0 1-16,-2 1 0,4-2 0,2 1 16,-3 0-16,-1 0 0,0-1 15,2 1-15,-1 2 0,-1-1 16,6-1-16,-1 1 0,-6-2 15,-1 1-15,8 2 0,1 2 16,-3-2-16,-3 0 0,3-1 16,2 0-16,-3-1 0,0 0 0,0-1 15,1 0-15,-1 3 0,-1 0 16,1 1-16,0-2 0,-1 1 16,-2 1-16,3-1 0,2 0 15,-3 1-15,-2 0 0,3 2 16,2 0-16,-2 0 0,-2 0 15,0-1-15,-1 0 0,0-2 16,-2-1-16,3 1 0,2-1 16,-3 3-16,-2 0 0,2-3 15,-1-2-15,1 3 0,-1 2 0,0 1 16,-1 1-16,-1 0 0,-1-1 16,1-1-16,-2 0 0,-3-2 15,0-1-15,-3 2 0,-1 1 16,-2-1-16,-1-1 0,-2 0 15,-1-1-15,-1 1 0,0 0 0,-3 0 16,1-1-16,-3 2 0,0 0 16,-1-1-16,-2 2 15,3-1-15,-3 1 0,-1-3 0,-4 3 16,1-1-16,0 1 0,1 0 16</inkml:trace>
  <inkml:trace contextRef="#ctx0" brushRef="#br0" timeOffset="22533.6379">15569 4575 0,'0'0'16,"0"0"-16,0 0 0,0 0 0,29-10 16,-29 10-16,34-5 0,-12 1 15,2 0-15,4 0 0,1-1 16,10 1-16,0 2 0,-1 0 15,0 1-15,5 1 0,-5 0 16,-3 1-16,-3 1 0,-7-1 16,-7 0-16,-3-1 0,-3 2 15,-2-2-15</inkml:trace>
  <inkml:trace contextRef="#ctx0" brushRef="#br0" timeOffset="22717.4356">15480 4828 0,'0'0'0,"0"0"15,0 0-15,35-2 0,-16-1 0,6 0 16,6-1-16,11-1 0,1 1 16,15 0-16,4 0 0,-12 1 15,-10 1-15,-7 0 0</inkml:trace>
  <inkml:trace contextRef="#ctx0" brushRef="#br0" timeOffset="23350.9033">17515 4145 0,'0'0'0,"11"-2"0,3-2 15,5 0-15,0 1 0,9 1 16,6 0-16,3 0 0,1 0 0,11-1 16,2-2-16,0 4 0,1 0 15,-1 0-15,1 0 16,6-1-16,-2 2 0,-4-1 15,-2-1-15,-2 0 0,0 1 0,-4 0 16,-3 0-16,-3-1 0,-1 0 16,-4 1-16,-4 1 0,-2 1 15,-4 0-15,-3 2 0,-2 0 16,-3-2-16,-2-1 0,-4 1 16,-2 0-16,-7 1 0,-7 2 0,3-2 15,0 0-15,2 1 0</inkml:trace>
  <inkml:trace contextRef="#ctx0" brushRef="#br0" timeOffset="23801.8635">17295 4309 0,'0'0'0,"0"0"0,0 0 16,-10 21-16,5-13 0,-1 8 0,0 4 16,-1 0-16,1 2 0,-4 7 15,-1 3-15,0 0 0,0 0 16,-4 11-16,0 3 0,-2-3 15,1-3-15,-6 10 0,-1-3 16,2-2-16,2-5 0,-2 1 16,0 1-16,4-6 0,4-5 0,-2 2 15,-1-2-15,4-8 16,2-4-16,4-3 0,0-5 16,3-4-16,0-2 0,0-3 0,1-2 15,2 0-15,-1-4 0,0-2 16,-1-2-16,0-3 0,-2-1 15,2-3-15,0-2 0,-2-1 16,-1-1-16,-3-7 0,1-1 16,-3 1-16,-3-1 0,-1-3 15,-1-3-15,2 6 0,3 6 0,1 4 16</inkml:trace>
  <inkml:trace contextRef="#ctx0" brushRef="#br0" timeOffset="24317.7236">16696 3836 0,'0'0'0,"0"0"0,0 0 0,0 0 16,28 3-16,-28-3 0,31 7 15,-31-7-15,34 10 0,-16-2 16,1 1-16,-3 0 0,0 1 0,-1 4 16,-4 3-16,-5-1 15,-5 2-15,-6-1 0,-3 1 16,-6-1-16,-2-2 0,-4 2 16,-3 0-16,0-2 0,-1-1 0,-3 1 15,-1-3-15,4-3 0,2 0 16,3-4-16,3 0 15,3-4-15,3-2 0,2 1 0,2 0 16,3-1-16,0-1 0,4 0 16,3-2-16,4 1 0,1 0 0,4 0 15,4 0-15,1-1 16,2 1-16,3-1 0,4 3 16,-2 1-16,-2 1 0,5 6 0,-3 4 15,-4 0-15,-4 3 0,-3 0 16,-2 4-16,-3-1 0,-4 1 0,-5 3 15,-4 2-15,-3 0 16,0-2-16,-6 7 0,-4 6 16,2-3-16,-1 0 0,-3 6 15,2-1-15,2-4 0,3-3 0,2-6 16,3-5-16,1-4 0</inkml:trace>
  <inkml:trace contextRef="#ctx0" brushRef="#br0" timeOffset="24769.5125">17451 4768 0,'0'0'0,"0"0"0,0 0 0,19-19 16,-12 12-16,4-1 0,3-3 15,0-1-15,2 1 0,4-3 16,0 1-16,-1-1 0,-3 0 0,2 1 16,0 2-16,-1 0 15,0 1-15,-1 2 0,1-2 16,-3 4-16,-1 2 0,0 2 0,-1 0 16,-2 2-16,-2 2 0,1 3 15,0 3-15,0 1 0,-1 1 16,-1 1-16,2 2 0,-1 1 15,0 1-15,-1 3 0,0 4 16,-2-1-16,1-1 0,1 2 16,0 1-16,1-2 0,0-1 15,1 4-15,0 0 0,0-3 16,0-3-16,0 0 0,1-2 16,0-1-16,1-4 0,1 0 0,1 0 15,-2-4-15,0-1 0,0-3 16,0 0-16,0 0 0,0-3 15,0-3-15,-1-1 16,-1-2-16,-2 1 0,-2-1 0,1 2 16,-2 0-16</inkml:trace>
  <inkml:trace contextRef="#ctx0" brushRef="#br0" timeOffset="25116.9928">18231 4592 0,'0'0'0,"0"0"0,0 0 15,0 0-15,-22 15 0,22-15 16,-21 20-16,21-20 0,-30 21 0,10-9 16,-3 3-16,-3 1 0,0 0 15,-10 6-15,1 1 0,2-1 16,2 0-16,-8 6 0,-1-2 15,5-3-15,4-4 0,-4 5 16,5-3-16,3-1 0,4-2 0,3-3 16,4-2-16,4-3 15,2-3-15,1 0 0,1-2 16,3-1-16,0-1 0,2-1 16,3-2-16,0 0 0,1-4 0,6 0 15,4-1-15,1-4 0,1-3 16,-2 3-16,-2 0 0,-2 2 15</inkml:trace>
  <inkml:trace contextRef="#ctx0" brushRef="#br0" timeOffset="25517.4603">18552 4386 0,'0'0'0,"0"0"0,0 0 16,0 0-16,28 0 0,-28 0 15,0 0-15,28 7 0,-19-4 16,1 2-16,1 3 0,-1-1 16,-1 1-16,-4 1 0,-1 1 15,-3 0-15,-1 0 0,-3-1 0,-3 1 16,1-1-16,-1 0 0,-4 4 15,-1-1-15,0-1 0,0 1 16,0-1-16,0 0 0,1-3 16,1 1-16,1-1 0,2 0 15,0-2-15,2-3 0,3 1 16,1 0-16,1-2 0,2 1 0,4-1 16,3-1-16,1 1 0,0 0 15,4 0-15,5-2 16,0 0-16,0 0 0,4-1 0,-1-2 15,1 0-15,1 2 0,-5 0 16,-3 0-16,-2 0 0</inkml:trace>
  <inkml:trace contextRef="#ctx0" brushRef="#br0" timeOffset="25682.3316">19296 4536 0,'0'0'0,"0"0"16,0 0-16,0 0 0,0 0 0,0 0 15,0 0-15,0 0 0,0 0 16,0 0-16</inkml:trace>
  <inkml:trace contextRef="#ctx0" brushRef="#br0" timeOffset="36800.7939">11622 11375 0,'0'0'16,"0"0"-16,0 0 0,0 0 16,0 0-16,0 0 0,0 0 0,0 0 15,0 0-15,0 0 0,0 0 16,0 0-16,0 0 0,0 0 15,0 0-15,0 0 0,23-12 16,-23 12-16,0 0 0,0 0 16,0 0-16,0 0 0,0 0 15,0 0-15,9-23 0,-9 23 16,0 0-16,0 0 0,0 0 0,1-25 16,-1 25-16,0-14 0,0 8 15,-1-3-15,0-1 0,-1-1 16,0 0-16,-2-1 0,1 0 15,0 0-15,-1-1 0,-1 0 16,-2-1-16,-1 0 0,0 0 16,-2-1-16,-1-1 0,0 0 0,1-1 15,-3-7-15,-1 0 16,-1 1-16,-2-1 0,0 1 0,-2-1 16,1-1-16,1-2 0,-5-4 15,1 0-15,-1 1 0,-2 0 16,-2-1-16,-3 0 0,2 1 15,0 1-15,-9-9 0,-3-2 16,3 2-16,2 3 0,-5 1 16,-2 1-16,-4-5 0,2 0 0,-2-2 15,-1-4-15,2 6 0,2 2 16,-10-4-16,-1 0 16,0 3-16,1 3 0,0-2 0,0 1 15,-9-5-15,-1 1 0,-19-9 16,3 7-16,6 4 0,3 3 15,-1 0-15,-3 0 0,5 4 0,3 2 16,-8-3-16,-4-2 16,1 4-16,1 2 0,-1 3 15,-1 4-15,4-3 0,0-1 0,-2 0 16,0-3-16,5 6 0,5 4 16,-1-1-16,-1 1 0,6 0 15,6 1-15,-4 0 0,-4 1 16,3 4-16,3 3 0,4-1 15,3 1-15,2 0 0,-1 1 16,2 3-16,1 2 0,2 2 16,1 2-16,2 0 0,2-1 15,13 0-15,7-1 0,6 1 0</inkml:trace>
  <inkml:trace contextRef="#ctx0" brushRef="#br0" timeOffset="47585.0128">14892 2564 0,'0'0'0,"0"0"16,0 0-16,0 0 0,0 0 0,-25 16 16,25-16-16,-22 15 15,22-15-15,-28 17 0,13-8 0,-3 0 16,-1 1-16,-1 1 16,-1 0-16,2 0 0,0 0 0,-7 2 15,1-1-15,1-1 0,1-1 16,2-1-16,2 2 0,3-1 15,0 0-15,4-3 0,2-1 16,2-1-16,1-2 0,1 1 16,3 0-16,2-1 0,1 0 0,4-1 15,4 0-15,2-2 16,1 1-16,2-2 0,1-1 16,4 2-16,3 0 0,5-1 15,1-2-15,-1 1 0,1 0 0,1 1 16,3 1-16,-2-3 0,-3 1 15,6-1-15,-2 1 0,-1 1 16,-3-1-16,-2 1 0,-1 0 16,-5 1-16,-1 0 0,-4 0 15,-2 0-15,-3 0 0,-2-1 0,0 1 16,-2 0-16,0 0 0,-2 0 16,-2 0-16,2-1 0,-2 1 15</inkml:trace>
  <inkml:trace contextRef="#ctx0" brushRef="#br0" timeOffset="47801.5777">14906 2639 0,'0'0'0,"0"0"0,0 0 0,0 0 16,0 0-16,-5 24 15,5-24-15,-7 24 0,7-24 0,-12 30 16,1-12-16,0 3 0,-1 3 0,-1 2 16,-1 3-16,-3 9 15,0 1-15,3-7 0,2-5 16,2-4-16</inkml:trace>
  <inkml:trace contextRef="#ctx0" brushRef="#br1" timeOffset="53834.7436">11641 11292 0,'0'0'0,"0"0"0,0 0 16,0 0-16,0 0 0,0 0 15,0 0-15,0 0 0,0 0 0,0 0 16,0 0-16,0 0 0,0 0 15,0 0-15,0 0 0,0 0 0,0 0 16,0 0-16,0 0 16,0 0-16,0 0 0,0 0 15,0 0-15,0 0 0,0 0 0,0 0 16,0 0-16,0 0 0,0 0 16,0 0-16,0 0 0,0 0 15,25 1-15,-25-1 0,0 0 16,0 0-16,0 0 0,23 4 15,-23-4-15,0 0 0,0 0 0,25 3 16,-25-3-16,19 3 0,-9-3 16,0 1-16,0-1 15,-1 0-15,0 1 0,2-1 16,1 0-16,0 0 0,0 0 0,3-1 16,1 1-16,0-3 15,-2-1-15,0 1 0,2 0 16,-1-1-16,-1 0 0,3-2 15,2 0-15,-2 1 0,1-1 0,3-3 16,-1 0-16,-1-1 0,-2 1 16,3 0-16,1-1 0,0 2 0,1-1 15,-1-2-15,-1-3 16,-2 2-16,1-1 0,1-1 0,1 0 16,0-1-16,1 0 0,2-4 15,-2-1-15,-2 2 0,-1 0 0,0-4 16,-1-2-16,2 2 15,1 3-15,0-3 0,0 0 16,-2-1-16,-2 2 0,2-3 0,0-1 16,1 0-16,0 2 0,4-8 15,0-1-15,-4 3 0,-2 1 0,1-2 16,2-4-16,-1 3 16,-1 1-16,2-2 0,1-1 15,-3 0-15,-2 0 0,2-6 16,0-1-16,-2 2 0,0 2 0,2-1 15,1-1-15,-3 2 16,1-2-16,-2 1 0,1-4 16,-3 3-16,0 1 0,0 0 0,2-2 15,-1 1-15,-2 2 0,6-9 16,2 1-16,-6 4 0,-1 0 16,0-8-16,-3 2 15,0 1-15,0 2 0,1 0 0,0-1 16,-1 3-16,0 4 0,2-5 15,2-4-15,-2 5 0,-2 3 16,1-5-16,0-1 0,-1 2 16,-1 4-16,1-3 0,2-2 15,-3 2-15,-1 4 0,3-3 16,2 0-16,0 2 0,-2 2 0,0-3 16,1-3-16,-2 4 0,0 3 15,0-1-15,0-4 0,0 6 16,1 1-16,1-2 0,0-5 15,-2 3-15,-1 4 0,4 0 16,3-1-16,-5 3 0,-2 2 0,1-2 16,0-2-16,-2 4 0,-2 3 15,0-2-15,-2-1 0,1 7 16,1 3-16,-2-3 16,1-2-16,-1 1 0,2 0 0,-1 1 15,2 1-15,-1 6 0,0 1 0,-1-1 16,-2-3-1,1 3-15,-1 2 0,0 0 0,2 2 16,-3 1-16,0 2 0,-1 3 16,-1 0-16,0 1 0,0 2 15,-1 2-15,0 0 0,-3 2 0,-1 2 16,-1 5-16,-2 2 16,2 0-16,-1-4 0,2 0 0</inkml:trace>
  <inkml:trace contextRef="#ctx0" brushRef="#br1" timeOffset="55468.1415">11792 11332 0,'0'0'16,"0"0"-16,0 0 0,0 0 15,0 0-15,0 0 0,0 0 0,0 0 16,0 0-16,0 0 0,0 0 15,0 0-15,0 0 0,0 0 16,0 0-16,0 0 0,0 0 0,0 0 16,0 0-16,0 0 15,0 0-15,0 0 0,-28-2 16,28 2-16,0 0 0,0 0 0,0 0 16,-26-1-16,26 1 0,0 0 15,0 0-15,-25-1 0,25 1 16,0 0-16,-20-1 0,13 0 15,-1 1-15,0-1 0,-2 1 16,-1-1-16,0 0 0,-3 0 16,0-2-16,1 2 0,0-2 0,-2 2 15,0-1-15,-2 0 0,0-1 0,-2-1 16,-1-1-16,2 1 16,2-1-16,-6-2 0,0-2 15,0 2-15,0-2 0,-3-1 16,0 1-16,2-1 0,1 0 15,-4 0-15,-1 1 0,0-1 16,1 1-16,-5-3 0,1-1 16,1 0-16,-1 1 0,-1-1 15,-1 0-15,2 1 0,3 0 0,-4 0 16,-2-3-16,2 1 16,2 0-16,-6-5 0,0-2 0,0 0 15,1 1-15,0 0 0,0 0 16,1 0-16,0 1 0,-1-1 15,-1-2-15,2 2 0,1 0 16,-6-4-16,-2 1 0,5 0 0,4 2 16,-5-3-16,-4 0 0,5 2 15,4 0-15,-3-3 0,-4-3 16,4 1-16,1 0 0,-1 1 16,-1-2-16,5-1 0,1-3 0,-4-4 15,0-3-15,2 4 16,2 0-16,-3-1 0,-2-3 15,5 3-15,5 2 0,-1-4 16,-2-3-16,3 1 0,2 0 0,1-3 16,1 0-16,4-1 0,2 1 15,2-1-15,1-1 16,-1-1-16,0 0 0,-6-27 0,2 3 16,5 27-16,-1 5 0,-4-23 15,4-2-15,-1 10 16,4 5-16,-2 0 0,1-4 0,2 1 15,3 1-15,-3 1 0,-1 2 16,1 3-16,0 3 0,-3-5 16,-2-4-16,1 5 0,2 4 15,1-7-15,1-2 0,0 4 16,2 3-16,-2 1 0,0-1 16,1 2-16,-1 0 0,0-7 0,2-4 15,0 9-15,4 6 0,-3-1 16,0-1-16,-2 1 0,0 2 0,-1-5 15,0-1-15,-3 4 16,0 3-16,1-3 0,1 0 0,6 17 16,0-1-16,-2-8 15,1-4-15,-1 4 0,0 3 0,2-3 16,0-3-16,0 4 0,0 0 16,0 1-16,-2 1 0,3 2 15,2 2-15,-2-1 0,-3-2 16,2 2-16,1 2 0,0-2 15,0 0-15,1 1 0,1 3 0,-1-1 16,1 0-16,0 5 0,0 1 16,-1 1-16,0-1 0,1 1 15,0 0-15,-1 2 0,0 1 16,2 4-16,1 1 0,3-3 16,0-4-16,-1 3 0,0 3 15,-1 1-15</inkml:trace>
  <inkml:trace contextRef="#ctx0" brushRef="#br1" timeOffset="56051.4638">15095 3128 0,'0'0'0,"0"0"0,0 0 15,0 0-15,0 0 0,0 0 16,0 0-16,0 0 0</inkml:trace>
  <inkml:trace contextRef="#ctx0" brushRef="#br1" timeOffset="56211.6033">15078 3029 0,'0'0'0,"0"0"0,0 0 16,0 0-16,0 0 0,0 0 0,0 0 16,0 0-16,0 0 0,0 0 15,0 0-15,0 0 0</inkml:trace>
  <inkml:trace contextRef="#ctx0" brushRef="#br1" timeOffset="59668.3969">9015 6666 0,'0'0'15,"0"0"-15,0 0 0,0 0 0,0 0 16,0 0-16,0 0 0,12 26 15,-12-26-15,11 23 0,-6-5 16,1 1-16,-1 1 0,2 6 16,1 4-16,0 0 0,-1 1 0,4 13 15,1 3-15,2 10 16,-1-1-16,0 1 0,1 5 0,2 5 16,-2-2-16,4 11 0,-1 1 15,0-7-15,-2-5 0,5 13 16,1 4-16,-2-9 0,-1-5 0,7 34 15,-2-6-15,-3-13 16,-4-10-16,4 9 0,1 6 16,4-13-16,0-8 0,-3 4 15,-1 5-15,-1-8 0,1-5 0,7 7 16,5 6-16,-7-14 0,-5-8 16,0 12-16,1 8 0,-2-4 15,-3-3-15,7 2 0,4 0 16,-3-5-16,-3-6 0,3 6 15,0 0-15,4-10 16,2-6-16,-5 8 0,-1 7 0,0-5 16,-3-2-16,6-1 0,5 1 15,-5-7-15,-5-3 0,2 1 16,2 3-16,-1-6 0,2-3 0,-2 1 16,1 4-16,-2-8 0,-1-4 15,7 6-15,7 5 0,-8-9 16,-5-5-16,7 2 0,5 0 15,-4-3-15,-2-3 0,0-3 16,0-2-16,3-1 0,2 0 0,-2 2 16,-1 0-16,-3-1 0,-4 0 15,6-4-15,3-1 0,-3 1 16,-3 0-16,4 1 0,2-1 16,-16-5-16,-2 0 0,1-2 15,4 0-15,4-3 0,1-1 16,0-2-16,-2 2 0,-1-2 0,-1 1 15,4-3-15,4-1 16,-5 0-16,-3 2 0,1-2 16,1-1-16,0-1 0,2-1 0,-2-1 15,-1-1-15,-4 1 0,-1-1 16,1 0-16,1-2 0,1 0 16,2-2-16,-1-2 0,-1-2 15,0-1-15,-1-1 0,5-2 16,2 0-16,-2-1 0,-3 0 15,2-4-15,3-2 0,-1-3 16,1 0-16,-1 0 0,0-1 16,-1 2-16,1 0 0,6-7 15,2-4-15,-4 3 0,-3 3 0,2-6 16,3-4-16,-2 4 0,-1 3 16,-2-4-16,-1-3 0,1 2 15,-1-1-15,5-8 0,0-3 16,-5 4-16,-3 1 0,0-1 15,2-3-15,0 2 0,1 3 0,-3-5 16,-2-2-16,0 2 0,0 1 16,13-27-16,0 4 15,-8 11-15,-5 7 0,-2-5 0,-3-4 16,4 1-16,4 1 0,6-5 16,3-2-16,-7 10 0,-5 5 15,4-6-15,0-3 0,2 0 16,-1-1-16,-1 1 0,-3 0 15,-2 7-15,-1 7 0,2-8 16,2-5-16,-1 3 0,-1 1 0,-3-1 16,-3 0-16,0 3 15,-1 2-15,3-1 0,1 0 0,0 3 16,1 3-16,-1-7 0,-1-3 16,-4 8-16,-2 6 0,2-2 15,3-3-15,-3 1 0,-3 4 16,3-2-16,0 1 0,1 2 15,0 4-15,-3-5 0,-3-2 16,-2 5-16,0 3 0,0 2 16,0-1-16,1 5 0,0 4 0,1-1 15,-1-2-15,1 4 0,0 4 16,-2 4-16,-1-5 0,1 6 16,1 0-16,-1 2 0,0-2 15,-3 5-15,1 1 0,-1 1 16,1 0-16,-3 1 0,0-1 15,-2 7-15,0 2 0,0 0 16,-2 1-16,0 3 0,-3 0 16,2-1-16,0 1 0,0-2 0</inkml:trace>
  <inkml:trace contextRef="#ctx0" brushRef="#br1" timeOffset="60601.5459">14022 6999 0,'0'0'15,"0"0"-15,0 0 0,0 0 0,0 0 16,0 0-16,0 0 0,0 0 16,0 0-16,-9 26 0,9-26 15,-1 27-15,1-27 0,-2 36 16,0-11-16,0 0 0,-1 3 0,0 3 16,0 2-16,-2 12 0,2 0 15,-4 14-15,0 1 0,-1-1 16,0-1-16,-3 13 0,0 0 15,-2 1-15,-1 0 0,-6 14 16,-2-1-16,-2 4 0,2-8 16,-8 35-16,4-6 0,0-14 15,-2-8-15,0-2 0,-2 0 16,6-5-16,3-5 0,-5 6 16,-1 4-16,-2-8 0,-1-5 0,4 5 15,2 2-15,-2-4 16,0-2-16,-6 1 0,-3-2 15,4-3-15,3-4 0,-5 4 0,-4 3 16,0-5-16,3-2 0,-7-3 16,-3-1-16,3-1 0,4 1 15,-5 0-15,-3 1 0,3 1 16,3 1-16,-1-3 0,-2-3 16,4-8-16,4-6 0,-4 5 15,-1 4-15,1-5 0,3-4 0,-2-3 16,-3 1-16,1-5 0,2-2 15,-3 1-15,-1 3 0,3-4 16,1-3-16,6-2 0,5-4 16,-4 0-16,-2-1 0,3-1 15,1 1-15,7-7 0,6-3 16,-2 1-16,1-1 16,-2 0-16,0-1 0,5-10 0,2-5 15,8-2-15,0 1 0,1 0 0</inkml:trace>
  <inkml:trace contextRef="#ctx0" brushRef="#br1" timeOffset="60901.4597">12833 10343 0,'0'0'0,"0"0"15,0 0-15,0 0 0,0 0 0,0 0 16,0 0-16,0 0 0,0 0 16,0 0-16</inkml:trace>
  <inkml:trace contextRef="#ctx0" brushRef="#br1" timeOffset="61077.6884">12895 10482 0,'0'0'0,"0"0"0,0 0 0,0 0 16,-2 22-16,2-22 0,0 0 0,0 0 15</inkml:trace>
  <inkml:trace contextRef="#ctx0" brushRef="#br1" timeOffset="65419.5512">13501 4002 0,'0'0'15,"0"0"-15,0 0 0,0 0 0,0 0 16,0 0-16,0 0 16,29-3-16,-29 3 0,25-3 0,-25 3 15,33 0-15,-14 1 0,0-1 16,2 0-16,0 0 0,0 0 15,2 2-15,3 1 0,2 0 16,-1-2-16,-3 1 0,0-1 16,-4 0-16,-3 1 0,-3-1 0</inkml:trace>
  <inkml:trace contextRef="#ctx0" brushRef="#br1" timeOffset="70629.5663">21576 4232 0,'0'0'0,"0"0"0,0 0 0,0 0 15,0 0-15,0 0 0,0 0 16,0 0-16,30-12 0,-30 12 15,30-7-15,-11 4 0,0-1 16,6 1-16,2 1 0,3-1 0,2 0 16,11 0-16,2 0 15,0 1-15,2 0 0,14 1 0,4 2 16,-1-2-16,-1 0 0,18 2 16,1 2-16,10-2 0,-7 0 15,14 0-15,0-1 0,-8 0 16,-7 0-16,39 0 0,-10 0 15,-16-1-15,-9 0 0,0 1 16,1 1-16,-10 0 0,-7-1 0,0-1 16,-1 0-16,-7 1 15,-5 2-15,1 0 0,3-1 16,-10 2-16,-7 1 0,-3 2 0,-2 1 16,-9-3-16,-6-3 0,-5-1 15,-4 0-15,-5 1 0,-3 3 16,-6 1-16,-3 1 0,-6-2 0,-6-4 15,7 0-15,2-2 16,0 2-16</inkml:trace>
  <inkml:trace contextRef="#ctx0" brushRef="#br1" timeOffset="71163.5154">22072 4622 0,'0'0'0,"0"0"15,0 0-15,0 0 0,0 0 0,0 0 16,0 0-16,26-9 0,-26 9 0,32-4 15,-8 1-15,1 3 0,3 0 16,4 0-16,5-2 16,11 1-16,-1 0 0,16-1 15,2 4-15,-4-2 0,-4 1 0,14 1 16,0 2-16,-8-2 0,-7 3 16,7-1-16,-2-2 0,-9-1 15,-6 0-15,2 2 0,-4 0 16,-13 0-16,-4 2 0,-6-4 15,-5 1-15,-5 1 0,-3 2 0,-5-2 16,-3-1-16,-7-2 0,-6-1 16,4 1-16,1-1 0,2 1 15</inkml:trace>
  <inkml:trace contextRef="#ctx0" brushRef="#br1" timeOffset="71520.9985">21984 4727 0,'0'0'0,"0"0"16,0 0-16,0 0 0,0 22 16,0-22-16,3 22 0,0-8 15,-1 1-15,-1 5 0,0 2 16,0 0-16,-1 2 0,-1 11 15,-2 3-15,-3-1 0,-1-2 0,-6 9 16,-1 0-16,1-5 16,0-2-16,-5 8 0,-1 0 0,1-7 15,-1-5-15,-1-3 0,0-5 16,2-1-16,2-3 0,0-3 16,2-3-16,3-3 0,1-3 15,0-3-15,0-2 0,2-4 16,-2-2-16,-1-3 0,-2-3 15,0-1-15,-2-2 0,-1-3 16,1-5-16,2 5 0,2 2 0,2 2 16</inkml:trace>
  <inkml:trace contextRef="#ctx0" brushRef="#br1" timeOffset="72002.5125">21429 4536 0,'0'0'0,"0"0"15,0 0-15,0 0 0,29 0 16,-29 0-16,29 3 0,-29-3 16,33 10-16,-15-3 0,-1 2 15,-1 2-15,-2 0 0,0 4 16,-3-1-16,-4 2 0,-4 1 15,-7 0-15,-7-1 0,-2 2 16,-2 0-16,-4-2 0,-6-3 16,2-1-16,1-1 0,-1 0 15,3-3-15,4-2 0,2-4 0,3 0 16,1 1-16,3-3 0,1 0 16,5-5-16,2-1 0,5-3 15,1 0-15,8-3 0,5-1 16,-1 3-16,2 3 0,2 0 15,3 2-15,5-3 0,-3 3 16,-2 2-16,-3 6 0,-2-1 0,-2 0 16,-2 5-16,-1 1 0,-4 3 15,-1 1-15,-5 4 0,-2 4 16,-3 0-16,-2 1 0,-4 3 16,-2 2-16,-1 0 0,0-3 0,-2 3 15,-1 3-15,1-1 16,1 0-16,0 3 0,-1-2 15,3-8-15,3-6 0,-1-2 16</inkml:trace>
  <inkml:trace contextRef="#ctx0" brushRef="#br1" timeOffset="72322.1405">22367 4978 0,'0'0'16,"0"0"-16,0 0 0,23 3 0,-23-3 16,23 5-16,-23-5 15,25 16-15,-12-7 0,-1 5 16,1 0-16,-2 1 0,-1-1 0,3 6 16,-1 3-16,-1-1 0,0 1 15,-1-1-15,-1 1 0,0 0 16,-2 0-16,0-2 0,-1 0 15,-1 0-15,0-4 0,1 2 16,0-2-16,-2-6 0,0 0 0,1-3 16,-2 1-16,2-4 0,-1-2 15,0-3-15,2-2 16,-2-2-16,1-1 0,-2 1 0,0-1 16,0 3-16</inkml:trace>
  <inkml:trace contextRef="#ctx0" brushRef="#br1" timeOffset="72580.584">22691 4988 0,'0'0'0,"0"0"16,0 0-16,0 0 0,0 0 0,0 0 16,0 0-16,-26 14 0,26-14 15,-28 13-15,10-3 0,-2 1 16,-1 1-16,-2 0 0,-2 2 15,1 0-15,-1 0 0,-5 5 16,-1 0-16,1-2 0,1-1 16,-2 2-16,4-3 0,4-2 15,4-1-15,3-2 0,4-2 16,5-2-16,0-3 0,4-1 0,3-2 16,0 0-16,0 0 0,0 0 15</inkml:trace>
  <inkml:trace contextRef="#ctx0" brushRef="#br1" timeOffset="72902.9844">23006 4861 0,'0'0'16,"0"0"-16,0 0 0,0 0 0,0 0 15,23 3-15,-23-3 0,0 0 16,17 14-16,-17-14 0,0 0 15,6 25-15,-8-14 0,-2-1 16,-2 1-16,0 0 0,-1 0 0,0 1 16,0 0-16,0-1 0,3 1 15,0-2-15,2-1 16,1-1-16,1-1 0,2 0 0,3 1 16,1-4-16,4 0 0,4-2 15,1 0-15,0-2 0,1-1 16,0 0-16,2 0 0,5-2 15,0-2-15,-3-2 0,-1-2 16,-4-1-16,-1 0 0,-3 1 0,-3 3 16,0 0-16</inkml:trace>
  <inkml:trace contextRef="#ctx0" brushRef="#br1" timeOffset="73302.5884">23169 3528 0,'0'0'0,"0"0"16,0 0-16,0 0 0,-5 23 0,5-23 16,-6 19-16,6-19 0,-7 23 15,1-11-15,1 0 0,-2 1 16,0 1-16,1-1 0,-1 1 15,0 0-15,1 0 0,-1 1 16,1 3-16,-2-1 0,0 1 0,-3 3 16,-1-2-16,-3-1 0,-3-1 15,3-3-15,2-3 0,2-1 16</inkml:trace>
  <inkml:trace contextRef="#ctx0" brushRef="#br1" timeOffset="74603.5083">14731 3137 0,'0'0'0,"-10"0"16,-6 1-16,-2 0 0,0 1 16,-11 4-16,-7 1 15,1 1-15,1 0 0,-19 8 16,-9 4-16,6 1 0,5-2 0,-8 6 16,-6 4-16,6 1 0,5 3 15,2 0-15,2 2 0,-3 5 16,4-1-16,6 2 0,2 3 15,5-3-15,4 0 0,1 4 16,3 3-16,3-2 0,5-3 0,-6 22 16,3-5-16,6-6 0,4-5 15,5 5-15,4 0 0,3-4 16,3-7-16,8 0 0,7 0 16,-1-3-16,2-1 0,3 0 15,1-1-15,6-4 0,5-3 16,4-2-16,2-1 0,-7-12 15,6-2-15,18 11 0,-1-1 16,-1-5-16,-1-2 0,7-4 16,4-5-16,-3-3 0,0-4 0,5-3 15,5-4-15,2-4 0,-1-3 16,4-3-16,3-3 0,-4 2 16,-3 2-16,-2-7 15,-3-6-15,-6 0 0,-4 1 0,-3-7 16,-1-3-16,-3-1 0,-2-1 15,-2-1-15,0-2 0,-4 0 16,-4 0-16,-4 0 0,-3-1 16,-2 0-16,-1-2 0,-2-3 15,-4-3-15,-8 6 0,-5 3 0,-3-7 16,-3-4-16,-3 4 0,-2 2 16,-5 1-16,-2 2 15,-5 0-15,-4 0 0,-7 2 0,-6 1 16,2 2-16,2 0 0,-8 2 15,-5 1-15,-1 3 0,0 4 0,-6-1 16,-4 1-16,-1 6 0,-1 5 16,-2 2-16,-1 3 15,-6-1-15,-3 1 0,-5 8 0,-5 5 16,1 4-16,2 3 0,-5 5 16,-3 5-16,0 7 0,1 5 15,25-9-15,16-7 0,13-3 16</inkml:trace>
  <inkml:trace contextRef="#ctx0" brushRef="#br2" timeOffset="79119.4106">11926 7396 0,'0'0'0,"0"0"15,0 0-15,0 0 0,0 0 0,5 22 16,-5-22-16,4 20 0,-4-20 16,6 29-16,-2-11 0,1 1 15,0 3-15,1 2 0,-1 3 16,1 0-16,0 0 0,3 10 16,1 4-16,1-2 0,1-1 15,4 10-15,-1 2 0,-2-3 16,-1-1-16,3 9 0,-2 2 15,-1-4-15,-2-2 0,3 11 16,0 0-16,0-6 0,-1-4 0,3 2 16,3 2-16,-1 2 0,-1-4 15,0 3-15,1 2 16,-3-7-16,-1-3 0,11 23 0,1-5 16,1-8-16,1-6 0,-3 1 15,-2 1-15,-4-7 0,-4-5 16,4 8-16,2 4 0,2-5 15,3-6-15,-2 1 0,-1 1 16,-4-2-16,-4-1 0,7 4 0,4 3 16,-1-10-16,-1-6 0,-1 2 15,-1 3-15,0 1 0,0 2 16,4-2-16,3-1 0,-3-3 16,-1 0-16,-1-2 0,-1-1 15,-1-7-15,-1-2 0,8 5 16,4 5-16,-5-6 0,-2-4 0,4 1 15,4-1-15,-13-9 16,2 2-16,1-2 0,3 2 0,0-1 16,1 1-16,1 2 0,3 2 15,-2-1-15,-3-2 0,6-1 16,5 1-16,-5-1 0,-4-1 16,5 1-16,5 0 0,-5-1 15,-2-2-15,3-1 0,2 0 16,-5-1-16,0 0 0,4 1 15,1-1-15,-4-2 0,2 1 0,7 2 16,-1 1-16,-5-3 0,-2 1 16,4 1-16,1-2 0,-5 1 15,0 1-15,5 0 0,1-1 16,-7-3-16,-1-2 0,5 2 16,4 3-16,-4-2 0,-3-2 15,4 0-15,2-2 0,-2 2 16,-4 1-16,3 0 0,4 0 15,-6-3-15,-3 0 0,3 1 16,3 0-16,-2 0 0,-2-1 16,1 0-16,1-1 0,1 0 0,-2 0 15,0-1-15,0 1 0,-1-1 16,0 0-16,-1-1 0,0 1 16,-2-2-16,-1-2 0,2 2 15,1 2-15,-5-1 0,-3-1 0,-1 0 16,0 1-16,-5 0 15,2 1-15,0-4 0,0-1 16,-3 1-16,-1 1 0,-3 0 0,-1 1 16,-1-2-16,-1-3 0,-2 3 15,0 0-15,-1 0 0,1 0 16,-1-1-16,-2 1 0,0 0 16,-1-1-16,0 1 0,1 1 15,-2-2-15,-1 0 0,-4-1 16,-2 0-16,0 1 0,2-1 0,0 1 15</inkml:trace>
  <inkml:trace contextRef="#ctx0" brushRef="#br2" timeOffset="96837.0549">11259 7685 0,'0'0'0,"0"0"0,0 0 15,3 25-15,-3-25 0,-2 26 16,0-7-16,0 4 0,0 2 0,-3 11 15,0 3-15,-2 1 16,1 0-16,-2 12 0,-1 2 0,0-1 16,2-1-16,-7 15 0,-1 2 15,-2 6-15,2-7 0,-3 4 16,0 1-16,-2 4 0,2-5 16,-3 11-16,0 0 0,-1 13 15,6-12-15,-6 1 0,-4 0 16,1-6-16,-2-6 0,3 1 15,1 1-15,-3-2 0,-2 1 0,-4 0 16,-3 0-16,1-6 0,2-4 16,-6 5-16,-3 4 0,4-9 15,3-5-15,-8 6 0,-6 4 16,3-8-16,3-6 0,-4 3 16,-3 1-16,2-6 0,1-3 0,-5 5 15,-2 3-15,2-6 16,2-4-16,-2 0 0,1-2 15,6-6-15,6-4 0,-7-3 0,-5 1 16,6-4-16,3-2 0,-9 3 16,-4 3-16,6-8 0,3-4 15,-8 5-15,-6 4 0,-3-3 16,-3-2-16,-7 3 0,-4 3 16,24-11-16,17-6 0,10-4 15</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9-16T07:10:26.409"/>
    </inkml:context>
    <inkml:brush xml:id="br0">
      <inkml:brushProperty name="width" value="0.05292" units="cm"/>
      <inkml:brushProperty name="height" value="0.05292" units="cm"/>
      <inkml:brushProperty name="color" value="#0085CD"/>
    </inkml:brush>
    <inkml:brush xml:id="br1">
      <inkml:brushProperty name="width" value="0.05292" units="cm"/>
      <inkml:brushProperty name="height" value="0.05292" units="cm"/>
      <inkml:brushProperty name="color" value="#FF0000"/>
    </inkml:brush>
    <inkml:brush xml:id="br2">
      <inkml:brushProperty name="width" value="0.05292" units="cm"/>
      <inkml:brushProperty name="height" value="0.05292" units="cm"/>
    </inkml:brush>
  </inkml:definitions>
  <inkml:trace contextRef="#ctx0" brushRef="#br0">8573 4455 0,'0'0'0,"0"0"0,0 0 16,0 0-16,0 0 0,0 0 0,0 0 16,0 0-16,0 0 0,0 0 15,0 0-15,0 0 0,0 0 16,0 0-16,0 0 0,0 0 16,0 0-16,0 0 0,0 0 15,0 0-15,0 0 0,0 0 0,0 0 16,0 0-16,0 0 0,0 0 15,0 0-15,0 0 0,-15 18 16,15-18-16,0 0 0,0 0 16,0 0-16,-22 20 0,22-20 15,0 0-15,-18 13 0,18-13 16,0 0-16,-22 14 0,14-8 0,1 0 16,1 1-16,-1 0 15,0 1-15,0-1 0,-1 0 0,0 1 16,-2 0-16,0 1 0,0 0 15,0 0-15,1-2 0,-1 1 16,0 0-16,0 1 0,0 1 16,0 0-16,0-3 0,0 2 15,0 1-15,0 1 0,1-1 16,1 1-16,0-1 0,-2 0 16,0 1-16,0-2 0,-1 1 0,1 0 15,-1 0-15,0-2 0,0 1 16,0-1-16,1 0 0,0 1 15,1-1-15,0 0 0,-3 2 16,0-1-16,1 1 0,-2 0 16,1 1-16,-3 1 0,1 0 0,1-1 15,0 1-15,0 0 16,2-1-16,0 2 0,0 2 16,0-2-16,1 1 0,0-2 15,0-1-15,-1 1 0,0-3 0,-3 2 16,1 1-16,1-2 0,-1 0 15,1 1-15,1-1 0,0 1 16,2 0-16,-3 1 0,-1-1 16,0 0-16,1 0 0,-1 1 15,0 1-15,0-1 0,0-1 0,1 2 16,-2 2-16,3-2 16,-1-1-16,0 1 0,0 1 0,1 1 15,-2 0-15,4 0 0,-5-2 16,2 1-16,-2 0 0,0-1 15,-2 0-15,3 1 0,1 0 16,-1 1-16,0 1 0,0 0 16,1-1-16,-1 1 0,-2 0 15,0-2-15,0 1 0,0 1 16,2-2-16,0 3 0,0 2 0,-1-1 16,1-1-16,0-1 15,-1 0-15,-4 4 0,0 0 0,2 0 16,0 0-16,0-1 0,0-2 15,2 1-15,1-2 0,0 2 16,-2 0-16,0 0 0,-2 1 16,1 0-16,-2 1 0,0-1 15,1 0-15,0 1 0,4 1 16,-2 0-16,0-2 0,-1-1 16,-1 1-16,0-3 0,-1 1 0,0 1 15,1 0-15,0 3 16,1-1-16,-1 1 0,-2 0 0,-1 0 15,-1 1-15,1-1 0,-1 0 16,2 0-16,0 1 0,-3-1 16,1-2-16,-4 4 0,-1 0 0,3 3 15,0 1-15,1-1 16,1-3-16,-2 0 0,0 0 16,-1-1-16,-2 1 0,3 0 0,1 1 15,-2-1-15,-2 0 0,1-2 16,0 1-16,1 1 0,2 2 15,-2 1-15,-2-1 0,0-1 16,1-4-16,2 2 0,-2 2 16,2 0-16,1 1 0,-2-2 15,-2 1-15,0-1 0,1 0 0,0 2 16,3 1-16,-4-1 16,1 0-16,-5 4 0,0 1 0,3-3 15,4 0-15,-3-3 0,-1 0 16,0 3-16,2-2 0,-2 3 15,0 2-15,-1-3 16,-3-1-16,3 2 0,-1-1 0,4 0 16,2-3-16,-3 2 0,-1-1 15,-2 1-15,0 1 0,2-1 16,0-1-16,0 1 0,-2-1 0,-2 3 16,1 0-16,4 0 15,2-1-15,-4 2 0,-3 1 16,2 0-16,-1 0 0,0-1 15,1-2-15,-4 0 0,1 1 0,-1 0 16,0 2-16,3-2 0,5-2 16,-11 7-16,-1-2 0,3-1 15,5 0-15,-5-2 0,0 2 16,2-1-16,2 0 0,-2 0 16,2 2-16,-5-2 0,1-1 0,1 2 15,-1 1-15,2 0 0,-2-1 16,2 3-16,0 1 15,0-4-15,1-2 0,-1 4 0,-4 0 16,4 0-16,3 0 0,-3 0 16,-3 1-16,2 2 0,1-1 15,2 0-15,-2 1 0,-1-1 16,0-1-16,-1 0 0,2 0 16,-4 2-16,0 1 0,1-2 15,-1-3-15,2 4 0,-1-1 0,-12 20 16,6-3-16,2-7 15,3-7-15,-3 1 0,-3-2 0,8 0 16,5 0-16,1 2 0,-3 2 16,-1-4-16,0-5 0,1 2 15,2 1-15,-6-1 0,-1 1 0,4 1 16,2 4-16,0-4 16,1-3-16,-3 3 0,-5 1 15,2 0-15,1-1 0,-3 0 0,-2 2 16,7 1-16,5 0 0,-3-3 15,-1-4-15,1 3 0,-1 1 16,2-3-16,2 0 0,-2 0 16,-1 2-16,3 1 0,-2 0 15,-2-3-15,1 0 0,-3-1 16,0 0-16,16-13 0,0 3 0,-2 6 16,-3 5-16,-1-4 0,-2-3 15,0 3-15,2 2 16,-1 0-16,1-1 0,1-1 15,0-2-15,0 2 0,0 0 0,0-2 16,3 0-16,1-2 0,2 0 16,-4-2-16,-2-2 0,4-2 15,4 1-15,-4 1 0,2 0 16,0-3-16,3-3 0,-2 5 16,-1 3-1,0-3-15,-3 0 0,1-4 0,4-2 16,2 0-16,-4 0 0,4-2 15,1-1-15,2-3 0,3 1 16,-3-1-16,2-1 0,-1-1 0,0 3 16,-1 0-16,-1-1 0,-1-1 15,0-1-15,2-1 0,3-1 0,-1 0 16</inkml:trace>
  <inkml:trace contextRef="#ctx0" brushRef="#br1" timeOffset="3151.234">9960 3357 0,'0'0'0,"0"0"15,0 0-15,0 0 0,0 0 0,0 0 16,0 0-16,0 0 0,0 0 16,8 25-16,-8-25 0,0 0 15,2 25-15,-2-25 0,1 23 16,-1-23-16,0 23 0,0-11 16,0 1-16,-1-1 0,-2 0 15,1 0-15,0-1 0,0-1 0,-1-2 16,2 1-16,0-2 15,1 1-15,0-1 0,0 0 16,0-1-16,0-1 0,0 0 0,0-2 16,0 1-16,0-4 0,-1 3 15,1-3-15,0 0 0,0 0 16,0 0-16,0 0 0,-2 0 16,2 0-16,-3 0 0,0 0 15,1 0-15,2 0 0</inkml:trace>
  <inkml:trace contextRef="#ctx0" brushRef="#br1" timeOffset="13510.1986">1103 7765 0,'0'0'0,"0"0"0,0 0 16,0 0-16,0 0 0,0 0 0,0 0 15,0 0-15,0 0 0,0 0 16,0 0-16,0 0 0,0 0 0,0 0 15,0 0-15,0 0 16,0 0-16,0 0 0,0 0 0,0 0 16,0 0-16,0 0 0,0 0 15,0 0-15,0 0 0,0 0 16,0 0-16,0 0 0,0 0 0,0 0 16</inkml:trace>
  <inkml:trace contextRef="#ctx0" brushRef="#br1" timeOffset="17150.8117">2163 7807 0,'0'0'15,"0"0"-15,0 0 0,0 0 16,0 0-16,0 0 0,0 0 15,0 0-15,0 0 0,0 0 0,0 0 16,0 0-16,0 0 0,0 0 16,28-2-16,-28 2 0,0 0 0,22-2 15,-22 2-15,0 0 16,0 0-16,28 3 0,-28-3 16,0 0-16,22 7 0,-12-6 15,-1 0-15,-1-1 0,1 1 0,0 0 16,4 2-16,-1-2 0,-2-1 15,2 1-15,-1 1 16,0-1-16,0 0 0,3 1 0,-1 1 16,3-2-16,-2-1 0,2 1 15,-1 1-15,0 1 16,-1-2-16,1 0 0,2-1 16,-2 1-16,1 1 0,3-1 15,0-1-15,0 0 0,0 0 0,-2-1 16,0 0-16,-2 2 0,1 0 15,0 0-15,0-1 0,-1 0 16,-2-1-16,4 1 0,0 0 16,0 0-16,0-1 0,-2 1 15,0 2-15,1-1 0,-1-1 0,0-1 16,0 0-16,3-1 0,-2 0 16,1 2-16,0 0 0,-2 0 15,-1 0-15,2 0 0,-3 2 16,2-1-16,0-1 0,0 1 15,3-1-15,-4 1 0,1-1 16,0 1-16,-1 0 0,0 1 16,2-1-16,-3 0 0,2-1 15,-1 0-15,1 0 0,2-1 16,-1 1-16,0 0 0,-1 0 0,0 0 16,-1 0-16,-1 0 0,1 0 15,0 1-15,1-1 0,0 0 16,1 0-16,-2 0 0,2 0 15,-2 1-15,-1 0 0,0 0 16,1-1-16,-2 1 0,0 0 16,3 0-16,-1-1 0,1 0 15,0 0-15,0 0 0,0 1 0,-1-1 16,0 2-16,-1-2 0,-1 0 16,0 0-16,1 1 0,1 0 15,0-2-15,-3 1 0,1 0 16,0 1-16,2 0 0,2 0 15,-2 0-15,1-1 0,-1-1 16,1 1-16,0 1 0,-1-1 16,0 1-16,1-1 0,0-1 0,1 0 15,0 1-15,-3 0 0,1-1 16,0 1-16,0 1 0,1-1 16,-2 1-16,2-1 0,1 1 15,-3-1-15,2 0 0,1 0 16,-2 1-16,1-1 0,0-2 15,-2 2-15,3 0 0,-1 0 16,2 0-16,-2 0 0,-1 1 16,2-1-16,-1-1 0,1 1 15,-1 0-15,1 0 0,-2-1 16,1 0-16,3 1 0,-3 0 0,2 1 16,-1-1-16,1 1 0,1-1 15,-3 0-15,-1-1 0,4 1 16,-3-1-16,4 0 0,-2 0 15,1 1-15,-1 0 0,0 0 16,0 1-16,-1 0 0,0 0 16,1-1-16,0 0 0,2 0 15,0 0-15,0 2 0,-2-1 16,1-2-16,-3 2 0,2 0 0,2 0 16,-1 1-16,1-2 0,2 0 15,-2 1-15,-1 0 0,0 0 16,-1 2-16,1-1 0,2 0 15,1-1-15,1-1 0,0 1 16,-2 0-16,1 1 0,-1 1 0,2-1 16,1-2-16,0 1 15,-1 1-15,0 0 0,-1 1 16,0-2-16,1 1 0,7-1 16,0-1-16,-3 0 0,-2 1 0,2 1 15,-1-1-15,3 0 0,-3 0 16,0 0-16,1-1 0,-1 1 15,-1 1-15,3-1 0,1 0 16,0 1-16,-3-1 0,1 0 16,0-1-16,2 0 0,-1-1 0,1 1 15,-1 2-15,1-1 0,-3-1 16,5 0-16,2-1 0,-2 2 16,-4 3-16,2-2 0,1-2 15,0 0-15,4-2 0,-4 2 16,0 0-16,-1-1 0,3 1 15,3 0-15,2 1 0,-4-1 16,-4 2-16,4-1 0,2 0 16,-3 0-16,-1 1 0,1 1 15,2 0-15,-2-3 0,0-2 16,-3 1-16,0 1 0,2 1 0,2 2 16,0-2-16,-1-1 0,-1 0 15,-3 1-15,4-2 0,3-1 16,-5 2-16,-1 0 0,2 1 15,1 1-15,1-1 0,1-1 16,-3-1-16,-2-3 0,2 2 16,1 2-16,0 0 0,0 0 15,-1-1-15,-2 0 0,3-1 16,2 1-16,-3 0 0,-1 1 0,-1 0 16,2 1-16,1-1 0,2-1 15,-4 0-15,-2 1 0,1 1 16,-1 0-16,4 0 0,0 0 15,-1-1-15,-3 0 0,2 0 16,2 1-16,-1-1 0,1-1 0,-4 0 16,2-1-16,1 0 15,0-1-15,-1 2 0,0 2 16,-3-1-16,1 0 0,1 1 16,3 1-16,-2-1 0,-3-1 0,2 0 15,1 0-15,1 0 0,2 1 16,-2 1-16,-2 0 0,-1 1 15,1-1-15,0-2 0,2-1 16,-3-1-16,-3 0 0,1 2 16,2 2-16,-1-1 0,0-1 0,-2-1 15,-1-1-15,-3 1 0,0 0 16,1 1-16,0 1 0,1 0 16,0-1-16,-2-1 0,-2 0 15,0 1-15,-2 1 0,1-2 16,1 1-16,-3 0 0,-1 1 15,0-2-15,-2-2 0,-1 0 16,-2 2-16,-4 0 0,1 1 16,-2-1-16,-1 0 0,1 0 15,-1-2-15,-3 3 0,0 0 0,-1-3 16,-4 2-16,1 1 0,1-1 16,-1 0-16</inkml:trace>
  <inkml:trace contextRef="#ctx0" brushRef="#br1" timeOffset="18267.6969">4270 7702 0,'0'0'0,"0"0"16,0 0-16,0 0 0,0 0 0,0 0 16,0 0-16,0 0 0,-2-24 0,2 24 15,0 0-15,0 0 16,0 0-16,-14-16 0,14 16 16,0 0-16,0 0 0,-24-2 15,24 2-15,0 0 0,-29 7 0,19-3 16,-3-1-16,1 2 15,0-1-15,2 2 0,-2 0 16,2-1-16,1 3 0,-1-2 0,0 2 16,2-1-16,0 0 0,-1 2 15,0 1-15,1 0 0,1 1 16,-1 0-16,0-1 0,2 2 16,1 1-16,0-2 0,4 0 15,-2-1-15,3 1 0,3-1 16,-3 1-16,3 0 0,1 0 0,2 1 15,-2-1-15,2-1 0,-1-2 16,3 1-16,1 0 0,1 1 16,1 0-16,2-2 0,-1 0 15,5 0-15,-1-1 0,2-1 16,-4-2-16,4 0 0,-3 0 0,2-2 16,2 0-16,-4-2 0,2-1 15,-1-1-15,0 0 16,-2-1-16,-1 0 0,0 0 0,1-2 15,-2 1-15,0 1 0,0-3 16,-1 0-16,0-2 0,-1 0 16,-1-2-16,-2 0 15,2 1-15,-2 0 0,-1-1 0,0 0 16,-2-3-16,0 0 0,-1 0 16,-1-3-16,-1 3 0,-1-1 0,-1 2 15,0-1-15,-1 1 16,-4 2-16,2-2 15,-3-1-15,0-1 0,0 2 0,-1 0 16,1 0-16,-1 1 0,1 0 16,-4 2-16,0 1 0,-1 1 15,-4-2-15,-3 4 0,-2 3 16,-1 0-16,-1 2 0,4-2 0,1 2 16,5-1-16</inkml:trace>
  <inkml:trace contextRef="#ctx0" brushRef="#br1" timeOffset="42734.8438">5286 4515 0,'0'0'0,"0"0"0,0 0 16,0 0-16,0 0 0,0 0 0,17 20 16,-17-20-16,0 0 0,10 24 15,-10-24-15,6 23 0,-2-11 0,-1 4 16,-1 1-16,0 2 0,1 2 15,-1 2-15,1 0 0,-2 2 16,1 2-16,2 8 0,-1 0 16,-3 2-16,1 1 0,-1 9 15,0-1-15,0-3 0,-1 0 0,1 2 16,-2 2-16,1 6 0,-3-3 16,2-1-16,1 0 0,-1-1 15,1-2-15,-4 11 0,1 1 16,1-4-16,-3-4 0,2-1 15,-3 0-15,2 0 0,1-1 0,-5 9 16,1 0-16,1-5 0,3-2 16,-3 1-16,3 3 15,-1-2-15,2-2 0,0 1 16,-4-2-16,3-2 0,-1-1 0,0 25 16,1-4-16,3-7 0,-2-2 15,3-6-15,0 0 16,0-4-16,0 1 0,0 1 0,-5 2 15,3-3-15,-1-1 0,1 1 16,2 0-16,-4-1 0,2-1 16,1 2-16,1 1 0,-3 2 15,0-1-15,0 2 0,2-2 16,0-5-16,1-3 0,-1 4 16,0 3-16,0 0 0,0-1 0,-3-3 15,2-2-15,1 2 0,1 0 16,1 5-16,1 4 0,-2-3 15,0-2-15,0 4 0,0 0 16,2-2-16,0-2 0,-1 2 16,-1 2-16,0 1 0,0 1 0,2 1 15,1 2-15,-2-4 0,-2-3 16,0 5-16,0 1 0,0 1 16,0-2-16,-1 7 0,0 3 15,0-9-15,2-7 0,0 4 16,0 3-16,0 3 0,4 4 15,-4 1-15,0 2 0,0-1 16,-2-1-16,0 3 0,-1 2 16,1-6-16,1-2 0,-6 6 0,-1 4 15,1-6-15,-3-5 0,1 4 16,2 3-16,0-3 16,1-4-16,-2 5 0,-3 2 15,3-2-15,1 0 0,1 0 16,3 0-16,-1-3 0,-1-2 0,1 1 15,1 0-15,-3-2 0,2-2 16,-1-2-16,2 0 0,0-5 16,-1-5-16,3 2 0,-2-1 15,1-4-15,2-3 0,-1-4 0,0 0 16,-1-6-16,1-3 0,0 2 16,1 0-16,0-2 15,1-2-15,0-3 0,1-1 0,-1-4 16,0-3-16,-1-9 15,0 1-15,0-1 0,0-1 0,1 0 16,0-1-16,-1-4 0,0 0 0,1-3 16,-1-8-16,0 3 0,0 2 15,0 2-15</inkml:trace>
  <inkml:trace contextRef="#ctx0" brushRef="#br1" timeOffset="43988.1766">8927 8408 0,'0'0'0,"0"0"15,0 0-15,0 0 0,26 0 0,-26 0 16,29 1-16,-29-1 0,31 0 0,-13 0 16,3 1-16,0-1 15,0-1-15,7-2 0,0-2 16,0 1-16,-1 2 0,1-4 16,0 0-16,-3 1 0,-3-1 0,8-3 15,1-2-15,-4 0 16,-3 0-16,0-2 0,-2-3 15,-5 3-15,-1 0 0,-2-2 16,-1-3-16,-2 1 0,-2 0 0,-1-3 16,-2 0-16,0 1 0,1 2 0,-6-1 15,-2-1-15,-2 0 16,1 1-16,-3-2 0,-3-1 16,-1 2-16,-1 3 0,-4-1 15,-5 0-15,2 0 0,-1 0 16,-2 0-16,-1 0 0,0 1 0,0 1 15,-3 2-15,-1 2 0,0 1 16,2 0-16,-4 2 0,-2 3 16,0-1-16,2 0 0,-4 2 15,1 3-15,4 0 0,-2-1 16,-4 5-16,1 1 0,3 3 16,1 0-16,0 5 0,-2 1 15,2 2-15,3-2 0,2 4 16,3 2-16,2-1 0,0-1 0,2 2 15,-1 2-15,3-1 0,2 1 0,2-2 16,-1-1-16,4 1 16,1 1-16,4 2 0,-1 1 15,2-3-15,2-1 0,0-1 16,4 1-16,1-1 0,0-1 0,1 0 16,2 2-16,-1-3 15,0-2-15,3 1 0,-1-1 16,3 0-16,-1-2 0,2 0 15,0-1-15,-1 0 0,0-1 0,-1-3 16,-1 0-16,1 0 0,2-1 16,1 1-16,3-1 0,-7-2 15,-2-1-15,-1 0 0</inkml:trace>
  <inkml:trace contextRef="#ctx0" brushRef="#br1" timeOffset="44491.7483">9725 7396 0,'0'0'0,"0"0"0,0 0 0,0 0 16,0 0-16,20 26 0,-20-26 15,17 23-15,-8-11 0,1 3 16,1 3-16,-1-1 0,0 0 0,1 4 16,-1 1-16,-1-2 15,-2-1-15,0-1 0,-2 0 16,0-2-16,-2-1 0,0-1 15,0-1-15,-1 1 0,1-1 0,-1-3 16,0-2-16,-1-3 0,-1-1 16,0-4-16,0 2 0,0-2 15,-3-2-15,3 2 0,0-2 0,0 2 16</inkml:trace>
  <inkml:trace contextRef="#ctx0" brushRef="#br1" timeOffset="44801.1504">9964 7358 0,'0'0'16,"0"0"-16,0 0 0,0 0 15,0 0-15,0 0 0,-25 13 0,25-13 16,0 0-16,-27 19 0,27-19 15,-30 17-15,14-9 0,-2 1 16,-1 2-16,2 0 0,-1 0 16,-5 4-16,-1-1 0,2 0 15,2 0-15,0 0 0,1-2 16,3 1-16,1-3 0,3-1 16,2 0-16,2-3 0,1 1 0,5-2 15,3 0-15,0-2 16,0 1-16,0-2 0</inkml:trace>
  <inkml:trace contextRef="#ctx0" brushRef="#br1" timeOffset="45202.8011">10284 7247 0,'0'0'0,"0"0"0,0 0 16,0 0-16,0 0 0,0 0 15,-25 14-15,25-14 0,0 0 0,-22 14 16,22-14-16,-18 14 16,18-14-16,-18 14 0,10-7 15,2 1-15,0 1 0,2-1 0,0 0 16,3-1-16,1 0 0,3-1 15,0-1-15,1 0 0,1-1 16,1 0-16,3-1 0,0-2 16,1-1-16,2-1 0,1-2 15,0-1-15,1 1 0,-1-1 16,-1-3-16,-1 0 0,-1 1 0,1 0 16,0-1-16,-2 1 15,0-1-15,-3-2 0,0 0 16,-2-1-16,0 0 0,-6-2 15,-2-1-15,-5 1 0,-2-2 0,-1-1 16,1 2-16,2 2 0</inkml:trace>
  <inkml:trace contextRef="#ctx0" brushRef="#br1" timeOffset="46169.6038">9882 5312 0,'0'0'0,"0"0"0,0 0 15,0 0-15,0 0 0,0 0 0,0 0 0,0 0 16,-25-7-16,25 7 0,-24 1 16,24-1-16,-31 7 0,13-2 0,-2 2 15,-2 3-15,0 0 16,-1 2-16,-8 6 0,0 2 16,1 1-16,-1 0 0,-3 7 15,2 1-15,3-2 0,4 1 0,-1 2 16,1 4-16,2-1 0,3-2 15,-2 6-15,3-2 16,4 0-16,1 0 0,4-1 0,3 1 16,2-3-16,3 0 0,3-1 15,4 0-15,2-2 0,4-3 0,4 2 16,2 0-16,1-5 16,-1-4-16,3 0 0,6-1 15,1 0-15,0 0 0,3-4 0,0-2 16,4-4-16,0-2 0,1-2 15,-2-2-15,2-2 0,2-2 16,-1-3-16,2-1 0,-1-1 16,-1-3-16,5-2 0,-1-3 15,-4-1-15,0-2 0,-2-1 16,-1-3-16,-4 2 0,-4-1 0,-2-3 16,-1-2-16,-4 1 0,-3 0 15,1-2-15,-1 0 0,-5-1 16,-5-3-16,0 1 0,-1-1 15,-3 1-15,-2 0 0,-3 0 16,-3-1-16,0 5 0,-2 2 16,-2-6-16,0 1 0,-1 5 15,-3 1-15,-1-1 0,-3 0 16,-2 1-16,-1 0 0,-2 1 16,-2-1-16,-2 3 0,-4 2 0,-8 1 15,0 0-15,11 5 0,7 3 16,5 2-16</inkml:trace>
  <inkml:trace contextRef="#ctx0" brushRef="#br1" timeOffset="47185.3935">9872 3214 0,'0'0'0,"0"0"16,0 0-16,0 0 0,0 0 0,-31 14 15,31-14-15,-27 16 16,14-8-16,-2 3 0,0 3 16,0-2-16,-1 0 0,0 1 15,-1 3-15,-2 3 0,3-1 0,2 1 16,2 1-16,4 0 0,1-1 15,4-1-15,2 1 0,2-3 16,2-1-16,5 0 0,5-1 16,0-1-16,0-4 0,5 1 15,4 0-15,1-3 0,0-1 0,6-1 16,0-1-16,-2-2 16,-1 0-16,1-3 0,3-2 15,-4-1-15,-1 0 0,0-2 0,2-2 16,-3-2-16,-2-1 15,-2-1-15,-2-2 0,-2 0 0,-2 2 16,-3-3-16,-2-1 0,-1-1 16,-3 0-16,-1 1 0,-3-1 15,-4-1-15,0 0 0,-5 0 16,-4 1-16,-2 0 0,-3 1 0,-3 1 16,-5-1-16,-1 1 0,-4 3 15,-3 3-15,-3 2 0,-2 3 16,0 1-16,1 1 0,8 0 15,7 1-15</inkml:trace>
  <inkml:trace contextRef="#ctx0" brushRef="#br1" timeOffset="47868.0872">7791 4570 0,'0'0'0,"0"0"0,0 0 15,0 0-15,0 0 0,0 0 0,0 0 16,0 0-16,0 0 0,0 0 15,0 0-15,0 0 0,-16 19 16,16-19-16,-17 20 0,17-20 16,-21 24-16,9-9 0,-1 1 15,1 2-15,1 0 0,-2 2 16,2 1-16,-2 5 0,1-1 0,2-2 16,1 1-16,2-2 0,1 0 15,3-2-15,2 1 0,1-4 16,2-2-16,3-2 0,2-1 15,1-1-15,-1 0 0,4-5 16,3-1-16,1-3 0,2-2 16,-1-2-16,1-2 0,-1-1 15,1 0-15,3-3 0,2-3 16,-3 0-16,0-2 0,1-4 16,-2-2-16,-4 1 0,-2 1 0,-3-2 15,-1 0-15,-3-2 0,0 2 16,-4 0-16,-2 0 15,-5 1-15,-2 1 0,-8 0 0,-7-1 16,-2 2-16,1 0 0,-8 3 16,-5 0-16,-1-1 0,3 1 15,0 1-15,7 2 0,7 1 0</inkml:trace>
  <inkml:trace contextRef="#ctx0" brushRef="#br1" timeOffset="48467.9337">5761 4631 0,'0'0'16,"0"0"-16,0 0 0,0 0 0,0 0 15,22 18-15,-22-18 16,0 0-16,27 10 0,-27-10 0,27 4 15,-12-1-15,1-1 0,2-2 16,0 0-16,0-4 0,1 1 16,2-3-16,1-1 0,5-3 15,-3-3-15,-1-1 0,-1-1 16,-1-1-16,-2-1 0,-1-3 16,1 0-16,-3-1 0,-5 0 0,3-7 15,-4 0-15,-1 1 0,-6 0 16,-1 0-16,-1 0 0,-3 1 15,-2 1-15,-3 0 0,-2 2 16,0 1-16,1 4 0,-7 0 16,-3-1-16,-3 1 0,-3 4 15,-1 2-15,0 2 0,-6 2 16,-1 2-16,-7 1 0,1 4 16,4 1-16,-2 2 0,3 6 15,1 3-15,4 4 0,1 2 0,4 4 16,2 3-16,6 1 0,0-1 15,8 4-15,3 5 0,3-5 16,1-3-16,0-5 0,0-4 16,0-5-16</inkml:trace>
  <inkml:trace contextRef="#ctx0" brushRef="#br1" timeOffset="49602.0132">10899 9410 0,'0'0'0,"0"0"15,16-23-15,-5 5 0,2 0 0,3-14 16,2-8-16,4-8 0,-1-2 15,5-14-15,1-3 16,-4 0-16,-3 2 0,2-21 0,1-17 16,-4 9-16,-5 6 0,8-49 15,0 5-15,-5 21 0,-4 14 0,-1-12 16,0-8-16,-2 13 16,-1 10-16,-1-14 0,-1-12 15,0 15-15,-2 5 0,1-13 16,-1-10-16,1 9 0,1 7 0,-1-9 15,1-4-15,0 10 0,2 7 16,2-5-16,1-2 0,-6 9 16,-5 6-16,1-10 0,2-8 15,-6 12-15,-1 9 0,-2-11 16,-1-8-16,1 13 0,-1 7 0,-2-1 16,1 0-16,-1 5 15,-1 5-15,0-2 0,2-2 16,-1 15-16,0 9 0,-1-6 0,-2-2 15,1 4-15,2 3 0,-5 4 16,0 0-16,0 10 0,1 4 16,-1 4-16,-2 2 0,2 3 15,1 5-15,3 4 0,1 3 16,2 7-16,0 4 0,-1 2 16,-2 1-16,2 6 0,2 2 0,-9 6 15,-4 3-15,-1 2 0,0 0 16,3 3-16,0 1 0,10-3 15,-1 1-15,-3 6 0,-2 5 16,2-1-16,0 1 0,0 3 16,0 3-16,1-2 0,3-1 15,0 0-15,1 2 0,1 0 0,2 0 16,2-1-16,2 4 16,1-8-16,-1-1 0,-1 1 15,-1-3-15,0-4 0,1-2 0,1-3 16,2-2-16,-2-1 0,-1-1 15,-1-6-15,3 1 0,-1-4 16,1 0-16,-1-5 0,0-3 16,-1 4-16,0 1 0,0 0 15</inkml:trace>
  <inkml:trace contextRef="#ctx0" brushRef="#br1" timeOffset="49752.0227">11217 3855 0,'0'0'0,"10"-2"0,6-1 15,0 1-15,3 2 0,13 4 0,6 2 16,3 2-16,5 1 0,12 4 16,2 3-16,5 6 0,-6 3 0,-3 2 15,-2 1-15,-6-3 0,-12-6 16,-9-5-16</inkml:trace>
  <inkml:trace contextRef="#ctx0" brushRef="#br1" timeOffset="55619.0934">13077 8095 0,'0'0'0,"0"0"0,0 0 16,22 25-16,-12-13 0,6 4 16,4 4-16,3 5 0,-1 0 0,0 3 15,0 3-15,1 4 0,-3-2 16,-1 0-16,-1 0 16,-3-4-16,-3-2 0,-2 1 0,-3-1 15,-2-4-15,-2-3 0,-3-2 16,-1-4-16,0-2 0,1 0 15,-1-4-15,0-5 0,-1 0 16,-3-3-16,1-5 0,-2-2 16,1-2-16,1-2 0,1 1 15,1 2-15,0 2 0</inkml:trace>
  <inkml:trace contextRef="#ctx0" brushRef="#br1" timeOffset="55918.5389">13501 7999 0,'0'0'0,"0"0"0,0 0 15,0 0-15,0 0 0,0 0 16,-17 24-16,17-24 0,-13 22 0,13-22 16,-25 33-16,8-14 15,-2 0-15,-2 3 0,-2 1 16,-7 8-16,1-2 0,-1 1 0,0 1 15,-3 4-15,2-1 0,0-2 16,0 1-16,1 0 0,4-6 16,5-3-16,4-2 0,1-3 15,4-2-15,2-3 0,2-4 16,4-2-16,1-2 0,-1-3 16,4-3-16,-1-3 0,2-2 0,1 3 15,-1-2-15,-1 2 0</inkml:trace>
  <inkml:trace contextRef="#ctx0" brushRef="#br1" timeOffset="56137.4632">13815 7810 0,'0'0'0,"10"-2"0,6 0 15,4 1-15,2-1 0,12 1 16,5-2-16,1 3 0,-1 0 16,10 3-16,-2 1 0,-3 3 15,-3 2-15,2 2 0,-5 0 16,-11-3-16,-7 0 0,-4-3 16,-4 0-16,-2-2 0</inkml:trace>
  <inkml:trace contextRef="#ctx0" brushRef="#br1" timeOffset="56485.7443">13916 8040 0,'0'0'16,"0"0"-16,0 0 0,25-3 0,-25 3 15,35-1-15,-13 3 16,1 0-16,1 2 0,6 2 0,0 1 15,-6 1-15,-3 1 0,-4 2 16,-4 1-16,-4 1 0,-4-2 16,-7 3-16,-6 0 0,-3-1 15,-2-1-15,0 0 0,0-2 16,-1 1-16,2-1 0,-2 1 16,2-1-16,1-1 0,1-1 0,4-3 15,2-2-15,1-1 0,-1 0 16,4-2-16,4 1 0,2-2 15,4-2-15,8-3 0,6-1 16,-1-1-16,-1-2 0,0-6 16,1-4-16,-3 3 0,-3 2 0,-3 3 15</inkml:trace>
  <inkml:trace contextRef="#ctx0" brushRef="#br1" timeOffset="56687.7736">14355 7385 0,'0'0'16,"0"0"-16,0 0 0,0 0 16,0 0-16,0 0 0,-2 28 15,2-28-15,1 28 0,-1-9 0,1 6 16,-1 0-16,0 2 0,0-3 15,0-3-15,0-3 0</inkml:trace>
  <inkml:trace contextRef="#ctx0" brushRef="#br1" timeOffset="57169.1383">15612 8056 0,'0'0'15,"0"0"-15,0 0 0,0 0 0,0 0 16,0 0-16,25 7 16,-25-7-16,23 18 0,-8-4 0,2 4 15,2 0-15,0 1 0,0 4 16,-2 4-16,4 10 15,-2-1-15,0 9 0,-4 1 0,-2-4 16,-2-4-16,-1 5 0,-3-2 16,-4-6-16,-2-5 0,-1-3 15,0-2-15,0-6 0,0-1 0,-1-4 16,-1-2-16,1-4 16,1-3-16,0-5 0,-2 1 15,0-5-15,-1-1 0,1 0 16,1 2-16,0-1 0</inkml:trace>
  <inkml:trace contextRef="#ctx0" brushRef="#br1" timeOffset="57471.6268">16020 8124 0,'0'0'0,"0"0"16,0 0-16,0 0 0,0 0 15,0 0-15,0 0 0,-21 25 16,21-25-16,-23 22 0,6-8 16,1 0-16,-1 1 0,-4 1 15,-4 2-15,1 1 0,0 0 0,-6 5 16,-2 0-16,-4 3 0,5-2 16,3-1-16,1-2 15,5-1-15,4-4 0,0-1 0,4-2 16,1-1-16,2-4 0,4 0 15,0-4-15,3-2 0,0-2 0,4-4 16,3-5-16,-2 2 16,0 0-16,0 2 0</inkml:trace>
  <inkml:trace contextRef="#ctx0" brushRef="#br1" timeOffset="57685.3369">16465 7885 0,'0'0'0,"9"-1"15,4 1-15,4 1 0,2 3 0,11-1 16,7 0-16,-1 1 0,1 0 16,9 3-16,1 2 15,-5 0-15,-3-1 0,-1 2 0,-6-4 16,-7 0-16,-6-3 0,-3 1 15</inkml:trace>
  <inkml:trace contextRef="#ctx0" brushRef="#br1" timeOffset="58219.1184">16629 8111 0,'0'0'0,"0"0"0,0 0 0,0 0 16,24 2-16,-24-2 0,28 7 16,-28-7-16,37 13 0,-21-4 15,0 0-15,-3-2 0,-1 2 0,0 2 16,-3 0-16,-4-3 0,-1-2 16,-5 1-16,-4 0 15,-1 0-15,-2-2 0,-6 2 16,-3-1-16,1-2 0,-1 1 0,-1-1 15,0-2-15,0 1 0,1-2 16,3 1-16,1-1 0,3 0 16,2 0-16,2-1 0,0-1 15,3 0-15,1 1 0,2 0 16,4-5-16,0 3 0,3-1 0,2 2 16,2-1-16,0 2 0,0 0 15,4 2-15,1 0 16,-2 0-16,-1 0 0,-1 2 0,1 0 15,-2 1-15,0 1 0,-1 4 16,-3 2-16,0 0 0,-3 0 0,-3-2 16,-1-3-16,-2 1 15,-1 0-15,-3 3 0,-1 1 16,-1 0-16,0 0 0,-1-1 16,1 0-16,0-1 0,1-3 0,1 0 15,-1 0-15,2-1 0,-1-2 16,1 0-16,-1-1 0,2-3 15,-1-2-15,-1-3 0,-2-4 16,1-1-16,2 0 0,-1-2 16,1 2-16,0 2 0</inkml:trace>
  <inkml:trace contextRef="#ctx0" brushRef="#br1" timeOffset="58488.7279">16937 7367 0,'0'0'0,"0"0"0,0 0 15,0 0-15,-2 28 0,2-28 0,-8 36 16,3-14-16,-2 2 0,-3 3 16,-2 6-16,-5 6 0,0-2 15,-1 0-15,4-7 0,2-6 0</inkml:trace>
  <inkml:trace contextRef="#ctx0" brushRef="#br1" timeOffset="63952.3565">6562 12582 0,'0'0'0,"0"0"0,0 0 16,-19-9-16,11 7 0,2-1 15,0 0-15,-2 0 0,2 0 16,-1 1-16,1 0 16,0 0-16,2 0 0,0 1 15,2-1 1,2 2-16,0 0 0,5-1 0,0 1 0,6-1 15,1 1-15,4 0 0,1-2 16,8 1-16,3-1 0,10 0 16,1-1-16,6-1 0,1 1 15,14-1-15,2 1 0,14-1 16,1 1-16,2 0 0,0 2 0,14 0 16,-2 2-16,11-2 0,-5 0 15,4-1-15,3-2 0,45 2 16,-12 1-16,-8 4 0,-6 3 15,-9 3-15,-2 2 0,7-5 16,6-2-16,-4 0 0,-3 1 16,6 0-16,5 1 0,-5 1 15,-4 0-15,4 1 0,5 0 16,-4 1-16,-3-1 0,3 2 16,3-1-16,-4-1 0,1 2 0,2-1 15,1 0-15,1 2 0,1-1 16,-4-4-16,-1-3 0,0 2 15,-1 0-15,12 3 0,7 3 16,-13-5-16,-7-2 16,14 0-16,10-1 0,-26 3 15,-17 1-15,0-2 0,0-1 0,7 1 16,2 0-16,10 0 16,7 1-16,17 1 15,13 3-15,-42-3 0,-30 1 0,13-2 16,7-1-16,-11 2 0,-7 2 15,-3-3-15,-2-1 0,-7 0 16,-5-1-16,4-1 0,4 0 16,-18-2-16,-13 1 0,3-1 15,1 1-15,-9 1 0,-5 1 0,-3-3 16,-1 0-16,-11-3 0,-6-1 16,-6 0-16,-3 2 15,-2-1-15,-3 0 0,-2 0 0,-3-1 16,-7 0-16,-4-1 0,-13-5 15,-9-5-15,10 4 0,7 3 0,5 3 16</inkml:trace>
  <inkml:trace contextRef="#ctx0" brushRef="#br1" timeOffset="64768.9696">9522 8690 0,'0'0'0,"0"0"0,0 0 0,-3 29 16,3-29-16,-4 32 0,2-8 16,0 4-16,0 1 0,-1 18 15,1 6-15,-1 2 0,0 0 0,-1 20 16,2 7-16,-2 9 16,-1-5-16,0 22 0,0 7 15,2 7-15,1-8 0,0 55 0,-1-6 16,2-22-16,0-14 0,1 11 15,1 7-15,0-10 0,1-8 16,-4 16-16,0 11 0,0-11 16,0-8-16,-1 17 0,-1 12 15,-1-14-15,-1-9 0,3 17 16,2 11-16,-1-13 0,-1-8 0,3 14 16,0 11-16,0-15 15,0-11-15,-2 14 0,-2 9 16,-1-16-16,1-11 0,-2 14 15,1 9-15,-2-15 0,1-10 0,-2 9 16,-3 10-16,-2-17 16,-3-11-16,-4 12 0,-2 6 0,4-11 15,1-10-15,2 9 0,1 6 16,2-20-16,1-12 0,4-35 16,2-25-16,2-15 0</inkml:trace>
  <inkml:trace contextRef="#ctx0" brushRef="#br1" timeOffset="67569.3863">12901 9035 0,'0'0'15,"0"0"-15,-17 15 0,9-7 0,-3 2 16,-4 3-16,-3 3 0,-8 7 16,-1 0-16,-6 2 0,-4 3 15,-7 10-15,1 1 0,-14 12 16,-5 4-16,2-2 0,3-4 15,-11 16-15,-2 1 0,-4 7 16,6-4-16,-34 34 0,1-5 16,13-15-16,6-9 0,0 7 15,-2 5-15,5-6 0,3-3 0,-6 7 16,-3 6-16,8-8 16,6-5-16,-9 11 0,-7 8 15,3-7-15,1-7 0,-2 8 16,-3 6-16,3-8 0,4-4 0,-5 13 15,-4 7-15,8-9 0,3-7 16,-3 5-16,-4 3 0,6-5 16,5-4-16,-6 8 0,-4 5 15,4-10-15,5-7 0,-5 12 16,-5 9-16,5-13 0,2-7 0,-3 9 16,-1 7-16,2-8 0,3-6 15,-4 9-15,-1 5 0,3-5 16,4-6-16,-8 5 0,-4 2 15,9-7-15,5-4 0,-6 9 16,-3 8-16,5-13 0,6-9 16,-5 5-16,-3 3 0,10-8 15,7-5-15,-7 8 0,-1 7 16,6-7-16,3-5 0,-5 1 16,-5-1-16,5 0 0,3-2 0,-2 6 15,-3 4-15,9-9 0,5-5 16,3-1-16,1 0 0,17-23 15,11-14-15,5-12 0</inkml:trace>
  <inkml:trace contextRef="#ctx0" brushRef="#br1" timeOffset="70068.9162">9483 12553 0,'0'0'0,"0"0"15,0 0-15,0 0 0,0 0 16,0 0-16,0 0 0,0 0 16,0 0-16,0 0 0,0 0 15,0 0-15,0 0 0,-25 4 16,25-4-16,0 0 0,0 0 0,0 0 16,0 0-16,0 0 0,0 0 15,0 0-15,0 0 0,0 0 16,0 0-16,0 0 0,0 0 15,0 0-15,0 0 0,0 0 16,0 0-16,0 0 0,0 0 0,0 0 16,0 0-16,0 0 15,-26 0-15,26 0 0,0 0 16,0 0-16,0 0 0,0 0 0,0 0 16,0 0-16,0 0 0,0 0 15,-19-17-15,19 17 0,0 0 16,0 0-16,0 0 0,0 0 15,-10-21-15,10 21 0,-2-9 16,1 3-16,-1 0 0,1 0 16,0 0-16,0-1 0,1 0 0,0-1 15,0-1-15,0 1 0,0-1 16,0 0-16,0 1 16,1-1-16,0 1 0,0-3 0,1 1 15,-1-1-15,0 0 0,0 0 16,0 0-16,0 0 0,0-1 15,1 0-15,1 0 0,0-1 16,1 0-16,1-1 16,-1-1-16,1 1 0,-1-2 15,0 0-15,1 2 0,-1 1 0,1 0 16,1-5-16,1-1 16,-2 4-16,1 1 0,-1-6 0,2 1 15,-2 1-15,1 2 0,-1 1 16,1 1-16,-1-2 0,0 0 15,-1-1-15,2-1 16,-1 1-16,1 0 0,-2 0 0,1 0 16,0 1-16,2-1 0,2 0 15,-3 1-15,2-1 0,0 2 0,-1-1 16,2 0-16,0 1 0,0 0 16,1 2-16,0-1 0,0-1 15,-2-1-15,1-2 16,0 0-16,0 0 0,0 0 0,1 1 15,1-1-15,2 1 0,1 0 16,1-1-16,-1 0 16,-1 0-16,-1 0 0,3-2 0,-3 3 15,0-1-15,0 0 0,1 2 16,2 0-16,0-1 0,0 0 0,1 0 16,-1 0-16,1 1 0,-2 2 15,0-2-15,1 0 0,-1 0 16,1 0-16,1 1 0,0-1 15,1 1-15,1 0 0,-2 0 16,1 2-16,-2-1 0,-2 1 0,2-1 16,0 1-16,1-1 15,-1 0-15,3 1 0,0 0 16,0 0-16,-1 0 0,-2 0 0,-1 1 16,2 0-16,0-2 0,4 1 15,2 0-15,-1 0 0,0 1 16,0-1-16,-1 0 0,0 0 15,-2-1-15,4 1 0,3 2 16,-3 0-16,0 2 0,-1-2 16,0 1-16,1-2 0,1 2 0,-1 0 15,0 0-15,-1 0 0,-1 0 16,1-1-16,0 0 16,2-1-16,1 0 0,0 3 0,0 1 15,-2 0-15,-3 1 0,5 0 16,1 1-16,1-1 0,1 0 15,-2-1-15,1-3 0,0 1 16,0-1-16,2 0 0,1 0 16,-2 3-16,0 2 0,1-1 15,2 0-15,-1 0 0,-1-1 0,6 1 16,-4-2-16,3 2 0,3-1 16,-3 1-16,-1 0 0,0 1 15,0-2-15,1 1 0,2-1 16,-1 0-16,0-1 0,3 0 15,1 0-15,0 0 0,-2 0 16,3 2-16,1 2 0,-2-3 16,-1-2-16,2 2 0,4 0 15,2 2-15,-3-2 0,2 1 0,3-1 16,-1 0-16,0 1 0,0 0 16,-1 2-16,-2 0 15,-1-1-15,1 1 0,0-1 0,2 1 16,1 1-16,-1 0 0,-1 0 15,1-1-15,-1 0 0,6 0 16,0 2-16,-2-2 0,0 0 0,-3 2 16,-1 3-16,0-1 15,1-1-15,2 0 0,-1-1 0,-1 1 16,-2 1-16,4-2 0,1-2 16,-3 4-16,-3 1 0,3 0 15,4 0-15,-5 1 0,-3-1 16,4-2-16,1-2 0,-2 1 15,-2 2-15,1 0 0,0 2 16,-2-1-16,-1 0 0,2 0 16,1-1-16,-5-2 0,-3-1 0,4 1 15,3 2-15,-5 0 16,-1 2-16,-1-4 0,0-5 0,-3 5 16,-3 1-16,-5 2 0,2 0 15,-1 0-15,0 1 0,1-3 16,-1-1-16,-3-1 0,-2 2 15,1-1-15,1 1 0,-3-1 16,0 1-16,-1 0 0,0 2 16,-4-2-16,-1 0 0,-1 0 15,-1 0-15,-3 1 0,0 0 0,-2 0 16,1-1-16,-1 0 0,-1 0 16,-2 2-16,-3 0 0,3 0 15,-3 0-15,0 3 0,-3-2 16,-1 1-16,-3-2 0,3 0 15,1 0-15,-1 0 0</inkml:trace>
  <inkml:trace contextRef="#ctx0" brushRef="#br0" timeOffset="72785.8256">15849 9814 0,'0'0'0,"0"0"0,0 0 0,0 0 15,0 0-15,0 0 0,0 0 16,0 0-16,32 15 0,-32-15 16,32 20-16,-16-7 0,1 2 0,0 2 15,-1 4-15,1 0 0,-2 1 16,5 9-16,1-1 15,-4-1-15,-1-2 0,0 5 0,-1 1 16,-3-1-16,-2-3 0,-2-2 16,-2-2-16,0-3 0,-2-4 15,-1-1-15,0-2 0,-1-4 16,-1-1-16,-2-5 0,-1-2 16,-1-4-16,1-2 0,1 0 0,0 1 15,1 2-15</inkml:trace>
  <inkml:trace contextRef="#ctx0" brushRef="#br0" timeOffset="73078.0838">16301 9764 0,'0'0'0,"0"0"16,0 0-16,0 0 0,0 0 0,0 0 15,-21 21-15,21-21 0,-19 19 16,19-19-16,-29 32 0,11-15 16,-1-1-16,-2 5 0,-2 3 15,-6 5-15,2-2 0,-8 4 16,-1-2-16,6-3 0,4-2 0,2-1 16,2-1-16,2-3 15,1-2-15,1-3 0,2-2 16,3-1-16,2-2 0,2-3 0,2-1 15,4-3-15,3-2 0,-2 2 16,2-2-16,-2 2 0</inkml:trace>
  <inkml:trace contextRef="#ctx0" brushRef="#br0" timeOffset="73339.0021">16594 9650 0,'0'0'0,"0"0"0,20-6 0,-6 2 16,3 2-16,4-2 0,4 1 16,8 0-16,0 2 0,4 0 15,4-1-15,5 3 0,-4 2 0,-1 3 16,-2 2-16,-6-1 0,-4-1 15,3 5-15,-2 2 0,-7-2 16,-4-1-16,-5-3 0,-3-1 16,-2-2-16</inkml:trace>
  <inkml:trace contextRef="#ctx0" brushRef="#br0" timeOffset="73786.4671">16596 9812 0,'0'0'0,"0"0"0,0 0 15,0 0-15,0 0 0,28-14 16,-28 14-16,25 1 0,-8-1 0,1 0 16,0 0-16,0 0 0,-2 2 15,0 1-15,-2 2 16,-2 0-16,-1 1 0,-3 0 0,-2 1 15,-3 0-15,-1 0 0,-5 0 16,-4 0-16,-2 0 0,-1 1 16,-3 1-16,-1 0 0,1-2 15,2 0-15,0-1 0,0-1 16,1 1-16,0 0 0,3-1 16,2-2-16,1-1 0,2 0 0,1 1 15,1 0-15,1 0 0,2-1 16,4 1-16,3-1 15,2 0-15,2-2 0,2-1 0,1-1 16,0 2-16,1 2 0,4-2 16,0-2-16,-2 0 0,-2-1 15,-1 1-15,-3-2 0,-3 0 16,-1 1-16,-3 0 0,-3 0 16,-2-2-16,-2 0 0,0 2 15,0-1-15,0 1 0</inkml:trace>
  <inkml:trace contextRef="#ctx0" brushRef="#br0" timeOffset="74287.045">16904 9229 0,'0'0'0,"0"0"0,0 0 0,0 0 16,0 0-16,0 0 0,0 0 16,0 0-16,-7 23 0,7-23 15,0 0-15,0 0 0,-8 27 0,8-27 16,-3 20-16,3-20 0,-3 24 15,2-11-15,1 0 0,-1-1 16,-1-2-16,-1 0 0,2-1 16,0 0-16,0-1 0,-1 0 15,0-1-15,0 0 0,0 0 16,1-1-16,1-1 0,-1 0 16,0-1-16,0-2 0,0 2 15,1-2-15,0 0 0,0 0 0,0-2 16,0 4-16,0-4 0,-1 2 15,1-2-15,0 2 0,0-2 16,1 3-16,1-2 0,-2-1 16,0 0-16,0 0 0,0 0 15,0 0-15,0 0 0,0 0 16,0 0-16,0 0 0,0 0 16,0 0-16,0 0 0,0 0 0,-10-1 15,10 1-15,-6 0 0,6 0 16</inkml:trace>
  <inkml:trace contextRef="#ctx0" brushRef="#br0" timeOffset="99738.9817">11430 10425 0,'0'0'0,"0"0"16,0 0-16,0 0 0,0 0 0,0 0 15,0 0-15,0 0 0,0 0 16,0 0-16,0 0 0,0 0 15,0 0-15,0 0 0,0 0 16,0 0-16,0 0 0,-23 11 16,23-11-16,0 0 0,0 0 0,-8 22 15,8-22-15,0 0 16,0 0-16,5 22 0,-5-22 0,10 9 16,-5-6-16,2-1 0,1 0 15,-1-1-15,1 0 0,0-2 16,-1 0-16,0-2 0,0 0 15,-1-1-15,1-1 0,-2 1 16,1 0-16,-1-1 0,0-1 16,-1 1-16,1-2 0,-3 1 15,-1 1-15,0-2 0,0 3 0,-2-3 16,-1 1-16,0 1 16,-2-1-16,-1 2 0,-2 1 0,-2 1 15,-2 0-15,-2 2 0,-1 0 16,1 0-16,0 1 0,1 1 15,1 2-15,1-2 0,3 0 16,0 2-16,2 0 0,-1 0 16,3 1-16,1 0 0,0 1 15,2-2-15,3 0 0,0-1 16,1-1-16,1 0 0,0 1 0,2-1 16,0-1-16,-2-1 15,1 0-15,-1 0 0,1 0 0,-2 0 16,0-1-16,0 0 0,-1 0 15,-1 1-15,-2 0 0,0-3 16,-2 1-16,-2-1 0,-3 0 0,0-3 16,1 2-16,0-1 0,1 0 15,0 2-15</inkml:trace>
  <inkml:trace contextRef="#ctx0" brushRef="#br0" timeOffset="100220.0741">11435 8418 0,'0'0'0,"0"0"0,0 0 16,0 0-16,0 0 0,0 0 0,0 0 15,3 26-15,-3-26 0,1 27 16,-1-27-16,0 35 0,0-16 15,-2 5-15,-1 2 0,0 2 16,1 1-16,0 3 0,1-4 16,0-5-16</inkml:trace>
  <inkml:trace contextRef="#ctx0" brushRef="#br0" timeOffset="100370.9579">11370 9366 0,'0'0'0,"0"0"0,-3 21 0,2-8 15,0 3-15,0 5 0,0 6 16,-1 9-16,0 1 0,-2 11 16,1 0-16,0-9 0,0-7 0,1-7 15</inkml:trace>
  <inkml:trace contextRef="#ctx0" brushRef="#br0" timeOffset="100520.4019">11356 10504 0,'0'0'0,"0"0"16,0 20-16,0-7 0,0 4 0,2 7 16,-1 5-16,0-1 15,1 0-15,-1 3 0,0-1 16,0-7-16,0-4 0,-1-3 0</inkml:trace>
  <inkml:trace contextRef="#ctx0" brushRef="#br0" timeOffset="100786.6995">11361 11289 0,'0'0'0,"-1"7"15,0-1-15,0 3 0,1 0 0,-2 10 16,1 5-16,0 0 0,1 3 16,0 9-16,0 3 15,1-5-15,0-2 0,-1 2 0,0-2 16,2-2-16,0-4 0,0 0 16,0-8-16,1 14 0,2 10 15,-1 2-15,1 3 0,-3-7 16,-2-5-16,1 4 0,1-2 15,-1 1-15,-1 0 0,0 4 16,-1 2-16,0-5 0,1-4 0,0 3 16,0 3-16,0 0 0,0 0 15,1-2-15,1-1 16,1-3-16,-1-1 0,0 2 16,0-4-16,-1-11 0,0-5 0,1-4 15</inkml:trace>
  <inkml:trace contextRef="#ctx0" brushRef="#br0" timeOffset="101037.1223">11409 13284 0,'0'0'0,"0"0"16,-2 20-16,1-4 0,-1 4 15,2 1-15,2 1 0,0 6 16,2-2-16,-2 2 0,-1 0 16,1 5-16,1-1 0,2-1 15,-1 1-15,1-1 0,-1-1 0,0 2 16,2 1-16,-2 1 0,1-1 15,-2 0-15,-1 0 0,-1 6 16,-1-1-16,1 0 0,1-1 16,-2-1-16,0-3 0,-2-3 15,1-3-15,0-2 0,0 0 0,1-3 16,0-1-16,0-1 0,0-1 16,1-3-16,1-4 15,0-4-15,-1-1 0,0 0 0</inkml:trace>
  <inkml:trace contextRef="#ctx0" brushRef="#br0" timeOffset="102144.0218">14888 10392 0,'0'0'0,"0"0"0,0 0 15,0 0-15,0 0 0,0 0 0,0 0 16,0 0-16,0 0 0,0 0 16,0 0-16,0 0 0</inkml:trace>
  <inkml:trace contextRef="#ctx0" brushRef="#br0" timeOffset="102336.0273">14879 10407 0,'0'0'15,"0"0"-15,0 0 0,0 0 0,0 0 16,0 0-16,0 0 0,0 0 15,0 0-15,0 0 0,0 0 16,0 0-16,0 0 0,0 0 16</inkml:trace>
  <inkml:trace contextRef="#ctx0" brushRef="#br0" timeOffset="102495.0841">14827 10432 0,'0'0'0,"0"0"16,0 0-16,0 0 0,0 0 0,0 0 16,0 0-16,0 0 15,0 0-15,0 0 0,0 0 0,0 0 16</inkml:trace>
  <inkml:trace contextRef="#ctx0" brushRef="#br0" timeOffset="102661.8946">14788 10449 0,'0'0'16,"0"0"-16,0 0 0,0 0 0,0 0 15,0 0-15,0 0 0,0 0 16</inkml:trace>
  <inkml:trace contextRef="#ctx0" brushRef="#br0" timeOffset="102847.5028">14734 10423 0,'0'0'0,"0"0"15,0 0-15,0 0 0,0 0 16,0 0-16,0 0 0,0 0 0,0 0 16,0 0-16</inkml:trace>
  <inkml:trace contextRef="#ctx0" brushRef="#br0" timeOffset="103014.3734">14740 10413 0,'0'0'16,"0"0"-16,0 0 0,0 0 15,0 0-15,0 0 0,0 0 16,0 0-16,0 0 0,0 0 0,0 0 16,0 0-16</inkml:trace>
  <inkml:trace contextRef="#ctx0" brushRef="#br0" timeOffset="103173.9621">14758 10406 0,'0'0'0,"0"0"0,0 0 16,0 0-16,0 0 0,0 0 0,0 0 15,0 0-15,0 0 0,0 0 16,0 0-16,0 0 0</inkml:trace>
  <inkml:trace contextRef="#ctx0" brushRef="#br0" timeOffset="103316.5093">14751 10422 0,'0'0'0,"0"0"15,0 0-15,0 0 0,0 0 16,0 0-16,0 0 0,0 0 15,0 0-15,0 0 0</inkml:trace>
  <inkml:trace contextRef="#ctx0" brushRef="#br2" timeOffset="108620.4442">11423 10482 0,'0'0'16,"0"0"-16,0 0 0,0 0 0,0 0 15,0 0-15,0 0 0,0 0 16,0 0-16,0 0 0,0 0 16,0 0-16,0 0 0,0 0 15,0 0-15,0 0 0,0 0 0,0 0 16,0 0-16,17-15 0,-17 15 16,0 0-16,0 0 0,0 0 15,0 0-15,24-12 0,-24 12 16,0 0-16,0 0 0,0 0 15,22-5-15,-22 5 0,0 0 0,0 0 16,20-3-16,-14 3 16,-1-1-16,2-1 0,0 2 15,-1-1-15,1 1 0,1-1 16,0 1-16,2-1 0,0 0 0,-1 0 16,0-1-16,0 2 0,-2-1 15,2 0-15,0 0 0,0 0 16,-1 0-16,0 0 0,1 1 15,0 0-15,1 0 0,0-1 16,1 1-16,0-1 0,0 1 0,0 0 16,0 0-16,-1 0 0,-1-1 15,1-2-15,0 0 16,-1 2-16,3-1 0,-3 1 16,1-2-16,1 2 0,2 0 0,-1 1 15,0-1-15,0 0 0,-1 0 16,0-1-16,0 2 0,0-1 15,-1 1-15,0-2 0,0 1 16,1-1-16,0 1 0,1 1 16,1 0-16,0-2 0,1-1 0,-1 1 15,-1 1-15,0 1 0,0 1 16,0-1-16,-1-1 0,0 0 16,0 0-16,2 1 0,-1 1 15,1-1-15,0-1 0,0 0 16,1 1-16,-2 0 0,0 0 15,-1 0-15,1 2 0,-1-2 16,0-2-16,1 2 0,1-1 16,1 1-16,0 1 0,0-1 15,1 0-15,-2 0 0,0 0 0,0 1 16,1 0-16,-1 0 0,0-1 16,0 0-16,0 1 0,2-1 15,0 1-15,1-1 0,-1 0 16,-1-1-16,1 1 0,2-2 15,2 0-15,0 2 0,0 0 0,-1 1 16,0 0-16,0-1 16,-2-1-16,1 0 0,-2 1 15,1-1-15,-1-1 0,3 3 0,0 1 16,0-2-16,0-1 0,-2 0 16,1 0-16,-1 1 0,0 3 15,0-3-15,1 0 0,-2 0 16,2 1-16,0 1 0,3-1 15,-2 0-15,0-1 0,-1 0 16,1 1-16,-2-1 0,1-1 0,1 1 16,1 1-16,0 0 15,0 1-15,-1-2 0,-2-3 0,1 1 16,-1 2-16,4 1 0,1 0 16,-1 2-16,0 0 0,-2-2 15,1-1-15,0-2 0,0 1 16,2 0-16,1 2 0,-1 0 15,-1 0-15,0-1 0,0-1 16,0 0-16,-1-2 0,2 2 16,2 2-16,-1-1 0,-1 0 0,-1 0 15,0 0-15,0 0 0,3 0 16,0 2-16,1-1 0,-2-1 16,-1 0-16,5 0 0,0 1 15,1 1-15,2 1 0,-1-1 16,-1 0-16,-2-1 0,1 1 15,-1-1-15,1 1 0,-1 1 16,0 2-16,-1-3 0,1 0 16,0-1-16,0 0 0,1 1 15,-1-1-15,-2 1 0,-1-1 0,3 3 16,0 0-16,0 0 0,2-1 16,-1 0-16,0 0 15,-2 0-15,0 1 0,3 0 0,1-1 16,-1 0-16,-3 1 0,0 0 15,0 0-15,2-1 0,-1 0 16,1 2-16,-1-2 0,-2 2 16,-2 0-16,1 1 0,1 0 15,-1 0-15,0-1 0,0 0 16,0 0-16,-2-1 0,-1-2 0,1 2 16,0 0-16,-2 0 0,1 0 15,1-1-15,0-1 0,-1 0 16,-3 0-16,1 2 0,-2 1 15,1-2-15,-2 0 0,-2 0 16,0-1-16,0 0 0,-1 1 16,1-1-16,2 1 0,-2-1 0,0 0 15,-1 0-15,-1-1 16,-1 1-16,-1 0 0,0-1 16,0 0-16,0 0 0,-1 0 0,-1 2 15,-1-1-15,1 0 0,-2 0 16,1 0-16,0 0 0,0 0 15,-1-1-15,-1 0 0,1-1 16,-2 3-16,1-2 0,-1 1 16,1 0-16,-3-2 0,0 3 0,0-3 15,-3 4-15,3-4 0</inkml:trace>
  <inkml:trace contextRef="#ctx0" brushRef="#br2" timeOffset="111503.7503">11442 10459 0,'0'0'0,"0"0"0,0 0 15,0 0-15,0 0 0,0 0 16,0 0-16,0 0 0,0 0 0,0 0 16,0 0-16,0 0 0,0 0 15,0 0-15,0 0 0,0 0 16,0 0-16,0 0 0,0 0 15,0 0-15,0 0 0,0 0 16,0 0-16,0 0 0,0 0 16,0 0-16,0 0 0,0 0 15,0 0-15,0 0 0,0 0 16,0 0-16,0 0 0,0 0 16,0 0-16,0 0 0,0 0 0,0 0 15,0 0-15,0 0 0,0 0 16,0 0-16,0 0 0,0 0 15,0 0-15,0 0 0,0 0 16,0 0-16,0 0 0,0 0 16,0 0-16,0 0 0,0 0 0,0 0 15,0 0-15,0 0 16,0 0-16,0 0 0,0 0 0,-4-22 16,4 22-16,0 0 15,0 0-15,0 0 0,0 0 0,0 0 16,0 0-16,0 0 0,0 0 15,0 0-15,-23-7 0,23 7 16,0 0-16,0 0 0,0 0 16,0 0-16,0 0 0,0 0 15,0 0-15,-24-7 0,24 7 0,0 0 16,0 0-16,0 0 0,0 0 16,-22-7-16,22 7 15,-7-3-15,7 3 0,-7-1 0,7 1 16,-6-1-16,6 1 0,-7-4 15,7 4-15,-7 1 0,7-1 16,-6 0-16,6 0 0,-7-3 16,7 3-16,-7-1 0,7 1 15,-10 0-15,3 1 0,0-2 16,2 0-16,-1 0 0,1 0 0,-1 1 16,1 0-16,0 0 0,1 0 15,0 0-15,-2 0 0,1 0 16,-2 0-16,1-1 0,1 1 15,-1 0-15,2 0 0,-2-1 16,1-2-16,1 0 0,-1-1 16,0 2-16,-1 2 0,1-1 15,-1-1-15,1 1 0,-1 1 16,-1 0-16,0 0 0,-1 0 16,0 0-16,2 0 0,-1-1 0,0 1 15,1-2-15,-1 2 0,1 0 16,-1 0-16,0 0 0,1 0 15,-1 0-15,1 0 0,-1 0 16,0 3-16,1-1 0,-1-1 16,0-1-16,1-1 0,-2 1 0,0-1 15,1 1-15,-2 0 16,0 0-16,0 0 0,0-1 0,1 1 16,-2 0-16,0 1 0,0-1 15,1 1-15,0 0 0,1 0 16,1 0-16,-1 0 0,0-1 15,0 1-15,-2 1 0,0 0 16,0 1-16,0 0 0,0-2 16,0-1-16,0 2 0,-1-1 15,1 1-15,0 0 0,1 0 0,1 0 16,0 3-16,0-3 0,-1 0 16,0 0-16,1 0 15,-1-1-15,0 2 0,-1-2 0,0 1 16,0-1-16,0 2 0,0 0 15,0-1-15,1 0 0,-1 2 16,0-1-16,1-1 0,0 0 16,0 2-16,0-1 0,1 0 15,-1 1-15,1-2 0,-2 0 16,0 2-16,0 0 0,0-1 0,0 0 16,2 1-16,-2 0 15,0 0-15,1 0 0,0-1 0,1 1 16,1 0-16,0 0 0,0-2 15,1 1-15,-1 1 0,1 0 16,-1 2-16,0-1 0,1 0 16,-1 0-16,-1-1 0,1 1 15,-1-1-15,-1 0 0,0-1 16,1 1-16,-1 1 0,0 0 16,1 0-16,-1 0 0,1 1 0,0-1 15,0 0-15,0 1 0,2 0 16,-1-1-16,1 1 0,-1-1 15,0 0-15,1 1 0,-1-1 16,1 1-16,0 0 0,0-3 16,1 1-16,1 0 0,-1-1 0,1-1 15,-1 1-15,2 0 0,0-1 16,1 0-16</inkml:trace>
  <inkml:trace contextRef="#ctx0" brushRef="#br2" timeOffset="112950.5965">9458 12408 0,'0'0'0,"0"0"16,0 0-16,0 0 0,0 0 0,0 0 16,0 0-16,0 0 0,0 0 15,0 0-15,0 0 0,0 0 16,0 0-16,0 0 0,0 0 15,0 0-15,0 0 0,0 0 16,0 0-16,0 0 0,0 0 0,0 0 16,0 0-16,0 0 0,0 0 15,0 0-15,0 0 16,0 0-16,0 0 0,0 0 0,0 0 16,22 11-16,-22-11 0,0 0 15,0 0-15,0 0 0,0 0 16,0 0-16,0 0 0,0 0 15,0 0-15,12 22 0,-12-22 16,0 0-16</inkml:trace>
  <inkml:trace contextRef="#ctx0" brushRef="#br2" timeOffset="114012.9607">9489 12495 0,'0'0'15,"0"0"-15,0 0 0,0 0 16,0 0-16,0 0 0,0 0 16,0 0-16,0 0 0,0 0 0,0 0 15,0 0-15,0 0 0,0 0 16,0 0-16,0 0 0,0 0 15,0 0-15,0 0 0,0 0 16,3-23-16,-3 23 0,0 0 16,0 0-16,0 0 0,0 0 15,12-26-15,-12 26 0,0 0 0,0 0 16,6-21-16,-4 16 0,-1 1 16,0 0-16,0 0 0,1 0 15,1-1-15,-2 0 0,0 0 16,0 0-16,1 0 0,-1-2 15,2-1-15,-2 0 0,1 1 0,-1-2 16,0-1-16,0 1 16,0 0-16,0 1 0,2 0 15,-2 1-15,0 0 0,0 1 16,0-1-16,0 0 0,0-1 0,0 0 16,0-1-16,0 1 0,1 0 15,-1-1-15,0 0 0,0 0 16,0 0-16,0 0 15,0 0-15,0 0 0,-1 1 0,0-1 16,1 1-16,-1 0 0,1-2 16,1 2-16,-1-1 0,0 1 15,-1 1-15,0-1 0,0-1 16,0 1-16,0 1 0,0-1 0,0 1 16,0-1-16,0 1 0,0 0 15,0-2-15,0 2 0,0 1 16,0-1-16,0 0 0,0 0 15,0 0-15,0 0 0,1 0 16,-1 0-16,0 1 0,0-1 16,0 2-16,0-3 0,0 1 0,1 0 15,0-2-15,0 1 0,-1 1 16,1 0-16,0 0 16,2 0-16,-2 0 0,0-1 15,-1 0-15,0 1 0,0 0 0,0 0 16,1-2-16,0 1 15,1 2-15,-1 0 0,0-1 16,-1 1-16,2-2 0,-1 2 16,1 0-16,-1 1 0,0 1 0,0-2 15,0 1-15,0-1 0,2 2 16,-2-1-16,0 0 0,0 0 16,0 1-16,0-1 0,0 1 15,0 0-15,0 1 0,0-1 16,1 1-16,-1 0 0,0 1 0,0-2 15,0 1-15,-1 3 0,2-3 16,-2 3-16,0 0 16,0 0-16,2 2 0,-2-2 15,0 0-15,0 0 0,0 0 0,0 0 16,0 0 0,0 0-16</inkml:trace>
  <inkml:trace contextRef="#ctx0" brushRef="#br2" timeOffset="117487.1682">9515 12384 0,'0'0'0,"0"0"16,0 0-16,0 0 0,0 0 0,0 0 16,0 0-16,0 0 15,0 0-15,0 0 0,0 0 0,0 0 16,0 0-16,0 0 0,0 0 15,-10 24-15,10-24 0,0 0 16,0 0-16,0 0 0,0 0 0,0 0 16,0 0-16,0 0 0,0 0 15,-13 20-15,13-20 0,0 0 16,0 0-16,0 0 16,0 0-16,0 0 0,0 0 0,0 0 15,0 0-15,0 0 0,0 0 16,0 0-16,0 0 0,0 0 15,-10-22-15,10 22 0,0 0 16,0 0-16,2-24 0,-2 24 16,0 0-16,4-24 0,-4 24 0,0 0 15,0-23-15,0 23 0,0-21 16,0 21-16,1-20 0,-1 9 16,0 1-16,0-2 0,0-1 15,0 0-15,0 0 0,0-1 16,0 1-16,0-1 0,0 1 15,0 0-15,0-1 0,1 1 16,1-2-16,0 0 0,-1 0 16,1 1-16,-1 0 0,0 0 15,0 0-15,0 1 0,0 0 0,-1-1 16,1 0 0,0 1-16,0-1 0,-1-3 0,1-1 15,1 2-15,-1 0 0,0 1 16,0-1-16,0 4 0,0-1 15,1-2-15,0 0 0,1 0 16,-2 1-16,0-1 0,2 1 16,-3 1-16,1 1 0,0 0 15,1 1-15,-1 2 0,0 0 0,0 2 16,0 0-16,0 0 0,0-2 16,0 0-16,0-1 0,0 0 15,1 2-15,0-2 0,0-2 16,0 1-16,0 0 0,1 0 15,-2 1-15,1-1 0,0 1 16,0 0-16,0 1 0,1-1 16,-1 1-16,0-1 0,1 2 15,1-2-15,0 1 0,1 0 16,-1-1-16,-1-1 0,-1 0 0,2 1 16,-1 2-16,0-1 0,2 1 15,-1 0-15,1-1 0,0 1 16,2-2-16,-1 2 0,1-2 15,0 1-15,-1 0 0,1-1 16,-2-1-16,1 1 0,-1 1 16,1-1-16,-1 1 0,1 0 0,-2 0 15,1 0-15,0 1 16,1 0-16,0-1 0,1 0 0,0-1 16,0 1-16,1 0 0,0 0 15,-1 1-15,1 0 0,1 0 16,-1 0-16,-1-1 0,1 1 15,0 0-15,0 1 0,-2-1 16,1 1-16,-1 2 0,0-1 16,-1 1-16,1-2 0,-1 0 0,1 1 15,-1 0-15,2-1 0,0-1 16,-1 1-16,1 0 0,0 0 16,-1 1-16,2-2 0,0 1 15,-1 1-15,2 0 0,0-1 16,-1 1-16,-1-2 0,1 1 15,-1-1-15,-1 0 0,1 1 16,0 2-16,-1-1 0,0 0 16,0 0-16,1-2 0,1 3 15,-1-2-15,1 0 0,0 1 0,1 0 16,-1 0-16,1 0 0,0 1 16,0-2-16,0 0 0,0 0 15,-2 0-15,1 1 0,0 1 16,-1 0-16,0-1 0,0 1 15,-1 0-15,1-1 0,1 2 16,-1-1-16,1-1 0,-1 0 16,0 2-16,1-1 0,0 1 15,1-1-15,-1 1 0,2-1 0,0-1 16,-1 0-16,0 0 0,0 0 16,-2-2-16,1 4 0,0 0 15,-1-1-15,-1 1 0,1 1 16,-1-1-16,1 1 0,0-1 15,-1 0-15,1 0 0,-1 0 16,1 0-16,0 1 0,-1-1 16,1 1-16,-1 0 0,2-1 15,1 1-15,0 0 0,-1 0 16,-1 0-16,1 0 0,0-2 0,-1 2 16,0-1-16,0 1 0,-1 1 15,1 0-15,-2 0 0,1-1 16,-1 0-16,1 0 0,-1 1 15,2-1-15,0 1 0,-1 1 16,2 0-16,0-2 0,1 2 16,-1-2-16,1 2 0,1 0 0,-1 0 15,0 0-15,0-2 16,-2 0-16,1-1 0,0 2 0,-1-1 16,1 1-16,0-2 0,0 2 15,-1 0-15,1 0 0,0 0 16,1-1-16,-1 1 0,0 0 15,2 0-15,1 0 0,-1 0 16,-1 0-16,0-2 0,-1 2 16,1-1-16,-1 1 0,0 1 15,-1 0-15,2-2 0,0 2 0,0-1 16,0 0-16,0 0 0,-1 1 16,1-1-16,1 2 0,0-2 15,1 0-15,-1-1 0,0 2 16,-1-1-16,-1 0 0,1 0 15,-1 1-15,0-2 0,-1 2 16,1 0-16,1 0 0,-1 0 16,1 1-16,-1 0 0,1 0 15,0-1-15,0-1 0,1 1 16,0 1-16,0-2 0,-2 1 0,1 0 16,1 0-16,-1 1 0,-1 0 15,-1 0-15,1 0 0,0 1 16,1-1-16,-1 1 0,1-1 15,0 0-15,0 0 0,0 0 16,0 0-16,0 1 0,1-1 0,0 0 16,0-1-16,-1 0 15,0 2-15,0-1 0,0 0 16,-2-1-16,1 1 0,0 0 0,-1 0 16,1 0-16,0-1 0,0 1 15,0-1-15,1 1 0,1 0 16,-1 1-16,0-1 0,0 1 15,-1-1-15,1 0 0,0 0 16,0-1-16,0 0 0,0 1 16,-2 1-16,1-1 0,0 0 0,-1 0 15,2 0-15,-1 0 0,1 1 16,-2 0-16,1-1 16,1 0-16,1 0 0,0 0 0,-1 0 15,-1 0-15,1-1 0,0 1 16,-1 0-16,0 1 0,0-1 15,0 0-15,0 0 0,0 0 16,-1 0-16,1 0 0,1 0 16,0 0-16,-1 0 0,1 0 15,1 1-15,0-1 0,0 0 0,0 0 16,0 0-16,0 0 0,0 0 16,-2-1-16,1 0 0,0 0 15,-1 1-15,1 0 0,1 0 16,0 0-16,-2 0 0,2 1 15,1-1-15,0 0 0,0 0 16,0-1-16,1 1 0,0-1 16,-1 1-16,0 0 0,-2 0 15,1-1-15,-1 1 0,1-2 16,1 2-16,0 0 0,0-1 0,0 0 16,1 1-16,0-1 15,1 0-15,-1 0 0,0-2 0,-1 2 16,0 1-16,0 0 0,0 0 15,0 0-15,0 0 0,1-2 16,0 2-16,0-1 0,2 1 0,-1 0 16,0 0-16,-1 0 0,0-1 15,-1 1-15,0-1 16,0 0-16,0 0 0,0 0 0,1-1 16,1 2-16,1 0 0,0 1 15,2-1-15,-2 0 0,-1 0 16,1-1-16,-1 1 0,0 0 15,0 0-15,2 0 0,-1 0 16,1 0-16,1 0 0,-1-1 16,1 1-16,-2-1 0,-1 0 0,5 1 15,-2 0-15,1-1 0,-2 0 16,-1 1-16,1 0 0,1-1 16,-1 0-16,4 0 0,-2 1 15,0 0-15,-3 0 0,2 0 16,0-2-16,2 1 0,2 2 15,-2-1-15,1 2 0,-1-2 16,-2 0-16,1 0 0,0 0 16,0 1-16,0-1 0,0 1 15,3-1-15,-1 0 0,-2 0 0,0 1 16,-2 1-16,2-1 0,-1 0 16,1-1-16,1 1 0,0 0 15,1 1-15,0-2 0,-1 0 16,-1 0-16,1 1 0,-1 0 15,2 1-15,1-1 0,0 1 0,-1-2 16,-1 0-16,0 0 16,-1 0-16,1 1 0,3 0 15,0 0-15,1 0 0,-1-1 16,-1 0-16,0 0 0,0 0 0,1 0 16,0 1-16,0 0 0,-1-2 15,0 1-15,0-1 0,0 1 16,-1 1-16,1-1 0,2 1 15,0 0-15,0-1 0,-1 0 16,-1 0-16,0 0 0,1 1 0,1-1 16,3 1-16,-2-1 15,0 0-15,4 0 0,-3 0 0,1 2 16,2-1-16,-1-1 0,2-1 16,-3 1-16,-2 0 0,0 0 15,2 1-15,0-1 0,1-1 16,0 1-16,-2-2 0,-1 2 15,-1 0-15,2 2 0,3-1 16,-2-1-16,2 0 0,-2 1 16,0 0-16,0 1 0,-1-1 0,2 0 15,2 0-15,-3 1 16,-2-1-16,3 1 0,0 0 0,1-1 16,-1 1-16,-2-1 0,0 0 15,-1 1-15,0 0 0,2 0 16,3 1-16,-4-1 0,-2-1 15,-1 0-15,0 1 0,0-1 16,1 1-16,2-1 0,2-2 16,-3 2-16,-2 2 0,1-1 15,0 1-15,1-1 0,0 0 0,-1 1 16,0 0-16,-2-1 0,-1 0 16,-2 1-16,1 0 0,1-1 15,1-1-15,-2-1 0,1-1 16,-1 1-16,-1 1 0,-1 0 15,-2 0-15,-3 0 0,0 1 16,0-1-16,0-1 0,0 2 16,1-1-16,2 1 0,-1 0 0,-1 0 15,0-2-15,-1 2 0,0-1 16,-1 1-16,-1-1 0,0 1 16,0-2-16,-2 1 0,0-1 15,-3 2-15,2 0 0,-2-1 16,1 0-16,-1 0 0,0 1 15,1-1-15,-2 0 0,0 0 16,0 0-16,-1 2 0,-1 1 0,-1-4 16,-1 2-16,1-2 0,-2 0 15,2 0-15</inkml:trace>
  <inkml:trace contextRef="#ctx0" brushRef="#br2" timeOffset="122787.8824">5553 7685 0,'0'0'16,"0"0"-16,0 0 0,0 0 15,-3-18-15,3 18 0,0 0 16,-12-17-16,5 12 0,-6 1 16,-5 1-16,-1 0 0,0 2 0,-6 1 15,-3 1-15,-8 3 0,2 1 16,-2 2-16,-2 2 0,-6 2 16,3 0-16,7 3 0,6-1 15,2 2-15,3-2 0,4 2 16,4 0-16,2 0 0,4-1 0,2 3 15,3-1-15,4 0 16,4 0-16,3 0 0,2 0 16,4-1-16,3-1 0,6-1 0,6 0 15,2-1-15,1-2 0,3-1 16,1-1-16,-3-3 0,0 0 16,8-3-16,1-2 0,-6 0 15,-7-2-15,1-2 0,1-1 16,-4-2-16,-2 1 0,-5-2 15,-1 0-15,-3-1 0,-4 0 16,0-2-16,-4-2 0,-4 0 0,-1 2 16,-6-3-16,-2-1 0,-2 1 15,-1-2-15,-6 2 0,-2-1 16,-4 3-16,1 3 0,-7 1 16,-3-1-16,-1 3 0,2 1 15,-5 2-15,-4 2 0,-4 2 16,4 1-16,-1 2 0,-2 1 15,6 1-15,5 2 0,4 2 16,5 1-16,5-2 0,3 0 16,4 2-16,3 1 0,5-2 0,1 0 15,8-3-15,5 0 0,6-2 16,3 0-16,7-1 0,5-2 16,1-1-16,2-2 0,4-1 15,2-4-15,-3 2 0,-2 0 16,-6-2-16,-4-1 0,-4 0 15,-3 2-15,-3-2 0,-3 0 16,-2-1-16,-3 1 0,-5-4 16,-2-1-16,-6 3 0,-5 0 0,-6-3 15,-7-5-15,-5 3 0,-5 0 16,-11 3-16,-9 4 16,-12 0-16,-3 2 0,9 0 0,13 1 15,10 2-15</inkml:trace>
  <inkml:trace contextRef="#ctx0" brushRef="#br2" timeOffset="129138.9768">10031 7299 0,'0'0'0,"0"0"16,0 0-16,0 0 0,4 21 0,-4-21 15,3 28-15,-3-28 0,6 36 0,0-14 16,1 5-16,0 0 15,2 1-15,4 11 0,3 1 16,-2 3-16,-1 0 0,3 11 16,-2 0-16,0-2 0,1-1 0,1 15 15,1 2-15,4 2 0,0-6 16,0 2-16,1 0 0,-1 4 16,-3-5-16,2 3 0,0 2 15,2-6-15,1-5 0,13 28 16,-3-5-16,-6-15 0,-1-8 15,4 5-15,7 7 0,-5-10 16,-4-6-16,2 2 0,1 1 16,-2-4-16,-1-2 0,2 5 15,0 3-15,1-8 0,0-6 0,3 6 16,3 4-16,-5-5 0,-3-1 16,5 4-16,5 4 0,-7-4 15,-4-4-15,1 4 0,0 1 16,-1-10-16,1-8 0,1 11 15,1 7-15,-5-6 0,-3-5 16,8 1-16,4-2 0,-1-2 16,-2-2-16,4-1 0,5 1 0,-7-1 15,-3-3-15,10 1 0,6 0 16,-4-2-16,-1-2 0,1 5 16,1 1-16,-3-6 0,-4-4 15,6 2-15,5 2 0,-4-4 16,-2-3-16,3 4 0,4 2 15,1-1-15,0-1 0,5 0 16,3 2-16,-5-7 0,-3-2 16,6 1-16,5 1 0,-9-3 0,-4-3 15,8 7-15,5 5 16,-2-2-16,0 0 0,4-2 16,3-1-16,-14-4 0,-9-4 0,9 3 15,9 1-15,1 0 0,0-3 0,3 2 16,2-2-16,-9 0 15,-5-2-15,11 5 0,8 4 16,-5-5-16,-2-2 0,3-4 16,3-2-16,-9 4 0,-6 2 0,-1 1 15,0 1-15,0-7 0,0-3 16,-1 2-16,-1 4 0,-3-4 16,-3-1-16,9 0 0,5 2 15,-16-5-15,-9-1 0,1 1 16,3 0-16,-5-3 0,-2 0 15,-3 0-15,-2 2 0,-5-2 16,-3 0-16,-3 1 0,-1 1 16,-4-1-16,-2 1 0,-7-6 15,-1 0-15,-2 10 0,-1 7 0,0-4 16,0-4-16,1-1 0</inkml:trace>
  <inkml:trace contextRef="#ctx0" brushRef="#br2" timeOffset="129571.4134">15563 11686 0,'0'0'0,"0"0"0,0 0 16,0 0-16,0 0 0,17 19 0,-17-19 16,25 21-16,-10-9 0,0 7 15,3 5-15,0 0 0,1 1 16,7 9-16,-2 2 0,-2 0 0,-2 1 15,3 10-15,-2 2 16,-2-4-16,-3-4 0,3 9 16,-2-3-16,-1-5 0,-3-5 15,-1-2-15,-2-1 0,-2-5 0,-1-3 16,-2-5-16,-1-4 0,-1-3 16,-2-3-16,-1-4 15,0-3-15,-1-8 0,-2-3 0,0-9 16,0-6-16,1 5 0,-1 3 15,1 3-15</inkml:trace>
  <inkml:trace contextRef="#ctx0" brushRef="#br2" timeOffset="129854.7945">16014 11822 0,'0'0'0,"0"0"0,0 0 0,0 0 15,0 0-15,0 0 16,0 0-16,-14 19 16,14-19-16,-24 27 0,11-12 0,-3 3 15,-2 4-15,0-1 0,-3 0 16,-7 8-16,1 2 16,1-2-16,3 0 0,-8 4 0,0-1 15,3-3-15,2-4 0,1 5 16,3-2-16,4-5 0,4-4 15,3-5-15,2-3 0,4-6 16,0-2-16,4-9 0,2-7 16,0 4-16,-1 0 0,0 3 0</inkml:trace>
  <inkml:trace contextRef="#ctx0" brushRef="#br2" timeOffset="130054.4932">16214 11771 0,'0'0'16,"0"0"-16,0 0 0,38-7 16,-19 4-16,7 0 0,4 3 15,11 0-15,1 3 0,0-1 0,0 2 16,5 2-16,-2 1 0,-2-2 16,-2-3-16,0 1 15,-7-1-15,-6-5 0,-6-2 16,-7 1-16,-3 2 0,-2-1 0</inkml:trace>
  <inkml:trace contextRef="#ctx0" brushRef="#br2" timeOffset="130271.816">16979 11642 0,'0'0'0,"0"0"15,0 0-15,2 22 0,-2-22 16,5 26-16,-3-9 0,0 5 16,-1 3-16,0 4 0,0 3 0,-1 10 15,-2-4-15,-3 17 16,-4 5-16,2-13 0,2-7 0,0-8 16</inkml:trace>
  <inkml:trace contextRef="#ctx0" brushRef="#br2" timeOffset="131071.6097">16175 13841 0,'0'0'15,"0"0"-15,0 0 0,0 0 0,0 0 16,11-18-16,-11 18 16,0 0-16,23 3 0,-23-3 0,35 19 15,-17-3-15,1 0 0,9 14 16,3 6-16,-3 3 0,0 3 15,4 16-15,-1 5 0,2 7 16,-4-6-16,1 8 0,-6-3 16,-7-5-16,-5-5 0,-5 1 15,-4-7-15,-4-10 0,-2-7 0,-5-5 16,-3-2-16,0-7 0,0-5 16,0-5-16,0-5 0,2-6 15,0-3-15,1-10 0,2-8 16,1 0-16,2-5 0,1 5 15,0 5-15,1 4 0</inkml:trace>
  <inkml:trace contextRef="#ctx0" brushRef="#br2" timeOffset="131355.0614">16682 13939 0,'0'0'0,"0"0"0,0 0 16,-10 26-16,10-26 0,-17 29 0,3-8 15,-2 0-15,0 3 0,-11 9 16,-5 3-16,2-2 0,2 0 16,-11 7-16,-1 0 15,-3 5-15,4-5 0,2-2 0,4-1 16,-1 1-16,3-5 0,6 0 15,4-4-15,4-5 0,3-5 16,10-5-16,7-4 0,-1-4 16,0-2-16,-1-1 0</inkml:trace>
  <inkml:trace contextRef="#ctx0" brushRef="#br2" timeOffset="131571.7093">16854 14158 0,'0'0'0,"0"0"0,0 0 16,35-8-16,-35 8 0,38-2 0,-11 5 16,-1 1-16,1 0 0,7 3 15,0 1-15,-2-1 0,-1-1 16,3 0-16,-3 0 0,-6-3 0,-4 1 15,-4-1-15</inkml:trace>
  <inkml:trace contextRef="#ctx0" brushRef="#br2" timeOffset="131787.8494">17616 14087 0,'0'0'0,"0"0"0,0 0 15,30-2-15,-15 2 0,5 0 16,2 0-16,11 2 0,3 1 16,1 1-16,2 2 0,7 2 15,-1 2-15,-1 2 0,-1 2 0,-2 0 16,-2-1-16,1 2 0,-4 0 16,-8-1-16,-4 1 0,-7-4 15,-4-2-15,-2-2 0</inkml:trace>
  <inkml:trace contextRef="#ctx0" brushRef="#br2" timeOffset="132172.9128">17692 14306 0,'0'0'16,"0"0"-16,0 0 0,0 0 0,26 9 15,-26-9-15,32 19 0,-13-7 16,5 0-16,-2 2 0,0 2 16,2 4-16,-3-1 0,-3 0 15,-4 0-15,-2-5 0,-3 0 0,-4-3 16,-2 1-16,-5-3 0,-1 0 16,-6-3-16,-5-1 0,0 0 15,-1 0-15,2-2 0,0 0 16,1-1-16,1 0 0,2 1 15,1-2-15,0 1 0,3 0 0,1 0 16,0-1-16,2 0 0,2-1 16,3 5-16,6 0 15,5 3-15,6 1 0,3 1 16,4 0-16,5 0 0,-1-1 0,4-4 16,-2-5-16,-3-7 0,-3-4 15,-5 3-15,-4 1 0,-4 1 16</inkml:trace>
  <inkml:trace contextRef="#ctx0" brushRef="#br2" timeOffset="132406.0854">18250 13545 0,'0'0'0,"0"0"16,0 0-16,0 22 0,0-22 0,0 30 15,0-4-15,-1 0 0,-1 2 16,-6 13-16,-4 3 16,0 2-16,0 0 0,-2 1 0,5-8 15,0-8-15</inkml:trace>
  <inkml:trace contextRef="#ctx0" brushRef="#br0" timeOffset="140239.4214">6235 10542 0,'0'0'0,"0"0"16,0 0-16,0 0 0,0 0 0,0 0 15,0 0-15,32 8 0,-32-8 0,0 0 16,31 1-16,-31-1 15,30 0-15,-12-1 0,3 1 16,0-2-16,1-1 0,4 0 16,4-1-16,8-2 0,-2-1 0,-5 1 15,-5 1-15,-4 1 0</inkml:trace>
  <inkml:trace contextRef="#ctx0" brushRef="#br0" timeOffset="140388.7689">7234 10520 0,'0'0'0,"0"0"16,0 0-16,23 1 0,-12-3 0,7 0 16,5 0-16,3-1 0,1-1 15,13-3-15,1-2 0,-8 2 16,-5 2-16,-3-1 0</inkml:trace>
  <inkml:trace contextRef="#ctx0" brushRef="#br0" timeOffset="140521.4216">8150 10471 0,'0'0'0,"0"0"16,0 0-16,29 3 0,-29-3 0,27 0 15,-6-2-15,1 1 0,3 0 16,10-1-16,4-1 0,-7 0 16,-5 2-16,-4-1 0</inkml:trace>
  <inkml:trace contextRef="#ctx0" brushRef="#br0" timeOffset="140671.968">9041 10469 0,'0'0'0,"0"0"15,0 0-15,23 2 0,-23-2 0,28 0 16,-7 0-16,3-1 0,3 0 16,8-1-16,1-3 0,-5 1 15,-6 1-15,-2 1 0</inkml:trace>
  <inkml:trace contextRef="#ctx0" brushRef="#br0" timeOffset="140805.6254">9939 10445 0,'0'0'0,"0"0"0,0 0 16,32 1-16,-32-1 0,32 0 0,-8 0 15,-1 0-15,0-3 0,2 1 16,-4 1-16,-3-2 0</inkml:trace>
  <inkml:trace contextRef="#ctx0" brushRef="#br0" timeOffset="140958.3604">10696 10435 0,'0'0'0,"0"0"0,0 0 0,0 0 15,29 4-15,-29-4 0,32 1 16,-32-1-16,39 1 0,-15 0 15,1-1-15,-1-1 0,-2-1 0,2-1 16,-4 2-16,-3-1 0</inkml:trace>
  <inkml:trace contextRef="#ctx0" brushRef="#br0" timeOffset="141105.2104">11291 10455 0,'0'0'0,"0"0"16,0 0-16,0 0 0,0 0 15,0 0-15,27 5 0,-27-5 16,20 2-16,-6 0 0,4 1 15,-1-1-15,0 0 0,2 1 16,0-2-16,1 0 0,1-1 0,1 0 16,-3 0-16,-4 0 0</inkml:trace>
  <inkml:trace contextRef="#ctx0" brushRef="#br0" timeOffset="141238.1068">11832 10485 0,'0'0'0,"0"0"15,0 0-15,0 0 0,0 0 16,26 4-16,-26-4 0,26 4 0,-26-4 15,31 5-15,-13-3 16,2 1-16,2 1 0,0-3 16,0-1-16,-2-1 0,-3 0 0,-1 0 15</inkml:trace>
  <inkml:trace contextRef="#ctx0" brushRef="#br0" timeOffset="141556.2995">12597 10557 0,'0'0'0,"0"0"0,0 0 15,0 0-15,20 2 0,-20-2 16,26 3-16,-9 0 0,1-1 0,4 1 16,3 0-16,0 1 0,1 2 15,10-2-15,0 2 0,-1-3 16,1 0-16,5 0 0,-1 1 16,-3 0-16,-3-2 0,1 1 15,0 0-15,-3 2 0,-1 1 16,1-1-16,1 0 0,-2-1 15,-2 2-15,5 0 0,-1 2 16,0-3-16,0-1 0,0 0 16,1 1-16,-1-2 0,1 0 0,0 0 15,1-1-15,0 1 0,1 1 16,1 0-16,3-2 0,-3 1 16,-2-2-16,2 1 0,1 1 15,-3-1-15,-3-1 0,-4 1 16,-7-1-16,-5-1 0</inkml:trace>
  <inkml:trace contextRef="#ctx0" brushRef="#br0" timeOffset="141655.4399">14483 10764 0,'0'0'0,"0"0"15,22 1-15,-22-1 0,30 3 0,-9-1 16,4 0-16,7 2 0,-1-2 16,-5 1-16,-4-1 0,-3 0 15</inkml:trace>
  <inkml:trace contextRef="#ctx0" brushRef="#br0" timeOffset="141791.7533">15494 10861 0,'0'0'0,"0"0"0,0 0 0,33 2 16,-16 2-16,7-1 0,3-2 15,-3 1-15,-5-2 0,-2 1 16</inkml:trace>
  <inkml:trace contextRef="#ctx0" brushRef="#br0" timeOffset="142031.7946">16352 10908 0,'0'0'0,"0"0"0,0 0 16,23 6-16,-23-6 0,26 6 15,-9-3-15,-1 0 0,0 1 0,6 0 16,2-1-16,-2 2 15,-1-1-15,0-1 0,1-1 16,-1 0-16,-1-1 0,1 3 0,0 2 16,1-1-16,0 0 0,-2-3 15,-2 0-15,1-1 0,0 2 16,1 0-16,0 1 0,-3-1 16,0-2-16,-3 0 0,-3 1 15,-1-1-15</inkml:trace>
  <inkml:trace contextRef="#ctx0" brushRef="#br0" timeOffset="142505.6173">17548 10555 0,'0'0'0,"0"0"16,0 0-16,21 12 0,-21-12 0,21 15 15,-8-1-15,2 1 0,2-1 16,6 8-16,1 3 16,-2-1-16,-2 0 0,1 3 0,0 2 15,4 5-15,0 0 0,-1 1 16,0 3-16,-4-4 0,-2 0 0,-1 3 16,-1 1-16,-3-6 15,-2-3-15,-1-2 0,-1 0 16,-3-4-16,0-3 0,-3-4 15,-1-3-15,1-1 0,-1-2 0,-3-6 16,-1-3-16,-3-4 0,-3-3 16,1-8-16,0-5 0,2 3 15,0 3-15,1 3 0</inkml:trace>
  <inkml:trace contextRef="#ctx0" brushRef="#br0" timeOffset="142788.5308">18078 10775 0,'0'0'0,"0"0"0,0 0 16,0 0-16,0 0 0,0 0 0,-21 21 16,21-21-16,-17 16 0,17-16 15,-25 22-15,10-10 0,-2 3 16,-1 0-16,-3 2 0,1 0 15,0-1-15,-8 5 0,0 0 16,1-1-16,3-1 0,-2 2 16,1 0-16,4-4 0,4-2 0,0-1 15,2-1-15,2-2 0,1-1 0,5-4 16,0-1-16,3-3 16,0 0-16,1 0 0,1-1 15,0 0-15</inkml:trace>
  <inkml:trace contextRef="#ctx0" brushRef="#br0" timeOffset="143240.9012">18591 10561 0,'0'0'0,"0"0"0,0 0 0,0 0 0,0 0 0,0 0 16,0 0-1,-17 17-15,17-17 0,0 0 0,-23 29 16,23-29-16,-20 22 0,10-9 16,2 0-16,0 0 0,1 0 0,2 0 15,0 2-15,2-2 16,1 0-16,1-2 0,1 0 15,2 0-15,1-2 0,5-2 16,4-1-16,0-1 0,1 0 0,4-1 16,-1-1-16,1-2 0,-1 1 15,3-5-15,1-1 0,-1-3 16,-2 0-16,0-2 0,-3-1 16,0 0-16,-3 1 0,-1-2 15,-3-1-15,0 1 0,-2-1 0,-4-1 16,-3-1-16,-3-1 15,-4 1-15,-5-2 0,-5-1 16,-2 2-16,0 1 0,-11 6 16,-4 8-16,7 0 0,5 0 0,5 0 15</inkml:trace>
  <inkml:trace contextRef="#ctx0" brushRef="#br0" timeOffset="144989.2262">16989 14582 0,'0'0'0,"0"0"16,0 0-16,23 10 0,-23-10 0,27 16 16,-9-4-16,5-1 0,4 1 15,9 9-15,2 4 16,1 0-16,3 0 0,11 10 0,1 4 16,7 6-16,-3-1 15,3-2-15,2 0 0,2-2 0,-8-8 16,6-3-16,-3-6 0,-5-7 15,-2-5-15,-4-7 0,-3-3 16,3-7-16,1-5 0,-4-4 16,-1-2-16,1-3 0,1 1 0,0-6 15,-4-2-15,-5 2 0,0-3 16,13-15-16,-9 2 0,-18 6 16,-1-6-16,11-20 0,1 1 15,-10 3-15,-6 4 0,-6-4 16,-4-4-16,-4 1 0,-1-2 0,-4 0 15,-3-1-15,0 3 16,-1 4-16,-6 1 0,-4 1 16,-8 0-16,-5 2 0,-3-1 15,-1-1-15,1 4 0,2 2 0,-12 0 16,-7 3-16,-3 8 0,-2 6 16,-2 0-16,-3 1 0,0 3 15,-2 3-15,-8 3 0,-6 2 16,0 5-16,1 2 0,-8 5 15,-4 4-15,5 3 16,2 2-16,4 4 0,3 3 0,5 7 16,3 5-16,-11 13 15,-7 8-15,-4 4 16,-1 4-16,22-9 0,16-7 0,4 7 16,2 3-16,6-5 0,1-3 15,7 9-15,3 6 0,5-8 16,5-7-16,3 7 0,3 4 15,3-8-15,4-9 0,7 11 16,4 8-16,1-10 0,1-8 0,3 7 16,4 5-16,1-1 0,1-3 15,9 1-15,6-3 16,-6-9-16,-6-7 0,3 3 0,0 3 16,-5-6-16,-4-3 0,-4-3 15,0-3-15,-1-4 0,-4-4 0,-3-4 16,0-1-16,-2-2 15,1-3-15,0 1 0,-2 0 16,0-5-16,0-4 0,-8-6 0,-4-6 16,-2-4-16,-1-2 0,2 7 15,3 5-15,1 5 0</inkml:trace>
  <inkml:trace contextRef="#ctx0" brushRef="#br0" timeOffset="146038.8812">16246 11947 0,'0'0'0,"0"0"0,0 0 16,0 0-16,0 0 0,0 0 15,0 0-15,0 0 0,0 0 0,0 0 16,21 24-16,-21-24 15,19 17-15,-19-17 0,24 23 16,-10-11-16,2 1 0,2 2 0,4 2 16,0 0-16,0-1 0,10 5 15,4 0-15,-2-2 0,-2-2 16,11 3-16,2-1 0,-2-3 16,-2-3-16,7 0 0,1-3 15,-8-1-15,-5-3 0,3-3 16,1-3-16,-3-3 0,-4-3 15,-3-3-15,-3 0 0,-3-6 16,0-3-16,-2-7 0,0-6 16,-6 3-16,-3 2 0,-3-3 0,-3-3 15,-3-1-15,-1 0 0,-5-8 16,-1 0-16,-3 2 0,-4 2 16,-2-4-16,-4-4 0,1 4 15,0 3-15,-6-2 0,-5-2 16,-2 7-16,0 6 0,-3 0 15,-1 0-15,-2 3 0,-2 2 0,-2 0 16,1 3-16,2 5 0,0 5 16,-2 2-16,-1 4 0,3 1 15,-3 2-15,2 3 0,-1 2 16,1 1-16,1 1 0,1 3 16,0 4-16,4 4 0,1 0 15,0 2-15,1 0 0,3 3 16,4 1-16,3 2 15,2 3-15,4-1 0,2-1 0,4 0 16,1 0-16,2-2 0,2 1 0,1-1 16,1 0-16,0-5 0,1-1 15,4 2-15,2 1 16,1-1-16,0-2 0,2-2 0,2-1 16,3-2-16,1 1 0,-3-3 15,-4-4-15,-3 0 0</inkml:trace>
  <inkml:trace contextRef="#ctx0" brushRef="#br0" timeOffset="146334.5844">18406 11253 0,'0'0'0,"0"0"0,0 0 16,0 0-16,0 0 0,0 0 15,0 0-15,0 0 0,0 0 16,0 0-16,0 0 0,0 0 0</inkml:trace>
  <inkml:trace contextRef="#ctx0" brushRef="#br0" timeOffset="146510.2635">18038 11501 0,'0'0'0,"0"0"0,0 0 15,0 0-15,-25 9 0,25-9 16,-12 5-16,6-3 0</inkml:trace>
  <inkml:trace contextRef="#ctx0" brushRef="#br1" timeOffset="153656.0166">11504 10454 0,'0'0'0,"0"0"0,0 0 0,0 0 16,0 0-16,0 0 0,0 0 15,0 0-15,0 0 0,0 0 16,0 0-16,0 0 0,0 0 0,0 0 15,0 0-15,0 0 16,0 0-16,0 0 0,0 0 16,0 0-16,0 0 0,0-24 15,0 24-15,0 0 0,0 0 16,0 0-16,0 0 0,0 0 0,0 0 16,0 0-16,0 0 0,0 0 15,0 0-15,0 0 0,0 0 16,0 0-16,0 0 0,0 0 15,0 0-15,0 0 0,0 0 0,0 0 16,0 0-16,0 0 16,0 0-16,0 0 0,0 0 0,0 0 15,0 0-15,0 0 0,8 24 16,-8-24-16,0 0 0,0 0 16,0 0-16,0 0 0,0 0 15,13 22-15,-13-22 0,0 0 16,0 0-16,0 0 0,14 18 15,-14-18-15,0 0 0,0 0 16,20 18-16,-13-13 0,-1 0 0,1-1 16,0-1-16,-1 0 0,1 0 15,0 0-15,0 1 16,0 1-16,-2-1 0,2 1 0,0 0 16,-1 0-16,1-2 0,1 2 15,-1 0-15,1 0 0,-1 0 16,0 0-16,1 0 0,0 0 0,1 1 15,-1-1-15,2 2 16,0-3-16,-1 1 0,0 0 0,0-1 16,0 0-16,-1 1 0,2-1 15,0 0-15,0 1 0,0 0 0,1-1 16,1-1 0,-1 1-16,1-2 0,0 1 0,1 2 15,-2-1-15,0 0 0,-1-1 16,0 1-16,-1 0 0,2 0 0,0 1 15,1 0-15,-1-1 16,-2 0-16,2 0 0,3 2 16,-2-2-16,0 0 0,0-1 0,-1 2 15,-1 0-15,-1 0 0,1-1 16,0 1-16,0-1 0,0 1 16,1 1-16,1 1 0,0 0 15,0-2-15,0 1 0,0-1 16,0 0-16,-1-1 0,0 1 15,2-1-15,-1 1 0,0 0 0,-1-2 16,0 0-16,0 1 0,0 2 16,2-2-16,1 1 15,0 1-15,-1-1 0,-1 2 0,0-1 16,0 1-16,0 0 0,4 1 16,0 0-16,0 1 0,-1-1 15,2 0-15,0 1 0,0-2 16,-2 0-16,0-2 0,-1 2 15,-1-2-15,0 1 0,2 1 16,0 0-16,0-1 0,0-2 0,0 1 16,1 1-16,-2-1 0,-1 1 15,1-1-15,-2 0 0,0 0 16,1 1-16,3 1 0,0-1 16,0 1-16,-2-2 0,0 1 15,1 0-15,-2-2 0,0 1 16,-1 0-16,0 1 0,0 1 0,1-3 15,0 1-15,1-1 16,-1 0-16,1 0 0,0 0 16,1 1-16,0 0 0,-3 1 0,0-1 15,0 0-15,0 2 0,-1-1 16,4 0-16,1 0 0,0 0 16,-2-1-16,0 1 0,0-1 15,0-1-15,-1 3 0,-1-2 16,0 0-16,1 1 0,2-2 15,-1 2-15,0 1 0,1-1 16,-1 1-16,2-1 0,0-1 16,-2-1-16,0 1 0,-1-1 0,1 1 15,-1 0-15,1-3 0,1 2 16,3-1-16,-2 1 0,1-1 16,-2 3-16,0-2 0,-2 1 15,-1 0-15,1 0 0,1 1 16,0-1-16,-1-1 0,2 2 15,3-1-15,-1 0 0,-1-2 0,0 1 16,-2-2-16,0 2 16,1-1-16,0 1 0,1 0 0,2 0 15,0 1-15,-1-1 0,0-1 16,-2 0-16,0 1 0,0 0 16,1 0-16,0 0 15,1-1-15,0 0 0,2 0 0,-1 0 16,-1 1-16,1-1 0,0 1 15,-1-2-15,0 1 0,2 0 16,1 1-16,0-1 0,-1 1 0,0 0 16,-2 0-16,1 2 0,-1-2 15,1 0-15,3 1 16,-1 0-16,-1-2 0,-1 0 0,-1 2 16,0-2-16,-2 0 0,3 1 15,2-1-15,-1-1 0,0 2 16,0-1-16,-1 2 0,-2-2 15,0-1-15,-1 0 0,2 0 16,-1 0-16,1 0 0,0 1 16,2 0-16,-2 1 0,-3-1 0,0 0 15,1-3-15,-2 0 16,0 0-16,1 0 0,2 0 16,-1 1-16,1-1 0,-2 2 0,0 0 15,1 1-15,-2-1 0,-1-1 16,0-1-16,-1 0 0,0 0 15,1 0-15,3 0 16,-1 1-16,-1 0 0,0 0 16,1-1-16,-1 2 0,0 0 0,-1-1 15,-1-1-15,-2 0 16,-1 0-16,2 0 0,-1 0 0,-2 0 16,0-1-16,1 1 15,0 0-15,0 0 0,0 1 0,1 1 16,-1-1-16,1-1 0,-1 1 0,0-1 15,1 1 1,-1 0-16,1-1 0,-1 0 0,-2-1 16,1 1-16,0 1 15,-2-1-15,1 0 0,-2-1 16,1 0-16,-1 0 0,-1 0 0,1 1 16,-1 2-16,0-2 0,1-1 15,-2 1-15,0-1 0,0 1 16,0 0-16,-2 0 0,3 0 15,-3 0-15,2-2 0,-2 2 16,2-1-16,-2 1 0,2 0 0,-2 0 16,0 0-16,0 0 0,0 0 15,0 0-15,0 0 0,0 0 16,0 0-16,0 0 0,0 0 16,0 0-16,0 0 0,0 0 15,0 0-15,0 0 0,0 0 0,0 0 16,0 0-16,0 0 15,0 0-15,0 0 0,0 0 16,0 0-16,0 0 0,0 0 0,0 0 16,0 0-16,0 0 0,0 0 15,0 0-15,0 0 0,-3 4 16,3-4-16,0 0 0,-7 2 16,7-2-16,0 0 0,-10 2 15,10-2-15,-11 2 0,5-2 16,-2 1-16,0 0 0,1 0 0,-1 0 15,-1 0-15,0 0 16,0-1-16,1 1 0,-2 0 16,1-2-16,0 0 0,-2 0 0,-2 1 15,-1 0-15,1 0 0,-2 0 16,-1 0-16,1-1 0,1 1 16,-2 0-16,1 0 0,-2 1 15,0-1-15,-7 1 0,0-1 16,3 0-16,1-2 0,1 1 15,-1 1-15,0-1 0,-1 1 0,-1-1 16,-1 0-16,2-1 0,1 1 16,-1 0-16,0 0 0,0 1 15,-1-1-15,-1 0 0,0-2 16,2 0-16,2 1 0,-4-2 16,0 2-16,4-1 0,-1 1 0,-5-2 15,-1 2-15,8-1 16,1-1-16,-5 0 0,-2-1 15,1 1-15,2 1 0,-1-1 16,-1 0-16,2 0 0,2 1 0,-2-1 16,-1-2-16,1 2 0,1 0 15,-1-1-15,0-1 16,2 0-16,2 1 0,-2 0 0,-1 0 16,1 1-16,1 0 0,-3 0 15,-1-1-15,3 2 0,2 0 0,1-1 16,-1 0-16,1-1 15,-2 0-15,-1-1 0,-2 0 16,3 1-16,0 1 0,2-2 16,0 0-16,1 1 0,0 2 0,-2-2 15,-2-1-15,4 2 0,-1 0 16,1-2-16,-1 1 0,3 0 16,1 0-16,-1-1 0,-1-1 15,1 0-15,-1 2 0,-3-1 16,0 2-16,-1 0 0,2 0 15,-1-1-15,2 0 0,1 0 16,2 0-16,0 1 0,1 0 16,-1-2-16,0 0 0,-1-1 15,-1 1-15,1-1 0,0 1 0,0-2 16,1-1-16,-1 2 16,2-2-16,0 3 0,-1 0 0,0 0 15,-1 1-15,-1-2 0,-1 1 16,1-1-16,0 2 0,-1-1 15,2 0-15,0 2 0,1-2 0,1 1 16,0 0-16,-2-1 0,1 0 16,0 0-16,-1 1 15,0-1-15,-1 0 0,1 0 16,1-1-16,-1 2 0,1-2 0,0 1 16,1 1-16,1-1 0,0 1 15,-1-1-15,0 2 0,1 1 16,0 0-16,-1-1 0,0-1 15,0 1-15,0-1 0,0 1 16,0 0-16,0 0 0,1 0 0,0 1 16,1 0-16,0 0 0,0-1 15,-1 0-15,1 0 16,-1 0-16,-1-2 0,0 2 0,0-3 16,0 3-16,0-2 0,0 2 15,-1 0-15,3 0 0,-1-2 16,1 1-16,0-1 0,0 2 15,0 0-15,-1 0 0,1-1 16,-1 1-16,1-1 0,-2-1 16,0 1-16,0-1 0,1 1 0,0 2 15,1 0-15,0 0 0,0 0 16,1 1-16,-1-2 0,0 1 16,1 0-16,0 1 0,1 0 15,-1-1-15,-1 0 0,0 0 16,1 0-16,-2 0 0,0-3 0,0 2 15,0-1-15,0 0 16,0 1-16,0 0 0,1 0 16,1 0-16,0-1 0,0 2 15,0-1-15,0 0 0,-1 1 0,-1-1 16,0 0-16,0 0 0,0 0 16,-1 0-16,0-1 0,1 1 15,0 0-15,0 0 0,0-2 16,0 2-16,2 0 0,-1 0 15,0 1-15,0-1 0,0 0 16,0 0-16,0 0 0,-1 1 16,-1-1-16,0 0 0,1 0 15,0 0-15,0 1 0,-1-1 16,0 1-16,1-1 0,0 1 0,1-1 16,0 0-16,0 0 0,2 0 15,-1 0-15,0-1 0,1 0 16,-1 2-16,-1-2 0,-1 2 15,1-1-15,2 0 0,-2 0 16,1 0-16,0 0 0,1 0 0,-2 0 16,0 0-16,0 0 0,1 0 15,2 0-15,-1 0 16,1-1-16,-1 1 0,0 1 0,2-1 16,-2 0-16,1 1 0,-1 0 15,0 1-15,1 0 0,-1-1 16,1 1-16,0-1 0,-1 0 15,0 0-15,-1-1 0,0 1 16,1-1-16,0 2 0,0-1 16,2 0-16,-1 1 0,1 0 0,-1 0 15,1-2-15,0 1 0,1 1 16,0-2-16,-1 1 0,2 0 16,-1 0-16,1 0 0,0 1 15,0-1-15,0 0 0,1-1 16,0 1-16,0 0 0,0 0 15,-1 1-15,1 0 0,1 0 16,0-1-16,1 3 0,-2-3 16,2 3-16,-2-3 0,2 3 15,-3 0-15,3 0 0,0 0 0,0 0 16,0 0-16,0 0 16,0 0-16,0 0 0,0 0 15,0 0-15,0 0 0,0 0 0,0 0 16,0 0-16,0 0 0,0 0 15,0 0-15,0 0 0,0 0 0,1 6 16,-1-6-16,3 5 16,-3-5-16,2 7 0,-2-7 15,3 8-15,-1-3 0,-2-5 16,7 6-16,-3-2 0,1 0 0,0 0 16,1 0-16,-1 0 0,1 1 15,2 0-15,1 1 0,1 0 16,0 0-16,0 0 0,0 2 15,-1-2-15,0 1 0,1 0 16,0 1-16,1 0 0,1 0 0,1 2 16,2 0-16,1-2 0,-2 0 15,1 1-15,-1-2 16,1 2-16,1 1 0,5 2 0,1-2 16,0 0-16,-1 1 0,-1-1 15,-2 1-15,1-1 0,-1-1 16,2 3-16,1-1 0,1 0 15,0 0-15,-1-1 0,-2 1 16,1-2-16,1 1 0,1 0 16,2 1-16,0-1 0,-2 1 0,4 1 15,0-1-15,0 2 0,0 1 16,1-2-16,0-1 0,-1 2 16,-2-1-16,0-1 0,1-1 15,0 0-15,2 0 0,-1-1 16,-2 1-16,0-1 0,1 0 15,1 1-15,2 1 0,-3-2 16,-2-2-16,1 0 0,2 0 16,-1 0-16,2 2 0,-2-2 15,0-1-15,0 1 0,-1 1 0,1 1 16,0-2-16,1 2 0,-1-1 16,-1-2-16,0 0 0,1 1 15,0 1-15,1 0 0,-1 1 16,-1-2-16,-2-1 0,0-1 15,0 0-15,3 2 0,0 0 0,-1 1 16,-1-3-16,-2 1 16,-1-2-16,0 1 0,0 0 15,1-2-15,1-1 0,-2 0 0,-1 1 16,-3 1-16,-1 0 0,-1-1 16,-2-1-16,-2 0 0,0-1 15,-4 1-15,1 0 0,0 0 16,-2-1-16,1-1 0,-2 1 15,-1 0-15,-1-1 0,1 0 16,-1 0-16,-2 0 0,2-2 0,-2 2 16,2-4-16,-2 2 0,0-1 15,-1 1-15,-1-1 0,0 1 16,0 0-16,-3-2 0,1 0 16,-1 2-16,2-2 0,0 2 15</inkml:trace>
  <inkml:trace contextRef="#ctx0" brushRef="#br1" timeOffset="156586.0188">11724 10640 0,'0'0'0,"0"0"0,0 0 15,0 0-15,0 0 0,0 0 16,0 0-16,0 0 0,0 0 0,-20-8 16,20 8-16,0 0 15,0 0-15,0 0 0,0 0 16,-20-13-16,20 13 0,0 0 0,0 0 15,0 0-15,0 0 0,-17-15 16,14 11-16,0 0 0,-1 0 16,1 1-16,0 1 0,-1 1 15,1 0-15,-1-1 0,-2-1 16,1 0-16,0 0 0,0 0 16,-2 0-16,1 1 0,-1-2 0,0 1 15,2 0-15,-1 1 0,1-1 16,-1 1-16,0-1 0,0 0 15,1 0-15,-1 0 0,2-1 16,-1 1-16,1 1 0,-1-1 16,1-1-16,0 1 0,-1 1 15,1-2-15,-1 1 0,1-2 16,0 1-16,-1 1 0,0-2 16,-1 2-16,1 0 0,-1-1 15,0 0-15,0 0 0,1 1 0,-1 0 16,-1-1-16,2 0 15,-1 1-15,1-2 0,0 1 0,1 0 16,0 0-16,-2 0 0,0 0 16,-1 0-16,1-2 0,1 2 15,0 0-15,0 0 0,-1 0 16,1 1-16,-1 1 0,2 0 16,0-3-16,-2 0 0,1 0 15,-1-1-15,-1 0 0,1-1 16,0 2-16,0 0 0,-2-1 0,1 1 15,1 0-15,-1 0 0,1 0 16,-1 0-16,-1-1 0,0 0 16,1 1-16,-1-1 0,1 0 15,1 0-15,-1 2 0,1-2 16,-1 1-16,0 0 0,1-1 16,-1 2-16,-1-1 0,1 0 0,-1-1 15,-1 0-15,0 0 0,2 0 16,-1 1-16,0 0 0,0 0 15,1-1-15,-1 0 0,0 0 16,1 0-16,0 1 0,0-2 16,1 1-16,0 0 0,1 0 15,-1-1-15,1 1 0,-1-1 16,1 2-16,-1-1 0,0 2 16,-1-1-16,0 1 0,0 0 0,-1 0 15,0 0-15,2-1 0,-1 0 16,0 0-16,1-1 0,-1 2 15,0-2-15,1 1 0,-2 0 16,0-1-16,2 0 0,-1 0 16,1 1-16,0-2 0,1 2 15,-1-2-15,1-1 0,-1 2 16,1 0-16,-1 1 0,0 0 16,0-1-16,-2 0 0,0-1 15,0 1-15,-1 0 0,1 1 0,0 0 16,0 1-16,0-2 0,1-1 15,-1 2-15,1-1 0,-1 1 16,1 0-16,1 0 0,-1-2 16,1 1-16,0 2 0,1-1 15,-2-3-15,0 2 0,1-1 16,-2 1-16,-1 1 0,1-1 0,1 0 16,-2 0-16,0-1 15,0 0-15,0 1 0,2 0 16,0-1-16,1 0 0,-1-1 0,0 1 15,1 1-15,-1 0 0,2 1 16,-1-1-16,1-1 0,-1 0 16,2-1-16,-2 0 0,1-1 15,-1 1-15,1 2 0,-1 0 16,1-1-16,-2 1 0,-1-3 0,0 3 16,1-1-16,-1 1 0,0 0 15,1-1-15,-1 0 16,1 1-16,1-2 0,-1 1 0,0 1 15,1-1-15,-1-1 0,2 0 16,-1 1-16,1 0 0,-1-1 16,1 1-16,-1 1 0,1 0 15,-1-1-15,1 1 0,-1-1 16,-2 0-16,0 0 0,0 0 0,0 0 16,0 1-16,1-2 0,-1 0 15,1-1-15,0 1 0,-1 0 16,0 1-16,0-1 15,1 0-15,0 0 0,1-1 0,0 1 16,-1 1-16,1 0 0,-1-1 16,-1-1-16,1 1 0,-1 0 15,0 0-15,-1 0 0,2-2 16,0 2-16,-1-1 0,2 1 16,-2-1-16,1 0 0,0 0 15,-1 1-15,0 0 0,1 0 0,0 0 16,0-1-16,1 0 0,-1 0 15,1 0-15,-1 0 0,1 0 16,1-1-16,-1 0 0,1 0 16,-2 1-16,0-1 0,-1 0 15,-1 1-15,0-2 0,0-1 0,1 1 16,0 0-16,0 1 16,2 1-16,-1 0 0,0 0 15,1-2-15,-1 1 0,2 0 16,-1 0-16,1 1 0,0-1 0,1 0 15,-1-1-15,1 1 0,-1 1 16,1-1-16,0 0 0,-1 1 16,0 0-16,0 0 0,1 1 15,-1-1-15,1 0 0,-1 0 16,-2-1-16,1 1 0,2 0 16,0-1-16,-1 0 0,1 1 0,-2-4 15,1 3-15,-1 0 16,2 1-16,-1 1 0,1 1 0,0-1 15,-1 0-15,1-1 0,-1 2 16,2 0-16,-1-1 0,-1 0 16,2 0-16,0 1 0,-1-1 15,1 1-15,0-1 0,1-1 16,-2 1-16,1 1 0,0 0 16,0-1-16,1 1 0,0 0 0,-1 1 15,-1-1-15,2 2 0,0-1 16,0-1-16,0 0 0,-1 0 15,1 0-15,0 1 0,0 0 16,0-1-16,-1 0 0,0 0 16,1 1-16,0-1 0,-1 1 15,1 0-15,0 1 0,0-1 16,0 0-16,0 1 0,1-1 16,0 1-16,0-1 0,-1-1 15,0 2-15,0-2 0,-1 1 0,1 1 16,1-1-16,0 1 0,0-1 15,0 2-15,0-2 0,0 0 16,1 0-16,0-1 0,0 1 16,0 1-16,0 1 0,0-1 15,0-1-15,0 1 0,0 0 0,0-1 16,0 0-16,0 0 0,0 1 16,0 0-16,0 1 15,0 0-15,0 0 0,0 1 0,0-1 16,0 0-16,0 1 0,0-3 15,1-1-15,-1 2 0,1-1 16,-1 3-16,0-1 0,0 2 16,0 0-16,0-1 0,0 0 15,1 1-15,0 0 0,0-2 16,0 0-16,0 1 0,0-1 0,0 0 16,1 0-16,-1-1 0,0 0 15,0 2-15,0 0 16,0-1-16,0 0 0,-1 1 0,0-2 15,0 2-15,1 0 0,-1-1 16,0 1-16,0-1 0,0 1 16,0 0-16,0-1 0,0 1 15,0-1-15,0 0 0,0 1 16,0-1-16,0 1 0,0-1 16,0-1-16,0 1 0,0 2 15,0-2-15,0 1 0,-1-2 0,1 2 16,0 0-16,0 0 0,0-1 15,-1 0-15,1 1 0,0 0 16,0-1-16,0 1 0,0 0 16,0 0-16,0-1 0,0 1 15,0 0-15,0-2 0,0 0 16,0 1-16,0 0 0,0 0 16,0-1-16,0 1 0,0 1 15,0-2-15,0 1 0,0 1 0,0-1 16,0-1-16,0 0 0,0 1 15,0 0-15,0 0 0,0 1 16,0-1-16,0 0 0,0-1 16,-1 2-16,0-1 0,1 1 15,0 0-15,0 0 0,0-3 0,-1 3 16,-1 1-16,-1-1 16,3 3-16,-2-4 0,1 1 15,1 3-15,-1-3 0,1 3 16,-2-3-16,2 3 0,0 0 0,0 0 15,0 0-15,0 0 0,0-7 16,0 7-16,0 0 0,0 0 16</inkml:trace>
  <inkml:trace contextRef="#ctx0" brushRef="#br1" timeOffset="195557.4164">21983 15988 0,'0'0'0,"0"0"16,0 0-16,18 23 0,-12-12 0,2 5 15,2 2-15,2 9 0,-1 0 0,-2 4 32,-4 3-32,-1-2 0,-3-1 0,-2 4 15,-3-3-15,-1-1 0,-1-1 0,-1 1 16,-2 1-16,-3-6 0,-3-1 16,-7 1-16,-3-3 15,0-3-15,0-1 0,7-4 0,3-5 16,4-1-16</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9-16T07:17:48.257"/>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
    <inkml:brush xml:id="br2">
      <inkml:brushProperty name="width" value="0.05292" units="cm"/>
      <inkml:brushProperty name="height" value="0.05292" units="cm"/>
      <inkml:brushProperty name="color" value="#0085CD"/>
    </inkml:brush>
  </inkml:definitions>
  <inkml:trace contextRef="#ctx0" brushRef="#br0">9108 3434 0,'0'0'16,"0"0"-16,0 0 0,0 0 0,0 0 15,0 0-15,0 0 0,0 0 16,-19 18-16,19-18 0</inkml:trace>
  <inkml:trace contextRef="#ctx0" brushRef="#br0" timeOffset="27883.3849">12858 8643 0,'0'0'16,"0"0"-16,0 0 0,0 0 15,0 0-15,0 0 0,0 0 16,0 0-16,0 0 0,-22 11 0,22-11 16,0 0-16</inkml:trace>
  <inkml:trace contextRef="#ctx0" brushRef="#br0" timeOffset="58422.3267">10419 6106 0,'0'0'0,"0"0"0,0 0 0,0 0 15,0 0-15,0 0 0,0 0 16,0 0-16,0 0 0,0 0 15,0 0-15,0 0 0,0 0 0,0 0 16,0 0-16,0 0 0,0 0 16,0 0-16,0 0 0,0 0 15,0 0-15,0 0 0,0 0 16,0 0-16,0 0 0,0 0 16,0 0-16,0 0 0,0 0 15,0 0-15,0 0 0,0 0 16,0 0-16,0 0 0,0 0 15,0 0-15,0 0 0,0 0 0,0 0 16,0 0-16,0 0 0,0 0 16,0 0-16,0 0 15,0 0-15,0 0 0,0 0 0,0 0 16,0 0-16,0 0 0,0 0 16,0 0-16,0 0 0,0 0 15,0 0-15,0 0 0,0 0 16,0 0-16,0 0 0,0 0 15,0 0-15,0 0 0,0 0 16,0 0-16,0 0 0,0 0 0,0 0 16,0 0-16,0 0 0,0 0 15,0 0-15,0 0 0,0 0 16,0 0-16,-27 1 0,27-1 16</inkml:trace>
  <inkml:trace contextRef="#ctx0" brushRef="#br0" timeOffset="102355.9763">2194 3584 0,'0'0'16,"0"0"-16,0 0 0,0 0 15,0 0-15,0 0 0,0 0 0,0 0 16,0 0-16,0 0 0,0 0 15,0 25-15,0-25 0,-9 26 16,9-26-16,-10 32 0,3-12 16,2 2-16,-1 0 0,2-1 0,1 0 15,-3 5-15,3 0 16,0-3-16,-1-2 0,2 1 16,1-2-16,-2 0 0,-1-2 0,1-4 15,0 0-15,1-3 0</inkml:trace>
  <inkml:trace contextRef="#ctx0" brushRef="#br0" timeOffset="102839.016">2052 4115 0,'0'0'0,"0"0"16,0 0-16,22-1 0,-22 1 15,22 0-15,-6-1 0,3 0 16,0-2-16,-1-1 0,1-1 16,-1-2-16,1 1 0,6-4 15,0-2-15,0 0 0,-3 0 0,0-2 16,-4-4-16,-2 1 0,-2 0 16,4-7-16,-5-3 0,-1-2 15,-1 0-15,-3 0 0,-1 0 16,-4 1-16,-2 1 0,-1 1 15,-3-1-15,-1 0 0,0 2 0,-4 1 16,-2 2-16,-1 1 16,-3 1-16,-3 2 0,-5 2 15,0 0-15,-2 3 0,-6 0 16,-1 5-16,8 5 0,-2 3 0,-6 0 16,-1 2-16,1 4 0,1 1 15,1 6-15,2 5 0,2 2 16,3 0-16,-2 4 0,1 1 15,4 2-15,0 0 0,6 5 16,4 3-16,2 1 0,-3-3 16,7 9-16,4-2 0,5-4 15,4-2-15,3-3 0,5-3 16,1-3-16,0-4 0,9 2 16,4 3-16,-1-8 0,-2-6 0,-9-3 15,-2-2-15,-6-2 0</inkml:trace>
  <inkml:trace contextRef="#ctx0" brushRef="#br0" timeOffset="103422.147">3978 3427 0,'0'0'0,"0"0"0,0 0 16,0 0-16,0 0 0,-18-17 16,18 17-16,-15-5 0,6 3 15,-1 1-15,-5 2 0,-999 1 16,2002 2-16,-1003 3 0,1 3 0,1 1 16,1 1-16,-5 6 0,5 5 15,0-1-15,0 1 0,2 5 16,-2 4-16,1-1 0,2 0 15,-3 12-15,2 5 0,0-5 16,2-2-16,1 10 0,0 3 16,-2-6-16,-1-1 0,-1 8 15,0-1-15,-1-4 0,0-3 0,-1 2 16,0 3-16,-3-6 16,-3-3-16,-6 6 0,-4-2 15,4-7-15,1-5 0,-2 1 16,0 0-16,1-8 0,-1-6 0,2 0 15,1 0-15,4-4 0,0-2 16,-3-7-16,1-4 0,2-4 16,-1-2-16,1-4 0,-3-3 15,7-5-15,-1-4 0,6 5 16,1 3-16,5 2 0</inkml:trace>
  <inkml:trace contextRef="#ctx0" brushRef="#br0" timeOffset="103622.1542">3281 3960 0,'0'0'0,"10"-5"0,5 0 16,2 0-16,1-1 0,13 1 16,8-1-16,2 2 0,1 2 0,14 0 15,1 2-15,-4 0 0,-2 1 16,4-2-16,-3-1 0,-10 0 15,-11 1-15,-6 0 0</inkml:trace>
  <inkml:trace contextRef="#ctx0" brushRef="#br0" timeOffset="103905.1764">4197 3627 0,'0'0'0,"0"0"15,0 0-15,-22 16 0,22-16 0,-21 21 16,8-5-16,0 3 0,0 0 16,-4 12-16,0 0 15,4 1-15,-1-1 0,3 8 16,4-1-16,0-6 0,5-2 0,2-2 15,2-1-15,3-2 0,0-5 16,0-2-16,2-4 0,1-2 16,1-3-16,-5-1 0,2-2 15,-1 0-15</inkml:trace>
  <inkml:trace contextRef="#ctx0" brushRef="#br0" timeOffset="104222.4034">4360 3734 0,'0'0'0,"0"0"0,0 0 0,0 0 15,27-12-15,-27 12 0,25-6 16,-11 5-16,1 2 0,-2 1 16,-1 4-16,-2 1 0,-1 2 0,-3 3 15,-1 5-15,-1 6 0,-1 1 16,-1-1-16,-2 0 0,0-3 15,0 1-15,0-2 0,2-2 16,-1 0-16,2-2 0,3-2 16,-3 0-16,1-2 0,1-1 15,1 0-15,1-1 0,1-3 16,3-2-16,-1-1 0,2-1 16,0-1-16,1-2 0,-3-5 15,2-5-15,-4 3 0,0 0 0,-2 1 16</inkml:trace>
  <inkml:trace contextRef="#ctx0" brushRef="#br0" timeOffset="104471.5636">4706 3687 0,'0'0'0,"0"0"16,0 0-16,0 0 0,0 0 0,0 0 15,0 0-15,-22 11 0,22-11 16,-25 18-16,7-3 0,2 2 15,-1 1-15,-5 2 0,-2 2 16,-5 6-16,3-2 0,-2 0 16,2 2-16,-4-1 0,4-4 0,-2-2 15,5-3-15,1-2 16,3 0-16,4-4 0,1-1 16,3-4-16,4-1 0,0-2 15,0 0-15,4-3 0,1-3 0,0 1 16,1 0-16,-3 0 0</inkml:trace>
  <inkml:trace contextRef="#ctx0" brushRef="#br0" timeOffset="104721.7076">4978 3653 0,'0'0'0,"0"0"0,0 0 16,0 0-16,20 6 0,-20-6 15,15 17-15,-9-6 0,1 2 16,-1 4-16,-3 1 0,-2 3 16,-1 2-16,-3 7 0,-2 2 15,-4-3-15,1-2 0,-5-2 16,0-1-16,-3 3 0,1 0 0,1-4 16,-2 0-16,1-5 0,3-4 15,1-3-15,0-2 0,3-2 16,-1-2-16,4 0 0</inkml:trace>
  <inkml:trace contextRef="#ctx0" brushRef="#br0" timeOffset="104871.6029">5419 3743 0,'0'0'0,"0"0"0,22-2 15,-8 1-15,1 1 0,3 0 0,3 1 16,1 0-16,-3 3 0,-4 2 15,-4 4-15,-1-2 0,-2-1 0,-2-2 16</inkml:trace>
  <inkml:trace contextRef="#ctx0" brushRef="#br0" timeOffset="105039.2781">5215 4077 0,'0'0'0,"0"0"16,0 0-16,19-6 0,-19 6 15,31-4-15,-8 2 0,2 1 16,1-1-16,5 0 0,0 0 16,7 0-16,-4-1 0,-5 2 15,-6-1-15,-3 1 0</inkml:trace>
  <inkml:trace contextRef="#ctx0" brushRef="#br0" timeOffset="105443.8424">6071 3895 0,'0'0'0,"0"0"0,0 0 16,26-19-16,-18 9 0,6-1 0,1-3 15,6-3-15,1 0 0,0 0 16,0 0-16,-1 0 0,1-1 15,3-2-15,3 2 16,-3 2-16,-1 2 0,-4 1 0,0 2 16,-5 4-16,-2 2 15,-1 6-15,-1 3 0,-3 2 0,-1 3 16,-3 1-16,-1 3 0,-1 4 0,1 2 16,-2 6-16,0 1 15,0 8-15,0-1 0,0-1 16,1-1-16,2-3 0,0-2 0,1-1 15,1-1-15,2-1 0,1-1 16,2 0-16,0-2 0,1-2 16,1-2-16,-2-2 0,1-2 15,-1-2-15,-1-2 0,-2-3 16,-1 0-16,0-3 0,0 1 0,-5-3 16,1 1-16,0 0 0</inkml:trace>
  <inkml:trace contextRef="#ctx0" brushRef="#br0" timeOffset="105739.2662">6665 3664 0,'0'0'15,"0"0"-15,0 0 0,0 0 0,0 0 16,0 0-16,-25 19 0,25-19 15,-30 23-15,13-7 0,-2 5 16,-3 2-16,0 1 0,-7 9 16,-2-1-16,3-1 0,1-2 15,-4 5-15,-1-3 0,4-2 0,1-3 16,0 3-16,2-4 16,8-7-16,2-3 0,0-2 0,3 0 15,1-4-15,2-1 0,3-3 16,3-5-16,1 1 0,0-1 15,0 1-15</inkml:trace>
  <inkml:trace contextRef="#ctx0" brushRef="#br0" timeOffset="106005.1063">7045 3420 0,'0'0'0,"0"0"0,18-7 15,-3 3-15,0 0 0,12-2 0,4 2 16,2 1-16,-3 0 0,12 1 16,0 0-16,-3 2 15,-3 0-15,2 1 0,0 2 0,-6 0 16,-3-2-16,-2 4 0,-6 1 15,-6-1-15,-3-1 0,-4-1 16,-1 1-16,0-3 0</inkml:trace>
  <inkml:trace contextRef="#ctx0" brushRef="#br0" timeOffset="106421.8733">7127 3592 0,'0'0'0,"0"0"0,0 0 0,0 0 16,24-3-16,-24 3 0,27-1 15,-27 1-15,31-1 0,-18 1 0,3 2 16,-1 0-16,-2-1 0,3 3 16,-4 0-16,-1 2 0,-2 0 15,-4 0-15,-2 2 16,-1 0-16,-4 1 0,-2 0 0,-1 1 15,-3-2-15,-2 0 0,-7 2 16,-1 0-16,0-2 0,0 0 16,3 1-16,1 1 0,3-2 15,0-4-15,3 1 0,-1-3 16,4 2-16,0-3 0,3 3 0,2 1 16,3-2-16,3 1 0,6-2 15,1 1-15,3-1 0,-1-1 16,7-2-16,0-1 0,-1-1 15,1 1-15,-1-1 0,-2-1 16,-3-1-16,1-1 0,-4-3 16,-2 1-16,-2-5 0,-1 0 0,-3 2 15,1 2-15,-2 1 0</inkml:trace>
  <inkml:trace contextRef="#ctx0" brushRef="#br0" timeOffset="106622.7664">7491 3075 0,'0'0'0,"0"0"16,0 0-16,0 0 0,0 0 0,0 0 15,-5 22-15,5-22 0,-10 28 16,0-3-16,-3 9 0,-2 1 15,1 1-15,2-3 16,2-5-16,-1-4 0</inkml:trace>
  <inkml:trace contextRef="#ctx0" brushRef="#br0" timeOffset="108221.9319">11280 3188 0,'0'0'0,"0"0"16,0 0-16,0 0 0,0 0 0,0 0 16,0 0-16,0 0 0,0 0 15,-18-10-15,18 10 0,-21 7 16,21-7-16,-28 15 0,10-3 15,0 0-15,-2 1 0,1 1 16,0 2-16,-4 8 0,2 1 16,0 4-16,0 1 0,4 2 15,1 2-15,1 6 0,2 0 16,1-2-16,2 0 0,0 10 16,2 1-16,2-3 0,2-2 0,0-1 15,-1 3-15,1-3 0,-1 0 16,-1 7-16,-2 3 0,0-7 15,1-2-15,-3-3 16,-1 0-16,-5-2 0,-1-1 0,-7-1 16,-1-1-16,1-2 0,1-2 0,-6-2 15,-3-3-15,0-3 16,1-3-16,-7 1 0,-2-3 0,6-6 16,0 1-16,-11-3 0,-1-3 15,10-5-15,2-3 0,5 0 16,8 0-16,7 0 0</inkml:trace>
  <inkml:trace contextRef="#ctx0" brushRef="#br0" timeOffset="108412.798">10677 3856 0,'0'0'0,"14"-6"0,0 1 0,2-2 15,3 0-15,12-1 0,14-3 16,-2-1-16,-1 3 0,10-2 16,1 1-16,-5 2 0,-4 1 15,-4 1-15,-10 1 0,-8 2 0</inkml:trace>
  <inkml:trace contextRef="#ctx0" brushRef="#br0" timeOffset="108672.1871">11442 3547 0,'0'0'0,"0"0"16,0 0-16,-18 20 0,18-20 0,-15 22 15,7-5-15,-1 1 0,1 1 16,-2 10-16,1 2 0,2 0 15,1-1-15,3-2 0,2 0 16,-1 4-16,2-4 0,3-2 16,1 0-16,2-3 0,-1-3 0,4-3 15,3-3-15,-2-3 16,-2-1-16,-2-3 0</inkml:trace>
  <inkml:trace contextRef="#ctx0" brushRef="#br0" timeOffset="108988.9288">11720 3639 0,'0'0'0,"0"0"15,0 0-15,0 0 0,24-15 0,-15 9 16,1 1-16,0 0 0,0 1 16,0 2-16,1 0 0,0 2 15,0 0-15,-1 3 0,0 3 16,-1 1-16,-2 1 0,-1 2 15,-2 1-15,0 1 0,-2 2 16,0 4-16,0 2 0,0-1 16,1-1-16,0 2 0,0-2 15,3-3-15,0 1 0,2-1 16,1-2-16,0 0 0,0-2 0,-2-2 16,2-1-16,0-1 0,1-2 15,1-1-15,2-1 0,-1-2 16,0-1-16,-2 0 0,-1 0 15,-1 0-15</inkml:trace>
  <inkml:trace contextRef="#ctx0" brushRef="#br0" timeOffset="109239.2784">12123 3596 0,'0'0'0,"0"0"0,0 0 0,0 0 15,-26 14-15,26-14 0,-23 17 16,23-17-16,-26 26 0,9-13 16,-1 2-16,0 0 0,-2 4 0,-5 6 15,0 2-15,1-4 16,0 0-16,0-2 0,-1-2 0,-3 2 16,1-3-16,4 0 0,3-1 15,4-4-15,0-3 0,4-4 16,1-2-16,4-5 0,2-3 15,0 1-15,1 1 0,1 1 16</inkml:trace>
  <inkml:trace contextRef="#ctx0" brushRef="#br0" timeOffset="109538.8774">12396 3553 0,'0'0'16,"0"0"-16,0 0 0,20 22 15,-20-22-15,12 25 0,-8-10 0,0 0 16,-2 0-16,-2 7 0,-2 4 16,-5-1-16,-2 0 0,-2 1 15,-1-2-15,0-3 0,-1-1 16,-3 1-16,2-1 0,0-1 15,-1-2-15,2-1 0,1-2 16,0-2-16,1-3 0,4-4 16,2 0-16,1 0 0,3-2 0,0-1 15,1 1-15,0 0 0</inkml:trace>
  <inkml:trace contextRef="#ctx0" brushRef="#br0" timeOffset="111272.1005">13210 3608 0,'0'0'16,"0"0"-16,0 0 0,0 0 0,0 0 16,36 2-16,-36-2 15,34 6-15,-14-4 0,2 1 0,2 2 16,3-1-16,0 2 0,8 1 15,-3 2-15,-5 1 0,-2-1 16,-4 1-16,-2-2 0,-5 2 16,-3 0-16,-5-1 0,-5 3 15,-4-1-15,-4 1 0,-7 2 16,-6 0-16,0 0 0,-1-1 0,-9 3 16,-3-1-16,3-1 0,1-3 15,1 1-15,2-1 0,2 0 16,3-2-16,1 0 0,1-1 15,4-1-15,2-3 0,7 2 16,5 1-16,5-6 0,5-6 16,-2 2-16,-2 1 0,0 0 0</inkml:trace>
  <inkml:trace contextRef="#ctx0" brushRef="#br0" timeOffset="111806.0837">14724 3121 0,'0'0'0,"0"0"16,0 0-16,0 0 0,0 0 0,-11-15 15,11 15 1,-19-7-16,19 7 0,-25-2 0,9 5 16,-1 0-16,1 1 0,-3 2 15,-2 4-15,-4 3 0,2 0 16,-1 6-16,1 5 0,1-1 0,1-1 16,-3 7-16,0 4 15,3-2-15,2-2 0,1 7 0,4 4 16,2-3-16,2-3 0,-1 11 15,1 3-15,2-5 0,2-5 0,-2 12 16,0 2-16,2-5 16,0-6-16,-2 4 0,0 1 15,-3-4-15,-2 0 0,0 6 16,0 2-16,2-8 0,2-4 0,-4-1 16,-3 0-16,1-4 0,1-6 15,-6 1-15,-3 3 0,0-7 16,-1-4-16,0 0 0,-2-2 15,1-8-15,-1-3 0,-4-1 16,-3 0-16,3-5 0,4-3 0,-7-4 16,-4-3-16,8-2 15,3-1-15,8 3 0,3 1 16,4 4-16</inkml:trace>
  <inkml:trace contextRef="#ctx0" brushRef="#br0" timeOffset="112022.8593">14147 3645 0,'0'0'16,"0"0"-16,23-3 0,-8 3 0,2 0 15,9 1-15,5-1 0,0 1 16,1 1-16,2 1 0,3 0 15,4 0-15,-1 1 0,-1 1 16,-2 1-16,-5-3 0,-3-1 16,-6 0-16,-4 1 0,-4-2 0</inkml:trace>
  <inkml:trace contextRef="#ctx0" brushRef="#br0" timeOffset="112355.9043">15107 3281 0,'0'0'0,"0"0"0,0 0 16,0 0-16,0 0 0,-22 18 0,22-18 15,-18 21-15,18-21 0,-24 29 16,9-9-16,0 0 0,1 1 16,1 2-16,1 1 0,-3 8 15,3-1-15,1 1 0,1 2 16,1 5-16,3-4 0,2-1 16,3 0-16,2-2 0,2-2 15,2-2-15,3-1 0,2-6 16,3-1-16,-3-4 0,-1-4 0,-3-2 15</inkml:trace>
  <inkml:trace contextRef="#ctx0" brushRef="#br0" timeOffset="112856.1394">15562 3457 0,'0'0'0,"0"0"0,0 0 0,0 0 16,-4-24-16,4 24 0,-6-16 16,2 8-16,-2 1 0,0-1 0,-3 0 15,0 1-15,-1 2 0,-1-1 16,-1 2-16,1 0 0,0 3 16,1 1-16,0 3 0,1 1 15,2 1-15,-1 2 0,0 1 16,3 2-16,0 2 0,2 5 15,1 1-15,1 1 0,1 0 16,0 2-16,1 4 0,1-4 16,0 0-16,-1 1 0,0 2 15,-1-3-15,0-2 0,-2 0 16,0 0-16,-3-1 0,-2-1 0,-3 0 16,-1 0-16,-1-4 0,-1 0 15,-2-4-15,0-3 0,1 0 16,0-2-16,1-3 0,0-1 15,1-1-15,1-3 0,1 0 16,2-3-16,3-1 0,1-2 16,3-2-16,2-3 0,3 0 15,1-2-15,5 0 0,3 0 16,3-2-16,1 1 0,8-4 16,0 2-16,1 0 0,2 3 0,1 1 15,-1-1-15,-2 1 0,-3 1 16,-5 3-16,-2 4 0,-4-1 15</inkml:trace>
  <inkml:trace contextRef="#ctx0" brushRef="#br0" timeOffset="113155.9043">15818 3362 0,'0'0'0,"0"0"16,0 0-16,18 12 0,-18-12 15,0 0-15,21 22 0,-13-12 16,4 4-16,-1 4 16,0 4-16,-2-1 0,-1-1 0,1 4 15,-2-1-15,-2-1 0,0 0 16,-3 0-16,-1 0 0,-1-3 16,-1-2-16,-1-1 0,-1 0 15,1-3-15,0-1 0,-1-1 16,-2-1-16,2-3 0,0-1 0,-1-2 15,1-1-15,1-2 0,0-2 16,3-3-16,2-5 16,-1 3-16,0 0 0,1 2 0</inkml:trace>
  <inkml:trace contextRef="#ctx0" brushRef="#br0" timeOffset="113406.5549">16110 3403 0,'0'0'16,"0"0"-16,0 0 0,0 0 16,0 0-16,-26 16 0,26-16 0,-20 13 15,20-13-15,-29 22 0,12-6 16,-1-2-16,0 2 0,0 0 16,-1-1-16,-6 6 0,-2-2 0,2-1 15,0 0-15,3-2 16,4-1-16,0 1 0,1-2 15,2 0-15,2-2 0,2-2 16,2-1-16,5-4 0,2-2 0,1-1 16,1-2-16,-2 4 0</inkml:trace>
  <inkml:trace contextRef="#ctx0" brushRef="#br0" timeOffset="113572.6939">16200 3563 0,'0'0'0,"0"0"15,0 0-15,33-5 0,-17 2 0,4 1 16,2 1-16,7 0 16,0 1-16,0 2 0,0 1 0,-2 0 15,1 0-15,3 1 0,-4-1 16,-5 1-16,-3-3 0,-3-1 16,-4 1-16,-2 0 0</inkml:trace>
  <inkml:trace contextRef="#ctx0" brushRef="#br0" timeOffset="113855.2207">16768 3459 0,'0'0'0,"0"0"0,0 0 0,0 0 0,-11 19 16,11-19-16,-12 24 16,12-24-16,-13 28 0,6-12 15,0 0-15,-2 2 0,0 0 0,-1 1 16,-1 0-16,-1 2 0,1 0 16,0-1-16,0-2 15,0-1-15,2-2 0,2-2 0,3-1 16,2-3-16,2-1 0,0-1 15,0-2-15,0 0 0</inkml:trace>
  <inkml:trace contextRef="#ctx0" brushRef="#br0" timeOffset="114338.9817">17483 3230 0,'0'0'16,"0"0"-16,0 0 0,0 0 15,0 0-15,0 0 0,0 0 0,-32 19 16,32-19-16,-28 20 16,13-8-16,-2 3 0,0 1 0,-2 2 15,-1 2-15,-6 7 0,0 0 16,1 1-16,0-1 0,-1-2 15,1-2-15,-5 8 0,2-1 16,6-3-16,4-3 0,1-1 16,3-2-16,3-3 0,3-3 0,0 0 15,3-3-15,0-2 0,3-2 16,3-5-16,5-2 0,0 0 16,3 1-16,2 0 0,3 1 15,0-1-15,0-4 0,-1 0 16,1-3-16,-2 1 0,0 0 0,-1-2 15,0-2-15,-2 1 0,-1 0 16,-3-1-16,-1 1 16,-1 0-16,-3 0 0,-4-2 15,-2 0-15,-4 0 0,-2 3 0,-3-3 16,0 0-16,-2 2 0,-1 0 16,-2 0-16,-1-2 0,3 2 15,4 1-15,2 0 0</inkml:trace>
  <inkml:trace contextRef="#ctx0" brushRef="#br0" timeOffset="114607.2838">17834 3382 0,'0'0'0,"0"0"16,0 0-16,27 10 0,-16-5 0,0 3 15,1 4-15,-1 2 0,0 1 16,0 9-16,-1 1 16,-2 0-16,-2 0 0,-1 1 15,-3 2-15,-4 4 0,-4 0 0,-2-4 16,-3-3-16,-4 2 0,0 1 16,-3-1-16,-1-2 0,1-5 15,-1-1-15,-3-1 0,-2-2 16,2 1-16,2 0 0,1-3 15,3-3-15,5-2 0</inkml:trace>
  <inkml:trace contextRef="#ctx0" brushRef="#br0" timeOffset="114776.0831">18117 4039 0,'0'0'0,"0"0"0,0 0 0,0 0 16,0 0-16,0 0 0,-12 21 16,12-21-16,0 0 0,-14 17 0</inkml:trace>
  <inkml:trace contextRef="#ctx0" brushRef="#br0" timeOffset="116556.0725">1998 5892 0,'0'0'0,"0"0"15,0 0-15,0 0 0,-9-16 16,9 16-16,0 0 0,0 0 15,0 0-15,-26-10 0,26 10 16,-22 5-16,10 1 0,-1 3 16,-5 2-16,2 3 0,-1 4 0,-7 8 15,-1 2-15,2 0 16,0-1-16,-2 10 0,1 3 0,4 2 16,1 3-16,1 5 0,1-1 15,5-4-15,0-4 0,5 0 16,4-1-16,3-2 0,0-2 15,5 4-15,2-1 0,1-5 0,3-5 16,2-1-16,6-4 16,-1 0-16,4-3 0,2-5 15,1-4-15,-3-4 0,2 0 0,3-5 16,4-1-16,-3-3 0,1-2 16,2-7-16,2-3 0,-2-1 15,-3 0-15,8-7 0,0-2 16,-7 2-16,-1-3 0,4-8 15,-1-4-15,-4 3 0,-3 0 16,-2-1-16,-2-3 0,-4 1 0,-1 2 16,-2-1-16,-1-1 0,-4 4 15,-4 2-15,0-1 0,-1-1 16,-6 3-16,-1 2 0,-5 2 16,-4 1-16,-2 1 0,0 0 0,-1 4 15,-3 4-15,-1-1 16,-4-1-16,-5 5 0,-3 2 15,4 5-15,-1 0 0,-8 4 16,-5 2-16,7 2 0,4 1 0,-10 5 16,-2-1-16,6 5 15,6 3-15,1-5 0,0-1 0,8-2 16,3 2-16,6 0 0,4-2 16,6 1-16,3-2 0,6-1 15,6-1-15,2 1 0,1 0 16,1-1-16,3-2 0,3-1 15,3-2-15,0 1 0,1 3 16,2 1-16,-3-2 0,4 3 16,0 1-16,-11 0 0,-2 0 0,-5 3 15,-3 1-15,-5 1 0,0 2 16,-9 2-16,-9 2 0,1 0 16,-5 1-16,1 1 0,-3 0 15,1 0-15,1-2 0,-3 3 16,2-2-16,1-1 0,1-2 15,5-3-15,4 1 0,3-4 16,5-2-16,8 1 0,2-2 16,7-3-16,4-4 0,8-3 15,9-1-15,1 1 0,0 0 0,-1 1 16,-8 0-16,-7 1 0</inkml:trace>
  <inkml:trace contextRef="#ctx0" brushRef="#br0" timeOffset="117105.7212">3835 5814 0,'0'0'0,"0"0"15,0 0-15,0 0 0,0 0 0,-7-21 16,7 21-16,0 0 0,-16-12 16,6 10-16,-2 1 0,-3 2 15,-1 2-15,-4 1 0,-2 4 16,0 0-16,1 1 0,-8 5 15,-2 3-15,4 2 0,2 2 16,-4 8-16,5 3 0,4-1 16,5 0-16,-1 3 0,1 4 15,5-3-15,1 1 0,1 10 0,3 1 16,2-3-16,-3-2 0,5 3 16,-1 3-16,1 5 0,1-5 15,-4 2-15,2 1 0,1-2 16,1-4-16,-5 3 0,-5 1 15,-2-3-15,-2-2 0,-4 5 16,-7 1-16,5-7 0,5-8 0,-10 3 16,-4 0-16,0-4 0,4-5 15,0-1-15,3-1 0,-4-9 16,1-4-16,-5-2 0,-3-3 16,5-3-16,5-3 0,-4-7 15,-4-3-15,8-2 0,1-1 0,5 2 16,5 2-16,3 2 15</inkml:trace>
  <inkml:trace contextRef="#ctx0" brushRef="#br0" timeOffset="117322.8992">3106 6451 0,'0'0'15,"0"0"-15,25-7 0,-7 4 0,-3-2 16,15 2-16,6 1 16,-1-1-16,1 2 0,11 2 0,4 3 15,-4-3-15,-3 0 0,7-3 16,-1-2-16,-13 2 0,-7-1 16,-6 1-16</inkml:trace>
  <inkml:trace contextRef="#ctx0" brushRef="#br0" timeOffset="117539.2117">4031 6175 0,'0'0'0,"0"0"15,0 0-15,0 0 0,-26 10 0,26-10 16,-23 22-16,11-7 0,-4 2 0,1 3 15,-2 2-15,-1 7 16,-1-1-16,0 3 0,3 2 16,4-2-16,2-1 0,0 7 15,4-3-15,3-7 0,0-4 0,-1-5 16</inkml:trace>
  <inkml:trace contextRef="#ctx0" brushRef="#br0" timeOffset="117906.2319">4120 6235 0,'0'0'0,"0"0"0,0 0 0,0 0 16,24-9-16,-24 9 0,19-3 15,-7 1-15,-1 1 0,3 1 16,0 0-16,-1 3 0,1 1 15,-1 3-15,-3 3 0,2 0 16,-2 2-16,2 7 0,-2 2 16,-1-2-16,-1 1 0,1 0 15,-3 2-15,1-3 0,0 0 0,0 0 16,3 0-16,-2-2 0,1-1 16,1 0-16,1-3 0,0 0 15,0-2-15,0-2 0,0-2 16,0-2-16,1-3 0,0-2 15,1-2-15,-1-3 0,-2-1 16,2-2-16,-2-2 0,-1 2 0,-1 2 16,-1-1-16</inkml:trace>
  <inkml:trace contextRef="#ctx0" brushRef="#br0" timeOffset="118139.3343">4574 6233 0,'0'0'0,"0"0"0,0 0 16,0 0-16,-20 20 0,20-20 15,-22 25-15,10-10 0,-3 1 0,-2 2 16,-1 1-16,-5 6 0,-2 0 16,0 0-16,-4 0 0,4-3 15,2 0-15,-7 3 0,1-1 16,0-3-16,1-1 0,2-3 15,4-3-15,1-1 0,5-5 16,-1-2-16,5-2 0,0-2 16,3 0-16,1 0 0</inkml:trace>
  <inkml:trace contextRef="#ctx0" brushRef="#br0" timeOffset="118408.4391">4776 6221 0,'0'0'16,"0"0"-16,0 0 0,20 7 0,-20-7 15,17 12-15,-7 0 16,-3 0-16,2 2 0,-3 1 0,1 5 16,-4 1-16,0 1 0,0 7 15,-3 2-15,-3-2 0,0-1 0,-3 6 16,-7 2-16,0-7 15,0-3-15,1-4 0,-4-3 16,4-1-16,1-3 0,2-2 16,0-2-16,1-3 0,1 0 0,3-2 15,-2-1-15,3 0 0</inkml:trace>
  <inkml:trace contextRef="#ctx0" brushRef="#br0" timeOffset="118589.6943">5298 6271 0,'0'0'16,"0"0"-16,0 0 0,22-7 0,-11 6 15,6 1-15,2 0 0,1 1 16,1 1-16,2 1 0,1 3 16,-4 1-16,-5 2 0,-2-1 15,-2-1-15,-1-3 0</inkml:trace>
  <inkml:trace contextRef="#ctx0" brushRef="#br0" timeOffset="118741.5792">5222 6534 0,'0'0'0,"0"0"0,0 0 16,0 0-16,0 0 0,0 0 16,38-3-16,-38 3 0,41-3 0,-15 2 15,5-1-15,3 1 16,-1 1-16,11-1 0,0 0 15,-6 0-15,-7 1 0,-5-1 16</inkml:trace>
  <inkml:trace contextRef="#ctx0" brushRef="#br0" timeOffset="119189.6642">6016 6395 0,'0'0'15,"0"0"-15,0 0 0,17-14 0,-7 5 16,3 0-16,2-3 16,1 0-16,0 0 0,6-5 15,1 1-15,-1 1 0,-1 2 0,-1 0 16,0 3-16,-2 1 0,-2 3 15,0 3-15,-1 1 0,-2 2 0,-1 0 16,1 5-16,-2 3 16,0 1-16,-4 2 0,0 4 15,1 3-15,-4 0 0,2 0 0,-1 4 16,2 1-16,-1 0 0,-1 0 16,1 7-16,2 0 0,0-1 15,0 0-15,-1 0 0,2 3 16,-2-8-16,1-3 0,0-1 15,2 2-15,1-5 0,-2-2 16,2-1-16,2 1 0,-1-4 16,-1 0-16,0-3 0,0-1 15,-1-3-15,0-2 0,-1-3 0,-1-4 16,-3-3-16,-2-2 0,0 1 16,-1 1-16,0 2 0</inkml:trace>
  <inkml:trace contextRef="#ctx0" brushRef="#br0" timeOffset="119512.1098">6657 6210 0,'0'0'0,"0"0"15,0 0-15,0 0 0,0 0 16,-19 25-16,19-25 0,-22 29 15,7-12-15,-1 2 0,-2 2 16,-3 0-16,2 1 0,-10 6 16,-2 0-16,1 1 0,0 1 0,-9 5 15,-2 0-15,5-5 0,3-3 16,-8 3-16,-3-2 16,4-4-16,5-2 0,-2-1 0,0 0 15,0-4-15,4-2 0,-4-2 16,2-1-16,5-3 0,0-1 15,-5 5-15,-1 4 0,9-7 16,-2-1-16,4-2 0,6-3 16,4 0-16</inkml:trace>
  <inkml:trace contextRef="#ctx0" brushRef="#br0" timeOffset="121423.9701">6977 5792 0,'0'0'0,"0"0"16,0 0-16,0 0 0,0 0 0,0 0 15,0 0-15,0 0 0,0 0 16,0 0-16,0 0 0,0 0 15,0 0-15,28 1 0,-28-1 16,26 1-16,-26-1 0,32 2 16,-11 2-16,1-3 0,2 0 0,1 0 15,4-1-15,8 1 16,2 2-16,1-1 0,0-4 16,0 2-16,-2 2 0,10-2 0,-2-3 15,-3 1-15,-2-1 0,2 2 16,-2 1-16,-8-4 0,-2 0 15,0 2-15,-3 3 0,-5-1 16,-2 1-16,-5 2 0,-3 1 16,-3 0-16,-1 0 0,-6 1 15,-2 1-15,-1-1 0,0-1 0,0-2 16</inkml:trace>
  <inkml:trace contextRef="#ctx0" brushRef="#br0" timeOffset="123606.3451">7336 6018 0,'0'0'0,"0"0"16,0 0-16,0 0 0,28-7 0,-28 7 16,26-2-16,-12 2 0,3 0 15,-1 0-15,3 1 0,0-1 16,-1 0-16,1 3 0,-1 1 15,-4 2-15,-2-1 0,-2 1 16,-2 1-16,-4 1 0,-3-1 0,-5 0 16,-5 1-16,0-1 15,-2-1-15,-7 5 0,-3 0 16,-1 0-16,0-3 0,-2 3 0,0 0 16,1-1-16,2 0 0,-2 1 15,-1-2-15,5-2 0,3-2 16,5 0-16,1-2 0,5 0 15,2-2-15,3-1 0,0 4 16,4-5-16,2-2 0,3 1 16,5-3-16,2 1 0,2 1 0,3 1 15,2 0-15,1-2 0,-2 2 16,4-1-16,-1 2 16,1 0-16,0 2 0,-4 2 0,-3 2 15,-3-1-15,-2 0 0,-1 3 16,-3 2-16,-7-1 0,0 0 15,-3-1-15,-2 2 0,-2 0 0,-2-1 16,-3 2-16,-2 1 16,-3-1-16,-2 1 0,1-3 15,-2 0-15,1 0 0,-1 0 0,-1-3 16,-2 1-16,1-2 0,1 1 16,2-3-16,0-1 0,3-2 15,0 0-15,4-4 0,-1-2 16,4 1-16,0 1 0,1 1 15</inkml:trace>
  <inkml:trace contextRef="#ctx0" brushRef="#br0" timeOffset="124140.6328">7311 5391 0,'0'0'0,"0"0"0,0 0 0,0 0 15,0 0-15,0 0 0,29-6 16,-29 6-16,25 1 0,-25-1 15,30 5-15,-14-1 0,-1-1 16,2 2-16,-3 1 0,0 1 16,0 0-16,-2 0 0,-2 0 15,-2 1-15,-1-1 0,-4 1 16,-3 2-16,-3-1 0,-2 0 0,-3 1 16,-1-1-16,-1 2 0,-1-1 15,-7 3-15,0-2 0,-1 0 16,2 0-16,1-1 0,2-2 15,-1 0-15,4-1 0,0-2 16,2 0-16,4-1 0,-2 0 0,3 1 16,0-1-16,2-2 0,1 2 15,3-2-15,3-1 0,1 1 16,3 0-16,2-2 0,4-1 16,-1 0-16,-1 1 0,6-2 15,0 2-15,-2 0 0,3-1 16,-1 1-16,-2 0 0,-1 0 15,-2-1-15,1 2 0,-1 0 16,-1-6-16,-1-5 0,-1 0 16,-2 2-16,-1 1 0</inkml:trace>
  <inkml:trace contextRef="#ctx0" brushRef="#br0" timeOffset="125389.4689">11125 6138 0,'0'0'0,"5"-6"0,3-1 0,0 0 15,-2-3-15,7-5 0,1-3 16,0 0-16,-1 1 0,1-2 16,0-1-16,-2 2 0,-1 1 15,-2-3-15,-3-1 0,-2 0 0,-2 3 16,-3-1-16,-3 1 0,-3 4 16,-2 1-16,-3 2 0,-3 1 15,2 4-15,0 3 0,-7 1 16,-3 2-16,0 2 0,0 1 15,1 5-15,1 5 0,0-1 16,0 1-16,0 3 0,0 2 16,4 3-16,1 0 0,3 5 15,2 4-15,1-1 0,1-2 0,2 10 16,3-2-16,2 1 0,3-1 16,-1 8-16,0 3 15,0-5-15,0-3 0,-1 3 0,-1 1 16,-1 9-16,0-1 0,-3 0 15,-4-3-15,-1-3 0,0-3 0,-7 3 16,-4 1-16,0-4 16,-1-2-16,-5 2 0,1-2 15,0-5-15,2-5 0,-4-2 16,-2-3-16,4-3 0,1-3 0,-2-3 16,-4-2-16,3 0 0,3-3 15,2-6-15,0-3 0,-1-2 16,-1-2-16,0-5 0,0-4 15,3 1-15,6 2 0,-2-11 16,1-5-16,6 8 0,2 5 0,3 2 16</inkml:trace>
  <inkml:trace contextRef="#ctx0" brushRef="#br0" timeOffset="125606.2529">10676 6387 0,'0'0'0,"10"0"16,3 1-16,4-1 0,3 1 0,13 1 15,5-1-15,9-1 0,-3 0 16,2 0-16,3 1 0,2 2 16,-3 1-16,-2-4 0,-1-2 15,-6 2-15,-6 2 0,-3 0 16,-8-1-16,-6 0 0</inkml:trace>
  <inkml:trace contextRef="#ctx0" brushRef="#br0" timeOffset="125839.0934">11483 6225 0,'0'0'0,"0"0"0,0 0 0,-17 11 15,17-11-15,-19 15 0,19-15 16,-24 23-16,13-11 0,0 2 16,-1 2-16,1 0 0,2 1 0,-4 8 15,2 0-15,1 0 0,2-2 16,1 3-16,3 0 0,0-3 16,2 1-16,2 4 0,2-3 15,1-5-15,-2-3 0,0-4 16</inkml:trace>
  <inkml:trace contextRef="#ctx0" brushRef="#br0" timeOffset="126189.6745">11715 6331 0,'0'0'0,"0"0"0,0 0 16,25-11-16,-14 8 0,1-2 15,3 2-15,-2 0 0,0 0 0,4 2 16,-1 1-16,0 4 16,-2-1-16,-3 5 0,-2 3 0,-4-1 15,-1 2-15,-4 2 0,-3 2 16,0 0-16,0 1 0,-2 1 16,1 2-16,1 0 0,0-1 15,1 2-15,0 2 0,1-1 16,1-3-16,2 2 0,2-3 15,1-4-15,-1 0 0,5-3 16,3-4-16,1 0 0,1-2 16,0-1-16,0-3 0,2 0 0,-1-1 15,1-2-15,0-1 0,0-3 16,-2-4-16,-2 3 0,-1 1 16,-2 0-16</inkml:trace>
  <inkml:trace contextRef="#ctx0" brushRef="#br0" timeOffset="126439.1472">12065 6325 0,'0'0'0,"0"0"16,0 0-16,0 0 0,0 0 0,0 0 16,-23 17-16,23-17 0,-20 15 0,20-15 15,-31 23-15,14-10 16,-2 1-16,-2 1 0,-1 2 15,-6 4-15,2-2 0,-2 1 16,1-1-16,3 1 0,2-2 16,-3 0-16,3-5 0,4-2 0,2-2 15,4-1-15,2-1 16,3-3-16,1-2 0,0 0 0,2 0 16,0 0-16</inkml:trace>
  <inkml:trace contextRef="#ctx0" brushRef="#br0" timeOffset="126706.4182">12366 6271 0,'0'0'0,"0"0"0,0 0 0,11 20 16,-11-20-16,9 22 0,-4-7 15,-2 0-15,-1 2 0,-2 1 16,-2 3-16,-1-2 0,-2 1 0,-4 6 16,-2 1-16,0-3 15,1 0-15,-2-2 0,-2 2 0,0-6 16,-1-3-16,-1 2 0,0-4 16,2-2-16,2-4 0,4-1 15,1-2-15,2-1 0</inkml:trace>
  <inkml:trace contextRef="#ctx0" brushRef="#br0" timeOffset="127005.9749">12904 6316 0,'0'0'0,"0"0"16,0 0-16,30 1 0,-17 1 0,5 0 15,3 3-15,4 4 16,-2 1-16,-1-1 0,-2 3 16,-3-1-16,-3 0 0,-5 1 15,-6 2-15,-2-1 0,-2 1 0,-6 1 16,-6 2-16,-2-1 0,-3-2 16,-5 7-16,0 1 0,1-4 15,2-1-15,-1 0 0,-1-1 16,3-2-16,3-3 0,4 0 15,3 0-15,4-2 0,5-4 16,0-1-16,0 0 0,0-1 0</inkml:trace>
  <inkml:trace contextRef="#ctx0" brushRef="#br0" timeOffset="127506.4898">14373 5993 0,'0'0'0,"0"0"0,0 0 16,0 0-16,0 0 0,0 0 15,-23-19-15,23 19 0,-22-6 16,7 6-16,-1 2 0,-2-1 15,0 2-15,0 1 0,-2 3 16,0 3-16,0 1 16,-5 6-16,-2 2 0,3 0 0,2 0 15,1 2-15,2 3 0,-1 4 16,3-2-16,1 5 0,3 4 16,2-1-16,2-2 0,2 3 15,0 0-15,0 2 0,2 4 0,-2 7 16,2 1-16,-2-7 0,2-2 15,-3 0-15,-2 0 16,-1-1-16,-2 1 0,-3 4 0,0-3 16,0-3-16,2-5 0,-1 0 15,-1-1-15,-4-4 0,-2-2 0,-2-2 16,-1-2-16,3-5 16,2-2-16,-3-3 0,-4-1 0,1-6 15,-2-2-15,4-1 0,-3-2 16,0-4-16,-1-2 0,0-4 15,-1-2-15,7 3 0,4 1 16,5 2-16</inkml:trace>
  <inkml:trace contextRef="#ctx0" brushRef="#br0" timeOffset="127705.9466">13720 6473 0,'0'0'16,"10"0"-16,3 0 0,3 0 0,2 0 15,11 0-15,4 1 16,9-1-16,0 1 0,-1 2 0,-2 2 16,-1-3-16,-2 1 0,-2-1 15,-7 0-15,-6-1 0</inkml:trace>
  <inkml:trace contextRef="#ctx0" brushRef="#br0" timeOffset="128006.1679">14619 6130 0,'0'0'0,"0"0"16,0 0-16,0 0 0,0 0 0,-16 20 16,16-20-16,-12 24 0,12-24 15,-17 28-15,5-10 16,1 1-16,0 1 0,0 1 0,0 2 16,-2 9-16,1-1 0,1 2 15,2 3-15,1-1 0,2-3 16,0 11-16,3-1 0,2-2 15,2-3-15,4-4 0,4-3 16,0-1-16,-2-7 0,-2-5 0</inkml:trace>
  <inkml:trace contextRef="#ctx0" brushRef="#br0" timeOffset="128539.4753">15253 6332 0,'0'0'16,"0"0"-16,0 0 0,-6-21 0,6 21 16,-9-17-16,3 8 0,-2 1 15,0-1-15,-3 2 0,-2 0 16,0 2-16,-1-1 0,1 1 15,0 2-15,1 3 0,0 1 16,-3 2-16,2 1 0,2 2 16,2 0-16,3 5 0,0 1 15,4 2-15,1 2 0,2 0 16,1 1-16,1 0 0,2 1 0,0 2 16,2 1-16,0-1 0,-1-1 15,1 1-15,-1 1 0,0 1 16,-3-1-16,0 4 0,-5 0 15,-1-4-15,-1-3 0,-3-2 16,-1-1-16,1-4 0,-1-3 16,-3 0-16,-2 0 0,-2-2 15,-1-1-15,-1-4 0,1-2 16,1-2-16,2 1 0,2-2 0,1-1 16,1-2-16,3-2 0,0-2 15,3-1-15,2-2 0,1 2 0,5-2 16,4-1-16,4 2 15,4 0-15,4 0 0,2-3 16,2 2-16,2 0 0,4-2 16,-1 0-16,-3-1 0,-2 1 0,-4 4 15,-4 2-15,-4 2 0</inkml:trace>
  <inkml:trace contextRef="#ctx0" brushRef="#br0" timeOffset="128822.5246">15559 6336 0,'0'0'0,"0"0"15,0 0-15,15 18 0,-15-18 0,18 15 16,-7-3-16,0 0 0,0 2 16,-1 0-16,0 2 0,-1 1 15,0-1-15,-1 6 0,0 3 16,-2-2-16,-2-1 0,-1 0 15,-1-2-15,-1-2 0,-1-2 16,-1-1-16,-2-2 0,1-2 16,0 0-16,-1-3 0,-1 0 15,1-2-15,0-3 0,-3-2 16,0-1-16,2-2 0,3-1 0,0 0 16,0 0-16,0 1 0</inkml:trace>
  <inkml:trace contextRef="#ctx0" brushRef="#br0" timeOffset="129056.5124">15849 6410 0,'0'0'16,"0"0"-16,0 0 0,0 0 0,0 0 16,0 0-16,-32 14 15,32-14-15,-24 15 0,24-15 0,-29 21 16,14-10-16,-1 0 0,-1 1 15,-3 1-15,1 0 0,1 0 0,-5 4 16,1 1-16,1-2 16,1-4-16,2 1 0,1 0 0,3-1 15,0-3-15,6-3 0,3-2 16,2-1-16,0 0 0,0-1 16</inkml:trace>
  <inkml:trace contextRef="#ctx0" brushRef="#br0" timeOffset="129240.3267">16033 6512 0,'0'0'0,"0"0"15,24-2-15,-8 1 0,1 1 0,9-2 16,1 1-16,2 2 0,1 3 16,4-1-16,-1 0 15,-2-1-15,-2 0 0,-3-1 0,-1 0 16,-3-2-16,-2 0 0,-4-1 15,-3 1-15,-2 0 0</inkml:trace>
  <inkml:trace contextRef="#ctx0" brushRef="#br0" timeOffset="129506.5582">16691 6395 0,'0'0'0,"0"0"0,0 0 15,0 0-15,0 0 0,0 0 16,-4 25-16,4-25 0,0 0 16,-11 29-16,11-29 0,-16 25 15,8-13-15,-2 3 0,-1-1 0,0 2 16,-2-1-16,1 1 0,0 1 16,1-1-16,0-1 0,-2 3 15,1-1-15,1-2 0,2-2 16,1-1-16,3-2 0,1-2 15,3-1-15,2-5 0,3-3 16,-1 1-16,-1-1 0,0 1 0</inkml:trace>
  <inkml:trace contextRef="#ctx0" brushRef="#br0" timeOffset="129957.8436">17326 6174 0,'0'0'0,"0"0"0,0 0 16,0 0-16,0 0 0,0 0 0,-26 20 16,26-20-16,-21 17 0,21-17 15,-27 27-15,13-11 0,1 3 16,-5-3-16,-3-1 0,0 1 15,0 0-15,-4 9 0,2 2 16,1-2-16,1-2 0,-2 5 16,2 0-16,4-2 0,3-3 0,3 0 15,3-1-15,3-5 0,0-3 16,4-2-16,3-2 0,4-2 16,2 0-16,0-4 0,3 0 15,2-2-15,0-1 0,2-4 16,2-4-16,-3 1 0,-1 2 15,-1 0-15,1-2 0,-2-1 16,-2-1-16,0 1 0,-2-1 16,-2 1-16,0 0 0,-3 1 15,-1-2-15,-3 1 0,-2 0 0,-4 1 16,-2-1-16,-2-1 0,-4 0 16,0-3-16,-3 0 15,4 1-15,1 2 0,3 1 0</inkml:trace>
  <inkml:trace contextRef="#ctx0" brushRef="#br0" timeOffset="130278.6943">17859 6350 0,'0'0'0,"0"0"16,0 0-16,26 20 0,-15-11 0,5 8 16,-1 4-16,-1 0 15,0 0-15,-1 3 0,0 4 16,-1 3-16,-3-2 0,-5 2 0,-2 0 16,-2-2-16,-2-2 0,-2 2 15,-3 3-15,0-4 0,-1-5 16,-4 5-16,-4 0 0,0-1 15,-1-2-15,-2-2 0,-4-2 16,4-1-16,0-3 0,-1-1 16,-1-4-16,5-2 0,2-2 0,4-2 15</inkml:trace>
  <inkml:trace contextRef="#ctx0" brushRef="#br0" timeOffset="130425.6504">18084 7221 0,'0'0'0,"0"0"0,0 0 16,0 0-16,0 0 0,0 0 0</inkml:trace>
  <inkml:trace contextRef="#ctx0" brushRef="#br0" timeOffset="132174.6019">2456 8585 0,'0'0'0,"0"0"0,0 0 16,0 0-16,-32 0 0,32 0 16,-27 7-16,10 1 0,0 0 0,-3 3 15,-2 1-15,-4 5 0,2 2 16,1 4-16,-3 4 16,-2 7-16,0 0 0,2 3 0,-1 2 15,6 0-15,6 1 0,-3 8 16,5 2-16,4-6 0,5-4 0,4 8 15,4-1-15,5-6 16,3-5-16,0 0 0,2-2 16,1-4-16,2-5 0,5-2 15,3-5-15,-1-5 0,-1-4 0,3-1 16,1-3-16,0-1 0,0-2 16,2-3-16,2-2 0,-2-4 15,-4-5-15,5-6 0,6-8 16,-6 3-16,-2 2 0,1-5 15,1-3-15,-5-2 0,-3 3 16,-1-3-16,0-1 0,-4 0 16,-5-1-16,-2-1 0,-1 0 15,-4 1-15,-1 3 0,2-1 0,-3 0 16,-3 2-16,-3 2 0,-3-1 16,-2 0-16,-2 3 0,-1 3 15,-5 1-15,-6 0 0,0 5 16,1 5-16,-5 1 0,-9 1 15,1 4-15,2 2 0,-2 6 16,-1 4-16,3-2 0,3-2 0,1 3 16,2 3-16,4 0 0,4 1 15,2 1-15,4 0 16,4-2-16,3-1 0,1 1 0,4-1 16,4-1-16,-1-3 0,6 1 15,1 1-15,3 0 0,1 1 0,6 0 16,3 0-16,-1-2 15,0 0-15,1 0 0,-1 4 16,-1 0-16,-3 1 0,-3 0 16,-1 1-16,-2 1 0,-4 0 0,-5 0 15,-4 2-15,-6-1 16,-1 2-16,-6-1 0,-3 2 16,-2 0-16,-1 2 0,0-3 0,-2-2 15,1-2-15,5-2 0,0 0 16,6-3-16,0 0 0,5-1 0,2-3 15,3-2-15,6 0 16,0 1-16,5-3 0,4-3 16,3 0-16,-2 2 0,3-2 0,4 1 15,-1 1-15,-1-1 0,5 3 16,-4 2-16,-4 1 0,-1 0 16,-4 3-16,-1 2 0,-5 1 15,-2 1-15,-5 3 0,-3 2 16,-2-3-16,-2 0 0,-6 3 15,-3 0-15,1 0 0,-2-3 0,0 7 16,0 1-16,2-2 16,2-1-16,3 1 0,2 0 15,5 4-15,3 3 0,0-5 0,0-4 16,0-2-16</inkml:trace>
  <inkml:trace contextRef="#ctx0" brushRef="#br0" timeOffset="132689.7269">4220 8563 0,'0'0'16,"0"0"-16,0 0 0,0 0 16,0 0-16,0 0 0,0 0 15,-32 0-15,32 0 0,-31 2 0,15 3 16,-3 0-16,-1 2 0,-1 2 16,-2 3-16,2 0 0,1 2 0,-4 5 15,1 4-15,1 1 16,1 2-16,1 7 0,2-1 15,5-1-15,2-2 0,2 4 16,3 2-16,2-1 0,1 1 0,3 8 16,3 3-16,2-4 0,0-2 15,-1 3-15,0 4 0,0-3 16,-2-2-16,-2 6 0,-2 0 16,0-3-16,-1-4 0,-7 0 15,-5 0-15,-2-1 0,-1-2 16,-1-3-16,-3-1 0,-3-3 15,2-3-15,-8-2 0,-3 1 16,1-6-16,1-5 0,-9 2 16,-2-3-16,8-4 0,3-2 0,-9-1 15,0-4-15,13-6 0,2-4 16,8 1-16,4 1 0,5 1 16</inkml:trace>
  <inkml:trace contextRef="#ctx0" brushRef="#br0" timeOffset="132923.3895">3575 9097 0,'0'0'0,"0"0"0,0 0 0,22-4 15,-22 4-15,29 0 0,-9-1 16,4 1-16,-1 0 0,10 2 15,3 1-15,-3 0 0,0 1 16,7 1-16,0-1 0,-3 1 0,-4-1 16,3-1-16,-1-3 15,-4 0-15,-8 0 0,-3 0 16</inkml:trace>
  <inkml:trace contextRef="#ctx0" brushRef="#br0" timeOffset="133159.2228">4378 8883 0,'0'0'0,"0"0"16,0 0-16,0 0 0,-24 21 0,24-21 15,-24 23-15,11-8 0,-1-1 0,1 5 16,-1 5-16,-1 4 15,2 1-15,1 1 0,-1 1 16,4-3-16,0-1 0,4 5 16,2-2-16,2-3 0,2-2 0,0-4 15,1-5-15,-2-3 0</inkml:trace>
  <inkml:trace contextRef="#ctx0" brushRef="#br0" timeOffset="133491.2998">4652 8988 0,'0'0'16,"0"0"-16,0 0 0,0 0 0,0 0 16,26-4-16,-26 4 0,13 2 15,-4 0-15,1 3 0,0 1 16,-1 3-16,1 1 0,-1 3 15,0 2-15,-1 1 0,1 2 16,-1 3-16,1 2 0,-1-2 16,0 2-16,-1-2 0,2 0 15,-2-3-15,-2 0 0,2-1 0,0-1 16,0-1-16,2-1 0,1-2 16,1-2-16,2-2 0,-1-2 15,1-2-15,1-2 0,-1-2 16,-1-2-16,0-3 0,0-3 15,-4 1-15,0 1 0,-1 2 16</inkml:trace>
  <inkml:trace contextRef="#ctx0" brushRef="#br0" timeOffset="133740.979">5108 8986 0,'0'0'0,"0"0"0,0 0 16,0 0-16,-22 13 0,22-13 0,-22 19 16,22-19-16,-28 26 0,10-9 15,-3 1-15,0 0 16,-1 0-16,-8 7 0,-4 1 0,5-3 16,1-2-16,-4 2 0,3-2 15,4-2-15,0-2 0,3-4 16,0-2-16,3-5 0,4-5 15,1 0-15,4 1 0,2-2 0</inkml:trace>
  <inkml:trace contextRef="#ctx0" brushRef="#br0" timeOffset="134023.2912">5447 8963 0,'0'0'0,"0"0"0,0 0 0,15 15 16,-15-15-16,11 18 0,-6-2 15,1 0-15,-3 2 0,0 3 0,-1 1 16,-2 9-16,-1 0 16,-5-1-16,-4 0 0,-2-1 0,-3-1 15,-3 6-15,-1-1 16,0-5-16,0-3 0,-2-3 0,-1-1 15,2-5-15,4-2 0,-1-7 16,3-3-16,4-1 0,0-1 0,1 0 16</inkml:trace>
  <inkml:trace contextRef="#ctx0" brushRef="#br0" timeOffset="134190.9689">6078 9075 0,'0'0'0,"6"-1"0,7-1 16,-2 1-16,1 2 0,6 0 16,4 1-16,-2 1 0,-2 1 0,-3 3 15,-4 3-15,-5-1 0,-5 0 16,-6-1-16,-6-1 0,2-1 16,1-1-16,1 0 0</inkml:trace>
  <inkml:trace contextRef="#ctx0" brushRef="#br0" timeOffset="134323.0856">5852 9339 0,'0'0'0,"0"0"16,0 0-16,0 0 0,0 0 0,0 0 16,26-1-16,-26 1 15,38 2-15,-13 0 0,6 0 16,2 2-16,1-1 0,13 2 16,2-1-16,-7 0 0,-6-1 0,-7 0 15</inkml:trace>
  <inkml:trace contextRef="#ctx0" brushRef="#br0" timeOffset="134697.5242">6777 9004 0,'0'0'0,"0"0"0,0 0 15,0 0-15,16-11 0,-7 7 16,3 0-16,1 2 0,2 0 0,1 0 16,3 4-16,-3-1 15,0 2-15,6 4 0,1 2 0,-2 2 16,-1 2-16,-2 3 0,-2 3 16,0 0-16,-3-1 0,0 9 15,-1 2-15,-2-3 0,-2 1 16,-1 2-16,-1 1 15,0-1-15,-2-1 0,-1 1 0,1 1 16,-1-3-16,-1-2 0,1 3 16,-1 0-16,0-5 0,-1-3 0,1-2 15,1-2-15,0-5 0,-1-1 16,0-4-16,0-1 16,-2-3-16,0-2 0,1 3 0,-1-3 15,0 0-15</inkml:trace>
  <inkml:trace contextRef="#ctx0" brushRef="#br0" timeOffset="135022.8329">7309 9056 0,'0'0'0,"0"0"15,0 0-15,-15 22 0,15-22 0,-22 21 16,4-8-16,-1 1 16,1 2-16,-12 7 0,-4 1 15,2 0-15,1-1 0,-10 6 0,-1 0 16,4-3-16,1-3 0,-6 4 16,1-1-16,6-4 0,2-2 15,5-1-15,4 0 16,3-3-16,5-2 0,2-2 0,0-4 15,5 1-15,4-2 0,3-3 16,0-3-16,6-1 0,2-1 0,-1-1 16,1 1-16,-2 1 0</inkml:trace>
  <inkml:trace contextRef="#ctx0" brushRef="#br0" timeOffset="136156.3444">7627 8639 0,'0'0'0,"0"0"16,0 0-16,0 0 0,34 2 0,-34-2 15,44 2-15,-17 0 0,0-1 16,12 1-16,3 0 0,3 2 0,2 0 16,14 1-16,1-1 15,-1-1-15,2 1 0,10-1 0,-3 1 16,3 2-16,-10 3 0,-6-2 15,-3-2-15,-10 1 0,-6 0 16,-9 0-16,-6 1 0,-6-5 16,-3-1-16,-3-1 0,-5 0 15,0 0-15</inkml:trace>
  <inkml:trace contextRef="#ctx0" brushRef="#br0" timeOffset="136658.2505">8106 8854 0,'0'0'16,"0"0"-16,0 0 0,33 4 16,-17-2-16,1 1 0,3 1 15,5 1-15,-2 1 0,-1 1 16,-1 1-16,-5-1 0,-1 0 0,-5 1 15,-4 1-15,-4-1 0,-4 2 0,-4-2 16,-5 0-16,-3 1 16,0 0-16,-5 0 0,-4-1 15,0-1-15,1-1 0,-5 1 16,3-1-16,1 1 0,1-1 0,4-2 16,2 0-16,5-1 0,3 0 15,6 0-15,2-3 0,5-2 16,3 2-16,3-1 0,2 1 15,3 0-15,2-2 0,2 3 16,2 1-16,-1 1 0,-1 1 0,6 2 16,-2 1-16,-4-2 0,-6 3 15,-2 1-15,-3 2 16,-6-2-16,-3 0 0,-4 1 16,-5 0-16,-2 1 0,-2 0 15,-6 0-15,-5 0 0,-1 0 16,1-2-16,-9 0 0,-1-1 15,3-2-15,4 0 0,1-3 0,3-1 16,3-3-16,1-2 0,5-6 16,3-4-16,2 1 0,2 3 0,1 2 15</inkml:trace>
  <inkml:trace contextRef="#ctx0" brushRef="#br0" timeOffset="137057.938">8398 8114 0,'0'0'0,"0"0"0,0 0 16,0 0-16,0 0 0,0 0 15,-17 21-15,17-21 0,-12 21 16,12-21-16,-15 25 0,9-10 16,-1-1-16,1 2 0,0 1 15,1 0-15,0 0 0,1 1 16,0 2-16,1 0 0,0-2 0,-1 4 16,1-1-16,1-2 15,-2 1-15,1-4 0,1 0 16,0-2-16,0-2 0,0-2 0,-1-3 15,1 0-15,1-1 0,0-3 16,-2-1-16,-3-2 0,1 0 0,-5-3 16,-5 0-16,0-2 15,-1 0-15,-2-2 0,-3-2 16,-2-1-16,4 2 0,2 1 0</inkml:trace>
  <inkml:trace contextRef="#ctx0" brushRef="#br0" timeOffset="137190.0362">8413 8165 0,'0'0'0,"10"0"0,5-1 15,3 0-15,2 1 0,12 4 16,5 0-16,7 4 0,-2 0 0,-2 1 16,-9-4-16,-7 1 0</inkml:trace>
  <inkml:trace contextRef="#ctx0" brushRef="#br0" timeOffset="138006.6416">11854 8668 0,'0'0'0,"0"0"0,0 0 16,0 0-16,-8-20 0,8 20 16,0 0-16,-17-13 0,17 13 0,-19-6 15,4 6-15,1 1 0,-2 0 16,1 3-16,1 1 15,-2 1-15,0 0 0,-7 5 0,-1 2 16,2 3-16,2 3 0,2 3 16,0 3-16,3 1 0,1 2 0,-1 5 15,1 0-15,0 3 0,2 0 16,0 4-16,0 3 0,1 6 16,1-2-16,0 1 0,1 1 15,1 0-15,-1 0 0,-2 9 16,0 0-16,1-8 0,1-4 15,0 1-15,1 1 0,1-3 16,0-1-16,-4 3 0,0-4 16,-2-5-16,-2-3 0,0-3 15,-2-3-15,0-2 0,-2-2 0,4-7 16,-1-1-16,-3-2 0,0-3 16,-4-4-16,-2-3 15,1-1-15,0-3 0,-7-5 16,-4-4-16,4-3 0,0-3 0,-9-4 15,-2-3-15,11 6 0,8 4 16,6 2-16</inkml:trace>
  <inkml:trace contextRef="#ctx0" brushRef="#br0" timeOffset="138223.1243">11149 9127 0,'0'0'16,"12"-2"-16,5 1 0,3-1 0,2 2 15,13 0-15,15 0 16,-3 3-16,-2 1 0,9 2 0,0 1 16,-3-2-16,-4-3 0,4-2 15,-5 0-15,-10-1 0,-10 1 0,-6 0 16</inkml:trace>
  <inkml:trace contextRef="#ctx0" brushRef="#br0" timeOffset="138506.4675">12033 8939 0,'0'0'0,"0"0"16,0 0-16,0 0 0,-20 15 0,20-15 16,-19 18-16,7-6 0,-2 1 15,1 3-15,-1 2 16,0 1-16,2-1 0,-1 6 0,2 1 16,2-1-16,2 0 0,1 0 15,2 2-15,1-2 0,3-1 0,4 3 16,2-3-16,0-4 15,0-3-15,0-3 0,-2-3 16,0-2-16</inkml:trace>
  <inkml:trace contextRef="#ctx0" brushRef="#br0" timeOffset="138824.2514">12230 9106 0,'0'0'0,"0"0"15,0 0-15,16-13 0,-8 8 0,1 0 16,2 2-16,1-1 0,0 1 0,2 1 16,3 0-16,-1 3 15,1 1-15,2 2 0,-3 4 16,0 0-16,-3-1 0,-1 4 16,-1 4-16,-2 0 0,0 0 0,-2 2 15,0 0-15,0 0 0,-1 0 16,2-1-16,1 0 0,1 0 15,1 1-15,1-3 0,0-1 16,-1 0-16,0-1 0,2-2 16,1 0-16,1-2 0,-1 0 15,2-3-15,-1-1 0,0-1 16,0-1-16,-2-4 0,0-5 16,-2 2-16,-2 0 0,-1 2 0</inkml:trace>
  <inkml:trace contextRef="#ctx0" brushRef="#br0" timeOffset="139107.0479">12790 9040 0,'0'0'0,"0"0"16,0 0-16,0 0 0,0 0 0,0 0 15,-22 21-15,22-21 0,-21 18 16,21-18-16,-30 24 0,12-11 15,-1 0-15,-3 1 0,-1 2 16,1 0-16,1-1 0,-7 5 16,-2-2-16,2-2 0,2 0 0,-4 2 15,4-2-15,4-2 0,3-3 16,2-2-16,3-1 16,3-3-16,1 0 0,1-4 0,0-2 15,4-2-15,2-2 0,-1 0 16,2 2-16,0 0 0</inkml:trace>
  <inkml:trace contextRef="#ctx0" brushRef="#br0" timeOffset="139391.2459">13099 8938 0,'0'0'0,"0"0"0,0 0 15,16 10-15,-10-3 0,3 2 0,2 3 16,0 2-16,0 2 0,0 7 16,-2 2-16,-2 1 0,-3-2 0,-4 1 15,-3 0-15,-3-1 16,-1-3-16,-4 6 0,-1-1 16,-2 0-16,0-3 0,0-2 15,-2-1-15,2-3 0,0-4 0,0-1 16,3 0-16,2-2 0,2-1 15,1-3-15,2-1 0,3-2 16,2 0-16,-1-1 0,0-2 16,0 4-16</inkml:trace>
  <inkml:trace contextRef="#ctx0" brushRef="#br0" timeOffset="139573.3237">13762 9129 0,'0'0'16,"10"0"-16,5 0 0,2 1 16,1 1-16,10 1 0,6-1 15,-1 1-15,-2 0 0,8 0 16,-1-1-16,-4-2 0,-6-1 0,-5-1 16,-4 1-16,-3 0 0</inkml:trace>
  <inkml:trace contextRef="#ctx0" brushRef="#br0" timeOffset="139807.7574">13934 9041 0,'0'0'15,"0"0"-15,0 0 0,0 0 0,0 0 16,4 31-16,-4-31 0,3 25 15,-3-25-15,0 29 0,0-12 16,-2 1-16,1 0 0,0 0 16,0 2-16,0 1 0,0 1 0,1 2 15,1-1-15,0-4 0,0-3 16,0-2-16</inkml:trace>
  <inkml:trace contextRef="#ctx0" brushRef="#br0" timeOffset="140340.647">15335 8745 0,'0'0'0,"0"0"0,0 0 0,0 0 16,0 0-16,-8-18 0,8 18 15,0 0-15,-15-18 0,6 13 16,-2-1-16,0 1 0,-1 1 0,-2 3 16,-3 2-16,0 2 0,-1 0 15,-4 5-15,1 4 0,1 2 16,2 2-16,2 3 0,0 2 15,3 0-15,2 2 0,-2 8 16,1 3-16,3 1 0,2-1 0,3 4 16,1 4-16,0-1 15,1 0-15,0 11 0,0 3 16,0-4-16,-2-1 0,0 9 0,0-2 16,-3-5-16,-2-4 0,-3 1 15,-3 2-15,1-6 0,3-5 16,-4 5-16,-2-2 0,-4-8 15,-2-6-15,-1 0 0,-1-1 16,4-3-16,4-3 0,-2-4 16,1-2-16,-1-5 0,-1-2 15,-3-5-15,-2-4 0,0-5 16,2-2-16,-6-5 0,-2-4 16,2-3-16,1-3 0,3-6 15,1-4-15,6 7 0,5 8 0,3 3 16</inkml:trace>
  <inkml:trace contextRef="#ctx0" brushRef="#br0" timeOffset="140539.7996">14782 9126 0,'0'0'15,"10"-1"-15,5 0 0,4-1 0,2 2 16,12-1-16,5 1 0,10 3 15,-1-1-15,2 1 0,-1 0 16,4 0-16,-6 0 0,-3 0 16,-2 0-16,-3-3 0,-4-2 0,-8-1 15,-5 2-15,-4-1 0</inkml:trace>
  <inkml:trace contextRef="#ctx0" brushRef="#br0" timeOffset="140823.8822">15750 8837 0,'0'0'0,"0"0"0,0 0 15,0 0-15,-21 14 0,21-14 0,-27 19 16,11-8-16,-2 1 0,-1 4 15,1 2-15,-1 1 0,0 1 16,-5 10-16,0 2 0,3-2 16,2 1-16,0 8 0,4 2 15,4-3-15,2-1 0,6 5 16,5 0-16,3-5 0,4-3 0,-2-8 16,-2-5-16,0-5 0</inkml:trace>
  <inkml:trace contextRef="#ctx0" brushRef="#br0" timeOffset="141323.5267">16204 9097 0,'0'0'0,"0"0"15,0 0-15,1-22 0,-1 22 16,-1-19-16,-1 6 15,-2 2-15,-1 0 0,-4-2 0,-4 0 16,-5-3-16,1 0 0,-2 4 16,0 4-16,1 2 0,1-1 15,-1 3-15,1 0 0,0 1 16,3 1-16,2 4 0,2 3 16,2-1-16,2 3 0,3 1 15,3 4-15,1 0 0,3 2 0,0 1 16,3 5-16,-1 0 0,1 0 15,-1 2-15,1-1 0,-2 0 16,1-1-16,-3 6 0,0 0 16,-3-4-16,-2-2 0,-2-1 15,-4 0-15,-3-3 0,-1-3 0,-3-3 16,-3-1-16,2-2 0,0-1 16,-3-2-16,-2-1 15,2-4-15,1-2 0,2-2 0,2-1 16,2 0-16,2 0 0,3-3 15,4-3-15,3 1 0,2-1 0,7-2 16,4-1-16,2 1 16,0 2-16,11-5 0,3-2 15,0 0-15,0 0 0,3 1 16,2 2-16,-2-2 0,-4 1 16,0 0-16,-7 4 0,-5 3 0</inkml:trace>
  <inkml:trace contextRef="#ctx0" brushRef="#br0" timeOffset="141573.7187">16495 9010 0,'0'0'0,"0"0"0,0 0 16,14 17-16,-14-17 0,15 24 0,-5-8 16,0 1-16,1 2 0,2 7 15,0 3-15,-2-2 0,-1-2 16,-2 1-16,-2 1 0,2 4 15,-1-3-15,-3-3 0,-2-4 16,-2 0-16,0-3 0,-1-4 16,0-4-16,1-3 0,0-1 0,-1-3 15,-1 1-15,-1-1 16,1-2-16,0-6 0,-1-5 0,1-4 16,2-2-16,0 1 0,0 3 15,0 3-15</inkml:trace>
  <inkml:trace contextRef="#ctx0" brushRef="#br0" timeOffset="141840.0186">16894 8993 0,'0'0'0,"0"0"16,0 0-16,0 0 0,0 0 0,-26 13 15,26-13-15,-25 17 0,11-7 16,-2 3-16,-3 2 0,-1 0 15,0 1-15,-9 5 0,0 1 16,1-3-16,4-1 0,1 0 16,2 0-16,1-1 0,1-1 0,0 1 15,4-2-15,2-3 16,3-1-16,4-4 0,4-3 16,2-2-16,3-1 0,0-1 0,-1 0 15,0 0-15</inkml:trace>
  <inkml:trace contextRef="#ctx0" brushRef="#br0" timeOffset="141973.1259">17142 9199 0,'0'0'0,"9"0"15,2 3-15,1 0 0,2-2 0,7 1 16,4 1-16,-1 0 16,0 0-16,5 1 0,-1-2 15,-2-1-15,-4-1 0,-4 0 16,-4 0-16,-2 0 0</inkml:trace>
  <inkml:trace contextRef="#ctx0" brushRef="#br0" timeOffset="142240.2214">17569 9072 0,'0'0'0,"0"0"0,0 0 15,0 0-15,-9 22 0,9-22 16,-11 22-16,11-22 0,-13 26 0,5-11 16,0 2-16,-1 1 15,0 0-15,-1 0 0,0 1 16,-5 5-16,1-1 0,2 0 0,1-2 16,3-3-16,3-2 15,4-1-15,4-4 0,2-2 0,2-3 0,-2-1 16,1-1-16,-2-1 15</inkml:trace>
  <inkml:trace contextRef="#ctx0" brushRef="#br0" timeOffset="142657.2646">18275 8885 0,'0'0'16,"0"0"-16,0 0 0,0 0 15,-25 14-15,25-14 0,-26 17 16,9-6-16,-1 1 0,-1 3 16,-3 2-16,-5 5 0,3 0 0,1 3 15,0 2-15,-2 3 0,4-2 16,4 0-16,1 1 0,3-3 15,2-3-15,4-2 0,5 0 16,3-2-16,4 0 0,2-2 16,3-2-16,1-2 0,2-3 0,2-4 15,3-2-15,-2-1 0,0-1 16,-2-2-16,-2-4 16,-1 1-16,-2-3 0,-3 1 0,0-2 15,-4 0-15,-1-2 0,-5 0 16,-6-2-16,-3-2 0,-3-1 15,-2-1-15,-2-1 0,-2 0 16,-1-1-16,-8-2 0,0-1 16,3 2-16,4 0 0,4 4 15,4 2-15,2 3 0</inkml:trace>
  <inkml:trace contextRef="#ctx0" brushRef="#br0" timeOffset="143007.1708">18692 8852 0,'0'0'0,"0"0"15,16 16-15,-8-6 0,2 1 0,0 4 16,0 2-16,1 9 0,-1 2 0,-3 1 15,-3 3-15,0 0 16,-2 0-16,-3 10 0,-4 2 16,-1-4-16,-2-3 0,-9 6 15,-4-2-15,2-4 0,0-2 0,-2-1 16,-1-1-16,-1-4 16,-1-3-16,-3 1 0,-2-3 0,9-8 15,3 0-15,-2-4 0,0 1 16,3-5-16,1-1 0,1-6 15,1-4-15,2-3 0,1-1 0,3 2 16,3 1-16,-1 0 0</inkml:trace>
  <inkml:trace contextRef="#ctx0" brushRef="#br0" timeOffset="143358.2438">19378 9149 0,'0'0'0,"0"0"15,19 2-15,-6 2 0,1 1 0,8 3 16,1 3-16,-1 2 16,-2-2-16,-2 3 0,-3 2 0,-1 0 15,-3 0-15,-3 5 0,-2 0 16,-4-2-16,-3 1 0,-8-2 15,-5 1-15,-5-2 0,-3-3 16,-4 0-16,-4 1 0,-1-3 16,0-2-16,0 0 0,0 1 15,-2 0-15,5-1 0,0 0 0,3-2 16,4 0-16,3-1 0,5-1 16,4-1-16,5-3 15,4-2-15,7-3 0,10-1 0,-4 1 16,-2 1-16,-2 0 0</inkml:trace>
  <inkml:trace contextRef="#ctx0" brushRef="#br0" timeOffset="143807.2785">20240 9338 0,'0'0'16,"0"0"-16,0 0 0,0 0 0,-22 10 16,22-10-16,-23 16 15,10-10-15,1 0 0,-1 4 0,1 3 16,1 1-16,1-2 0,-1 7 16,1 1-16,3-1 0,1-1 15,4-1-15,1 0 0,2-2 16,1-1-16,7 1 0,4 0 15,3 0-15,1-2 0,5 1 16,5 0-16,0-2 0,2-2 0,10 0 16,1-4-16,-1 0 15,-3-3-15,7-3 0,-1-1 16,-4-3-16,-3-2 0,-2-2 0,-1-2 16,-6 0-16,-2 1 0,-2-2 15,-1-2-15,-4-2 0,-1 1 16,-5-3-16,-4 2 0,-2 0 15,-2-1-15,-5 1 0,-5-3 16,0 3-16,-2-2 0,-6-1 16,-3-3-16,-3 1 0,-1 1 0,-8-3 15,-2 1-15,7 4 0,6 5 16,3 1-16</inkml:trace>
  <inkml:trace contextRef="#ctx0" brushRef="#br0" timeOffset="145473.3497">2429 11038 0,'0'0'0,"0"0"16,0 0-16,0 0 0,-22-16 0,14 12 15,-1 2-15,-1 0 0,1-1 16,-3 2-16,0 2 16,-1 3-16,0 0 0,-6 6 15,-3 5-15,-6 3 0,5 3 0,-6 4 16,1 6-16,-4 6 0,4 1 15,3 3-15,0 1 0,-1 4 16,7-3-16,6 2 0,1 2 16,5 0-16,1-2 0,6 5 15,3-3-15,4-6 0,-1-4 0,8-1 16,3 0-16,2-5 0,1-1 16,2-4-16,1-1 0,5-6 15,-1-2-15,5-4 0,1-3 16,0-3-16,0-5 0,4-3 15,-2-3-15,-1-3 0,1-2 16,0-3-16,1-4 0,-3-2 16,-1-4-16,0-3 15,0-1-15,-1-2 0,-6-1 0,1-4 16,-4-1-16,-4 2 0,1 3 0,1-3 16,-1-4-16,-4 3 0,-2 1 15,-4-1-15,-4 0 0,-3 2 16,-2 0-16,-3 3 0,-6 3 15,0 0-15,-1 0 0,-3 1 16,-4 0-16,0 3 0,-2 2 16,-7 4-16,-3 4 0,-2 4 15,-3 5-15,-4-1 0,-2 2 16,0 3-16,2 2 0,0 2 16,-3 1-16,4 2 0,4 0 0,1 0 15,5-2-15,5-1 0,5-2 16,5-1-16</inkml:trace>
  <inkml:trace contextRef="#ctx0" brushRef="#br0" timeOffset="145759.4202">2467 11158 0,'0'0'0,"0"0"15,0 0-15,0 0 0,0 0 0,-17 28 16,17-28-16,-25 28 0,10-10 15,-2 3-15,-4 3 0,-1 0 16,-1-1-16,-4 5 0,4-1 16,0-2-16,4-2 0,0 0 15,7-4-15,5-2 0,2-4 16,7-2-16,6-2 0,0-5 0,4-2 16,7-1-1,7-1-15,0-3 0,2-2 0,6-1 16,1 0-16,-1 0 0,-1-1 15,4-1-15,-4 0 0,-6 1 0,-1 1 16,-8 0-16,-4 2 0,-2 1 16</inkml:trace>
  <inkml:trace contextRef="#ctx0" brushRef="#br0" timeOffset="145956.9425">2523 11344 0,'0'0'16,"0"0"-16,0 0 0,0 0 16,-18 21-16,18-21 0,-17 28 15,8-10-15,-1 4 0,1 3 16,-4 4-16,0 6 16,-1 6-16,0 7 0,-2 0 0,3-1 15,1-8-15,3-8 0</inkml:trace>
  <inkml:trace contextRef="#ctx0" brushRef="#br0" timeOffset="146526.0398">4339 10839 0,'0'0'15,"0"0"-15,0 0 0,0 0 0,0 0 16,-30-9-16,30 9 0,-26 4 15,26-4-15,-35 10 0,10-1 16,2 3-16,-1 2 0,-8 6 16,0 1-16,0 2 0,3 1 15,-1 9-15,4 3 0,2 1 16,4 0-16,1 10 0,3 1 16,4 0-16,2-4 0,3 5 0,3 1 15,3-2-15,-2-2 0,6 11 16,-2 3-16,1-6 0,1-2 15,1 10-15,-2 0 0,1-5 16,-2-4-16,-1 1 0,-1 2 16,-2-2-16,0-1 0,-12 18 15,-5-10-15,-7-8 0,-3-4 16,8-15-16,-7 3 16,0-1-16,2-7 0,-17 4 15,1-8-15,-11-5 16,-8-2-16,31-12 0,3-3 0,-20-8 15,-2-5-15,24 2 0,1-4 16,-19-12-16,3-3 0,19 7 16,0-3-16,-3-5 0,5 9 15,8 6-15</inkml:trace>
  <inkml:trace contextRef="#ctx0" brushRef="#br0" timeOffset="146723.166">3394 11695 0,'0'0'15,"0"0"-15,10-19 0,-3 11 16,2 1-16,5-2 0,7-1 16,1 0-16,1 1 0,14-1 15,5 2-15,-2 3 0,4 1 0,10 0 16,-1 2-16,-2 1 0,-6 1 16,8 1-16,-2 2 0,-3-3 15,-1-2-15,-6 0 0,-10 0 16,-8 1-16</inkml:trace>
  <inkml:trace contextRef="#ctx0" brushRef="#br0" timeOffset="147028.3379">4530 11287 0,'0'0'0,"0"0"0,0 0 16,0 0-16,-19 17 0,19-17 0,-19 19 16,19-19-16,-23 28 0,10-11 15,1 3-15,0 2 0,0 3 0,-3 6 16,3 2-16,0 0 16,0-2-16,3 0 0,3 0 15,-1 5-15,3 0 0,4-3 16,1-2-16,2-5 0,2-2 0,3-4 15,1-1 1,4-7-16,5-5 0,-3-4 16,-1-2-16,-2-1 0,-5 0 15,1 0-15</inkml:trace>
  <inkml:trace contextRef="#ctx0" brushRef="#br0" timeOffset="147340.7241">4706 11596 0,'0'0'0,"0"0"0,0 0 16,10-16-16,-4 8 0,-2-1 0,3-2 15,-1 1-15,2 1 0,2 0 16,2 1-16,-1 1 0,0 1 0,2-1 16,0 3-16,-3 0 0,-1 2 15,7 4-15,0 4 16,2 1-16,-3 4 16,2 3-16,0 4 0,-3 1 15,-1-2-15,-1 2 0,-1 2 0,1 1 16,2 0-16,3 5 0,-1 0 15,0-1-15,3-1 0,-4 0 16,2 0-16,-4-4 0,0-3 0,0 0 16,-2 0-16,0-3 0,1-2 15,-3-2-15,0-3 0,-3-2 16,-1 0-16,0-6 0,-1-3 16,0-1-16,1-3 0,-3 1 15,2 1-15,-2 0 16</inkml:trace>
  <inkml:trace contextRef="#ctx0" brushRef="#br0" timeOffset="147623.9443">5180 11431 0,'0'0'0,"0"0"0,0 0 16,0 0-16,0 0 0,-5 22 15,5-22-15,-9 23 0,9-23 16,-16 29-16,3-11 0,0 3 16,0 0-16,-6 3 0,-1 0 15,-5 6-15,0-3 0,-5 4 16,3 0-16,0-5 0,0 1 0,2-4 16,-1-1-16,2-6 0,5-2 15,0-3-15,0-2 0,5-4 16,3-3-16,4-9 0,4-4 15,0 1-15,0 1 0,2 3 16</inkml:trace>
  <inkml:trace contextRef="#ctx0" brushRef="#br0" timeOffset="147907.1355">5502 11437 0,'0'0'0,"0"0"0,0 0 0,10 21 16,-10-21-16,10 24 0,-3-5 15,-2 1-15,1 0 0,-3 9 16,-2 3-16,-2-1 0,-1 0 0,-4 8 16,0-1-16,-3-3 0,1-4 15,-5-2-15,-1-1 16,-1-4-16,1-2 0,1-3 0,-3-2 15,4-3-15,1-3 0,0-6 16,1-3-16,1-4 0,3-1 0,1 1 16,0 0-16,0 1 0</inkml:trace>
  <inkml:trace contextRef="#ctx0" brushRef="#br0" timeOffset="148073.575">5984 11478 0,'0'0'16,"11"-1"-16,3 0 0,4 1 16,1-1-16,7 1 0,6 1 15,5 1-15,-3 3 0,-4 4 16,-4-1-16,-6 0 0,-4 0 0,-3-2 16,-4-2-16,0 0 15</inkml:trace>
  <inkml:trace contextRef="#ctx0" brushRef="#br0" timeOffset="148229.7014">5828 11773 0,'0'0'0,"0"0"0,0 0 16,25 3-16,-25-3 0,45 1 16,-11 0-1,7 1-15,4 2 0,-3-1 0,-4 0 0,5 1 16,-3 0-16,-4 0 15</inkml:trace>
  <inkml:trace contextRef="#ctx0" brushRef="#br0" timeOffset="148690.4552">6724 11584 0,'0'0'16,"0"0"-16,0 0 0,23-20 0,-13 11 16,5-2-16,5 0 0,6-3 15,-1 2-15,2 0 0,5 1 16,-3 1-16,0 2 0,5 2 15,-3 4-15,-3 1 0,-1 2 16,1 3-16,0 3 0,-2 3 16,-4 3-16,-4 2 0,1 5 15,-2-1-15,-2 0 0,2 9 16,0 3-16,-2-1 0,-2-1 0,1 3 16,2 3-16,-3-1 0,-2 0 15,0 0-15,0 1 0,0-2 16,-3-2-16,0 3 0,0-2 15,-2-9-15,-2-4 0,0 2 16,2-1-16,-5-7 0,1-3 0,0 0 16,0-3-16,-1-1 0,0-2 15,-1-4-15,-1-8 16,-2-1-16,1-2 0,0 2 0,1 1 16,-1 3-16</inkml:trace>
  <inkml:trace contextRef="#ctx0" brushRef="#br0" timeOffset="149074.6718">7468 11408 0,'0'0'0,"0"0"15,0 0-15,0 0 0,0 0 0,0 0 16,-9 21-16,9-21 0,-10 24 15,10-24-15,-20 34 0,8-16 16,-1 0-16,-2 2 0,-3 3 16,-2 1-16,-1-1 0,-9 7 15,0-1-15,-1-2 0,1-1 0,-8 6 16,1 0-16,3-3 0,4-2 16,-5 1-16,2-3 15,3-4-15,5-4 0,0-2 16,5-1-16,4-3 0,4-2 0,4-4 15,1-1-15,3-1 0,1-1 16,-1 1-16,2 0 0,2-3 16,-2 3-16,2-3 0,0 0 15,0 0-15,-2-3 0,1 0 16,0-1-16,0 1 0,1-1 0,0 1 16,0 0-16,0 1 0</inkml:trace>
  <inkml:trace contextRef="#ctx0" brushRef="#br0" timeOffset="155006.9536">13089 11065 0,'0'0'0,"0"0"0,0 0 16,0 0-16,-19 3 0,19-3 15,-24 8-15,24-8 0,-24 11 16,12-2-16,0 0 0,1 4 16,0 2-16,0 4 0,0 2 15,-2 6-15,1 0 0,2 2 0,2 4 16,2 1-16,3 0 0,0 10 16,-1 3-16,1-2 0,1-1 15,0 12-15,1 1 16,-3 0-16,0-1 0,-4 6 0,-1-2 15,-1-9-15,1-4 0,-2 2 16,-2 1-16,-1-2 0,-2-3 16,-10 5-16,-4-2 0,2-6 15,1-5-15,-5-2 0,-3-2 16,1-3-16,1-4 0,-3-1 16,0-4-16,-1-5 0,0-4 0,2-3 15,1-3-15,-3-3 16,0-4-16,10 0 15,9 1 1,3 0-16</inkml:trace>
  <inkml:trace contextRef="#ctx0" brushRef="#br0" timeOffset="155240.8252">12473 11619 0,'0'0'0,"0"0"15,28 1-15,-12 0 0,3 0 0,13 1 16,7 1-16,0 1 16,2 1-16,5 1 0,6 0 15,8 1-15,-5-1 0,3-1 0,-5-3 16,-12 0-16,-9 0 0,-7-1 15</inkml:trace>
  <inkml:trace contextRef="#ctx0" brushRef="#br0" timeOffset="155558.1788">13594 11292 0,'0'0'0,"0"0"15,0 0-15,-16 15 0,16-15 0,-22 19 16,7-5-16,1 3 0,0 2 16,-2 3-16,1 3 0,-6 8 15,-1 1-15,2 5 16,2 4-16,1 7 0,4-1 15,4-3-15,3-2 0,5 3 16,4-5-16,6-4 0,5-1 16,0-7-16,0-5 0,4-5 0,3-3 15,0-6-15,0-4 0,-5-1 16,-3-2-16,-3-1 16</inkml:trace>
  <inkml:trace contextRef="#ctx0" brushRef="#br0" timeOffset="155891.6799">13771 11505 0,'0'0'0,"0"0"0,0 0 16,0 0-16,0 0 0,24-10 15,-24 10-15,28 2 0,-13-1 16,0 4-16,1 1 0,0 3 15,2 1-15,-1 4 0,-1 2 16,3 4-16,-3-1 0,-1 4 16,-2 0-16,-2 1 0,-1-1 0,0 6 15,-1 0-15,-2 0 16,0-2-16,0 1 0,-1-1 16,1-4-16,-1-2 0,1-3 0,-1 0 15,1-4-15,2-3 0,1-1 16,1-1-16,0-6 0,3 0 15,1-6-15,-1-3 0,-3 1 16,-1 1-16,-1 1 16</inkml:trace>
  <inkml:trace contextRef="#ctx0" brushRef="#br0" timeOffset="156157.2743">14250 11510 0,'0'0'0,"0"0"16,0 0-16,0 0 0,-22 22 0,22-22 15,-24 21-15,10-8 0,-1 1 16,-2 2-16,-4 2 0,0 1 16,-1 0-16,-6 6 0,1 1 15,0-1-15,3-2 0,-7 6 16,0-2-16,4-3 0,1-2 15,5-4-15,4-2 0,1-3 16,4-1-16,2-4 0,1-3 16,2-3-16,0-3 0,3 1 15,0-1-15,1 1 0</inkml:trace>
  <inkml:trace contextRef="#ctx0" brushRef="#br0" timeOffset="156444.6537">14591 11473 0,'0'0'0,"0"0"0,0 0 16,17 19-16,-17-19 0,18 23 0,-7-6 15,-1 2-15,0 4 16,-1 2-16,-2 4 0,-2 5 0,-2-2 15,-1 7-15,-4 1 0,-3-3 16,-4-3-16,-3-2 0,-2-2 16,-1-3-16,2-2 0,-2 2 15,-1-4-15,3-8 0,-1-3 0,0-4 16,2-3 0,2-1-16,2-2 0,1 1 0</inkml:trace>
  <inkml:trace contextRef="#ctx0" brushRef="#br0" timeOffset="156641.4186">15122 11631 0,'0'0'0,"0"0"0,24-2 16,-6 2-16,5 1 0,4 1 15,3 1-15,10 1 0,3 1 0,8 2 16,-2 1-16,-4-1 15,-2 0-15,1-1 0,-5-1 16,-9 0-16,-4 2 0,-6-3 0,-5 0 16,-3-1-16</inkml:trace>
  <inkml:trace contextRef="#ctx0" brushRef="#br0" timeOffset="156873.5807">15487 11517 0,'0'0'0,"0"0"16,0 0-16,0 0 0,0 0 0,-12 29 15,12-29-15,-10 23 0,4-9 16,-2 3 0,-1 1-16,0 1 0,0 3 0,-2 6 15,-1 1-15,0-2 0,1-1 0,2 1 16,2-1-16,2-3 15,4-4-15,0-3 0,0-2 16,0-3-16</inkml:trace>
  <inkml:trace contextRef="#ctx0" brushRef="#br0" timeOffset="157407.7966">16650 11215 0,'0'0'0,"2"-5"0,0-4 16,-1 1-16,0 0 0,-1-1 0,-2 0 15,0 0-15,-1-1 0,-2-2 16,-2 2-16,-1 2 0,0 1 15,-6 0-15,0 4 0,0 2 16,1 1-16,-3 3 0,-2 1 16,1 4-16,-2 1 0,3 6 15,0 4-15,2 1 0,1 2 0,0 3 16,1 4-16,0 6 16,2 1-16,1 7 0,2 3 15,0 2-15,2 1 0,-2 16 16,-1 3-16,2-5 0,0-4 0,1 9 15,0-1-15,1 5 0,-1-4 16,0-2-16,-1-3 0,-1-4 16,-2-3-16,-3 21 0,2-7 15,0-12-15,0-6 0,-2-8 16,-1-6-16,-1-5 0,2-3 0,-3-5 16,-2-5-16,6-11 15,-2 0-15,-1-2 0,-2-1 16,0-5-16,-3-4 0,0-5 0,-1-4 15,-6-4-15,-4 0 0,-1-9 16,0-8-16,2 0 0,0 0 16,8 8-16,4 6 0,5 6 15</inkml:trace>
  <inkml:trace contextRef="#ctx0" brushRef="#br0" timeOffset="157607.5375">16189 11663 0,'0'0'0,"8"-1"0,4 2 15,4 0-15,3-1 0,8 2 16,5 1-16,0 0 0,1 0 16,9 1-16,1 3 0,-3-2 0,-3 1 15,4-2-15,-3-2 0,-5-4 16,-5-2-16,-5 1 0,-5 1 15,-5 0-15</inkml:trace>
  <inkml:trace contextRef="#ctx0" brushRef="#br0" timeOffset="157941.1691">17159 11301 0,'0'0'0,"0"0"0,0 0 0,-10 18 16,10-18-16,-15 20 0,15-20 16,-23 30-16,10-13 0,-1 2 15,-2 4-15,-5 7 0,0 0 0,2 3 16,0 0-16,2-1 0,2 1 15,-1 9-15,3 2 0,5-1 16,4-2-16,4 2 0,3-2 16,4-4-16,2-3 0,1-4 15,1-4-15,2-5 0,1-3 16,-3-5-16,-2-3 0,-2-1 0</inkml:trace>
  <inkml:trace contextRef="#ctx0" brushRef="#br0" timeOffset="158507.4102">17621 11511 0,'0'0'0,"0"0"0,0 0 15,5-22-15,-4 12 0,-2-2 16,-3-2-16,-2 0 0,0 1 0,-8-5 15,-2 0-15,0 1 16,1 3-16,-3 1 0,-3 2 16,2 2-16,-1 4 0,-3 1 15,0 1-15,7 3 0,2 2 0,1 4 16,2 2-16,2 2 0,0 2 16,2 3-16,3 3 15,0 0-15,2 1 0,3 10 0,3 5 16,0-2-16,2-2 0,2 5 15,6 3-15,-2-4 0,0-2 16,0 4-16,-2 0 0,-4-5 16,-1-2-16,-3-3 0,0 1 15,-2-7-15,-1-2 0,-4-4 16,-3-1-16,-1-3 0,-1-3 0,-1-5 16,-2-2-16,1-2 0,0-1 15,-4-4-15,-1-4 16,-1 1-16,0 0 0,1-5 0,-1-6 15,3 3-15,1-1 0,3 1 16,1 0-16,4 0 0,1 1 0,2-2 16,1 0-16,2 1 15,1 2-15,8 1 0,5 1 16,3 1-16,1 1 0,5 2 0,2 0 16,2 2-16,2 1 0,7-1 15,2 1-15,-7 1 0,0 1 16,4-4-16,-1-1 0,-6-1 15,-5 3-15,-5 1 0,-4 3 16,-3-1-16</inkml:trace>
  <inkml:trace contextRef="#ctx0" brushRef="#br0" timeOffset="158791.0999">17938 11476 0,'0'0'0,"0"0"16,0 0-16,12 20 0,-12-20 0,10 22 15,-3-6-15,-1 0 0,2 1 16,2 7-16,0 2 0,0-3 0,0 0 16,-1 1-16,-3 0 15,0 0-15,-2-2 0,2 5 16,-2-3-16,-1-2 0,0-2 0,-1-1 15,-1-1-15,0-5 16,0-3-16,-1-2 0,0-3 16,0-1-16,0-4 0,-1-4 0,1-3 15,0 2-15,0 1 0,0 0 16</inkml:trace>
  <inkml:trace contextRef="#ctx0" brushRef="#br0" timeOffset="159057.3063">18213 11535 0,'0'0'0,"0"0"15,0 0-15,0 0 0,0 0 16,-21 15-16,21-15 0,-17 14 16,17-14-16,-25 17 0,7-6 0,1 1 15,-1-1-15,1 2 0,1 1 16,-2-1-16,1 0 0,-7 5 15,1 0-15,2-2 0,3 1 16,1-2-16,2 0 16,1-3-16,3-1 0,1-1 0,3-3 15,1-2-15,3-3 0,0 1 16,0-2-16,1 0 0</inkml:trace>
  <inkml:trace contextRef="#ctx0" brushRef="#br0" timeOffset="159241.0861">18483 11720 0,'0'0'0,"0"0"15,26 2-15,-8 1 0,1 1 16,4 0-16,3 1 0,7 2 16,-2-1-16,-1 0 15,-1-1-15,-2 0 0,0 0 0,-1-3 16,-4-3-16,-4-3 0,-4-1 15,-3 1-15,-2 0 0,-1 1 16</inkml:trace>
  <inkml:trace contextRef="#ctx0" brushRef="#br0" timeOffset="159557.8378">19250 11560 0,'0'0'0,"0"0"15,0 0-15,1 19 0,-1-19 0,0 0 16,-3 31-16,0-17 16,-2 2-16,0 1 0,-2 1 0,-3 4 15,-2 1-15,0 2 16,1 3-16,0-1 15,1-1-15,2 0 0,0-1 0,1 3 16,0-1-16,2-4 0,0-2 16,3-2-16,1-3 0,1-3 15,1-3-15,1-5 0,1-5 0,1 0 16,-2 0-16,0 0 0</inkml:trace>
  <inkml:trace contextRef="#ctx0" brushRef="#br0" timeOffset="160123.8745">19964 11242 0,'0'0'0,"0"0"15,0 0-15,0 0 0,0 0 16,0 0-16,-9 29 0,9-29 16,-13 19-16,13-19 0,-23 28 15,9-11-15,-2 0 0,0 2 16,-2 0-16,-5 6 0,0 1 16,-2 0-16,-3 1 0,4 1 15,2-2-15,-2 9 0,1 1 16,4-3-16,1 0 0,4-1 0,3 1 15,0-1-15,2-6 0,5-1 16,4 0-16,3-7 0,0-1 16,3-3-16,0-3 0,4-1 15,3-1-15,3-2 0,1-1 16,0-3-16,-1-2 0,1-2 16,-2-4-16,2 1 0,1 0 15,-3-2-15,-2-2 0,-1-2 16,-1-1-16,-2-2 15,-2-1-15,-4 2 0,-1-1 0,-5-3 16,-4 1-16,1 4 0,-2 0 0,-1 0 16,-1-1-1,-2 0-15,-2 1 0,0 1 16,-1 1-16,-1 2 0,-2 0 16,3 2-16,0 1 0,2 0 15,0 1-15,0 2 0,0-2 0,1 0 16,1 1-16,4-3 0,2-1 15,2 0-15,0 2 0,0-1 16</inkml:trace>
  <inkml:trace contextRef="#ctx0" brushRef="#br0" timeOffset="160540.7054">20500 11248 0,'0'0'16,"0"0"-16,0 0 0,0 0 0,17 14 15,-17-14-15,14 25 0,-5-7 16,0 2-16,1 2 0,1 4 15,2 8-15,-2 0 0,1 11 16,-3 4-16,-1-5 0,-3-3 0,-5 11 16,-3 4-16,-3-9 0,0-7 15,-3 3-15,-1 1 16,0-5-16,1-4 0,-6 7 16,-4 0-16,0-6 0,2-6 0,-1 2 15,0 0-15,4-7 0,2-6 16,1-2-16,1-1 0,2-4 15,3-3-15,1-3 0,1 0 16,1-3-16,1 1 0,1-4 16,0-9-16,2 3 0,1-3 15,0 4-15,-1-1 0,0 1 0</inkml:trace>
  <inkml:trace contextRef="#ctx0" brushRef="#br0" timeOffset="161023.7215">21082 11563 0,'0'0'0,"0"0"15,0 0-15,32 8 0,-17-3 16,2 3-16,4 2 0,1 0 15,1 0-15,5 4 0,-2 0 16,1 0-16,-1-1 0,9 5 16,-1-1-16,-5-2 0,-3-1 15,-3 0-15,-1 1 0,-2-2 16,-1-3-16,-3-1 0,0 0 16,-4-2-16,-3 0 0,-2-1 15,-1 1-15,-4-1 0,-2 0 0,-3-1 16,-3 2-16,1-2 0,-2-2 15,-1 1-15,1 0 0,-4 0 16,-3 0-16,-1 1 0,-4 1 16,2-2-16,-1 1 0,-1-1 15,0 2-15,-2 0 16,1 0-16,-1 1 0,0-1 0,2 1 16,1 0-16,3 1 0,0 1 15,2-2-15,1 0 0,1 0 16,0 0-16,1-1 0,1-1 0,2-1 15,0 0-15,1-3 0,1 0 16,2-1-16,3 0 16,-3-3-16,3 3 0,-1-3 0</inkml:trace>
  <inkml:trace contextRef="#ctx0" brushRef="#br0" timeOffset="161557.3795">22186 11703 0,'0'0'0,"0"0"0,0 0 15,0 0-15,0 0 0,0 0 0,0 0 16,-18 16-16,18-16 0,0 0 15,-33 21-15,33-21 0,-28 17 0,13-6 16,0 3-16,-2-1 16,0 0-16,-1 2 0,1 3 15,2-2-15,2-2 0,-3 6 16,4 1-16,1 0 0,2 0 0,4-2 16,3 0-16,3 0 0,2-2 15,6 1-15,4-2 16,1 1-16,3-3 0,3 1 15,3-3-15,5 0 0,-1-4 0,0-1 16,-1-1-16,0-5 0,1-1 16,-1-1-16,1-4 15,-3-1-15,-2-2 0,1-1 16,2 0-16,-5 0 0,-1-4 0,-2 2 16,-3-1-16,-1 0 0,-1-1 15,-3 0-15,-1 1 0,-2-2 16,-3-2-16,-2 0 0,-2-1 15,-4 2-15,-2-1 0,-4-3 16,-3 0-16,0 1 0,1 0 0,-5 2 16,-3 1-1,-5-2-15,-5-1 0,1 2 16,2 1-16,3 4 0,7 1 16,2 2-16</inkml:trace>
  <inkml:trace contextRef="#ctx0" brushRef="#br0" timeOffset="178475.2051">7822 11216 0,'0'0'0,"0"0"0,0 0 15,0 0-15,0 0 0,0 0 16,0 0-16,0 0 0,0 0 16,0 0-16,0 0 0,0 0 15,0 0-15,0 0 0,0 0 16,16-20-16,-16 20 0,21-4 15,-21 4-15,26-5 0,-26 5 0,27-2 16,-10 2-16,-1-2 0,3 0 16,-3 1-16,0 0 0,1 1 15,-1 1-15,1-1 0,-1-1 16,-1 1-16,0 1 0,0 0 16,1 0-16,-3-1 0,-1-1 0,-1 1 15,-1-2-15,0 1 0,-3 0 16,-1 0-16</inkml:trace>
  <inkml:trace contextRef="#ctx0" brushRef="#br0" timeOffset="179014.0962">8444 11123 0,'0'0'0,"0"0"0,0 0 16,0 0-16,0 0 0,31-4 0,-31 4 15,25 0-15,-25 0 0,29 0 16,-12-1-16,2 1 0,2-1 16,0 0-16,1 0 0,1 1 15,0-1-15,8 1 0,2 1 16,-4-1-16,-3 0 0,1-1 16,-1 1-16,1 0 0,-2 0 0,4 1 15,-2 2-15,-8-2 0,-2 1 16,0 0-16,-1 1 0,-6 0 15,-2-2-15,-1 1 0,-3 0 16,0 0-16,-4-2 0,2 3 16,-2-3-16,2 1 0</inkml:trace>
  <inkml:trace contextRef="#ctx0" brushRef="#br0" timeOffset="179691.8658">8623 11226 0,'0'0'16,"0"0"-16,0 0 0,0 0 0,0 0 16,33-1-16,-33 1 0,25 1 15,-25-1-15,24 4 0,-9-1 16,1 1-16,-1-1 0,0 1 15,-1 0-15,-2 2 0,0-2 16,-2 1-16,-2 1 0,-2 1 16,-1 0-16,-4-1 0,-4 0 15,-2 1-15,-1 1 0,-4-1 16,-2 1-16,-2-1 0,1 1 0,-7-1 16,-2-1-16,1 0 0,1-1 15,4 0-15,0-2 0,3 0 16,2 0-16,1-1 0,3 0 15,0 1-15,1 1 0,2-3 16,1-1-16,3 0 0,0 0 16,0 0-16,5-3 0,1 3 15,1-1-15,3 1 0,4 1 16,-1-2-16,0 1 0,1 0 16,1 0-16,-1 1 0,0 2 0,5 0 15,1 2-15,-2-1 0,-3-1 16,-1 2-16,1-1 0,-3 2 15,-1 0-15,-2 3 0,-3-1 16,0 0-16,-2-1 0,-4 3 16,-3 1-16,0-3 0,-2 2 0,-5 3 15,-1 0-15,-1-1 16,-1 0-16,-1-1 0,-2 0 16,1 0-16,-2 0 0,1-2 0,-2 1 15,3-2-15,0-3 0,2 1 16,1 0-16,1-2 0,2 0 15,1 0-15,3-1 0,-2-1 16,4-1-16,0 0 0,0-1 16,3 0-16,-1-4 0,3 1 15,2-1-15,0-3 0,1-3 16,-1 3-16,-1-1 0,1 2 16</inkml:trace>
  <inkml:trace contextRef="#ctx0" brushRef="#br0" timeOffset="180147.7096">8865 10520 0,'0'0'0,"0"0"0,0 0 16,0 0-16,0 0 0,0 0 0,0 0 16,0 0-16,0 0 0,0 0 15,0 0-15,0 0 0,0 0 16,-5 29-16,5-29 0,-5 23 15,5-23-15,-8 24 0,8-24 16,-8 29-16,3-14 0,1-1 16,-1 1-16,1 0 0,0 0 0,0-2 15,1 1-15,-1-1 16,1-1-16,-1-1 0,-1 2 16,3-5-16,-2 1 0,1-2 0,1 1 15,1-2-15,0 0 0,1-1 16,0 0-16,-1-1 0,0-2 15,0 0-15,1-2 0,-2 3 16,2-3-16,0 0 0,0 0 16,0 0-16,0 0 0,0 0 0</inkml:trace>
  <inkml:trace contextRef="#ctx0" brushRef="#br0" timeOffset="180709.3912">9267 12643 0,'0'0'0,"0"0"0,0 0 16,0 0-16,0 0 0,0 0 0,13 25 15,-13-25-15,0 0 0,-3 32 16,3-32-16,-21 29 0,2-14 0,4-2 16,1-1-16,2-2 0</inkml:trace>
  <inkml:trace contextRef="#ctx0" brushRef="#br1" timeOffset="226660.2863">18736 3586 0,'0'0'16,"0"0"-16,0 0 0,0 0 0,0 0 15,26-1-15,-26 1 0,22-1 16,-22 1-16,28 1 16,-8-1-16,-1-1 0,0-1 0,3 2 15,3 0-15,6 0 0,-2-2 16,2 1-16,0 0 0,1 1 15,0-2-15,10 0 0,1-3 16,-2 2-16,-3-3 0,0 3 16,1 1-16,-3 0 0,-1 2 0,4-2 15,-2-2-15,-2 2 0,-3-1 16,-1 1-16,-1 0 0,-2-1 16,-4 0-16,-3 1 0,-2 2 15,-6 1-15,-1-1 0,-1 0 16,-1-2-16,-2 2 0,-1-1 0,-2 2 15,1 0-15,-3 0 16,-1 1-16,-2-2 0,-4 4 16,-2-2-16,0-1 0,0 0 0,2-1 15,0 1-15</inkml:trace>
  <inkml:trace contextRef="#ctx0" brushRef="#br1" timeOffset="227129.0875">18690 3755 0,'0'0'0,"0"0"16,0 0-16,0 0 0,0 0 0,28 5 16,-28-5-16,0 0 0,28-4 15,-28 4-15,32-4 0,-12 3 16,1 0-16,3-1 0,3 0 16,0 0-16,1 0 0,8 0 15,3-1-15,-2 0 0,1 2 16,7-3-16,0-1 0,-2 3 15,-1 1-15,-2 0 0,-1-2 16,-2 1-16,-3 1 0,6-1 16,-2 1-16,-2-1 0,-4 0 0,-1 1 15,3 0-15,-6 1 0,-2 1 16,-4-1-16,-3 0 0,-3 0 16,-3 1-16,-4-2 0,-1 0 15,-2 0-15,0 2 0,-2-2 16,0-1-16,-4 2 0,0 0 0,0 5 15,-2 8-15,1-4 0,0 0 16,0-3-16</inkml:trace>
  <inkml:trace contextRef="#ctx0" brushRef="#br1" timeOffset="227560.2033">19646 3340 0,'0'0'0,"0"0"0,0 0 16,0 0-16,20 13 0,-20-13 0,0 0 15,26 20-15,-26-20 0,21 14 16,-10-5-16,2-1 0,2 2 16,0 0-16,2 0 0,-1 0 15,1 1-15,-2 0 0,-1 0 16,3 4-16,-2-1 0,0 0 16,-2 0-16,-2-2 0,-1-1 0,-1 1 15,0 1-15,-2 1 0,0-1 16,-3-1-16,-1 1 0,-3-1 15,-3 1-15,-1 1 0,-3 0 16,-3 0-16,-3 2 0,-6 4 16,-3-1-16,-3 2 0,-1-1 0,-12 7 15,-3-1-15,-3 0 16,-2 1-16,3-3 0,9-5 0,7-3 16</inkml:trace>
  <inkml:trace contextRef="#ctx0" brushRef="#br1" timeOffset="228110.5958">19048 3325 0,'0'0'0,"0"0"0,0 0 15,0 0-15,0 0 0,-23 15 16,23-15-16,-23 17 0,23-17 0,-30 21 15,10-7-15,1 0 16,-2 0-16,-7 7 0,-1 1 16,1 0-16,0-2 0,2-1 0,-1-1 15,-1 2-15,2-2 0,3 0 16,1 0-16,3-3 0,4-1 16,3-2-16,2 1 0,1-2 15,1 1-15,6-3 0,4 0 16,2-3-16,0 0 0,1 3 15,3-1-15,1 2 0,1-1 16,2 0-16,3-2 0,1 3 0,-1 0 16,2 0-16,1 2 15,-2-2-15,1 0 0,0 0 0,2-1 16,1 2-16,1 0 0,3 3 16,-1-1-16,-2-1 0,-2 1 15,0 1-15,-2 2 0,-2-4 16,-3-2-16,-3-2 0</inkml:trace>
  <inkml:trace contextRef="#ctx0" brushRef="#br1" timeOffset="234996.5378">21545 2352 0,'0'0'0,"0"0"0,0 0 0,0 0 15,0 0-15,25 0 0,-25 0 16,22 3-16,-22-3 0,24 6 16,-12 0-16,-1 0 0,-1 1 0,0 1 15,1 1-15,-2 0 16,-2-1-16,0 2 0,-1 0 15,-3 0-15,-2-1 0,-2 3 0,-3 0 16,-3 2-16,-3 0 0,-8 4 16,-3 1-16,0-1 0,1-2 0,-5-2 15,-2 1-15,1-1 16,2-2-16,-3 4 0,1-1 16,4-3-16,2-1 0,3-2 15,1-1-15,5-4 0,2 0 16,5-1-16,4-1 0,2-3 15,3-3-15,-2 2 0,0-1 0,-1 1 16</inkml:trace>
  <inkml:trace contextRef="#ctx0" brushRef="#br1" timeOffset="235327.3084">21930 2292 0,'0'0'0,"0"0"16,0 0-16,0 0 0,0 0 15,-25 7-15,25-7 0,-19 14 16,8-5-16,-2 1 0,-4 2 16,1 0-16,-1 3 0,1 1 15,-1 2-15,-3 4 0,3 0 0,0 0 16,2 2-16,1 0 0,2-2 15,1 3-15,4 0 16,4-9-16,3-3 0,4 4 0,2-1 16,0-5-16,-1-1 0,4 0 15,3-3-15,3 0 0,1 0 16,3-2-16,1 0 0,0-1 16,-2-3-16,1 2 0,-4-1 15,-2-1-15</inkml:trace>
  <inkml:trace contextRef="#ctx0" brushRef="#br1" timeOffset="235719.487">22238 2425 0,'0'0'0,"0"0"0,0 0 0,26 0 16,-26 0-16,24 1 0,-9 1 15,1-1-15,3 1 0,1 2 0,0-2 16,-3 2-16,0 0 0,2 2 16,-3 1-16,-1-1 0,-2 0 15,-3 0-15,-1 0 0,-4 1 16,-3 2-16,-3-1 0,-3 1 15,-3-1-15,-1 2 0,-6 2 16,-5 2-16,1-2 0,-2 1 0,-1-1 16,-1-1-16,0 0 0,0 0 15,1 0-15,2-1 16,1-1-16,3-1 0,2-1 0,2-1 16,2 0-16,2 0 0,5-3 15,2-3-15,0 0 0,0 0 16,1 2-16</inkml:trace>
  <inkml:trace contextRef="#ctx0" brushRef="#br1" timeOffset="236160.25">22958 2394 0,'0'0'15,"0"0"-15,0 0 0,0 0 0,0 0 16,0 0-16,-27 18 0,27-18 16,-21 17-16,21-17 0,-22 25 15,12-10-15,0 0 0,0 2 16,2 2-16,0-1 0,1-1 0,1 2 16,1-2-16,2-1 15,1-3-15,2-1 0,2 0 16,1-3-16,2 1 0,2-5 0,4 0 15,2-2-15,1-2 0,5-1 16,0-2-16,1-2 0,0 1 16,2-3-16,2-4 0,-2-1 15,-1 0-15,-2-2 0,-2-1 16,-3 1-16,-1 0 0,2-2 16,-3 1-16,-3 3 0,-3-1 15,-1-1-15,-2-3 0,-1 2 16,-2 2-16,-3-1 0,-3 1 15,-3 2-15,-3 1 0,-5 2 16,-4 2-16,-2 3 0,-3 1 0,-8 3 16,-3 3-16,7-2 0,6 0 15,4-1-15</inkml:trace>
  <inkml:trace contextRef="#ctx0" brushRef="#br1" timeOffset="236860.8445">21576 3177 0,'0'0'15,"0"0"-15,0 0 0,0 0 16,-14-19-16,14 19 0,0 0 0,-17-13 16,9 8-16,-3 2 0,-2 1 15,0 1-15,0-1 0,1 2 16,0 0-16,1 3 0,0-1 0,1 0 16,2 3-16,1-1 0,2 1 15,0 2-15,3 1 0,1 2 16,2 1-16,1 0 15,3 2-15,1 1 0,2 1 0,3 5 16,2 2-16,0-3 0,-2-1 16,-1 0-16,-2-2 0,1 0 15,-1 2-15,-4-1 0,-1 0 16,-5-1-16,-2 0 0,-5-1 16,-3 0-16,-3-1 0,-3-3 0,-2-1 15,-1 0-15,-1-2 0,0-4 16,-4 0-16,0-1 0,4-2 15,3-3-15,2 0 0,1-1 16,2 1-16,2-1 0,3-3 16,1 1-16,3-2 0,0-1 0,3-3 15,2 0-15,2-2 0,3-1 16,4-1-16,3 0 16,4-2-16,5-2 0,2 1 0,2 1 15,7-4-15,1 2 0,-7 4 16,-4 2-16,-4 3 0</inkml:trace>
  <inkml:trace contextRef="#ctx0" brushRef="#br1" timeOffset="237177.3046">21871 3131 0,'0'0'16,"0"0"-16,0 0 0,0 0 0,21 21 16,-21-21-16,19 24 0,-8-11 15,-1 2-15,0 2 0,0 1 16,-2 0-16,-1 2 0,0 4 16,0 0-16,-2 0 0,0-2 0,-2 2 15,-1 0-15,-1-4 16,-1 1-16,-2-3 0,-1-2 15,0-1-15,-1-4 0,0 0 0,-1-2 16,1-3-16,1 0 0,-2-3 16,0-5-16,3-5 0,2-5 15,0 2-15,0 3 0,0 0 0</inkml:trace>
  <inkml:trace contextRef="#ctx0" brushRef="#br1" timeOffset="237393.4949">22101 3217 0,'0'0'0,"0"0"15,0 0-15,-19 14 0,19-14 0,-21 15 16,7-2-16,-3 0 16,-1 2-16,-9 5 0,0 2 15,0-1-15,2-1 0,-2 1 16,0-2-16,-3 4 0,5-3 0,2-1 15,3 0-15,3-6 0,3-3 16,2-2-16,2-2 0,2-1 16</inkml:trace>
  <inkml:trace contextRef="#ctx0" brushRef="#br1" timeOffset="237579.5793">22272 3319 0,'0'0'16,"0"0"-16,0 0 0,26-7 0,-15 5 16,6 1-16,4 0 0,5 1 15,0 1-15,1 1 0,1 1 16,-3 0-16,-1 0 0,3-2 16,-3 1-16,-4-2 0,-3 1 0,-4-1 15</inkml:trace>
  <inkml:trace contextRef="#ctx0" brushRef="#br1" timeOffset="237860.4359">22770 3203 0,'0'0'0,"0"0"15,0 0-15,0 0 0,-15 17 0,15-17 16,-13 18-16,13-18 0,-16 26 16,7-10-16,0 2 0,1 0 15,-1 0-15,-1 1 0,-1 1 16,-2 5-16,1 1 0,1-4 16,-1 2-16,4-5 0,0-3 15,5-4-15,4-2 0,0-3 16,-1-1-16,0 0 0</inkml:trace>
  <inkml:trace contextRef="#ctx0" brushRef="#br1" timeOffset="238277.7369">23307 3016 0,'0'0'16,"0"0"-16,0 0 0,0 0 0,0 0 16,-24 16-16,24-16 15,-25 19-15,25-19 0,-29 27 0,12-8 16,0 1-16,-2 0 0,-6 8 16,-1 1-16,4-1 0,2 0 15,-4 6-15,1 0 0,3-5 16,4-2-16,3-2 0,5 0 15,1-4-15,3-3 0,1-3 0,4-2 16,2-3-16,1-2 0,5-5 16,3-2-16,-1-2 0,2 0 15,2-1-15,1-3 0,0-1 16,-2-2-16,1-2 0,-1 0 16,-6 2-16,0 1 0,-1 0 15,-2 0-15,0 0 0,-2-1 16,-4 2-16,-2-1 0,-4-1 0,-2 1 15,-3 1-15,-3 0 16,-1 2-16,1 3 0,0 0 16,1 0-16,2 0 0,2 1 0,2-1 15</inkml:trace>
  <inkml:trace contextRef="#ctx0" brushRef="#br1" timeOffset="238610.3449">23490 3222 0,'0'0'0,"0"0"0,0 0 15,28 0-15,-28 0 0,28 3 16,-10-1-16,1 3 0,1 1 0,6 1 16,2 0-16,-4 2 15,-3 0-15,-4 1 0,-1 2 16,-3-2-16,-3-2 0,-2 1 15,-3 1-15,-3-1 0,-2 0 0,-6 2 16,-6 0-16,-3 1 0,-1-1 16,-6 2-16,-4-1 15,0 1-15,-2-2 0,-6 2 0,1 1 16,1 0-16,2-4 0,2 3 16,1 0-16,5-2 0,4 0 0,3-3 15,5-1-15,6-3 0,4-4 16,1 3-16,-1-3 15,0 2-15</inkml:trace>
  <inkml:trace contextRef="#ctx0" brushRef="#br1" timeOffset="239027.0206">24250 3202 0,'0'0'0,"0"0"16,0 0-16,0 0 0,0 0 16,-28 17-16,28-17 0,-23 19 15,23-19-15,-23 23 0,10-9 16,-1 1-16,2 0 16,0 1-16,1 2 0,1 0 0,2-2 15,1 3-15,0-2 0,5-2 16,3-2-16,2-1 0,4-1 15,2-4-15,2-2 0,3-2 16,5-1-16,1-2 0,1-2 0,0-1 16,1-3-16,0 1 0,1-2 15,0-1-15,0 0 0,3-5 16,-4-2-16,-4 3 0,-2 0 16,-3 1-16,-2 0 0,-3-3 15,-2 0-15,-2 3 0,-2 0 16,-3 0-16,-4 2 0,-5-2 15,-3 2-15,-4 3 0,-4 2 16,-5 3-16,-2 2 0,-1 1 0,6-2 16,4 0-16</inkml:trace>
  <inkml:trace contextRef="#ctx0" brushRef="#br1" timeOffset="239610.331">20995 4050 0,'0'0'0,"0"0"0,0 0 16,0 0-16,20-11 0,-20 11 0,18-4 15,-6 1-15,2 1 0,3 2 16,1 2-16,0 1 0,-1 0 0,6 5 16,2 4-16,-1 1 15,0 2-15,-2 3 0,-1 1 16,-4 1-16,-1 0 0,-1 7 15,-3 1-15,-3-3 0,-2-1 0,-2-3 16,-2 1-16,0-2 0,-2-2 16,-2 1-16,-3 2 0,0-4 15,0-1-15,-4-2 0,-2 1 16,0-3-16,-1-1 0,1 0 16,1-3-16,3-2 0,1 1 15,0-6-15,-3-2 0,2-2 16,1 2-16,1 0 0</inkml:trace>
  <inkml:trace contextRef="#ctx0" brushRef="#br1" timeOffset="239827.5529">21489 4040 0,'0'0'16,"0"0"-16,0 0 0,0 0 0,-27 10 15,27-10-15,-27 17 16,11-6-16,-3 2 0,-2 1 0,-2 2 16,-7 6-16,1-1 0,-2 3 15,-2-1-15,4-3 0,1 0 16,-2 2-16,4-3 0,5-2 16,3-3-16,4-3 0,3-1 15,2-2-15</inkml:trace>
  <inkml:trace contextRef="#ctx0" brushRef="#br1" timeOffset="240194.2553">21795 4117 0,'0'0'16,"0"0"-16,0 0 0,24 1 0,-24-1 15,26 5-15,-5-2 16,0 1-16,0 0 0,8 3 0,1 0 16,-1 0-16,1-1 0,-2 0 15,-3 1-15,-2-1 0,-1-2 16,4 2-16,-2-1 0,-5 1 16,-4 0-16,-5 0 0,-1 0 15,-4 0-15,-3 0 0,-4 1 16,-4 1-16,-2 1 0,-1 0 0,-6 2 15,-6 3-15,-1-3 0,0 0 16,-2 1-16,0-1 16,-6 3-16,3-1 0,0 0 0,2-1 15,5 1-15,4-2 0,6-1 16,5-2-16,1-2 0,1-1 0,0-1 16</inkml:trace>
  <inkml:trace contextRef="#ctx0" brushRef="#br1" timeOffset="240710.2019">23020 4041 0,'0'0'0,"0"0"0,0 0 15,0 0-15,13-17 0,-13 17 16,0 0-16,7-22 0,-6 15 0,-3 0 15,-2-2-15,-2 2 0,1-1 16,-3 1-16,-3 1 16,1 0-16,0 0 0,-2 2 0,-2 1 15,-1 1-15,2-1 0,-2 3 16,2 3-16,4-1 0,0 3 0,0 3 16,1 3-16,3 1 15,-1 1-15,4 2 0,1 5 16,1 0-16,1 1 0,1 1 15,3 1-15,-2-2 0,1 0 0,1 6 16,-1 0-16,0-4 0,-2-1 16,-6 1-16,-2 0 0,-2-3 15,0-2-15,-4 1 0,-4 1 16,-3-2-16,-1-2 0,-1-3 16,0-2-16,3-2 0,0-3 15,0-3-15,2-3 0,0-1 0,3-1 16,2-2-16,1-2 15,2-2-15,2-2 0,4 0 16,3-1-16,1 3 0,2-1 0,5-4 16,4-2-16,3 1 0,1-1 15,10-3-15,3 1 0,-1 2 16,1 0-16,2 0 0,3-1 16,-6 2-16,-6 3 0,-4 3 15</inkml:trace>
  <inkml:trace contextRef="#ctx0" brushRef="#br1" timeOffset="240978.3263">23331 4047 0,'0'0'0,"0"0"16,0 0-16,0 0 0,0 0 0,32 6 15,-32-6-15,26 13 0,-14-2 16,-1 3-16,-1 1 15,-1 0-15,-1 1 0,0 3 0,-1 2 16,-2 5-16,0 0 0,-3-2 16,-2 2-16,-1-2 0,0-1 15,-3-1-15,-1 0 0,-1-3 16,1-1-16,-1-1 16,0-1-16,-1-1 0,0-4 0,2-2 15,1-2-15,0-1 0,2-2 16,0-1-16,0 0 0,1-1 0</inkml:trace>
  <inkml:trace contextRef="#ctx0" brushRef="#br1" timeOffset="241231.4451">23679 4121 0,'0'0'15,"0"0"-15,0 0 0,0 0 0,0 0 16,-28 16-16,28-16 0,-29 19 16,13-8-16,-3 3 0,-1 0 15,-2 2-15,-2 1 0,-7 4 16,1 0-16,3-2 16,1-1-16,2 0 0,1 2 15,3-4-15,3-2 0,0 1 0,5-2 16,2-3-16,2-1 0,2-2 15</inkml:trace>
  <inkml:trace contextRef="#ctx0" brushRef="#br1" timeOffset="241427.2068">23801 4245 0,'0'0'0,"0"0"16,0 0-16,32-3 0,-15 3 15,1 0-15,3 1 0,9 1 16,1-1-16,0 1 0,-2 1 16,1-1-16,-1 1 0,3 0 15,-5-1-15,-3 0 0,-6 1 0,-2-2 16</inkml:trace>
  <inkml:trace contextRef="#ctx0" brushRef="#br1" timeOffset="241710.4704">24483 4114 0,'0'0'15,"0"0"-15,0 0 0,0 0 16,0 0-16,-13 30 0,13-30 15,-14 28-15,14-28 0,-21 30 0,7-11 16,0 1-16,1-2 0,-3 8 16,0-2-16,3-1 0,1 0 15,1-1-15,1 1 0,2-3 16,3-5-16,4 0 16,3-3-16,1-1 0,1-3 0,0-1 15,-1 0-15,-1-3 0</inkml:trace>
  <inkml:trace contextRef="#ctx0" brushRef="#br1" timeOffset="242199.7668">25160 3911 0,'0'0'0,"0"0"16,0 0-16,0 0 0,0 0 0,0 0 16,0 0-16,-27 21 0,27-21 15,-19 21-15,5-7 0,-2-1 16,0 2-16,-2 2 0,-2 6 16,0-1-16,1-1 0,-9 8 15,-1 1-15,4-1 0,2-2 0,-3 8 16,3 0-16,2-5 15,3 0-15,2-4 0,4 2 16,2-4-16,2-3 0,3-2 0,3-3 16,2 1-16,2-1 0,3-5 15,3-3-15,2-4 0,2-1 16,5-3-16,3 0 0,-1-2 16,1-1-16,-1 0 0,0-3 15,-2-3-15,0 0 0,-2-4 16,1-1-16,-4 2 0,-1 1 0,-2 0 15,-1-1-15,-4 1 0,-2 1 16,-4 0-16,-4-3 16,0 3-16,-3 1 0,-3 0 0,-4 2 15,-1 2-15,-2 1 0,-2 1 16,-1 1-16,0 2 0,1 3 0,0 0 16,5-2-16,2 0 15</inkml:trace>
  <inkml:trace contextRef="#ctx0" brushRef="#br1" timeOffset="243327.2508">21099 2168 0,'0'0'0,"0"0"0,0 0 15,0 0-15,0 0 0,-20-17 16,20 17-16,-19-2 0,7 2 16,-2 3-16,-4 3 0,2 0 15,0 3-15,2 2 0,1 4 16,-2 7-16,2 1 0,2 3 15,1 3-15,2 3 0,2-1 0,0 13 16,3 3-16,1-4 0,1 0 16,0 8-16,1 0 15,-2-5-15,1-3 0,-2 2 0,-2 4 16,-2-4-16,-1-4 0,-6 7 16,-4-2-16,1-6 0,-1-4 15,-1 2-15,-1 2 0,-2-6 0,-1-5 16,-2-4-16,-3-1 15,5-5-15,3-2 0,-1-3 0,0-2 16,3-2-16,0-2 0,5-2 16,4-3-16,3 0 0,3-1 15,0-1-15,1 1 0,2-2 16,0 0-16,3-2 0,2 2 16,2-1-16,1 1 0,-1 1 15,2 3-15,0 2 0,0 1 16,0 2-16,1 0 0,1 5 0,1 2 15,-1 4-15,0 4 16,-2 2-16,-3-1 0,-2 11 0,-4 3 16,-3 0-16,-1-1 0,-3 3 15,0 4-15,-3 5 0,1-1 16,-1 2-16,0 4 0,0 4 16,0-6-16,0-1 0,2-1 15,-2-4-15,1-4 0,1 5 16,3 2-16,-2-9 0,0-4 0,1-2 15,0-1-15,2-6 0,0-6 16,2-1-16,1 1 0,0-5 16,1-2-16,1-3 0,0 0 15,0-2-15,2-1 0,-1 1 16,1 1-16,-2-2 0,0 0 16,-1-2-16,0-2 0,0-1 15</inkml:trace>
  <inkml:trace contextRef="#ctx0" brushRef="#br1" timeOffset="247278.056">7614 3875 0,'0'0'16,"0"0"-16,0 0 0,0 0 0,0 0 15,0 0-15,0 0 0,29-1 16,-29 1-16,29 0 0,-11 0 16,1-1-16,4-2 0,1 1 15,1 0-15,-1 2 0,0 1 16,2 0-16,-3-1 0,-3 3 0,-3 1 15,-5-1-15,-4 1 0,0 0 16,-2-1-16,-1 0 0</inkml:trace>
  <inkml:trace contextRef="#ctx0" brushRef="#br1" timeOffset="247468.7428">7469 4134 0,'0'0'0,"0"0"0,0 0 0,0 0 16,0 0-16,30 1 0,-30-1 15,31-2-15,-31 2 0,37-2 16,-13-1-16,1 2 0,-1 0 0,10-1 16,4 1-16,-3-1 15,-2 2-15,0-1 0,-6-1 16,-5 1-16</inkml:trace>
  <inkml:trace contextRef="#ctx0" brushRef="#br1" timeOffset="247993.9905">8432 3371 0,'0'0'0,"0"0"0,0 0 0,0 0 16,0 0-16,0 0 0,0 0 15,0 0-15,28 3 0,-28-3 16,31 0-16,-31 0 0,40 0 0,-16 0 15,4-1-15,-1 1 16,2-2-16,11 1 0,0 0 16,0 0-16,0 0 0,8-1 0,1 1 15,-4-1-15,-3 0 0,-1 2 16,-1 2-16,1-4 0,-8-1 0,-5 1 16,-4-1-16,-5 2 15,-5 1-15,-5 0 0,-4 1 16,-3 2-16,-4 0 0,1-1 15,0 1-15,1-3 0</inkml:trace>
  <inkml:trace contextRef="#ctx0" brushRef="#br1" timeOffset="248361.1053">8471 3461 0,'0'0'0,"0"0"16,0 0-16,0 0 0,0 0 0,-6 29 16,6-29-16,-5 29 0,3-11 15,0 2-15,-1 4 0,-1 1 16,1-3-16,-3 10 16,-1 7-16,-5 7 0,-2-3 0,-1 6 15,-1-3-15,2 1 0,0-2 16,-2 4-16,3-4 0,1-5 15,2-4-15,2-3 0,2-2 16,-1-4-16,2 0 0,-2-5 16,3-5-16,-1-3 0,1-2 0,2-3 15,-2-2-15,3-2 0,0-1 16,1-4-16,-2 2 0,2-2 16,0 0-16,0-5 0,0 1 15,1-3-15,0-2 0,0-5 16,0 0-16,0 1 0,2 3 0,-3 1 15</inkml:trace>
  <inkml:trace contextRef="#ctx0" brushRef="#br1" timeOffset="248678.5908">8609 3859 0,'0'0'16,"0"0"-16,0 0 0,25-5 15,-25 5-15,30 0 0,-13-1 16,-1 2-16,2 0 0,0 2 16,-2 2-16,5 3 0,-4 2 0,-3 1 15,-3 0-15,-4 2 0,-4 1 16,-5 1-16,-6 2 0,-3 0 16,-2-1-16,-4 2 0,-3 0 15,-2 0-15,-1 0 0,-3 3 16,1-4-16,2 0 0,1 0 0,0-2 15,1-3-15,4-1 0,2-4 16,3 0-16,2 0 16,2-4-16,3-2 0,5-1 0,8-6 15,-4 3-15,0 0 0,0 1 16</inkml:trace>
  <inkml:trace contextRef="#ctx0" brushRef="#br1" timeOffset="249011.1751">8985 3760 0,'0'0'0,"0"0"0,0 0 16,0 0-16,0 0 0,-21 24 16,21-24-16,-18 21 0,18-21 15,-22 27-15,9-10 0,-1-1 0,-1 1 16,1 0-16,0 1 15,-3 6-15,3-2 0,2 0 0,2 0 16,1-1-16,1-1 0,3-1 16,2 1-16,0-2 0,2-2 15,1 0-15,2 0 0,2-4 16,0-2-16,4 0 0,3 1 16,1-2-16,0-3 0,0 0 15,2-1-15,-3 1 0,0 1 0,-2-1 16,-1-1-16,-1-3 15,-1-1-15,-2-2 0,-4 1 0,2-1 16,-2 1-16,2-1 0</inkml:trace>
  <inkml:trace contextRef="#ctx0" brushRef="#br1" timeOffset="249361.1095">8136 4126 0,'0'0'16,"0"0"-16,0 0 0,0 0 15,0 0-15,0 0 0,0 0 16,0 0-16,14 23 0,-14-23 15,0 0-15,15 29 0,-15-29 0,14 21 16,-8-11-16,0-1 0,1 1 16,-1-2-16,0 2 0,-1 0 15,0-2-15,-1 1 0,1-4 16,-1 1-16,-1-2 0,1 1 16,-1 0-16,-1-1 0,2-1 0,-3 1 15,1 0-15,0-2 0,-1 0 16,0 1-16,-1-3 15,2 4-15</inkml:trace>
  <inkml:trace contextRef="#ctx0" brushRef="#br1" timeOffset="252944.2804">22554 2757 0,'0'0'0,"0"0"0,0 0 16,0 0-16,0 0 0,0 0 0,0 0 16,0 0-16,0 0 0,0 0 15,0 0-15,0 0 0,0 0 16,0 0-16,-29 6 0,29-6 16,0 0-16,-23 14 0,23-14 15,-23 14-15,11-6 0,-1 0 16,0 1-16,0-3 0,1 1 0,0 1 15,-1 0-15,0 0 0,1 0 16,-3 0-16,1 1 16,0-1-16,0 0 0,2 0 0,-1-1 15,2 0-15,1 1 0,-2-1 16,1 0-16,4-2 0,1-1 16,0-1-16,2 1 0,0-1 15,1-1-15,0 1 0,1-2 16,-1 0-16,1 0 0,2-1 0,0 0 15,-1-2-15,1 2 0,3-4 16,1 0-16,0 1 0,2-1 16,0 0-16,3-1 15,0 0-15,0-1 0,1 1 0,1-3 16,0 1-16,-1 1 0,1-2 16,0 0-16,1 0 0,0 0 15,1 0-15,2-1 0,-2 1 16,0 1-16,0-1 0,0 0 15,0-1-15,-2 1 0,2-2 0,-1 3 16,-3 1-16,0-1 0,-1 1 16,1-1-16,0 1 0,0 0 15,-1 1-15,-1 1 0,0-1 16,0 1-16,-2 0 0,1 2 16,-2 0-16,-1-1 0,1 2 15,-2 0-15,0-1 0,0 1 16,0 1-16,-2 0 0,3 0 0,-3 0 15,2 0-15,-2 0 16,0 3-16,0-3 0,0 0 16,-1 4-16,-2-3 0,1 0 0,0 1 15,-1 2-15,-1-2 0,0-1 16,0 2-16,-2 2 0,2-2 16,-1 1-16,2-1 0</inkml:trace>
  <inkml:trace contextRef="#ctx0" brushRef="#br1" timeOffset="254014.3901">23768 3620 0,'0'0'15,"0"0"-15,0 0 0,0 0 0,0 0 16,0 0-16,0 0 16,0 0-16,-27 10 0,27-10 0,0 0 15,-30 17-15,30-17 0,-26 15 16,8-6-16,0 0 0,1-2 16,0 1-16,-2 1 0,0 0 0,0 1 15,-4 2-15,1-1 16,1 0-16,0 1 0,2-2 15,-1 0-15,2-1 0,3-1 0,1-1 16,2 0-16,1-1 0,2-1 16,2 0-16,1 0 0,1-3 15,0 1-15,3-2 0,0 0 16,2-1-16,0 0 0,0 0 16,5-1-16,1-1 0,-1-1 0,4-1 15,2 1-15,0-2 16,1 0-16,1-1 0,0 0 15,0-1-15,0 0 0,7-2 16,1 0-16,-1-1 0,0 1 0,-2 0 16,1-1-16,-1 1 0,-2 2 15,3-3-15,1 2 0,-2-1 16,-1 2-16,0-2 0,-2 1 16,0 2-16,-1 1 0,-1-1 15,-1-3-15,-1 4 0,-1 2 16,0-1-16,-1 1 0,-1 0 15,-2 1-15,0 0 0,-1 2 0,-1 0 16,-2 0-16,0 0 0,0 0 16,-2 0-16</inkml:trace>
  <inkml:trace contextRef="#ctx0" brushRef="#br1" timeOffset="284864.5365">18492 6389 0,'0'0'0,"0"0"0,0 0 16,0 0-16,0 0 0,0 0 0,24-11 15,-24 11-15,0 0 0,36-2 16,-36 2-16,30-2 0,-14 0 0,4 1 16,3 0-16,1 0 15,0-1-15,9 1 0,3-1 16,-1 1-16,-4-1 0,5 2 16,2 3-16,5-3 0,-4 0 0,3 0 15,1 1-15,-3-1 0,-3-1 16,8 0-16,0 1 0,-4-3 15,-3 1-15,-1 1 0,0 0 16,-4-1-16,-4 2 0,1-1 16,0 1-16,-5 0 0,-3 0 15,-1-1-15,-1-2 0,-2 1 16,-2 2-16,0 0 0,-1 2 16,-5-3-16,-1 0 0,-4 1 15,0 1-15,-3 0 0,-2-1 0,-4 1 16,-4 1-16,1-2 0,2 1 0,0-1 15</inkml:trace>
  <inkml:trace contextRef="#ctx0" brushRef="#br1" timeOffset="285328.8494">18349 6538 0,'0'0'0,"0"0"15,0 0-15,0 0 0,0 0 0,27-2 16,-27 2-16,25-2 0,-25 2 15,31-3-15,-9 2 0,0 1 16,0 0-16,5-1 0,2 1 16,8-1-16,-2-2 0,5 1 15,4-1-15,5 1 0,-2 2 0,1-1 16,4 1-16,4-3 16,-5 1-16,1 1 0,0 1 15,-5 0-15,-4 1 0,7 1 0,-3 1 16,-7-3-16,-6-3 0,-1 2 15,-1 1-15,-7-1 0,-4 0 16,-1 0-16,-1 0 0,-6 1 16,-2 1-16,-1 0 0,-2-1 15,-2-1-15,0-2 0,-3 0 16,1 1-16,-2 0 0,-1-1 0,0 1 16,-1 2-16,2-3 0</inkml:trace>
  <inkml:trace contextRef="#ctx0" brushRef="#br1" timeOffset="285745.7887">19472 6141 0,'0'0'0,"0"0"0,0 0 16,0 0-16,0 0 0,0 0 0,32 13 15,-32-13-15,23 11 0,-23-11 16,27 16-16,-10-6 0,1-1 0,0 1 16,1-2-16,-1 2 0,-2 2 15,6 3-15,-1 1 0,-1-2 16,-1 2-16,-1-1 0,0-1 15,-2 1-15,-2-2 0,-3 0 16,-1 2-16,-4-1 0,0 1 16,-5-1-16,-2 1 0,-5 0 15,-2 0-15,-3 1 0,-4 0 16,-3-1-16,-6 0 0,-3 1 16,-4 0-16,-10 2 0,-3 0 0,-3 0 15,-4 0-15,-7 0 0,1-4 16,13-3-16,10-2 0,8-2 15</inkml:trace>
  <inkml:trace contextRef="#ctx0" brushRef="#br1" timeOffset="286261.9596">18623 6145 0,'0'0'0,"0"0"16,0 0-16,0 0 0,0 0 0,-20 14 15,20-14-15,-25 15 0,25-15 16,-28 19-16,13-6 0,-2 1 16,-2-1-16,-2 1 0,-1 2 15,-4 2-15,2 1 0,0-2 16,1 0-16,1-2 0,2 1 16,2-2-16,-1-1 0,2-2 15,2 0-15,2-1 0,2 0 0,2-1 16,1 0-16,3 0 0,0 0 15,2-2-15,2 0 0,2 0 16,2-1-16,2 2 0,1 0 16,3 1-16,2 2 0,0-1 15,1 1-15,1 0 0,3 1 16,2 0-16,0-1 0,3 3 16,1-1-16,-2-1 0,0 1 0,1 0 15,1 1-15,6 4 0,-2 0 16,-2 1-16,-1 0 15,-2-2-15,-2 0 0,-4-4 0,-2-2 16,-3-2-16</inkml:trace>
  <inkml:trace contextRef="#ctx0" brushRef="#br1" timeOffset="308096.1325">11706 5667 0,'0'0'0,"0"0"16,0 0-16,0 0 0,0 0 0,0 0 16,0 0-16,0 0 0,0 24 15,0-24-15,0 0 0,-3 25 16,3-25-16,-3 26 0,3-26 16,-3 35-16,1-17 0,0 1 15,1 3-15,-2 1 0,1 2 0,-1 6 16,1-1-16,-2 2 15,1 0-15,-1-1 0,-1 0 16,1 2-16,-2 1 0,1 7 0,-1-2 16,1 2-16,-1 0 0,0-2 15,0 0-15,-2 5 0,2 0 16,-1-1-16,1-1 0,-1-3 16,1-2-16,1 0 0,-2-1 15,2-3-15,-1-2 0,2 2 16,1 2-16,-1-3 0,1-4 0,1-2 15,0-1-15,2-1 0,0-2 16,0-2-16,0 0 0,0-3 16,0-2-16,0 0 0,1-3 15,-1-3-15,0-1 0,0-2 16,-1 0-16,1-1 0,1 1 16,0-3-16,0-1 0,1-1 15,2-2-15,0 1 0,-1-1 0,-1 1 16</inkml:trace>
  <inkml:trace contextRef="#ctx0" brushRef="#br1" timeOffset="308715.3448">12252 5800 0,'0'0'15,"0"0"-15,0 0 0,0 0 0,0 0 16,0 0-16,0 0 0,5 28 16,-5-28-16,2 22 0,-2-22 15,3 29-15,-3-10 0,-2 3 16,1 1-16,0 1 0,0 2 0,-1 8 15,0 0-15,0 1 0,-1-1 16,0 2-16,-1 2 0,-2 7 16,1-2-16,-1 1 0,1 0 15,-1 0-15,1-1 0,-3 8 16,-1-2-16,1-5 0,2 0 16,-1-4-16,2-1 0,-1-1 15,2 1-15,-1 3 0,2-3 16,0-5-16,0-3 0,2-2 15,0-1-15,0-6 0,1 0 16,0-3-16,1-3 0,0-1 0,-1-1 16,1-1-16,0-1 0,1-3 15,0-1-15,-1-1 0,0-1 16,0 0-16,0-1 0,0-1 16,1 0-16,0-1 0,0-1 0,0-1 15,-2-1-15,2 2 0</inkml:trace>
  <inkml:trace contextRef="#ctx0" brushRef="#br1" timeOffset="309748.6072">14941 5620 0,'0'0'0,"0"0"16,0 0-16,0 0 0,0 0 15,0 0-15,0 0 0,8 31 16,-8-31-16,3 25 0,-3-25 15,0 35-15,-2-14 16,-1 3-16,-1 5 0,-2 2 0,2-2 16,-3 11-16,1 0 0,-2 8 15,-1 1-15,0 1 0,0 0 16,1-1-16,-1 0 0,-2 9 16,1-1-16,1-4 0,1-3 0,-2 9 15,0 0-15,2-7 0,0-5 16,1-1-16,2-1 0,-1-2 15,3-1-15,0 3 0,-1-4 16,4-8-16,1-3 0,1-2 16,0 0-16,0-5 0,1-4 15,1-2-15,0-2 0,-1-2 16,1-2-16,0-1 0,0 1 16,0-3-16,-1 0 0,-1-4 15,2-1-15,-2-2 0,-2-1 0,4 2 16,1-2-16,-1-1 0,0-2 15,1 1-15,-2 0 0,0 0 16</inkml:trace>
  <inkml:trace contextRef="#ctx0" brushRef="#br1" timeOffset="310463.1816">17556 5691 0,'0'0'0,"0"0"0,0 0 0,0 0 16,0 0-16,9 24 0,-9-24 15,3 22-15,-3-22 0,3 31 0,-3-11 16,0 2-16,-1 1 0,-1 4 15,-2 3-15,0 11 0,-2 1 16,1 1-16,-1 1 0,0 9 16,-1-1-16,1-2 0,0 1 15,1 4-15,-1-2 0,1 0 16,-1 2-16,3-5 0,-1-1 16,0 7-16,0-3 0,0-4 0,0-4 15,1 0-15,0 0 16,2-8-16,1-4 0,0-2 0,0 1 15,1-4-15,0-2 0,-1 0 16,0-3-16,2-2 0,0-6 16,0 0-16,-1-3 0,0-2 15,0 0-15,0-1 0,0 1 16,1-4-16,-1 0 0,0-1 16,0 0-16,0 0 0,-1-1 0,0 0 15,0-2-15,0 0 0</inkml:trace>
  <inkml:trace contextRef="#ctx0" brushRef="#br1" timeOffset="311913.1395">21386 5599 0,'0'0'0,"0"0"0,0 0 15,0 0-15,0 0 0,0 0 0,0 26 16,0-26-16,0 26 0,0-26 15,-3 40-15,1-17 0,0 1 0,-3 4 16,0 2-16,-2 10 16,1-1-16,-2 3 0,-1 2 15,-2 5-15,-1-6 0,1 2 16,1 2-16,-1 3 0,2-2 0,0-3 16,1-2-16,1-7 0,2-4 15,0-2-15,1-2 0,0-1 16,2-4-16,0 0 0,1-3 15,1-3-15,0-3 0,1-3 16,1-1-16,1-8 0,3-1 16,-2 0-16,0-1 0,-1 0 0</inkml:trace>
  <inkml:trace contextRef="#ctx0" brushRef="#br1" timeOffset="312314.3877">21549 5810 0,'0'0'0,"0"0"0,0 0 16,15-15-16,-15 15 0,19-11 15,-5 3-15,1 2 0,-2 0 0,1 2 16,2 0-16,0 2 0,1 1 15,5 1-15,-1 1 0,-3 2 16,-1 2-16,-2 1 0,-1 0 16,-2 3-16,-2 2 0,-2 4 15,-1 1-15,-1 1 0,-2 0 16,-1 3-16,1 2 0,-2 1 16,0-1-16,-1 2 0,0-2 0,1-1 15,1-1-15,-1 4 0,0 1 16,1-1-16,2-3 0,0-2 15,2-4-15,1 0 0,-1-3 16,3-3-16,2 0 0,-2-3 16,0-1-16,1-2 0,1-1 15,0-2-15,-1 0 0,-1 0 0,-2 0 16,-1 0-16</inkml:trace>
  <inkml:trace contextRef="#ctx0" brushRef="#br1" timeOffset="312597.1143">22066 5900 0,'0'0'0,"0"0"0,0 0 15,-18 14-15,18-14 0,-22 13 0,4-2 16,0 1-16,-2 2 0,-9 4 15,-1-1-15,1 2 0,0 2 16,-4 2-16,3-1 0,3-4 16,2 1-16,2-2 0,1-2 15,1-2-15,2-2 0,3-2 16,3-1-16,2-2 0,2 0 0,3-2 16,4-3-16,2-1 0,-2 4 15,2-4-15</inkml:trace>
  <inkml:trace contextRef="#ctx0" brushRef="#br1" timeOffset="312979.7564">22431 5521 0,'0'0'0,"0"0"16,0 0-16,0 0 0,-3 30 0,3-30 15,-4 31-15,2-10 16,-1 1-16,-2 5 0,0 3 16,-3 8-16,0-2 0,0 3 0,1 4 15,-3 4-15,1-4 0,0 4 16,0 2-16,-2 5 15,0-6-15,-1 0 0,0-1 0,1-6 0,1-3 16,0 3-16,0-3 16,1-3-16,2-6 0,2-1 15,3-4-15,0-6 0,0-2 0,1-3 16,1-1-16,0-3 16,-2-2-16,6-7 0,2-3 0,1-5 15,2-4-15,-1 4 0,-3 0 16,-1 2-16</inkml:trace>
  <inkml:trace contextRef="#ctx0" brushRef="#br1" timeOffset="313413.3759">22803 5879 0,'0'0'16,"0"0"-16,0 0 0,0 0 15,0 0-15,0 0 0,31 10 16,-31-10-16,29 6 0,-29-6 16,37 9-16,-18-3 0,0 1 0,1 1 15,1-2-15,-2 1 16,0 0-16,2 3 0,-2 1 0,-4-3 15,-1 1-15,-3 0 0,-4-1 16,-1 2-16,-3-3 0,-4 3 16,-5-1-16,-2 1 0,-4 0 15,-3 1-15,-1 1 0,-3-1 16,-3-3-16,-2 0 0,-3-1 16,3 0-16,1 0 0,-5 2 0,2 1 15,1-3-15,3 0 0,3 0 16,0 0-16,5-3 0,1 1 15,5-1-15,0-3 0,3 2 16,1-2-16,6-1 0,6-4 16,3 0-16,3-1 0,-2 1 15,-2-1-15,-1 2 0</inkml:trace>
  <inkml:trace contextRef="#ctx0" brushRef="#br1" timeOffset="313847.5407">23654 5474 0,'0'0'0,"0"0"0,0 0 16,0 0-16,0 0 0,0 0 15,-2 29-15,2-29 0,-2 25 0,0-7 16,0 6-16,-2-1 0,1 3 16,-3 2-16,0 3 15,-4 9-15,0-1 0,-2 10 0,1 1 16,-1-5-16,1-2 0,-4 9 15,1 1-15,3-6 0,1-4 16,1 0-16,2 0 0,-1-2 0,0-5 16,1 8-16,1-1 15,0-6-15,1-3 0,-1-3 16,2-1-16,2-2 0,1-2 0,3-4 16,2-3-16,0-6 15,-2-3-15,0-3 0</inkml:trace>
  <inkml:trace contextRef="#ctx0" brushRef="#br1" timeOffset="314430.2115">24251 5821 0,'0'0'16,"0"0"-16,0 0 0,0 0 0,-7-24 16,7 24-16,-9-14 0,3 7 0,-2 1 15,-1-2-15,-1 2 0,0 1 16,0 1-16,-1 2 16,-1 1-16,-1 2 0,0 0 0,0 2 15,-1 2-15,1 1 0,1 1 16,1 3-16,2 2 0,-1 5 15,3 1-15,2 0 0,4 2 16,3 0-16,4 1 0,1 2 16,3 1-16,0-2 0,1 1 0,1 4 15,1 1-15,-1-3 0,1 1 16,-1-3-16,-2-4 0,-2-1 16,-2-1-16,-2 2 0,-4 0 15,-3-1-15,-1-2 0,-1-2 16,-3 0-16,-1-4 0,-2-3 15,-4-1-15,-4-4 0,-1-2 16,0-2-16,-3-2 0,0-2 16,2-1-16,1 0 0,0-2 15,0 0-15,4 0 0,1-1 0,3-2 16,2 0-16,3-2 0,1-1 16,5 0-16,3 1 0,4 2 15,2-2-15,4 1 0,3 1 16,5-2-16,3 1 0,8-4 15,2 0-15,1 3 0,1 0 0,1 2 16,0 1-16,3-2 16,-3 2-16,-1 0 0,1 3 15,-5 0-15,-5 1 0,-5 2 0,-6 1 16,-3 1-16</inkml:trace>
  <inkml:trace contextRef="#ctx0" brushRef="#br1" timeOffset="314746.649">24631 5884 0,'0'0'0,"0"0"15,0 0-15,0 0 0,22 19 0,-22-19 16,18 19-16,-9-6 0,0 2 15,-1 1-15,1 0 0,0-1 16,-1 1-16,1 6 0,-2 0 16,0-1-16,-2-1 0,0 0 15,-2-2-15,0-1 0,0-2 0,-2-1 16,0 0-16,-1-1 0,1-4 16,-1 0-16,0-2 15,0-2-15,0 0 0,0-5 0,0 0 16,-3-1-16,-1-4 0,2 1 15,0 1-15,0 0 0</inkml:trace>
  <inkml:trace contextRef="#ctx0" brushRef="#br1" timeOffset="315013.1365">24916 5875 0,'0'0'0,"0"0"0,0 0 16,0 0-16,0 0 0,-30 20 0,30-20 16,-28 16-16,13-6 0,-3 3 15,-3 1-15,1-1 0,1 1 0,-6 5 16,2 0-16,1-1 16,2-2-16,0 0 0,-1 1 15,2-1-15,1-2 0,1 1 0,3 1 16,2-3-16,3-1 0,4-3 15,2-2-15,1-1 0,0-1 0,1-1 16</inkml:trace>
  <inkml:trace contextRef="#ctx0" brushRef="#br1" timeOffset="315213.6912">25178 6002 0,'0'0'0,"0"0"16,0 0-16,22-2 0,-11 4 0,5 0 16,3 0-16,2-1 15,0 2-15,7 1 0,-1 2 16,1-1-16,-2 1 0,0-2 16,-2 1-16,-3-2 0,-2 1 0,-4-1 15,-2-1-15,-2 0 0</inkml:trace>
  <inkml:trace contextRef="#ctx0" brushRef="#br1" timeOffset="315530.4001">25742 5896 0,'0'0'0,"0"0"16,0 0-16,0 0 0,0 0 0,0 0 16,-2 24-16,2-24 15,0 0-15,-11 35 0,5-18 16,-1 0-16,0 1 0,-1 0 0,-3 1 16,0-1-16,-1-1 0,-1 6 15,2 2-15,1-3 0,1-3 16,2 2-16,0 0 0,2-3 15,-1 0-15,3-2 0,1 0 16,2-3-16,1-1 0,0-2 16,0-1-16,0-2 0</inkml:trace>
  <inkml:trace contextRef="#ctx0" brushRef="#br1" timeOffset="316015.363">26403 5747 0,'0'0'0,"0"0"0,0 0 15,0 0-15,0 0 0,0 0 0,0 0 16,-20 25-16,20-25 0,-23 17 15,6-3-15,0 0 0,-2 0 16,-3 3-16,-2 2 0,0 1 16,2 0-16,-4 6 0,2 0 15,2-2-15,1 0 0,-1 4 16,3 0-16,3-4 0,3-3 0,4-2 16,4 0-16,1-5 0,1 0 15,6-2-15,2-1 16,1-3-16,1-3 0,4 0 0,4 0 15,1-3-15,2-1 0,-1-2 16,2-3-16,-1 2 0,-2-1 16,4-3-16,0-2 0,-6 1 15,0-2-15,-2 0 0,-3-2 16,-4 2-16,1 2 0,-5-1 16,-2-1-16,-4 1 0,-3 0 0,-3 0 15,-4-1-15,-2 2 16,-1 1-16,-2 1 0,-1 0 0,1 1 15,1 1-15,-6-1 0,-1 1 16,5 0-16,3 2 0,4-1 16</inkml:trace>
  <inkml:trace contextRef="#ctx0" brushRef="#br1" timeOffset="316570.6714">26807 5296 0,'0'0'0,"0"0"0,0 0 16,0 0-16,0 0 0,0 0 16,0 0-16,-3 29 0,3-29 15,-2 26-15,0-8 0,0 2 0,-2 1 16,-1 3-16,-2 0 16,0 4-16,1 1 0,-3 10 15,0 2-15,-1-1 0,0-1 0,-2 10 16,0 1-16,0-1 0,0-1 0,-4 8 15,1-1-15,2-5 16,1-3-16,-3 10 0,2 1 16,1-7-16,1-4 0,1-2 15,2-2-15,-1-2 0,2-2 0,-2 3 16,1-2-16,4-10 16,-1-4-16,1-2 0,0 1 0,-1-5 15,2-2-15,1-2 0,-1-3 16,1-3-16,1-3 0,0-1 15,0 0-15,0-3 0,1-3 16,0 2-16,0-2 0,0 0 16,0 0-16,0 0 0,2-1 15,-2 1-15,0-4 0,0 2 16,1 0-16,-2-2 0,-1-1 0,1 4 16,0-2-16,1 3 0</inkml:trace>
  <inkml:trace contextRef="#ctx0" brushRef="#br1" timeOffset="320097.0613">6328 5924 0,'0'0'0,"0"0"16,0 0-16,0 0 0,0 0 15,0 0-15,0 0 0,0 0 16,0 0-16,0 0 0,0 0 16,0 0-16,0 0 15,0 0-15,0 0 0,14-21 0,-14 21 16,0 0-16,24-1 0,-24 1 16,22 1-16,-22-1 0,24-1 15,-11 0-15,-1 0 0,5 0 16,-2 0-16,2 1 0,1-1 0,-2 0 15,0 0-15,0-1 16,-1 1-16,0 0 0,-1 1 16,-2-1-16,1-1 0,-2 1 0,0 1 15,0 0-15,0-1 0,-3 1 16,1 0-16,0 0 0,-4 0 16,2 1-16,0 1 0,-1 1 15,-4 0-15,2-2 0,-1 1 16,-1-1-16</inkml:trace>
  <inkml:trace contextRef="#ctx0" brushRef="#br1" timeOffset="330663.6761">7747 5107 0,'0'0'0,"0"0"0,-17-8 0,4 2 16,1 1-16,-7-2 0,-2 0 0,-11-1 16,-2-1-16,-4 4 0,-4-1 15,-13-1-15,1 0 0,-4 2 16,-1 4-16,-12 3 0,2 2 16,-12 2-16,3 2 0,0 3 15,4 3-15,-8 3 0,6 2 16,5 2-16,7 1 0,-25 10 15,13 0-15,10-3 0,7 2 0,7 2 16,4 2-16,1 1 0,1-2 16,7 3-16,6 1 0,3 0 15,5 0-15,5-1 0,6-2 16,6-2-16,6-2 0,3 4 16,2 2-16,2-4 0,1-1 15,2-8-15,4 5 0,-2-2 16,1 0-16,1 2 0,5 4 15,-1-2-15,4 0 0,7-1 16,5 2-16,-3-2 0,2-2 0,7 1 16,2-1-16,-1-4 0,2-2 15,3-1-15,5-1 0,6-1 16,2-1-16,-2-2 0,2-4 16,-2 0-16,-1 0 0,29 0 15,-2-5-15,-6-2 0,-5-1 0,0-3 16,-1-3-16,-2-1 0,-4-4 15,3 2-15,3 1 16,-4-7-16,-4-4 0,-5 2 0,-6 2 16,-2-3-16,-1-3 0,3-5 15,0-2-15,-8-3 0,-4 0 16,-3 0-16,3-4 0,-2-1 16,0-1-16,-6-1 0,-2-2 15,-5 2-15,-2-1 0,-1-4 16,-3-3-16,-4 6 0,-3 2 0,-4-6 15,-3-6-15,-5 3 0,-2 2 16,-4-2-16,0 0 16,-5 1-16,-5 4 0,-3 0 0,-2-1 15,9 19-15,-4-1 0,-7-7 16,-7-4-16,-2 4 0,0 1 16,-9-1-16,-6-1 0,2 1 15,1 1-15,-27-6 0,0 7 16,-1 7-16,1 4 0,-1 8 15,2 4-15,-1 2 0,3 0 0,-1 5 16,-2 3-16,2 7 16,0 4-16,22-5 0,16-4 0,10-3 15</inkml:trace>
  <inkml:trace contextRef="#ctx0" brushRef="#br2" timeOffset="334880.2087">18327 7674 0,'0'0'0,"0"0"16,0 0-16,0 0 0,26 0 0,-26 0 16,24-2-16,-24 2 15,26 2-15,-8-1 0,3 1 16,0-1-16,1-1 0,2 0 16,3 0-16,8 1 0,1-1 0,2 0 15,0 2-15,1-2 0,0 0 16,9 0-16,1 1 15,-4 1-15,-2 0 0,9 0 0,-1-1 16,-4 1-16,-4-1 0,0 0 16,1 1-16,-3-1 0,-4 0 15,3 2-15,-4 0 0,-8-2 16,-3-1-16,0 2 0,1-1 16,-4-1-16,-2 0 0,-5 0 15,-2 1-15,-3-1 0,-2 1 0,-5-1 16,-3 0-16,-2 1 15,-5-1-15,3 0 0,0 0 0,0 0 16</inkml:trace>
  <inkml:trace contextRef="#ctx0" brushRef="#br2" timeOffset="335247.222">18314 7878 0,'0'0'0,"0"0"16,0 0-16,33-1 0,-33 1 0,34 0 15,-13 0-15,4 0 0,2 1 0,13-1 16,4 1-16,0-1 15,0 1-15,11-1 0,1-1 16,1 1-16,-1 0 0,6 1 0,-4 1 16,-2 1-16,-2 1 0,6-2 15,-5-2-15,-5 1 0,-4-1 16,-5 2-16,-4 1 0,-4-1 16,-3 0-16,-5-1 0,-3-1 15,-3 0-15,-2 0 0,-6 0 16,-3 0-16,-1-1 0,-1-1 0,-2 0 15,0 1-15,0 0 0</inkml:trace>
  <inkml:trace contextRef="#ctx0" brushRef="#br2" timeOffset="335564.329">19468 7579 0,'0'0'0,"0"0"0,0 0 0,21 9 15,-21-9-15,20 10 0,-7-3 16,1-1-16,-1 3 0,1 1 16,2 2-16,-2 0 0,0 1 0,3 2 15,-2 3-15,-3 0 0,-1 0 16,-4 1-16,-4 1 0,-4-2 15,-2-2-15,-5 2 0,-3 0 16,-1-1-16,-2-1 0,-7-2 16,-6 0-16,-5 3 0,1 0 15,-6-3-15,-6-2 0,8-2 16,6-1-16,6-4 0</inkml:trace>
  <inkml:trace contextRef="#ctx0" brushRef="#br2" timeOffset="335847.041">18600 7567 0,'0'0'0,"0"0"0,0 0 15,0 0-15,0 0 0,-31 4 0,31-4 16,-32 12-16,13-3 0,-2 1 15,-3 2-15,2-1 0,1 0 16,-3 5-16,3 1 0,3-1 16,4-2-16,2 2 0,3 2 15,3 1-15,3 0 0,5-1 16,5 1-16,4 0 0,4 0 0,13 6 16,5-2-16,2 0 15,3-3-15,-8-3 0,-4-3 0,-6-3 16</inkml:trace>
  <inkml:trace contextRef="#ctx0" brushRef="#br2" timeOffset="336380.5218">21595 7603 0,'0'0'15,"0"0"-15,0 0 0,-10 20 0,6-9 16,-2 5-16,1 2 0,-1 2 15,1 1-15,-3 10 0,0 6 16,0-4-16,1 0 0,-4 9 16,0 2-16,2-4 0,1-3 0,-2 7 15,-1-2-15,1-4 16,3-6-16,1 1 0,2-2 16,0-4-16,1-5 0,1-1 15,1-3-15,0-4 0,0-6 0,1-2 16,2-4-16,0-1 0,0-1 15,0 0-15,1 0 0,-3 0 16</inkml:trace>
  <inkml:trace contextRef="#ctx0" brushRef="#br2" timeOffset="336680.7489">21798 7756 0,'0'0'0,"0"0"0,0 0 16,29 5-16,-29-5 0,29 9 0,-10 1 15,1 2-15,0 0 0,1 2 16,1 2-16,4 6 0,0-1 16,-2 1-16,-2 1 0,2 5 15,-4-1-15,-4 0 0,-2-3 16,-3 1-16,-2-3 0,-3-1 15,-1 0-15,-2-3 0,-1-2 0,-3-2 16,-1 0-16,0-4 0,-1-1 16,0-4-16,-2-2 0,-1-2 15,-1-1-15,2 0 0,0 0 16,1 0-16</inkml:trace>
  <inkml:trace contextRef="#ctx0" brushRef="#br2" timeOffset="336966.0707">22272 7766 0,'0'0'0,"0"0"0,0 0 16,0 0-16,-28 14 0,28-14 15,-21 17-15,21-17 0,-27 25 0,9-12 16,-2 1-16,1 0 0,-1 1 15,-6 4-15,0 2 0,-1 0 16,1 0-16,3-3 0,1-1 16,-1 2-16,2-5 0,2 2 15,1 0-15,3-3 0,0-2 16,7-4-16,0-1 0,2-2 16,2-1-16,4-3 0,3-5 15,1 0-15,-2 1 0,0 2 0</inkml:trace>
  <inkml:trace contextRef="#ctx0" brushRef="#br2" timeOffset="337280.5839">22548 7691 0,'0'0'0,"0"0"0,0 0 16,3 22-16,-3-22 0,4 22 0,-2-7 16,1 3-16,-2 1 0,-1 2 15,0 4-15,-1 6 0,-2 0 16,1 1-16,-1 1 0,0 0 0,-1 1 16,-1 4-16,-1 0 15,1-6-15,0-3 0,1-1 0,0-1 16,0-3-16,1-3 0,0-2 15,-1-1-15,2-4 0,1-3 16,2-4-16,2-4 0,0 0 16,-1-2-16,-2-1 0</inkml:trace>
  <inkml:trace contextRef="#ctx0" brushRef="#br2" timeOffset="337697.7447">23589 7793 0,'0'0'0,"0"0"0,0 0 15,0 0-15,-33-1 0,33 1 0,-32 3 16,12-1-16,-2 0 0,-2 2 15,-2 0-15,-1 1 0,1 0 16,-8 3-16,1 0 0,3-2 16,2 1-16,-4 3 0,2-1 15,5 0-15,3-2 0,3 0 16,3-2-16,5 1 0,2-2 0,2 0 16,2 0-16,3 2 15,2 1-15,6 0 0,5 0 16,1 1-16,3-1 0,5 1 0,5 0 15,-1 0-15,2 1 0,7 0 16,3 0-16,-2 2 0,-2-1 16,-2 0-16,-1-1 0,-3-2 15,-1 0-15,-1-1 0,-4 0 16,-3-2-16,-3 0 0,-3-1 16</inkml:trace>
  <inkml:trace contextRef="#ctx0" brushRef="#br2" timeOffset="338068.5453">24036 7571 0,'0'0'0,"0"0"0,0 0 16,0 0-16,0 0 0,1 30 15,-1-30-15,0 27 0,0-27 0,0 35 16,-2-13-16,-2 2 16,0 0-16,0 4 0,-2 3 15,-1 8-15,1-2 0,-1 3 0,2 2 16,-2 7-16,1-3 0,-2 0 15,0 2-15,0 2 0,2-5 16,-1-1-16,1 0 0,0-6 16,2-2-16,2-4 0,4 0 15,0-3-15,0-3 0,4-5 16,2-4-16,0-4 0,-2-3 0,-2-1 16</inkml:trace>
  <inkml:trace contextRef="#ctx0" brushRef="#br2" timeOffset="338615.219">24665 7840 0,'0'0'0,"0"0"16,0 0-16,-7-18 0,7 18 0,-10-16 15,4 6-15,0 2 0,-2 1 16,-3-2-16,-5 1 16,2 0-16,0 2 0,-5-1 0,0 2 15,2 3-15,0 1 0,1 2 16,-1 2-16,3 1 0,0 1 0,2 4 16,1 3-16,4 1 15,1 0-15,5 3 0,3 4 16,1-1-16,3-1 0,1 4 0,0 1 15,1 0-15,0 0 0,3 5 16,2-1-16,-2-3 0,0-2 16,-3 2-16,-3 0 0,-3-2 15,-2-5-15,-4-1 0,-4-4 16,1-1-16,-2-1 0,-3-3 16,-3-2-16,-2-2 0,-3-3 0,0 0 15,0-2-15,3-3 0,2 0 16,1-4-16,0-1 15,1 0-15,2 0 0,3-3 0,1-1 16,5 4-16,1 0 0,2-1 16,1-3-16,2 1 0,2-1 0,6 1 15,7 0-15,1 1 16,2 2-16,10-1 0,4 1 16,-2 0-16,-2 0 0,0 2 15,0 1-15,-3-2 0,-4-1 0,-1 1 16,-5 2-16,-5 2 0</inkml:trace>
  <inkml:trace contextRef="#ctx0" brushRef="#br2" timeOffset="338897.2664">24942 7909 0,'0'0'0,"0"0"15,0 0-15,19 15 0,-19-15 16,20 19-16,-8-5 0,0 0 16,0 0-16,2 5 0,0 3 15,-2-1-15,-2 0 0,-2 1 16,1 1-16,-2-4 0,-2 0 0,0-2 16,-2 0-16,-1-3 15,-1 0-15,-1-2 0,0-3 16,-1-1-16,-1-3 0,0-3 15,-1-2-15,-2-2 0,1-2 0,0 1 16,2 0-16,0 1 0</inkml:trace>
  <inkml:trace contextRef="#ctx0" brushRef="#br2" timeOffset="339164.2585">25209 7947 0,'0'0'0,"0"0"0,0 0 0,0 0 16,0 0-16,-25 12 0,25-12 15,-23 12-15,23-12 0,-24 16 16,8-6-16,-2-1 0,-1 1 0,1 0 16,-1 0-16,1 1 0,1 2 15,-6 1-15,1 1 16,3-2-16,1-1 0,1 0 0,3 0 15,2-3-15,1 1 0,3-2 16,3 1-16,2-3 0,3-3 0,0 1 16,0-1-16,0-1 0</inkml:trace>
  <inkml:trace contextRef="#ctx0" brushRef="#br2" timeOffset="339331.3656">25480 8086 0,'0'0'0,"0"0"16,23 3-16,-7 0 0,0 1 0,7 3 15,3 1-15,-1 0 16,-1 1-16,-2-4 0,-1 0 16,-3-1-16,-4-1 0,-2-1 0</inkml:trace>
  <inkml:trace contextRef="#ctx0" brushRef="#br2" timeOffset="339680.5259">26069 7997 0,'0'0'0,"0"0"16,0 0-16,0 0 0,0 21 15,0-21-15,0 20 0,0-20 16,-4 24-16,1-10 0,-1 3 16,-1 0-16,0-2 0,-2 2 15,0 0-15,-1 0 0,0-1 0,-2 6 16,1-3-16,2 1 0,0-2 15,3-1-15,0-2 0,2-3 16,1-1-16,1-1 0,1-2 16,1-1-16,2-2 0,1-3 15,2 0-15,-3-2 0,1 1 0,-2 0 16</inkml:trace>
  <inkml:trace contextRef="#ctx0" brushRef="#br2" timeOffset="340197.4846">26670 7851 0,'0'0'0,"0"0"15,0 0-15,0 0 0,0 0 0,-24 21 16,24-21-16,-22 16 0,22-16 16,-26 19-16,11-7 0,-2 0 15,-1 2-15,1 0 0,-1 2 16,2-1-16,0 2 0,-3 4 16,1 1-16,2 0 0,3-1 0,3 0 15,2 0-15,4-2 0,3-1 16,2 0-16,2 0 0,2-2 15,0-3-15,4-1 0,3-3 16,0 0-16,1-2 0,2 0 16,1-3-16,0 0 0,-2-1 15,0-3-15,2-2 0,-2-1 16,-1-1-16,0-1 0,-4 1 16,0-2-16,-2 1 0,-4-2 15,-3-2-15,-2 1 0,-1-2 0,-3-1 16,0 1-16,-2-1 0,0 0 15,-2-1-15,-2 2 0,-1 0 16,0 2-16,-1 0 0,0 0 16,0 1-16,0 1 0,2 2 15,1 1-15,0 1 0,3 2 16,0-1-16,2 0 0,2 0 0,1 0 16,-1 1-16</inkml:trace>
  <inkml:trace contextRef="#ctx0" brushRef="#br2" timeOffset="341003.3295">27047 7441 0,'0'0'0,"0"0"15,0 0-15,0 0 0,0 0 0,0 0 16,0 0-16,0 0 0,0 0 15,0 0-15,6 27 0,-6-27 16,0 0-16,-3 39 0,1-20 16,0 0-16,-2 2 0,1 2 15,-1 2-15,-2 1 0,1 1 0,-3 12 16,-1 3-16,1-2 16,2 0-16,-3 13 0,-1 2 15,2-3-15,2-3 0,-1 10 0,1 2 16,1-7-16,1-4 0,-1 10 15,3 0-15,0-9 0,1-4 16,1-2-16,1-1 0,-2-6 16,0-6-16,-1 5 0,1-2 15,1-7-15,1-2 0,2-4 16,-1-3-16,-1-4 0,0-3 0,1 1 16,0 1-16,0-4 15,-2-3-15,0 0 0,1-2 16,-2-3-16,-2 0 0,-1-4 0,-4-2 15,2 0-15,1 1 0,1 0 16</inkml:trace>
  <inkml:trace contextRef="#ctx0" brushRef="#br2" timeOffset="351414.6571">21277 7353 0,'0'0'0,"0"0"16,0 0-16,0 0 0,0 0 0,0 0 16,-17-14-16,17 14 0,0 0 15,-17-3-15,11 5 0,-2 3 16,-1-1-16,-2 4 0,-1 0 16,-1 3-16,0 0 0,0 5 15,2 2-15,1 2 0,1-1 0,-2 9 16,1 0-16,1 3 15,1 0-15,1 1 0,2 0 16,-1 9-16,2-2 0,0 0 16,-1 1-16,0-3 0,-2-2 0,-4 4 15,-2-2-15,-3-5 0,-1-1 16,-2-1 0,-1 2-16,1-3 0,1-1 0,-5-6 0,-4-3 15,2-4-15,0-2 0,5-2 16,1-4-16,1 1 0,2-1 15,0-1-15,3-4 0,2 1 16,1-3-16,0 0 0,1-3 16,3 1-16,0-1 0,4 0 0,2 1 15,0 2-15,1-3 0,2 2 16,3 0-16,2 1 0,0 1 16,1 1-16,1 3 0,0 1 15,1-1-15,1 3 0,1 3 16,1 2-16,-1 1 0,0 3 15,0 1-15,-2 4 0,-1 5 0,-1 2 16,-2 2-16,-1 5 16,0-1-16,-3 0 0,-2 1 15,-1 2-15,-1-1 0,-1 7 0,0-2 16,-2-3-16,0-2 0,-2-3 16,0-1-16,-1-4 0,1-5 15,0 1-15,1 1 0,-1-2 16,2-2-16,-2-1 0,1-2 15,1-2-15,2-2 0,1-4 16,1-3-16,2-2 0,3 0 0,-2-2 16,0-1-16,0 0 0</inkml:trace>
  <inkml:trace contextRef="#ctx0" brushRef="#br2" timeOffset="351950.8356">21774 8911 0,'0'0'0,"0"0"16,0 0-16,21 8 0,-21-8 0,20 12 15,-5-3-15,1 1 0,2 2 0,1 2 16,1 2-16,3 5 16,-2 2-16,-1 0 0,-2 0 15,-2 1-15,-3-2 0,1 7 16,-2 0-16,-3-4 0,-2-3 0,-4 0 15,-1-1-15,-2-1 0,-1-3 16,-1-1-16,0-2 0,-1-1 16,-1-2-16,1-2 0,0-3 15,0-1-15,1-3 0,-1-2 16,-2-3-16,2-4 0,1-2 0,0 2 16,1 0-16,0 1 0</inkml:trace>
  <inkml:trace contextRef="#ctx0" brushRef="#br2" timeOffset="352215.6089">22098 8958 0,'0'0'15,"0"0"-15,0 0 0,-22 17 0,22-17 16,-21 15-16,5-4 15,0 1-15,-2 1 0,-5 6 0,0 1 16,0-2-16,0 0 0,-2 1 16,0 0-16,-3 3 0,3-2 15,3-2-15,2-2 0,2 0 16,4-3-16,1-1 0,2-1 16,3-3-16,5-2 0,1-2 0,-1 0 15,1-2-15</inkml:trace>
  <inkml:trace contextRef="#ctx0" brushRef="#br2" timeOffset="352432.3987">22576 9082 0,'0'0'0,"11"1"16,6 1-16,1-1 0,2-1 0,11 3 15,3 0-15,6 1 0,-2 0 16,3 4-16,-3-1 16,-8 0-16,-6-1 0,-6 1 0,-5-3 15,-4 0-15,-3-1 0,0-1 16</inkml:trace>
  <inkml:trace contextRef="#ctx0" brushRef="#br2" timeOffset="352614.2717">22376 9262 0,'0'0'0,"0"0"0,0 0 16,0 0-16,0 0 0,27 1 15,-27-1-15,36 4 0,-12-4 16,2 1-16,4 0 0,2 0 0,2-1 16,9 1-16,-1 1 15,-2-2-15,-3 0 0,6-1 0,-3-2 16,-8 2-16,-6-1 0,-5 1 15</inkml:trace>
  <inkml:trace contextRef="#ctx0" brushRef="#br2" timeOffset="352897.9921">22823 8943 0,'0'0'0,"0"0"0,0 0 0,0 0 15,-10 22-15,10-22 0,-11 21 16,11-21-16,-16 28 0,6-12 16,-1 3-16,0-1 0,1 1 0,-2 7 15,0 1-15,-1-2 16,2-2-16,0 1 0,0 0 0,2-1 15,1-2-15,0 0 0,1-1 16,3-3-16,2-2 0,0-2 16,0-2-16,1-2 0</inkml:trace>
  <inkml:trace contextRef="#ctx0" brushRef="#br2" timeOffset="353364.5075">23243 9058 0,'0'0'16,"0"0"-16,0 0 0,0 0 0,0 0 16,0 0-16,-17 17 15,17-17-15,-19 17 0,19-17 0,-23 24 16,9-10-16,1 1 0,0 3 15,0 0-15,1-1 0,2-1 16,-1 6-16,3 2 0,1-4 16,3-1-16,3-1 0,3-2 15,1-2-15,2-3 0,2-1 16,4-2-16,2-2 0,-1-1 0,4-3 16,4-3-16,-1-2 0,0-1 15,0-2-15,1-2 16,-1-1-16,-2 0 0,2-5 0,2-2 15,-3 1-15,-4 1 0,-2-2 16,-1 0-16,-4 3 0,-3 0 0,-1-1 16,-3-1-16,-3 0 15,-1 1-15,-4-1 0,-3 0 16,1 4-16,-1 2 0,-8-1 16,-7 3-16,2 1 0,0 2 0,-1 1 15,1 3-15,4 0 0,4 0 16,3 0-16</inkml:trace>
  <inkml:trace contextRef="#ctx0" brushRef="#br2" timeOffset="354561.8277">24031 9463 0,'0'0'15,"0"0"-15,0 0 0,0 0 0,0 0 16,0 0-16,0 0 16,0 0-16,0 0 0,0 0 15,0 0-15,0 0 0,6 21 0,-6-21 16,0 0-16,0 0 0,0 0 15,0 0-15,0 23 16,0-23-16,0 0 0,0 0 0,0 0 16,0 23-16,0-23 0,0 0 15,0 0-15,0 0 0,-4 19 0,4-19 16,0 0-16,0 0 0</inkml:trace>
  <inkml:trace contextRef="#ctx0" brushRef="#br2" timeOffset="356198.7301">25120 9353 0,'0'0'0,"0"0"0,0 0 0,0 0 16,9-17-16,-9 17 0,0 0 16,21-23-16,-13 14 0,0-1 15,0-2-15,-2 1 0,1 1 0,-2-2 16,0-1-16,-1 2 0,1 1 16,-3-1-16,-2-3 15,-2 1-15,-2 1 0,-5-2 16,-4 1-16,0 1 0,0 0 0,-3 1 15,-1 2-15,0 3 0,1 1 16,-1 3-16,-1 2 0,3 1 16,1 2-16,0 2 0,3 1 15,3 0-15,0 1 0,2 3 16,4 2-16,2 0 0,1 1 0,5 2 16,4 3-16,0 0 0,1 0 15,1 2-15,1 0 16,2 6-16,-1 0 0,-1-1 0,-1 0 15,-2-3-15,-1-4 0,-4 0 16,-3 2-16,-2-3 0,-2-3 0,-3 1 16,-4-1-16,-2-2 15,-2-3-15,-6 0 0,-5-1 16,3-2-16,2-2 0,-2-3 16,-1-2-16,1 0 0,1 0 0,1-3 15,2-2-15,1 0 0,4 2 16,3-4-16,3-2 15,1 0-15,3 3 0,6-3 0,4-2 16,3 2-16,4-1 0,12-3 16,9-1-16,-1 4 0,0 1 0,5-1 15,4-2-15,1 0 16,-6 0-16,-8 3 0,-7 3 16,-5 1-16</inkml:trace>
  <inkml:trace contextRef="#ctx0" brushRef="#br2" timeOffset="356481.3752">25593 9221 0,'0'0'0,"0"0"16,0 0-16,0 0 0,14 26 0,-14-26 15,16 24-15,-7-10 0,1 1 16,0 3-16,1 2 15,-1 1-15,-1-1 0,1 6 0,-1 1 16,-2-3-16,0 1 0,-2-3 16,1-1-16,-2-2 0,0-1 0,-1 0 15,-1-1-15,0-3 16,-1 0-16,1-4 0,-2 0 16,0-3-16,0-1 0,0-4 15,0-2-15,-4-4 0,1-2 0,1 3 16,0 0-16,0 0 0</inkml:trace>
  <inkml:trace contextRef="#ctx0" brushRef="#br2" timeOffset="356731.753">25909 9369 0,'0'0'0,"0"0"16,0 0-16,0 0 0,0 0 0,-20 20 15,20-20-15,-22 19 0,22-19 16,-26 18-16,11-8 0,2 0 16,0 0-16,-2 2 0,1 1 15,0-2-15,1 0 0,-1 0 16,1 0-16,-2 1 0,1-2 0,2 0 16,2-3-16,3-1 0,1-1 15,3-2-15,0 0 0,-1-1 16</inkml:trace>
  <inkml:trace contextRef="#ctx0" brushRef="#br2" timeOffset="356898.6439">26107 9454 0,'0'0'0,"0"0"0,0 0 15,31 0-15,-31 0 0,30 3 0,-11 0 16,-1 1-16,2 0 0,5 2 15,-3-1-15,-3 0 0,-1 0 0,-4-2 16,-1-1-16,-2 1 16</inkml:trace>
  <inkml:trace contextRef="#ctx0" brushRef="#br2" timeOffset="357203.9226">26656 9331 0,'0'0'16,"0"0"-16,0 0 0,0 0 0,0 0 16,-5 22-16,5-22 15,-12 23-15,4-11 0,-1 3 0,-1 0 16,-1 2-16,0-1 0,-2 2 15,-2 2-15,-3 3 0,1-3 16,1 0-16,-1 0 0,4-1 16,2-2-16,0 2 0,1-2 15,2-1-15,2-2 0,1-2 16,3-2-16,3-2 0,3-1 0,-1-2 16,-1 0-16,0-1 15</inkml:trace>
  <inkml:trace contextRef="#ctx0" brushRef="#br2" timeOffset="357653.8434">27116 9359 0,'0'0'0,"0"0"16,0 0-16,0 0 0,0 0 0,-20 12 15,20-12-15,-20 13 0,20-13 16,-28 17-16,8-4 0,0-1 16,1 1-16,-2 1 0,-1 2 15,-5 5-15,1-1 0,2-1 16,1-1-16,3 1 0,3 0 0,-1 4 16,2 1-16,4-3 0,4-3 15,0-2-15,2 0 16,3-2-16,1-3 0,4-2 0,2-2 15,2 0-15,2-1 0,4-2 16,4-3-16,0-1 0,-2 0 0,0-2 16,1-2-16,-1-1 15,0-1-15,0 0 0,-1-4 16,-1 2-16,-2-1 0,-2-1 16,-2 1-16,-1 0 0,-3-1 0,-2 0 15,-2 0-15,-3 0 0,-1 1 16,-3 0-16,-1-1 15,-1 0-15,-1 1 0,-4 0 0,-2-1 16,0 2-16,1 0 0,3 2 16,2 0-16,2 2 0</inkml:trace>
  <inkml:trace contextRef="#ctx0" brushRef="#br2" timeOffset="357881.2601">27372 9496 0,'0'0'0,"10"1"0,5 1 16,2 0-16,-1-1 0,13 1 16,4 1-16,-1 0 0,-2 1 0,6 1 15,1 1-15,-5 0 0,-4-2 16,-1 1-16,-7-2 15,-7 0-15,-2-1 0,-2 0 0</inkml:trace>
  <inkml:trace contextRef="#ctx0" brushRef="#br2" timeOffset="358098.1102">27183 9620 0,'0'0'0,"0"0"0,0 0 0,21 4 16,-21-4-16,30 5 0,-8 0 16,1 0-16,3 0 0,10 4 15,3-2-15,-2 1 0,-1-1 0,7 1 16,-1-1-16,-4 2 16,-5-2-16,3-2 0,-4-5 15,-10 1-15,-4-1 0,-4 0 0</inkml:trace>
  <inkml:trace contextRef="#ctx0" brushRef="#br2" timeOffset="358381.7946">27640 9406 0,'0'0'0,"0"0"0,0 0 0,0 0 16,0 0-16,-12 27 0,12-27 16,-17 22-16,17-22 0,-19 26 15,8-10-15,-1 0 0,0-1 0,-2 3 16,-2 1-16,-2 6 0,0 0 16,1-1-16,1 1 15,2-4-15,0-1 0,1 3 16,2-2-16,3-3 0,3-3 0,0-3 15,1-2-15,1-2 0</inkml:trace>
  <inkml:trace contextRef="#ctx0" brushRef="#br2" timeOffset="358848.6556">28161 9544 0,'0'0'0,"0"0"0,0 0 0,0 0 0,0 0 16,-23 17-16,23-17 15,-24 15-15,24-15 0,-27 18 0,12-5 16,0-1-16,0 2 0,0 0 15,-1 2-15,-1 3 0,1-4 16,3 2-16,2-2 0,2 0 16,3 1-16,3-2 0,4 1 15,3-3-15,1 0 0,4 0 16,4-1-16,1-1 0,0 0 0,5-2 16,3-3-16,-1 0 0,-2-3 15,7-1-15,-1-3 16,-5-1-16,-1-2 0,4-3 0,-1-2 15,-3 1-15,-3 0 0,0-2 16,-2-3-16,-2 0 0,-2 0 0,-3-3 16,-2-2-16,0 1 15,-2 2-15,-4 0 0,-2-1 16,-3 1-16,-1 1 0,-7-1 16,-7-2-16,0 4 0,1 3 0,4 1 15,3 3-15,2 0 0</inkml:trace>
  <inkml:trace contextRef="#ctx0" brushRef="#br2" timeOffset="410283.899">11833 10134 0,'0'0'16,"0"0"-16,0 0 0,0 0 0,0 0 0,0 0 16,35-3-16,-35 3 15,30-2-15,-30 2 0,44 0 16,-19 0-16,1-1 0,11 1 15,6 0-15,-3 1 0,-4 1 0,14-1 16,3-1-16,-6 0 16,-4 1-16,12 0 0,2-1 15,-6 1-15,-5-1 0,2 0 16,1 1-16,-4-1 0,-5 1 0,8-1 16,-1 0-16,-8 2 0,-7-1 15,0 2-15,0-1 0,-5 0 16,-2 0-16,-5-1 0,0 1 15,-6 0-15,-3 1 0,-5 1 16,-1-1-16,-4 1 0,-4 1 0,2-3 16,0 1-16,1-3 0</inkml:trace>
  <inkml:trace contextRef="#ctx0" brushRef="#br2" timeOffset="410700.6723">11892 10294 0,'0'0'0,"0"0"0,0 0 15,0 0-15,27-2 0,-27 2 16,33-3-16,-13 1 0,2 0 0,4 0 16,4 1-16,0 0 15,0 0-15,16 0 0,2 0 16,7 2-16,-5 2 0,3-2 0,2-1 16,5 0-16,-8 2 0,1 0 15,0 0-15,-5-1 0,-5 1 0,7-1 16,0 0-16,-8 0 15,-6 1-15,0-1 0,-2 0 16,-5 1-16,-3 0 0,-5-2 16,-4 0-16,-2-2 0,-5 0 0,-4-1 15,-1 1-15,-2-2 0,-1-1 16,0 1-16,0 2 0,-1-1 16</inkml:trace>
  <inkml:trace contextRef="#ctx0" brushRef="#br2" timeOffset="411017.158">12869 10022 0,'0'0'0,"0"0"15,0 0-15,21 5 0,-21-5 0,23 5 16,-23-5-16,34 11 15,-15-5-15,2 2 0,2 3 16,7 2-16,-1-1 0,-1 3 16,0 2-16,-4-2 0,-2-1 0,0 5 15,-3 0-15,-4-2 0,-1 0 16,-6 1-16,-1 2 16,-3-2-16,-1 0 0,-8-1 0,-6-1 15,-3 0-15,-4-1 0,-7 0 16,-7 1-16,-2-1 0,-2-2 0,-15 1 15,-7-2-15,14-2 16,9-2-16,7-3 0</inkml:trace>
  <inkml:trace contextRef="#ctx0" brushRef="#br2" timeOffset="411366.7">12335 10011 0,'0'0'15,"0"0"-15,0 0 0,0 0 0,0 0 16,0 0-16,-17-11 0,17 11 16,-20 6-16,20-6 0,-34 14 15,14-5-15,-1 1 0,-2 2 16,-1 1-16,-6 4 0,2-1 15,3 3-15,1-1 0,2-2 16,2-1-16,-2 3 0,1 1 16,6-2-16,7-1 0,3 0 15,4 1-15,2-4 0,2-1 0,4 2 16,2 0-16,3 0 0,3 0 16,11 2-16,2-1 0,4 1 15,3 1-15,-1-1 0,1 1 16,-6-4-16,-6-2 0,-4-2 15</inkml:trace>
  <inkml:trace contextRef="#ctx0" brushRef="#br2" timeOffset="415450.4206">14095 9810 0,'0'0'0,"0"0"0,0 0 0,0 0 15,0 0-15,0 0 0,0 0 16,-25 7-16,25-7 0,-20 9 16,20-9-16,-22 16 0,12-5 0,0 1 15,1 0-15,1 4 0,1 1 16,0 2-16,1 2 0,1 0 15,1 1-15,-1 8 0,1 1 16,0 1-16,2-1 0,0 1 16,1 1-16,0 4 0,0 0 15,0-1-15,-1-1 0,1-1 16,0-1-16,0 1 0,0-3 16,-1 0-16,0-1 0,-2 5 15,1-3-15,-2-3 0,-1-3 0,-2-1 16,-1-1-16,0-5 0,-4 0 15,0 0-15,-1 0 0,1-4 16,1-3-16,-1-1 0,2-2 16,-1-1-16,-1-1 0,-5-1 15,-1-3-15,-2-2 0,0-1 0,1 3 16,2 4-16,4-2 0,2-1 16,2 0-16</inkml:trace>
  <inkml:trace contextRef="#ctx0" brushRef="#br2" timeOffset="415666.8131">13686 10258 0,'0'0'0,"0"0"16,0 0-16,0 0 0,0 0 15,34-14-15,-34 14 0,36-5 16,-12 3-16,1 1 0,3 0 15,1 1-15,2 0 0,8 1 16,-2 1-16,0 0 0,-1 0 16,0-1-16,-6 2 0,-6-2 15</inkml:trace>
  <inkml:trace contextRef="#ctx0" brushRef="#br2" timeOffset="415986.2484">14458 10015 0,'0'0'0,"0"0"0,0 0 15,0 0-15,0 0 0,-16 26 16,16-26-16,-12 25 0,12-25 0,-16 31 16,6-12-16,0 1 0,0 0 15,1 3-15,1 1 16,1 7-16,0-1 0,4 0 0,1 1 16,4-2-16,2 0 0,4 1 15,2-2-15,1-5 0,0-2 0,-2-5 16,-3-3-16,0-1 15</inkml:trace>
  <inkml:trace contextRef="#ctx0" brushRef="#br2" timeOffset="416517.2481">15079 10175 0,'0'0'0,"0"0"16,0 0-16,0 0 0,-4-19 0,4 19 16,-8-12-16,2 4 0,-2 0 15,-2 1-15,-3 3 16,-2-1-16,1 1 0,-1 1 0,-1 1 16,1 0-16,-1 5 0,-2 0 15,1 2-15,2 0 0,1-1 16,6 3-16,2 2 0,2 3 15,0-1-15,6 0 0,3 0 16,1 2-16,0 0 0,4 3 16,2 1-16,1-1 0,1 1 0,1-2 15,2 2-15,-3 1 0,-1 1 16,0 0-16,-2-1 0,-4-5 16,-1-2-16,-4 0 0,-2 3 15,-5-3-15,-1-2 0,-5-1 16,-2-4-16,-1-1 0,1 0 15,-2-2-15,-2-2 0,1-2 0,-1 0 16,0-3-16,2 0 16,2 0-16,2 0 0,1-1 15,0-2-15,2 0 0,2 0 0,1-1 16,3 0-16,2-1 0,2-1 16,6-1-16,5-2 0,0 2 15,2 1-15,5 1 0,4 1 16,1 0-16,-1 1 0,7-1 15,-1 0-15,-1-1 0,-1 0 16,-4 4-16,-6-1 0,-2 3 0</inkml:trace>
  <inkml:trace contextRef="#ctx0" brushRef="#br2" timeOffset="416766.9029">15339 10145 0,'0'0'0,"0"0"0,0 0 16,0 0-16,18 23 0,-18-23 0,17 24 15,-8-11-15,-1 1 0,1 2 16,-1 1-16,1 0 0,0 0 16,1 4-16,-1 1 0,-1-2 15,-1 0-15,-2-2 0,0-2 16,-2-2-16,0-2 0,0-1 15,-2-2-15,0-4 0,0-1 0,0-2 16,-1-2-16,1 4 16</inkml:trace>
  <inkml:trace contextRef="#ctx0" brushRef="#br2" timeOffset="417016.9945">15592 10231 0,'0'0'0,"0"0"0,0 0 16,0 0-16,0 0 0,-23 12 15,23-12-15,-30 17 0,30-17 0,-35 21 16,15-10-16,1 0 0,-1 1 16,-1 0-16,-2 1 15,-3 4-15,2-2 0,3-2 0,3-1 16,4-1-16,2-1 0,3-5 15,3-3-15,2-1 0,1 1 0,-1-1 16</inkml:trace>
  <inkml:trace contextRef="#ctx0" brushRef="#br2" timeOffset="417201.0015">15761 10355 0,'0'0'0,"0"0"0,0 0 15,24-3-15,-24 3 0,30 2 16,-30-2-16,38 2 0,-18 0 0,1 0 16,0-1-16,4 0 0,-1 0 15,-3-3-15,-3-1 0,-2 1 16,-3 0-16,-2-1 0</inkml:trace>
  <inkml:trace contextRef="#ctx0" brushRef="#br2" timeOffset="417450.5116">16198 10192 0,'0'0'0,"0"0"16,0 0-16,0 0 0,0 0 0,0 0 15,-2 26-15,2-26 16,-4 23-16,4-23 0,-11 29 15,3-12-15,0 2 0,-2 0 16,-1 0-16,0-1 0,0 0 16,-1 6-16,1 1 0,2-3 15,2-2-15,1-1 0,3 0 16,3-4-16,3-2 0,-1-2 0,1-2 16,-1 0-16</inkml:trace>
  <inkml:trace contextRef="#ctx0" brushRef="#br2" timeOffset="417900.8552">16698 10162 0,'0'0'0,"0"0"0,0 0 15,0 0-15,0 0 0,-21 19 16,21-19-16,-28 15 0,28-15 0,-33 19 16,15-5-16,-1-1 0,0 2 15,-5 4-15,0 1 16,3 0-16,2 0 0,2 0 0,3-2 16,2 0-16,2-2 0,2 0 15,4 1-15,2-4 0,2-3 16,5 1-16,5-1 0,2-1 15,1-1-15,2-1 0,1-2 16,2-1-16,0-1 0,0-2 16,2 1-16,-2-2 0,-2 0 0,-1-3 15,-2 0-15,-2 0 16,-2 0-16,-2-1 0,-1-1 0,-2 0 16,0 0-16,-7-2 0,-2 0 15,-6-1-15,-3 1 0,-5 0 16,-3-1-16,-1 0 0,-2-1 15,1 0-15,1-1 0,-1 0 16,5 2-16,4 2 0</inkml:trace>
  <inkml:trace contextRef="#ctx0" brushRef="#br2" timeOffset="418250.6968">17100 10149 0,'0'0'0,"0"0"15,13 13-15,-5-4 0,0-1 0,1 3 16,1 4-16,1 4 0,0 1 15,-2 2-15,-3 1 0,-1-1 16,-2 0-16,-3 1 0,-3 0 16,-1-1-16,0-2 0,-5 6 15,-2-1-15,-1-4 0,-1-4 0,-2-2 16,1-2-16,0-1 0,-1-1 16,2 0-16,1-1 15,2-2-15,1 0 0,1-2 0,2 0 16,1-4-16,2 0 0,1 1 15,0-2-15,0 2 0</inkml:trace>
  <inkml:trace contextRef="#ctx0" brushRef="#br2" timeOffset="420968.3531">17666 10126 0,'0'0'0,"0"0"0,0 0 16,0 0-16,0 0 0,0 0 15,0 0-15,0 0 0,0 0 16,0 0-16,0 0 0,0 0 15,32 3-15,-32-3 0,31 8 16,-12-3-16,2-1 0,3 0 16,1 2-16,-1 0 0,-2 1 0,7 3 15,0 1-15,-5 0 0,-2-2 16,-3 0-16,-4 2 16,-3-2-16,-3 1 0,-3 0 0,-5 1 15,-2-2-15,-3 1 0,-4 0 16,-3 0-16,-1-1 0,-1 0 0,-5 0 15,-2 0-15,0 0 16,1-1-16,-4 3 0,1-1 16,2-2-16,2 1 0,2-2 15,0 0-15,3-1 0,2-1 0,3 0 16,4 1-16,3-2 0,2 0 16,4-2-16,6-2 0,-2-1 15,-1 0-15,-1 1 0</inkml:trace>
  <inkml:trace contextRef="#ctx0" brushRef="#br2" timeOffset="421517.4792">19131 9972 0,'0'0'0,"0"0"15,0 0-15,0 0 0,0 0 0,-15-19 16,15 19-16,-22-11 0,22 11 16,-31-12-16,12 7 15,-1 1-15,-1 0 0,-8 0 0,-3 2 16,5 2-16,2 0 0,-1 3 15,0 0-15,1 3 16,1 0-16,-2 5 0,3 4 0,3 0 16,3 1-16,3 4 0,3 1 15,2 0-15,1 0 0,3 3 0,2 1 16,1-1-16,4-1 0,0 5 16,1 5-16,0-2 0,1-1 15,2 7-15,3 3 16,-2-4-16,-3-4 0,1 3 0,-1 1 15,-3-3-15,-3-3 0,-4-1 16,-3 0-16,1-3 0,-1-2 0,-1 0 16,0 2-16,0-5 0,0-1 15,-4-3-15,-3-2 16,1-2-16,-1-1 0,0-4 0,-2-2 16,2-2-16,2-1 0,-5-3 15,-3-3-15,2-1 0,-3-4 16,1-3-16,-1-3 0,3-3 15,3 0-15,0 2 0,5 3 16,2 2-16</inkml:trace>
  <inkml:trace contextRef="#ctx0" brushRef="#br2" timeOffset="421700.3496">18339 10294 0,'0'0'0,"0"0"15,0 0-15,22-4 0,-22 4 0,32-1 16,-8 1-16,1 0 0,3 1 16,11 2-16,5 0 0,-1 0 15,-1 1-15,11-1 0,-1 0 16,-7-2-16,-5-3 0,-2 1 0,-8 0 16,-7 1-16</inkml:trace>
  <inkml:trace contextRef="#ctx0" brushRef="#br2" timeOffset="421990.298">19206 10153 0,'0'0'0,"0"0"16,0 0-16,-20 18 0,20-18 15,-18 19-15,9-6 0,-1 2 0,0 0 16,-4 9-16,0 1 16,1 0-16,1-2 0,2 1 15,2-2-15,3 2 0,2-2 0,3 5 16,3-1-16,1-4 0,2-4 16,0 0-16,3-2 0,0-3 15,0-2-15,3-6 0,3-5 16,-5 0-16,-1 0 0,-1 0 15</inkml:trace>
  <inkml:trace contextRef="#ctx0" brushRef="#br2" timeOffset="422200.661">19397 10328 0,'0'0'0,"0"0"0,0 0 15,0 0-15,33 2 0,-33-2 16,38 6-16,-16-2 0,2 0 16,1 2-16,2 1 0,5 1 0,-3 0 15,-1 1-15,-1 0 16,-3 0-16,-1-4 0,-5 2 0,-2-3 16,-3 0-16</inkml:trace>
  <inkml:trace contextRef="#ctx0" brushRef="#br2" timeOffset="422517.4673">19978 10235 0,'0'0'0,"0"0"16,0 0-16,0 0 0,0 0 0,21 26 15,-21-26-15,14 25 16,-6-12-16,-1 3 0,1 0 16,0 2-16,-2 0 0,1 1 15,0 0-15,1 6 0,0-2 0,0 0 16,-1 1-16,-2-2 16,1-2-16,-2-2 0,0-1 0,0 0 15,-1-1-15,-1-4 0,0-2 16,0-1-16,-2-1 0,0-6 15,0-2-15,-3-4 0,3 4 0,-2-2 16</inkml:trace>
  <inkml:trace contextRef="#ctx0" brushRef="#br2" timeOffset="422800.9421">20255 10347 0,'0'0'0,"0"0"0,0 0 16,0 0-16,0 0 0,-24 17 15,24-17-15,-30 16 0,30-16 0,-34 19 16,16-10-16,-2 2 0,-2-1 16,-6 5-16,1 0 0,1-1 15,3-2-15,-1 2 0,0-1 16,3 0-16,2-2 0,2-2 15,2 0-15,2-2 0,2 0 0,2-3 16,1 0-16,1-2 16,2-4-16,3-2 0,3-1 15,0 0-15,0 1 0,0 1 0</inkml:trace>
  <inkml:trace contextRef="#ctx0" brushRef="#br2" timeOffset="423067.2347">20519 10282 0,'0'0'16,"0"0"-16,0 0 0,19 18 0,-19-18 16,14 21-16,-4-6 0,0 0 15,1 2-15,0 6 0,-2 2 16,-4-2-16,-3-2 0,-2 4 15,-3 3-15,-1-2 0,-2-3 16,-5 5-16,-3 1 0,-4-4 0,-3-1 16,-4 0-16,-3-2 15,-1 1-15,-2-2 0,1-1 16,7-4-16,5-3 0</inkml:trace>
  <inkml:trace contextRef="#ctx0" brushRef="#br2" timeOffset="425600.6032">21533 10442 0,'0'0'0,"0"0"16,0 0-16,0 0 0,0 0 15,0 0-15,23 4 0,-23-4 16,0 0-16,40-2 0,-40 2 16,36 0-16,-16-1 0,3 1 15,4 0-15,0 1 0,3 1 0,11 0 16,2 0-16,-1 1 0,0-1 16,12 1-16,1 0 0,-3-1 15,-3 0-15,11 1 0,-1-1 16,-6 1-16,-3 0 0,8 2 15,0-1-15,-9 1 0,-6 2 16,-1-4-16,-1 1 0,-6 0 16,-4 0-16,-4-1 0,-4-1 15,-4 0-15,-5-1 0,-3 0 16,-2 0-16,-6 1 0,-1-2 0,-6 3 16,-5 3-16,3-2 0,2-1 0,0 0 15</inkml:trace>
  <inkml:trace contextRef="#ctx0" brushRef="#br2" timeOffset="425983.7342">21548 10579 0,'0'0'0,"0"0"0,0 0 15,0 0-15,27-2 0,-27 2 0,35-2 16,-13 1-16,2 0 0,5 0 16,6 0-16,9-1 0,0 1 15,13-1-15,4-2 0,-7 3 16,-5 2-16,14 3 0,1 1 15,-8-1-15,-5 0 0,8 0 16,-2 1-16,-8 0 0,-6-2 16,0 0-16,-1-1 0,-7 0 0,-7 1 15,-1-2-15,-3-1 16,-3-1-16,-2-1 0,-4 0 0,-3-1 16,-4 0-16,-2-1 0,-2-2 15,-3-1-15,0 2 0,0 0 0,0 2 16</inkml:trace>
  <inkml:trace contextRef="#ctx0" brushRef="#br2" timeOffset="426283.9831">22561 10336 0,'0'0'0,"0"0"0,0 0 15,21 6-15,-21-6 0,23 5 16,-9-1-16,3 2 0,0 1 0,3 2 16,2 0-16,-1-1 15,-1 1-15,5 4 0,1 1 16,-3 1-16,-1-1 0,-3 2 16,-3 0-16,-3 0 0,-2-1 0,-5-1 15,-5 1-15,-2-1 0,-3-1 16,-6 2-16,-5 0 0,-5-1 15,-3-2-15,-11 3 0,-3-1 16,-4-2-16,-1-3 0,2 0 16,9-2-16,7-2 0</inkml:trace>
  <inkml:trace contextRef="#ctx0" brushRef="#br2" timeOffset="426650.4403">21779 10208 0,'0'0'0,"0"0"15,0 0-15,-22 9 0,22-9 16,-20 9-16,4-3 0,-2 0 15,-1 0-15,-1 1 0,1 3 16,-6 1-16,3 2 0,1-2 16,2 2-16,3 0 0,5 2 0,2-1 15,2-1-15,2 0 16,3 0-16,3-1 0,3 0 0,1 0 16,0 1-16,5 0 15,5 2-15,1-2 0,4 0 0,2 0 16,2 1-16,1 2 0,-1-1 0,9 5 15,2-2-15,2 0 16,-1-1-16,-2-2 0,-7-2 16,-7-3-16</inkml:trace>
  <inkml:trace contextRef="#ctx0" brushRef="#br2" timeOffset="430084.3211">24210 10672 0,'0'0'0,"0"0"0,0 0 0,0 0 15,0 0-15,2-21 0,-2 21 16,0 0-16,5-25 0,-4 16 16,-1-2-16,0-1 0,-1 0 0,-2-2 15,0 0-15,0-1 0,0 2 16,-3-1-16,-1 1 16,0 1-16,-1 1 0,-5-4 0,-2 0 15,-1 0-15,-2 1 0,-1 1 16,-1 1-16,1 3 0,1 0 0,-1 2 15,1 1-15,1 2 16,2 1-16,-1 1 0,1 2 16,0 3-16,3 1 0,4 1 15,1 2-15,3 0 0,1 1 0,3 3 16,3 2-16,0-1 0,2 1 16,3 3-16,2 2 0,-1-2 15,0-1-15,-1 2 0,2 3 16,-1 0-16,-2-1 0,-1 6 15,0-1-15,-4 0 0,-2-4 0,-4 1 16,-3-2-16,-1-1 0,-2-2 16,-7 0-16,-6 0 15,2-5-15,2-1 0,-2-1 16,0-3-16,1 0 0,0-2 0,1-3 16,-1-2-16,2-1 15,4-1-15,3-4 0,3-2 0,1 1 16,3-1-16,3-2 0,2-2 15,2 3-15,3-1 0,5-2 16,3-1-16,2 0 0,0-1 16,7-3-16,3 0 0,-2 1 15,-1 2-15,0-2 0,0 2 16,-2-1-16,-1 3 0,2-1 0,1 2 16,-4 2-16,-3 2 0,-4 1 15</inkml:trace>
  <inkml:trace contextRef="#ctx0" brushRef="#br2" timeOffset="430400.7096">24401 10498 0,'0'0'0,"0"0"0,0 0 0,16 13 16,-16-13-16,16 16 0,-6-6 15,1 0-15,1 2 0,1 2 16,0 2-16,0-1 0,0-1 0,1 7 16,-1 2-16,-2-2 15,-1 0-15,-1 0 16,-1 1-16,-2-3 0,0 0 0,-3 0 0,0-1 16,0-1-16,-2-2 0,-1-1 15,0-2-15,0-2 0,-1-2 16,0-2-16,-2-3 0,1-1 15,0-2-15,-1-3 0,-2-2 16,3-2-16,0 0 0,0-2 0,-1 2 16,2 1-16</inkml:trace>
  <inkml:trace contextRef="#ctx0" brushRef="#br2" timeOffset="430667.8896">24712 10448 0,'0'0'16,"0"0"-16,0 0 0,0 0 0,0 0 15,-16 21-15,16-21 0,-15 19 16,15-19-16,-19 23 0,8-7 16,-1-1-16,-1 1 0,-3 2 15,0 0-15,-1 0 0,1 0 16,-4 5-16,1 0 0,2-2 15,2-1-15,1-2 0,1-3 16,1 0-16,4-1 0,1-3 16,2-4-16,0 0 0,2-2 0,0 0 15</inkml:trace>
  <inkml:trace contextRef="#ctx0" brushRef="#br2" timeOffset="430883.9848">24983 10703 0,'0'0'16,"0"0"-16,0 0 0,32 0 0,-32 0 15,27 5-15,-9-2 16,0 0-16,0 0 0,6 0 0,-1-1 16,-3 1-16,-3 0 0,1-1 15,-1-2-15,-1 0 0,-2-2 0,1 0 16,-1 1-16,-2 0 0,-2-1 15,-1 1-15</inkml:trace>
  <inkml:trace contextRef="#ctx0" brushRef="#br2" timeOffset="431184.3412">25616 10584 0,'0'0'0,"0"0"15,0 0-15,-7 20 0,7-20 0,-9 21 16,3-6-16,-3 1 0,-1 0 16,-6 8-16,0 2 0,0-1 15,3-1-15,0 1 0,1 2 16,1-3-16,2-1 0,-1 4 15,2-2-15,2-3 0,0-3 0,2-3 16,2-3-16,2-4 16,1 0-16,4-5 0,4-4 15,-1 1-15,-2-1 0,0 0 0</inkml:trace>
  <inkml:trace contextRef="#ctx0" brushRef="#br2" timeOffset="431667.8643">26213 10454 0,'0'0'0,"0"0"16,0 0-16,0 0 0,0 0 0,0 0 15,0 0-15,0 0 0,0 0 16,-32 17-16,32-17 0,-26 22 0,13-7 15,-4 1-15,-1 0 16,0 2-16,-1 1 0,-5 8 16,-1 1-16,3 1 0,2 0 0,2 0 15,-1 0-15,-2 3 0,2-2 16,4 1-16,2 1 0,3-3 16,3-3-16,3-3 0,2-3 15,2-2-15,1-3 0,4-2 16,4-1-16,0-4 0,0-1 0,2-3 15,2-2-15,0 0 16,0-1-16,3-2 0,1-2 16,-5-2-16,-2-2 0,0-1 0,0-2 15,-2 0-15,-1-1 0,-3-2 16,-2-3-16,-2 2 0,-1 2 16,-3-2-16,-4-1 0,-1 2 15,-1-1-15,-1 1 0,-2 0 16,1 2-16,0 0 0,-2 0 15,0-1-15,1 1 0,0 2 0,-2 1 16,1-1-16,2 1 16,1-1-16,2 1 0,1 2 0,2 1 15</inkml:trace>
  <inkml:trace contextRef="#ctx0" brushRef="#br2" timeOffset="432201.0785">26524 10714 0,'0'0'0,"0"0"0,0 0 15,0 0-15,25 10 0,-25-10 0,31 11 16,-13-6-16,1 2 0,3 0 16,3 1-16,0 0 0,0 0 15,6 3-15,-2 1 0,0-2 16,-1 0-16,1 3 0,-1 0 15,-5-2-15,-2 0 0,-4 0 16,-4 2-16,-3-1 0,-3 0 16,-3-5-16,-3 1 0,-2 0 0,-3 1 15,-3-1-15,-4 0 16,-1 1-16,-2-3 0,-3 2 16,-4 0-16,-1 0 0,0-1 0,-6 1 15,1 1-15,-1 0 0,0 0 0,1 0 16,-1-3-16,4 0 15,3 0-15,3-2 0,3 1 16,2 0-16,1 1 0,2-2 16,2-3-16,4 1 0,0-1 0,4-1 15,0 2-15,4-3 0,1 0 16,0 0-16,-1-1 16,-1 1-16</inkml:trace>
  <inkml:trace contextRef="#ctx0" brushRef="#br2" timeOffset="432534.5042">27353 10948 0,'0'0'0,"0"0"0,0 0 0,0 0 0,24-4 16,-24 4-16,29 3 0,-12-2 15,-1 1-15,2-1 0,2 2 16,1 0-16,1 0 0,5 1 16,0-1-16,-3-1 0,-1 0 15,-2 2-15,-1-1 0,-1 1 16,-2-1-16,-1-1 0,-3 0 15,-2-1-15,-2-1 0,-2-1 16,0 0-16,-1 0 0,-2 0 0,-1 0 16</inkml:trace>
  <inkml:trace contextRef="#ctx0" brushRef="#br2" timeOffset="432937.6795">28080 10777 0,'0'0'0,"0"0"0,0 0 0,0 0 16,0 0-16,27 9 0,-27-9 15,0 0-15,25 19 0,-17-10 16,2 1-16,0 1 0,0 1 16,2 2-16,3 3 0,-2-1 0,0 2 15,4 6-15,-2 0 16,-2-1-16,-1 1 0,-1-1 0,-1 1 16,0 0-16,-1 0 0,1 5 15,-1 0-15,-2-2 0,-1-2 16,-2-3-16,0-1 0,-1-3 15,0-1-15,1-2 0,-1-1 16,0-2-16,-1-3 0,0-3 16,-1-1-16,-1-2 0,0 0 0,0-3 15,1-4-15,0-1 0,0 0 16,0 2-16,0-1 0,-1 1 16</inkml:trace>
  <inkml:trace contextRef="#ctx0" brushRef="#br2" timeOffset="433350.7866">28477 10815 0,'0'0'16,"0"0"-16,0 0 0,0 0 15,0 0-15,0 0 0,-24 18 16,24-18-16,-16 13 0,16-13 16,-21 18-16,10-7 0,1 1 0,-1 2 15,-1 2-15,-1-1 0,-2 0 16,0 0-16,-2 2 0,-3 3 16,2-1-16,-1 2 0,1 0 15,2-2-15,1 0 0,0 0 16,-2-3-16,2 0 0,1-1 0,-1-1 15,2 0-15,1-2 16,1 1-16,1-2 0,1-1 16,2-2-16,0-1 0,1-2 0,1-1 15,1 1-15,0-1 0,2-2 16,0 0-16,2-2 0,-2 1 16,2-1-16,0 0 0,0 0 15,0 0-15,0 0 0,2-1 16,-2 1-16</inkml:trace>
  <inkml:trace contextRef="#ctx0" brushRef="#br1" timeOffset="454918.7062">11240 12952 0,'0'0'0,"0"0"16,0 0-16,0 0 0,0 0 0,0 0 16,0 0-16,0 0 0,0 0 15,22-17-15,-22 17 16,0 0-16,29-10 0,-29 10 0,32-8 16,-13 3-16,1 1 0,2 0 15,1 1-15,4 0 0,1 0 0,9-1 16,-1 0-16,4 4 15,0 1-15,10-1 0,-1-1 16,-3-1-16,-2 0 0,2 1 0,2 2 16,4-1-16,-5-1 0,1 1 15,2 0-15,-5 1 0,-4 1 16,5 1-16,-3 2 0,-8-4 16,-4 0-16,3 0 0,-6 0 15,-6 0-15,-1 0 0,-3 0 16,-4-1-16,-2 1 0,-3-1 0,-2 1 15,-2 0-15,-1-1 0,-2 0 16,-4-1-16,-3 1 16,0-1-16,-2-1 0,2 0 0,0 1 15,2 0-15</inkml:trace>
  <inkml:trace contextRef="#ctx0" brushRef="#br1" timeOffset="455302.4723">11338 13043 0,'0'0'0,"0"0"0,0 0 0,0 0 0,0 0 16,0 0-16,29 1 15,-29-1-15,29-4 0,-29 4 0,43-3 16,-18 2-16,2 1 0,13-2 16,4 0-16,-2 0 0,-2 1 15,16-1-15,2 0 0,-2 1 16,-2 0-16,12 1 0,0 0 16,-6 2-16,-6-1 0,6 2 15,-5 2-15,-7-2 0,-4-1 0,-1 2 16,-5 1-16,-12-3 15,-3 1-15,-2-2 0,-3 1 16,-4-3-16,-3 0 0,-3-4 0,-1-1 16,-4 0-16,-1 1 0,-1 1 15,0 1-15,0 1 0</inkml:trace>
  <inkml:trace contextRef="#ctx0" brushRef="#br1" timeOffset="455585.0806">12391 12739 0,'0'0'0,"0"0"15,0 0-15,0 0 0,0 0 0,23 2 16,-23-2-16,0 0 0,23 15 0,-13-8 16,2 1-16,-1 1 15,0 1-15,2 0 0,4 1 16,-3 0-16,-1-1 0,2 4 15,-3 1-15,-2 0 0,-2-1 0,-3 3 16,-3 2-16,-4-2 0,-5-1 16,-6 0-16,-6 1 15,-3 0-15,-2 0 0,-14 3 0,-5-2 16,-1-3-16,-2-5 0,2 0 16,10-2-16,7-1 0</inkml:trace>
  <inkml:trace contextRef="#ctx0" brushRef="#br1" timeOffset="455868.9012">11534 12663 0,'0'0'0,"0"0"0,0 0 16,0 0-16,-22 2 0,22-2 15,-30 9-15,12-2 0,0 2 0,-3 2 16,-1 2-16,-8 6 16,-1 2-16,4 3 0,2 1 15,4-2-15,3-1 0,0 5 0,4 1 16,5-2-16,4 0 0,6-1 16,6 0-16,5 0 0,6-1 0,7 0 15,7-1 1,1-3-16,0-7 0,-1 1 0,-6-4 15,-6-2-15</inkml:trace>
  <inkml:trace contextRef="#ctx0" brushRef="#br1" timeOffset="456418.3781">13999 12707 0,'0'0'0,"0"0"16,-5-13-16,1 5 0,1 0 0,-3-2 15,-1-1-15,-2 1 0,0 0 16,-6-3-16,-4 1 16,0 2-16,0 2 0,0 1 15,-2 3-15,-1 3 0,-2 2 16,1 3-16,0 5 16,2 6-16,2 6 0,1 3 15,2-2-15,5 6 0,3 6 16,3-3-16,2 1 0,2 8 15,3 4-15,1-1 0,0 0 0,2 6 16,0 5-16,2-4 0,1-2 16,-1 11-16,0 2 15,-3-8-15,0-4 0,-8 6 0,-3 1 16,-1-8-16,0-5 0,-4 1 16,-2 1-16,2-9 0,1-5 0,-4 0 15,1-2-15,-2-10 16,0-5-16,-5-5 0,-4-3 15,1-3-15,4-1 0,-4-6 0,-3-4 16,-2-5-16,1-3 0,1-8 16,3-7-16,5 9 0,5 4 15,4 5-15</inkml:trace>
  <inkml:trace contextRef="#ctx0" brushRef="#br1" timeOffset="456618.417">13238 13007 0,'0'0'0,"0"0"0,19-2 15,-5 1-15,4 0 0,10-2 0,2 0 16,6 2-16,2 1 0,13 1 16,1 1-16,-6 0 0,-4 0 0,12 0 15,1 2-15,-6-2 16,-5-2-16,-10 0 0,-8 0 15,-5 0-15</inkml:trace>
  <inkml:trace contextRef="#ctx0" brushRef="#br1" timeOffset="456918.4385">14382 12689 0,'0'0'0,"0"0"16,0 0-16,0 0 0,0 0 0,-26 24 15,26-24-15,-24 23 0,12-8 16,-1 2-16,-1 1 0,2 1 16,0 2-16,-3 8 0,0 3 15,4-1-15,3-2 0,1 8 16,2 1-16,4-3 0,4-3 15,1 0-15,2-3 0,-1-3 0,1-1 16,0-4-16,2-2 16,1-3-16,0-4 0,-2-2 15,-1-2-15,-2-1 0</inkml:trace>
  <inkml:trace contextRef="#ctx0" brushRef="#br1" timeOffset="457218.1857">14588 12888 0,'0'0'16,"0"0"-16,0 0 0,18 16 0,-18-16 15,24 18-15,-11-7 0,1 3 16,1 0-16,0 4 0,1 0 15,4 7-15,-1 0 0,-1-1 16,-2 0-16,-1-1 0,-2-1 0,0 4 16,-2-1-16,-2-4 15,-2-3-15,-2-5 0,-2-1 0,0-5 16,-2-2-16,-1-5 0,0 0 16,-5-6-16,0 0 0,0 1 15,1 1-15,1 0 0</inkml:trace>
  <inkml:trace contextRef="#ctx0" brushRef="#br1" timeOffset="457471.0373">14872 12893 0,'0'0'0,"0"0"0,0 0 0,0 0 16,-19 19-16,19-19 0,-17 20 15,6-9-15,-1 0 0,-2 3 16,1 1-16,-2 1 0,-2 1 0,1 0 16,0-1-16,-4 3 0,2-1 15,1-1-15,3-3 0,2-2 16,2-2-16,1-2 0,1-2 16,3-3-16,0-1 0,1-1 15,1 1-15,-1-1 0</inkml:trace>
  <inkml:trace contextRef="#ctx0" brushRef="#br1" timeOffset="457751.8327">15204 12810 0,'0'0'0,"0"0"16,0 0-16,17 22 0,-10-12 0,3 3 15,2 4-15,-1 0 0,0 0 16,1 9-16,0 3 16,-4-1-16,-1-2 0,-2 8 15,-1 0-15,-4-1 0,-2-2 0,-5 0 16,-2 0-16,0-4 0,0-2 16,-2 1-16,0-3 0,4-5 15,0-2-15,2-2 0,0-3 16,4-5-16,2-2 0,0 0 15,0-1-15,-1-1 0</inkml:trace>
  <inkml:trace contextRef="#ctx0" brushRef="#br1" timeOffset="458104.6856">15960 12924 0,'0'0'16,"0"0"-16,0 0 0,26 3 0,-26-3 15,27 5-15,-5-1 0,1 0 16,1 0-16,9 4 0,2-1 16,-1 3-16,-1 1 0,-2 0 15,-1-1-15,1 1 0,-6 0 0,-4 0 16,-4 3-16,-6-1 15,-4 1-15,-7-2 0,-4 1 16,-3 0-16,-2 0 0,-6 0 16,-7-2-16,-1 0 0,-3-3 0,-2 2 15,-4 0-15,1-1 0,0 0 16,3 2-16,4 0 0,2-1 16,2-2-16,0 3 0,4-1 15,6-3-15,3-3 0,2 0 16,0-1-16,2-1 0</inkml:trace>
  <inkml:trace contextRef="#ctx0" brushRef="#br1" timeOffset="458669.014">17633 12733 0,'0'0'0,"0"0"0,0 0 0,-5-20 16,5 20-16,-8-20 0,0 7 15,-1 1-15,-1 1 0,-5-5 16,-2 2-16,1 1 0,-1 0 0,-4 2 16,-2 3-16,1 1 15,1 2-15,1 2 0,1 3 0,2 3 16,0 0-16,0 5 0,-1 4 16,2 2-16,3 2 0,0 7 15,3 3-15,1 3 0,3 4 16,1 5-16,3 5 15,1-1-15,2-1 0,2 11 0,2 2 16,-1-1-16,1 1 0,-2 8 16,0-2-16,0-3 0,1-2 0,-2-2 15,-1-1-15,-1 3 16,-1-5-16,-3-1 0,-2 0 0,-2-7 16,1-4-16,-4-6 0,-3-6 15,0 0-15,-1 0 0,0-5 16,2-3-16,-1-6 0,-3-2 0,-4-6 15,-3-4-15,-1-8 16,-1-5-16,0-4 0,-2-3 16,9 6-16,5 4 0,3 2 0</inkml:trace>
  <inkml:trace contextRef="#ctx0" brushRef="#br1" timeOffset="458869.0217">17091 13009 0,'0'0'15,"0"0"-15,22 1 0,-6 0 0,2 0 16,8 1-16,4 1 0,1 1 16,1 1-16,7-1 0,1-1 15,-4 0-15,-1-3 0,-1 0 16,0-3-16,-7 2 0,-4-1 0,-5 1 15</inkml:trace>
  <inkml:trace contextRef="#ctx0" brushRef="#br1" timeOffset="459202.6815">17930 12811 0,'0'0'15,"0"0"-15,0 0 0,0 0 0,0 0 16,-16 24-16,16-24 0,-19 20 16,19-20-16,-21 25 15,10-9-15,1 0 0,1 0 0,1 2 16,-1 1-16,0 7 0,2 1 15,3-1-15,3 1 0,1-2 0,1 0 16,2 0-16,3 2 16,3-3-16,3-2 0,5 2 15,2-3-15,0-5 0,0-2 0,-5-2 16,-2-2-16,-2-3 0</inkml:trace>
  <inkml:trace contextRef="#ctx0" brushRef="#br1" timeOffset="459552.7829">18423 12790 0,'0'0'0,"0"0"16,0 0-16,0 0 0,0 0 0,-10 22 16,10-22-16,-10 22 15,10-22-15,-15 26 0,5-9 16,0 1-16,1-1 0,0 3 0,1 3 16,-2 6-16,1 1 0,0-2 15,1 1-15,2-2 0,-1-1 0,0 5 16,2 0-16,1-4 15,0-3-15,2-3 0,1-4 16,0-2-16,0-1 0,3-3 16,1-5-16,-1-2 0,1-1 0,-1 0 15</inkml:trace>
  <inkml:trace contextRef="#ctx0" brushRef="#br1" timeOffset="460101.8084">19010 12753 0,'0'0'0,"0"0"15,0 0-15,0 0 0,0 0 0,0 0 16,0 0-16,0 0 15,-20 16-15,20-16 0,-18 17 16,18-17-16,-24 20 0,7-8 16,-1 2-16,0 1 0,0 1 0,-6 6 15,-1 2-15,2-1 0,2 0 16,1 2-16,0 3 0,-1 3 16,3-4-16,3 2 15,3 1-15,2-4 0,2-1 0,3-2 16,1 0-16,2-4 0,1-1 0,3-4 15,4-1-15,3-2 0,1 0 16,2-3-16,2-1 16,-1-2-16,-1-4 0,1-2 0,0-2 15,0-1-15,0 1 0,3-5 16,0-2-16,-5 1 0,-2 1 0,0-4 16,-1-1-16,-4 2 15,-1-2-15,-1-3 0,-3-1 16,-1 3-16,-1 1 0,-5-4 15,-2-1-15,2 4 0,1 2 0,-5-3 16,-2 0-16,2 4 0,0 1 16,-5 1-16,-2 2 0,4 1 15,2 0-15,-2 1 0,0 0 16,6 3-16,0 0 0,1 0 16,1-1-16,2 0 0,0 2 0,2-1 15</inkml:trace>
  <inkml:trace contextRef="#ctx0" brushRef="#br1" timeOffset="460290.4829">19108 13079 0,'0'0'0,"0"0"0,0 0 16,28 5-16,-28-5 0,32 7 15,-11-2-15,3 1 0,1 1 0,7 2 16,-1-1-16,0-1 0,-2-2 16,-3 0-16,-5-1 15,-4-1-15</inkml:trace>
  <inkml:trace contextRef="#ctx0" brushRef="#br1" timeOffset="460851.889">19946 13051 0,'0'0'0,"0"0"0,0 0 16,0 0-16,12-19 0,-12 19 0,6-18 16,-3 7-16,-2-1 0,-2-1 15,-3-2-15,0 2 0,-2-1 16,-1 0-16,-4-3 0,-3-1 15,0 0-15,-2 3 0,-2 1 16,1 2-16,2 3 0,0 3 16,0 3-16,2 2 0,1 2 0,1 3 15,1 2-15,2 2 0,2 2 16,2 5-16,3 4 0,2 2 16,1 0-16,4 11 0,3 3 15,2 0-15,2 2 0,2 0 16,3 2-16,1 3 0,-3-6 0,-3 1 15,-4 1-15,-1-4 0,-2-5 16,-5 2-16,-3-4 16,-4-8-16,-2-4 0,-8-5 0,-7-4 15,2-1-15,1-2 0,-7-3 16,-3-4-16,1-2 0,2-2 16,1-4-16,1-3 0,1 3 15,2 0-15,3-2 0,1-2 16,5 0-16,3 0 0,5-2 15,4-2-15,3 3 0,4 1 16,5 0-16,3 1 0,0 3 0,0 3 16,11-1-16,8 2 15,-7 0-15,-3 2 0,10-1 0,3 1 16,-3 0-16,-3 2 0,-1-1 16,-1-2-16,-2-1 0,-3-2 0,-5 2 15,-4 2-15,-3 2 16</inkml:trace>
  <inkml:trace contextRef="#ctx0" brushRef="#br1" timeOffset="461135.5287">20239 12982 0,'0'0'0,"0"0"0,0 0 16,15 14-16,-15-14 0,17 17 15,-5-1-15,0 0 0,0 1 0,-1 3 16,0 3-16,1 4 0,0-1 16,-3 2-16,0 0 15,-1-2-15,-1 0 0,-1 7 0,0-1 16,-2-5-16,-1-5 0,-1-1 16,-1-1-16,-1-4 0,0-2 0,0-3 15,0-2-15,0-3 16,-1-1-16,1-5 0,-2-3 15,2 1-15,0 0 0,0 2 0</inkml:trace>
  <inkml:trace contextRef="#ctx0" brushRef="#br1" timeOffset="461418.5892">20539 13100 0,'0'0'0,"0"0"0,0 0 16,0 0-16,0 0 0,0 0 16,-20 17-16,20-17 0,0 0 0,-31 16 15,31-16-15,-29 14 0,15-7 16,-2 2-16,-4 1 0,1-1 16,1 0-16,2 2 0,-1-1 15,-1 3-15,2-1 0,1-1 16,0 1-16,3-2 0,1-1 0,1-2 15,1-2-15,2 1 16,1-2-16,3-2 0,3-2 16,-2-5-16,1 1 0,0 0 0,1 1 15,0-1-15</inkml:trace>
  <inkml:trace contextRef="#ctx0" brushRef="#br1" timeOffset="461752.4031">20863 12919 0,'0'0'0,"0"0"0,0 0 16,12 22-16,-6-11 0,0 5 0,1 4 15,-1 1-15,0 2 0,-1 10 16,-1 2-16,-3-1 0,-1-2 15,-2 9-15,-2 0 0,0-2 16,0-1-16,-4-2 0,-3 0 16,-2 2-16,0-4 0,-2-1 15,-3 1-15,2-5 0,0-3 0,3 1 16,1 2-16,1-4 0,1-2 16,-1-2-16,0-1 0,-2-2 15,-3-1-15,1-6 0,0-3 16,0-1-16,2-1 0,4-1 15,3-2-15,0 0 0</inkml:trace>
  <inkml:trace contextRef="#ctx0" brushRef="#br1" timeOffset="462768.3754">11070 14478 0,'0'0'0,"0"0"16,0 0-16,0 0 0,0 0 15,0 0-15,0 0 0,0 0 16,0 0-16,0 0 0,23-8 16,-23 8-16,0 0 0,34-1 15,-34 1-15,35 0 0,-13 3 16,3-1-16,2 0 0,3 1 15,1-1-15,13 1 0,4 2 16,-1-1-16,-3-1 0,13 1 16,3 1-16,-2 0 0,1 1 0,6 0 15,-4-1-15,-3 0 0,-4-1 16,2 0-16,-5-2 0,-6 2 16,-2 1-16,-7-3 0,-5-1 15,-8-1-15,-5 1 0,-4 1 16,-3 0-16,-4-2 0,-2 1 0,-2 0 15,-3-1-15,-6-1 0,-1-1 16,2-1-16,1 2 0,-1-1 16</inkml:trace>
  <inkml:trace contextRef="#ctx0" brushRef="#br1" timeOffset="463170.746">11066 14584 0,'0'0'0,"0"0"16,0 0-16,0 0 0,0 0 0,0 0 15,0 0-15,27 7 16,-27-7-16,22 2 0,-22-2 15,30 6-15,-14-4 0,5 0 16,3 0-16,3-1 0,2 0 0,11-1 16,4 0-16,-1-1 0,0 1 15,13-2-15,1-2 0,-5 2 16,-4 1-16,12 1 0,2 0 16,-11 1-16,-5 1 0,8 0 15,1 1-15,-10 0 0,-8 1 0,-1 0 16,-2 0-16,-4-1 0,-5 0 15,-3-1-15,-2 0 16,-4 0-16,-2-1 0,-7-5 16,-1-5-16,-4 3 0,-2 0 0,0 3 15,0 0-15,0 1 0</inkml:trace>
  <inkml:trace contextRef="#ctx0" brushRef="#br1" timeOffset="463502.1509">12084 14314 0,'0'0'0,"0"0"16,0 0-16,0 0 0,0 0 16,26 18-16,-26-18 15,25 13-15,-12-5 0,4 1 16,2 1-16,0 0 0,0 2 0,4 4 15,-1 0-15,0 2 0,0 0 0,-1-1 16,0-2-16,-3 2 0,-3 1 16,2 7-16,-3 1 15,-4-5-15,-2-2 0,-1 4 16,0-2-16,-4-1 0,-1 0 0,-3 0 16,-3 1-16,-6-2 0,-5-1 15,-4-3-15,-3 0 0,-1-3 16,-2-1-16,6-2 0,3-2 15,3 0-15</inkml:trace>
  <inkml:trace contextRef="#ctx0" brushRef="#br1" timeOffset="463902.6889">11499 14347 0,'0'0'0,"0"0"16,0 0-16,0 0 0,0 0 0,0 0 16,0 0-16,0 0 0,-33 11 0,33-11 15,-37 11-15,15-3 16,-2 0-16,-4 2 0,-3 2 15,1-1-15,-1 1 0,-9 4 0,1 2 16,-1 1-16,4-2 0,2-3 16,2-1-16,6 0 0,5 1 15,3 1-15,4 2 0,3-2 16,3-2-16,6 2 0,5-1 16,3 0-16,1-3 0,6 1 15,2 1 1,2-1-16,1-1 0,5 1 0,5 2 0,-3-1 15,1 1-15,2 2 0,4 3 16,-2 0-16,-2-1 0,-2-1 16,-5-4-16,-4-2 0</inkml:trace>
  <inkml:trace contextRef="#ctx0" brushRef="#br1" timeOffset="509637.6077">14403 13774 0,'0'0'16,"0"0"-16,0 0 0,0 0 15,0 0-15,0 0 0,0 0 16,-21 3-16,21-3 0,0 0 16,0 0-16,0 0 0,-22 6 15,22-6-15,-9 13 0,3-3 16,0 2-16,-2 2 0,0 2 15,2 2-15,0 2 0,0 3 16,2 3-16,0 7 0,0-1 0,3 0 16,2-1-16,0-1 0,1-2 15,2 6-15,1 2 0,0-1 16,-1-3-16,1 1 0,-1 0 16,-2-1-16,-1-1 0,-2 1 15,-2-1-15,1 1 0,0 1 0,-3 7 16,0-1-16,-2-2 15,0-3-15,2-7 0,1-6 0,0-5 16</inkml:trace>
  <inkml:trace contextRef="#ctx0" brushRef="#br1" timeOffset="510189.9118">13548 15111 0,'0'0'0,"0"0"0,0 0 16,0 0-16,0 0 0,0 0 16,0 0-16,0 0 0,0 0 15,0 0-15,0 0 0,0 0 0,0 0 16,0 0-16,0 0 15,24 6-15,-24-6 0,24 1 0,-24-1 16,34-2-16,-34 2 16,37-7-16,-16 2 0,1-1 0,1-1 0,8-2 15,1-1-15,1-1 16,0 1-16,9-5 0,0-2 16,-1 1-16,-1 0 0,0-1 15,1-1-15,-4 4 0,-4 2 0,9-1 16,1 2-16,-3 2 15,0 0-15,1 4 0,0 2 0,-5 0 16,-4 1-16,1 2 0,2 2 16,-4 1-16,-3 1 0,-3 2 15,-1-1-15,-3-2 0,-2-2 16,-4-1-16,-2 0 0,-5 0 0</inkml:trace>
  <inkml:trace contextRef="#ctx0" brushRef="#br1" timeOffset="510604.3935">14229 15397 0,'0'0'16,"0"0"-16,0 0 0,0 0 16,0 0-16,0 0 0,25 14 15,-25-14-15,18 12 0,-18-12 0,27 20 16,-13-8-16,-1 3 0,2 3 15,-1 3-15,3 2 0,0-1 16,6 8-16,1 1 0,-5-3 16,0-3-16,2 4 0,-1-2 15,-3-3-15,-2-2 0,-1-5 16,1-1-16,-2-4 0,0-2 16,-1-7-16,-2-5 0,-3-2 0,-2-2 15,0 2-15,-1 0 16,-1 0-16</inkml:trace>
  <inkml:trace contextRef="#ctx0" brushRef="#br1" timeOffset="510827.425">14388 15336 0,'0'0'0,"0"0"0,0 0 15,0 0-15,-24 16 0,24-16 0,-22 18 16,10-6-16,0 1 0,-1 3 15,1 2-15,-4 9 0,-1 1 0,1 2 16,-1 1-16,3-1 16,1 0-16,-1 6 0,3-1 15,4-4-15,0-2 0,3-3 16,1-4-16,1-3 0,0-4 16,1-3-16</inkml:trace>
  <inkml:trace contextRef="#ctx0" brushRef="#br1" timeOffset="511570.9744">15880 14459 0,'0'0'15,"0"0"-15,0 0 0,0 0 0,0 0 16,0 0-16,1 24 15,-1-24-15,8 18 0,-8-18 0,18 24 16,-5-9-16,0 0 0,1 3 16,2 1-16,0-2 0,2-1 15,7 7-15,3 1 0,-2-1 0,-1 1 16,8 4-16,2-1 16,-2-3-16,-1-1 0,-3-2 15,0-1-15,-2-2 0,-2-1 0,5 1 16,-2-2-16,-4-3 0,-5-2 15,-5-3-15,-3 2 0,-3-2 16,0-1-16,-1 0 0,-2 0 16,-1 3-16,-3-2 0,-6 5 15,-2 3-15,-3-2 0,-4 0 16,-2 3-16,-2 2 0,-4 6 16,0-2-16,-2 0 0,-4 0 15,2-1-15,1 0 0,-2-2 0,0 1 16,-5 4-16,1 1 0,1 1 15,1 0-15,4-4 0,2-1 16,0 1-16,-2 1 0,4-1 16,3-1-16,1-2 0,2-4 15,3-4-15,1-5 0,3-1 16,1-2-16,2-1 0</inkml:trace>
  <inkml:trace contextRef="#ctx0" brushRef="#br1" timeOffset="512255.3462">16936 15142 0,'0'0'16,"0"0"-16,0 0 0,0 0 0,0 0 15,0 0-15,0 0 0,0 0 16,0 0-16,18 13 0,-18-13 16,22 5-16,-22-5 0,31 8 15,-11-3-15,3 1 0,0 1 0,3-1 16,4 0-16,6 2 16,0-1-16,3 0 0,4 0 15,1-1-15,0-1 0,12 1 0,0-3 16,11 1-16,-1-2 0,0 0 15,2 0-15,1-2 0,-7 0 16,4 0-16,4-1 0,9 3 16,-3 2-16,2-1 0,1 1 15,-6-3-15,-4-1 0,31 2 16,-7 1-16,-9 2 0,-3 0 0,-4 0 16,-1-1-16,-6-1 0,-5-2 15,16 5 1,11 3-16,-15-2 0,-10-2 0,-5-2 15,-4-2-15,1 2 0,-1 1 0,1 0 16,-2-2-16,-3 0 0,-1-2 16,1 1-16,2 1 0,-10 2 15,-6 3-15,2-3 0,1-1 16,-8 0-16,-4-2 0,-1 0 16,0-2-16,1 1 0,2-1 15,-8 2-15,-4 2 0,-2-5 16,-3-2-16,-10 1 0,-3 2 15,0 0-15</inkml:trace>
  <inkml:trace contextRef="#ctx0" brushRef="#br1" timeOffset="512720.94">17805 15762 0,'0'0'0,"0"0"0,0 0 16,0 0-16,-23 17 0,23-17 0,-20 22 15,9-5-15,-1 2 0,-1 7 16,0 6-16,-3 11 0,0 3 16,-1 15-16,-1 2 0,3-5 15,0-3-15,3 12 0,3 2 16,4-3-16,3-12 0,6-15 16,5-12-16,-2-11 0,1-7 0,-2-3 15,-2-1-15,-1-1 0</inkml:trace>
  <inkml:trace contextRef="#ctx0" brushRef="#br1" timeOffset="513270.8668">18138 15634 0,'0'0'0,"0"0"0,0 0 15,0 0-15,0 0 0,-16 26 16,5-9-16,-1 1 0,0 2 16,0 3-16,1 5 0,-2 8 15,0 2-15,2 0 16,1 2-16,1 6 0,1-2 0,1-1 16,3 0-16,1 0 0,0-7 0,3-4 15,3-4-15,1-5 0,1-3 16,2-3-16,1-4 0,-1-6 15,2-1-15,1-2 0,1-1 16,0 1-16,0-1 0,0-3 16,0-3-16,-1-1 0,-1 0 15,-1-1-15,1-1 0,-1-1 16,2-2-16,0-2 0,1 0 16,1-4-16,2-3 0,-2 0 15,-2-2-15,-1 1 0,-2 2 0,1-5 16,-1-2-16,-2 2 0,0 0 15,-4 1-15,-4 3 0,-1 3 16,-1 3-16,-4 1 0,-2 1 16,2 3-16,-1 2 0,0 0 15,0 2-15,0 1 0,1 1 0,-2 3 16,0 0-16,-1 1 16,-1 0-16,0 1 0,1-1 15,1 1-15,1 0 0,-1 0 0,1 0 16,1 2-16,1 0 0,2 1 15,0-2-15,0 2 0,2 0 16,1-3-16,1 0 0,-1 0 16</inkml:trace>
  <inkml:trace contextRef="#ctx0" brushRef="#br1" timeOffset="513553.9744">18515 15998 0,'0'0'0,"0"0"0,0 0 15,0 0-15,26 7 0,-26-7 0,0 0 16,31-1-16,-19 0 0,5 0 15,3 0-15,-1 0 0,1 1 0,1 0 16,1 1-16,7-2 16,0-2-16,-2-1 0,-2-1 15,-2 1-15,-5 0 0,-2 1 16</inkml:trace>
  <inkml:trace contextRef="#ctx0" brushRef="#br1" timeOffset="514354.2942">19379 15666 0,'0'0'16,"0"0"-16,0 0 0,0 0 16,0 0-16,0 0 0,0 0 15,0 0-15,-24-4 0,24 4 0,0 0 16,-22-5-16,22 5 0,0 0 15,-26-2-15,15 4 0,-1 1 16,-2 3-16,-2 2 0,1-1 16,0 0-16,0 0 0,1 0 15,1 0-15,1-2 0,1 1 16,1 0-16,1-1 0,0 1 0,1-2 16,1-1-16,0 0 0,1 0 15,2-1-15,1 2 0,1 0 16,0 1-16,2 0 15,2 2-15,-1 0 0,1-1 16,0 2-16,0 0 0,2 2 0,-1 1 16,3 1-16,2 1 15,0 0-15,0-2 0,3 1 16,1 0-16,0 1 0,0 1 0,2 6 16,0-1-16,-2-1 0,-1 0 15,1 0-15,1-1 0,-1 2 16,-1 4-16,-1-1 0,-2 2 15,1-3-15,0-1 0,-4-2 16,-3-1-16,0-2 0,0-2 16,-4-1-16,0 1 0,-1-1 15,-1-2-15,-2-2 0,0-1 16,0-2-16,-1 0 0,0-2 16,-1-1-16,-1-2 0,0-2 0,-2-1 15,-2 0-15,0 1 0,-1 1 16,1-3-16,0-3 0,1 1 15,1-1-15,1-1 0,1 0 16,0 0-16,2-2 0,-1-1 16,1-3-16,2-1 0,-1-1 15,2-1-15,1 0 0,0-1 0,3-3 16,0 1-16,1 0 16,1 0-16,0 1 0,0 0 15,1-1-15,2-1 0,-1 1 0,2 0 16,0-1-16,1 3 0,0 1 15,1 2-15,0 1 0,1 1 16,1 0-16,0 0 0,0 1 16,-2 1-16,1 2 0,0-1 15,0 1-15,0-1 0,-1 0 0,2-1 16,0 1-16,4-2 0,0 1 16,0 0-16,-1-2 0,-2 3 15,-1 1-15,-2 2 0</inkml:trace>
  <inkml:trace contextRef="#ctx0" brushRef="#br1" timeOffset="514670.5507">19594 15661 0,'0'0'0,"0"0"0,0 0 15,1 21-15,-1-21 0,5 24 16,-5-24-16,11 31 0,-3-11 16,2 2-16,1 1 0,4 6 15,0-1-15,-1 3 0,1 3 16,0-1-16,1 0 0,6 13 15,2 1-15,-2-5 0,-1-5 0,2 4 16,-2-4-16,-4-7 0,-4-3 16,-3-7-16,-3-4 0,0-4 15</inkml:trace>
  <inkml:trace contextRef="#ctx0" brushRef="#br1" timeOffset="514954.4802">19888 15709 0,'0'0'0,"0"0"0,0 0 0,0 0 16,0 0-16,-24 2 0,24-2 16,0 0-16,-23 8 0,23-8 15,-24 19-15,10-3 0,1 3 0,-2 6 16,-2 3-16,-4 10 0,0 0 15,3 5-15,1 3 16,2 7-16,3-3 0,-1 6 0,4-4 16,0-8-16,2-6 0,3-5 15,0-5-15,2-7 0,1-6 0,1-9 16,0-6-16,2 0 16,-2 0-16,0 0 0</inkml:trace>
  <inkml:trace contextRef="#ctx0" brushRef="#br1" timeOffset="515439.2619">19110 14026 0,'0'0'0,"0"0"0,0 0 0,0 0 16,-4 24-16,4-24 0,-6 26 15,3-8-15,-2 2 0,1 3 16,-2 3-16,0 2 0,-1 3 0,-2 12 16,1 3-16,-2 7 15,2-1-15,0 2 0,1 3 16,-1 6-16,1-9 0,3 1 0,2 0 15,-1 6-15,1-2 0,2-3 16,1-1-16,0-7 0,2-6 16,0 8-16,1-2 0,0-13 15,-2-10-15,-1-7 0</inkml:trace>
  <inkml:trace contextRef="#ctx0" brushRef="#br2" timeOffset="588690.1536">3203 14481 0,'0'0'0,"0"0"15,0 0-15,0 0 0,0 0 0,0 0 16,0 0-16,0 0 0,0 0 0,32-1 15,-32 1-15,25-2 0,-25 2 16,34-2-16,-15 2 0,3-1 16,0-1-16,1 1 0,5 0 15,0 0-15,1 1 0,12-1 16,0 1-16,0 1 0,6 0 16,7 0-16,0 0 0,-2-1 15,-1 2-15,11-1 0,0 0 16,-3 0-16,0-2 0,9 0 15,-4 1-15,2-1 0,2-2 0,1 3 16,3 1-16,0 1 0,-5-2 16,2 1-16,2 0 0,-3 1 15,-3 2-15,32-1 0,-7-2 16,-6-1-16,-3-1 0,-2 2 16,0 1-16,-5 0 0,-3 1 15,1-2-15,0-2 0,0 1 16,0 1-16,1 0 0,4 1 15,-2-2-15,-5-1 0,3 4 0,0 1 16,-2-4-16,0-1 0,3 1 16,2 1-16,-1 1 0,-1-1 15,3 1-15,1 0 16,-4-2-16,-5-3 0,5-1 16,3 1-16,-2 2 0,-4 2 0,4-1 15,-1 1-15,-5 0 0,-3 0 16,4 3-16,5 3 0,-6-3 15,-3 0-15,4 1 0,3 1 16,-6 0-16,-2-1 0,-4 0 16,-6-4-16,0 2 0,0 1 0,3-1 15,3 0-15,-6 1 0,-4 1 16,-2 3-16,1 3 0,0-3 16,-1-1-16,-6-2 0,-4 0 15,-4-1-15,-2 0 0,2-1 16,2 0-16,-11-1 0,-6 0 0,-4-1 15,-2-2 1,-3 0-16,-6 0 0,-2-2 0,-1 0 0,0 0 16,-1-1-16,-4-5 15,-5-4-15,3 6 16,1 0-16,1 2 0</inkml:trace>
  <inkml:trace contextRef="#ctx0" brushRef="#br2" timeOffset="588958.6682">8911 14334 0,'0'0'0,"0"0"15,0 0-15,0 0 0,0 0 0,0 0 16,0 0-16,24 12 16,-24-12-16,20 11 0,-20-11 15,28 13-15,-15-6 0,1 2 16,2 2-16,-2 0 0,0-1 0,1 2 15,0 3-15,0-1 0,-1-1 0,1 6 16,-1 2-16,-3 0 16,-4-1-16,-3 2 0,-5 1 15,-5-1-15,-3-1 0,-12 7 0,-9 1 16,-4-2-16,-2-2 0,1-1 16,7-6-16,7-3 0</inkml:trace>
  <inkml:trace contextRef="#ctx0" brushRef="#br2" timeOffset="589906.864">5477 12221 0,'0'0'0,"0"0"0,0 0 16,0 0-16,0 0 0,0 0 16,0 0-16,0 0 0,0 0 0,0 0 15,0 0-15,0 0 16,10 29-16,-10-29 0,3 33 0,-1-13 15,1 0-15,-1 6 0,0 2 16,1 2-16,-2 2 0,2 13 16,-2 2-16,1 12 0,-2 1 15,0 2-15,0-1 0,-2 13 0,1-2 16,-3 14-16,2 0 16,-2-4-16,-1-7 0,1 14 0,-2-2 15,-4 31-15,1-12 0,2-6 16,-2-5-16,6-6 0,-1-5 15,1 1-15,-3 1 0,2 2 16,3 1-16,3 2 0,2 2 16,-2-5-16,-2-4 0,0 5 15,0 2-15,0-2 0,-2-2 0,4 3 16,1 1-16,0 3 16,4 2-16,-2 2 0,-1 1 15,0-17-15,3-11 0,-4 6 0,1 6 16,-3-2-16,-2 0 0,2 4 15,2 4-15,-2-10 0,2-6 16,-3 5-16,-1 5 0,5-8 16,-1-5-16,0 2 0,-1 0 15,2-4-15,-1-4 0,0 4 16,-2 1-16,2-4 0,-2-3 0,2-2 16,1-1-16,-1-6 15,-2-3-15,-1-2 0,-1-3 16,2-10-16,2-7 0,0-12 0,-2-7 15,-1-9-15,0-10 0,0 5 16,0 0-16,0 3 0</inkml:trace>
  <inkml:trace contextRef="#ctx0" brushRef="#br2" timeOffset="590375.149">5556 12089 0,'0'0'15,"0"0"-15,0 0 0,0 0 0,0 0 16,0 0-16,0 0 0,0 0 15,0 0-15,0 0 0,0 0 16,-22 0-16,22 0 0,-20 15 16,20-15-16,-29 22 0,12-10 0,0 0 15,-1 2-15,-1-1 0,0 1 16,-6 5-16,1-1 0,2 0 16,1-2-16,3 0 15,3-3-15,1-1 0,5-3 0,0-1 16,3-2-16,2-1 0,1 0 0,-1-2 15</inkml:trace>
  <inkml:trace contextRef="#ctx0" brushRef="#br2" timeOffset="590542.0261">5542 12312 0,'0'0'0,"0"0"16,0 0-16,18 17 0,-18-17 0,18 20 15,-5-7-15,1 3 0,1 2 16,5 9-16,1 3 0,-2-1 16,0-1-16,-3 1 0,-2-6 15,-3-5-15</inkml:trace>
  <inkml:trace contextRef="#ctx0" brushRef="#br2" timeOffset="591540.8555">6087 12086 0,'0'0'0,"0"0"15,0 0-15,0 0 0,0 0 0,0 0 16,0 0-16,0 0 0,0 0 16,0 0-16,0 0 0,0 0 15,0 0-15,0 0 16,10 32-16,-10-32 0,3 27 0,-3-27 15,5 32-15,-1-15 0,0 0 16,2 3-16,-2 2 16,2 0-16,-1 1 0,5 7 0,1 0 15,1 0-15,1-1 0,2 1 16,0 1-16,4 6 0,0-2 0,0 1 16,0-2-16,1 1 0,-1-3 15,5 7-15,1-1 0,0-4 16,-2 0-16,1-3 0,0 0 15,2-2-15,1-2 0,0 2 16,0 1 0,2 0-16,2 0 0,3 2 0,1-4 15,-3-2-15,-4-1 0,5 0 0,3 2 16,-3-5-16,-2-3 0,4 2 16,6 0-1,0 0-15,0-1 0,-5-2 0,-4-2 16,5 1-16,0 0 0,-2-3 15,-3-3-15,6 1 0,4 1 16,-5-2-16,-2 0 0,10 0 16,2 2-16,-11-3 0,-2-1 0,12 1 15,2 0-15,-5-1 0,-3-1 16,3 2-16,2 1 16,-5-1-16,-5-2 0,6 2 0,4-1 15,-6 0-15,-5-1 0,5-2 16,6 1-16,-7 1 15,-1 0-15,-1 0 0,0 1 0,-3-2 16,-3-2-16,0 1 0,0-1 16,-3-3-16,0 1 0,-3 1 15,-1 0-15,-1 0 0,-2 0 0,-1 1 16,-2-2-16,1-3 0,0-3 16,-6 1-16,-1 1 15,-1 1-15,-3-1 0,0 2 0,-1 0 16,-3 0-16,0 1 0,-1-3 15,-2 1-15,1-3 0,-1 3 16,-5 1-16,-5 2 0,2-1 16,2 0-16,0 0 0</inkml:trace>
  <inkml:trace contextRef="#ctx0" brushRef="#br2" timeOffset="592860.5036">3263 14752 0,'0'0'0,"0"0"16,0 0-16,0 0 0,0 0 0,0 0 15,0 0-15,0 0 0,-15-13 16,15 13-16,0 0 16,0 0-16,0 0 0,0 0 0,0 0 15,0 0-15,0 0 0,0 0 16,0 0-16,0 0 0,22 8 0,-22-8 16,21 7-16,-21-7 0,25 12 15,-25-12-15,29 14 0,-29-14 16,35 16-16,-14-7 0,-1 0 15,1 0-15,0 2 0,6 2 16,4 1-16,-2-2 0,1 2 16,-1 1-16,3 3 15,-2-2-15,3-1 0,2 4 0,0 1 16,-2-1-16,-1 2 0,1 0 16,0 0-16,3 2 0,-6-2 0,3 3 15,2 0 1,-3 0-16,3-1 0,-6-1 0,2 1 15,-2 0-15,-1-2 0,3 4 16,-1 2-16,-3 0 0,-3-1 0,9 5 16,2 2-1,-3 1-15,-1 0 0,-5-5 0,-1-4 16,0 6-16,2 4 16,-3-6-16,-5-2 0,3 2 0,0 4 15,0 0-15,0 1 16,1 0-16,4 1 0,-5-2 0,-2-1 15,1 2-15,-3-2 0,-3-3 16,3 1-16,-4 3 0,2 3 16,1-2-16,-1-1 0,1 2 15,2 1-15,-3-2 0,-3-2 0,-1 0 16,0 2-16,0-2 0,1-1 16,0 7-16,0 5 15,-1-7-15,-1-5 0,0 1 0,-1 2 16,-5-1-16,2 0 0,-3-1 15,3 1-15,-1-3 0,-1-2 16,0 0-16,0-1 0,-2-1 16,2-1-16,-2 2 0,-1 2 15,0-2-15,-2-1 0,2-3 16,0-2-16,-1-3 0,1 0 0,-2 1 16,0 0-16,0-2 0,0 0 15,0-3-15,0 0 16,0-1-16,0-1 0,0-2 0,0-2 15,0 0-15,1 1 0,-1-1 16,2 0 0,-2-2-16,0-1 0,0 0 0,0 0 0,0-1 15,0-1-15,0 0 16,0-3-16,0 3 0,0-3 16,0 0-16,0 0 0,0 0 15,0-3-15,0 1 0,0 0 16,0 2-16</inkml:trace>
  <inkml:trace contextRef="#ctx0" brushRef="#br2" timeOffset="596156.9523">21456 13112 0,'0'0'16,"0"0"-16,0 0 0,0 0 0,0 0 15,28 1-15,-28-1 16,0 0-16,29-1 0,-29 1 0,31-1 16,-13 1-16,1-1 15,3 1-15,2 1 0,0-1 0,2 1 16,7 1-16,0-1 0,2 1 15,1-1-15,1 2 0,-2-2 16,8 0-16,-1 0 0,1 0 16,0-1-16,-1 1 15,-2-1-15,3 2 0,-4 0 16,-5 2-16,-4-2 0,1 2 16,1 0-16,-3-1 15,-3 0-15,-8-2 0,-3 1 0,-3-1 16,-2 0-16,-2-1 0,-3 1 15,-5-1-15,-3-1 0,1 1 16,0 0-16,0 0 0</inkml:trace>
  <inkml:trace contextRef="#ctx0" brushRef="#br2" timeOffset="596556.9049">21449 13280 0,'0'0'0,"0"0"0,0 0 16,0 0-16,0 0 0,28 6 0,-28-6 15,22 0-15,-22 0 0,33 0 16,-11 0-16,1 0 0,1 0 0,2 0 16,5 0-16,6 0 15,0 0-15,1 0 0,4 0 16,-3 0-16,-3 1 0,12-1 0,0 1 16,-4 0-16,-3-1 0,7 2 15,0 1-15,-7-1 0,-6-1 16,-4 1-16,-5 0 0,-3 0 15,-3 0-15,-1-2 0,-2 0 16,-8 1-16,-2 0 0,-5-3 16,-3 0-16,-2-2 0,-2-3 0,2 3 15,1-1-15,0 2 16</inkml:trace>
  <inkml:trace contextRef="#ctx0" brushRef="#br2" timeOffset="596878.5431">22390 12972 0,'0'0'15,"0"0"-15,0 0 0,21 7 0,-21-7 0,20 8 16,-8-3-16,0 0 15,0 1-15,2 1 0,2 3 16,-1-1-16,1 2 0,2 3 16,0 0-16,-3 1 0,-1 0 0,-3 1 15,-1-1-15,-3 2 16,0-1-16,-4 2 0,-3 0 16,-2-2-16,-2 0 0,-7 0 15,-5-1-15,0-1 0,-2-1 0,-6-1 16,-7 3-16,0-2 0,6-2 15,4-2-15</inkml:trace>
  <inkml:trace contextRef="#ctx0" brushRef="#br2" timeOffset="597240.4748">21627 12966 0,'0'0'0,"0"0"16,0 0-16,0 0 0,-26 3 0,26-3 16,-24 9-16,10-5 0,-1 0 15,-2 3-15,-1 3 0,2-1 16,-1 0-16,-3 4 0,2 2 15,1 0-15,2 0 0,3 0 16,1-1-16,2-1 0,1-1 16,3 2-16,1 1 0,2 0 0,2-2 15,1 2-15,2 2 16,2-1-16,0-1 0,6 1 16,5 1-16,1 0 0,2-2 0,-3-1 15,-3-2-15,-2-2 16</inkml:trace>
  <inkml:trace contextRef="#ctx0" brushRef="#br2" timeOffset="607127.087">24285 12520 0,'0'0'0,"0"0"0,0 0 16,0 0-16,0 0 0,0 0 15,0 0-15,0 0 16,31 16-16,-31-16 0,26 10 0,-26-10 16,29 16-16,-12-5 0,1 3 15,1-1-15,1 1 0,0 1 16,0 3-16,3 7 0,-2 0 15,-2 1-15,0-1 0,-1 0 16,-2 1-16,0 7 0,-5 2 16,-2-5-16,-3-3 0,-1 0 15,-3 0-15,-2-2 0,-1-2 0,-1 1 16,-2-2 0,1-2-16,-1-2 0,0-4 15,1-4-15,1-1 0,1-4 16,0-2-16,-2-3 0,3 0 15,-2 0-15,2 0 0</inkml:trace>
  <inkml:trace contextRef="#ctx0" brushRef="#br2" timeOffset="607440.9664">24791 12572 0,'0'0'0,"0"0"0,0 0 16,0 0-16,0 0 0,0 0 15,0 0-15,0 0 0,-19 26 0,19-26 16,-23 23-16,8-10 0,-2 1 16,0 2-16,-2 0 0,-2 4 15,-2-1-15,-6 5 0,1 1 16,2-3-16,0 0 0,-6 6 15,0-1-15,3-1 0,2-4 0,5-2 16,4-2-16,2-3 16,4 0-16,3 0 0,3-1 15,2-6-15,3-5 0,1 0 0,0-1 16,0-2-16</inkml:trace>
  <inkml:trace contextRef="#ctx0" brushRef="#br2" timeOffset="607974.3157">25532 12649 0,'0'0'0,"0"0"0,0 0 16,0 0-16,0 0 0,0 0 15,0 0-15,-23 4 0,23-4 16,-23 6-16,23-6 0,-32 10 0,12-6 16,-2 2-16,-1 0 0,1 0 15,1 0-15,-9 1 0,-1 1 16,2-2-16,3 1 0,0 1 15,2 0-15,1-1 0,0-1 16,2 1-16,1-2 0,4 1 16,1-2-16,2 2 0,2 1 15,1 0-15,2-2 0,4 2 16,3 0-16,1-1 0,0 1 0,5-2 16,4 1-16,2-1 0,1 2 15,3-2-15,1-1 16,3 2-16,2-1 0,1 1 0,-1 0 15,1 0-15,0 1 0,1 0 16,1 1-16,0-1 0,-2 1 16,3 3-16,-1 0 0,-2-1 15,-2-1-15,2 0 0,0-1 16,-2-1-16,-1-1 0,-4-2 16,0-1-16,-3 0 0,-4-2 0,0 0 15</inkml:trace>
  <inkml:trace contextRef="#ctx0" brushRef="#br2" timeOffset="608307.3459">25934 12665 0,'0'0'0,"0"0"0,0 0 16,0 0-16,0 0 0,0 0 15,-13 24-15,13-24 0,-8 22 0,8-22 16,-11 28-16,4-13 16,-2 2-16,0 1 0,0 0 15,1 0-15,2-2 0,-4 9 0,0-1 16,2 0-16,2-3 0,-1 1 15,2 1-15,-1 0 0,0-3 16,3 0-16,1-1 0,0-4 16,1-3-16,0-3 0,-1-1 15,1-1-15</inkml:trace>
  <inkml:trace contextRef="#ctx0" brushRef="#br2" timeOffset="609274.8229">26553 12466 0,'0'0'0,"0"0"0,0 0 16,0 0-16,0 0 0,0 0 16,-20 17-16,20-17 0,-22 17 15,22-17-15,-30 23 0,15-8 16,-2 1-16,-3 2 0,-3 1 16,1 2-16,1 0 0,-4 9 0,2 3 15,1-1-15,1-1 0,-1 7 16,2-5-16,4-1 0,4-4 15,3 0-15,4-2 0,4-2 16,3-4-16,1 0 0,3-2 16,-1-3-16,2-1 0,3-3 15,3-1-15,4-4 0,1 0 16,2-3-16,0-3 0,-2-1 0,-3-3 16,1-1-16,-1 0 0,-1-4 15,1 0-15,-1 0 16,0-1-16,-2 0 0,-1-1 0,-2-2 15,-1-1-15,-3 2 16,0-1-16,-4 2 0,-1-1 0,-1 0 16,-1 2-16,-3-2 0,0 0 15,-2 1-15,-1 0 0,0 1 16,-2 0-16,-1 2 0,-1 1 16,-2 1-16,1 1 0,-2 2 15,-3 0-15,0 2 0,1 0 16,1 2-16,2 2 0,2-2 0,1 2 15,1 0-15,2-2 0,2 1 16</inkml:trace>
  <inkml:trace contextRef="#ctx0" brushRef="#br2" timeOffset="609443.3951">26716 12882 0,'0'0'0,"0"0"0,0 0 0,0 0 0,0 0 16,35 7-16,-35-7 0,37 5 16,-18-2-16,3 0 15,4 1-15,-1 1 0,1 0 0,2 0 16,-4 0-16,-4-1 0</inkml:trace>
  <inkml:trace contextRef="#ctx0" brushRef="#br2" timeOffset="610074.7157">27703 12804 0,'0'0'0,"0"0"0,0 0 16,0 0-16,0 0 0,1-25 15,-1 25-15,-4-21 0,2 11 16,-2-2-16,-3 0 0,-2 0 16,-1 2-16,-3 0 0,-2 1 15,-1-1-15,1 1 0,-7 0 16,-2 1-16,0 2 0,1 2 0,0 1 16,1 1-16,2 2 0,2 2 15,0 3-15,1 1 0,3 3 16,1-1-16,2 3 0,2 2 15,2 1-15,3-1 0,3 4 16,3 3-16,1-1 0,2-1 0,0 2 16,3 1-16,1-1 15,1 0-15,3 6 0,2-1 16,0 0-16,-2-1 0,-1 0 0,-2 2 16,-2-1-16,-3-1 0,-3-2 15,-2-3-15,-3-2 0,-1-1 16,-5-3-1,-3-1-15,0-2 0,-2-3 0,2-1 16,0-5-16,0 0 0,-1-2 16,0-2-16,-2-2 15,4-2-15,-1-2 0,1 0 0,1-1 16,2-1-16,3-3 16,1 0-16,0 0 0,4 0 15,4 0-15,1 1 0,3 0 0,2-2 16,2-2-16,1 2 0,1 1 15,9-4-15,5 3 0,-3 1 16,-1 0-16,0 3 0,1 2 16,-2 0-16,-1 0 0,2 2 15,0 0-15,-4-1 0,-3 0 0,-2 2 16,-4 1-16,-3 0 0</inkml:trace>
  <inkml:trace contextRef="#ctx0" brushRef="#br2" timeOffset="610425.2027">27966 12775 0,'0'0'0,"0"0"15,0 0-15,0 0 0,20 21 0,-20-21 16,17 18-16,-8-6 0,2 1 15,2 2-15,0 4 0,-1-1 16,-1 0-16,3 6 0,1 0 16,-2-1-16,-1 1 0,-2 1 15,-1 1-15,0-3 0,-2-3 0,2 5 16,-1 2-16,-3-4 16,1-3-16,-3-2 0,-1-1 15,-1-2-15,-1-1 0,0-3 0,0-2 16,0-3-16,0-1 0,-1-3 15,1-2-15,-2-1 0,0-2 16,0-5-16,0-3 0,0 2 16,1 1-16,0 2 0</inkml:trace>
  <inkml:trace contextRef="#ctx0" brushRef="#br2" timeOffset="610790.9315">28389 12755 0,'0'0'0,"0"0"0,0 0 0,0 0 15,0 0-15,0 0 0,0 0 16,0 0-16,0 0 0,0 0 16,-16 25-16,16-25 0,0 0 0,-24 29 15,24-29-15,-29 25 0,12-13 16,0 2-16,-1 2 15,1-1-15,-1 1 0,-7 4 16,-3-1-16,4-1 0,2-2 0,-3 5 16,3 0-16,3-2 0,1-3 0,0 2 15,2-2-15,0-2 0,1-2 16,3-2-16,2-1 16,2-2-16,0-2 0,2 0 0,0-1 15,1 0-15,0-3 0,1 2 16,1 0-16,-1 0 0,1 0 15,0-2-15,-1 0 0,-1-1 16,-2 0-16,2-1 0,-1 1 16,2 0-16</inkml:trace>
  <inkml:trace contextRef="#ctx0" brushRef="#br2" timeOffset="614241.0353">23960 12636 0,'0'0'0,"0"0"16,0 0-16,0 0 0,0 0 16,0 0-16,0 0 0,0 0 15,-24-8-15,24 8 0,-28 3 16,28-3-16,-29 5 0,14-1 0,-3 0 16,-1 0-16,0 2 0,-1-2 15,0 1-15,2 0 0,2-1 16,-5 2-16,0-1 0,1-1 15,1 0-15,3 0 16,0 1-16,3-1 0,2 0 0,2 1 16,2 1-16,2-1 0,2-1 15,2 1-15,1 1 0,2-2 16,1 1-16,2 1 0,1-1 16,1 1-16,-2 0 0,3 1 0,1 1 15,0-1-15,0 0 0,2 0 16,2 0-16,0 0 0,0 0 15,4 2-15,-1 1 0,0 1 16,-2 0-16,-1 0 0,-1-2 16,-1 0-16,1 1 0,-1-2 15,0 1-15,-2-2 0,1-1 0,-2 0 16,0 2-16,-4-3 0,1-1 16,-2 0-16,0-1 15,-1-1-15,1-1 0,-1 0 0,0 0 16,-2-1-16</inkml:trace>
  <inkml:trace contextRef="#ctx0" brushRef="#br2" timeOffset="614824.3162">23318 12567 0,'0'0'16,"0"0"-16,0 0 0,0 0 0,0 0 16,0 0-16,-19 26 15,19-26-15,-12 22 0,12-22 0,-14 26 16,6-10-16,-1 2 0,2 2 15,-1 1-15,1 2 0,2-3 16,-3 10-16,0-1 16,3-3-16,0-4 0,3-1 0,2 1 15,1-3-15,0-1 0,4-2 16,3 0-16,-1-2 0,1-1 0,1-2 16,1-1-1,0-4-15,0-2 0,0-3 0,-1 1 16,3-4-16,-1-2 0,3-2 15,2-2 1,2-4-16,0-2 0,-3 1 0,-2-1 0,-2 0 16,-1-2-16,-1 1 15,-1-1-15,1-6 0,-3-1 16,-1 5-16,-2 1 0,0-6 16,-2 2-16,0 0 0,-1 3 0,-1 0 15,-1 1-15,-1 0 16,0 0-16,-3 2 0,-2 2 15,2 3-15,-1 1 0,-2-1 0,-2 0 16,1 2-16,0 1 0,-1 3 16,0 3-16,-1 1 0,1 1 0,-2 3 15,-2 1 1,1 0-16,3-1 0,1-1 0</inkml:trace>
  <inkml:trace contextRef="#ctx0" brushRef="#br2" timeOffset="616458.252">21952 13869 0,'0'0'0,"0"0"15,0 0-15,0 0 0,0 0 16,0 0-16,0 0 0,0 0 16,0 0-16,0 0 0,0 0 15,24-7-15,-24 7 0,28-4 16,-7 2-16,0 0 0,1 1 16,3 0-16,4-1 0,0 1 0,-2 0 15,11 0-15,0 0 16,-1 1-16,-2 0 0,4 1 0,-4 0 15,-4 1-15,-4 0 0,-1 0 16,-2 0-16,-4 0 0,-5 2 16,-2-3-16,-2 0 0,-5 1 15,-4 0-15,-5 7 0,-5 7 16,1-2-16,2-2 0,1-2 0</inkml:trace>
  <inkml:trace contextRef="#ctx0" brushRef="#br2" timeOffset="616708.1715">21990 14022 0,'0'0'0,"0"0"0,0 0 16,0 0-16,-5 24 0,5-24 15,-4 20-15,4-20 0,-5 28 0,4-11 16,0 2-16,1-2 0,0-1 15,0 1-15,1 2 0,-1 2 16,0 0-16,0-3 0,0-1 16,0-1-16,0-1 0,1-2 15,1-3-15,0-1 0,0-5 16,-1 0-16,0-1 0,0 0 0</inkml:trace>
  <inkml:trace contextRef="#ctx0" brushRef="#br2" timeOffset="617307.8986">22053 14094 0,'0'0'0,"0"0"0,0 0 15,0 0-15,0 0 0,0 0 16,0 0-16,0 0 0,0 0 0,0 0 16,0 0-16,0 0 0,31 0 15,-31 0-15,0 0 16,31-1-16,-31 1 0,0 0 0,24 0 15,-24 0-15,13 2 0,-9 0 16,1 1-16,-4 0 16,-2 3-16,-7 1 0,-5 3 0,-3 1 15,-1 1-15,-3 0 0,-2-1 16,-7 3-16,0-2 0,5-1 16,2 0-16,4-1 0,3-1 0,3-3 15,2 1-15,2-2 16,3-3-16,2-1 15,3-1-15,6-3 0,2 2 0,4-1 16,4-2-16,1-1 0,-1 0 0,3-1 16,2-1-16,-1 3 0,0 3 15,-1-2-15,-3 1 0,-2 1 16,-1 2-16,-4 1 0,0 2 16,-2 0-16,-3 1 0,-4 2 15,-2 1-15,-6 4 0,-3 2 0,-2 1 16,-1 1-16,-1-1 0,2-1 15,0 0-15,0 0 16,2-3-16,2 0 0,2-1 16,3-1-16,2-1 0,2-2 0,2-1 15,2-1-15,3-4 0,1-2 16,5-1-16,5-2 0,0-3 16,2-4-16,0-2 0,-1-3 15,-1-1-15,1 1 0,3-6 16,-2 0-16,-2-3 0,-3-2 15,-3 1-15,-2 1 0,-3-1 16,-3 0-16,-2-2 0,-3-3 16,0 7-16,1 4 0,0 4 15</inkml:trace>
  <inkml:trace contextRef="#ctx0" brushRef="#br2" timeOffset="617609.1138">22146 13636 0,'0'0'0,"0"0"16,0 0-16,0 0 0,12 23 0,-12-23 16,14 30-16,-4-10 15,2 5-15,1 0 0,0 0 16,6 13-16,1 4 0,0-1 0,-1 1 16,9 9-16,1 3 15,3 8-15,-4-4 0,4 14 16,-2 2-16,-5-12 0,-2-9 0,3 11 15,-2 3-15,-3-12 0,-2-9 16,3 23-16,-6-5 0,-8-29 16,-2-3-16,1 19 0,0-4 15,0-13-15,-1-8 0,-3-6 16,-1-4-16,-4-10 0,1-2 0,-4-7 16,-3-5-16,4 4 0,0 0 15,1 1-15</inkml:trace>
  <inkml:trace contextRef="#ctx0" brushRef="#br2" timeOffset="617824.4905">22650 14062 0,'0'0'0,"0"0"16,0 0-16,0 0 0,0 0 0,0 0 15,-24 20-15,24-20 16,-27 23-16,11-7 0,-2 2 16,-1 0-16,1-2 0,-8 10 0,0 2 15,-3 2-15,-1-1 0,1 1 16,4-5-16,6-5 0</inkml:trace>
  <inkml:trace contextRef="#ctx0" brushRef="#br2" timeOffset="620124.5389">24894 14105 0,'0'0'0,"0"0"0,0 0 15,0 0-15,0 0 0,25 12 0,-25-12 16,23 10-16,-7-1 0,0 2 16,2 2-16,0 0 0,2 0 0,1 2 15,1 3-15,5 7 16,-1 0-16,-2 1 0,0 0 15,1 5-15,-2-1 0,-1 0 16,-2-1-16,-2-1 0,-3 0 0,-3 2 16,-2 2-1,-2-2-15,-3-4 16,-1-5-16,-2-5 0,-1-2 0,-1-3 16,-1-2-16,-1-3 0,-3-3 15,1-1-15,1-4 0,-1 0 0,2-1 16,0 1-16,0 0 0</inkml:trace>
  <inkml:trace contextRef="#ctx0" brushRef="#br2" timeOffset="620391.5156">25410 14177 0,'0'0'0,"0"0"0,0 0 15,0 0-15,0 0 0,0 0 0,-15 24 16,15-24-16,0 0 0,-25 28 16,10-13-16,2 0 15,0 1-15,-2 1 0,-4 2 0,0-1 16,1 1-16,-6 6 0,0 2 16,1-2-16,1-2 0,-7 6 15,0 1-15,4-2 0,3-1 0,1-3 16,2-2-16,5-4 0,5-3 15,1-3-15,3-2 0,1-2 16</inkml:trace>
  <inkml:trace contextRef="#ctx0" brushRef="#br2" timeOffset="620858.6459">26250 14402 0,'0'0'0,"0"0"0,0 0 16,0 0-16,0 0 0,0 0 15,0 0-15,0 0 0,-16 17 0,16-17 16,-26 10-16,26-10 0,-34 10 15,13-5-15,-4 1 16,1-1-16,-1 1 0,-8 0 0,0 0 16,3 0-16,3-1 0,1 0 15,-1 0-15,4-2 0,2 1 0,0 1 16,5-1-16,5-1 16,1 0-16,2 0 0,2 1 15,1-1-15,2 0 0,3 1 16,3-1-16,4 1 0,3 0 0,4 2 15,5-2-15,0 0 0,0 1 16,6 0-16,2 0 16,-1 1-16,-2 0 0,7 3 0,1 2 15,-2 0-15,-1 0 0,-2 1 16,-3-1-16,-2-1 0,-1-2 0,1 0 16,1-4-16,-4 1 15,-4-1-15,-3-2 0</inkml:trace>
  <inkml:trace contextRef="#ctx0" brushRef="#br2" timeOffset="621182.2134">26814 14314 0,'0'0'0,"0"0"0,0 0 15,0 0-15,-12 20 0,12-20 16,-11 21-16,11-21 0,-16 24 0,8-9 16,-1 3-16,-1 0 15,0-1-15,-1 2 0,-1 2 16,-1 6-16,2-2 0,0 2 0,-2 1 15,4-2-15,0-2 0,-1 5 16,1 0-16,1-4 0,3-1 16,1-4-16,3-2 0,0-5 15,0-2-15,0-2 0</inkml:trace>
  <inkml:trace contextRef="#ctx0" brushRef="#br2" timeOffset="621724.7759">27356 14207 0,'0'0'16,"0"0"-16,0 0 0,0 0 0,0 0 15,0 0-15,0 0 0,0 0 16,0 0-16,-18 19 0,18-19 16,-26 19-16,26-19 0,-30 28 15,12-9-15,0 0 0,1-1 16,-8 9-16,1 1 16,2 0-16,2-2 0,-1 6 0,2 2 15,2-2-15,1 0 0,4-2 16,2-1-16,3-2 15,2-3-15,3-2 0,2-3 0,1-4 16,1-2-16,2-3 0,0-2 16,3-2-16,1-2 0,1-2 15,0-2-15,1-1 0,2-1 16,0-2-16,2-2 0,-2-1 16,-2-2-16,0-1 0,-2-1 15,1 1-15,-2 0 0,-2-2 0,0 1 16,-1-1-16,-1-1 0,-1 1 15,-2-2-15,-3 3 0,0 0 16,-7 2-16,-4 1 16,-2 1-16,1 0 0,-1 2 0,0-1 15,-4 2-15,-2 0 0,-1 1 16,0 1-16,2 0 0,1-1 0,3 0 16,4 1-1,1 0-15</inkml:trace>
  <inkml:trace contextRef="#ctx0" brushRef="#br2" timeOffset="621907.7674">27478 14554 0,'0'0'16,"0"0"-16,0 0 0,26 4 0,-26-4 15,31 5-15,-9-2 16,2 3-16,3 1 0,7 2 15,1-1-15,-3-1 0,-3-1 0,0 0 16,-5-1-16,-5-2 0</inkml:trace>
  <inkml:trace contextRef="#ctx0" brushRef="#br2" timeOffset="622474.767">28371 14501 0,'0'0'16,"0"0"-16,0 0 0,0 0 15,9-21-15,-9 21 0,0 0 0,0-23 16,-2 14-16,-1 0 0,-1-1 16,-2-1-16,0 1 0,-3-1 15,-2 3-15,-2 0 0,-2 0 0,1 1 16,-2 0-16,2 3 0,1 1 15,-3 1-15,2 1 16,2 2-16,2 2 0,2 2 0,2 1 16,0 0-16,2 1 0,2 4 15,0 2-15,2 5 0,2 1 16,0 0-16,2 1 0,1 1 16,0 3-16,3 2 0,2 2 15,-3-2-15,0-1 0,1 6 16,0 0-16,-3-3 0,-2 0 0,0-4 15,-3-2-15,-3-3 0,-1-2 16,-3 0-16,-1-2 16,-1-2-16,-1-1 0,1-2 0,0-3 15,-1-3-15,-1-3 0,-1-3 16,-2-3-16,1-1 16,0 0-16,2-1 0,0-1 0,1-2 15,3-2-15,-1 0 16,1-1-16,3 0 0,1-1 0,2 0 15,2 0-15,3-1 0,3 1 16,1-1-16,2 1 0,1 0 16,2-1-16,2 0 15,3-1-15,1 3 0,4 0 16,-3 2-16,0 3 0,3-1 16,0 1-16,-1 0 0,0-1 15,-5 3-15,-2 1 0,-4 1 0</inkml:trace>
  <inkml:trace contextRef="#ctx0" brushRef="#br2" timeOffset="622812.6283">28661 14527 0,'0'0'0,"0"0"16,0 0-16,18 18 0,-10-9 16,3 2-16,2 3 0,0 2 15,-1 1-15,2 7 0,-1 1 16,-1 0-16,-1 0 0,3 7 16,-2-1-16,-1 0 0,-1-1 0,-2 0 15,0 0-15,-1-3 16,-2-5-16,-1 0 0,-2 0 15,-1-2-15,0-3 0,-1-2 0,-1-3 16,-1-1-16,0-1 0,-3-6 16,1-3-16,0-4 0,2-2 0,0 1 15,1 0-15,0 1 16</inkml:trace>
  <inkml:trace contextRef="#ctx0" brushRef="#br2" timeOffset="623193.678">28987 14555 0,'0'0'0,"0"0"16,0 0-16,0 0 0,0 0 0,-8 22 15,8-22-15,-13 21 16,13-21-16,-24 26 0,8-14 0,1 1 15,1 1-15,-4 1 0,-2 1 16,-5 5-16,-1-2 0,1 0 16,1 1-16,0-2 0,0 1 15,-4 5-15,0 0 0,3-1 16,2-2-16,3-1 0,2-3 16,4-2-16,2-3 0,1-1 15,1 0-15,2-1 0,1-2 0,3-1 16,1-2-16,-1 0 0,2-2 15,0-1-15,0 0 0,0 0 16,2-2-16,-3 2 0,3-2 16,-2 0-16,-1-1 0,1-2 15,1-3-15,-1 1 0,1 0 16,0 2-16</inkml:trace>
  <inkml:trace contextRef="#ctx0" brushRef="#br2" timeOffset="626077.8007">29943 14714 0,'0'0'0,"0"0"16,0 0-16,0 0 0,0 0 0,0 0 15,0 0-15,0 0 16,-30-2-16,30 2 0,-31-3 16,31 3-16,-36-1 0,14 1 15,-4 0-15,1 0 0,1-1 16,-9 1-16,-3 1 0,3-1 0,1 0 15,2 0-15,0 0 16,0 1-16,0 1 0,-3 1 0,5 0 16,3 0-16,5 0 0,4 0 15,2 0-15,4 0 0,2 1 16,1 0-16,2 1 0,0 0 16,2-1-16,1 1 0,1 1 15,1 2-15,2-1 0,3 2 16,5-1-16,1 1 0,3 0 0,1 0 15,2 0-15,1 2 16,2 2-16,2 1 0,4 2 16,-3-3-16,-2-2 0,5 6 0,0 1 15,0-2-15,0-1 0,1-3 16,-2-2-16,-4-2 0,-3-2 0,-4 0 16</inkml:trace>
  <inkml:trace contextRef="#ctx0" brushRef="#br2" timeOffset="626675.3899">30388 14746 0,'0'0'0,"0"0"16,0 0-16,0 0 0,0 0 0,0 0 15,0 0-15,0 0 16,0 0-16,-15-14 0,15 14 16,0 0-16,-22 4 0,22-4 0,-19 12 15,19-12-15,-20 14 0,20-14 16,-22 22-16,11-10 0,1 0 15,-2 1-15,-1 2 16,1 1-16,1 3 0,-3 3 0,3 1 16,3-3-16,1-3 0,4 0 15,3 1-15,1-1 0,1 0 16,6-1-16,4-1 0,0-3 16,0-1-16,1-1 0,2-2 15,-1-2-15,0-1 0,4-1 0,2-3 16,-1-1-16,-2-1 0,2-2 15,1-2-15,-2-1 0,0 0 16,4-3-16,0-2 0,-5 3 16,-2-2-16,2-4 0,-3-1 15,-2 0-15,-2-1 0,-1 0 16,-1-1-16,-4 3 0,-1 0 16,1-1-16,-2-2 15,-1 1-15,-1-1 0,-2 1 0,-3 0 16,-1 0-16,-2 1 0,-3 0 0,-2 2 15,-3 1-15,0 2 0,-8-1 16,-4 2-16,2-1 16,0 2-16,6 1 0,4 1 0,3 2 15</inkml:trace>
  <inkml:trace contextRef="#ctx0" brushRef="#br2" timeOffset="628191.5886">21904 15762 0,'0'0'16,"0"0"-16,0 0 0,0 0 16,0 0-16,0 0 0,25 7 15,-25-7-15,24-3 0,-24 3 0,40-5 16,-17 2-16,1 1 16,6 0-16,4-1 0,7 0 15,-2 0-15,1 1 0,2-1 16,6 0-16,-5 1 0,-1 1 0,0 2 15,-4 1-15,-4 2 0,2-2 16,-7 0-16,-9-2 0,-3 0 0,-4 3 16,-3 1-16,-5 0 0,-2-1 15,-1 0-15,0 0 16,-2-3-16</inkml:trace>
  <inkml:trace contextRef="#ctx0" brushRef="#br2" timeOffset="628443.4777">22017 16008 0,'0'0'0,"-1"7"16,-1 2-16,0 1 0,-2 1 0,2 3 15,0 1-15,0 7 0,0 3 0,-1-2 16,1-1-16,0 0 15,0-1-15,0 1 0,0 1 0,2-2 16,0-2-16,2-2 16,0-4-16,1-3 0,0-1 0,1-2 15,-2-2 1,0 0-16</inkml:trace>
  <inkml:trace contextRef="#ctx0" brushRef="#br2" timeOffset="629358.8822">22147 16080 0,'0'0'0,"0"0"0,0 0 16,0 0-16,0 0 0,0 0 15,0 0-15,20-15 0,-20 15 0,0 0 16,21-5-16,-21 5 0,0 0 16,27-5-16,-19 7 15,1 0-15,-1 1 0,-1 0 0,-2 0 16,-2 0-16,0 1 0,-6 0 15,-1 2-15,-3 2 0,-1 3 16,-4 1-16,-1 2 0,-4 0 16,-4 1-16,-7 3 0,1-1 15,-1-2-15,0 0 0,3-2 16,2 1-16,4-3 0,5-2 0,3-2 16,4-2-16,5-4 15,5-2-15,3-2 0,3-1 16,3 0-16,3-2 0,6-2 0,5-2 15,-2 0-15,0 2 0,5-2 16,-1 2-16,-1 1 0,-3 1 16,-4 4-16,-2 3 0,-7 4 15,-5 3-15,-7 1 0,-4 3 16,-6 3-16,-4 1 0,-4 6 16,-4 3-16,-2 1 0,-3 0 0,-1 6 15,-2 4 1,5-5-16,4-6 0,4 3 15,5-2-15,9-8 0,6-5 16,3-3-16,0-1 0,3-5 16,2-2-16,1-4 0,1-2 0,5 0 15,2-2-15,0-2 0,-2-1 16,-3-5-16,-1-5 0,0 0 16,0-1-16,0-4 0,0-4 15,0 0-15,0 0 0,0-9 16,-5-3-16,0 0 0,-2 1 0,-2-5 15,-1-4-15,-2 5 0,-1 4 16,-2-12-16,-1-4 16,0 14-16,0 11 0,-4-17 0,-6-12 15,3 16-15,3 10 0,-2-9 16,-1-7-16,4 11 0,1 9 16,1-2-16,-1 5 0,1 5 15,0 6-15,0 5 0,2 4 16,1 1-16,1 0 0,0 5 15,3 7-15,-1 2 0,1 1 0,1 8 16,3 5-16,-1 2 16,1 2-16,4 5 0,3 5 15,2 1-15,0-1 0,5 10 0,1 4 16,-1 0-16,-1 0 0,7 15 16,4 11-16,-3-10 15,-5-8-15,7 25 0,-4-1 0,0-2 16,-1-1-16,5-5 0,1-4 15,-7-11-15,-5-6 0,-6 3 16,-4 1-16,-1-4 0,-1-4 16,0-11-16,-2-6 0,0-8 15,-1-5-15,0-4 0,0-3 16,-3-7-16,-3-6 0,-5-15 16,-3-9-1,4 9-15,1 4 0,2 4 0</inkml:trace>
  <inkml:trace contextRef="#ctx0" brushRef="#br2" timeOffset="629591.9514">22556 15972 0,'0'0'0,"0"0"15,0 0-15,0 0 0,0 0 0,0 0 16,-22 14-16,22-14 0,-17 22 0,17-22 15,-28 29-15,12-11 0,-1 4 16,-5 6-16,0 1 16,1-1-16,0 0 0,-1 0 0,0-1 15,-3 3-15,1-5 0,5-5 16,2-2-16,3-6 0,0-5 16,5-1-16,0-1 0,2-1 15</inkml:trace>
  <inkml:trace contextRef="#ctx0" brushRef="#br2" timeOffset="629791.6757">22649 15409 0,'0'0'0,"0"0"0,0 0 0,0 0 16,0 0-16,2 28 0,-2-28 15,6 26-15,-6-26 0,10 33 16,-2-13-16,0-3 0,-1-2 0,-2-1 16</inkml:trace>
  <inkml:trace contextRef="#ctx0" brushRef="#br2" timeOffset="630625.1475">24019 15688 0,'0'0'0,"-5"-4"16,-3-4-16,0 1 0,0 0 0,-10-4 16,-5-2-16,0 1 0,-1 1 15,-2 1-15,-4 0 16,3 2-16,1 1 0,-1 4 16,4 4-16,5 7 15,4 3-15,5 1 0,3-2 0,8 6 16,7 5-16,2 0 15,1 2-15,4 4 0,2 4 16,1 1-16,3 3 0,3 7 0,-2 3 16,-4-5-16,-4-4 0,-1 13 15,-2 4-15,-5-6 0,-4-5 16,-7 5-16,-6 3 16,-5-9-16,-4-8 0,-2 5 0,0-1 15,-3-5-15,-3-3 0,-1-6 16,-3-5-16,5-4 0,5-1 15,6-7-15,1-1 0,3-2 16,2-1-16,1-2 0,2-2 16,2-1-16,4-1 0,1-2 15,2-2-15,-1 0 0,0 0 0,1 0 16,2 1-16,-1 2 0,0 0 16,2 2-16,2 1 0,-2 2 15,1 1-15,1 4 0,0 2 16,2 2-16,1 1 0,2 4 15,0 4-15,-2 1 0,-1 2 16,2 7-16,-1 1 0,0 4 16,-1 3-16,1 2 15,1 3-15,1 0 0,2 1 0,-2 12 0,-3 1 16,-3-2-16,0-2 0,-1 6 16,-3-3-16,-3 1 0,-1 2 15,-1-5-15,-2-3 0,0-2 16,-2-2-16,0 5 0,-2-2 15,1-4-15,2-3 0,-2-5 16,1-4-16,-1-3 0,3-1 0,-1-4 16,1-4-16,0-4 0,2-2 15,0-2-15,0-3 16,1-2-16,0-2 0,1-2 16,0-3-16,0 0 0,0 0 0,2-6 15,1-5-15,3-6 0,1-2 16,-1 2-16,-2 4 0,1 2 15</inkml:trace>
  <inkml:trace contextRef="#ctx0" brushRef="#br2" timeOffset="632391.5915">25574 15623 0,'0'0'0,"0"0"15,0 0-15,0 0 0,0 0 0,26 14 16,-26-14 0,28 11-16,-28-11 0,28 15 0,-13-4 15,0 1-15,2 2 0,0-1 16,3 0-16,5 5 0,-2 2 0,-1 5 15,0 4 1,-3 1-16,-3-1 0,-2-1 16,-1-3-16,-1 6 0,-4-2 15,-1-1-15,-1-3 0,-4 3 16,-2 2-16,0-4 0,0-2 16,0-4-16,-1-3 0,1-3 0,0-3 15,0-3-15,-1-2 0,1-2 16,0-4-16,2-1 0,1-5 15,0 1-15,1 1 0,-2 0 16</inkml:trace>
  <inkml:trace contextRef="#ctx0" brushRef="#br2" timeOffset="632808.3289">26187 15636 0,'0'0'0,"0"0"0,0 0 16,0 0-16,0 0 0,0 0 16,0 0-16,-19 15 0,19-15 15,-18 17-15,18-17 0,-23 23 0,10-10 16,-2 1-16,-3 0 0,0 3 16,1 3-16,-7 5 15,0 1-15,1-1 0,1-2 0,-1 1 16,-1 2-16,-4 4 0,4-2 15,2-3-15,3-2 0,2-3 16,3-1-16,0-1 0,1 1 16,0-2-16,4-1 0,0-3 15,1-1-15,1-1 0,2-1 0,0-2 16,1-2-16,1-1 16,1-1-16,-1-1 0,1-1 0,0 0 15,1 1-15,1-3 0,0 0 16,-1 2-16,1-2 0,0 0 15,0 2-15,0-2 0,0-2 0,0 2 16,-2-3-16,0 0 0,0 1 16,2-3-16,1-2 15,0 1-15,-1 1 0,0 1 0</inkml:trace>
  <inkml:trace contextRef="#ctx0" brushRef="#br2" timeOffset="634218.9294">26599 15839 0,'0'0'0,"0"0"15,0 0-15,0 0 0,0 0 0,0 0 16,0 0-16,0 0 0,0 0 16,0 0-16,0 0 15,19 18-15,-19-18 0,0 0 0,27 15 16,-27-15-16,24 14 0,-10-7 15,4 0-15,0 1 0,2-1 0,1 2 16,1-1-16,0 1 16,0 0-16,4 2 0,-2 1 15,-3 0-15,-3 0 0,-1 0 0,-3 1 16,-2-1-16,-2-2 0,-4 0 16,-3 0-16,-4 1 0,-3 0 15,-4 1-15,-3 0 0,-1 0 16,-1 0-16,-5 2 0,-2 0 15,-2-1-15,-2-1 0,-5 2 16,2 0-16,-1-2 0,0-1 0,1-1 16,0-1-16,5 0 0,3 1 15,3-3-15,4 0 16,2-3-16,3-1 0,5-5 0,3-2 16,0 1-16,-1 1 0,0 2 15</inkml:trace>
  <inkml:trace contextRef="#ctx0" brushRef="#br2" timeOffset="634675.3558">27370 15969 0,'0'0'0,"0"0"0,0 0 15,0 0-15,0 0 0,-18 15 16,18-15-16,-19 17 0,19-17 0,-23 22 16,10-9-16,1-1 0,1 1 15,1 3-15,1 1 16,1-1-16,2 0 0,2 5 16,6 1-1,3-1-15,4-2 0,1-3 0,1-3 16,2-3-16,1-2 0,1-1 15,-1 0-15,1-2 0,2-1 16,0-3-16,-2-4 0,1 1 16,1-3-16,-2 0 0,-1 0 0,-2-3 15,0-1-15,-2-1 0,-1-1 16,-2-2-16,1-2 0,-2 2 16,-3 0-16,-1 1 0,-1 0 15,-1-1-15,-1 2 0,-4-1 16,-4 1-16,-3 1 0,-3 0 15,-2 1-15,-3 2 0,-2 1 16,-1 1-16,-3 2 0,-2 1 16,-1 0-16,6 0 0,4 1 0</inkml:trace>
  <inkml:trace contextRef="#ctx0" brushRef="#br2" timeOffset="635191.6197">25446 16812 0,'0'0'0,"0"0"15,0 0-15,0 0 0,0 0 16,0 0-16,0 0 0,-7 25 16,7-25-16,-9 25 0,4-7 15,-3 0-15,-1 1 0,-1 4 16,-1 2-16,0 1 0,0 2 15,-2 8-15,0 2 0,1-2 16,1-1-16,0 7 0,3-1 16,3-4-16,1-5 0,6-4 15,5-3-15,-1-6 0,-2-2 16,-1-4-16</inkml:trace>
  <inkml:trace contextRef="#ctx0" brushRef="#br2" timeOffset="635643.267">26083 16865 0,'0'0'0,"0"0"0,0 0 15,0 0-15,0 0 0,0 0 16,0 0-16,-18 28 0,18-28 0,-20 28 15,5-11-15,1 2 0,0 0 16,-1 5-16,1 3 16,-5 7-16,0-2 0,1 1 15,-2 2-15,0 1 0,3-4 0,6 0 16,4 0-16,2-3 0,4-2 0,6-3 16,3-3-16,1-4 15,0-5-15,0-4 0,1-3 16,1-2-16,0-1 0,1-3 15,2-4-15,-2-1 0,-2 0 0,0-4 16,1-4-16,-1 2 0,-1 1 16,-1-2-16,-2-2 15,-1-2-15,-1 1 0,-4-2 0,-2-2 16,-1 4-16,-2 1 0,-4 1 16,-3 1-16,0 1 0,-1 0 0,-2 1 15,-3 0-15,-1 2 16,-2 1-16,-1 3 0,-1 0 15,3 0-15,3 0 0,2 0 16,4 2-16,2 0 0</inkml:trace>
  <inkml:trace contextRef="#ctx0" brushRef="#br2" timeOffset="635825.1998">26268 17148 0,'0'0'0,"0"0"15,0 0-15,27 10 0,-27-10 0,25 7 16,-8-2-16,0 1 16,3 0-16,9 2 0,2-1 15,1 0-15,1-2 0,-5 0 0,-3-1 16,-5 0-16</inkml:trace>
  <inkml:trace contextRef="#ctx0" brushRef="#br2" timeOffset="636391.7769">27310 17084 0,'0'0'16,"0"0"-16,0 0 0,0 0 16,2-24-16,-2 24 0,0 0 0,3-29 15,-5 17-15,-1-2 0,-2-1 16,-3 0-16,-2 1 0,0 1 15,-1 2-15,-2-3 0,1 0 0,0 3 16,-1 3-16,1 2 0,0 3 16,1 2-16,0 1 15,0 3-15,1 0 0,1 5 16,2 2-16,1 5 0,2 2 0,2 2 16,0 3-16,4 1 0,1 0 15,3 5-15,4 2 16,-1 0-16,0-2 0,1 6 0,-1-1 15,-2 1-15,1-1 0,-1 6 16,-2-2-16,-2-5 0,-3-3 16,-4-3-16,-2-1 15,-2-9-15,-3-3 0,-6-1 0,-3-4 16,3-4-16,-1-2 0,-1-3 16,0-3-16,0-2 0,1-2 0,0-5 15,-2-4-15,2 0 16,3 0-16,1-1 0,3 0 0,3-2 15,1-1-15,2 2 0,3-1 16,2 0-16,2 0 0,4 2 16,2 0-16,2 3 0,2 0 15,2 1-15,3 0 0,-1 0 16,1 0-16,3 2 0,2 3 16,1 1-16,1 1 0,2 2 15,2 2-15,-2 1 0,0 0 16,-3-1-16,-1 0 0,-4-1 0,-4 1 15,-2 1-15</inkml:trace>
  <inkml:trace contextRef="#ctx0" brushRef="#br2" timeOffset="636691.9392">27537 16999 0,'0'0'0,"0"0"0,0 0 0,0 0 16,17 20-16,-17-20 0,17 23 15,-7-8-15,0 2 0,1 3 16,0 4-16,-1 1 0,0-1 16,1 8-16,0-2 0,-1 1 15,0 0-15,0 6 0,-1-1 0,-1-3 16,-3-3-16,-2 2 15,0 0-15,-2-4 0,-1-5 16,-1-3-16,-1-5 0,1-3 16,0-3-16,0-5 0,1-4 15,1-11-15,0-11 0,0 1 0,1 3 16,-1 4-16</inkml:trace>
  <inkml:trace contextRef="#ctx0" brushRef="#br2" timeOffset="636948.7662">27854 17037 0,'0'0'0,"0"0"16,0 0-16,0 0 0,0 0 15,0 0-15,0 0 0,0 0 16,0 0-16,0 0 16,0 0-16,-18 21 0,18-21 0,-15 20 15,4-7-15,-2 1 0,0 1 16,0 2-16,-1 1 15,-2 3-15,-1 1 0,-7 4 16,1-1-16,0 2 0,1-1 16,3-2-16,3-2 0,-6 3 15,-2-2-15,3-3 0,1-3 0,3-3 16,4-3-16,2-2 0</inkml:trace>
  <inkml:trace contextRef="#ctx0" brushRef="#br2" timeOffset="637392.4126">28278 17197 0,'0'0'0,"0"0"0,0 0 16,0 0-16,0 0 0,0 0 0,0 0 15,0 0-15,0 0 0,0 0 16,0 0-16,0 0 0,-14 21 0,14-21 16,0 0-16,-33 14 15,33-14-15,-27 10 0,13-5 16,-2 0-16,0 1 0,-2-2 0,1 1 16,1 0-16,2 1 0,0 0 15,-1 0-15,2-1 0,1 1 16,0-1-16,1-1 0,0 0 15,0 0-15,2 1 0,1 0 16,2 1-16,0 1 0,3 1 16,2 2-16,1 0 0,2-1 15,2 2-15,2 1 0,1 1 16,2 0-16,2 1 0,4 0 16,2 3-16,1 0 0,1 1 15,1 1-15,0-2 0,1-1 0,7 3 16,1-1-16,-4-2 0,-2-2 15,-4-3-15,-4-2 0,-1-1 16</inkml:trace>
  <inkml:trace contextRef="#ctx0" brushRef="#br2" timeOffset="637909.8059">28759 17436 0,'0'0'0,"0"0"0,0 0 15,0 0-15,0 0 0,0 0 16,0 0-16,0 0 0,0 0 0,0 0 16,-28-13-16,28 13 0,0 0 15,-33 4-15,33-4 0,-32 13 16,16-6-16,-2 1 0,0 1 15,2 0-15,2 1 0,-4 5 16,1 2-16,3-1 0,2 2 0,3-1 16,2 1-16,3-3 15,2 0-15,2 1 0,2 0 16,2 0-16,2 1 0,5-4 0,6 0 16,0-3-16,3-2 15,1 0-15,1-2 0,-1-2 16,-1-2-16,5-1 0,0-3 15,-2-2-15,-4-2 0,1-3 0,-1-2 16,1 0-16,0 2 0,-3-1 16,-1 0-16,-3-1 0,-1-2 15,-2-1-15,-1 0 0,-1-1 16,-2 0-16,-3 4 0,-1-2 16,-2 2-16,0 1 0,-6-2 15,-3-1 1,-3 1-16,-2-1 0,1 3 0,0 1 0,-3 3 15,-3 2-15,3-1 16,2 2-16,3 0 0</inkml:trace>
  <inkml:trace contextRef="#ctx0" brushRef="#br2" timeOffset="642276.609">7477 13675 0,'0'0'0,"0"0"16,0 0-16,1 32 0,-1-32 0,-1 41 15,0-10 1,-1 5-16,-1 4 0,0 16 0,-4 1 16,1 16-16,-2 0 0,-3 12 15,-1-4-15,-5 2 0,2-9 16,-3 3-16,2-7 0,1-5 15,1-5-15,2-7 0,2-6 16,0-13-16,5-9 0,0-7 0</inkml:trace>
  <inkml:trace contextRef="#ctx0" brushRef="#br2" timeOffset="642592.8178">6728 13076 0,'0'0'0,"0"0"16,0 0-16,0 26 0,0-26 0,0 35 16,1-9-16,2 5 15,0 5-15,0 18 0,0 8 16,1 22-16,-1 7 0,-3 22 16,-3 5-16,-1-12 0,2-27 0,1-20 15</inkml:trace>
  <inkml:trace contextRef="#ctx0" brushRef="#br2" timeOffset="643142.5901">4115 14542 0,'0'0'0,"0"0"15,0 0-15,-9 26 0,4-11 16,1 4-16,-3 3 0,2 4 16,0 4-16,-3 13 0,2 4 15,-1 12-15,3-1 0,-1-1 16,2-1-16,-1 7 0,-3-3 0,4-7 15,-2-13-15,4-9 0</inkml:trace>
  <inkml:trace contextRef="#ctx0" brushRef="#br2" timeOffset="643358.9034">4713 15161 0,'0'0'0,"-2"15"0,-2 9 15,0 13-15,-3 5 0,0-1 0,2-2 16,0-8-16</inkml:trace>
  <inkml:trace contextRef="#ctx0" brushRef="#br2" timeOffset="643992.4201">4545 15794 0,'0'0'15,"0"0"-15,0 0 0,0 0 16,-24 4-16,24-4 0,-29 8 16,29-8-16,-28 14 0,17-3 0,2 3 15,2 0-15,3-1 16,8 1-16,4-1 0,2 0 0,2-1 16,7 2-16,2-1 0,2-3 15,2 1-15,1-3 0,-2-1 16,5 0-16,-4-3 0,0-2 15,1-1-15,-4-2 0,-2-2 0,-3-2 16,-1-1-16,-3 0 0,-3-2 16,-1-2-16,-3-1 15,-2-2-15,-4 0 0,-10-7 16,-12-4-16,1 2 16,1 1-16,-9-4 0,-3 3 0,5 2 15,1 2-15,2 1 0,5 4 16,5 3-16</inkml:trace>
  <inkml:trace contextRef="#ctx0" brushRef="#br2" timeOffset="644391.4177">6970 13409 0,'0'0'0,"0"0"16,0 0-16,0 0 0,0 0 0,0 0 15,0 0-15,0 0 0,0 0 16,0 0-16,0 0 0,0 0 15,0 0-15,15 26 16,-15-26-16,0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02918" cy="341064"/>
          </a:xfrm>
          <a:prstGeom prst="rect">
            <a:avLst/>
          </a:prstGeom>
        </p:spPr>
        <p:txBody>
          <a:bodyPr vert="horz" lIns="95574" tIns="47787" rIns="95574" bIns="47787" rtlCol="0"/>
          <a:lstStyle>
            <a:lvl1pPr algn="l">
              <a:defRPr sz="1300"/>
            </a:lvl1pPr>
          </a:lstStyle>
          <a:p>
            <a:endParaRPr lang="zh-CN" altLang="en-US"/>
          </a:p>
        </p:txBody>
      </p:sp>
      <p:sp>
        <p:nvSpPr>
          <p:cNvPr id="3" name="日期占位符 2"/>
          <p:cNvSpPr>
            <a:spLocks noGrp="1"/>
          </p:cNvSpPr>
          <p:nvPr>
            <p:ph type="dt" idx="1"/>
          </p:nvPr>
        </p:nvSpPr>
        <p:spPr>
          <a:xfrm>
            <a:off x="5624596" y="0"/>
            <a:ext cx="4302918" cy="341064"/>
          </a:xfrm>
          <a:prstGeom prst="rect">
            <a:avLst/>
          </a:prstGeom>
        </p:spPr>
        <p:txBody>
          <a:bodyPr vert="horz" lIns="95574" tIns="47787" rIns="95574" bIns="47787" rtlCol="0"/>
          <a:lstStyle>
            <a:lvl1pPr algn="r">
              <a:defRPr sz="1300"/>
            </a:lvl1pPr>
          </a:lstStyle>
          <a:p>
            <a:fld id="{6984ADC0-11CC-4EA5-ACE4-DC0E077CB911}" type="datetimeFigureOut">
              <a:rPr lang="zh-CN" altLang="en-US" smtClean="0"/>
              <a:t>2025/9/16</a:t>
            </a:fld>
            <a:endParaRPr lang="zh-CN" altLang="en-US"/>
          </a:p>
        </p:txBody>
      </p:sp>
      <p:sp>
        <p:nvSpPr>
          <p:cNvPr id="4" name="幻灯片图像占位符 3"/>
          <p:cNvSpPr>
            <a:spLocks noGrp="1" noRot="1" noChangeAspect="1"/>
          </p:cNvSpPr>
          <p:nvPr>
            <p:ph type="sldImg" idx="2"/>
          </p:nvPr>
        </p:nvSpPr>
        <p:spPr>
          <a:xfrm>
            <a:off x="2925763" y="849313"/>
            <a:ext cx="4078287" cy="2295525"/>
          </a:xfrm>
          <a:prstGeom prst="rect">
            <a:avLst/>
          </a:prstGeom>
          <a:noFill/>
          <a:ln w="12700">
            <a:solidFill>
              <a:prstClr val="black"/>
            </a:solidFill>
          </a:ln>
        </p:spPr>
        <p:txBody>
          <a:bodyPr vert="horz" lIns="95574" tIns="47787" rIns="95574" bIns="47787" rtlCol="0" anchor="ctr"/>
          <a:lstStyle/>
          <a:p>
            <a:endParaRPr lang="zh-CN" altLang="en-US"/>
          </a:p>
        </p:txBody>
      </p:sp>
      <p:sp>
        <p:nvSpPr>
          <p:cNvPr id="5" name="备注占位符 4"/>
          <p:cNvSpPr>
            <a:spLocks noGrp="1"/>
          </p:cNvSpPr>
          <p:nvPr>
            <p:ph type="body" sz="quarter" idx="3"/>
          </p:nvPr>
        </p:nvSpPr>
        <p:spPr>
          <a:xfrm>
            <a:off x="992982" y="3271382"/>
            <a:ext cx="7943850" cy="2676584"/>
          </a:xfrm>
          <a:prstGeom prst="rect">
            <a:avLst/>
          </a:prstGeom>
        </p:spPr>
        <p:txBody>
          <a:bodyPr vert="horz" lIns="95574" tIns="47787" rIns="95574" bIns="47787"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6456613"/>
            <a:ext cx="4302918" cy="341063"/>
          </a:xfrm>
          <a:prstGeom prst="rect">
            <a:avLst/>
          </a:prstGeom>
        </p:spPr>
        <p:txBody>
          <a:bodyPr vert="horz" lIns="95574" tIns="47787" rIns="95574" bIns="47787"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5624596" y="6456613"/>
            <a:ext cx="4302918" cy="341063"/>
          </a:xfrm>
          <a:prstGeom prst="rect">
            <a:avLst/>
          </a:prstGeom>
        </p:spPr>
        <p:txBody>
          <a:bodyPr vert="horz" lIns="95574" tIns="47787" rIns="95574" bIns="47787" rtlCol="0" anchor="b"/>
          <a:lstStyle>
            <a:lvl1pPr algn="r">
              <a:defRPr sz="1300"/>
            </a:lvl1pPr>
          </a:lstStyle>
          <a:p>
            <a:fld id="{C62D7D86-C1F2-486F-B90B-77E8931D206B}" type="slidenum">
              <a:rPr lang="zh-CN" altLang="en-US" smtClean="0"/>
              <a:t>‹#›</a:t>
            </a:fld>
            <a:endParaRPr lang="zh-CN" altLang="en-US"/>
          </a:p>
        </p:txBody>
      </p:sp>
    </p:spTree>
    <p:extLst>
      <p:ext uri="{BB962C8B-B14F-4D97-AF65-F5344CB8AC3E}">
        <p14:creationId xmlns:p14="http://schemas.microsoft.com/office/powerpoint/2010/main" val="2909538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46373"/>
            <a:ext cx="10515600" cy="531858"/>
          </a:xfrm>
        </p:spPr>
        <p:txBody>
          <a:bodyPr>
            <a:normAutofit/>
          </a:bodyPr>
          <a:lstStyle>
            <a:lvl1pPr>
              <a:defRPr sz="3200" b="1">
                <a:solidFill>
                  <a:schemeClr val="bg2"/>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2025/9/16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31615" y="246373"/>
            <a:ext cx="706585" cy="502545"/>
          </a:xfrm>
          <a:prstGeom prst="rect">
            <a:avLst/>
          </a:prstGeom>
        </p:spPr>
      </p:pic>
      <p:sp>
        <p:nvSpPr>
          <p:cNvPr id="7" name="矩形 6"/>
          <p:cNvSpPr/>
          <p:nvPr userDrawn="1"/>
        </p:nvSpPr>
        <p:spPr>
          <a:xfrm>
            <a:off x="0" y="778231"/>
            <a:ext cx="12192000" cy="607976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1"/>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2232" t="10017" r="21706" b="11554"/>
          <a:stretch>
            <a:fillRect/>
          </a:stretch>
        </p:blipFill>
        <p:spPr bwMode="auto">
          <a:xfrm>
            <a:off x="7697470" y="45085"/>
            <a:ext cx="983615" cy="97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descr="微信图片_20181129181411"/>
          <p:cNvPicPr>
            <a:picLocks noChangeAspect="1"/>
          </p:cNvPicPr>
          <p:nvPr userDrawn="1"/>
        </p:nvPicPr>
        <p:blipFill rotWithShape="1">
          <a:blip r:embed="rId3" cstate="print">
            <a:clrChange>
              <a:clrFrom>
                <a:srgbClr val="FFFFFF">
                  <a:alpha val="100000"/>
                </a:srgbClr>
              </a:clrFrom>
              <a:clrTo>
                <a:srgbClr val="FFFFFF">
                  <a:alpha val="100000"/>
                  <a:alpha val="0"/>
                </a:srgbClr>
              </a:clrTo>
            </a:clrChange>
          </a:blip>
          <a:srcRect r="6895" b="11678"/>
          <a:stretch>
            <a:fillRect/>
          </a:stretch>
        </p:blipFill>
        <p:spPr>
          <a:xfrm>
            <a:off x="8549005" y="135890"/>
            <a:ext cx="3519170" cy="788035"/>
          </a:xfrm>
          <a:prstGeom prst="rect">
            <a:avLst/>
          </a:prstGeom>
        </p:spPr>
      </p:pic>
    </p:spTree>
  </p:cSld>
  <p:clrMapOvr>
    <a:masterClrMapping/>
  </p:clrMapOvr>
  <p:transition>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EA4074E6-B1C6-4874-A86C-8CF1FA38C332}" type="datetimeFigureOut">
              <a:rPr lang="zh-CN" altLang="en-US" smtClean="0"/>
              <a:t>2025/9/16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052C2098-12C4-414F-8C26-86CA9D32BF01}" type="slidenum">
              <a:rPr lang="zh-CN" altLang="en-US" smtClean="0"/>
              <a:t>‹#›</a:t>
            </a:fld>
            <a:endParaRPr lang="zh-CN" altLang="en-US"/>
          </a:p>
        </p:txBody>
      </p:sp>
      <p:sp>
        <p:nvSpPr>
          <p:cNvPr id="7" name="矩形 6"/>
          <p:cNvSpPr/>
          <p:nvPr userDrawn="1"/>
        </p:nvSpPr>
        <p:spPr>
          <a:xfrm>
            <a:off x="181610" y="1179195"/>
            <a:ext cx="11813166" cy="5382971"/>
          </a:xfrm>
          <a:prstGeom prst="rect">
            <a:avLst/>
          </a:prstGeom>
          <a:solidFill>
            <a:schemeClr val="bg1"/>
          </a:solidFill>
          <a:ln>
            <a:noFill/>
          </a:ln>
          <a:effectLst>
            <a:outerShdw blurRad="50800" dist="88900" dir="5400000" algn="ctr" rotWithShape="0">
              <a:srgbClr val="000000">
                <a:alpha val="1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圆角矩形 1">
            <a:hlinkClick r:id="" action="ppaction://noaction"/>
          </p:cNvPr>
          <p:cNvSpPr/>
          <p:nvPr userDrawn="1"/>
        </p:nvSpPr>
        <p:spPr>
          <a:xfrm>
            <a:off x="5226685" y="6512560"/>
            <a:ext cx="1005840" cy="274320"/>
          </a:xfrm>
          <a:prstGeom prst="roundRect">
            <a:avLst>
              <a:gd name="adj" fmla="val 50000"/>
            </a:avLst>
          </a:prstGeom>
          <a:solidFill>
            <a:srgbClr val="7F7F7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ln>
                  <a:solidFill>
                    <a:schemeClr val="bg1"/>
                  </a:solidFill>
                </a:ln>
                <a:solidFill>
                  <a:schemeClr val="bg1"/>
                </a:solidFill>
              </a:rPr>
              <a:t>考点</a:t>
            </a:r>
            <a:r>
              <a:rPr lang="en-US" altLang="zh-CN" sz="1400">
                <a:ln>
                  <a:solidFill>
                    <a:schemeClr val="bg1"/>
                  </a:solidFill>
                </a:ln>
                <a:solidFill>
                  <a:schemeClr val="bg1"/>
                </a:solidFill>
              </a:rPr>
              <a:t>1</a:t>
            </a:r>
            <a:endParaRPr lang="zh-CN" altLang="en-US" sz="1400">
              <a:ln>
                <a:solidFill>
                  <a:schemeClr val="bg1"/>
                </a:solidFill>
              </a:ln>
              <a:solidFill>
                <a:schemeClr val="bg1"/>
              </a:solidFill>
            </a:endParaRPr>
          </a:p>
        </p:txBody>
      </p:sp>
      <p:sp>
        <p:nvSpPr>
          <p:cNvPr id="3" name="圆角矩形 2">
            <a:hlinkClick r:id="" action="ppaction://noaction"/>
          </p:cNvPr>
          <p:cNvSpPr/>
          <p:nvPr userDrawn="1"/>
        </p:nvSpPr>
        <p:spPr>
          <a:xfrm>
            <a:off x="6334125" y="6512560"/>
            <a:ext cx="1005840" cy="274320"/>
          </a:xfrm>
          <a:prstGeom prst="roundRect">
            <a:avLst>
              <a:gd name="adj" fmla="val 50000"/>
            </a:avLst>
          </a:prstGeom>
          <a:solidFill>
            <a:srgbClr val="7F7F7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ln>
                  <a:solidFill>
                    <a:schemeClr val="bg1"/>
                  </a:solidFill>
                </a:ln>
                <a:solidFill>
                  <a:schemeClr val="bg1"/>
                </a:solidFill>
              </a:rPr>
              <a:t>考点</a:t>
            </a:r>
            <a:r>
              <a:rPr lang="en-US" altLang="zh-CN" sz="1400">
                <a:ln>
                  <a:solidFill>
                    <a:schemeClr val="bg1"/>
                  </a:solidFill>
                </a:ln>
                <a:solidFill>
                  <a:schemeClr val="bg1"/>
                </a:solidFill>
              </a:rPr>
              <a:t>2</a:t>
            </a:r>
            <a:endParaRPr lang="zh-CN" altLang="en-US" sz="1400">
              <a:ln>
                <a:solidFill>
                  <a:schemeClr val="bg1"/>
                </a:solidFill>
              </a:ln>
              <a:solidFill>
                <a:schemeClr val="bg1"/>
              </a:solidFill>
            </a:endParaRPr>
          </a:p>
        </p:txBody>
      </p:sp>
      <p:sp>
        <p:nvSpPr>
          <p:cNvPr id="4" name="圆角矩形 3">
            <a:hlinkClick r:id="" action="ppaction://noaction"/>
          </p:cNvPr>
          <p:cNvSpPr/>
          <p:nvPr userDrawn="1"/>
        </p:nvSpPr>
        <p:spPr>
          <a:xfrm>
            <a:off x="7441565" y="6512560"/>
            <a:ext cx="1005840" cy="274320"/>
          </a:xfrm>
          <a:prstGeom prst="roundRect">
            <a:avLst>
              <a:gd name="adj" fmla="val 50000"/>
            </a:avLst>
          </a:prstGeom>
          <a:solidFill>
            <a:srgbClr val="7F7F7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ln>
                  <a:solidFill>
                    <a:schemeClr val="bg1"/>
                  </a:solidFill>
                </a:ln>
                <a:solidFill>
                  <a:schemeClr val="bg1"/>
                </a:solidFill>
              </a:rPr>
              <a:t>考点</a:t>
            </a:r>
            <a:r>
              <a:rPr lang="en-US" altLang="zh-CN" sz="1400">
                <a:ln>
                  <a:solidFill>
                    <a:schemeClr val="bg1"/>
                  </a:solidFill>
                </a:ln>
                <a:solidFill>
                  <a:schemeClr val="bg1"/>
                </a:solidFill>
              </a:rPr>
              <a:t>3</a:t>
            </a:r>
            <a:endParaRPr lang="zh-CN" altLang="en-US" sz="1400">
              <a:ln>
                <a:solidFill>
                  <a:schemeClr val="bg1"/>
                </a:solidFill>
              </a:ln>
              <a:solidFill>
                <a:schemeClr val="bg1"/>
              </a:solidFill>
            </a:endParaRPr>
          </a:p>
        </p:txBody>
      </p:sp>
      <p:sp>
        <p:nvSpPr>
          <p:cNvPr id="5" name="圆角矩形 4">
            <a:hlinkClick r:id="" action="ppaction://noaction"/>
          </p:cNvPr>
          <p:cNvSpPr/>
          <p:nvPr userDrawn="1"/>
        </p:nvSpPr>
        <p:spPr>
          <a:xfrm>
            <a:off x="8549005" y="6512560"/>
            <a:ext cx="1005840" cy="274320"/>
          </a:xfrm>
          <a:prstGeom prst="roundRect">
            <a:avLst>
              <a:gd name="adj" fmla="val 50000"/>
            </a:avLst>
          </a:prstGeom>
          <a:solidFill>
            <a:srgbClr val="7F7F7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ln>
                  <a:solidFill>
                    <a:schemeClr val="bg1"/>
                  </a:solidFill>
                </a:ln>
                <a:solidFill>
                  <a:schemeClr val="bg1"/>
                </a:solidFill>
              </a:rPr>
              <a:t>考点</a:t>
            </a:r>
            <a:r>
              <a:rPr lang="en-US" altLang="zh-CN" sz="1400">
                <a:ln>
                  <a:solidFill>
                    <a:schemeClr val="bg1"/>
                  </a:solidFill>
                </a:ln>
                <a:solidFill>
                  <a:schemeClr val="bg1"/>
                </a:solidFill>
              </a:rPr>
              <a:t>4</a:t>
            </a:r>
            <a:endParaRPr lang="zh-CN" altLang="en-US" sz="1400">
              <a:ln>
                <a:solidFill>
                  <a:schemeClr val="bg1"/>
                </a:solidFill>
              </a:ln>
              <a:solidFill>
                <a:schemeClr val="bg1"/>
              </a:solidFill>
            </a:endParaRPr>
          </a:p>
        </p:txBody>
      </p:sp>
      <p:sp>
        <p:nvSpPr>
          <p:cNvPr id="6" name="圆角矩形 5">
            <a:hlinkClick r:id="" action="ppaction://noaction"/>
          </p:cNvPr>
          <p:cNvSpPr/>
          <p:nvPr userDrawn="1"/>
        </p:nvSpPr>
        <p:spPr>
          <a:xfrm>
            <a:off x="9656445" y="6512560"/>
            <a:ext cx="1005840" cy="274320"/>
          </a:xfrm>
          <a:prstGeom prst="roundRect">
            <a:avLst>
              <a:gd name="adj" fmla="val 50000"/>
            </a:avLst>
          </a:prstGeom>
          <a:solidFill>
            <a:srgbClr val="7F7F7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ln>
                  <a:solidFill>
                    <a:schemeClr val="bg1"/>
                  </a:solidFill>
                </a:ln>
                <a:solidFill>
                  <a:schemeClr val="bg1"/>
                </a:solidFill>
              </a:rPr>
              <a:t>考点</a:t>
            </a:r>
            <a:r>
              <a:rPr lang="en-US" altLang="zh-CN" sz="1400">
                <a:ln>
                  <a:solidFill>
                    <a:schemeClr val="bg1"/>
                  </a:solidFill>
                </a:ln>
                <a:solidFill>
                  <a:schemeClr val="bg1"/>
                </a:solidFill>
              </a:rPr>
              <a:t>5</a:t>
            </a:r>
            <a:endParaRPr lang="zh-CN" altLang="en-US" sz="1400">
              <a:ln>
                <a:solidFill>
                  <a:schemeClr val="bg1"/>
                </a:solidFill>
              </a:ln>
              <a:solidFill>
                <a:schemeClr val="bg1"/>
              </a:solidFill>
            </a:endParaRPr>
          </a:p>
        </p:txBody>
      </p:sp>
      <p:sp>
        <p:nvSpPr>
          <p:cNvPr id="7" name="圆角矩形 6">
            <a:hlinkClick r:id="" action="ppaction://noaction"/>
          </p:cNvPr>
          <p:cNvSpPr/>
          <p:nvPr userDrawn="1"/>
        </p:nvSpPr>
        <p:spPr>
          <a:xfrm>
            <a:off x="10763885" y="6512560"/>
            <a:ext cx="1005840" cy="274320"/>
          </a:xfrm>
          <a:prstGeom prst="roundRect">
            <a:avLst>
              <a:gd name="adj" fmla="val 50000"/>
            </a:avLst>
          </a:prstGeom>
          <a:solidFill>
            <a:srgbClr val="7F7F7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ln>
                  <a:solidFill>
                    <a:schemeClr val="bg1"/>
                  </a:solidFill>
                </a:ln>
                <a:solidFill>
                  <a:schemeClr val="bg1"/>
                </a:solidFill>
              </a:rPr>
              <a:t>考点</a:t>
            </a:r>
            <a:r>
              <a:rPr lang="en-US" altLang="zh-CN" sz="1400">
                <a:ln>
                  <a:solidFill>
                    <a:schemeClr val="bg1"/>
                  </a:solidFill>
                </a:ln>
                <a:solidFill>
                  <a:schemeClr val="bg1"/>
                </a:solidFill>
              </a:rPr>
              <a:t>6</a:t>
            </a:r>
            <a:endParaRPr lang="zh-CN" altLang="en-US" sz="1400">
              <a:ln>
                <a:solidFill>
                  <a:schemeClr val="bg1"/>
                </a:solidFill>
              </a:ln>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2025/9/16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0.emf"/><Relationship Id="rId4" Type="http://schemas.openxmlformats.org/officeDocument/2006/relationships/package" Target="../embeddings/Microsoft_Word___5.docx"/></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__6.docx"/><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2.emf"/></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__7.docx"/><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4.emf"/></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__8.docx"/><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5.emf"/></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__9.docx"/><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6.emf"/></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__10.docx"/><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7.emf"/></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png"/><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customXml" Target="../ink/ink1.xml"/><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emf"/><Relationship Id="rId2" Type="http://schemas.openxmlformats.org/officeDocument/2006/relationships/tags" Target="../tags/tag1.xml"/><Relationship Id="rId1" Type="http://schemas.openxmlformats.org/officeDocument/2006/relationships/vmlDrawing" Target="../drawings/vmlDrawing2.vml"/><Relationship Id="rId6" Type="http://schemas.openxmlformats.org/officeDocument/2006/relationships/customXml" Target="../ink/ink2.xml"/><Relationship Id="rId5" Type="http://schemas.openxmlformats.org/officeDocument/2006/relationships/image" Target="../media/image9.emf"/><Relationship Id="rId4" Type="http://schemas.openxmlformats.org/officeDocument/2006/relationships/package" Target="../embeddings/Microsoft_Word___.docx"/></Relationships>
</file>

<file path=ppt/slides/_rels/slide5.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slideLayout" Target="../slideLayouts/slideLayout2.xml"/><Relationship Id="rId7" Type="http://schemas.openxmlformats.org/officeDocument/2006/relationships/package" Target="../embeddings/Microsoft_Word___2.docx"/><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16.png"/><Relationship Id="rId5" Type="http://schemas.openxmlformats.org/officeDocument/2006/relationships/image" Target="../media/image14.emf"/><Relationship Id="rId4" Type="http://schemas.openxmlformats.org/officeDocument/2006/relationships/package" Target="../embeddings/Microsoft_Word___1.docx"/></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vmlDrawing" Target="../drawings/vmlDrawing4.vml"/><Relationship Id="rId5" Type="http://schemas.openxmlformats.org/officeDocument/2006/relationships/image" Target="../media/image17.emf"/><Relationship Id="rId4" Type="http://schemas.openxmlformats.org/officeDocument/2006/relationships/package" Target="../embeddings/Microsoft_Word___3.docx"/></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__4.docx"/><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9.png"/><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Lst>
          </a:blip>
          <a:stretch>
            <a:fillRect/>
          </a:stretch>
        </p:blipFill>
        <p:spPr>
          <a:xfrm>
            <a:off x="-187429" y="4209424"/>
            <a:ext cx="2829030" cy="2829030"/>
          </a:xfrm>
          <a:prstGeom prst="ellipse">
            <a:avLst/>
          </a:prstGeom>
          <a:ln>
            <a:noFill/>
          </a:ln>
          <a:effectLst>
            <a:softEdge rad="112500"/>
          </a:effectLst>
        </p:spPr>
      </p:pic>
      <p:sp>
        <p:nvSpPr>
          <p:cNvPr id="3" name="文本框 2"/>
          <p:cNvSpPr txBox="1"/>
          <p:nvPr/>
        </p:nvSpPr>
        <p:spPr>
          <a:xfrm>
            <a:off x="4055557" y="2633300"/>
            <a:ext cx="7070502" cy="583565"/>
          </a:xfrm>
          <a:prstGeom prst="rect">
            <a:avLst/>
          </a:prstGeom>
          <a:noFill/>
        </p:spPr>
        <p:txBody>
          <a:bodyPr wrap="square" rtlCol="0">
            <a:spAutoFit/>
          </a:bodyPr>
          <a:lstStyle/>
          <a:p>
            <a:r>
              <a:rPr lang="zh-CN" altLang="en-US" sz="3200" dirty="0"/>
              <a:t>第四节  幂函数与几类特殊函数</a:t>
            </a:r>
          </a:p>
        </p:txBody>
      </p:sp>
    </p:spTree>
  </p:cSld>
  <p:clrMapOvr>
    <a:masterClrMapping/>
  </p:clrMapOvr>
  <p:transition>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23">
            <a:extLst>
              <a:ext uri="{FF2B5EF4-FFF2-40B4-BE49-F238E27FC236}">
                <a16:creationId xmlns:a16="http://schemas.microsoft.com/office/drawing/2014/main" id="{4CD8A068-1A37-CA67-62FE-9A6865FABE56}"/>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57140" y="1394484"/>
            <a:ext cx="4516780" cy="441413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对象 3">
            <a:extLst>
              <a:ext uri="{FF2B5EF4-FFF2-40B4-BE49-F238E27FC236}">
                <a16:creationId xmlns:a16="http://schemas.microsoft.com/office/drawing/2014/main" id="{56FC2D8E-09DE-556B-A746-EBBCE274CB07}"/>
              </a:ext>
            </a:extLst>
          </p:cNvPr>
          <p:cNvGraphicFramePr>
            <a:graphicFrameLocks noChangeAspect="1"/>
          </p:cNvGraphicFramePr>
          <p:nvPr>
            <p:extLst>
              <p:ext uri="{D42A27DB-BD31-4B8C-83A1-F6EECF244321}">
                <p14:modId xmlns:p14="http://schemas.microsoft.com/office/powerpoint/2010/main" val="2127748077"/>
              </p:ext>
            </p:extLst>
          </p:nvPr>
        </p:nvGraphicFramePr>
        <p:xfrm>
          <a:off x="434975" y="246063"/>
          <a:ext cx="11128375" cy="3702050"/>
        </p:xfrm>
        <a:graphic>
          <a:graphicData uri="http://schemas.openxmlformats.org/presentationml/2006/ole">
            <mc:AlternateContent xmlns:mc="http://schemas.openxmlformats.org/markup-compatibility/2006">
              <mc:Choice xmlns:v="urn:schemas-microsoft-com:vml" Requires="v">
                <p:oleObj spid="_x0000_s6147" name="Document" r:id="rId4" imgW="11311846" imgH="4150032" progId="Word.Document.12">
                  <p:embed/>
                </p:oleObj>
              </mc:Choice>
              <mc:Fallback>
                <p:oleObj name="Document" r:id="rId4" imgW="11311846" imgH="4150032" progId="Word.Document.12">
                  <p:embed/>
                  <p:pic>
                    <p:nvPicPr>
                      <p:cNvPr id="2" name="对象 1"/>
                      <p:cNvPicPr/>
                      <p:nvPr/>
                    </p:nvPicPr>
                    <p:blipFill>
                      <a:blip r:embed="rId5"/>
                      <a:stretch>
                        <a:fillRect/>
                      </a:stretch>
                    </p:blipFill>
                    <p:spPr>
                      <a:xfrm>
                        <a:off x="434975" y="246063"/>
                        <a:ext cx="11128375" cy="3702050"/>
                      </a:xfrm>
                      <a:prstGeom prst="rect">
                        <a:avLst/>
                      </a:prstGeom>
                    </p:spPr>
                  </p:pic>
                </p:oleObj>
              </mc:Fallback>
            </mc:AlternateContent>
          </a:graphicData>
        </a:graphic>
      </p:graphicFrame>
    </p:spTree>
  </p:cSld>
  <p:clrMapOvr>
    <a:masterClrMapping/>
  </p:clrMapOvr>
  <p:transition>
    <p:circl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a:extLst>
              <a:ext uri="{FF2B5EF4-FFF2-40B4-BE49-F238E27FC236}">
                <a16:creationId xmlns:a16="http://schemas.microsoft.com/office/drawing/2014/main" id="{BC9F7B2B-6F77-73F9-D35C-9A0FE46FA1D8}"/>
              </a:ext>
            </a:extLst>
          </p:cNvPr>
          <p:cNvGraphicFramePr>
            <a:graphicFrameLocks noChangeAspect="1"/>
          </p:cNvGraphicFramePr>
          <p:nvPr>
            <p:extLst>
              <p:ext uri="{D42A27DB-BD31-4B8C-83A1-F6EECF244321}">
                <p14:modId xmlns:p14="http://schemas.microsoft.com/office/powerpoint/2010/main" val="3306817217"/>
              </p:ext>
            </p:extLst>
          </p:nvPr>
        </p:nvGraphicFramePr>
        <p:xfrm>
          <a:off x="433387" y="1043464"/>
          <a:ext cx="11325225" cy="3770313"/>
        </p:xfrm>
        <a:graphic>
          <a:graphicData uri="http://schemas.openxmlformats.org/presentationml/2006/ole">
            <mc:AlternateContent xmlns:mc="http://schemas.openxmlformats.org/markup-compatibility/2006">
              <mc:Choice xmlns:v="urn:schemas-microsoft-com:vml" Requires="v">
                <p:oleObj spid="_x0000_s7171" name="文档" r:id="rId3" imgW="11325824" imgH="3770163" progId="Word.Document.12">
                  <p:embed/>
                </p:oleObj>
              </mc:Choice>
              <mc:Fallback>
                <p:oleObj name="文档" r:id="rId3" imgW="11325824" imgH="3770163" progId="Word.Document.12">
                  <p:embed/>
                  <p:pic>
                    <p:nvPicPr>
                      <p:cNvPr id="2" name="对象 1"/>
                      <p:cNvPicPr/>
                      <p:nvPr/>
                    </p:nvPicPr>
                    <p:blipFill>
                      <a:blip r:embed="rId4"/>
                      <a:stretch>
                        <a:fillRect/>
                      </a:stretch>
                    </p:blipFill>
                    <p:spPr>
                      <a:xfrm>
                        <a:off x="433387" y="1043464"/>
                        <a:ext cx="11325225" cy="3770313"/>
                      </a:xfrm>
                      <a:prstGeom prst="rect">
                        <a:avLst/>
                      </a:prstGeom>
                    </p:spPr>
                  </p:pic>
                </p:oleObj>
              </mc:Fallback>
            </mc:AlternateContent>
          </a:graphicData>
        </a:graphic>
      </p:graphicFrame>
      <p:sp>
        <p:nvSpPr>
          <p:cNvPr id="3" name="文本框 2">
            <a:extLst>
              <a:ext uri="{FF2B5EF4-FFF2-40B4-BE49-F238E27FC236}">
                <a16:creationId xmlns:a16="http://schemas.microsoft.com/office/drawing/2014/main" id="{66489901-BDA1-904C-5BA9-17AF3948820E}"/>
              </a:ext>
            </a:extLst>
          </p:cNvPr>
          <p:cNvSpPr txBox="1"/>
          <p:nvPr/>
        </p:nvSpPr>
        <p:spPr>
          <a:xfrm>
            <a:off x="284480" y="337066"/>
            <a:ext cx="3159760" cy="461665"/>
          </a:xfrm>
          <a:prstGeom prst="rect">
            <a:avLst/>
          </a:prstGeom>
          <a:noFill/>
        </p:spPr>
        <p:txBody>
          <a:bodyPr wrap="square" rtlCol="0">
            <a:spAutoFit/>
          </a:bodyPr>
          <a:lstStyle/>
          <a:p>
            <a:r>
              <a:rPr lang="en-US" altLang="zh-CN" sz="2400" dirty="0"/>
              <a:t>33</a:t>
            </a:r>
            <a:r>
              <a:rPr lang="zh-CN" altLang="en-US" sz="2400" dirty="0"/>
              <a:t>页例</a:t>
            </a:r>
            <a:r>
              <a:rPr lang="en-US" altLang="zh-CN" sz="2400" dirty="0"/>
              <a:t>3</a:t>
            </a:r>
            <a:r>
              <a:rPr lang="zh-CN" altLang="en-US" sz="2400" dirty="0"/>
              <a:t>（</a:t>
            </a:r>
            <a:r>
              <a:rPr lang="en-US" altLang="zh-CN" sz="2400" dirty="0"/>
              <a:t>2</a:t>
            </a:r>
            <a:r>
              <a:rPr lang="zh-CN" altLang="en-US" sz="2400" dirty="0"/>
              <a:t>）</a:t>
            </a:r>
          </a:p>
        </p:txBody>
      </p:sp>
    </p:spTree>
    <p:extLst>
      <p:ext uri="{BB962C8B-B14F-4D97-AF65-F5344CB8AC3E}">
        <p14:creationId xmlns:p14="http://schemas.microsoft.com/office/powerpoint/2010/main" val="184120906"/>
      </p:ext>
    </p:extLst>
  </p:cSld>
  <p:clrMapOvr>
    <a:masterClrMapping/>
  </p:clrMapOvr>
  <p:transition>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06C64D9-4C58-F46D-A3DA-D9F33A8F229E}"/>
              </a:ext>
            </a:extLst>
          </p:cNvPr>
          <p:cNvSpPr/>
          <p:nvPr/>
        </p:nvSpPr>
        <p:spPr>
          <a:xfrm>
            <a:off x="168253" y="405416"/>
            <a:ext cx="11758923" cy="2386883"/>
          </a:xfrm>
          <a:prstGeom prst="rect">
            <a:avLst/>
          </a:prstGeom>
        </p:spPr>
        <p:txBody>
          <a:bodyPr>
            <a:noAutofit/>
          </a:bodyPr>
          <a:lstStyle/>
          <a:p>
            <a:pPr>
              <a:lnSpc>
                <a:spcPct val="150000"/>
              </a:lnSpc>
              <a:tabLst>
                <a:tab pos="3150870" algn="l"/>
                <a:tab pos="6391275" algn="l"/>
                <a:tab pos="9091295" algn="l"/>
              </a:tabLst>
            </a:pPr>
            <a:r>
              <a:rPr lang="en-US" altLang="zh-CN" sz="2400" dirty="0">
                <a:latin typeface="Arial"/>
              </a:rPr>
              <a:t>5</a:t>
            </a:r>
            <a:r>
              <a:rPr lang="en-US" altLang="zh-CN" sz="2400" dirty="0">
                <a:latin typeface="Times New Roman"/>
              </a:rPr>
              <a:t>.</a:t>
            </a:r>
            <a:r>
              <a:rPr lang="zh-CN" altLang="zh-CN" sz="2400" dirty="0">
                <a:latin typeface="Times New Roman"/>
                <a:cs typeface="Times New Roman"/>
              </a:rPr>
              <a:t>高斯函数</a:t>
            </a:r>
            <a:r>
              <a:rPr lang="en-US" altLang="zh-CN" sz="2400" i="1" dirty="0">
                <a:latin typeface="Times New Roman"/>
              </a:rPr>
              <a:t>y</a:t>
            </a:r>
            <a:r>
              <a:rPr lang="zh-CN" altLang="zh-CN" sz="2400" dirty="0">
                <a:latin typeface="Times New Roman"/>
                <a:cs typeface="Times New Roman"/>
              </a:rPr>
              <a:t>＝</a:t>
            </a:r>
            <a:r>
              <a:rPr lang="en-US" altLang="zh-CN" sz="2400" dirty="0">
                <a:latin typeface="Times New Roman"/>
              </a:rPr>
              <a:t>[</a:t>
            </a:r>
            <a:r>
              <a:rPr lang="en-US" altLang="zh-CN" sz="2400" i="1" dirty="0">
                <a:latin typeface="Times New Roman"/>
              </a:rPr>
              <a:t>x</a:t>
            </a:r>
            <a:r>
              <a:rPr lang="en-US" altLang="zh-CN" sz="2400" dirty="0">
                <a:latin typeface="Times New Roman"/>
              </a:rPr>
              <a:t>]</a:t>
            </a:r>
            <a:endParaRPr lang="zh-CN" altLang="zh-CN" sz="2400" dirty="0"/>
          </a:p>
          <a:p>
            <a:pPr marL="252000">
              <a:lnSpc>
                <a:spcPct val="150000"/>
              </a:lnSpc>
              <a:tabLst>
                <a:tab pos="3150870" algn="l"/>
                <a:tab pos="6391275" algn="l"/>
                <a:tab pos="9091295" algn="l"/>
              </a:tabLst>
            </a:pPr>
            <a:r>
              <a:rPr lang="en-US" altLang="zh-CN" sz="2400" dirty="0">
                <a:latin typeface="Times New Roman"/>
              </a:rPr>
              <a:t>(1)</a:t>
            </a:r>
            <a:r>
              <a:rPr lang="zh-CN" altLang="zh-CN" sz="2400" dirty="0">
                <a:latin typeface="Times New Roman"/>
                <a:cs typeface="Times New Roman"/>
              </a:rPr>
              <a:t>定义：不超过实数</a:t>
            </a:r>
            <a:r>
              <a:rPr lang="en-US" altLang="zh-CN" sz="2400" i="1" dirty="0">
                <a:latin typeface="Times New Roman"/>
              </a:rPr>
              <a:t>x</a:t>
            </a:r>
            <a:r>
              <a:rPr lang="zh-CN" altLang="zh-CN" sz="2400" dirty="0">
                <a:latin typeface="Times New Roman"/>
                <a:cs typeface="Times New Roman"/>
              </a:rPr>
              <a:t>的最大整数称为</a:t>
            </a:r>
            <a:r>
              <a:rPr lang="en-US" altLang="zh-CN" sz="2400" i="1" dirty="0">
                <a:latin typeface="Times New Roman"/>
              </a:rPr>
              <a:t>x</a:t>
            </a:r>
            <a:r>
              <a:rPr lang="zh-CN" altLang="zh-CN" sz="2400" dirty="0">
                <a:latin typeface="Times New Roman"/>
                <a:cs typeface="Times New Roman"/>
              </a:rPr>
              <a:t>的整数部分，记作</a:t>
            </a:r>
            <a:r>
              <a:rPr lang="en-US" altLang="zh-CN" sz="2400" dirty="0">
                <a:latin typeface="Times New Roman"/>
              </a:rPr>
              <a:t>[</a:t>
            </a:r>
            <a:r>
              <a:rPr lang="en-US" altLang="zh-CN" sz="2400" i="1" dirty="0">
                <a:latin typeface="Times New Roman"/>
              </a:rPr>
              <a:t>x</a:t>
            </a:r>
            <a:r>
              <a:rPr lang="en-US" altLang="zh-CN" sz="2400" dirty="0">
                <a:latin typeface="Times New Roman"/>
              </a:rPr>
              <a:t>]</a:t>
            </a:r>
            <a:r>
              <a:rPr lang="zh-CN" altLang="zh-CN" sz="2400" dirty="0">
                <a:latin typeface="Times New Roman"/>
                <a:cs typeface="Times New Roman"/>
              </a:rPr>
              <a:t>，例如，</a:t>
            </a:r>
            <a:r>
              <a:rPr lang="en-US" altLang="zh-CN" sz="2400" dirty="0">
                <a:latin typeface="Times New Roman"/>
              </a:rPr>
              <a:t>[3.4]</a:t>
            </a:r>
            <a:r>
              <a:rPr lang="zh-CN" altLang="zh-CN" sz="2400" dirty="0">
                <a:latin typeface="Times New Roman"/>
                <a:cs typeface="Times New Roman"/>
              </a:rPr>
              <a:t>＝</a:t>
            </a:r>
            <a:r>
              <a:rPr lang="en-US" altLang="zh-CN" sz="2400" dirty="0">
                <a:latin typeface="Times New Roman"/>
              </a:rPr>
              <a:t>3</a:t>
            </a:r>
            <a:r>
              <a:rPr lang="zh-CN" altLang="zh-CN" sz="2400" dirty="0">
                <a:latin typeface="Times New Roman"/>
                <a:cs typeface="Times New Roman"/>
              </a:rPr>
              <a:t>，</a:t>
            </a:r>
            <a:r>
              <a:rPr lang="en-US" altLang="zh-CN" sz="2400" dirty="0">
                <a:latin typeface="Times New Roman"/>
              </a:rPr>
              <a:t>[</a:t>
            </a:r>
            <a:r>
              <a:rPr lang="zh-CN" altLang="zh-CN" sz="2400" dirty="0">
                <a:latin typeface="Times New Roman"/>
                <a:cs typeface="Times New Roman"/>
              </a:rPr>
              <a:t>－</a:t>
            </a:r>
            <a:r>
              <a:rPr lang="en-US" altLang="zh-CN" sz="2400" dirty="0">
                <a:latin typeface="Times New Roman"/>
              </a:rPr>
              <a:t>2.1]</a:t>
            </a:r>
            <a:r>
              <a:rPr lang="zh-CN" altLang="zh-CN" sz="2400" dirty="0">
                <a:latin typeface="Times New Roman"/>
                <a:cs typeface="Times New Roman"/>
              </a:rPr>
              <a:t>＝－</a:t>
            </a:r>
            <a:r>
              <a:rPr lang="en-US" altLang="zh-CN" sz="2400" dirty="0">
                <a:latin typeface="Times New Roman"/>
              </a:rPr>
              <a:t>3</a:t>
            </a:r>
            <a:r>
              <a:rPr lang="zh-CN" altLang="zh-CN" sz="2400" dirty="0">
                <a:latin typeface="Times New Roman"/>
                <a:cs typeface="Times New Roman"/>
              </a:rPr>
              <a:t>，这一规定最早为数学家高斯所使用，故函数</a:t>
            </a:r>
            <a:r>
              <a:rPr lang="en-US" altLang="zh-CN" sz="2400" i="1" dirty="0">
                <a:latin typeface="Times New Roman"/>
              </a:rPr>
              <a:t>y</a:t>
            </a:r>
            <a:r>
              <a:rPr lang="zh-CN" altLang="zh-CN" sz="2400" dirty="0">
                <a:latin typeface="Times New Roman"/>
                <a:cs typeface="Times New Roman"/>
              </a:rPr>
              <a:t>＝</a:t>
            </a:r>
            <a:r>
              <a:rPr lang="en-US" altLang="zh-CN" sz="2400" dirty="0">
                <a:latin typeface="Times New Roman"/>
              </a:rPr>
              <a:t>[</a:t>
            </a:r>
            <a:r>
              <a:rPr lang="en-US" altLang="zh-CN" sz="2400" i="1" dirty="0">
                <a:latin typeface="Times New Roman"/>
              </a:rPr>
              <a:t>x</a:t>
            </a:r>
            <a:r>
              <a:rPr lang="en-US" altLang="zh-CN" sz="2400" dirty="0">
                <a:latin typeface="Times New Roman"/>
              </a:rPr>
              <a:t>]</a:t>
            </a:r>
            <a:r>
              <a:rPr lang="zh-CN" altLang="zh-CN" sz="2400" dirty="0">
                <a:latin typeface="Times New Roman"/>
                <a:cs typeface="Times New Roman"/>
              </a:rPr>
              <a:t>称为高斯函数，又称取整函数</a:t>
            </a:r>
            <a:r>
              <a:rPr lang="en-US" altLang="zh-CN" sz="2400" dirty="0">
                <a:latin typeface="Times New Roman"/>
              </a:rPr>
              <a:t>.</a:t>
            </a:r>
            <a:endParaRPr lang="zh-CN" altLang="zh-CN" sz="2400" dirty="0"/>
          </a:p>
          <a:p>
            <a:pPr marL="252000">
              <a:lnSpc>
                <a:spcPct val="150000"/>
              </a:lnSpc>
              <a:tabLst>
                <a:tab pos="3150870" algn="l"/>
                <a:tab pos="6391275" algn="l"/>
                <a:tab pos="9091295" algn="l"/>
              </a:tabLst>
            </a:pPr>
            <a:r>
              <a:rPr lang="en-US" altLang="zh-CN" sz="2400" dirty="0">
                <a:latin typeface="Times New Roman"/>
              </a:rPr>
              <a:t>(2)</a:t>
            </a:r>
            <a:r>
              <a:rPr lang="zh-CN" altLang="zh-CN" sz="2400" dirty="0">
                <a:latin typeface="Times New Roman"/>
                <a:cs typeface="Times New Roman"/>
              </a:rPr>
              <a:t>性质</a:t>
            </a:r>
            <a:endParaRPr lang="zh-CN" altLang="zh-CN" sz="2400" dirty="0"/>
          </a:p>
          <a:p>
            <a:pPr marL="252000">
              <a:lnSpc>
                <a:spcPct val="150000"/>
              </a:lnSpc>
              <a:tabLst>
                <a:tab pos="3150870" algn="l"/>
                <a:tab pos="6391275" algn="l"/>
                <a:tab pos="9091295" algn="l"/>
              </a:tabLst>
            </a:pPr>
            <a:r>
              <a:rPr lang="zh-CN" altLang="zh-CN" sz="2400" dirty="0">
                <a:cs typeface="Times New Roman"/>
              </a:rPr>
              <a:t>①</a:t>
            </a:r>
            <a:r>
              <a:rPr lang="zh-CN" altLang="zh-CN" sz="2400" dirty="0">
                <a:latin typeface="Times New Roman"/>
                <a:cs typeface="Times New Roman"/>
              </a:rPr>
              <a:t>定义域：</a:t>
            </a:r>
            <a:r>
              <a:rPr lang="en-US" altLang="zh-CN" sz="2400" dirty="0">
                <a:latin typeface="Times New Roman"/>
              </a:rPr>
              <a:t>R</a:t>
            </a:r>
            <a:r>
              <a:rPr lang="zh-CN" altLang="zh-CN" sz="2400" dirty="0">
                <a:latin typeface="Times New Roman"/>
                <a:cs typeface="Times New Roman"/>
              </a:rPr>
              <a:t>；值域：</a:t>
            </a:r>
            <a:r>
              <a:rPr lang="en-US" altLang="zh-CN" sz="2400" dirty="0">
                <a:latin typeface="Times New Roman"/>
              </a:rPr>
              <a:t>Z.</a:t>
            </a:r>
            <a:endParaRPr lang="zh-CN" altLang="zh-CN" sz="2400" dirty="0"/>
          </a:p>
          <a:p>
            <a:pPr marL="252000">
              <a:lnSpc>
                <a:spcPct val="150000"/>
              </a:lnSpc>
              <a:tabLst>
                <a:tab pos="3150870" algn="l"/>
                <a:tab pos="6391275" algn="l"/>
                <a:tab pos="9091295" algn="l"/>
              </a:tabLst>
            </a:pPr>
            <a:r>
              <a:rPr lang="en-US" altLang="zh-CN" sz="2400" dirty="0">
                <a:cs typeface="Times New Roman"/>
              </a:rPr>
              <a:t>②</a:t>
            </a:r>
            <a:r>
              <a:rPr lang="zh-CN" altLang="zh-CN" sz="2400" dirty="0">
                <a:latin typeface="Times New Roman"/>
                <a:cs typeface="Times New Roman"/>
              </a:rPr>
              <a:t>不具有单调性、奇偶性、周期性</a:t>
            </a:r>
            <a:r>
              <a:rPr lang="en-US" altLang="zh-CN" sz="2400" dirty="0">
                <a:latin typeface="Times New Roman"/>
              </a:rPr>
              <a:t>.</a:t>
            </a:r>
            <a:endParaRPr lang="zh-CN" altLang="zh-CN" sz="2400" dirty="0"/>
          </a:p>
          <a:p>
            <a:pPr marL="252000">
              <a:lnSpc>
                <a:spcPct val="150000"/>
              </a:lnSpc>
              <a:tabLst>
                <a:tab pos="3150870" algn="l"/>
                <a:tab pos="6391275" algn="l"/>
                <a:tab pos="9091295" algn="l"/>
              </a:tabLst>
            </a:pPr>
            <a:r>
              <a:rPr lang="en-US" altLang="zh-CN" sz="2400" dirty="0">
                <a:latin typeface="Times New Roman"/>
              </a:rPr>
              <a:t>(3)</a:t>
            </a:r>
            <a:r>
              <a:rPr lang="zh-CN" altLang="zh-CN" sz="2400" dirty="0">
                <a:latin typeface="Times New Roman"/>
                <a:cs typeface="Times New Roman"/>
              </a:rPr>
              <a:t>图象</a:t>
            </a:r>
            <a:endParaRPr lang="zh-CN" altLang="zh-CN" sz="2400" dirty="0">
              <a:effectLst/>
            </a:endParaRPr>
          </a:p>
        </p:txBody>
      </p:sp>
      <p:pic>
        <p:nvPicPr>
          <p:cNvPr id="3" name="Picture 2" descr="E24">
            <a:extLst>
              <a:ext uri="{FF2B5EF4-FFF2-40B4-BE49-F238E27FC236}">
                <a16:creationId xmlns:a16="http://schemas.microsoft.com/office/drawing/2014/main" id="{57C84192-EEC2-9B43-452D-872215891AC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26493" y="2792299"/>
            <a:ext cx="3945944" cy="319860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41800"/>
      </p:ext>
    </p:extLst>
  </p:cSld>
  <p:clrMapOvr>
    <a:masterClrMapping/>
  </p:clrMapOvr>
  <p:transition>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a:extLst>
              <a:ext uri="{FF2B5EF4-FFF2-40B4-BE49-F238E27FC236}">
                <a16:creationId xmlns:a16="http://schemas.microsoft.com/office/drawing/2014/main" id="{92943E48-D362-558A-3822-719AC1E34248}"/>
              </a:ext>
            </a:extLst>
          </p:cNvPr>
          <p:cNvGraphicFramePr>
            <a:graphicFrameLocks noChangeAspect="1"/>
          </p:cNvGraphicFramePr>
          <p:nvPr>
            <p:extLst>
              <p:ext uri="{D42A27DB-BD31-4B8C-83A1-F6EECF244321}">
                <p14:modId xmlns:p14="http://schemas.microsoft.com/office/powerpoint/2010/main" val="3779073480"/>
              </p:ext>
            </p:extLst>
          </p:nvPr>
        </p:nvGraphicFramePr>
        <p:xfrm>
          <a:off x="433388" y="310166"/>
          <a:ext cx="11325225" cy="5754688"/>
        </p:xfrm>
        <a:graphic>
          <a:graphicData uri="http://schemas.openxmlformats.org/presentationml/2006/ole">
            <mc:AlternateContent xmlns:mc="http://schemas.openxmlformats.org/markup-compatibility/2006">
              <mc:Choice xmlns:v="urn:schemas-microsoft-com:vml" Requires="v">
                <p:oleObj spid="_x0000_s8195" name="Document" r:id="rId3" imgW="11311846" imgH="5740094" progId="Word.Document.12">
                  <p:embed/>
                </p:oleObj>
              </mc:Choice>
              <mc:Fallback>
                <p:oleObj name="Document" r:id="rId3" imgW="11311846" imgH="5740094" progId="Word.Document.12">
                  <p:embed/>
                  <p:pic>
                    <p:nvPicPr>
                      <p:cNvPr id="5" name="对象 4"/>
                      <p:cNvPicPr/>
                      <p:nvPr/>
                    </p:nvPicPr>
                    <p:blipFill>
                      <a:blip r:embed="rId4"/>
                      <a:stretch>
                        <a:fillRect/>
                      </a:stretch>
                    </p:blipFill>
                    <p:spPr>
                      <a:xfrm>
                        <a:off x="433388" y="310166"/>
                        <a:ext cx="11325225" cy="5754688"/>
                      </a:xfrm>
                      <a:prstGeom prst="rect">
                        <a:avLst/>
                      </a:prstGeom>
                    </p:spPr>
                  </p:pic>
                </p:oleObj>
              </mc:Fallback>
            </mc:AlternateContent>
          </a:graphicData>
        </a:graphic>
      </p:graphicFrame>
    </p:spTree>
    <p:extLst>
      <p:ext uri="{BB962C8B-B14F-4D97-AF65-F5344CB8AC3E}">
        <p14:creationId xmlns:p14="http://schemas.microsoft.com/office/powerpoint/2010/main" val="466943154"/>
      </p:ext>
    </p:extLst>
  </p:cSld>
  <p:clrMapOvr>
    <a:masterClrMapping/>
  </p:clrMapOvr>
  <p:transition>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a:extLst>
              <a:ext uri="{FF2B5EF4-FFF2-40B4-BE49-F238E27FC236}">
                <a16:creationId xmlns:a16="http://schemas.microsoft.com/office/drawing/2014/main" id="{A6DF6148-9691-2AC0-BF0C-87494116646D}"/>
              </a:ext>
            </a:extLst>
          </p:cNvPr>
          <p:cNvGraphicFramePr>
            <a:graphicFrameLocks noChangeAspect="1"/>
          </p:cNvGraphicFramePr>
          <p:nvPr>
            <p:extLst>
              <p:ext uri="{D42A27DB-BD31-4B8C-83A1-F6EECF244321}">
                <p14:modId xmlns:p14="http://schemas.microsoft.com/office/powerpoint/2010/main" val="2775195147"/>
              </p:ext>
            </p:extLst>
          </p:nvPr>
        </p:nvGraphicFramePr>
        <p:xfrm>
          <a:off x="433387" y="810260"/>
          <a:ext cx="11325225" cy="3371850"/>
        </p:xfrm>
        <a:graphic>
          <a:graphicData uri="http://schemas.openxmlformats.org/presentationml/2006/ole">
            <mc:AlternateContent xmlns:mc="http://schemas.openxmlformats.org/markup-compatibility/2006">
              <mc:Choice xmlns:v="urn:schemas-microsoft-com:vml" Requires="v">
                <p:oleObj spid="_x0000_s9219" name="文档" r:id="rId3" imgW="11325824" imgH="3378941" progId="Word.Document.12">
                  <p:embed/>
                </p:oleObj>
              </mc:Choice>
              <mc:Fallback>
                <p:oleObj name="文档" r:id="rId3" imgW="11325824" imgH="3378941" progId="Word.Document.12">
                  <p:embed/>
                  <p:pic>
                    <p:nvPicPr>
                      <p:cNvPr id="2" name="对象 1"/>
                      <p:cNvPicPr/>
                      <p:nvPr/>
                    </p:nvPicPr>
                    <p:blipFill>
                      <a:blip r:embed="rId4"/>
                      <a:stretch>
                        <a:fillRect/>
                      </a:stretch>
                    </p:blipFill>
                    <p:spPr>
                      <a:xfrm>
                        <a:off x="433387" y="810260"/>
                        <a:ext cx="11325225" cy="3371850"/>
                      </a:xfrm>
                      <a:prstGeom prst="rect">
                        <a:avLst/>
                      </a:prstGeom>
                    </p:spPr>
                  </p:pic>
                </p:oleObj>
              </mc:Fallback>
            </mc:AlternateContent>
          </a:graphicData>
        </a:graphic>
      </p:graphicFrame>
    </p:spTree>
    <p:extLst>
      <p:ext uri="{BB962C8B-B14F-4D97-AF65-F5344CB8AC3E}">
        <p14:creationId xmlns:p14="http://schemas.microsoft.com/office/powerpoint/2010/main" val="905140384"/>
      </p:ext>
    </p:extLst>
  </p:cSld>
  <p:clrMapOvr>
    <a:masterClrMapping/>
  </p:clrMapOvr>
  <p:transition>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a:extLst>
              <a:ext uri="{FF2B5EF4-FFF2-40B4-BE49-F238E27FC236}">
                <a16:creationId xmlns:a16="http://schemas.microsoft.com/office/drawing/2014/main" id="{5139AFB8-3FC2-6FD5-2C5C-E1FAE86EAEF0}"/>
              </a:ext>
            </a:extLst>
          </p:cNvPr>
          <p:cNvGraphicFramePr>
            <a:graphicFrameLocks noChangeAspect="1"/>
          </p:cNvGraphicFramePr>
          <p:nvPr>
            <p:extLst>
              <p:ext uri="{D42A27DB-BD31-4B8C-83A1-F6EECF244321}">
                <p14:modId xmlns:p14="http://schemas.microsoft.com/office/powerpoint/2010/main" val="730902664"/>
              </p:ext>
            </p:extLst>
          </p:nvPr>
        </p:nvGraphicFramePr>
        <p:xfrm>
          <a:off x="433387" y="1033304"/>
          <a:ext cx="11325225" cy="3373437"/>
        </p:xfrm>
        <a:graphic>
          <a:graphicData uri="http://schemas.openxmlformats.org/presentationml/2006/ole">
            <mc:AlternateContent xmlns:mc="http://schemas.openxmlformats.org/markup-compatibility/2006">
              <mc:Choice xmlns:v="urn:schemas-microsoft-com:vml" Requires="v">
                <p:oleObj spid="_x0000_s10243" name="文档" r:id="rId3" imgW="11325824" imgH="3373532" progId="Word.Document.12">
                  <p:embed/>
                </p:oleObj>
              </mc:Choice>
              <mc:Fallback>
                <p:oleObj name="文档" r:id="rId3" imgW="11325824" imgH="3373532" progId="Word.Document.12">
                  <p:embed/>
                  <p:pic>
                    <p:nvPicPr>
                      <p:cNvPr id="2" name="对象 1"/>
                      <p:cNvPicPr/>
                      <p:nvPr/>
                    </p:nvPicPr>
                    <p:blipFill>
                      <a:blip r:embed="rId4"/>
                      <a:stretch>
                        <a:fillRect/>
                      </a:stretch>
                    </p:blipFill>
                    <p:spPr>
                      <a:xfrm>
                        <a:off x="433387" y="1033304"/>
                        <a:ext cx="11325225" cy="3373437"/>
                      </a:xfrm>
                      <a:prstGeom prst="rect">
                        <a:avLst/>
                      </a:prstGeom>
                    </p:spPr>
                  </p:pic>
                </p:oleObj>
              </mc:Fallback>
            </mc:AlternateContent>
          </a:graphicData>
        </a:graphic>
      </p:graphicFrame>
    </p:spTree>
    <p:extLst>
      <p:ext uri="{BB962C8B-B14F-4D97-AF65-F5344CB8AC3E}">
        <p14:creationId xmlns:p14="http://schemas.microsoft.com/office/powerpoint/2010/main" val="4109407496"/>
      </p:ext>
    </p:extLst>
  </p:cSld>
  <p:clrMapOvr>
    <a:masterClrMapping/>
  </p:clrMapOvr>
  <p:transition>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3E2CEBA-CC04-B7E7-B102-9A4DE4506360}"/>
              </a:ext>
            </a:extLst>
          </p:cNvPr>
          <p:cNvSpPr/>
          <p:nvPr/>
        </p:nvSpPr>
        <p:spPr>
          <a:xfrm>
            <a:off x="187303" y="356730"/>
            <a:ext cx="11758923" cy="2386883"/>
          </a:xfrm>
          <a:prstGeom prst="rect">
            <a:avLst/>
          </a:prstGeom>
        </p:spPr>
        <p:txBody>
          <a:bodyPr>
            <a:noAutofit/>
          </a:bodyPr>
          <a:lstStyle/>
          <a:p>
            <a:pPr algn="just">
              <a:lnSpc>
                <a:spcPct val="150000"/>
              </a:lnSpc>
              <a:spcAft>
                <a:spcPts val="0"/>
              </a:spcAft>
              <a:tabLst>
                <a:tab pos="3150870" algn="l"/>
                <a:tab pos="6391275" algn="l"/>
                <a:tab pos="9091295" algn="l"/>
              </a:tabLst>
            </a:pPr>
            <a:r>
              <a:rPr lang="en-US" altLang="zh-CN" sz="2600" b="1" kern="100">
                <a:latin typeface="Arial"/>
                <a:cs typeface="Courier New"/>
              </a:rPr>
              <a:t>7</a:t>
            </a:r>
            <a:r>
              <a:rPr lang="en-US" altLang="zh-CN" sz="2600" b="1" kern="100">
                <a:latin typeface="Times New Roman"/>
                <a:cs typeface="Courier New"/>
              </a:rPr>
              <a:t>.</a:t>
            </a:r>
            <a:r>
              <a:rPr lang="zh-CN" altLang="zh-CN" sz="2600" b="1" kern="100" dirty="0">
                <a:latin typeface="Times New Roman"/>
                <a:cs typeface="Times New Roman"/>
              </a:rPr>
              <a:t>最值函数的概念</a:t>
            </a:r>
            <a:endParaRPr lang="zh-CN" altLang="zh-CN" sz="1050" kern="100" dirty="0">
              <a:effectLst/>
              <a:latin typeface="宋体"/>
              <a:cs typeface="Courier New"/>
            </a:endParaRPr>
          </a:p>
        </p:txBody>
      </p:sp>
      <p:graphicFrame>
        <p:nvGraphicFramePr>
          <p:cNvPr id="3" name="对象 2">
            <a:extLst>
              <a:ext uri="{FF2B5EF4-FFF2-40B4-BE49-F238E27FC236}">
                <a16:creationId xmlns:a16="http://schemas.microsoft.com/office/drawing/2014/main" id="{8F8381EC-D3CF-62E3-427A-D25EA895ACC8}"/>
              </a:ext>
            </a:extLst>
          </p:cNvPr>
          <p:cNvGraphicFramePr>
            <a:graphicFrameLocks noChangeAspect="1"/>
          </p:cNvGraphicFramePr>
          <p:nvPr>
            <p:extLst>
              <p:ext uri="{D42A27DB-BD31-4B8C-83A1-F6EECF244321}">
                <p14:modId xmlns:p14="http://schemas.microsoft.com/office/powerpoint/2010/main" val="704443113"/>
              </p:ext>
            </p:extLst>
          </p:nvPr>
        </p:nvGraphicFramePr>
        <p:xfrm>
          <a:off x="431260" y="1063022"/>
          <a:ext cx="11325225" cy="2182813"/>
        </p:xfrm>
        <a:graphic>
          <a:graphicData uri="http://schemas.openxmlformats.org/presentationml/2006/ole">
            <mc:AlternateContent xmlns:mc="http://schemas.openxmlformats.org/markup-compatibility/2006">
              <mc:Choice xmlns:v="urn:schemas-microsoft-com:vml" Requires="v">
                <p:oleObj spid="_x0000_s11267" name="文档" r:id="rId3" imgW="11325824" imgH="2182916" progId="Word.Document.12">
                  <p:embed/>
                </p:oleObj>
              </mc:Choice>
              <mc:Fallback>
                <p:oleObj name="文档" r:id="rId3" imgW="11325824" imgH="2182916" progId="Word.Document.12">
                  <p:embed/>
                  <p:pic>
                    <p:nvPicPr>
                      <p:cNvPr id="3" name="对象 2"/>
                      <p:cNvPicPr/>
                      <p:nvPr/>
                    </p:nvPicPr>
                    <p:blipFill>
                      <a:blip r:embed="rId4"/>
                      <a:stretch>
                        <a:fillRect/>
                      </a:stretch>
                    </p:blipFill>
                    <p:spPr>
                      <a:xfrm>
                        <a:off x="431260" y="1063022"/>
                        <a:ext cx="11325225" cy="2182813"/>
                      </a:xfrm>
                      <a:prstGeom prst="rect">
                        <a:avLst/>
                      </a:prstGeom>
                    </p:spPr>
                  </p:pic>
                </p:oleObj>
              </mc:Fallback>
            </mc:AlternateContent>
          </a:graphicData>
        </a:graphic>
      </p:graphicFrame>
    </p:spTree>
    <p:extLst>
      <p:ext uri="{BB962C8B-B14F-4D97-AF65-F5344CB8AC3E}">
        <p14:creationId xmlns:p14="http://schemas.microsoft.com/office/powerpoint/2010/main" val="2914096346"/>
      </p:ext>
    </p:extLst>
  </p:cSld>
  <p:clrMapOvr>
    <a:masterClrMapping/>
  </p:clrMapOvr>
  <p:transition>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BF73E41-C12B-044D-51EF-9A688BB7857B}"/>
              </a:ext>
            </a:extLst>
          </p:cNvPr>
          <p:cNvSpPr/>
          <p:nvPr>
            <p:custDataLst>
              <p:tags r:id="rId1"/>
            </p:custDataLst>
          </p:nvPr>
        </p:nvSpPr>
        <p:spPr>
          <a:xfrm>
            <a:off x="103154" y="1416141"/>
            <a:ext cx="11693503" cy="1382879"/>
          </a:xfrm>
          <a:prstGeom prst="rect">
            <a:avLst/>
          </a:prstGeom>
        </p:spPr>
        <p:txBody>
          <a:bodyPr wrap="square">
            <a:spAutoFit/>
          </a:bodyPr>
          <a:lstStyle/>
          <a:p>
            <a:pPr>
              <a:lnSpc>
                <a:spcPct val="120000"/>
              </a:lnSpc>
              <a:tabLst>
                <a:tab pos="3150870" algn="l"/>
                <a:tab pos="6391275" algn="l"/>
                <a:tab pos="9091295" algn="l"/>
              </a:tabLst>
            </a:pPr>
            <a:r>
              <a:rPr lang="en-US" altLang="zh-CN" sz="2400" dirty="0">
                <a:latin typeface="Times New Roman"/>
              </a:rPr>
              <a:t>(3)</a:t>
            </a:r>
            <a:r>
              <a:rPr lang="en-US" altLang="zh-CN" sz="2400" dirty="0">
                <a:latin typeface="Times New Roman"/>
                <a:ea typeface="楷体_GB2312"/>
              </a:rPr>
              <a:t>(2024·</a:t>
            </a:r>
            <a:r>
              <a:rPr lang="zh-CN" altLang="zh-CN" sz="2400" dirty="0">
                <a:latin typeface="+mj-ea"/>
                <a:ea typeface="+mj-ea"/>
                <a:cs typeface="Times New Roman"/>
              </a:rPr>
              <a:t>成都诊断</a:t>
            </a:r>
            <a:r>
              <a:rPr lang="en-US" altLang="zh-CN" sz="2400" dirty="0">
                <a:latin typeface="Times New Roman"/>
                <a:ea typeface="楷体_GB2312"/>
              </a:rPr>
              <a:t>)</a:t>
            </a:r>
            <a:r>
              <a:rPr lang="zh-CN" altLang="zh-CN" sz="2400" dirty="0">
                <a:latin typeface="Times New Roman"/>
                <a:cs typeface="Times New Roman"/>
              </a:rPr>
              <a:t>已知</a:t>
            </a:r>
            <a:r>
              <a:rPr lang="en-US" altLang="zh-CN" sz="2400" i="1" dirty="0">
                <a:latin typeface="Times New Roman"/>
              </a:rPr>
              <a:t>f</a:t>
            </a:r>
            <a:r>
              <a:rPr lang="en-US" altLang="zh-CN" sz="2400" dirty="0">
                <a:latin typeface="Times New Roman"/>
              </a:rPr>
              <a:t>(</a:t>
            </a:r>
            <a:r>
              <a:rPr lang="en-US" altLang="zh-CN" sz="2400" i="1" dirty="0">
                <a:latin typeface="Times New Roman"/>
              </a:rPr>
              <a:t>x</a:t>
            </a:r>
            <a:r>
              <a:rPr lang="en-US" altLang="zh-CN" sz="2400" dirty="0">
                <a:latin typeface="Times New Roman"/>
              </a:rPr>
              <a:t>)</a:t>
            </a:r>
            <a:r>
              <a:rPr lang="zh-CN" altLang="zh-CN" sz="2400" dirty="0">
                <a:latin typeface="Times New Roman"/>
                <a:cs typeface="Times New Roman"/>
              </a:rPr>
              <a:t>＝</a:t>
            </a:r>
            <a:r>
              <a:rPr lang="en-US" altLang="zh-CN" sz="2400" dirty="0">
                <a:latin typeface="Times New Roman"/>
              </a:rPr>
              <a:t>2</a:t>
            </a:r>
            <a:r>
              <a:rPr lang="en-US" altLang="zh-CN" sz="2400" i="1" baseline="30000" dirty="0">
                <a:latin typeface="Times New Roman"/>
              </a:rPr>
              <a:t>x</a:t>
            </a:r>
            <a:r>
              <a:rPr lang="zh-CN" altLang="zh-CN" sz="2400" baseline="30000" dirty="0">
                <a:latin typeface="Times New Roman"/>
                <a:cs typeface="Times New Roman"/>
              </a:rPr>
              <a:t>＋</a:t>
            </a:r>
            <a:r>
              <a:rPr lang="en-US" altLang="zh-CN" sz="2400" baseline="30000" dirty="0">
                <a:latin typeface="Times New Roman"/>
              </a:rPr>
              <a:t>1</a:t>
            </a:r>
            <a:r>
              <a:rPr lang="zh-CN" altLang="zh-CN" sz="2400" dirty="0">
                <a:latin typeface="Times New Roman"/>
                <a:cs typeface="Times New Roman"/>
              </a:rPr>
              <a:t>，</a:t>
            </a:r>
            <a:r>
              <a:rPr lang="en-US" altLang="zh-CN" sz="2400" i="1" dirty="0">
                <a:latin typeface="Times New Roman"/>
              </a:rPr>
              <a:t>g</a:t>
            </a:r>
            <a:r>
              <a:rPr lang="en-US" altLang="zh-CN" sz="2400" dirty="0">
                <a:latin typeface="Times New Roman"/>
              </a:rPr>
              <a:t>(</a:t>
            </a:r>
            <a:r>
              <a:rPr lang="en-US" altLang="zh-CN" sz="2400" i="1" dirty="0">
                <a:latin typeface="Times New Roman"/>
              </a:rPr>
              <a:t>x</a:t>
            </a:r>
            <a:r>
              <a:rPr lang="en-US" altLang="zh-CN" sz="2400" dirty="0">
                <a:latin typeface="Times New Roman"/>
              </a:rPr>
              <a:t>)</a:t>
            </a:r>
            <a:r>
              <a:rPr lang="zh-CN" altLang="zh-CN" sz="2400" dirty="0">
                <a:latin typeface="Times New Roman"/>
                <a:cs typeface="Times New Roman"/>
              </a:rPr>
              <a:t>＝</a:t>
            </a:r>
            <a:r>
              <a:rPr lang="en-US" altLang="zh-CN" sz="2400" dirty="0">
                <a:latin typeface="Times New Roman"/>
              </a:rPr>
              <a:t>2</a:t>
            </a:r>
            <a:r>
              <a:rPr lang="en-US" altLang="zh-CN" sz="2400" baseline="30000" dirty="0">
                <a:latin typeface="Times New Roman"/>
              </a:rPr>
              <a:t>(</a:t>
            </a:r>
            <a:r>
              <a:rPr lang="en-US" altLang="zh-CN" sz="2400" i="1" baseline="30000" dirty="0">
                <a:latin typeface="Times New Roman"/>
              </a:rPr>
              <a:t>x</a:t>
            </a:r>
            <a:r>
              <a:rPr lang="zh-CN" altLang="zh-CN" sz="2400" baseline="30000" dirty="0">
                <a:latin typeface="Times New Roman"/>
                <a:cs typeface="Times New Roman"/>
              </a:rPr>
              <a:t>＋</a:t>
            </a:r>
            <a:r>
              <a:rPr lang="en-US" altLang="zh-CN" sz="2400" baseline="30000" dirty="0">
                <a:latin typeface="Times New Roman"/>
              </a:rPr>
              <a:t>1)</a:t>
            </a:r>
            <a:r>
              <a:rPr lang="en-US" altLang="zh-CN" sz="2400" baseline="50000" dirty="0">
                <a:latin typeface="Times New Roman"/>
              </a:rPr>
              <a:t>2</a:t>
            </a:r>
            <a:r>
              <a:rPr lang="zh-CN" altLang="zh-CN" sz="2400" dirty="0">
                <a:latin typeface="Times New Roman"/>
                <a:cs typeface="Times New Roman"/>
              </a:rPr>
              <a:t>，</a:t>
            </a:r>
            <a:r>
              <a:rPr lang="en-US" altLang="zh-CN" sz="2400" dirty="0">
                <a:latin typeface="Cambria Math"/>
                <a:cs typeface="Cambria Math"/>
              </a:rPr>
              <a:t>∀</a:t>
            </a:r>
            <a:r>
              <a:rPr lang="en-US" altLang="zh-CN" sz="2400" i="1" dirty="0">
                <a:latin typeface="Times New Roman"/>
              </a:rPr>
              <a:t>x</a:t>
            </a:r>
            <a:r>
              <a:rPr lang="zh-CN" altLang="zh-CN" sz="2400" dirty="0">
                <a:cs typeface="Times New Roman"/>
              </a:rPr>
              <a:t>∈</a:t>
            </a:r>
            <a:r>
              <a:rPr lang="en-US" altLang="zh-CN" sz="2400" dirty="0">
                <a:latin typeface="Times New Roman"/>
              </a:rPr>
              <a:t>R</a:t>
            </a:r>
            <a:r>
              <a:rPr lang="zh-CN" altLang="zh-CN" sz="2400" dirty="0">
                <a:latin typeface="Times New Roman"/>
                <a:cs typeface="Times New Roman"/>
              </a:rPr>
              <a:t>，用</a:t>
            </a:r>
            <a:r>
              <a:rPr lang="en-US" altLang="zh-CN" sz="2400" i="1" dirty="0">
                <a:latin typeface="Times New Roman"/>
              </a:rPr>
              <a:t>M</a:t>
            </a:r>
            <a:r>
              <a:rPr lang="en-US" altLang="zh-CN" sz="2400" dirty="0">
                <a:latin typeface="Times New Roman"/>
              </a:rPr>
              <a:t>(</a:t>
            </a:r>
            <a:r>
              <a:rPr lang="en-US" altLang="zh-CN" sz="2400" i="1" dirty="0">
                <a:latin typeface="Times New Roman"/>
              </a:rPr>
              <a:t>x</a:t>
            </a:r>
            <a:r>
              <a:rPr lang="en-US" altLang="zh-CN" sz="2400" dirty="0">
                <a:latin typeface="Times New Roman"/>
              </a:rPr>
              <a:t>)</a:t>
            </a:r>
            <a:r>
              <a:rPr lang="zh-CN" altLang="zh-CN" sz="2400" dirty="0">
                <a:latin typeface="Times New Roman"/>
                <a:cs typeface="Times New Roman"/>
              </a:rPr>
              <a:t>表示</a:t>
            </a:r>
            <a:r>
              <a:rPr lang="en-US" altLang="zh-CN" sz="2400" i="1" dirty="0">
                <a:latin typeface="Times New Roman"/>
              </a:rPr>
              <a:t>f</a:t>
            </a:r>
            <a:r>
              <a:rPr lang="en-US" altLang="zh-CN" sz="2400" dirty="0">
                <a:latin typeface="Times New Roman"/>
              </a:rPr>
              <a:t>(</a:t>
            </a:r>
            <a:r>
              <a:rPr lang="en-US" altLang="zh-CN" sz="2400" i="1" dirty="0">
                <a:latin typeface="Times New Roman"/>
              </a:rPr>
              <a:t>x</a:t>
            </a:r>
            <a:r>
              <a:rPr lang="en-US" altLang="zh-CN" sz="2400" dirty="0">
                <a:latin typeface="Times New Roman"/>
              </a:rPr>
              <a:t>)</a:t>
            </a:r>
            <a:r>
              <a:rPr lang="zh-CN" altLang="zh-CN" sz="2400" dirty="0">
                <a:latin typeface="Times New Roman"/>
                <a:cs typeface="Times New Roman"/>
              </a:rPr>
              <a:t>，</a:t>
            </a:r>
            <a:r>
              <a:rPr lang="en-US" altLang="zh-CN" sz="2400" i="1" dirty="0">
                <a:latin typeface="Times New Roman"/>
              </a:rPr>
              <a:t>g</a:t>
            </a:r>
            <a:r>
              <a:rPr lang="en-US" altLang="zh-CN" sz="2400" dirty="0">
                <a:latin typeface="Times New Roman"/>
              </a:rPr>
              <a:t>(</a:t>
            </a:r>
            <a:r>
              <a:rPr lang="en-US" altLang="zh-CN" sz="2400" i="1" dirty="0">
                <a:latin typeface="Times New Roman"/>
              </a:rPr>
              <a:t>x</a:t>
            </a:r>
            <a:r>
              <a:rPr lang="en-US" altLang="zh-CN" sz="2400" dirty="0">
                <a:latin typeface="Times New Roman"/>
              </a:rPr>
              <a:t>)</a:t>
            </a:r>
            <a:r>
              <a:rPr lang="zh-CN" altLang="zh-CN" sz="2400" dirty="0">
                <a:latin typeface="Times New Roman"/>
                <a:cs typeface="Times New Roman"/>
              </a:rPr>
              <a:t>中的较大者，记为：</a:t>
            </a:r>
            <a:r>
              <a:rPr lang="en-US" altLang="zh-CN" sz="2400" i="1" dirty="0">
                <a:latin typeface="Times New Roman"/>
              </a:rPr>
              <a:t>M</a:t>
            </a:r>
            <a:r>
              <a:rPr lang="en-US" altLang="zh-CN" sz="2400" dirty="0">
                <a:latin typeface="Times New Roman"/>
              </a:rPr>
              <a:t>(</a:t>
            </a:r>
            <a:r>
              <a:rPr lang="en-US" altLang="zh-CN" sz="2400" i="1" dirty="0">
                <a:latin typeface="Times New Roman"/>
              </a:rPr>
              <a:t>x</a:t>
            </a:r>
            <a:r>
              <a:rPr lang="en-US" altLang="zh-CN" sz="2400" dirty="0">
                <a:latin typeface="Times New Roman"/>
              </a:rPr>
              <a:t>)</a:t>
            </a:r>
            <a:r>
              <a:rPr lang="zh-CN" altLang="zh-CN" sz="2400" dirty="0">
                <a:latin typeface="Times New Roman"/>
                <a:cs typeface="Times New Roman"/>
              </a:rPr>
              <a:t>＝</a:t>
            </a:r>
            <a:r>
              <a:rPr lang="en-US" altLang="zh-CN" sz="2400" dirty="0">
                <a:latin typeface="Times New Roman"/>
              </a:rPr>
              <a:t>max{</a:t>
            </a:r>
            <a:r>
              <a:rPr lang="en-US" altLang="zh-CN" sz="2400" i="1" dirty="0">
                <a:latin typeface="Times New Roman"/>
              </a:rPr>
              <a:t>f</a:t>
            </a:r>
            <a:r>
              <a:rPr lang="en-US" altLang="zh-CN" sz="2400" dirty="0">
                <a:latin typeface="Times New Roman"/>
              </a:rPr>
              <a:t>(</a:t>
            </a:r>
            <a:r>
              <a:rPr lang="en-US" altLang="zh-CN" sz="2400" i="1" dirty="0">
                <a:latin typeface="Times New Roman"/>
              </a:rPr>
              <a:t>x</a:t>
            </a:r>
            <a:r>
              <a:rPr lang="en-US" altLang="zh-CN" sz="2400" dirty="0">
                <a:latin typeface="Times New Roman"/>
              </a:rPr>
              <a:t>)</a:t>
            </a:r>
            <a:r>
              <a:rPr lang="zh-CN" altLang="zh-CN" sz="2400" dirty="0">
                <a:latin typeface="Times New Roman"/>
                <a:cs typeface="Times New Roman"/>
              </a:rPr>
              <a:t>，</a:t>
            </a:r>
            <a:r>
              <a:rPr lang="en-US" altLang="zh-CN" sz="2400" i="1" dirty="0">
                <a:latin typeface="Times New Roman"/>
              </a:rPr>
              <a:t>g</a:t>
            </a:r>
            <a:r>
              <a:rPr lang="en-US" altLang="zh-CN" sz="2400" dirty="0">
                <a:latin typeface="Times New Roman"/>
              </a:rPr>
              <a:t>(</a:t>
            </a:r>
            <a:r>
              <a:rPr lang="en-US" altLang="zh-CN" sz="2400" i="1" dirty="0">
                <a:latin typeface="Times New Roman"/>
              </a:rPr>
              <a:t>x</a:t>
            </a:r>
            <a:r>
              <a:rPr lang="en-US" altLang="zh-CN" sz="2400" dirty="0">
                <a:latin typeface="Times New Roman"/>
              </a:rPr>
              <a:t>)}.</a:t>
            </a:r>
            <a:r>
              <a:rPr lang="zh-CN" altLang="zh-CN" sz="2400" dirty="0">
                <a:latin typeface="Times New Roman"/>
                <a:cs typeface="Times New Roman"/>
              </a:rPr>
              <a:t>当</a:t>
            </a:r>
            <a:r>
              <a:rPr lang="en-US" altLang="zh-CN" sz="2400" i="1" dirty="0" err="1">
                <a:latin typeface="Times New Roman"/>
              </a:rPr>
              <a:t>x</a:t>
            </a:r>
            <a:r>
              <a:rPr lang="en-US" altLang="zh-CN" sz="2400" dirty="0" err="1">
                <a:cs typeface="Times New Roman"/>
              </a:rPr>
              <a:t>∈</a:t>
            </a:r>
            <a:r>
              <a:rPr lang="en-US" altLang="zh-CN" sz="2400" dirty="0" err="1">
                <a:latin typeface="Times New Roman"/>
              </a:rPr>
              <a:t>R</a:t>
            </a:r>
            <a:r>
              <a:rPr lang="zh-CN" altLang="zh-CN" sz="2400" dirty="0">
                <a:latin typeface="Times New Roman"/>
                <a:cs typeface="Times New Roman"/>
              </a:rPr>
              <a:t>时，函数</a:t>
            </a:r>
            <a:r>
              <a:rPr lang="en-US" altLang="zh-CN" sz="2400" i="1" dirty="0">
                <a:latin typeface="Times New Roman"/>
              </a:rPr>
              <a:t>M</a:t>
            </a:r>
            <a:r>
              <a:rPr lang="en-US" altLang="zh-CN" sz="2400" dirty="0">
                <a:latin typeface="Times New Roman"/>
              </a:rPr>
              <a:t>(</a:t>
            </a:r>
            <a:r>
              <a:rPr lang="en-US" altLang="zh-CN" sz="2400" i="1" dirty="0">
                <a:latin typeface="Times New Roman"/>
              </a:rPr>
              <a:t>x</a:t>
            </a:r>
            <a:r>
              <a:rPr lang="en-US" altLang="zh-CN" sz="2400" dirty="0">
                <a:latin typeface="Times New Roman"/>
              </a:rPr>
              <a:t>)</a:t>
            </a:r>
            <a:r>
              <a:rPr lang="zh-CN" altLang="zh-CN" sz="2400" dirty="0">
                <a:latin typeface="Times New Roman"/>
                <a:cs typeface="Times New Roman"/>
              </a:rPr>
              <a:t>的最小值为</a:t>
            </a:r>
            <a:r>
              <a:rPr lang="en-US" altLang="zh-CN" sz="2400" dirty="0">
                <a:latin typeface="Times New Roman"/>
              </a:rPr>
              <a:t>(</a:t>
            </a:r>
            <a:r>
              <a:rPr lang="zh-CN" altLang="zh-CN" sz="2400" dirty="0">
                <a:latin typeface="Times New Roman"/>
                <a:cs typeface="Times New Roman"/>
              </a:rPr>
              <a:t>　　</a:t>
            </a:r>
            <a:r>
              <a:rPr lang="en-US" altLang="zh-CN" sz="2400" dirty="0">
                <a:latin typeface="Times New Roman"/>
              </a:rPr>
              <a:t>)</a:t>
            </a:r>
            <a:endParaRPr lang="zh-CN" altLang="zh-CN" sz="2400" dirty="0"/>
          </a:p>
          <a:p>
            <a:pPr>
              <a:lnSpc>
                <a:spcPct val="120000"/>
              </a:lnSpc>
              <a:tabLst>
                <a:tab pos="3150870" algn="l"/>
                <a:tab pos="6391275" algn="l"/>
                <a:tab pos="9091295" algn="l"/>
              </a:tabLst>
            </a:pPr>
            <a:r>
              <a:rPr lang="en-US" altLang="zh-CN" sz="2400" dirty="0">
                <a:latin typeface="Times New Roman"/>
              </a:rPr>
              <a:t>A.0	B.1	C.2	D.4</a:t>
            </a:r>
            <a:endParaRPr lang="zh-CN" altLang="zh-CN" sz="2400" dirty="0">
              <a:effectLst/>
            </a:endParaRPr>
          </a:p>
        </p:txBody>
      </p:sp>
    </p:spTree>
    <p:extLst>
      <p:ext uri="{BB962C8B-B14F-4D97-AF65-F5344CB8AC3E}">
        <p14:creationId xmlns:p14="http://schemas.microsoft.com/office/powerpoint/2010/main" val="1932395082"/>
      </p:ext>
    </p:extLst>
  </p:cSld>
  <p:clrMapOvr>
    <a:masterClrMapping/>
  </p:clrMapOvr>
  <p:transition>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3"/>
          <p:cNvSpPr txBox="1">
            <a:spLocks noChangeArrowheads="1"/>
          </p:cNvSpPr>
          <p:nvPr/>
        </p:nvSpPr>
        <p:spPr bwMode="auto">
          <a:xfrm>
            <a:off x="817880" y="835660"/>
            <a:ext cx="3143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r>
              <a:rPr lang="en-US" altLang="zh-CN" sz="7200" b="1">
                <a:solidFill>
                  <a:schemeClr val="bg1"/>
                </a:solidFill>
                <a:latin typeface="微软雅黑" panose="020B0503020204020204" charset="-122"/>
                <a:ea typeface="微软雅黑" panose="020B0503020204020204" charset="-122"/>
              </a:rPr>
              <a:t>1</a:t>
            </a:r>
          </a:p>
        </p:txBody>
      </p:sp>
      <p:sp>
        <p:nvSpPr>
          <p:cNvPr id="8" name="文本框 7"/>
          <p:cNvSpPr txBox="1"/>
          <p:nvPr/>
        </p:nvSpPr>
        <p:spPr>
          <a:xfrm>
            <a:off x="2823933" y="1518722"/>
            <a:ext cx="6769863" cy="684803"/>
          </a:xfrm>
          <a:prstGeom prst="rect">
            <a:avLst/>
          </a:prstGeom>
          <a:noFill/>
        </p:spPr>
        <p:txBody>
          <a:bodyPr wrap="square" lIns="68580" tIns="34290" rIns="68580" bIns="34290" rtlCol="0">
            <a:spAutoFit/>
          </a:bodyPr>
          <a:lstStyle/>
          <a:p>
            <a:pPr algn="ctr">
              <a:defRPr/>
            </a:pPr>
            <a:r>
              <a:rPr lang="zh-CN" altLang="en-US" sz="4000" b="1" dirty="0">
                <a:solidFill>
                  <a:srgbClr val="1B4367"/>
                </a:solidFill>
                <a:cs typeface="+mn-ea"/>
                <a:sym typeface="+mn-lt"/>
              </a:rPr>
              <a:t>本课结束</a:t>
            </a:r>
            <a:endParaRPr lang="en-US" altLang="zh-CN" sz="4000" b="1" dirty="0">
              <a:solidFill>
                <a:srgbClr val="1B4367"/>
              </a:solidFill>
              <a:cs typeface="+mn-ea"/>
              <a:sym typeface="+mn-lt"/>
            </a:endParaRPr>
          </a:p>
        </p:txBody>
      </p:sp>
      <p:pic>
        <p:nvPicPr>
          <p:cNvPr id="1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00828" y="2560318"/>
            <a:ext cx="8982075" cy="311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图片 11"/>
          <p:cNvPicPr>
            <a:picLocks noChangeAspect="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colorTemperature colorTemp="7200"/>
                    </a14:imgEffect>
                    <a14:imgEffect>
                      <a14:saturation sat="200000"/>
                    </a14:imgEffect>
                  </a14:imgLayer>
                </a14:imgProps>
              </a:ext>
            </a:extLst>
          </a:blip>
          <a:stretch>
            <a:fillRect/>
          </a:stretch>
        </p:blipFill>
        <p:spPr>
          <a:xfrm>
            <a:off x="-187429" y="4209424"/>
            <a:ext cx="2829030" cy="2829030"/>
          </a:xfrm>
          <a:prstGeom prst="ellipse">
            <a:avLst/>
          </a:prstGeom>
          <a:ln>
            <a:noFill/>
          </a:ln>
          <a:effectLst>
            <a:softEdge rad="112500"/>
          </a:effectLst>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56005" y="1494155"/>
            <a:ext cx="10603230" cy="2953385"/>
          </a:xfrm>
          <a:prstGeom prst="rect">
            <a:avLst/>
          </a:prstGeom>
          <a:noFill/>
        </p:spPr>
        <p:txBody>
          <a:bodyPr wrap="square" rtlCol="0">
            <a:spAutoFit/>
          </a:bodyPr>
          <a:lstStyle/>
          <a:p>
            <a:pPr>
              <a:lnSpc>
                <a:spcPct val="150000"/>
              </a:lnSpc>
            </a:pPr>
            <a:r>
              <a:rPr lang="zh-CN" altLang="en-US" sz="2800" dirty="0"/>
              <a:t>课标要求</a:t>
            </a:r>
            <a:endParaRPr lang="en-US" altLang="zh-CN" sz="2800" dirty="0"/>
          </a:p>
          <a:p>
            <a:pPr>
              <a:lnSpc>
                <a:spcPct val="150000"/>
              </a:lnSpc>
            </a:pPr>
            <a:r>
              <a:rPr lang="zh-CN" altLang="zh-CN" sz="2400" dirty="0"/>
              <a:t>1.通过具体实例，结合</a:t>
            </a:r>
            <a:r>
              <a:rPr lang="en-US" altLang="zh-CN" sz="2400" dirty="0"/>
              <a:t>                                                         </a:t>
            </a:r>
            <a:r>
              <a:rPr lang="zh-CN" altLang="zh-CN" sz="2400" dirty="0"/>
              <a:t>的图象，理解它们的变化规律，了解幂函数.</a:t>
            </a:r>
          </a:p>
          <a:p>
            <a:pPr>
              <a:lnSpc>
                <a:spcPct val="150000"/>
              </a:lnSpc>
            </a:pPr>
            <a:r>
              <a:rPr lang="zh-CN" altLang="zh-CN" sz="2400" dirty="0"/>
              <a:t>2.理解二次函数的图象和性质，能用二次函数、方程、不等式之间的关系解决简单问题.</a:t>
            </a:r>
          </a:p>
        </p:txBody>
      </p:sp>
      <p:pic>
        <p:nvPicPr>
          <p:cNvPr id="3" name="图片 2"/>
          <p:cNvPicPr>
            <a:picLocks noChangeAspect="1"/>
          </p:cNvPicPr>
          <p:nvPr/>
        </p:nvPicPr>
        <p:blipFill>
          <a:blip r:embed="rId2"/>
          <a:stretch>
            <a:fillRect/>
          </a:stretch>
        </p:blipFill>
        <p:spPr>
          <a:xfrm>
            <a:off x="4222115" y="2087245"/>
            <a:ext cx="5271135" cy="793750"/>
          </a:xfrm>
          <a:prstGeom prst="rect">
            <a:avLst/>
          </a:prstGeom>
        </p:spPr>
      </p:pic>
    </p:spTree>
  </p:cSld>
  <p:clrMapOvr>
    <a:masterClrMapping/>
  </p:clrMapOvr>
  <p:transition>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180230" y="145057"/>
            <a:ext cx="2372474" cy="682046"/>
          </a:xfrm>
          <a:prstGeom prst="rect">
            <a:avLst/>
          </a:prstGeom>
        </p:spPr>
        <p:txBody>
          <a:bodyPr wrap="square">
            <a:spAutoFit/>
          </a:bodyPr>
          <a:lstStyle/>
          <a:p>
            <a:pPr>
              <a:lnSpc>
                <a:spcPct val="130000"/>
              </a:lnSpc>
              <a:tabLst>
                <a:tab pos="1188085" algn="l"/>
                <a:tab pos="2163445" algn="l"/>
                <a:tab pos="3142615" algn="l"/>
                <a:tab pos="4190365" algn="l"/>
              </a:tabLst>
            </a:pPr>
            <a:r>
              <a:rPr lang="zh-CN" altLang="zh-CN" sz="3200" b="1" dirty="0">
                <a:solidFill>
                  <a:srgbClr val="E88651">
                    <a:lumMod val="75000"/>
                  </a:srgbClr>
                </a:solidFill>
                <a:latin typeface="等线" panose="02010600030101010101" pitchFamily="2" charset="-122"/>
                <a:ea typeface="等线" panose="02010600030101010101" pitchFamily="2" charset="-122"/>
                <a:cs typeface="方正姚体" panose="02010601030101010101" charset="-122"/>
              </a:rPr>
              <a:t>【</a:t>
            </a:r>
            <a:r>
              <a:rPr lang="zh-CN" altLang="en-US" sz="3200" b="1" dirty="0">
                <a:solidFill>
                  <a:srgbClr val="E88651">
                    <a:lumMod val="75000"/>
                  </a:srgbClr>
                </a:solidFill>
                <a:latin typeface="等线" panose="02010600030101010101" pitchFamily="2" charset="-122"/>
                <a:ea typeface="等线" panose="02010600030101010101" pitchFamily="2" charset="-122"/>
                <a:cs typeface="方正姚体" panose="02010601030101010101" charset="-122"/>
              </a:rPr>
              <a:t>知识梳理</a:t>
            </a:r>
            <a:r>
              <a:rPr lang="zh-CN" altLang="zh-CN" sz="3200" b="1" dirty="0">
                <a:solidFill>
                  <a:srgbClr val="E88651">
                    <a:lumMod val="75000"/>
                  </a:srgbClr>
                </a:solidFill>
                <a:latin typeface="等线" panose="02010600030101010101" pitchFamily="2" charset="-122"/>
                <a:ea typeface="等线" panose="02010600030101010101" pitchFamily="2" charset="-122"/>
                <a:cs typeface="方正姚体" panose="02010601030101010101" charset="-122"/>
              </a:rPr>
              <a:t>】</a:t>
            </a:r>
            <a:r>
              <a:rPr lang="en-US" altLang="zh-CN" sz="3200" b="1" dirty="0">
                <a:solidFill>
                  <a:srgbClr val="E88651">
                    <a:lumMod val="75000"/>
                  </a:srgbClr>
                </a:solidFill>
                <a:latin typeface="等线" panose="02010600030101010101" pitchFamily="2" charset="-122"/>
                <a:ea typeface="等线" panose="02010600030101010101" pitchFamily="2" charset="-122"/>
                <a:cs typeface="方正姚体" panose="02010601030101010101" charset="-122"/>
              </a:rPr>
              <a:t> </a:t>
            </a:r>
            <a:endParaRPr lang="zh-CN" altLang="zh-CN" sz="3200" b="1" dirty="0">
              <a:solidFill>
                <a:srgbClr val="E88651">
                  <a:lumMod val="75000"/>
                </a:srgbClr>
              </a:solidFill>
              <a:latin typeface="等线" panose="02010600030101010101" pitchFamily="2" charset="-122"/>
              <a:ea typeface="等线" panose="02010600030101010101" pitchFamily="2" charset="-122"/>
              <a:cs typeface="方正姚体" panose="02010601030101010101" charset="-122"/>
            </a:endParaRPr>
          </a:p>
        </p:txBody>
      </p:sp>
      <p:sp>
        <p:nvSpPr>
          <p:cNvPr id="3" name="矩形 2"/>
          <p:cNvSpPr>
            <a:spLocks noChangeAspect="1"/>
          </p:cNvSpPr>
          <p:nvPr/>
        </p:nvSpPr>
        <p:spPr>
          <a:xfrm>
            <a:off x="381000" y="797543"/>
            <a:ext cx="11430000" cy="2330450"/>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zh-CN" altLang="zh-CN" sz="2800">
                <a:solidFill>
                  <a:srgbClr val="000000"/>
                </a:solidFill>
                <a:latin typeface="Arial" panose="020B0604020202020204" pitchFamily="34" charset="0"/>
                <a:ea typeface="黑体" panose="02010609060101010101" pitchFamily="49" charset="-122"/>
                <a:cs typeface="Times New Roman" panose="02020603050405020304" pitchFamily="18" charset="0"/>
              </a:rPr>
              <a:t>一、幂函数</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(1)  </a:t>
            </a:r>
            <a:r>
              <a:rPr lang="zh-CN" altLang="zh-CN" sz="2800">
                <a:solidFill>
                  <a:srgbClr val="000000"/>
                </a:solidFill>
                <a:latin typeface="Times New Roman" panose="02020603050405020304" pitchFamily="18" charset="0"/>
                <a:cs typeface="Times New Roman" panose="02020603050405020304" pitchFamily="18" charset="0"/>
              </a:rPr>
              <a:t>幂函数的定义</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一般地</a:t>
            </a:r>
            <a:r>
              <a:rPr lang="en-US" altLang="zh-CN" sz="2800">
                <a:solidFill>
                  <a:srgbClr val="000000"/>
                </a:solidFill>
                <a:latin typeface="Times New Roman" panose="02020603050405020304" pitchFamily="18" charset="0"/>
                <a:cs typeface="Times New Roman" panose="02020603050405020304" pitchFamily="18" charset="0"/>
              </a:rPr>
              <a:t>,</a:t>
            </a:r>
            <a:r>
              <a:rPr lang="zh-CN" altLang="zh-CN" sz="2800">
                <a:solidFill>
                  <a:srgbClr val="000000"/>
                </a:solidFill>
                <a:latin typeface="Times New Roman" panose="02020603050405020304" pitchFamily="18" charset="0"/>
                <a:cs typeface="Times New Roman" panose="02020603050405020304" pitchFamily="18" charset="0"/>
              </a:rPr>
              <a:t>函数</a:t>
            </a:r>
            <a:r>
              <a:rPr lang="zh-CN" altLang="zh-CN" sz="2800" i="1"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800" i="1"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800" i="1"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800" i="1"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cs typeface="Times New Roman" panose="02020603050405020304" pitchFamily="18" charset="0"/>
              </a:rPr>
              <a:t>叫做幂函数</a:t>
            </a:r>
            <a:r>
              <a:rPr lang="en-US" altLang="zh-CN" sz="2800">
                <a:solidFill>
                  <a:srgbClr val="000000"/>
                </a:solidFill>
                <a:latin typeface="Times New Roman" panose="02020603050405020304" pitchFamily="18" charset="0"/>
                <a:cs typeface="Times New Roman" panose="02020603050405020304" pitchFamily="18" charset="0"/>
              </a:rPr>
              <a:t>, </a:t>
            </a:r>
            <a:r>
              <a:rPr lang="zh-CN" altLang="zh-CN" sz="2800">
                <a:solidFill>
                  <a:srgbClr val="000000"/>
                </a:solidFill>
                <a:latin typeface="Times New Roman" panose="02020603050405020304" pitchFamily="18" charset="0"/>
                <a:cs typeface="Times New Roman" panose="02020603050405020304" pitchFamily="18" charset="0"/>
              </a:rPr>
              <a:t>其中</a:t>
            </a:r>
            <a:r>
              <a:rPr lang="en-US" altLang="zh-CN" sz="2800" i="1">
                <a:solidFill>
                  <a:srgbClr val="000000"/>
                </a:solidFill>
                <a:latin typeface="Times New Roman" panose="02020603050405020304" pitchFamily="18" charset="0"/>
                <a:cs typeface="Times New Roman" panose="02020603050405020304" pitchFamily="18" charset="0"/>
              </a:rPr>
              <a:t>x</a:t>
            </a:r>
            <a:r>
              <a:rPr lang="zh-CN" altLang="zh-CN" sz="2800">
                <a:solidFill>
                  <a:srgbClr val="000000"/>
                </a:solidFill>
                <a:latin typeface="Times New Roman" panose="02020603050405020304" pitchFamily="18" charset="0"/>
                <a:cs typeface="Times New Roman" panose="02020603050405020304" pitchFamily="18" charset="0"/>
              </a:rPr>
              <a:t>是</a:t>
            </a:r>
            <a:r>
              <a:rPr lang="zh-CN" altLang="zh-CN" sz="2800" i="1"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800" i="1"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800">
                <a:solidFill>
                  <a:srgbClr val="000000"/>
                </a:solidFill>
                <a:latin typeface="Times New Roman" panose="02020603050405020304" pitchFamily="18" charset="0"/>
                <a:cs typeface="Times New Roman" panose="02020603050405020304" pitchFamily="18" charset="0"/>
              </a:rPr>
              <a:t>,    </a:t>
            </a:r>
            <a:r>
              <a:rPr lang="en-US" altLang="zh-CN" sz="2800" i="1">
                <a:solidFill>
                  <a:srgbClr val="000000"/>
                </a:solidFill>
                <a:latin typeface="Times New Roman" panose="02020603050405020304" pitchFamily="18" charset="0"/>
                <a:ea typeface="Microsoft Yi Baiti" panose="03000500000000000000" pitchFamily="66" charset="0"/>
                <a:cs typeface="Times New Roman" panose="02020603050405020304" pitchFamily="18" charset="0"/>
              </a:rPr>
              <a:t>α</a:t>
            </a:r>
            <a:r>
              <a:rPr lang="zh-CN" altLang="zh-CN" sz="2800">
                <a:solidFill>
                  <a:srgbClr val="000000"/>
                </a:solidFill>
                <a:latin typeface="Times New Roman" panose="02020603050405020304" pitchFamily="18" charset="0"/>
                <a:cs typeface="Times New Roman" panose="02020603050405020304" pitchFamily="18" charset="0"/>
              </a:rPr>
              <a:t>是</a:t>
            </a:r>
            <a:r>
              <a:rPr lang="zh-CN" altLang="zh-CN" sz="2800" i="1"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800" i="1">
                <a:solidFill>
                  <a:srgbClr val="000000"/>
                </a:solidFill>
                <a:latin typeface="Times New Roman" panose="02020603050405020304" pitchFamily="18" charset="0"/>
                <a:cs typeface="Times New Roman" panose="02020603050405020304" pitchFamily="18" charset="0"/>
              </a:rPr>
              <a:t>.</a:t>
            </a:r>
            <a:r>
              <a:rPr lang="en-US" altLang="zh-CN" sz="2800" i="1">
                <a:solidFill>
                  <a:srgbClr val="000000"/>
                </a:solidFill>
                <a:latin typeface="宋体" panose="02010600030101010101" pitchFamily="2" charset="-122"/>
                <a:ea typeface="方正书宋_GBK"/>
                <a:cs typeface="Times New Roman" panose="02020603050405020304" pitchFamily="18" charset="0"/>
              </a:rPr>
              <a:t> </a:t>
            </a:r>
            <a:endParaRPr lang="zh-CN" altLang="zh-CN" sz="2800">
              <a:solidFill>
                <a:srgbClr val="000000"/>
              </a:solidFill>
              <a:latin typeface="NEU-BZ-S92"/>
              <a:ea typeface="方正书宋_GBK"/>
              <a:cs typeface="Times New Roman" panose="02020603050405020304" pitchFamily="18" charset="0"/>
            </a:endParaRPr>
          </a:p>
          <a:p>
            <a:pPr>
              <a:lnSpc>
                <a:spcPct val="130000"/>
              </a:lnSpc>
              <a:spcAft>
                <a:spcPts val="0"/>
              </a:spcAft>
              <a:tabLst>
                <a:tab pos="1188085" algn="l"/>
                <a:tab pos="2163445" algn="l"/>
                <a:tab pos="3142615" algn="l"/>
                <a:tab pos="4190365" algn="l"/>
              </a:tabLst>
            </a:pPr>
            <a:endParaRPr lang="zh-CN" altLang="zh-CN" sz="280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6" name="矩形 5"/>
          <p:cNvSpPr>
            <a:spLocks noChangeAspect="1"/>
          </p:cNvSpPr>
          <p:nvPr/>
        </p:nvSpPr>
        <p:spPr>
          <a:xfrm>
            <a:off x="1510145" y="1832335"/>
            <a:ext cx="1351652" cy="600229"/>
          </a:xfrm>
          <a:prstGeom prst="rect">
            <a:avLst/>
          </a:prstGeom>
        </p:spPr>
        <p:txBody>
          <a:bodyPr wrap="none">
            <a:spAutoFit/>
          </a:bodyPr>
          <a:lstStyle/>
          <a:p>
            <a:pPr>
              <a:lnSpc>
                <a:spcPct val="130000"/>
              </a:lnSpc>
            </a:pPr>
            <a:r>
              <a:rPr lang="zh-CN" altLang="zh-CN" sz="2800" dirty="0">
                <a:solidFill>
                  <a:srgbClr val="FF0000"/>
                </a:solidFill>
                <a:latin typeface="Times New Roman" panose="02020603050405020304" pitchFamily="18" charset="0"/>
                <a:cs typeface="Times New Roman" panose="02020603050405020304" pitchFamily="18" charset="0"/>
              </a:rPr>
              <a:t>自变量</a:t>
            </a:r>
            <a:r>
              <a:rPr lang="en-US" altLang="zh-CN" sz="2800" dirty="0">
                <a:solidFill>
                  <a:srgbClr val="FF0000"/>
                </a:solidFill>
                <a:latin typeface="Times New Roman" panose="02020603050405020304" pitchFamily="18" charset="0"/>
                <a:cs typeface="Times New Roman" panose="02020603050405020304" pitchFamily="18" charset="0"/>
              </a:rPr>
              <a:t> </a:t>
            </a:r>
            <a:endParaRPr lang="zh-CN" altLang="en-US" sz="2800" dirty="0"/>
          </a:p>
        </p:txBody>
      </p:sp>
      <p:sp>
        <p:nvSpPr>
          <p:cNvPr id="8" name="矩形 7"/>
          <p:cNvSpPr>
            <a:spLocks noChangeAspect="1"/>
          </p:cNvSpPr>
          <p:nvPr/>
        </p:nvSpPr>
        <p:spPr>
          <a:xfrm>
            <a:off x="4866075" y="1841931"/>
            <a:ext cx="1427480" cy="650875"/>
          </a:xfrm>
          <a:prstGeom prst="rect">
            <a:avLst/>
          </a:prstGeom>
        </p:spPr>
        <p:txBody>
          <a:bodyPr wrap="none">
            <a:spAutoFit/>
          </a:bodyPr>
          <a:lstStyle/>
          <a:p>
            <a:pPr>
              <a:lnSpc>
                <a:spcPct val="130000"/>
              </a:lnSpc>
            </a:pPr>
            <a:r>
              <a:rPr lang="en-US" altLang="zh-CN" sz="2800" dirty="0">
                <a:solidFill>
                  <a:srgbClr val="FF0000"/>
                </a:solidFill>
                <a:latin typeface="Times New Roman" panose="02020603050405020304" pitchFamily="18" charset="0"/>
                <a:cs typeface="Times New Roman" panose="02020603050405020304" pitchFamily="18" charset="0"/>
              </a:rPr>
              <a:t>      </a:t>
            </a:r>
            <a:r>
              <a:rPr lang="zh-CN" altLang="en-US" sz="2800" dirty="0">
                <a:solidFill>
                  <a:srgbClr val="FF0000"/>
                </a:solidFill>
                <a:latin typeface="Times New Roman" panose="02020603050405020304" pitchFamily="18" charset="0"/>
                <a:cs typeface="Times New Roman" panose="02020603050405020304" pitchFamily="18" charset="0"/>
              </a:rPr>
              <a:t>常数</a:t>
            </a:r>
            <a:endParaRPr lang="zh-CN" altLang="en-US" sz="2800" dirty="0"/>
          </a:p>
        </p:txBody>
      </p:sp>
      <p:graphicFrame>
        <p:nvGraphicFramePr>
          <p:cNvPr id="69638" name="对象 69637"/>
          <p:cNvGraphicFramePr/>
          <p:nvPr>
            <p:extLst>
              <p:ext uri="{D42A27DB-BD31-4B8C-83A1-F6EECF244321}">
                <p14:modId xmlns:p14="http://schemas.microsoft.com/office/powerpoint/2010/main" val="3121575898"/>
              </p:ext>
            </p:extLst>
          </p:nvPr>
        </p:nvGraphicFramePr>
        <p:xfrm>
          <a:off x="5249394" y="1444985"/>
          <a:ext cx="1804988" cy="387350"/>
        </p:xfrm>
        <a:graphic>
          <a:graphicData uri="http://schemas.openxmlformats.org/presentationml/2006/ole">
            <mc:AlternateContent xmlns:mc="http://schemas.openxmlformats.org/markup-compatibility/2006">
              <mc:Choice xmlns:v="urn:schemas-microsoft-com:vml" Requires="v">
                <p:oleObj spid="_x0000_s1027" r:id="rId3" imgW="1828800" imgH="396875" progId="Word.Document.8">
                  <p:embed/>
                </p:oleObj>
              </mc:Choice>
              <mc:Fallback>
                <p:oleObj r:id="rId3" imgW="1828800" imgH="396875" progId="Word.Document.8">
                  <p:embed/>
                  <p:pic>
                    <p:nvPicPr>
                      <p:cNvPr id="0" name="图片 3078"/>
                      <p:cNvPicPr/>
                      <p:nvPr/>
                    </p:nvPicPr>
                    <p:blipFill>
                      <a:blip r:embed="rId4"/>
                      <a:stretch>
                        <a:fillRect/>
                      </a:stretch>
                    </p:blipFill>
                    <p:spPr>
                      <a:xfrm>
                        <a:off x="5249394" y="1444985"/>
                        <a:ext cx="1804988" cy="387350"/>
                      </a:xfrm>
                      <a:prstGeom prst="rect">
                        <a:avLst/>
                      </a:prstGeom>
                      <a:noFill/>
                      <a:ln w="38100">
                        <a:noFill/>
                        <a:miter/>
                      </a:ln>
                    </p:spPr>
                  </p:pic>
                </p:oleObj>
              </mc:Fallback>
            </mc:AlternateContent>
          </a:graphicData>
        </a:graphic>
      </p:graphicFrame>
      <p:sp>
        <p:nvSpPr>
          <p:cNvPr id="7" name="文本框 6"/>
          <p:cNvSpPr txBox="1"/>
          <p:nvPr/>
        </p:nvSpPr>
        <p:spPr>
          <a:xfrm>
            <a:off x="271145" y="3437796"/>
            <a:ext cx="10947400" cy="1124585"/>
          </a:xfrm>
          <a:prstGeom prst="rect">
            <a:avLst/>
          </a:prstGeom>
          <a:noFill/>
        </p:spPr>
        <p:txBody>
          <a:bodyPr wrap="square" rtlCol="0" anchor="t">
            <a:spAutoFit/>
          </a:bodyPr>
          <a:lstStyle/>
          <a:p>
            <a:pPr>
              <a:lnSpc>
                <a:spcPct val="140000"/>
              </a:lnSpc>
            </a:pPr>
            <a:r>
              <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注：幂函数和指数函数的异同</a:t>
            </a:r>
            <a:r>
              <a:rPr lang="en-US" altLang="zh-CN" sz="24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都具有幂的形式，但指数函数的自变量位于指数上，幂函数的自变量是底数</a:t>
            </a:r>
            <a:r>
              <a:rPr lang="en-US" altLang="zh-CN" sz="24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p>
        </p:txBody>
      </p:sp>
      <mc:AlternateContent xmlns:mc="http://schemas.openxmlformats.org/markup-compatibility/2006">
        <mc:Choice xmlns:p14="http://schemas.microsoft.com/office/powerpoint/2010/main" Requires="p14">
          <p:contentPart p14:bwMode="auto" r:id="rId5">
            <p14:nvContentPartPr>
              <p14:cNvPr id="4" name="墨迹 3"/>
              <p14:cNvContentPartPr/>
              <p14:nvPr/>
            </p14:nvContentPartPr>
            <p14:xfrm>
              <a:off x="1522800" y="568800"/>
              <a:ext cx="8756280" cy="3630240"/>
            </p14:xfrm>
          </p:contentPart>
        </mc:Choice>
        <mc:Fallback>
          <p:pic>
            <p:nvPicPr>
              <p:cNvPr id="4" name="墨迹 3"/>
              <p:cNvPicPr/>
              <p:nvPr/>
            </p:nvPicPr>
            <p:blipFill>
              <a:blip r:embed="rId6"/>
              <a:stretch>
                <a:fillRect/>
              </a:stretch>
            </p:blipFill>
            <p:spPr>
              <a:xfrm>
                <a:off x="1513440" y="559440"/>
                <a:ext cx="8775000" cy="3648960"/>
              </a:xfrm>
              <a:prstGeom prst="rect">
                <a:avLst/>
              </a:prstGeom>
            </p:spPr>
          </p:pic>
        </mc:Fallback>
      </mc:AlternateContent>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noChangeAspect="1"/>
          </p:cNvGraphicFramePr>
          <p:nvPr>
            <p:custDataLst>
              <p:tags r:id="rId2"/>
            </p:custDataLst>
            <p:extLst>
              <p:ext uri="{D42A27DB-BD31-4B8C-83A1-F6EECF244321}">
                <p14:modId xmlns:p14="http://schemas.microsoft.com/office/powerpoint/2010/main" val="1084400869"/>
              </p:ext>
            </p:extLst>
          </p:nvPr>
        </p:nvGraphicFramePr>
        <p:xfrm>
          <a:off x="189146" y="2150353"/>
          <a:ext cx="11430000" cy="4200144"/>
        </p:xfrm>
        <a:graphic>
          <a:graphicData uri="http://schemas.openxmlformats.org/drawingml/2006/table">
            <a:tbl>
              <a:tblPr firstRow="1" firstCol="1" bandRow="1"/>
              <a:tblGrid>
                <a:gridCol w="1252591">
                  <a:extLst>
                    <a:ext uri="{9D8B030D-6E8A-4147-A177-3AD203B41FA5}">
                      <a16:colId xmlns:a16="http://schemas.microsoft.com/office/drawing/2014/main" val="20000"/>
                    </a:ext>
                  </a:extLst>
                </a:gridCol>
                <a:gridCol w="1468755">
                  <a:extLst>
                    <a:ext uri="{9D8B030D-6E8A-4147-A177-3AD203B41FA5}">
                      <a16:colId xmlns:a16="http://schemas.microsoft.com/office/drawing/2014/main" val="20001"/>
                    </a:ext>
                  </a:extLst>
                </a:gridCol>
                <a:gridCol w="2887488">
                  <a:extLst>
                    <a:ext uri="{9D8B030D-6E8A-4147-A177-3AD203B41FA5}">
                      <a16:colId xmlns:a16="http://schemas.microsoft.com/office/drawing/2014/main" val="20002"/>
                    </a:ext>
                  </a:extLst>
                </a:gridCol>
                <a:gridCol w="1397285">
                  <a:extLst>
                    <a:ext uri="{9D8B030D-6E8A-4147-A177-3AD203B41FA5}">
                      <a16:colId xmlns:a16="http://schemas.microsoft.com/office/drawing/2014/main" val="20003"/>
                    </a:ext>
                  </a:extLst>
                </a:gridCol>
                <a:gridCol w="1602769">
                  <a:extLst>
                    <a:ext uri="{9D8B030D-6E8A-4147-A177-3AD203B41FA5}">
                      <a16:colId xmlns:a16="http://schemas.microsoft.com/office/drawing/2014/main" val="20004"/>
                    </a:ext>
                  </a:extLst>
                </a:gridCol>
                <a:gridCol w="2821112">
                  <a:extLst>
                    <a:ext uri="{9D8B030D-6E8A-4147-A177-3AD203B41FA5}">
                      <a16:colId xmlns:a16="http://schemas.microsoft.com/office/drawing/2014/main" val="20005"/>
                    </a:ext>
                  </a:extLst>
                </a:gridCol>
              </a:tblGrid>
              <a:tr h="554355">
                <a:tc>
                  <a:txBody>
                    <a:bodyPr/>
                    <a:lstStyle/>
                    <a:p>
                      <a:pPr>
                        <a:lnSpc>
                          <a:spcPct val="130000"/>
                        </a:lnSpc>
                        <a:spcAft>
                          <a:spcPts val="0"/>
                        </a:spcAft>
                        <a:tabLst>
                          <a:tab pos="1188085" algn="l"/>
                          <a:tab pos="2163445" algn="l"/>
                          <a:tab pos="3142615" algn="l"/>
                          <a:tab pos="4190365" algn="l"/>
                        </a:tabLst>
                      </a:pPr>
                      <a:r>
                        <a:rPr lang="zh-CN" altLang="en-US" sz="28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幂</a:t>
                      </a:r>
                      <a:r>
                        <a:rPr lang="zh-CN" sz="28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函数</a:t>
                      </a:r>
                      <a:r>
                        <a:rPr lang="zh-CN" sz="2800" i="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8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en-US" sz="2800" i="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y=x</a:t>
                      </a:r>
                      <a:endParaRPr lang="zh-CN" sz="28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en-US" sz="2800" i="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y=x</a:t>
                      </a:r>
                      <a:r>
                        <a:rPr lang="en-US" sz="2800" baseline="300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a:t>
                      </a:r>
                      <a:endParaRPr lang="zh-CN" sz="28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en-US" sz="2800" i="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y=x</a:t>
                      </a:r>
                      <a:r>
                        <a:rPr lang="en-US" sz="2800" baseline="300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a:t>
                      </a:r>
                      <a:endParaRPr lang="zh-CN" sz="28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endParaRPr lang="zh-CN" sz="28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en-US" sz="2800" i="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y=x</a:t>
                      </a:r>
                      <a:r>
                        <a:rPr lang="en-US" sz="2800" i="1" baseline="300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2800" baseline="300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a:t>
                      </a:r>
                      <a:endParaRPr lang="zh-CN" sz="28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定义域</a:t>
                      </a:r>
                      <a:endParaRPr lang="zh-CN" sz="28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i="1"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r>
                        <a:rPr lang="en-US" sz="2800" i="1"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endParaRPr lang="zh-CN" sz="28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i="1"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i="1"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r>
                        <a:rPr lang="en-US" sz="2800" i="1"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endParaRPr lang="zh-CN" sz="28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i="1"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r>
                        <a:rPr lang="en-US" sz="2800" i="1"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endParaRPr lang="zh-CN" sz="28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i="1"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i="1"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r>
                        <a:rPr lang="zh-CN" sz="2800" i="1"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r>
                        <a:rPr lang="en-US" sz="2800" i="1"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endParaRPr lang="zh-CN" sz="28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i="1"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i="1"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r>
                        <a:rPr lang="zh-CN" sz="2800" i="1"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r>
                        <a:rPr lang="zh-CN" sz="2800" u="sng">
                          <a:solidFill>
                            <a:srgbClr val="000000"/>
                          </a:solidFill>
                          <a:effectLst/>
                          <a:uFill>
                            <a:solidFill>
                              <a:srgbClr val="000000"/>
                            </a:solidFill>
                          </a:uFill>
                          <a:latin typeface="NEU-BZ-S92"/>
                          <a:ea typeface="Times New Roman" panose="02020603050405020304" pitchFamily="18" charset="0"/>
                          <a:cs typeface="Times New Roman" panose="02020603050405020304" pitchFamily="18" charset="0"/>
                        </a:rPr>
                        <a:t> </a:t>
                      </a:r>
                      <a:r>
                        <a:rPr lang="zh-CN" sz="2800" i="1"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r>
                        <a:rPr lang="en-US" sz="2800" i="1"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endParaRPr lang="zh-CN" sz="28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值域</a:t>
                      </a:r>
                      <a:endParaRPr lang="zh-CN" sz="28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i="1"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r>
                        <a:rPr lang="en-US" sz="2800" i="1"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endParaRPr lang="zh-CN" sz="28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i="1"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i="1"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r>
                        <a:rPr lang="zh-CN" sz="2800" i="1"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r>
                        <a:rPr lang="en-US" sz="2800" i="1"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endParaRPr lang="zh-CN" sz="28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i="1"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r>
                        <a:rPr lang="en-US" sz="2800" i="1"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endParaRPr lang="zh-CN" sz="28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i="1"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i="1"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r>
                        <a:rPr lang="en-US" sz="2800" i="1"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endParaRPr lang="zh-CN" sz="28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i="1"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r>
                        <a:rPr lang="zh-CN" sz="2800" u="sng">
                          <a:solidFill>
                            <a:srgbClr val="000000"/>
                          </a:solidFill>
                          <a:effectLst/>
                          <a:uFill>
                            <a:solidFill>
                              <a:srgbClr val="000000"/>
                            </a:solidFill>
                          </a:uFill>
                          <a:latin typeface="NEU-BZ-S92"/>
                          <a:ea typeface="Times New Roman" panose="02020603050405020304" pitchFamily="18" charset="0"/>
                          <a:cs typeface="Times New Roman" panose="02020603050405020304" pitchFamily="18" charset="0"/>
                        </a:rPr>
                        <a:t> </a:t>
                      </a:r>
                      <a:r>
                        <a:rPr lang="en-US" altLang="zh-CN" sz="2800" u="sng">
                          <a:solidFill>
                            <a:srgbClr val="000000"/>
                          </a:solidFill>
                          <a:effectLst/>
                          <a:uFill>
                            <a:solidFill>
                              <a:srgbClr val="000000"/>
                            </a:solidFill>
                          </a:uFill>
                          <a:latin typeface="NEU-BZ-S92"/>
                          <a:ea typeface="Times New Roman" panose="02020603050405020304" pitchFamily="18" charset="0"/>
                          <a:cs typeface="Times New Roman" panose="02020603050405020304" pitchFamily="18" charset="0"/>
                        </a:rPr>
                        <a:t>    </a:t>
                      </a:r>
                      <a:r>
                        <a:rPr lang="zh-CN" sz="2800" i="1"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r>
                        <a:rPr lang="en-US" sz="2800" i="1"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endParaRPr lang="zh-CN" sz="28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54355">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奇偶性</a:t>
                      </a:r>
                      <a:endParaRPr lang="zh-CN" sz="28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endParaRPr lang="zh-CN" sz="2800" dirty="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endParaRPr lang="zh-CN" sz="2800" dirty="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endParaRPr lang="zh-CN" sz="2800" dirty="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endParaRPr lang="zh-CN" sz="2800" dirty="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endParaRPr lang="zh-CN" sz="2800" dirty="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nSpc>
                          <a:spcPct val="130000"/>
                        </a:lnSpc>
                        <a:spcAft>
                          <a:spcPts val="0"/>
                        </a:spcAft>
                        <a:tabLst>
                          <a:tab pos="1188085" algn="l"/>
                          <a:tab pos="2163445" algn="l"/>
                          <a:tab pos="3142615" algn="l"/>
                          <a:tab pos="4190365" algn="l"/>
                        </a:tabLst>
                      </a:pPr>
                      <a:r>
                        <a:rPr lang="zh-CN" sz="28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单调性</a:t>
                      </a:r>
                      <a:endParaRPr lang="zh-CN" sz="28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en-US" altLang="zh-CN" sz="2800" i="1"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r>
                        <a:rPr lang="en-US" sz="2800" i="1"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endParaRPr lang="zh-CN" sz="28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endParaRPr lang="en-US" altLang="zh-CN" sz="2800" i="1"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endParaRPr lang="en-US" altLang="zh-CN" sz="2800" i="1"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sz="2800" i="1"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i="1"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r>
                        <a:rPr lang="zh-CN" sz="2800" i="1"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r>
                        <a:rPr lang="en-US" sz="2800" i="1"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endParaRPr lang="zh-CN" sz="2800">
                        <a:solidFill>
                          <a:srgbClr val="000000"/>
                        </a:solidFill>
                        <a:effectLst/>
                        <a:latin typeface="NEU-BZ-S92"/>
                        <a:ea typeface="方正书宋_GBK" panose="03000509000000000000" pitchFamily="65" charset="-122"/>
                        <a:cs typeface="Times New Roman" panose="02020603050405020304" pitchFamily="18" charset="0"/>
                      </a:endParaRPr>
                    </a:p>
                  </a:txBody>
                  <a:tcPr marL="20320" marR="20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i="1"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r>
                        <a:rPr lang="en-US" sz="2800" i="1"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i="1" u="sng">
                          <a:solidFill>
                            <a:srgbClr val="000000"/>
                          </a:solidFill>
                          <a:effectLst/>
                          <a:uFill>
                            <a:solidFill>
                              <a:srgbClr val="000000"/>
                            </a:solidFill>
                          </a:uFill>
                          <a:latin typeface="Times New Roman" panose="02020603050405020304" pitchFamily="18" charset="0"/>
                          <a:ea typeface="+mn-ea"/>
                          <a:cs typeface="Times New Roman" panose="02020603050405020304" pitchFamily="18" charset="0"/>
                        </a:rPr>
                        <a:t>　</a:t>
                      </a:r>
                      <a:r>
                        <a:rPr lang="en-US" altLang="zh-CN" sz="2800" i="1" u="sng">
                          <a:solidFill>
                            <a:srgbClr val="000000"/>
                          </a:solidFill>
                          <a:effectLst/>
                          <a:uFill>
                            <a:solidFill>
                              <a:srgbClr val="000000"/>
                            </a:solidFill>
                          </a:uFill>
                          <a:latin typeface="Times New Roman" panose="02020603050405020304" pitchFamily="18" charset="0"/>
                          <a:ea typeface="+mn-ea"/>
                          <a:cs typeface="Times New Roman" panose="02020603050405020304" pitchFamily="18" charset="0"/>
                        </a:rPr>
                        <a:t> </a:t>
                      </a:r>
                      <a:endParaRPr lang="zh-CN" sz="28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r>
                        <a:rPr lang="zh-CN" sz="2800" i="1"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i="1"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r>
                        <a:rPr lang="zh-CN" sz="2800" i="1"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r>
                        <a:rPr lang="en-US" sz="2800" i="1"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endParaRPr lang="zh-CN" sz="28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tabLst>
                          <a:tab pos="1188085" algn="l"/>
                          <a:tab pos="2163445" algn="l"/>
                          <a:tab pos="3142615" algn="l"/>
                          <a:tab pos="4190365" algn="l"/>
                        </a:tabLst>
                      </a:pPr>
                      <a:endParaRPr lang="en-US" altLang="zh-CN" sz="2800" i="1"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endParaRPr lang="en-US" altLang="zh-CN" sz="2800" i="1"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endParaRPr>
                    </a:p>
                    <a:p>
                      <a:pPr>
                        <a:lnSpc>
                          <a:spcPct val="130000"/>
                        </a:lnSpc>
                        <a:spcAft>
                          <a:spcPts val="0"/>
                        </a:spcAft>
                        <a:tabLst>
                          <a:tab pos="1188085" algn="l"/>
                          <a:tab pos="2163445" algn="l"/>
                          <a:tab pos="3142615" algn="l"/>
                          <a:tab pos="4190365" algn="l"/>
                        </a:tabLst>
                      </a:pPr>
                      <a:r>
                        <a:rPr lang="zh-CN" sz="2800" i="1"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i="1"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r>
                        <a:rPr lang="zh-CN" sz="2800" i="1"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r>
                        <a:rPr lang="zh-CN" sz="2800" u="sng">
                          <a:solidFill>
                            <a:srgbClr val="000000"/>
                          </a:solidFill>
                          <a:effectLst/>
                          <a:uFill>
                            <a:solidFill>
                              <a:srgbClr val="000000"/>
                            </a:solidFill>
                          </a:uFill>
                          <a:latin typeface="NEU-BZ-S92"/>
                          <a:ea typeface="Times New Roman" panose="02020603050405020304" pitchFamily="18" charset="0"/>
                          <a:cs typeface="Times New Roman" panose="02020603050405020304" pitchFamily="18" charset="0"/>
                        </a:rPr>
                        <a:t> </a:t>
                      </a:r>
                      <a:r>
                        <a:rPr lang="zh-CN" sz="2800" i="1"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r>
                        <a:rPr lang="en-US" sz="2800" i="1" u="sng">
                          <a:solidFill>
                            <a:srgbClr val="000000"/>
                          </a:solidFill>
                          <a:effectLst/>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 </a:t>
                      </a:r>
                      <a:endParaRPr lang="zh-CN" sz="2800">
                        <a:solidFill>
                          <a:srgbClr val="000000"/>
                        </a:solidFill>
                        <a:effectLst/>
                        <a:latin typeface="NEU-BZ-S92"/>
                        <a:ea typeface="方正书宋_GBK" panose="03000509000000000000" pitchFamily="65" charset="-122"/>
                        <a:cs typeface="Times New Roman" panose="02020603050405020304" pitchFamily="18" charset="0"/>
                      </a:endParaRPr>
                    </a:p>
                  </a:txBody>
                  <a:tcPr marL="20320" marR="2032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nSpc>
                          <a:spcPct val="130000"/>
                        </a:lnSpc>
                        <a:spcAft>
                          <a:spcPts val="0"/>
                        </a:spcAft>
                        <a:tabLst>
                          <a:tab pos="1188085" algn="l"/>
                          <a:tab pos="2163445" algn="l"/>
                          <a:tab pos="3142615" algn="l"/>
                          <a:tab pos="4190365" algn="l"/>
                        </a:tabLst>
                      </a:pPr>
                      <a:r>
                        <a:rPr lang="zh-CN" altLang="en-US" sz="2800">
                          <a:solidFill>
                            <a:srgbClr val="000000"/>
                          </a:solidFill>
                          <a:effectLst/>
                          <a:latin typeface="Times New Roman" panose="02020603050405020304" pitchFamily="18" charset="0"/>
                          <a:ea typeface="+mn-ea"/>
                          <a:cs typeface="Times New Roman" panose="02020603050405020304" pitchFamily="18" charset="0"/>
                        </a:rPr>
                        <a:t>公共点</a:t>
                      </a:r>
                      <a:endParaRPr lang="zh-CN" sz="280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5">
                  <a:txBody>
                    <a:bodyPr/>
                    <a:lstStyle/>
                    <a:p>
                      <a:pPr>
                        <a:lnSpc>
                          <a:spcPct val="130000"/>
                        </a:lnSpc>
                        <a:spcAft>
                          <a:spcPts val="0"/>
                        </a:spcAft>
                        <a:tabLst>
                          <a:tab pos="1188085" algn="l"/>
                          <a:tab pos="2163445" algn="l"/>
                          <a:tab pos="3142615" algn="l"/>
                          <a:tab pos="4190365" algn="l"/>
                        </a:tabLst>
                      </a:pPr>
                      <a:r>
                        <a:rPr lang="en-US" sz="2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(1,1)</a:t>
                      </a:r>
                      <a:endParaRPr lang="zh-CN" sz="2800" dirty="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2" name="对象 1"/>
          <p:cNvGraphicFramePr>
            <a:graphicFrameLocks noChangeAspect="1"/>
          </p:cNvGraphicFramePr>
          <p:nvPr/>
        </p:nvGraphicFramePr>
        <p:xfrm>
          <a:off x="7299362" y="2075966"/>
          <a:ext cx="1762125" cy="565785"/>
        </p:xfrm>
        <a:graphic>
          <a:graphicData uri="http://schemas.openxmlformats.org/presentationml/2006/ole">
            <mc:AlternateContent xmlns:mc="http://schemas.openxmlformats.org/markup-compatibility/2006">
              <mc:Choice xmlns:v="urn:schemas-microsoft-com:vml" Requires="v">
                <p:oleObj spid="_x0000_s2051" name="文档" r:id="rId4" imgW="586105" imgH="198755" progId="Word.Document.12">
                  <p:embed/>
                </p:oleObj>
              </mc:Choice>
              <mc:Fallback>
                <p:oleObj name="文档" r:id="rId4" imgW="586105" imgH="198755" progId="Word.Document.12">
                  <p:embed/>
                  <p:pic>
                    <p:nvPicPr>
                      <p:cNvPr id="0" name="图片 2048"/>
                      <p:cNvPicPr>
                        <a:picLocks noChangeAspect="1"/>
                      </p:cNvPicPr>
                      <p:nvPr/>
                    </p:nvPicPr>
                    <p:blipFill>
                      <a:blip r:embed="rId5"/>
                      <a:stretch>
                        <a:fillRect/>
                      </a:stretch>
                    </p:blipFill>
                    <p:spPr>
                      <a:xfrm>
                        <a:off x="7299362" y="2075966"/>
                        <a:ext cx="1762125" cy="565785"/>
                      </a:xfrm>
                      <a:prstGeom prst="rect">
                        <a:avLst/>
                      </a:prstGeom>
                      <a:noFill/>
                      <a:ln w="9525">
                        <a:noFill/>
                      </a:ln>
                    </p:spPr>
                  </p:pic>
                </p:oleObj>
              </mc:Fallback>
            </mc:AlternateContent>
          </a:graphicData>
        </a:graphic>
      </p:graphicFrame>
      <p:sp>
        <p:nvSpPr>
          <p:cNvPr id="22" name="文本框 21"/>
          <p:cNvSpPr txBox="1"/>
          <p:nvPr/>
        </p:nvSpPr>
        <p:spPr>
          <a:xfrm>
            <a:off x="88900" y="96520"/>
            <a:ext cx="5694680" cy="521970"/>
          </a:xfrm>
          <a:prstGeom prst="rect">
            <a:avLst/>
          </a:prstGeom>
          <a:noFill/>
        </p:spPr>
        <p:txBody>
          <a:bodyPr wrap="none" rtlCol="0" anchor="t">
            <a:spAutoFit/>
          </a:bodyPr>
          <a:lstStyle/>
          <a:p>
            <a:r>
              <a:rPr lang="zh-CN" altLang="zh-CN" sz="28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8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zh-CN" sz="28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zh-CN" sz="2800">
                <a:solidFill>
                  <a:srgbClr val="000000"/>
                </a:solidFill>
                <a:latin typeface="Times New Roman" panose="02020603050405020304" pitchFamily="18" charset="0"/>
                <a:cs typeface="Times New Roman" panose="02020603050405020304" pitchFamily="18" charset="0"/>
                <a:sym typeface="+mn-ea"/>
              </a:rPr>
              <a:t>五种常见幂函数的图象与性质</a:t>
            </a:r>
            <a:endParaRPr lang="zh-CN" altLang="en-US"/>
          </a:p>
        </p:txBody>
      </p:sp>
      <p:graphicFrame>
        <p:nvGraphicFramePr>
          <p:cNvPr id="7" name="表格 6"/>
          <p:cNvGraphicFramePr>
            <a:graphicFrameLocks noGrp="1"/>
          </p:cNvGraphicFramePr>
          <p:nvPr>
            <p:extLst>
              <p:ext uri="{D42A27DB-BD31-4B8C-83A1-F6EECF244321}">
                <p14:modId xmlns:p14="http://schemas.microsoft.com/office/powerpoint/2010/main" val="2938957858"/>
              </p:ext>
            </p:extLst>
          </p:nvPr>
        </p:nvGraphicFramePr>
        <p:xfrm>
          <a:off x="189146" y="836323"/>
          <a:ext cx="11430000" cy="1219217"/>
        </p:xfrm>
        <a:graphic>
          <a:graphicData uri="http://schemas.openxmlformats.org/drawingml/2006/table">
            <a:tbl>
              <a:tblPr firstRow="1" bandRow="1">
                <a:tableStyleId>{5C22544A-7EE6-4342-B048-85BDC9FD1C3A}</a:tableStyleId>
              </a:tblPr>
              <a:tblGrid>
                <a:gridCol w="1240409">
                  <a:extLst>
                    <a:ext uri="{9D8B030D-6E8A-4147-A177-3AD203B41FA5}">
                      <a16:colId xmlns:a16="http://schemas.microsoft.com/office/drawing/2014/main" val="20000"/>
                    </a:ext>
                  </a:extLst>
                </a:gridCol>
                <a:gridCol w="1468191">
                  <a:extLst>
                    <a:ext uri="{9D8B030D-6E8A-4147-A177-3AD203B41FA5}">
                      <a16:colId xmlns:a16="http://schemas.microsoft.com/office/drawing/2014/main" val="20001"/>
                    </a:ext>
                  </a:extLst>
                </a:gridCol>
                <a:gridCol w="2884868">
                  <a:extLst>
                    <a:ext uri="{9D8B030D-6E8A-4147-A177-3AD203B41FA5}">
                      <a16:colId xmlns:a16="http://schemas.microsoft.com/office/drawing/2014/main" val="20002"/>
                    </a:ext>
                  </a:extLst>
                </a:gridCol>
                <a:gridCol w="1403797">
                  <a:extLst>
                    <a:ext uri="{9D8B030D-6E8A-4147-A177-3AD203B41FA5}">
                      <a16:colId xmlns:a16="http://schemas.microsoft.com/office/drawing/2014/main" val="20003"/>
                    </a:ext>
                  </a:extLst>
                </a:gridCol>
                <a:gridCol w="1622738">
                  <a:extLst>
                    <a:ext uri="{9D8B030D-6E8A-4147-A177-3AD203B41FA5}">
                      <a16:colId xmlns:a16="http://schemas.microsoft.com/office/drawing/2014/main" val="20004"/>
                    </a:ext>
                  </a:extLst>
                </a:gridCol>
                <a:gridCol w="2809997">
                  <a:extLst>
                    <a:ext uri="{9D8B030D-6E8A-4147-A177-3AD203B41FA5}">
                      <a16:colId xmlns:a16="http://schemas.microsoft.com/office/drawing/2014/main" val="20005"/>
                    </a:ext>
                  </a:extLst>
                </a:gridCol>
              </a:tblGrid>
              <a:tr h="1219217">
                <a:tc>
                  <a:txBody>
                    <a:bodyPr/>
                    <a:lstStyle/>
                    <a:p>
                      <a:pPr algn="ctr"/>
                      <a:endParaRPr lang="en-US" altLang="zh-CN" sz="3200" dirty="0">
                        <a:solidFill>
                          <a:schemeClr val="tx1"/>
                        </a:solidFill>
                      </a:endParaRPr>
                    </a:p>
                    <a:p>
                      <a:pPr algn="ctr"/>
                      <a:r>
                        <a:rPr lang="zh-CN" altLang="en-US" sz="3200" dirty="0">
                          <a:solidFill>
                            <a:schemeClr val="tx1"/>
                          </a:solidFill>
                        </a:rPr>
                        <a:t>图像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mc:AlternateContent xmlns:mc="http://schemas.openxmlformats.org/markup-compatibility/2006">
        <mc:Choice xmlns:p14="http://schemas.microsoft.com/office/powerpoint/2010/main" Requires="p14">
          <p:contentPart p14:bwMode="auto" r:id="rId6">
            <p14:nvContentPartPr>
              <p14:cNvPr id="3" name="墨迹 2"/>
              <p14:cNvContentPartPr/>
              <p14:nvPr/>
            </p14:nvContentPartPr>
            <p14:xfrm>
              <a:off x="2823480" y="923040"/>
              <a:ext cx="5951880" cy="4022640"/>
            </p14:xfrm>
          </p:contentPart>
        </mc:Choice>
        <mc:Fallback>
          <p:pic>
            <p:nvPicPr>
              <p:cNvPr id="3" name="墨迹 2"/>
              <p:cNvPicPr/>
              <p:nvPr/>
            </p:nvPicPr>
            <p:blipFill>
              <a:blip r:embed="rId7"/>
              <a:stretch>
                <a:fillRect/>
              </a:stretch>
            </p:blipFill>
            <p:spPr>
              <a:xfrm>
                <a:off x="2814120" y="913680"/>
                <a:ext cx="5970600" cy="4041360"/>
              </a:xfrm>
              <a:prstGeom prst="rect">
                <a:avLst/>
              </a:prstGeom>
            </p:spPr>
          </p:pic>
        </mc:Fallback>
      </mc:AlternateContent>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spect="1"/>
          </p:cNvSpPr>
          <p:nvPr/>
        </p:nvSpPr>
        <p:spPr>
          <a:xfrm>
            <a:off x="255905" y="360028"/>
            <a:ext cx="11430000" cy="650875"/>
          </a:xfrm>
          <a:prstGeom prst="rect">
            <a:avLst/>
          </a:prstGeom>
        </p:spPr>
        <p:txBody>
          <a:bodyPr>
            <a:spAutoFit/>
          </a:bodyPr>
          <a:lstStyle/>
          <a:p>
            <a:pPr>
              <a:lnSpc>
                <a:spcPct val="130000"/>
              </a:lnSpc>
              <a:spcAft>
                <a:spcPts val="0"/>
              </a:spcAft>
              <a:tabLst>
                <a:tab pos="1188085" algn="l"/>
                <a:tab pos="2163445" algn="l"/>
                <a:tab pos="3142615" algn="l"/>
                <a:tab pos="4190365" algn="l"/>
              </a:tabLst>
            </a:pPr>
            <a:r>
              <a:rPr lang="en-US" altLang="zh-CN" sz="2800">
                <a:solidFill>
                  <a:srgbClr val="000000"/>
                </a:solidFill>
                <a:latin typeface="Times New Roman" panose="02020603050405020304" pitchFamily="18" charset="0"/>
                <a:cs typeface="Times New Roman" panose="02020603050405020304" pitchFamily="18" charset="0"/>
              </a:rPr>
              <a:t>(3)</a:t>
            </a:r>
            <a:r>
              <a:rPr lang="zh-CN" altLang="en-US" sz="2800">
                <a:solidFill>
                  <a:srgbClr val="000000"/>
                </a:solidFill>
                <a:latin typeface="Times New Roman" panose="02020603050405020304" pitchFamily="18" charset="0"/>
                <a:cs typeface="Times New Roman" panose="02020603050405020304" pitchFamily="18" charset="0"/>
              </a:rPr>
              <a:t>幂函数图象、性质常见结论</a:t>
            </a:r>
            <a:endParaRPr lang="zh-CN" altLang="en-US" sz="2800">
              <a:solidFill>
                <a:srgbClr val="000000"/>
              </a:solidFill>
              <a:effectLst/>
              <a:latin typeface="Times New Roman" panose="02020603050405020304" pitchFamily="18" charset="0"/>
              <a:ea typeface="方正书宋_GBK" panose="03000509000000000000" pitchFamily="65" charset="-122"/>
              <a:cs typeface="Times New Roman" panose="02020603050405020304" pitchFamily="18" charset="0"/>
            </a:endParaRPr>
          </a:p>
        </p:txBody>
      </p:sp>
      <p:pic>
        <p:nvPicPr>
          <p:cNvPr id="4" name="J34.eps" descr="id:2147517135;FounderCES"/>
          <p:cNvPicPr/>
          <p:nvPr/>
        </p:nvPicPr>
        <p:blipFill>
          <a:blip r:embed="rId2">
            <a:clrChange>
              <a:clrFrom>
                <a:srgbClr val="FFFFFF"/>
              </a:clrFrom>
              <a:clrTo>
                <a:srgbClr val="FFFFFF">
                  <a:alpha val="0"/>
                </a:srgbClr>
              </a:clrTo>
            </a:clrChange>
          </a:blip>
          <a:stretch>
            <a:fillRect/>
          </a:stretch>
        </p:blipFill>
        <p:spPr>
          <a:xfrm>
            <a:off x="75" y="1365949"/>
            <a:ext cx="3573235" cy="3402784"/>
          </a:xfrm>
          <a:prstGeom prst="rect">
            <a:avLst/>
          </a:prstGeom>
        </p:spPr>
      </p:pic>
      <p:sp>
        <p:nvSpPr>
          <p:cNvPr id="9" name="文本框 8"/>
          <p:cNvSpPr txBox="1"/>
          <p:nvPr/>
        </p:nvSpPr>
        <p:spPr>
          <a:xfrm>
            <a:off x="2338705" y="1289050"/>
            <a:ext cx="10707370" cy="6377940"/>
          </a:xfrm>
          <a:prstGeom prst="rect">
            <a:avLst/>
          </a:prstGeom>
          <a:noFill/>
        </p:spPr>
        <p:txBody>
          <a:bodyPr wrap="square" rtlCol="0">
            <a:spAutoFit/>
          </a:bodyPr>
          <a:lstStyle/>
          <a:p>
            <a:pPr indent="1377950">
              <a:lnSpc>
                <a:spcPct val="150000"/>
              </a:lnSpc>
            </a:pPr>
            <a:r>
              <a:rPr lang="en-US" altLang="zh-CN" sz="2400" b="1" dirty="0">
                <a:latin typeface="Times New Roman" panose="02020603050405020304" pitchFamily="18" charset="0"/>
                <a:ea typeface="黑体" panose="02010609060101010101" pitchFamily="49" charset="-122"/>
                <a:sym typeface="+mn-ea"/>
              </a:rPr>
              <a:t>(1)</a:t>
            </a:r>
            <a:r>
              <a:rPr lang="zh-CN" altLang="en-US" sz="2400" b="1" dirty="0">
                <a:latin typeface="Times New Roman" panose="02020603050405020304" pitchFamily="18" charset="0"/>
                <a:ea typeface="黑体" panose="02010609060101010101" pitchFamily="49" charset="-122"/>
                <a:sym typeface="+mn-ea"/>
              </a:rPr>
              <a:t>所有的幂函数在</a:t>
            </a:r>
            <a:r>
              <a:rPr lang="en-US" altLang="zh-CN" sz="2400" b="1" dirty="0">
                <a:solidFill>
                  <a:srgbClr val="FF0000"/>
                </a:solidFill>
                <a:latin typeface="Times New Roman" panose="02020603050405020304" pitchFamily="18" charset="0"/>
                <a:ea typeface="黑体" panose="02010609060101010101" pitchFamily="49" charset="-122"/>
                <a:sym typeface="+mn-ea"/>
              </a:rPr>
              <a:t>(0,</a:t>
            </a:r>
            <a:r>
              <a:rPr lang="zh-CN" altLang="en-US" sz="2400" b="1" dirty="0">
                <a:solidFill>
                  <a:srgbClr val="FF0000"/>
                </a:solidFill>
                <a:latin typeface="Times New Roman" panose="02020603050405020304" pitchFamily="18" charset="0"/>
                <a:ea typeface="黑体" panose="02010609060101010101" pitchFamily="49" charset="-122"/>
                <a:sym typeface="+mn-ea"/>
              </a:rPr>
              <a:t>＋∞</a:t>
            </a:r>
            <a:r>
              <a:rPr lang="en-US" altLang="zh-CN" sz="2400" b="1" dirty="0">
                <a:solidFill>
                  <a:srgbClr val="FF0000"/>
                </a:solidFill>
                <a:latin typeface="Times New Roman" panose="02020603050405020304" pitchFamily="18" charset="0"/>
                <a:ea typeface="黑体" panose="02010609060101010101" pitchFamily="49" charset="-122"/>
                <a:sym typeface="+mn-ea"/>
              </a:rPr>
              <a:t>)</a:t>
            </a:r>
            <a:r>
              <a:rPr lang="zh-CN" altLang="en-US" sz="2400" b="1" dirty="0">
                <a:latin typeface="Times New Roman" panose="02020603050405020304" pitchFamily="18" charset="0"/>
                <a:ea typeface="黑体" panose="02010609060101010101" pitchFamily="49" charset="-122"/>
                <a:sym typeface="+mn-ea"/>
              </a:rPr>
              <a:t>都有意义，并且图象都通过点</a:t>
            </a:r>
            <a:r>
              <a:rPr lang="en-US" altLang="zh-CN" sz="2400" b="1" dirty="0">
                <a:solidFill>
                  <a:srgbClr val="0000FF"/>
                </a:solidFill>
                <a:latin typeface="Times New Roman" panose="02020603050405020304" pitchFamily="18" charset="0"/>
                <a:ea typeface="黑体" panose="02010609060101010101" pitchFamily="49" charset="-122"/>
                <a:sym typeface="+mn-ea"/>
              </a:rPr>
              <a:t>(1,1).</a:t>
            </a:r>
            <a:endParaRPr lang="zh-CN" altLang="en-US" sz="2400" b="1" dirty="0">
              <a:latin typeface="Times New Roman" panose="02020603050405020304" pitchFamily="18" charset="0"/>
              <a:ea typeface="黑体" panose="02010609060101010101" pitchFamily="49" charset="-122"/>
              <a:sym typeface="+mn-ea"/>
            </a:endParaRPr>
          </a:p>
          <a:p>
            <a:pPr indent="1377950" algn="just">
              <a:lnSpc>
                <a:spcPct val="150000"/>
              </a:lnSpc>
            </a:pPr>
            <a:r>
              <a:rPr lang="en-US" altLang="zh-CN" sz="2400" b="1" dirty="0">
                <a:latin typeface="Times New Roman" panose="02020603050405020304" pitchFamily="18" charset="0"/>
                <a:ea typeface="黑体" panose="02010609060101010101" pitchFamily="49" charset="-122"/>
                <a:sym typeface="+mn-ea"/>
              </a:rPr>
              <a:t> (2)</a:t>
            </a:r>
            <a:r>
              <a:rPr lang="zh-CN" altLang="en-US" sz="2400" b="1" dirty="0">
                <a:latin typeface="Times New Roman" panose="02020603050405020304" pitchFamily="18" charset="0"/>
                <a:ea typeface="黑体" panose="02010609060101010101" pitchFamily="49" charset="-122"/>
                <a:sym typeface="+mn-ea"/>
              </a:rPr>
              <a:t>如果</a:t>
            </a:r>
            <a:r>
              <a:rPr lang="zh-CN" altLang="en-US" sz="2400" b="1" dirty="0">
                <a:solidFill>
                  <a:srgbClr val="0000FF"/>
                </a:solidFill>
                <a:latin typeface="Times New Roman" panose="02020603050405020304" pitchFamily="18" charset="0"/>
                <a:ea typeface="黑体" panose="02010609060101010101" pitchFamily="49" charset="-122"/>
                <a:sym typeface="+mn-ea"/>
              </a:rPr>
              <a:t>α＞</a:t>
            </a:r>
            <a:r>
              <a:rPr lang="en-US" altLang="zh-CN" sz="2400" b="1" dirty="0">
                <a:solidFill>
                  <a:srgbClr val="0000FF"/>
                </a:solidFill>
                <a:latin typeface="Times New Roman" panose="02020603050405020304" pitchFamily="18" charset="0"/>
                <a:ea typeface="黑体" panose="02010609060101010101" pitchFamily="49" charset="-122"/>
                <a:sym typeface="+mn-ea"/>
              </a:rPr>
              <a:t>0</a:t>
            </a:r>
            <a:r>
              <a:rPr lang="zh-CN" altLang="en-US" sz="2400" b="1" dirty="0">
                <a:latin typeface="Times New Roman" panose="02020603050405020304" pitchFamily="18" charset="0"/>
                <a:ea typeface="黑体" panose="02010609060101010101" pitchFamily="49" charset="-122"/>
                <a:sym typeface="+mn-ea"/>
              </a:rPr>
              <a:t>，则幂函数图象过</a:t>
            </a:r>
            <a:r>
              <a:rPr lang="zh-CN" altLang="en-US" sz="2400" b="1" dirty="0">
                <a:solidFill>
                  <a:srgbClr val="0000FF"/>
                </a:solidFill>
                <a:latin typeface="Times New Roman" panose="02020603050405020304" pitchFamily="18" charset="0"/>
                <a:ea typeface="黑体" panose="02010609060101010101" pitchFamily="49" charset="-122"/>
                <a:sym typeface="+mn-ea"/>
              </a:rPr>
              <a:t>原点</a:t>
            </a:r>
            <a:r>
              <a:rPr lang="zh-CN" altLang="en-US" sz="2400" b="1" dirty="0">
                <a:latin typeface="Times New Roman" panose="02020603050405020304" pitchFamily="18" charset="0"/>
                <a:ea typeface="黑体" panose="02010609060101010101" pitchFamily="49" charset="-122"/>
                <a:sym typeface="+mn-ea"/>
              </a:rPr>
              <a:t>，并且在区间</a:t>
            </a:r>
            <a:r>
              <a:rPr lang="en-US" altLang="zh-CN" sz="2400" b="1" dirty="0">
                <a:solidFill>
                  <a:srgbClr val="0000FF"/>
                </a:solidFill>
                <a:latin typeface="Times New Roman" panose="02020603050405020304" pitchFamily="18" charset="0"/>
                <a:ea typeface="黑体" panose="02010609060101010101" pitchFamily="49" charset="-122"/>
                <a:sym typeface="+mn-ea"/>
              </a:rPr>
              <a:t>[0,</a:t>
            </a:r>
            <a:r>
              <a:rPr lang="zh-CN" altLang="en-US" sz="2400" b="1" dirty="0">
                <a:solidFill>
                  <a:srgbClr val="0000FF"/>
                </a:solidFill>
                <a:latin typeface="Times New Roman" panose="02020603050405020304" pitchFamily="18" charset="0"/>
                <a:ea typeface="黑体" panose="02010609060101010101" pitchFamily="49" charset="-122"/>
                <a:sym typeface="+mn-ea"/>
              </a:rPr>
              <a:t>＋∞</a:t>
            </a:r>
            <a:r>
              <a:rPr lang="en-US" altLang="zh-CN" sz="2400" b="1" dirty="0">
                <a:solidFill>
                  <a:srgbClr val="0000FF"/>
                </a:solidFill>
                <a:latin typeface="Times New Roman" panose="02020603050405020304" pitchFamily="18" charset="0"/>
                <a:ea typeface="黑体" panose="02010609060101010101" pitchFamily="49" charset="-122"/>
                <a:sym typeface="+mn-ea"/>
              </a:rPr>
              <a:t>)</a:t>
            </a:r>
            <a:r>
              <a:rPr lang="zh-CN" altLang="en-US" sz="2400" b="1" dirty="0">
                <a:latin typeface="Times New Roman" panose="02020603050405020304" pitchFamily="18" charset="0"/>
                <a:ea typeface="黑体" panose="02010609060101010101" pitchFamily="49" charset="-122"/>
                <a:sym typeface="+mn-ea"/>
              </a:rPr>
              <a:t>上</a:t>
            </a:r>
          </a:p>
          <a:p>
            <a:pPr indent="1377950" algn="just">
              <a:lnSpc>
                <a:spcPct val="150000"/>
              </a:lnSpc>
            </a:pPr>
            <a:r>
              <a:rPr lang="zh-CN" altLang="en-US" sz="2400" b="1" dirty="0">
                <a:latin typeface="Times New Roman" panose="02020603050405020304" pitchFamily="18" charset="0"/>
                <a:ea typeface="黑体" panose="02010609060101010101" pitchFamily="49" charset="-122"/>
                <a:sym typeface="+mn-ea"/>
              </a:rPr>
              <a:t>是</a:t>
            </a:r>
            <a:r>
              <a:rPr lang="zh-CN" altLang="en-US" sz="2400" b="1" dirty="0">
                <a:solidFill>
                  <a:srgbClr val="0000FF"/>
                </a:solidFill>
                <a:latin typeface="Times New Roman" panose="02020603050405020304" pitchFamily="18" charset="0"/>
                <a:ea typeface="黑体" panose="02010609060101010101" pitchFamily="49" charset="-122"/>
                <a:sym typeface="+mn-ea"/>
              </a:rPr>
              <a:t>增函数</a:t>
            </a:r>
            <a:r>
              <a:rPr lang="zh-CN" altLang="en-US" sz="2400" b="1" dirty="0">
                <a:latin typeface="Times New Roman" panose="02020603050405020304" pitchFamily="18" charset="0"/>
                <a:ea typeface="黑体" panose="02010609060101010101" pitchFamily="49" charset="-122"/>
                <a:sym typeface="+mn-ea"/>
              </a:rPr>
              <a:t>。特别地，当</a:t>
            </a:r>
            <a:r>
              <a:rPr lang="zh-CN" altLang="en-US" sz="2400" b="1" dirty="0">
                <a:solidFill>
                  <a:srgbClr val="0000FF"/>
                </a:solidFill>
                <a:latin typeface="Times New Roman" panose="02020603050405020304" pitchFamily="18" charset="0"/>
                <a:ea typeface="黑体" panose="02010609060101010101" pitchFamily="49" charset="-122"/>
                <a:sym typeface="+mn-ea"/>
              </a:rPr>
              <a:t>α</a:t>
            </a:r>
            <a:r>
              <a:rPr lang="en-US" altLang="zh-CN" sz="2400" b="1" dirty="0">
                <a:latin typeface="Times New Roman" panose="02020603050405020304" pitchFamily="18" charset="0"/>
                <a:ea typeface="黑体" panose="02010609060101010101" pitchFamily="49" charset="-122"/>
                <a:sym typeface="+mn-ea"/>
              </a:rPr>
              <a:t>&gt;1</a:t>
            </a:r>
            <a:r>
              <a:rPr lang="zh-CN" altLang="en-US" sz="2400" b="1" dirty="0">
                <a:latin typeface="Times New Roman" panose="02020603050405020304" pitchFamily="18" charset="0"/>
                <a:ea typeface="黑体" panose="02010609060101010101" pitchFamily="49" charset="-122"/>
                <a:sym typeface="+mn-ea"/>
              </a:rPr>
              <a:t>时，幂函数的图象</a:t>
            </a:r>
            <a:r>
              <a:rPr lang="zh-CN" altLang="en-US" sz="2400" b="1" dirty="0">
                <a:solidFill>
                  <a:srgbClr val="0000FF"/>
                </a:solidFill>
                <a:latin typeface="Times New Roman" panose="02020603050405020304" pitchFamily="18" charset="0"/>
                <a:ea typeface="黑体" panose="02010609060101010101" pitchFamily="49" charset="-122"/>
                <a:sym typeface="+mn-ea"/>
              </a:rPr>
              <a:t>下凸</a:t>
            </a:r>
            <a:r>
              <a:rPr lang="zh-CN" altLang="en-US" sz="2400" b="1" dirty="0">
                <a:latin typeface="Times New Roman" panose="02020603050405020304" pitchFamily="18" charset="0"/>
                <a:ea typeface="黑体" panose="02010609060101010101" pitchFamily="49" charset="-122"/>
                <a:sym typeface="+mn-ea"/>
              </a:rPr>
              <a:t>；</a:t>
            </a:r>
          </a:p>
          <a:p>
            <a:pPr indent="1377950">
              <a:lnSpc>
                <a:spcPct val="150000"/>
              </a:lnSpc>
            </a:pPr>
            <a:r>
              <a:rPr lang="en-US" altLang="zh-CN" sz="2400" b="1" dirty="0">
                <a:latin typeface="Times New Roman" panose="02020603050405020304" pitchFamily="18" charset="0"/>
                <a:ea typeface="黑体" panose="02010609060101010101" pitchFamily="49" charset="-122"/>
                <a:sym typeface="+mn-ea"/>
              </a:rPr>
              <a:t>                                    </a:t>
            </a:r>
            <a:r>
              <a:rPr lang="zh-CN" altLang="en-US" sz="2400" b="1" dirty="0">
                <a:latin typeface="Times New Roman" panose="02020603050405020304" pitchFamily="18" charset="0"/>
                <a:ea typeface="黑体" panose="02010609060101010101" pitchFamily="49" charset="-122"/>
                <a:sym typeface="+mn-ea"/>
              </a:rPr>
              <a:t>当</a:t>
            </a:r>
            <a:r>
              <a:rPr lang="en-US" altLang="zh-CN" sz="2400" b="1" dirty="0">
                <a:latin typeface="Times New Roman" panose="02020603050405020304" pitchFamily="18" charset="0"/>
                <a:ea typeface="黑体" panose="02010609060101010101" pitchFamily="49" charset="-122"/>
                <a:sym typeface="+mn-ea"/>
              </a:rPr>
              <a:t>0&lt;</a:t>
            </a:r>
            <a:r>
              <a:rPr lang="zh-CN" altLang="en-US" sz="2400" b="1" dirty="0">
                <a:solidFill>
                  <a:srgbClr val="0000FF"/>
                </a:solidFill>
                <a:latin typeface="Times New Roman" panose="02020603050405020304" pitchFamily="18" charset="0"/>
                <a:ea typeface="黑体" panose="02010609060101010101" pitchFamily="49" charset="-122"/>
                <a:sym typeface="+mn-ea"/>
              </a:rPr>
              <a:t>α</a:t>
            </a:r>
            <a:r>
              <a:rPr lang="en-US" altLang="zh-CN" sz="2400" b="1" dirty="0">
                <a:latin typeface="Times New Roman" panose="02020603050405020304" pitchFamily="18" charset="0"/>
                <a:ea typeface="黑体" panose="02010609060101010101" pitchFamily="49" charset="-122"/>
                <a:sym typeface="+mn-ea"/>
              </a:rPr>
              <a:t>&lt;1</a:t>
            </a:r>
            <a:r>
              <a:rPr lang="zh-CN" altLang="en-US" sz="2400" b="1" dirty="0">
                <a:latin typeface="Times New Roman" panose="02020603050405020304" pitchFamily="18" charset="0"/>
                <a:ea typeface="黑体" panose="02010609060101010101" pitchFamily="49" charset="-122"/>
                <a:sym typeface="+mn-ea"/>
              </a:rPr>
              <a:t>时，幂函数的图象</a:t>
            </a:r>
            <a:r>
              <a:rPr lang="zh-CN" altLang="en-US" sz="2400" b="1" dirty="0">
                <a:solidFill>
                  <a:srgbClr val="0000FF"/>
                </a:solidFill>
                <a:latin typeface="Times New Roman" panose="02020603050405020304" pitchFamily="18" charset="0"/>
                <a:ea typeface="黑体" panose="02010609060101010101" pitchFamily="49" charset="-122"/>
                <a:sym typeface="+mn-ea"/>
              </a:rPr>
              <a:t>上凸</a:t>
            </a:r>
            <a:r>
              <a:rPr lang="zh-CN" altLang="en-US" sz="2400" b="1" dirty="0">
                <a:latin typeface="Times New Roman" panose="02020603050405020304" pitchFamily="18" charset="0"/>
                <a:ea typeface="黑体" panose="02010609060101010101" pitchFamily="49" charset="-122"/>
                <a:sym typeface="+mn-ea"/>
              </a:rPr>
              <a:t>。</a:t>
            </a:r>
          </a:p>
          <a:p>
            <a:pPr indent="1377950">
              <a:lnSpc>
                <a:spcPct val="130000"/>
              </a:lnSpc>
            </a:pPr>
            <a:r>
              <a:rPr lang="en-US" altLang="zh-CN" sz="2400" b="1" dirty="0">
                <a:latin typeface="Times New Roman" panose="02020603050405020304" pitchFamily="18" charset="0"/>
                <a:ea typeface="黑体" panose="02010609060101010101" pitchFamily="49" charset="-122"/>
                <a:sym typeface="+mn-ea"/>
              </a:rPr>
              <a:t> (3)</a:t>
            </a:r>
            <a:r>
              <a:rPr lang="zh-CN" altLang="en-US" sz="2400" b="1" dirty="0">
                <a:latin typeface="Times New Roman" panose="02020603050405020304" pitchFamily="18" charset="0"/>
                <a:ea typeface="黑体" panose="02010609060101010101" pitchFamily="49" charset="-122"/>
                <a:sym typeface="+mn-ea"/>
              </a:rPr>
              <a:t>如果</a:t>
            </a:r>
            <a:r>
              <a:rPr lang="zh-CN" altLang="en-US" sz="2400" b="1" dirty="0">
                <a:solidFill>
                  <a:srgbClr val="0000FF"/>
                </a:solidFill>
                <a:latin typeface="Times New Roman" panose="02020603050405020304" pitchFamily="18" charset="0"/>
                <a:ea typeface="黑体" panose="02010609060101010101" pitchFamily="49" charset="-122"/>
                <a:sym typeface="+mn-ea"/>
              </a:rPr>
              <a:t>α＜</a:t>
            </a:r>
            <a:r>
              <a:rPr lang="en-US" altLang="zh-CN" sz="2400" b="1" dirty="0">
                <a:solidFill>
                  <a:srgbClr val="0000FF"/>
                </a:solidFill>
                <a:latin typeface="Times New Roman" panose="02020603050405020304" pitchFamily="18" charset="0"/>
                <a:ea typeface="黑体" panose="02010609060101010101" pitchFamily="49" charset="-122"/>
                <a:sym typeface="+mn-ea"/>
              </a:rPr>
              <a:t>0</a:t>
            </a:r>
            <a:r>
              <a:rPr lang="zh-CN" altLang="en-US" sz="2400" b="1" dirty="0">
                <a:latin typeface="Times New Roman" panose="02020603050405020304" pitchFamily="18" charset="0"/>
                <a:ea typeface="黑体" panose="02010609060101010101" pitchFamily="49" charset="-122"/>
                <a:sym typeface="+mn-ea"/>
              </a:rPr>
              <a:t>，则幂函数图象不过原点，无限接近坐标轴，</a:t>
            </a:r>
          </a:p>
          <a:p>
            <a:pPr indent="1377950">
              <a:lnSpc>
                <a:spcPct val="130000"/>
              </a:lnSpc>
            </a:pPr>
            <a:r>
              <a:rPr lang="zh-CN" altLang="en-US" sz="2400" b="1" dirty="0">
                <a:latin typeface="Times New Roman" panose="02020603050405020304" pitchFamily="18" charset="0"/>
                <a:ea typeface="黑体" panose="02010609060101010101" pitchFamily="49" charset="-122"/>
                <a:sym typeface="+mn-ea"/>
              </a:rPr>
              <a:t>但没有交点，并且在区间</a:t>
            </a:r>
            <a:r>
              <a:rPr lang="en-US" altLang="zh-CN" sz="2400" b="1" dirty="0">
                <a:solidFill>
                  <a:srgbClr val="0000FF"/>
                </a:solidFill>
                <a:latin typeface="Times New Roman" panose="02020603050405020304" pitchFamily="18" charset="0"/>
                <a:ea typeface="黑体" panose="02010609060101010101" pitchFamily="49" charset="-122"/>
                <a:sym typeface="+mn-ea"/>
              </a:rPr>
              <a:t>(0,</a:t>
            </a:r>
            <a:r>
              <a:rPr lang="zh-CN" altLang="en-US" sz="2400" b="1" dirty="0">
                <a:solidFill>
                  <a:srgbClr val="0000FF"/>
                </a:solidFill>
                <a:latin typeface="Times New Roman" panose="02020603050405020304" pitchFamily="18" charset="0"/>
                <a:ea typeface="黑体" panose="02010609060101010101" pitchFamily="49" charset="-122"/>
                <a:sym typeface="+mn-ea"/>
              </a:rPr>
              <a:t>＋∞</a:t>
            </a:r>
            <a:r>
              <a:rPr lang="en-US" altLang="zh-CN" sz="2400" b="1" dirty="0">
                <a:solidFill>
                  <a:srgbClr val="0000FF"/>
                </a:solidFill>
                <a:latin typeface="Times New Roman" panose="02020603050405020304" pitchFamily="18" charset="0"/>
                <a:ea typeface="黑体" panose="02010609060101010101" pitchFamily="49" charset="-122"/>
                <a:sym typeface="+mn-ea"/>
              </a:rPr>
              <a:t>)</a:t>
            </a:r>
            <a:r>
              <a:rPr lang="zh-CN" altLang="en-US" sz="2400" b="1" dirty="0">
                <a:latin typeface="Times New Roman" panose="02020603050405020304" pitchFamily="18" charset="0"/>
                <a:ea typeface="黑体" panose="02010609060101010101" pitchFamily="49" charset="-122"/>
                <a:sym typeface="+mn-ea"/>
              </a:rPr>
              <a:t>上是</a:t>
            </a:r>
            <a:r>
              <a:rPr lang="zh-CN" altLang="en-US" sz="2400" b="1" dirty="0">
                <a:solidFill>
                  <a:srgbClr val="0000FF"/>
                </a:solidFill>
                <a:latin typeface="Times New Roman" panose="02020603050405020304" pitchFamily="18" charset="0"/>
                <a:ea typeface="黑体" panose="02010609060101010101" pitchFamily="49" charset="-122"/>
                <a:sym typeface="+mn-ea"/>
              </a:rPr>
              <a:t>减函数</a:t>
            </a:r>
            <a:r>
              <a:rPr lang="zh-CN" altLang="en-US" sz="2400" b="1" dirty="0">
                <a:latin typeface="Times New Roman" panose="02020603050405020304" pitchFamily="18" charset="0"/>
                <a:ea typeface="黑体" panose="02010609060101010101" pitchFamily="49" charset="-122"/>
                <a:sym typeface="+mn-ea"/>
              </a:rPr>
              <a:t>。</a:t>
            </a:r>
          </a:p>
          <a:p>
            <a:pPr>
              <a:lnSpc>
                <a:spcPct val="150000"/>
              </a:lnSpc>
            </a:pPr>
            <a:r>
              <a:rPr lang="en-US" altLang="zh-CN" sz="2400" b="1" dirty="0">
                <a:latin typeface="Times New Roman" panose="02020603050405020304" pitchFamily="18" charset="0"/>
                <a:ea typeface="黑体" panose="02010609060101010101" pitchFamily="49" charset="-122"/>
                <a:sym typeface="+mn-ea"/>
              </a:rPr>
              <a:t>                  (4)</a:t>
            </a:r>
            <a:r>
              <a:rPr lang="zh-CN" altLang="en-US" sz="2400" b="1" dirty="0">
                <a:latin typeface="Times New Roman" panose="02020603050405020304" pitchFamily="18" charset="0"/>
                <a:ea typeface="黑体" panose="02010609060101010101" pitchFamily="49" charset="-122"/>
                <a:sym typeface="+mn-ea"/>
              </a:rPr>
              <a:t>幂函数中指数的变化：幂函数的图象，在</a:t>
            </a:r>
            <a:r>
              <a:rPr lang="zh-CN" altLang="en-US" sz="2400" b="1" dirty="0">
                <a:solidFill>
                  <a:srgbClr val="FF0000"/>
                </a:solidFill>
                <a:latin typeface="Times New Roman" panose="02020603050405020304" pitchFamily="18" charset="0"/>
                <a:ea typeface="黑体" panose="02010609060101010101" pitchFamily="49" charset="-122"/>
                <a:sym typeface="+mn-ea"/>
              </a:rPr>
              <a:t>第一象限</a:t>
            </a:r>
            <a:r>
              <a:rPr lang="zh-CN" altLang="en-US" sz="2400" b="1" dirty="0">
                <a:latin typeface="Times New Roman" panose="02020603050405020304" pitchFamily="18" charset="0"/>
                <a:ea typeface="黑体" panose="02010609060101010101" pitchFamily="49" charset="-122"/>
                <a:sym typeface="+mn-ea"/>
              </a:rPr>
              <a:t>内</a:t>
            </a:r>
            <a:r>
              <a:rPr lang="en-US" altLang="zh-CN" sz="2400" b="1" dirty="0">
                <a:latin typeface="Times New Roman" panose="02020603050405020304" pitchFamily="18" charset="0"/>
                <a:ea typeface="黑体" panose="02010609060101010101" pitchFamily="49" charset="-122"/>
                <a:sym typeface="+mn-ea"/>
              </a:rPr>
              <a:t>,</a:t>
            </a:r>
          </a:p>
          <a:p>
            <a:pPr>
              <a:lnSpc>
                <a:spcPct val="150000"/>
              </a:lnSpc>
            </a:pPr>
            <a:r>
              <a:rPr lang="en-US" altLang="zh-CN" sz="2400" b="1" dirty="0">
                <a:latin typeface="Times New Roman" panose="02020603050405020304" pitchFamily="18" charset="0"/>
                <a:ea typeface="黑体" panose="02010609060101010101" pitchFamily="49" charset="-122"/>
                <a:sym typeface="+mn-ea"/>
              </a:rPr>
              <a:t>                  </a:t>
            </a:r>
            <a:r>
              <a:rPr lang="zh-CN" altLang="en-US" sz="2400" b="1" dirty="0">
                <a:latin typeface="Times New Roman" panose="02020603050405020304" pitchFamily="18" charset="0"/>
                <a:ea typeface="黑体" panose="02010609060101010101" pitchFamily="49" charset="-122"/>
                <a:sym typeface="+mn-ea"/>
              </a:rPr>
              <a:t>直线</a:t>
            </a:r>
            <a:r>
              <a:rPr lang="en-US" altLang="zh-CN" sz="2400" b="1" i="1" dirty="0">
                <a:solidFill>
                  <a:srgbClr val="0000FF"/>
                </a:solidFill>
                <a:latin typeface="Times New Roman" panose="02020603050405020304" pitchFamily="18" charset="0"/>
                <a:ea typeface="黑体" panose="02010609060101010101" pitchFamily="49" charset="-122"/>
                <a:sym typeface="+mn-ea"/>
              </a:rPr>
              <a:t>x</a:t>
            </a:r>
            <a:r>
              <a:rPr lang="en-US" altLang="zh-CN" sz="2400" b="1" dirty="0">
                <a:solidFill>
                  <a:srgbClr val="0000FF"/>
                </a:solidFill>
                <a:latin typeface="Times New Roman" panose="02020603050405020304" pitchFamily="18" charset="0"/>
                <a:ea typeface="黑体" panose="02010609060101010101" pitchFamily="49" charset="-122"/>
                <a:sym typeface="+mn-ea"/>
              </a:rPr>
              <a:t>=1</a:t>
            </a:r>
            <a:r>
              <a:rPr lang="zh-CN" altLang="en-US" sz="2400" b="1" dirty="0">
                <a:latin typeface="Times New Roman" panose="02020603050405020304" pitchFamily="18" charset="0"/>
                <a:ea typeface="黑体" panose="02010609060101010101" pitchFamily="49" charset="-122"/>
                <a:sym typeface="+mn-ea"/>
              </a:rPr>
              <a:t>的</a:t>
            </a:r>
            <a:r>
              <a:rPr lang="zh-CN" altLang="en-US" sz="2400" b="1" dirty="0">
                <a:solidFill>
                  <a:srgbClr val="FF0000"/>
                </a:solidFill>
                <a:latin typeface="Times New Roman" panose="02020603050405020304" pitchFamily="18" charset="0"/>
                <a:ea typeface="黑体" panose="02010609060101010101" pitchFamily="49" charset="-122"/>
                <a:sym typeface="+mn-ea"/>
              </a:rPr>
              <a:t>右</a:t>
            </a:r>
            <a:r>
              <a:rPr lang="zh-CN" altLang="en-US" sz="2400" b="1" dirty="0">
                <a:solidFill>
                  <a:srgbClr val="0000FF"/>
                </a:solidFill>
                <a:latin typeface="Times New Roman" panose="02020603050405020304" pitchFamily="18" charset="0"/>
                <a:ea typeface="黑体" panose="02010609060101010101" pitchFamily="49" charset="-122"/>
                <a:sym typeface="+mn-ea"/>
              </a:rPr>
              <a:t>侧</a:t>
            </a:r>
            <a:r>
              <a:rPr lang="zh-CN" altLang="en-US" sz="2400" b="1" dirty="0">
                <a:latin typeface="Times New Roman" panose="02020603050405020304" pitchFamily="18" charset="0"/>
                <a:ea typeface="黑体" panose="02010609060101010101" pitchFamily="49" charset="-122"/>
                <a:sym typeface="+mn-ea"/>
              </a:rPr>
              <a:t>，图象</a:t>
            </a:r>
            <a:r>
              <a:rPr lang="zh-CN" altLang="en-US" sz="2400" b="1" dirty="0">
                <a:solidFill>
                  <a:srgbClr val="FF0000"/>
                </a:solidFill>
                <a:latin typeface="Times New Roman" panose="02020603050405020304" pitchFamily="18" charset="0"/>
                <a:ea typeface="黑体" panose="02010609060101010101" pitchFamily="49" charset="-122"/>
                <a:sym typeface="+mn-ea"/>
              </a:rPr>
              <a:t>由下至上</a:t>
            </a:r>
            <a:r>
              <a:rPr lang="zh-CN" altLang="en-US" sz="2400" b="1" dirty="0">
                <a:latin typeface="Times New Roman" panose="02020603050405020304" pitchFamily="18" charset="0"/>
                <a:ea typeface="黑体" panose="02010609060101010101" pitchFamily="49" charset="-122"/>
                <a:sym typeface="+mn-ea"/>
              </a:rPr>
              <a:t>，指数</a:t>
            </a:r>
            <a:r>
              <a:rPr lang="en-US" altLang="zh-CN" sz="2400" b="1" i="1" dirty="0">
                <a:latin typeface="Times New Roman" panose="02020603050405020304" pitchFamily="18" charset="0"/>
                <a:ea typeface="黑体" panose="02010609060101010101" pitchFamily="49" charset="-122"/>
                <a:sym typeface="+mn-ea"/>
              </a:rPr>
              <a:t>a</a:t>
            </a:r>
            <a:r>
              <a:rPr lang="zh-CN" altLang="en-US" sz="2400" b="1" dirty="0">
                <a:solidFill>
                  <a:srgbClr val="FF0000"/>
                </a:solidFill>
                <a:latin typeface="Times New Roman" panose="02020603050405020304" pitchFamily="18" charset="0"/>
                <a:ea typeface="黑体" panose="02010609060101010101" pitchFamily="49" charset="-122"/>
                <a:sym typeface="+mn-ea"/>
              </a:rPr>
              <a:t>由小到大</a:t>
            </a:r>
            <a:r>
              <a:rPr lang="en-US" altLang="zh-CN" sz="2400" b="1" dirty="0">
                <a:solidFill>
                  <a:srgbClr val="0000FF"/>
                </a:solidFill>
                <a:latin typeface="Times New Roman" panose="02020603050405020304" pitchFamily="18" charset="0"/>
                <a:ea typeface="黑体" panose="02010609060101010101" pitchFamily="49" charset="-122"/>
                <a:sym typeface="+mn-ea"/>
              </a:rPr>
              <a:t>.</a:t>
            </a:r>
            <a:endParaRPr lang="zh-CN" altLang="en-US" sz="2400" b="1" dirty="0">
              <a:latin typeface="Times New Roman" panose="02020603050405020304" pitchFamily="18" charset="0"/>
              <a:ea typeface="黑体" panose="02010609060101010101" pitchFamily="49" charset="-122"/>
            </a:endParaRPr>
          </a:p>
          <a:p>
            <a:pPr indent="1377950">
              <a:lnSpc>
                <a:spcPct val="130000"/>
              </a:lnSpc>
            </a:pPr>
            <a:endParaRPr lang="zh-CN" altLang="en-US" sz="2400" b="1" dirty="0">
              <a:latin typeface="Times New Roman" panose="02020603050405020304" pitchFamily="18" charset="0"/>
              <a:ea typeface="黑体" panose="02010609060101010101" pitchFamily="49" charset="-122"/>
            </a:endParaRPr>
          </a:p>
          <a:p>
            <a:pPr indent="1377950">
              <a:lnSpc>
                <a:spcPct val="150000"/>
              </a:lnSpc>
            </a:pPr>
            <a:endParaRPr lang="zh-CN" altLang="en-US" dirty="0">
              <a:latin typeface="Times New Roman" panose="02020603050405020304" pitchFamily="18" charset="0"/>
              <a:ea typeface="黑体" panose="02010609060101010101" pitchFamily="49" charset="-122"/>
            </a:endParaRPr>
          </a:p>
          <a:p>
            <a:pPr indent="1377950">
              <a:lnSpc>
                <a:spcPct val="150000"/>
              </a:lnSpc>
            </a:pPr>
            <a:endParaRPr lang="zh-CN" altLang="en-US" b="1" dirty="0">
              <a:latin typeface="Times New Roman" panose="02020603050405020304" pitchFamily="18" charset="0"/>
              <a:ea typeface="黑体" panose="02010609060101010101" pitchFamily="49" charset="-122"/>
            </a:endParaRPr>
          </a:p>
          <a:p>
            <a:pPr indent="1377950">
              <a:lnSpc>
                <a:spcPct val="150000"/>
              </a:lnSpc>
            </a:pPr>
            <a:endParaRPr lang="zh-CN" altLang="en-US"/>
          </a:p>
          <a:p>
            <a:endParaRPr lang="zh-CN" altLang="en-US"/>
          </a:p>
        </p:txBody>
      </p:sp>
      <mc:AlternateContent xmlns:mc="http://schemas.openxmlformats.org/markup-compatibility/2006">
        <mc:Choice xmlns:p14="http://schemas.microsoft.com/office/powerpoint/2010/main" Requires="p14">
          <p:contentPart p14:bwMode="auto" r:id="rId3">
            <p14:nvContentPartPr>
              <p14:cNvPr id="2" name="墨迹 1"/>
              <p14:cNvContentPartPr/>
              <p14:nvPr/>
            </p14:nvContentPartPr>
            <p14:xfrm>
              <a:off x="397080" y="1157040"/>
              <a:ext cx="7547400" cy="4820040"/>
            </p14:xfrm>
          </p:contentPart>
        </mc:Choice>
        <mc:Fallback>
          <p:pic>
            <p:nvPicPr>
              <p:cNvPr id="2" name="墨迹 1"/>
              <p:cNvPicPr/>
              <p:nvPr/>
            </p:nvPicPr>
            <p:blipFill>
              <a:blip r:embed="rId4"/>
              <a:stretch>
                <a:fillRect/>
              </a:stretch>
            </p:blipFill>
            <p:spPr>
              <a:xfrm>
                <a:off x="387720" y="1147680"/>
                <a:ext cx="7566120" cy="4838760"/>
              </a:xfrm>
              <a:prstGeom prst="rect">
                <a:avLst/>
              </a:prstGeom>
            </p:spPr>
          </p:pic>
        </mc:Fallback>
      </mc:AlternateContent>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20AE17C-3644-0B93-33C3-81C847744403}"/>
              </a:ext>
            </a:extLst>
          </p:cNvPr>
          <p:cNvSpPr/>
          <p:nvPr>
            <p:custDataLst>
              <p:tags r:id="rId1"/>
            </p:custDataLst>
          </p:nvPr>
        </p:nvSpPr>
        <p:spPr bwMode="auto">
          <a:xfrm>
            <a:off x="251427" y="141638"/>
            <a:ext cx="11653111" cy="461665"/>
          </a:xfrm>
          <a:prstGeom prst="rect">
            <a:avLst/>
          </a:prstGeom>
        </p:spPr>
        <p:txBody>
          <a:bodyPr wrap="square">
            <a:spAutoFit/>
          </a:bodyPr>
          <a:lstStyle/>
          <a:p>
            <a:pPr defTabSz="1219200" fontAlgn="auto">
              <a:spcBef>
                <a:spcPts val="0"/>
              </a:spcBef>
              <a:spcAft>
                <a:spcPts val="0"/>
              </a:spcAft>
              <a:defRPr/>
            </a:pPr>
            <a:r>
              <a:rPr lang="zh-CN" altLang="en-US" sz="2400" kern="0" dirty="0">
                <a:latin typeface="微软雅黑" panose="020B0503020204020204" pitchFamily="34" charset="-122"/>
                <a:ea typeface="微软雅黑" panose="020B0503020204020204" pitchFamily="34" charset="-122"/>
              </a:rPr>
              <a:t>考点一</a:t>
            </a:r>
            <a:r>
              <a:rPr lang="zh-CN" altLang="en-US" sz="2400" kern="0">
                <a:latin typeface="微软雅黑" panose="020B0503020204020204" pitchFamily="34" charset="-122"/>
                <a:ea typeface="微软雅黑" panose="020B0503020204020204" pitchFamily="34" charset="-122"/>
              </a:rPr>
              <a:t>　幂函数的图象和性质</a:t>
            </a:r>
            <a:endParaRPr lang="en-US" altLang="zh-CN" sz="2400" kern="0" dirty="0">
              <a:solidFill>
                <a:prstClr val="black"/>
              </a:solidFill>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3A6EA659-3D66-2AD5-25B2-B3682B7F3406}"/>
              </a:ext>
            </a:extLst>
          </p:cNvPr>
          <p:cNvSpPr txBox="1"/>
          <p:nvPr/>
        </p:nvSpPr>
        <p:spPr>
          <a:xfrm>
            <a:off x="564170" y="4419866"/>
            <a:ext cx="10510229" cy="1688411"/>
          </a:xfrm>
          <a:prstGeom prst="rect">
            <a:avLst/>
          </a:prstGeom>
          <a:noFill/>
        </p:spPr>
        <p:txBody>
          <a:bodyPr wrap="square" rtlCol="0">
            <a:spAutoFit/>
          </a:bodyPr>
          <a:lstStyle/>
          <a:p>
            <a:pPr>
              <a:lnSpc>
                <a:spcPct val="150000"/>
              </a:lnSpc>
              <a:tabLst>
                <a:tab pos="3150870" algn="l"/>
                <a:tab pos="6391275" algn="l"/>
                <a:tab pos="9091295" algn="l"/>
              </a:tabLst>
            </a:pPr>
            <a:r>
              <a:rPr lang="zh-CN" altLang="zh-CN" sz="2400" dirty="0">
                <a:solidFill>
                  <a:srgbClr val="FF0000"/>
                </a:solidFill>
                <a:latin typeface="Times New Roman"/>
                <a:cs typeface="Times New Roman"/>
              </a:rPr>
              <a:t>对于幂函数图象的掌握只要抓住在第一象限内三条直线分第一象限为六个区域，即</a:t>
            </a:r>
            <a:r>
              <a:rPr lang="en-US" altLang="zh-CN" sz="2400" i="1" dirty="0">
                <a:solidFill>
                  <a:srgbClr val="FF0000"/>
                </a:solidFill>
                <a:latin typeface="Times New Roman"/>
              </a:rPr>
              <a:t>x</a:t>
            </a:r>
            <a:r>
              <a:rPr lang="zh-CN" altLang="zh-CN" sz="2400" dirty="0">
                <a:solidFill>
                  <a:srgbClr val="FF0000"/>
                </a:solidFill>
                <a:latin typeface="Times New Roman"/>
                <a:cs typeface="Times New Roman"/>
              </a:rPr>
              <a:t>＝</a:t>
            </a:r>
            <a:r>
              <a:rPr lang="en-US" altLang="zh-CN" sz="2400" dirty="0">
                <a:solidFill>
                  <a:srgbClr val="FF0000"/>
                </a:solidFill>
                <a:latin typeface="Times New Roman"/>
              </a:rPr>
              <a:t>1</a:t>
            </a:r>
            <a:r>
              <a:rPr lang="zh-CN" altLang="zh-CN" sz="2400" dirty="0">
                <a:solidFill>
                  <a:srgbClr val="FF0000"/>
                </a:solidFill>
                <a:latin typeface="Times New Roman"/>
                <a:cs typeface="Times New Roman"/>
              </a:rPr>
              <a:t>，</a:t>
            </a:r>
            <a:r>
              <a:rPr lang="en-US" altLang="zh-CN" sz="2400" i="1" dirty="0">
                <a:solidFill>
                  <a:srgbClr val="FF0000"/>
                </a:solidFill>
                <a:latin typeface="Times New Roman"/>
              </a:rPr>
              <a:t>y</a:t>
            </a:r>
            <a:r>
              <a:rPr lang="zh-CN" altLang="zh-CN" sz="2400" dirty="0">
                <a:solidFill>
                  <a:srgbClr val="FF0000"/>
                </a:solidFill>
                <a:latin typeface="Times New Roman"/>
                <a:cs typeface="Times New Roman"/>
              </a:rPr>
              <a:t>＝</a:t>
            </a:r>
            <a:r>
              <a:rPr lang="en-US" altLang="zh-CN" sz="2400" dirty="0">
                <a:solidFill>
                  <a:srgbClr val="FF0000"/>
                </a:solidFill>
                <a:latin typeface="Times New Roman"/>
              </a:rPr>
              <a:t>1</a:t>
            </a:r>
            <a:r>
              <a:rPr lang="zh-CN" altLang="zh-CN" sz="2400" dirty="0">
                <a:solidFill>
                  <a:srgbClr val="FF0000"/>
                </a:solidFill>
                <a:latin typeface="Times New Roman"/>
                <a:cs typeface="Times New Roman"/>
              </a:rPr>
              <a:t>，</a:t>
            </a:r>
            <a:r>
              <a:rPr lang="en-US" altLang="zh-CN" sz="2400" i="1" dirty="0">
                <a:solidFill>
                  <a:srgbClr val="FF0000"/>
                </a:solidFill>
                <a:latin typeface="Times New Roman"/>
              </a:rPr>
              <a:t>y</a:t>
            </a:r>
            <a:r>
              <a:rPr lang="zh-CN" altLang="zh-CN" sz="2400" dirty="0">
                <a:solidFill>
                  <a:srgbClr val="FF0000"/>
                </a:solidFill>
                <a:latin typeface="Times New Roman"/>
                <a:cs typeface="Times New Roman"/>
              </a:rPr>
              <a:t>＝</a:t>
            </a:r>
            <a:r>
              <a:rPr lang="en-US" altLang="zh-CN" sz="2400" i="1" dirty="0">
                <a:solidFill>
                  <a:srgbClr val="FF0000"/>
                </a:solidFill>
                <a:latin typeface="Times New Roman"/>
              </a:rPr>
              <a:t>x</a:t>
            </a:r>
            <a:r>
              <a:rPr lang="zh-CN" altLang="zh-CN" sz="2400" dirty="0">
                <a:solidFill>
                  <a:srgbClr val="FF0000"/>
                </a:solidFill>
                <a:latin typeface="Times New Roman"/>
                <a:cs typeface="Times New Roman"/>
              </a:rPr>
              <a:t>所分区域</a:t>
            </a:r>
            <a:r>
              <a:rPr lang="en-US" altLang="zh-CN" sz="2400" dirty="0">
                <a:solidFill>
                  <a:srgbClr val="FF0000"/>
                </a:solidFill>
                <a:latin typeface="Times New Roman"/>
              </a:rPr>
              <a:t>.</a:t>
            </a:r>
            <a:r>
              <a:rPr lang="zh-CN" altLang="zh-CN" sz="2400" dirty="0">
                <a:solidFill>
                  <a:srgbClr val="FF0000"/>
                </a:solidFill>
                <a:latin typeface="Times New Roman"/>
                <a:cs typeface="Times New Roman"/>
              </a:rPr>
              <a:t>根据</a:t>
            </a:r>
            <a:r>
              <a:rPr lang="en-US" altLang="zh-CN" sz="2400" i="1" dirty="0">
                <a:solidFill>
                  <a:srgbClr val="FF0000"/>
                </a:solidFill>
                <a:latin typeface="Times New Roman"/>
              </a:rPr>
              <a:t>α</a:t>
            </a:r>
            <a:r>
              <a:rPr lang="zh-CN" altLang="zh-CN" sz="2400" dirty="0">
                <a:solidFill>
                  <a:srgbClr val="FF0000"/>
                </a:solidFill>
                <a:latin typeface="Times New Roman"/>
                <a:cs typeface="Times New Roman"/>
              </a:rPr>
              <a:t>＜</a:t>
            </a:r>
            <a:r>
              <a:rPr lang="en-US" altLang="zh-CN" sz="2400" dirty="0">
                <a:solidFill>
                  <a:srgbClr val="FF0000"/>
                </a:solidFill>
                <a:latin typeface="Times New Roman"/>
              </a:rPr>
              <a:t>0</a:t>
            </a:r>
            <a:r>
              <a:rPr lang="zh-CN" altLang="zh-CN" sz="2400" dirty="0">
                <a:solidFill>
                  <a:srgbClr val="FF0000"/>
                </a:solidFill>
                <a:latin typeface="Times New Roman"/>
                <a:cs typeface="Times New Roman"/>
              </a:rPr>
              <a:t>，</a:t>
            </a:r>
            <a:r>
              <a:rPr lang="en-US" altLang="zh-CN" sz="2400" dirty="0">
                <a:solidFill>
                  <a:srgbClr val="FF0000"/>
                </a:solidFill>
                <a:latin typeface="Times New Roman"/>
              </a:rPr>
              <a:t>0</a:t>
            </a:r>
            <a:r>
              <a:rPr lang="zh-CN" altLang="zh-CN" sz="2400" dirty="0">
                <a:solidFill>
                  <a:srgbClr val="FF0000"/>
                </a:solidFill>
                <a:latin typeface="Times New Roman"/>
                <a:cs typeface="Times New Roman"/>
              </a:rPr>
              <a:t>＜</a:t>
            </a:r>
            <a:r>
              <a:rPr lang="en-US" altLang="zh-CN" sz="2400" i="1" dirty="0">
                <a:solidFill>
                  <a:srgbClr val="FF0000"/>
                </a:solidFill>
                <a:latin typeface="Times New Roman"/>
              </a:rPr>
              <a:t>α</a:t>
            </a:r>
            <a:r>
              <a:rPr lang="zh-CN" altLang="zh-CN" sz="2400" dirty="0">
                <a:solidFill>
                  <a:srgbClr val="FF0000"/>
                </a:solidFill>
                <a:latin typeface="Times New Roman"/>
                <a:cs typeface="Times New Roman"/>
              </a:rPr>
              <a:t>＜</a:t>
            </a:r>
            <a:r>
              <a:rPr lang="en-US" altLang="zh-CN" sz="2400" dirty="0">
                <a:solidFill>
                  <a:srgbClr val="FF0000"/>
                </a:solidFill>
                <a:latin typeface="Times New Roman"/>
              </a:rPr>
              <a:t>1</a:t>
            </a:r>
            <a:r>
              <a:rPr lang="zh-CN" altLang="zh-CN" sz="2400" dirty="0">
                <a:solidFill>
                  <a:srgbClr val="FF0000"/>
                </a:solidFill>
                <a:latin typeface="Times New Roman"/>
                <a:cs typeface="Times New Roman"/>
              </a:rPr>
              <a:t>，</a:t>
            </a:r>
            <a:r>
              <a:rPr lang="en-US" altLang="zh-CN" sz="2400" i="1" dirty="0">
                <a:solidFill>
                  <a:srgbClr val="FF0000"/>
                </a:solidFill>
                <a:latin typeface="Times New Roman"/>
              </a:rPr>
              <a:t>α</a:t>
            </a:r>
            <a:r>
              <a:rPr lang="zh-CN" altLang="zh-CN" sz="2400" dirty="0">
                <a:solidFill>
                  <a:srgbClr val="FF0000"/>
                </a:solidFill>
                <a:latin typeface="Times New Roman"/>
                <a:cs typeface="Times New Roman"/>
              </a:rPr>
              <a:t>＝</a:t>
            </a:r>
            <a:r>
              <a:rPr lang="en-US" altLang="zh-CN" sz="2400" dirty="0">
                <a:solidFill>
                  <a:srgbClr val="FF0000"/>
                </a:solidFill>
                <a:latin typeface="Times New Roman"/>
              </a:rPr>
              <a:t>1</a:t>
            </a:r>
            <a:r>
              <a:rPr lang="zh-CN" altLang="zh-CN" sz="2400" dirty="0">
                <a:solidFill>
                  <a:srgbClr val="FF0000"/>
                </a:solidFill>
                <a:latin typeface="Times New Roman"/>
                <a:cs typeface="Times New Roman"/>
              </a:rPr>
              <a:t>，</a:t>
            </a:r>
            <a:r>
              <a:rPr lang="en-US" altLang="zh-CN" sz="2400" i="1" dirty="0">
                <a:solidFill>
                  <a:srgbClr val="FF0000"/>
                </a:solidFill>
                <a:latin typeface="Times New Roman"/>
              </a:rPr>
              <a:t>α</a:t>
            </a:r>
            <a:r>
              <a:rPr lang="zh-CN" altLang="zh-CN" sz="2400" dirty="0">
                <a:solidFill>
                  <a:srgbClr val="FF0000"/>
                </a:solidFill>
                <a:latin typeface="Times New Roman"/>
                <a:cs typeface="Times New Roman"/>
              </a:rPr>
              <a:t>＞</a:t>
            </a:r>
            <a:r>
              <a:rPr lang="en-US" altLang="zh-CN" sz="2400" dirty="0">
                <a:solidFill>
                  <a:srgbClr val="FF0000"/>
                </a:solidFill>
                <a:latin typeface="Times New Roman"/>
              </a:rPr>
              <a:t>1</a:t>
            </a:r>
            <a:r>
              <a:rPr lang="zh-CN" altLang="zh-CN" sz="2400" dirty="0">
                <a:solidFill>
                  <a:srgbClr val="FF0000"/>
                </a:solidFill>
                <a:latin typeface="Times New Roman"/>
                <a:cs typeface="Times New Roman"/>
              </a:rPr>
              <a:t>的取值确定位置后，其余象限部分由奇偶性决定</a:t>
            </a:r>
            <a:r>
              <a:rPr lang="en-US" altLang="zh-CN" sz="2400" dirty="0">
                <a:solidFill>
                  <a:srgbClr val="FF0000"/>
                </a:solidFill>
                <a:latin typeface="Times New Roman"/>
              </a:rPr>
              <a:t>.</a:t>
            </a:r>
            <a:endParaRPr lang="zh-CN" altLang="zh-CN" sz="2400" dirty="0">
              <a:solidFill>
                <a:srgbClr val="FF0000"/>
              </a:solidFill>
            </a:endParaRPr>
          </a:p>
        </p:txBody>
      </p:sp>
      <p:sp>
        <p:nvSpPr>
          <p:cNvPr id="6" name="文本框 5">
            <a:extLst>
              <a:ext uri="{FF2B5EF4-FFF2-40B4-BE49-F238E27FC236}">
                <a16:creationId xmlns:a16="http://schemas.microsoft.com/office/drawing/2014/main" id="{F440244A-E03F-1541-88CC-03AB54EB9998}"/>
              </a:ext>
            </a:extLst>
          </p:cNvPr>
          <p:cNvSpPr txBox="1"/>
          <p:nvPr/>
        </p:nvSpPr>
        <p:spPr>
          <a:xfrm>
            <a:off x="355600" y="711200"/>
            <a:ext cx="5323840" cy="369332"/>
          </a:xfrm>
          <a:prstGeom prst="rect">
            <a:avLst/>
          </a:prstGeom>
          <a:noFill/>
        </p:spPr>
        <p:txBody>
          <a:bodyPr wrap="square" rtlCol="0">
            <a:spAutoFit/>
          </a:bodyPr>
          <a:lstStyle/>
          <a:p>
            <a:r>
              <a:rPr lang="en-US" altLang="zh-CN" dirty="0"/>
              <a:t>32</a:t>
            </a:r>
            <a:r>
              <a:rPr lang="zh-CN" altLang="en-US" dirty="0"/>
              <a:t>页例</a:t>
            </a:r>
            <a:r>
              <a:rPr lang="en-US" altLang="zh-CN" dirty="0"/>
              <a:t>1 </a:t>
            </a:r>
            <a:r>
              <a:rPr lang="zh-CN" altLang="en-US" dirty="0"/>
              <a:t>训练</a:t>
            </a:r>
            <a:r>
              <a:rPr lang="en-US" altLang="zh-CN" dirty="0"/>
              <a:t>1</a:t>
            </a:r>
            <a:endParaRPr lang="zh-CN" altLang="en-US" dirty="0"/>
          </a:p>
        </p:txBody>
      </p:sp>
      <mc:AlternateContent xmlns:mc="http://schemas.openxmlformats.org/markup-compatibility/2006">
        <mc:Choice xmlns:p14="http://schemas.microsoft.com/office/powerpoint/2010/main" Requires="p14">
          <p:contentPart p14:bwMode="auto" r:id="rId3">
            <p14:nvContentPartPr>
              <p14:cNvPr id="3" name="墨迹 2"/>
              <p14:cNvContentPartPr/>
              <p14:nvPr/>
            </p14:nvContentPartPr>
            <p14:xfrm>
              <a:off x="580680" y="773640"/>
              <a:ext cx="10432080" cy="5685120"/>
            </p14:xfrm>
          </p:contentPart>
        </mc:Choice>
        <mc:Fallback>
          <p:pic>
            <p:nvPicPr>
              <p:cNvPr id="3" name="墨迹 2"/>
              <p:cNvPicPr/>
              <p:nvPr/>
            </p:nvPicPr>
            <p:blipFill>
              <a:blip r:embed="rId4"/>
              <a:stretch>
                <a:fillRect/>
              </a:stretch>
            </p:blipFill>
            <p:spPr>
              <a:xfrm>
                <a:off x="571320" y="764280"/>
                <a:ext cx="10450800" cy="5703840"/>
              </a:xfrm>
              <a:prstGeom prst="rect">
                <a:avLst/>
              </a:prstGeom>
            </p:spPr>
          </p:pic>
        </mc:Fallback>
      </mc:AlternateContent>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a:extLst>
              <a:ext uri="{FF2B5EF4-FFF2-40B4-BE49-F238E27FC236}">
                <a16:creationId xmlns:a16="http://schemas.microsoft.com/office/drawing/2014/main" id="{66BF57E7-0995-CE95-B856-4F864AE9B398}"/>
              </a:ext>
            </a:extLst>
          </p:cNvPr>
          <p:cNvGraphicFramePr>
            <a:graphicFrameLocks noChangeAspect="1"/>
          </p:cNvGraphicFramePr>
          <p:nvPr>
            <p:extLst>
              <p:ext uri="{D42A27DB-BD31-4B8C-83A1-F6EECF244321}">
                <p14:modId xmlns:p14="http://schemas.microsoft.com/office/powerpoint/2010/main" val="3579827284"/>
              </p:ext>
            </p:extLst>
          </p:nvPr>
        </p:nvGraphicFramePr>
        <p:xfrm>
          <a:off x="434975" y="825500"/>
          <a:ext cx="9968865" cy="1916980"/>
        </p:xfrm>
        <a:graphic>
          <a:graphicData uri="http://schemas.openxmlformats.org/presentationml/2006/ole">
            <mc:AlternateContent xmlns:mc="http://schemas.openxmlformats.org/markup-compatibility/2006">
              <mc:Choice xmlns:v="urn:schemas-microsoft-com:vml" Requires="v">
                <p:oleObj spid="_x0000_s3076" name="Document" r:id="rId4" imgW="11311846" imgH="2177178" progId="Word.Document.12">
                  <p:embed/>
                </p:oleObj>
              </mc:Choice>
              <mc:Fallback>
                <p:oleObj name="Document" r:id="rId4" imgW="11311846" imgH="2177178" progId="Word.Document.12">
                  <p:embed/>
                  <p:pic>
                    <p:nvPicPr>
                      <p:cNvPr id="4" name="对象 3"/>
                      <p:cNvPicPr/>
                      <p:nvPr/>
                    </p:nvPicPr>
                    <p:blipFill>
                      <a:blip r:embed="rId5"/>
                      <a:stretch>
                        <a:fillRect/>
                      </a:stretch>
                    </p:blipFill>
                    <p:spPr>
                      <a:xfrm>
                        <a:off x="434975" y="825500"/>
                        <a:ext cx="9968865" cy="1916980"/>
                      </a:xfrm>
                      <a:prstGeom prst="rect">
                        <a:avLst/>
                      </a:prstGeom>
                    </p:spPr>
                  </p:pic>
                </p:oleObj>
              </mc:Fallback>
            </mc:AlternateContent>
          </a:graphicData>
        </a:graphic>
      </p:graphicFrame>
      <p:pic>
        <p:nvPicPr>
          <p:cNvPr id="3" name="Picture 2" descr="E25">
            <a:extLst>
              <a:ext uri="{FF2B5EF4-FFF2-40B4-BE49-F238E27FC236}">
                <a16:creationId xmlns:a16="http://schemas.microsoft.com/office/drawing/2014/main" id="{8A8E78F1-CFB1-F553-93B5-838028017561}"/>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62557" y="2284204"/>
            <a:ext cx="5339013" cy="25113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a:ext uri="{FF2B5EF4-FFF2-40B4-BE49-F238E27FC236}">
                <a16:creationId xmlns:a16="http://schemas.microsoft.com/office/drawing/2014/main" id="{9A89F450-8DD6-D363-195D-8769D3F9E194}"/>
              </a:ext>
            </a:extLst>
          </p:cNvPr>
          <p:cNvSpPr/>
          <p:nvPr>
            <p:custDataLst>
              <p:tags r:id="rId2"/>
            </p:custDataLst>
          </p:nvPr>
        </p:nvSpPr>
        <p:spPr bwMode="auto">
          <a:xfrm>
            <a:off x="251427" y="141638"/>
            <a:ext cx="11653111" cy="522091"/>
          </a:xfrm>
          <a:prstGeom prst="rect">
            <a:avLst/>
          </a:prstGeom>
        </p:spPr>
        <p:txBody>
          <a:bodyPr wrap="square">
            <a:spAutoFit/>
          </a:bodyPr>
          <a:lstStyle/>
          <a:p>
            <a:pPr defTabSz="1219200" fontAlgn="auto">
              <a:spcBef>
                <a:spcPts val="0"/>
              </a:spcBef>
              <a:spcAft>
                <a:spcPts val="0"/>
              </a:spcAft>
              <a:defRPr/>
            </a:pPr>
            <a:r>
              <a:rPr lang="zh-CN" altLang="en-US" sz="2800" b="1" kern="0" dirty="0">
                <a:latin typeface="微软雅黑" panose="020B0503020204020204" pitchFamily="34" charset="-122"/>
                <a:ea typeface="微软雅黑" panose="020B0503020204020204" pitchFamily="34" charset="-122"/>
              </a:rPr>
              <a:t>考点二　几类特殊函数</a:t>
            </a:r>
            <a:endParaRPr lang="en-US" altLang="zh-CN" sz="2800" b="1" kern="0" dirty="0">
              <a:solidFill>
                <a:prstClr val="black"/>
              </a:solidFill>
              <a:latin typeface="微软雅黑" panose="020B0503020204020204" pitchFamily="34" charset="-122"/>
              <a:ea typeface="微软雅黑" panose="020B0503020204020204" pitchFamily="34" charset="-122"/>
            </a:endParaRPr>
          </a:p>
        </p:txBody>
      </p:sp>
      <p:graphicFrame>
        <p:nvGraphicFramePr>
          <p:cNvPr id="5" name="对象 4">
            <a:extLst>
              <a:ext uri="{FF2B5EF4-FFF2-40B4-BE49-F238E27FC236}">
                <a16:creationId xmlns:a16="http://schemas.microsoft.com/office/drawing/2014/main" id="{BDF5FEB9-5B4C-E6E1-F502-04985A53A069}"/>
              </a:ext>
            </a:extLst>
          </p:cNvPr>
          <p:cNvGraphicFramePr>
            <a:graphicFrameLocks noChangeAspect="1"/>
          </p:cNvGraphicFramePr>
          <p:nvPr>
            <p:extLst>
              <p:ext uri="{D42A27DB-BD31-4B8C-83A1-F6EECF244321}">
                <p14:modId xmlns:p14="http://schemas.microsoft.com/office/powerpoint/2010/main" val="1691681635"/>
              </p:ext>
            </p:extLst>
          </p:nvPr>
        </p:nvGraphicFramePr>
        <p:xfrm>
          <a:off x="577215" y="2915064"/>
          <a:ext cx="9650850" cy="3889290"/>
        </p:xfrm>
        <a:graphic>
          <a:graphicData uri="http://schemas.openxmlformats.org/presentationml/2006/ole">
            <mc:AlternateContent xmlns:mc="http://schemas.openxmlformats.org/markup-compatibility/2006">
              <mc:Choice xmlns:v="urn:schemas-microsoft-com:vml" Requires="v">
                <p:oleObj spid="_x0000_s3077" name="文档" r:id="rId7" imgW="11325824" imgH="4564148" progId="Word.Document.12">
                  <p:embed/>
                </p:oleObj>
              </mc:Choice>
              <mc:Fallback>
                <p:oleObj name="文档" r:id="rId7" imgW="11325824" imgH="4564148" progId="Word.Document.12">
                  <p:embed/>
                  <p:pic>
                    <p:nvPicPr>
                      <p:cNvPr id="2" name="对象 1"/>
                      <p:cNvPicPr/>
                      <p:nvPr/>
                    </p:nvPicPr>
                    <p:blipFill>
                      <a:blip r:embed="rId8"/>
                      <a:stretch>
                        <a:fillRect/>
                      </a:stretch>
                    </p:blipFill>
                    <p:spPr>
                      <a:xfrm>
                        <a:off x="577215" y="2915064"/>
                        <a:ext cx="9650850" cy="3889290"/>
                      </a:xfrm>
                      <a:prstGeom prst="rect">
                        <a:avLst/>
                      </a:prstGeom>
                    </p:spPr>
                  </p:pic>
                </p:oleObj>
              </mc:Fallback>
            </mc:AlternateContent>
          </a:graphicData>
        </a:graphic>
      </p:graphicFrame>
    </p:spTree>
    <p:extLst>
      <p:ext uri="{BB962C8B-B14F-4D97-AF65-F5344CB8AC3E}">
        <p14:creationId xmlns:p14="http://schemas.microsoft.com/office/powerpoint/2010/main" val="236011298"/>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a:extLst>
              <a:ext uri="{FF2B5EF4-FFF2-40B4-BE49-F238E27FC236}">
                <a16:creationId xmlns:a16="http://schemas.microsoft.com/office/drawing/2014/main" id="{F8F01223-9889-411E-D910-D623AF465CF1}"/>
              </a:ext>
            </a:extLst>
          </p:cNvPr>
          <p:cNvGraphicFramePr>
            <a:graphicFrameLocks noChangeAspect="1"/>
          </p:cNvGraphicFramePr>
          <p:nvPr>
            <p:extLst>
              <p:ext uri="{D42A27DB-BD31-4B8C-83A1-F6EECF244321}">
                <p14:modId xmlns:p14="http://schemas.microsoft.com/office/powerpoint/2010/main" val="3183352979"/>
              </p:ext>
            </p:extLst>
          </p:nvPr>
        </p:nvGraphicFramePr>
        <p:xfrm>
          <a:off x="291148" y="687927"/>
          <a:ext cx="11325225" cy="2182813"/>
        </p:xfrm>
        <a:graphic>
          <a:graphicData uri="http://schemas.openxmlformats.org/presentationml/2006/ole">
            <mc:AlternateContent xmlns:mc="http://schemas.openxmlformats.org/markup-compatibility/2006">
              <mc:Choice xmlns:v="urn:schemas-microsoft-com:vml" Requires="v">
                <p:oleObj spid="_x0000_s4099" name="Document" r:id="rId4" imgW="11311846" imgH="2177178" progId="Word.Document.12">
                  <p:embed/>
                </p:oleObj>
              </mc:Choice>
              <mc:Fallback>
                <p:oleObj name="Document" r:id="rId4" imgW="11311846" imgH="2177178" progId="Word.Document.12">
                  <p:embed/>
                  <p:pic>
                    <p:nvPicPr>
                      <p:cNvPr id="2" name="对象 1"/>
                      <p:cNvPicPr/>
                      <p:nvPr/>
                    </p:nvPicPr>
                    <p:blipFill>
                      <a:blip r:embed="rId5"/>
                      <a:stretch>
                        <a:fillRect/>
                      </a:stretch>
                    </p:blipFill>
                    <p:spPr>
                      <a:xfrm>
                        <a:off x="291148" y="687927"/>
                        <a:ext cx="11325225" cy="2182813"/>
                      </a:xfrm>
                      <a:prstGeom prst="rect">
                        <a:avLst/>
                      </a:prstGeom>
                    </p:spPr>
                  </p:pic>
                </p:oleObj>
              </mc:Fallback>
            </mc:AlternateContent>
          </a:graphicData>
        </a:graphic>
      </p:graphicFrame>
      <p:sp>
        <p:nvSpPr>
          <p:cNvPr id="4" name="矩形 3">
            <a:extLst>
              <a:ext uri="{FF2B5EF4-FFF2-40B4-BE49-F238E27FC236}">
                <a16:creationId xmlns:a16="http://schemas.microsoft.com/office/drawing/2014/main" id="{DA875F5E-2157-32AB-9DB8-3ACC20A369EC}"/>
              </a:ext>
            </a:extLst>
          </p:cNvPr>
          <p:cNvSpPr/>
          <p:nvPr>
            <p:custDataLst>
              <p:tags r:id="rId2"/>
            </p:custDataLst>
          </p:nvPr>
        </p:nvSpPr>
        <p:spPr>
          <a:xfrm>
            <a:off x="498497" y="2996538"/>
            <a:ext cx="11693503" cy="577081"/>
          </a:xfrm>
          <a:prstGeom prst="rect">
            <a:avLst/>
          </a:prstGeom>
        </p:spPr>
        <p:txBody>
          <a:bodyPr wrap="square">
            <a:spAutoFit/>
          </a:bodyPr>
          <a:lstStyle/>
          <a:p>
            <a:pPr algn="just">
              <a:lnSpc>
                <a:spcPct val="150000"/>
              </a:lnSpc>
              <a:spcAft>
                <a:spcPts val="0"/>
              </a:spcAft>
              <a:tabLst>
                <a:tab pos="3150870" algn="l"/>
                <a:tab pos="6391275" algn="l"/>
                <a:tab pos="9091295" algn="l"/>
              </a:tabLst>
            </a:pPr>
            <a:r>
              <a:rPr lang="en-US" altLang="zh-CN" sz="2400" kern="100" dirty="0">
                <a:latin typeface="Times New Roman"/>
                <a:cs typeface="Courier New"/>
              </a:rPr>
              <a:t>(2)</a:t>
            </a:r>
            <a:r>
              <a:rPr lang="zh-CN" altLang="zh-CN" sz="2400" kern="100" dirty="0">
                <a:latin typeface="Times New Roman"/>
                <a:cs typeface="Times New Roman"/>
              </a:rPr>
              <a:t>若函数</a:t>
            </a:r>
            <a:r>
              <a:rPr lang="en-US" altLang="zh-CN" sz="2400" i="1" kern="100" dirty="0">
                <a:latin typeface="Times New Roman"/>
                <a:cs typeface="Courier New"/>
              </a:rPr>
              <a:t>f</a:t>
            </a:r>
            <a:r>
              <a:rPr lang="en-US" altLang="zh-CN" sz="2400" kern="100" dirty="0">
                <a:latin typeface="Times New Roman"/>
                <a:cs typeface="Courier New"/>
              </a:rPr>
              <a:t>(</a:t>
            </a:r>
            <a:r>
              <a:rPr lang="en-US" altLang="zh-CN" sz="2400" i="1" kern="100" dirty="0">
                <a:latin typeface="Times New Roman"/>
                <a:cs typeface="Courier New"/>
              </a:rPr>
              <a:t>x</a:t>
            </a:r>
            <a:r>
              <a:rPr lang="en-US" altLang="zh-CN" sz="2400" kern="100" dirty="0">
                <a:latin typeface="Times New Roman"/>
                <a:cs typeface="Courier New"/>
              </a:rPr>
              <a:t>)</a:t>
            </a:r>
            <a:r>
              <a:rPr lang="zh-CN" altLang="zh-CN" sz="2400" kern="100" dirty="0">
                <a:latin typeface="Times New Roman"/>
                <a:cs typeface="Times New Roman"/>
              </a:rPr>
              <a:t>在</a:t>
            </a:r>
            <a:r>
              <a:rPr lang="en-US" altLang="zh-CN" sz="2400" kern="100" dirty="0">
                <a:latin typeface="Times New Roman"/>
                <a:cs typeface="Courier New"/>
              </a:rPr>
              <a:t>(</a:t>
            </a:r>
            <a:r>
              <a:rPr lang="zh-CN" altLang="zh-CN" sz="2400" kern="100" dirty="0">
                <a:latin typeface="Times New Roman"/>
                <a:cs typeface="Times New Roman"/>
              </a:rPr>
              <a:t>－</a:t>
            </a:r>
            <a:r>
              <a:rPr lang="en-US" altLang="zh-CN" sz="2400" kern="100" dirty="0">
                <a:latin typeface="Times New Roman"/>
                <a:cs typeface="Courier New"/>
              </a:rPr>
              <a:t>1</a:t>
            </a:r>
            <a:r>
              <a:rPr lang="zh-CN" altLang="zh-CN" sz="2400" kern="100" dirty="0">
                <a:latin typeface="Times New Roman"/>
                <a:cs typeface="Times New Roman"/>
              </a:rPr>
              <a:t>，＋</a:t>
            </a:r>
            <a:r>
              <a:rPr lang="en-US" altLang="zh-CN" sz="2400" kern="100" dirty="0">
                <a:latin typeface="宋体"/>
                <a:cs typeface="Times New Roman"/>
              </a:rPr>
              <a:t>∞</a:t>
            </a:r>
            <a:r>
              <a:rPr lang="en-US" altLang="zh-CN" sz="2400" kern="100" dirty="0">
                <a:latin typeface="Times New Roman"/>
                <a:cs typeface="Courier New"/>
              </a:rPr>
              <a:t>)</a:t>
            </a:r>
            <a:r>
              <a:rPr lang="zh-CN" altLang="zh-CN" sz="2400" kern="100" dirty="0">
                <a:latin typeface="Times New Roman"/>
                <a:cs typeface="Times New Roman"/>
              </a:rPr>
              <a:t>上单调递减，求</a:t>
            </a:r>
            <a:r>
              <a:rPr lang="en-US" altLang="zh-CN" sz="2400" i="1" kern="100" dirty="0">
                <a:latin typeface="Times New Roman"/>
                <a:cs typeface="Courier New"/>
              </a:rPr>
              <a:t>a</a:t>
            </a:r>
            <a:r>
              <a:rPr lang="zh-CN" altLang="zh-CN" sz="2400" kern="100" dirty="0">
                <a:latin typeface="Times New Roman"/>
                <a:cs typeface="Times New Roman"/>
              </a:rPr>
              <a:t>的取值范围</a:t>
            </a:r>
            <a:r>
              <a:rPr lang="en-US" altLang="zh-CN" sz="2400" kern="100" dirty="0">
                <a:latin typeface="Times New Roman"/>
                <a:cs typeface="Courier New"/>
              </a:rPr>
              <a:t>.</a:t>
            </a:r>
            <a:endParaRPr lang="zh-CN" altLang="zh-CN" sz="1000" kern="100" dirty="0">
              <a:effectLst/>
              <a:latin typeface="宋体"/>
              <a:cs typeface="Courier New"/>
            </a:endParaRPr>
          </a:p>
        </p:txBody>
      </p:sp>
    </p:spTree>
    <p:extLst>
      <p:ext uri="{BB962C8B-B14F-4D97-AF65-F5344CB8AC3E}">
        <p14:creationId xmlns:p14="http://schemas.microsoft.com/office/powerpoint/2010/main" val="20562057"/>
      </p:ext>
    </p:extLst>
  </p:cSld>
  <p:clrMapOvr>
    <a:masterClrMapping/>
  </p:clrMapOvr>
  <p:transition>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a:extLst>
              <a:ext uri="{FF2B5EF4-FFF2-40B4-BE49-F238E27FC236}">
                <a16:creationId xmlns:a16="http://schemas.microsoft.com/office/drawing/2014/main" id="{7DF38055-AF60-ADF6-6DC4-E7C3E16DA109}"/>
              </a:ext>
            </a:extLst>
          </p:cNvPr>
          <p:cNvGraphicFramePr>
            <a:graphicFrameLocks noChangeAspect="1"/>
          </p:cNvGraphicFramePr>
          <p:nvPr>
            <p:extLst>
              <p:ext uri="{D42A27DB-BD31-4B8C-83A1-F6EECF244321}">
                <p14:modId xmlns:p14="http://schemas.microsoft.com/office/powerpoint/2010/main" val="2021924520"/>
              </p:ext>
            </p:extLst>
          </p:nvPr>
        </p:nvGraphicFramePr>
        <p:xfrm>
          <a:off x="272415" y="412750"/>
          <a:ext cx="11128375" cy="6032500"/>
        </p:xfrm>
        <a:graphic>
          <a:graphicData uri="http://schemas.openxmlformats.org/presentationml/2006/ole">
            <mc:AlternateContent xmlns:mc="http://schemas.openxmlformats.org/markup-compatibility/2006">
              <mc:Choice xmlns:v="urn:schemas-microsoft-com:vml" Requires="v">
                <p:oleObj spid="_x0000_s5123" name="Document" r:id="rId3" imgW="11311846" imgH="6126118" progId="Word.Document.12">
                  <p:embed/>
                </p:oleObj>
              </mc:Choice>
              <mc:Fallback>
                <p:oleObj name="Document" r:id="rId3" imgW="11311846" imgH="6126118" progId="Word.Document.12">
                  <p:embed/>
                  <p:pic>
                    <p:nvPicPr>
                      <p:cNvPr id="4" name="对象 3"/>
                      <p:cNvPicPr/>
                      <p:nvPr/>
                    </p:nvPicPr>
                    <p:blipFill>
                      <a:blip r:embed="rId4"/>
                      <a:stretch>
                        <a:fillRect/>
                      </a:stretch>
                    </p:blipFill>
                    <p:spPr>
                      <a:xfrm>
                        <a:off x="272415" y="412750"/>
                        <a:ext cx="11128375" cy="6032500"/>
                      </a:xfrm>
                      <a:prstGeom prst="rect">
                        <a:avLst/>
                      </a:prstGeom>
                    </p:spPr>
                  </p:pic>
                </p:oleObj>
              </mc:Fallback>
            </mc:AlternateContent>
          </a:graphicData>
        </a:graphic>
      </p:graphicFrame>
      <p:pic>
        <p:nvPicPr>
          <p:cNvPr id="4" name="Picture 2" descr="E22">
            <a:extLst>
              <a:ext uri="{FF2B5EF4-FFF2-40B4-BE49-F238E27FC236}">
                <a16:creationId xmlns:a16="http://schemas.microsoft.com/office/drawing/2014/main" id="{04280ADB-8CAE-4831-BBBC-BC1D97D33656}"/>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50479" y="1292626"/>
            <a:ext cx="3896715" cy="398528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2036295"/>
      </p:ext>
    </p:extLst>
  </p:cSld>
  <p:clrMapOvr>
    <a:masterClrMapping/>
  </p:clrMapOvr>
  <p:transition>
    <p:pull/>
  </p:transition>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aa3b659e-934c-4597-943b-bb44d443ebe2}"/>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自定义 1906">
      <a:dk1>
        <a:sysClr val="windowText" lastClr="000000"/>
      </a:dk1>
      <a:lt1>
        <a:sysClr val="window" lastClr="FFFFFF"/>
      </a:lt1>
      <a:dk2>
        <a:srgbClr val="25476D"/>
      </a:dk2>
      <a:lt2>
        <a:srgbClr val="5087C4"/>
      </a:lt2>
      <a:accent1>
        <a:srgbClr val="5087C4"/>
      </a:accent1>
      <a:accent2>
        <a:srgbClr val="25476D"/>
      </a:accent2>
      <a:accent3>
        <a:srgbClr val="5087C4"/>
      </a:accent3>
      <a:accent4>
        <a:srgbClr val="25476D"/>
      </a:accent4>
      <a:accent5>
        <a:srgbClr val="5087C4"/>
      </a:accent5>
      <a:accent6>
        <a:srgbClr val="25476D"/>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458</TotalTime>
  <Words>571</Words>
  <Application>Microsoft Office PowerPoint</Application>
  <PresentationFormat>宽屏</PresentationFormat>
  <Paragraphs>72</Paragraphs>
  <Slides>18</Slides>
  <Notes>0</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3</vt:i4>
      </vt:variant>
      <vt:variant>
        <vt:lpstr>幻灯片标题</vt:lpstr>
      </vt:variant>
      <vt:variant>
        <vt:i4>18</vt:i4>
      </vt:variant>
    </vt:vector>
  </HeadingPairs>
  <TitlesOfParts>
    <vt:vector size="37" baseType="lpstr">
      <vt:lpstr>NEU-BZ-S92</vt:lpstr>
      <vt:lpstr>等线</vt:lpstr>
      <vt:lpstr>方正书宋_GBK</vt:lpstr>
      <vt:lpstr>方正姚体</vt:lpstr>
      <vt:lpstr>黑体</vt:lpstr>
      <vt:lpstr>楷体_GB2312</vt:lpstr>
      <vt:lpstr>宋体</vt:lpstr>
      <vt:lpstr>微软雅黑</vt:lpstr>
      <vt:lpstr>Arial</vt:lpstr>
      <vt:lpstr>Arial Black</vt:lpstr>
      <vt:lpstr>Calibri</vt:lpstr>
      <vt:lpstr>Cambria Math</vt:lpstr>
      <vt:lpstr>Courier New</vt:lpstr>
      <vt:lpstr>Microsoft Yi Baiti</vt:lpstr>
      <vt:lpstr>Times New Roman</vt:lpstr>
      <vt:lpstr>Office 主题</vt:lpstr>
      <vt:lpstr>Microsoft Word 97 - 2003 文档</vt:lpstr>
      <vt:lpstr>文档</vt:lpstr>
      <vt:lpstr>Document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MICHAEL</dc:creator>
  <cp:lastModifiedBy>³He</cp:lastModifiedBy>
  <cp:revision>211</cp:revision>
  <cp:lastPrinted>2024-09-01T23:02:24Z</cp:lastPrinted>
  <dcterms:created xsi:type="dcterms:W3CDTF">2015-05-05T08:02:00Z</dcterms:created>
  <dcterms:modified xsi:type="dcterms:W3CDTF">2025-09-16T07:45:36Z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8F3893421A384F2E85AA0480C0474198</vt:lpwstr>
  </property>
</Properties>
</file>