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ink/ink1.xml" ContentType="application/inkml+xml"/>
  <Override PartName="/ppt/tags/tag50.xml" ContentType="application/vnd.openxmlformats-officedocument.presentationml.tags+xml"/>
  <Override PartName="/ppt/ink/ink2.xml" ContentType="application/inkml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ink/ink3.xml" ContentType="application/inkml+xml"/>
  <Override PartName="/ppt/tags/tag56.xml" ContentType="application/vnd.openxmlformats-officedocument.presentationml.tags+xml"/>
  <Override PartName="/ppt/ink/ink4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ink/ink5.xml" ContentType="application/inkml+xml"/>
  <Override PartName="/ppt/tags/tag59.xml" ContentType="application/vnd.openxmlformats-officedocument.presentationml.tags+xml"/>
  <Override PartName="/ppt/ink/ink6.xml" ContentType="application/inkml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ink/ink7.xml" ContentType="application/inkml+xml"/>
  <Override PartName="/ppt/tags/tag69.xml" ContentType="application/vnd.openxmlformats-officedocument.presentationml.tags+xml"/>
  <Override PartName="/ppt/ink/ink8.xml" ContentType="application/inkml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ink/ink9.xml" ContentType="application/inkml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ink/ink10.xml" ContentType="application/inkml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70" r:id="rId5"/>
    <p:sldId id="271" r:id="rId6"/>
    <p:sldId id="352" r:id="rId7"/>
    <p:sldId id="314" r:id="rId8"/>
    <p:sldId id="315" r:id="rId9"/>
    <p:sldId id="275" r:id="rId10"/>
    <p:sldId id="276" r:id="rId11"/>
    <p:sldId id="277" r:id="rId12"/>
    <p:sldId id="278" r:id="rId13"/>
    <p:sldId id="353" r:id="rId14"/>
    <p:sldId id="279" r:id="rId15"/>
    <p:sldId id="280" r:id="rId16"/>
    <p:sldId id="281" r:id="rId17"/>
    <p:sldId id="282" r:id="rId18"/>
    <p:sldId id="283" r:id="rId19"/>
    <p:sldId id="354" r:id="rId20"/>
    <p:sldId id="344" r:id="rId21"/>
    <p:sldId id="345" r:id="rId22"/>
    <p:sldId id="355" r:id="rId23"/>
    <p:sldId id="356" r:id="rId24"/>
    <p:sldId id="346" r:id="rId25"/>
    <p:sldId id="347" r:id="rId26"/>
    <p:sldId id="348" r:id="rId27"/>
    <p:sldId id="295" r:id="rId28"/>
    <p:sldId id="296" r:id="rId29"/>
    <p:sldId id="357" r:id="rId30"/>
    <p:sldId id="297" r:id="rId31"/>
    <p:sldId id="358" r:id="rId32"/>
    <p:sldId id="298" r:id="rId33"/>
    <p:sldId id="359" r:id="rId34"/>
    <p:sldId id="299" r:id="rId35"/>
    <p:sldId id="360" r:id="rId36"/>
    <p:sldId id="361" r:id="rId37"/>
    <p:sldId id="351" r:id="rId38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14" autoAdjust="0"/>
  </p:normalViewPr>
  <p:slideViewPr>
    <p:cSldViewPr>
      <p:cViewPr varScale="1">
        <p:scale>
          <a:sx n="30" d="100"/>
          <a:sy n="30" d="100"/>
        </p:scale>
        <p:origin x="428" y="24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7:51:54.1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7644 10638 0,'0'0'0,"0"0"15,0 0-15,0 0 0,0 0 0,0 0 16,0 0-16,0 0 0,9 22 16,-9-22-16,0 0 15,0 0-15,10 28 0,-10-28 0,0 0 16,13 22-16,-13-22 0,0 0 15,9 11-15,-7-8 0</inkml:trace>
  <inkml:trace contextRef="#ctx0" brushRef="#br0" timeOffset="232.9101">8162 10638 0,'0'0'0,"0"0"0,0 0 0,0 0 15,0 0-15,0 0 0,0 0 16,24 8-16,-24-8 0,0 0 16,17 18-16,-17-18 0,0 0 15,9 17-15,-9-17 0,0 0 0,0 0 16,0 0-16</inkml:trace>
  <inkml:trace contextRef="#ctx0" brushRef="#br0" timeOffset="437.8173">7910 10981 0,'0'0'0,"0"0"15,0 0-15,0 0 0,0 0 0,0 0 16,0 0-16,0 0 0,0 0 16,13 22-16,-13-22 0,0 0 15,15 18-15,-15-18 32,0 0-32,0 0 0</inkml:trace>
  <inkml:trace contextRef="#ctx0" brushRef="#br0" timeOffset="1243.467">8590 11095 0,'0'0'0,"0"0"0,0 0 16,-2-21-16,2 21 0,0 0 0,0-28 16,0 13-16,0 2 0,0-2 15,0 0-15,0-2 0,0-1 16,-1 0-16,0-1 0,-1 2 16,1 3-16,-4-1 0,1 0 15,-2 2-15,0 2 0,-3 1 16,-1 5-16,0-1 0,0 3 0,0 3 15,-3 3-15,2 0 0,0 2 16,0 1-16,0 2 16,0 2-16,-1 1 0,0 3 0,-1 1 15,3 2-15,3 1 0,0-1 16,2-1-16,1 1 0,2-3 16,1 1-16,2-1 0,1 0 15,2 1-15,0-1 0,0-3 16,2 0-16,-3-4 0,3 0 15,0-2-15,2-3 0,2-2 0,4-4 16,4-4-16,0-2 0,-1 0 16,3-5-16,-1-2 0,1-1 15,1 2-15,4-8 0,0-4 16,-3 3-16,-2-3 0,-2-1 16,-1 0-16,-5 1 0,1 2 15,-2-5-15,0-1 0,-2 2 0,-2 2 16,-2 2-16,-3 2 15,0 2-15,2 4 0,-4 1 0,-3-1 16,2 7-16,-2-2 0,1 2 16,0 1-16,-1 5 0,1 1 15,0 1-15,-1 3 0,-1 0 16,1 0-16,-1 6 0,-2-1 16,1 5-16,-1 0 0,1 2 15,-2 5-15,0 1 0,1 0 0,0 4 16,2 3-16,-1 0 15,0 0-15,0 6 0,0-1 16,2 1-16,0-2 0,3 3 0,2 0 16,-1-3-16,-1-3 0,1-1 15,2-1-15,1-3 0,-1 0 16,1-2-16,1-2 0,-1-2 16,0-1-16,1-3 0,-1-1 15,1-6-15,0-1 0,-1-6 16,2-4-16,-2 0 0,0 0 0,-1 3 15</inkml:trace>
  <inkml:trace contextRef="#ctx0" brushRef="#br0" timeOffset="1443.5921">8919 10809 0,'0'0'16,"0"0"-16,0 0 0,0 0 0,30-6 15,-30 6-15,33-4 16,-33 4-16,41-1 0,-18-1 0,1 2 16,-1 0-16,-2 0 0,6 3 15,-2 0-15,-3-2 0,-1 3 0,-3-1 16,-4 0-16,-2-2 0</inkml:trace>
  <inkml:trace contextRef="#ctx0" brushRef="#br0" timeOffset="1660.1723">8863 10974 0,'0'0'0,"0"0"16,0 0-16,0 0 0,0 0 0,32 0 16,-32 0-16,38 0 0,-16 0 15,4 0-15,4 0 16,-2 0-16,0 0 0,7 0 0,0 4 15,-2-2-15,-1-1 0,3-1 16,-7-3-16,-2 10 0,-7 4 16,-2-1-16,-4-3 0,-2 0 15</inkml:trace>
  <inkml:trace contextRef="#ctx0" brushRef="#br0" timeOffset="1959.7997">9145 10653 0,'0'0'16,"0"0"-16,0 0 0,0 0 0,-13 24 15,13-24-15,-11 22 16,11-22-16,-11 30 0,5-10 15,0 2-15,-1 3 0,1-1 0,-2 9 16,-2-1-16,1-3 0,2 2 16,1-2-16,0 0 0,2 3 15,2-4-15,3-6 0,2-4 16,0-4-16,1-3 0,-1 0 16,-1-4-16,0 0 0</inkml:trace>
  <inkml:trace contextRef="#ctx0" brushRef="#br0" timeOffset="2410.4159">9592 10738 0,'0'0'16,"0"0"-16,0 0 0,0 0 0,0 0 15,0 0-15,-14 25 16,14-25-16,-12 22 0,12-22 0,-16 31 16,6-15-16,0 4 0,0-1 15,0-1-15,1 3 0,2-1 16,-1 3-16,2 2 0,1-3 16,3-1-16,0-3 0,2 2 15,2-5-15,0-1 0,3-3 16,3-1-16,-1-2 0,-2-1 0,2 0 15,2-6-15,-1 2 0,1-3 16,1-1-16,1-2 0,1-3 16,3 1-16,-1-2 0,-1-3 15,2-1-15,-4 0 0,0 0 16,-1-2-16,-2 2 0,0 0 16,-2-3-16,-2 0 0,0-1 15,0 1-15,-3-1 0,-1 1 16,-1 0-16,-2 0 0,-3 3 15,-4 0-15,-3-2 0,-3 2 0,-6 2 16,-4 2-16,4 1 0,3 2 0,4 0 16</inkml:trace>
  <inkml:trace contextRef="#ctx0" brushRef="#br0" timeOffset="3027.0277">8987 9628 0,'0'0'0,"0"0"16,0 0-16,0 0 0,0 0 0,26 23 15,-26-23-15,26 25 16,-10-12-16,6 5 0,5 3 16,4 2-16,2 0 0,17 6 15,5 1-15,6 6 0,-6 0 0,15 8 16,3 0-16,5 2 15,-6-6-15,11 7 0,-2 1 16,-16-9-16,-11-1 0,6 3 0,-19-12 16,-14-8-16</inkml:trace>
  <inkml:trace contextRef="#ctx0" brushRef="#br0" timeOffset="3743.0457">10797 8570 0,'0'0'0,"0"0"0,0 0 0,0 0 16,-27 8-16,27-8 0,-28 22 16,9-8-16,-2 2 0,-2 5 15,-2 7-15,-6 8 0,2-3 0,-6 14 16,2 2-16,5-3 0,5-4 15,2 9-15,6-3 16,2-5-16,5-6 0,2 4 0,5-1 16,3-9-16,3-7 0,2-4 15,4-2-15,-1-5 0,0-3 0,0-4 16,1-1-16,0-4 16,0 0-16,2-5 0,3-3 15,-3 0-15,0-2 0,5-4 16,3-2-16,-3 1 0,-2-1 0,-2-2 15,-1-3-15,-3 3 0,-2 0 16,1-5-16,-2-1 16,-3 4-16,0 1 0,-3 0 0,-2-2 15,-2 5-15,0 2 0,-6 0 16,-4 0-16,-2 2 0,-2 3 0,-1 0 16,0 2-16,1 3 15,2 3-15,0 1 0,1 0 16,1 1-16,2 4 0,2-2 0,1-1 15,3 0-15</inkml:trace>
  <inkml:trace contextRef="#ctx0" brushRef="#br0" timeOffset="4360.0363">11222 8794 0,'0'0'0,"0"0"16,0 0-16,0 0 0,0-22 0,0 22 16,0 0-16,-5-21 15,3 15-15,0 1 0,-1 0 16,0 3-16,0-1 0,-5 4 15,-2 3-15,-2 2 0,-1 1 0,-3 3 16,0 1-16,0 3 0,2 0 16,-5 6-16,2 2 0,0-1 15,3 0-15,0 0 0,0 0 16,3-2-16,4 1 0,1 2 16,4-2-16,1-3 0,1-3 0,0-5 15,1 0-15,1-3 0,0-1 16,4-4-16,0-3 15,4-1-15,1-2 0,3-2 16,0-1-16,1-1 0,1 1 0,0-3 16,1-3-16,-3 1 0,-1-1 15,1 1-15,-2 0 0,-1 2 16,0 3-16,-2-2 0,-2-1 16,-1 2-16,-1 3 0,0 0 15,-2 1-15,0 2 0,1 3 0,-1 0 16,0 2-16,0 1 0,-2 4 15,0 0-15,0 3 16,-1 1-16,0 0 0,0 1 0,0 1 16,-1 6-16,0 1 0,-2 1 15,1-1-15,0 0 0,-1-1 16,-1-1-16,1-1 0,1 0 16,0-2-16,1-1 0,1-1 15,1-6-15,1-3 0,0-1 0,0-1 16,-2-2-16</inkml:trace>
  <inkml:trace contextRef="#ctx0" brushRef="#br0" timeOffset="4527.2274">11353 9128 0,'0'0'0,"0"0"0,0 0 16,0 0-16,0 0 0,-2 23 15,2-23-15,0 22 0,0-22 0,2 26 16,-2-26-16,6 26 0,-3-16 16,-1-1-16</inkml:trace>
  <inkml:trace contextRef="#ctx0" brushRef="#br0" timeOffset="5127.0693">11881 8917 0,'0'0'0,"0"0"0,0 0 15,0 0-15,-3-24 0,2 18 16,-2-2-16,1 1 0,0 0 16,-1 1-16,-1 0 0,0 2 15,-2 3-15,-1 1 0,-3 3 16,-2 1-16,-2 2 0,0 2 0,-1 2 15,0 1-15,2 1 0,-2 3 16,1 2-16,3 0 0,1 0 0,3 0 16,1 0-1,1-2-15,0-1 0,3-2 0,1-1 16,0-2-16,0-1 0,2-2 16,1-1-16,2-4 0,3-1 0,5-5 15,6-3-15,0-2 16,-1 1-16,3-4 0,1-1 15,1-2-15,0 0 0,3-7 0,0-1 16,-4 0-16,-4 2 0,0-2 16,-2 0-16,-2 0 0,0 1 15,-3 0-15,-2 2 0,-1 3 16,-1 3-16,-1-2 0,-1 1 16,1 2-16,-2 3 0,0 2 15,0 3-15,-2 3 0,-1 3 16,0 0-16,-1 5 0,0 1 0,-1 0 15,1 4-15,0 5 0,-1 2 16,0 2-16,-1 2 0,-1 3 16,1 0-16,0 1 0,-1 8 15,2 1-15,0-1 0,0 0 16,-1 1-16,2 0 0,0-4 0,1-2 16,0 3-16,1 0 15,-1-8-15,0-5 0,3-1 16,0-3-16,2-6 0,2-5 0,-1 0 15,-2 0-15,-1-1 0</inkml:trace>
  <inkml:trace contextRef="#ctx0" brushRef="#br0" timeOffset="5310.5927">12493 8976 0,'0'0'16,"0"0"-16,0 0 0,42-2 15,-22 1-15,5-1 0,5 0 16,8 1-16,0-1 0,1 1 16,0 0-16,4 0 0,-4 1 0,-2-1 15,0-2-15,-7 1 0,-6 1 16,-4 0-16</inkml:trace>
  <inkml:trace contextRef="#ctx0" brushRef="#br0" timeOffset="5527.1614">12773 8813 0,'0'0'0,"0"0"16,0 0-16,0 0 0,0 0 16,-15 26-16,15-26 0,-14 28 15,7-11-15,-1 2 0,1 4 16,1-1-16,-1 3 0,3 8 15,2-1-15,4-1 0,3-2 0,0-6 16,-2-3-16,0-3 0</inkml:trace>
  <inkml:trace contextRef="#ctx0" brushRef="#br0" timeOffset="5995.7991">13544 8772 0,'0'0'0,"1"-6"16,1-1-16,-1 0 0,0-1 15,-2-1-15,-2-2 0,-1 0 16,-2 1-16,-4-1 0,-3 1 16,-1 2-16,-1 1 0,-5 3 15,-4 3-15,2 1 0,1 0 16,1 3-16,2 1 0,0 1 0,1 2 15,2 4-15,1 4 16,1 0-16,4 1 0,3-1 0,4-1 16,3 2-16,2 0 0,6 4 15,3-4-15,1 0 0,1 0 16,3-3-16,4-1 0,-2-3 16,-2-1-16,-2 0 0,-1 1 15,1-1-15,-1 3 0,1-1 16,1 0-16,-2 0 0,-1 1 0,-3 2 15,-2 3-15,-4-3 16,0 3-16,-5 3 0,-6 2 0,0-3 16,0 1-16,-5 7 0,-2 4 15,0-4-15,-1-2 0,-4 2 16,-1 2-16,1-1 0,2 0 16,-2 4-16,3-3 0,5-5 0,4-2 15,7-3-15,5-1 16,4-8-16,3-3 0,-2 0 0,-2-2 15,-2 0-15</inkml:trace>
  <inkml:trace contextRef="#ctx0" brushRef="#br0" timeOffset="6610.06">14174 8912 0,'0'0'15,"0"0"-15,0 0 0,0 0 16,0 0-16,0 0 0,0 0 0,-6-20 16,6 20-16,0 0 0,-22 0 15,22 0-15,-21 8 0,21-8 16,-32 15-16,14-7 0,1 2 16,0 2-16,2 4 0,-4 4 0,4 1 15,1 1-15,2 0 16,2-2-16,3-1 0,1-3 15,3-2-15,1-2 0,0-2 0,2-3 16,3 0-16,0-3 0,3-3 16,6-2-16,5-4 0,1-4 15,0-2-15,1-4 0,2-4 16,1 1-16,2 1 0,5-8 16,0-3-16,-1 1 0,-3 1 15,0-1-15,1 0 0,-1-3 0,-3 0 16,-2 2-16,-2 0 15,-4 2-15,-2 4 0,-2 0 16,-2-1-16,-3 4 0,0 2 0,-2 1 16,-1 0-16,-1 7 0,0 2 15,0 0-15,-1 2 0,0 2 16,0 1-16,0 2 0,-2 3 16,-1 2-16,-1 2 0,-3 7 15,-1 3-15,-1 1 0,1 1 0,-2 6 16,-1 4-16,-2 5 0,1-1 15,1 3-15,1 2 16,2-2-16,0 0 0,-2 7 0,1-1 16,1-4-16,2-3 0,0-3 15,2 0-15,1-4 0,0-3 16,2-4-16,1-3 0,0-3 16,1-2-16,3-4 0,1-5 15,2-2-15,2-4 0,-3 1 16,0 0-16,-2 1 0</inkml:trace>
  <inkml:trace contextRef="#ctx0" brushRef="#br0" timeOffset="6926.7573">14739 8510 0,'0'0'0,"0"0"15,0 0-15,0 0 0,0 0 0,0 0 16,29 3-16,-29-3 0,20 6 16,-20-6-16,19 12 0,-19-12 15,12 18-15,-10-7 0,-2 3 16,-2-2-16,-2 1 0,0 1 16,-2-1-16,1-1 0,-1 1 0,1-1 15,1 1-15,0-2 16,1 0-16,2 4 0,2 1 15,3-6-15,4-1 0,9 2 0,5-3 16,3 1-16,4 1 0,0-3 16,1-1-16,-4-1 0,-4-1 0,-5-1 15</inkml:trace>
  <inkml:trace contextRef="#ctx0" brushRef="#br0" timeOffset="7244.1271">15221 9040 0,'0'0'0,"0"0"0,0 0 16,35-3-16,-17 1 0,3 2 0,3 0 15,9-1-15,1 1 0,1 0 16,1 2-16,5 3 0,-4 0 16,-3 2-16,-4-1 0,-4-3 15,-6-1-15,-4 0 0,-3-1 16,-2 1-16</inkml:trace>
  <inkml:trace contextRef="#ctx0" brushRef="#br0" timeOffset="7676.7053">15147 9260 0,'0'0'0,"0"0"0,0 0 0,0 0 16,30-1-16,-30 1 0,48-4 15,-19 2-15,3 0 0,7 0 0,5 2 16,12 3-16,-2 0 0,14-1 16,-2-1-16,-3-1 0,-14 1 0,-10-1 15</inkml:trace>
  <inkml:trace contextRef="#ctx0" brushRef="#br0" timeOffset="9194.112">16650 8832 0,'0'0'0,"-1"-5"0,0-2 0,-1 0 16,0 0-16,-3-1 0,0-2 15,-4-1-15,-1 0 0,-3 1 0,-1 1 16,-3 0-16,-1 2 0,-2 2 15,-2 2-15,1 0 0,2 1 16,0 2-16,2 2 16,3 2-16,2 2 0,1 5 0,2 3 15,2 0-15,3 2 0,2 2 16,2 3-16,3 0 0,3 1 0,2 6 16,3 3-16,-1-2 15,0 0-15,-1 1 0,-1 0 16,-2-3-16,0-2 0,-3-2 0,-1 0 15,-3-3-15,-3-2 0,-3-1 16,-1-2-16,-3-4 0,-1-3 16,-2-1-16,-2-3 15,-3-2-15,-2-4 0,-1-2 0,-2-4 16,3-1-16,2 0 0,1-1 16,3-1-16,0 0 0,3 0 0,2-2 15,3-3-15,1 0 16,3 2-16,4-3 0,2 0 15,3 1-15,0 4 0,9-2 0,5-1 16,3 2-16,2 2 0,7 1 16,4 2-16,0 1 0,-2 2 15,9 2-15,2 4 0,-10-1 16,-7 1-16,-6-1 0</inkml:trace>
  <inkml:trace contextRef="#ctx0" brushRef="#br0" timeOffset="9844.3975">17128 9069 0,'0'0'15,"1"-6"-15,0 0 0,1 0 0,0-1 16,1-2-16,-1-3 0,-1-2 16,0 0-16,-1-5 0,-2 1 15,0 2-15,-1 3 0,-2 1 16,-2 0-16,0 2 0,-2 2 0,-3 0 16,-4 1-16,0 2 15,-1 3-15,-3 3 0,-3 4 16,1 1-16,1 2 0,-1 6 0,1 4 15,0-1-15,1-2 0,-2 7 16,1 3-16,6 0 0,3 1 16,4 0-16,4 0 15,3-3-15,3-2 0,3 2 0,4-1 16,1-4-16,1-4 0,3 0 16,3-3-16,1-2 0,0 0 0,1-5 15,1-1-15,1-3 16,0 0-16,-1-5 0,-2-4 15,-1 2-15,-2 0 0,1-5 0,-2-3 16,-3 2-16,-2 1 0,0 0 16,0 0-16,-2 1 0,-1 1 15,-2 2-15,0-2 0,-3 4 16,0 0-16,0 2 0,0-1 16,-1 5-16,0 0 0,-2 3 15,0 3-15,-2 0 0,0 1 0,-1 3 16,2 3-16,-1 1 15,-1-1-15,1 3 0,-1 0 16,1 0-16,0-2 0,-1 2 0,1 3 16,-1 0-16,1-1 0,0 2 15,-2 1-15,2-4 0,0-2 16,1-2-16,0-3 0,2-5 16,2-2-16,-1-3 0,2 3 15,-2-3-15</inkml:trace>
  <inkml:trace contextRef="#ctx0" brushRef="#br0" timeOffset="10027.6643">17319 9234 0,'0'0'0,"0"0"16,0 0-16,0 0 0,0 0 0,0 0 15,0 0-15,0 0 0,-8 26 0,8-26 16,0 0-16,-16 27 0,16-27 15,-13 19-15,6-5 0,0-2 16,1 0-16,2-2 0,0-1 16,0-1-16</inkml:trace>
  <inkml:trace contextRef="#ctx0" brushRef="#br0" timeOffset="10743.4377">17901 9146 0,'0'0'16,"0"0"-16,0 0 0,9-23 0,-6 12 15,1-1-15,2-1 16,-1-1-16,1 1 0,-1-2 16,0 0-16,-2 1 0,1 1 0,-4 2 15,-3 3-15,-2 0 0,-4 3 0,-5 3 16,-5 3-16,1 2 16,2 2-16,-4 4 0,-3 2 15,1 4-15,2-1 0,-3 7 16,2 1-16,2-2 0,2 0 0,2 1 15,0 3-15,2-5 0,3 1 16,2-2-16,0-2 0,4-1 16,0-3-16,3-1 0,1-2 15,2-3-15,2-1 0,2-3 16,4-3-16,2-2 0,3-3 0,3-4 16,4-3-16,-2 0 0,-1 2 15,7-8-15,3-6 16,-3 0-16,-2 0 0,2-7 15,0-2-15,-4 6 0,-4 1 0,2-4 16,1-5-16,-2 7 0,-4 4 16,0 0-16,-1-1 0,-3 3 15,-1 1-15,0 2 0,0 0 16,-2 5-16,-3 0 0,0 4 16,-1 2-16,-2 2 0,0 2 0,-2 5 15,0 4-15,-2 0 0,0-1 16,-4 7-16,-1 6 15,-1-3-15,0 3 0,-4 8 0,-1 3 16,1 0-16,1-2 0,1 4 16,1 3-16,1-1 0,2 0 0,-2 8 15,0 0-15,3-4 16,0-6-16,1 2 0,-1-1 16,2-3-16,0-5 0,1 0 15,2-2-15,2-5 0,1-4 0,-1-3 16,1-2-16,-1-1 0</inkml:trace>
  <inkml:trace contextRef="#ctx0" brushRef="#br0" timeOffset="10927.508">18464 9134 0,'0'0'15,"0"0"-15,29-4 0,-10 2 0,1 1 16,13 0-16,6-1 15,0 2-15,-1-1 0,8 0 16,1 0-16,-5 1 0,-4 0 0,5 1 16,-1 1-16,-7-3 0,-5-3 0,-7 1 15,-6 0-15,-2 2 16</inkml:trace>
  <inkml:trace contextRef="#ctx0" brushRef="#br0" timeOffset="11161.3061">18957 8988 0,'0'0'0,"0"0"0,0 0 16,0 0-16,0 0 0,-17 29 16,17-29-16,-21 28 0,9-12 0,-2 1 15,1 3-15,0-1 16,1 2-16,-4 4 0,2-1 15,1-3-15,2-2 0,2-4 16,3-3-16,3-2 0,3-3 0,0-1 16,0 0-16,0-2 0</inkml:trace>
  <inkml:trace contextRef="#ctx0" brushRef="#br0" timeOffset="11460.7194">19601 8991 0,'0'0'0,"0"0"15,0 0-15,35 1 0,-35-1 0,33 4 16,-14-3-16,2 0 16,0 0-16,7 3 0,-1 5 15,-3 2-15,-3 0 0,-5 4 16,-2 1-16,-2 2 0,-5-1 0,-6 6 15,-6 2-15,-7-1 0,-5 1 16,-4-1-16,-3 0 0,-4 0 16,-3 0-16,-7 6 0,-1 3 15,2-4-15,0-2 0,3-1 16,2 1-16,6-4 0,3-2 0,2-2 16,5-5-16,4-3 0</inkml:trace>
  <inkml:trace contextRef="#ctx0" brushRef="#br0" timeOffset="12146.7324">20299 9286 0,'0'0'0,"0"0"16,0 0-16,19-15 0,-12 9 0,-1-4 15,2-1-15,-1 2 0,-2 1 16,1-2-16,-2 0 0,-2 2 16,-1 3-16,-4-1 0,-3 3 15,-3-1-15,-2 2 0,-5 3 16,0 4-16,-1 1 0,-1 0 0,-1 4 16,-3 2-16,1 0 15,2 0-15,1 2 0,3 2 16,0-1-16,2 0 0,-1 2 15,3 1-15,2-3 0,1-1 0,4-1 16,3-2-16,1-4 0,1 1 16,4-4-16,4 0 0,3-2 15,3-3-15,3-4 0,5-2 16,1 0-16,1 0 0,8-6 16,1-5-16,-3 0 0,-2 1 0,3-3 15,1-5-15,1-1 0,-4 0 16,-2-4-16,-4-4 15,-3 3-15,-4 5 0,2-6 0,-1 2 16,-6 5-16,-1 3 0,0-5 16,-1 2-16,-3 7 0,-2 0 15,1 0-15,-1 0 0,-1 2 16,1 3-16,-3 4 0,0 2 16,-2 3-16,0 0 0,0 4 15,-4 3-15,1 1 0,-1 1 0,-1 2 16,-3 3-16,-1 2 0,0 1 15,-1 4-15,1 4 16,-2 0-16,-1 2 0,-3 9 0,0 2 16,-1 0-16,1-2 0,-3 8 15,0 3-15,3-8 0,2-6 16,2 2-16,1 2 0,1-4 16,1-2-16,2-1 0,-1-1 15,2-6-15,0-2 0,2-3 16,1-4-16,-1-1 0,1 0 0,3-7 15,2-4-15,1-3 0,1-3 16,0 2-16,-2 0 16,0 2-16</inkml:trace>
  <inkml:trace contextRef="#ctx0" brushRef="#br0" timeOffset="12410.4248">20975 8945 0,'0'0'16,"0"0"-16,0 0 0,0 0 0,0 0 16,0 0-16,24 10 0,-24-10 15,0 0-15,6 19 0,-6-19 16,-2 21-16,2-21 0,-9 24 16,9-24-16,-15 26 0,7-12 15,0-2-15,-1 1 0,2-1 16,0 1-16,0 2 0,3 1 15,2 0-15,2-1 0,10-1 16,7-1-16,3-1 0,1 1 0,-3-2 16,-4-3-16,-2-1 0</inkml:trace>
  <inkml:trace contextRef="#ctx0" brushRef="#br0" timeOffset="12564.8825">21636 9368 0,'0'0'0,"0"0"16,0 0-16,0 0 0,0 0 0,0 0 15,0 0-15,0 0 0,-23 6 16,23-6-16,0 0 0,0 0 0</inkml:trace>
  <inkml:trace contextRef="#ctx0" brushRef="#br0" timeOffset="13494.197">10410 8449 0,'0'0'16,"0"0"-16,0 0 0,0 0 0,0 0 15,0 0-15,34 21 16,-34-21-16,28 16 0,-7-7 15,6-1-15,1 2 0,0 1 0,15 3 16,5 3-16,-1 0 0,1-1 16,15 6-16,2 3 0,4 6 15,-6 0-15,15 10 0,3 4 16,-7-5-16,-6-4 0,16 10 16,2 5-16,1-2 0,-9-5 15,32 19-15,-1-1 0,-12-10 0,-9-8 16,-28-13-16,-18-10 15,-13-6-15</inkml:trace>
  <inkml:trace contextRef="#ctx0" brushRef="#br0" timeOffset="14462.7744">16070 8349 0,'0'0'0,"0"0"0,0 0 16,0 0-16,0 0 0,0 0 0,0 0 15,0 0-15,26-2 0,-26 2 16,26 5-16,-26-5 0,32 6 16,-11-2-16,3 3 0,0 0 15,-1 1-15,1 3 0,1 2 16,6 5-16,-2 0 0,-4 1 0,-2 1 15,-3-1-15,-3 2 0,-1 5 16,-4 2-16,-4 1 0,-3 2 16,-9-2-16,-5 0 15,-4 1-15,-3 2 0,-6-2 0,-5-1 16,-7 4-16,-2-3 0,-2 1 16,-1 0-16,2-3 0,-1-2 0,0 6 15,3 2-15,7-5 0,6-5 16,3-3-16,4-1 15,6-2-15,5 0 0,7-1 0,5 1 16,0-6-16,3 1 0,13-2 16,9-2-16,2 0 0,1-2 15,11-1-15,7 0 16,0 1-16,-1 2 0,14 2 0,3 1 16,-6-4-16,-4-1 0,-9-2 0,-15-1 15,-9-1-15</inkml:trace>
  <inkml:trace contextRef="#ctx0" brushRef="#br0" timeOffset="14994.5263">19204 8553 0,'0'0'0,"0"0"0,0 0 16,0 0-16,0 0 0,0 0 16,0 0-16,0 0 0,0 0 0,0 0 15,25 3-15,-25-3 16,29 28-16,-7-9 0,6 2 15,3 4-15,2 2 0,17 13 0,5 3 16,11 9-16,-2 0 0,16 13 16,15 12-16,-12-8 0,-10-4 15,29 31-15,5 6 0,-15-17 16,-13-11-16,-11 1 0,-7 0 16,-12-9-16,-10-6 0,-9 0 15,-7 2-15,-7-5 0,-5-5 0,-4-15 16,-1-10-16,-3-11 0</inkml:trace>
  <inkml:trace contextRef="#ctx0" brushRef="#br0" timeOffset="15730.8113">13193 8616 0,'0'0'0,"0"0"0,0 0 0,32-8 16,-22 5-16,3 1 0,4 1 15,2-1-15,1-1 0,6 3 0,2 2 16,-1 2-16,2 2 0,-1 0 16,0 2-16,-3 1 0,-3 3 15,4 3-15,-4 2 0,-4 0 16,-5 2-16,-6 3 0,-4 0 16,-4 2-16,-4 0 0,-7 2 15,-8-1-15,-2 0 0,-1-1 16,-4 2-16,-1 2 0,-6 3 0,-1-1 15,6-3-15,3-2 0,5 0 16,3-1-16,3-3 0,4-1 16,5-2-16,2-2 0,5-2 15,4-2-15,5-1 0,3-1 16,7-3-16,7-1 0,3 1 16,3 0-16,12-1 0,5 0 15,0-3-15,-2 1 0,-10-1 0,-8-1 16,-7 0-16</inkml:trace>
  <inkml:trace contextRef="#ctx0" brushRef="#br0" timeOffset="18344.4648">17291 8445 0,'0'0'0,"0"0"15,0 0-15,0 0 0,20 21 0,-20-21 16,24 29-16,-8-11 0,0 3 15,4 5-15,2 7 16,7 7-16,-1 0 0,8 16 0,-1 5 16,-3-6-16,-2-1 0,8 12 15,9 11-15,-10-10 0,-5-8 0,9 10 16,2 3-16,-6-8 16,-2-3-16,18 26 0,-3-5 15,-6-14-15,-4-9 0,0-2 16,1-1-16,-8-9 0,-5-6 0,1 4 15,0 1-15,-7-7 0,-5-5 16,4-1-16,4-3 16,-4-3-16,-4-6 0,-4 4 0,-4-3 15,-3-5-15,-2-5 0,-2 2 16,-1-2-16,-6-7 0,-4-1 0,-10-8 16,-5-8-16,9 6 0,3 0 15,3 2-15</inkml:trace>
  <inkml:trace contextRef="#ctx0" brushRef="#br0" timeOffset="18860.9501">14471 8193 0,'0'0'0,"0"0"16,0 0-16,0 0 0,0 0 0,12 20 15,-12-20-15,20 26 0,-20-26 16,21 34-16,-9-10 15,2 2-15,-1 0 0,6 12 0,2 3 16,-3-1-16,-1-3 0,3 11 16,-2 3-16,0-6 0,-1-4 15,4 8-15,0-1 0,-1-7 16,0-4-16,6 10 0,-1 3 16,-2-9-16,-3-6 0,2 7 15,1 2-15,-5-2 0,-3-2 0,-3-8 16,-3-7-16,-2-8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8:29:49.8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14298 2231 0,'0'0'0,"0"0"0,0 0 16,0 0-16,0 0 0,0 0 16,0 0-16,0 0 0,0 0 0,0 29 15,0-29-15,-3 29 16,3-29-16,-7 39 0,4-15 15,-1 2-15,-1 2 0,-1 12 16,-2 1-16,-1-1 0,-1 0 0,-3 10 16,-2 2-16,3-4 0,1-3 15,-1 5-15,1-2 0,1-7 16,0-5-16,3-2 16,0-4-16,0-3 0,2-4 0,0-3 15,2-2-15,0-3 0,1 0 16,-1-4-16,2-3 0,0-4 15,1 1-15,0-3 0,0-2 16,0 4-16,0-4 0,1-4 0,0 0 16,1-3-16,0-1 0,1-2 15,1-2-15,2 0 0,1-3 16,1 1-16,3-2 0,0-1 16,0 0-16,2 1 0,-1-1 15,0 0-15,0 4 0,1-4 16,0 0-16,2 0 0,0 5 0,5-3 15,2 4-15,-6 2 0,-2 0 16,5 0-16,-1-1 16,-3 6-16,-1 3 0,2-1 0,0 1 15,1 2-15,-2 6 0,-1 0 16,0 3-16,-3 1 0,-1 0 16,-3 3-16,-1 1 0,-2-1 15,0 0-15,-3 1 0,-2-1 16,-3-1-16,-1 0 0,-5 0 15,-3 1-15,-1-3 0,1 2 0,-2-2 16,-2-1-16,-2-1 0,0 1 16,-8 0-16,-1-1 0,3-2 15,1-1-15,-2-2 0,0-1 16,2-1-16,3 0 0,3-2 16,3-2-16,4-1 0,3-2 15,1 1-15,2 1 0,0-1 16</inkml:trace>
  <inkml:trace contextRef="#ctx0" brushRef="#br0" timeOffset="530.8583">14872 2856 0,'0'0'0,"0"0"15,0 0-15,0 0 0,0 25 0,0-25 16,0 25-16,0-25 0,-4 25 16,1-8-16,-2 1 0,-1 0 15,0 0-15,0 0 0,-1-3 16,-2 6-16,2-5 0,-1 0 16,0-2-16,2-2 0,0 0 15,2-3-15,-1-2 0,3-3 16,0-1-16,0-4 0,-1-1 15,1-3-15,1 1 0,1-3 16,2-1-16,2-1 0,1-2 0,3-1 16,1-2-16,3-2 0,1 3 15,0-3-15,1 1 0,-1 0 16,0 3-16,0-1 0,1-3 16,-1 5-16,-1 0 0,1 1 15,0 3-15,-1 0 0,1 1 16,-3 4-16,-2 2 0,1 0 15,-1 3-15,-1 1 0,-2 2 16,1 1-16,-2 2 0,-1 0 16,-1 3-16,0-1 0,-1 1 0,-1 1 15,0 1-15,-1 2 0,-2-3 16,1 1-16,0-3 0,0 0 16,1-1-16,0 0 0,-1-2 15,2 1-15,0-2 0,0-3 16,2-1-16,0-4 0,1-3 0,-1 2 15,0 0-15,1-1 16</inkml:trace>
  <inkml:trace contextRef="#ctx0" brushRef="#br0" timeOffset="728.765">15432 2692 0,'0'0'0,"9"0"0,5-3 16,0 3-16,2-1 0,7 0 0,3 1 16,0 0-16,-1 0 0,0 2 15,-4 1-15,-10-6 0,-4-8 0,-1 4 16,-2 0-16,0 3 0</inkml:trace>
  <inkml:trace contextRef="#ctx0" brushRef="#br0" timeOffset="861.9898">15279 2971 0,'0'0'0,"0"0"0,0 0 16,0 0-16,0 0 0,26-4 0,-26 4 15,35-2-15,-12 0 0,5-3 16,4 2-16,0-1 0,1 1 0,3 0 16,-5 0-16,-5 0 0</inkml:trace>
  <inkml:trace contextRef="#ctx0" brushRef="#br0" timeOffset="1532.0399">16263 2453 0,'0'0'0,"0"0"0,0 0 16,0 0-16,0 0 0,-1 29 0,1-29 15,-3 31-15,3-31 0,-8 38 16,3-16-16,-1 1 0,1 1 16,-4 7-16,-1 1 0,0-2 15,0-3-15,1 0 0,1 0 16,1-4-16,-1 1 0,-1 0 15,2-2-15,0-6 0,1 0 0,2-4 16,1-3-16,0-3 0,1-3 16,0 2-16,1-3 0,1-2 15,1-1-15,0-5 0,1-1 16,2-4-16,-1 0 0,4-6 16,1-1-16,1 0 0,0-1 15,0 1-15,1-2 0,1 0 16,1 1-16,2-1 0,3 2 15,-1-1-15,1 1 0,3-7 16,0 3-16,-1 3 0,1 2 0,1 3 16,1 0-16,-2 3 15,-2 4-15,-2 0 0,0 0 16,-3 0-16,-1 5 0,-1 2 0,-1 2 16,-2 1-16,-2 1 0,1 3 15,-1 3-15,-2 0 0,-1 2 0,0 2 16,-1 4-16,-1-3 0,0 2 15,-1 1-15,-1 0 16,-1 0-16,-1 0 0,1 0 0,-1 3 16,0-3-16,-1 0 0,0 3 15,-1 2-15,2-5 0,-1-2 16,-1 2-16,1-3 0,2-5 16,-1-1-16,2 0 0,0 0 15,1-1-15,1 0 0,2-3 16,0 0-16,0-1 0,2-4 0,-2 2 15,-1-2-15,0 1 0</inkml:trace>
  <inkml:trace contextRef="#ctx0" brushRef="#br0" timeOffset="2181.4085">17125 2763 0,'0'0'0,"0"0"15,0 0-15,26-3 0,-14 3 16,4-2-16,3 0 0,0 1 16,-1-1-16,6 0 0,1 2 15,0-2-15,-2 1 0,-1-1 16,0 2-16,-3 0 0,-3 0 0,-1 0 15,-3 0-15,-1 0 0,-2-1 16,-2 0-16,0 1 16,-2-2-16</inkml:trace>
  <inkml:trace contextRef="#ctx0" brushRef="#br0" timeOffset="2845.4342">18231 2413 0,'0'0'0,"0"0"16,0 0-16,0 0 0,0 0 0,-22-7 15,22 7-15,0 0 0,-27 7 16,27-7-16,-27 17 0,10-9 16,-1 3-16,1 3 0,-1 1 15,0 3-15,1 3 0,-6 8 16,-1-1-16,3 1 0,3-1 0,-1 5 16,4-1-16,4-7 0,4 0 15,5 0-15,3 0 0,1-1 16,2-2-16,3-2 0,2-4 15,0 1-15,0-2 0,0-3 16,2-1-16,0-2 0,1-5 0,0-1 16,0-3-16,-2 0 15,-1-3-15,-2 1 0,0 0 0,-2-1 16</inkml:trace>
  <inkml:trace contextRef="#ctx0" brushRef="#br0" timeOffset="3045.3759">18252 2688 0,'0'0'0,"0"0"15,0 0-15,27-5 0,-11 3 16,3 2-16,3-1 0,3-1 16,0 2-16,8-2 0,0 0 15,-2-1-15,-2 3 0,-3-1 16,0-2-16,1 0 0,-1-1 15,-7 0-15,-2 1 0,-4 2 0</inkml:trace>
  <inkml:trace contextRef="#ctx0" brushRef="#br0" timeOffset="3328.0469">18855 2505 0,'0'0'0,"0"0"16,0 0-16,0 0 0,0 0 0,5 23 15,-5-23-15,0 25 0,0-25 16,-3 32-16,0-14 0,-1 0 16,1-1-16,-1 1 0,-1 0 15,1 0-15,-1-1 0,1 2 16,1-2-16,-1-2 0,1-1 0,0 0 15,-1-6-15,1 2 0,0-2 16,0-5-16,-1-3 16,1 0-16,1 0 0,0-2 0,-1 2 15,3 0-15</inkml:trace>
  <inkml:trace contextRef="#ctx0" brushRef="#br0" timeOffset="3645.0425">19287 2475 0,'0'0'0,"0"0"0,0 0 16,0 0-16,19 21 0,-19-21 16,13 27-16,-7-12 0,-2 2 0,-1 2 15,1 3-15,-3-1 16,-1 0-16,-3 5 0,-2-1 15,-2 0-15,1-1 0,-3-2 0,-2 2 16,0-3-16,-1-2 0,-6 4 16,-3-3-16,2-2 0,2-4 15,1 1-15,2-2 0,2-3 16,1-2-16,1-4 0,0 2 16,2-5-16,2-1 0,0-1 15,2-5-15,1-1 0,2 0 0,0 0 16,0 1-16,0 1 0</inkml:trace>
  <inkml:trace contextRef="#ctx0" brushRef="#br0" timeOffset="4295.3904">19613 2213 0,'0'0'0,"0"0"0,0 0 16,0 0-16,0 0 0,0 0 0,0 0 16,0 0-16,11 25 0,-11-25 15,0 0-15,-2 33 0,2-33 0,-3 25 16,0-9-16,0-4 16,1 2-16,-1 0 0,0-3 15,-1 3-15,0-3 0,0 0 16,-1 0-16,2-2 0,-1-3 0,1 0 15,0 0-15,1-1 16,1 1-16,1-2 16,0-4-16,0 0 0,3-4 0,0-5 15,2 1-15,-1-2 0,0-1 0,2 1 16,-1 1-16,2-2 16,1 1-16,1-3 0,1 2 15,-1-1-15,1-1 0,4-2 0,0 2 16,-1 1-16,-1 1 0,-1 0 15,-1 1-15,0 3 0,-1 1 16,1 1-16,0 2 0,-2 3 16,0-1-16,0 2 0,-1 3 15,-2 2-15,0 2 0,-1 1 16,0 0-16,-1 2 0,-2 2 0,-1-2 16,0 3-16,-1 4 15,-2 0-15,1 1 0,-1 4 0,0-4 16,-2-1-16,1 2 0,-1 1 15,2-3-15,0-3 0,1-4 16</inkml:trace>
  <inkml:trace contextRef="#ctx0" brushRef="#br0" timeOffset="5178.4452">20304 2481 0,'0'0'0,"0"0"16,0 0-16,0 0 0,-13 24 0,13-24 16,-10 27-16,5-10 0,1-2 15,-2 3-15,0 2 0,0-1 16,1 1-16,-3 6 0,-1 2 16,0-2-16,-1-2 0,0-2 15,2 1-15,0-3 0,1 0 0,1-1 16,0-1-16,2 0 0,-1-5 15,1-1-15,1-1 16,0-1-16,1-3 0,0-1 0,1-1 16,-1-1-16,-1-2 0,3-2 15,2-2-15,-1-3 0,1-1 16,0-1-16,1-2 0,2-1 16,0 0-16,2-4 0,1 0 15,2-5-15,0 0 0,-1-1 16,0-1-16,0 0 0,-1 3 0,1 0 15,2-3-15,0 3 0,0 0 16,-1 0-16,0 0 0,-1 2 16,3 0-16,-1 1 0,0 1 15,-2 0-15,1 3 0,-1-1 16,0 0-16,-1 4 0,-2 0 16,2-1-16,0 1 0,-2 1 15,1 4-15,0-1 0,-1 0 16,3 1-16,0 3 0,-1 0 15,-1 2-15,0-1 0,0 3 0,0-2 16,2 0-16,-1 0 0,0-1 16,-1 5-16,0-1 0,-2 2 15,0-1-15,-1 2 0,0 0 16,-1 2-16,-1 1 0,0-1 16,-1 0-16,0 1 0,1 0 0,-1 0 15,-1-1-15,0 0 16,0 2-16,-1-1 0,-1 3 15,1-3-15,0 3 0,-1-3 0,0 4 16,-1-2-16,-1-2 0,0 4 16,-1-1-16,2-3 0,0-1 15,-2 1-15,2 0 0,0-4 16,-1 2-16,2-2 0,0-1 16,1-3-16,0 1 0,1 1 15,0-3-15,0 2 0,0-1 16,-1 0-16,1-3 0,0 0 15,-1-3-15,2-1 0,1-3 16,0-1-16,0 1 0,1-1 0,-1 3 16,0 0-16</inkml:trace>
  <inkml:trace contextRef="#ctx0" brushRef="#br0" timeOffset="5578.4815">20897 2305 0,'0'0'0,"0"0"0,0 0 15,0 0-15,0 0 0,21-2 16,-21 2-16,22 0 0,-11 2 16,0-1-16,0 5 0,-1-2 15,-1 1-15,-1 2 0,-2-1 16,-1 1-16,-3 1 0,-4 0 15,-4 2-15,0 0 0,-3-2 0,0 3 16,-1-1-16,0-2 0,1 2 16,-2-2-16,1 6 0,1-4 15,2 0-15,-1-2 0,0 3 16,4-4-16,1-3 0,0 3 16,2 0-16,1-1 0,1-1 15,3 0-15,1 1 0,3 0 16,3 1-16,2-1 0,4-1 15,-2 1-15,1-1 0,5 2 0,1-1 16,-3-1-16,0-1 0,-2 1 16,-3-3-16,-2 3 0,-1-3 0,-2 1 15</inkml:trace>
  <inkml:trace contextRef="#ctx0" brushRef="#br0" timeOffset="7164.2322">19360 1557 0,'0'0'0,"-12"0"16,-6 1-16,-3 1 0,-2 1 0,-13-1 16,-15 3-16,3-1 0,3 0 0,-13 4 15,-4 5-15,5-1 0,3 3 16,-9 5-16,1 2 15,5-1-15,2 0 0,-8 4 16,1-2-16,8 2 0,5-2 0,0 2 16,-1 0-16,6 4 0,4-1 15,-19 16-15,1-2 0,23-16 16,3-2-16,-11 15 0,5 1 16,1-5-16,2 4 0,6-3 15,5 1-15,5-2 0,5-6 0,0 5 16,0-1-16,7-15 0,-2-1 15,0 5-15,-1 3 0,1 4 16,3 0-16,-1 3 0,3-1 16,0-1-16,3 1 0,3 0 15,2 3-15,0-7 0,2-1 16,3 1-16,4 3 0,0-1 16,0-2-16,0 0 0,2 1 15,-1 0-15,0-2 0,6-1 16,3 3-16,0-5 0,0 0 0,1 3 15,0 4-15,1-1 0,1-1 16,2-1-16,3-3 16,-1-1-16,-1 0 0,5-2 0,6-1 15,-4-1-15,-2 0 0,7-1 16,3 1-16,-1 0 0,-1-1 16,10 3-16,2-1 0,-4-3 15,-4-4-15,6 1 0,3-1 16,-2-1-16,-3 0 0,8-2 15,5-1-15,-6-1 0,-4-1 0,31 3 16,-4-3-16,-8-3 0,-7-3 16,3-3-16,4-1 15,-8 1-15,-4 2 0,2-4 0,3 1 16,-4-4-16,-2 2 0,6-4 16,5 0-16,-3 1 0,-1 0 15,1-3-15,1-4 0,-7 0 0,-5-1 16,5 0-16,3-2 15,-3 2-15,-2 1 0,2-4 0,1-2 16,-10 1-16,-9 2 0,7-3 16,3-3-16,-7 3 0,-5 3 15,3 1-15,3-4 0,-6 2 16,-3-2-16,-2-6 0,2-2 16,-8 4-16,-2 4 0,1-2 15,-1 0-15,-2-3 0,-2 1 16,-2 0-16,-1 0 0,-7 1 0,-3 2 15,2-8-15,0-2 16,-6 14-16,1 4 0,1-8 0,1-4 16,-5 1-16,-1 1 0,-2-4 15,-1-1-15,-2 4 0,-1 3 0,-2-4 16,0-2-16,-1 1 16,-1 2-16,-3-1 0,-1 1 15,1-3-15,1 2 0,-2-3 16,-1-1-16,-3 1 0,0 3 0,-5-2 15,-4-1-15,2 4 0,0 1 16,-2-2-16,-1 1 16,-3 0-16,-1 1 0,-2 1 0,-1-5 15,1 4-15,1 2 0,-6-3 16,-2 0-16,-1 3 0,1-3 16,-2 1-16,0 2 0,1 1 15,2 3-15,-10-4 0,-1 2 16,4 4-16,4 2 0,-5-7 15,-3-1-15,1 1 0,0 3 0,-4 0 16,-4 0-16,2 4 0,2 0 16,-5-1-16,-3 1 15,4 0-15,2 3 0,-32-3 0,1 5 16,7 0-16,6 2 0,-4 3 16,-2 1-16,4 3 0,4 0 0,-10 0 15,-4 0-15,7 7 16,4 4-16,-11 3 0,-6 1 15,9-1-15,5 0 0,23-4 0,16-4 16,11-1-16</inkml:trace>
  <inkml:trace contextRef="#ctx0" brushRef="#br0" timeOffset="21228.594">2757 5617 0,'0'0'0,"0"0"0,0 0 0,0 0 0,0 0 16,0 0-16,0 0 0,26 4 15,-26-4-15,25 0 0,-25 0 16,35 0-16,-16 1 0,4 1 16,2 0-16,3-2 0,0-2 15,13 2-15,0 2 0,3 0 16,0-1-16,10 0 0,1 0 15,0-1-15,1-1 0,9 1 16,-1 0-16,-5-2 0,-5-3 16,9 2-16,-1 2 0,-4-1 0,-6-2 15,1 1-15,-4-2 0,-2 2 16,-3 2-16,-1-5 0,1 2 16,-9-1-16,-3 0 0,-1 3 15,-1-1-15,-7 1 0,-3 0 0,-4-1 16,-4 1-16,-2 1 15,-4 0-15,-1 0 0,-2 0 16,-1 0-16,-2 1 0,0 0 16,0 0-16,0 0 0,-5 2 0,-3 1 15,-3 1-15,-3-1 16,-5-1-16,3 0 0,3 0 0,2-1 16</inkml:trace>
  <inkml:trace contextRef="#ctx0" brushRef="#br0" timeOffset="21780.2721">2610 5813 0,'0'0'0,"0"0"0,0 0 15,0 0-15,0 0 0,0 0 0,0 0 16,0 0-16,0 0 0,0 0 16,0 0-16,24-5 0,-24 5 15,22 2-15,-22-2 0,35-2 16,-17 4-16,3-2 0,6-2 15,-2 2-15,4 2 0,9-2 0,4 2 16,-1-2-16,0 0 0,12 0 16,-1-4-16,1 1 0,-5 2 15,14 0-15,-3 0 0,-1 0 16,-6-2-16,13 2 0,2 1 16,-6-2-16,-6 1 0,2-1 15,-1 2-15,-2-2 0,-5 2 0,5-6 16,-1-1-16,-6 4 15,-2 2-15,-4 0 0,-1-2 16,-7-1-16,-1 1 0,-1-1 0,0 0 16,-8 1-16,-2 3 0,-6-3 15,-1 2-15,-4 1 0,-2 0 0,-3-2 16,0 2-16,-3-1 16,1 1-16,-3 0 0,2 3 15,-2-3-15,0 0 0,-1 4 16,-1 0-16,-2-1 0,-2 1 0,-1-1 15,2-2-15,0 2 0</inkml:trace>
  <inkml:trace contextRef="#ctx0" brushRef="#br0" timeOffset="23145.3656">5622 4786 0,'0'0'16,"0"0"-16,0 0 0,0 0 0,0 0 16,0 0-16,24 6 0,-24-6 15,29 0-15,-7 0 0,4-2 16,3 2-16,2 2 0,4-2 16,5 1-16,7 0 0,1 0 15,10-1-15,4-1 0,-8 0 16,-3 0-16,8-1 0,0 1 15,-9 2-15,-6 2 0,-1-2 16,-1-1-16,-5 0 0,-4 1 0,0 0 16,-4-1-16,-10 0 0,0 0 15,-7 1-15,-1 2 0,-3 0 16,-1-1-16,-4-1 0,-3-1 16,0 0-16,-8 3 0,-3-2 15,-3-2-15,4 0 0,1 1 0,2 0 16</inkml:trace>
  <inkml:trace contextRef="#ctx0" brushRef="#br0" timeOffset="23462.7464">6180 5005 0,'0'0'0,"0"0"16,0 0-16,-6 20 0,6-20 0,-5 24 15,0-7-15,1 1 0,-1 0 16,-1 2-16,-4 2 0,-2 4 16,0-2-16,2 2 0,-2 2 15,1-2-15,0 0 0,-3 2 16,2-1-16,1-1 0,2-3 16,-2-1-16,4-1 0,-3-4 15,2-2-15,0 0 0,1-3 16,1-4-16,2-1 0,-1-2 15,2 2-15,0-4 0,-3 1 0,4 1 16,1-3-16,1-2 0,-2 4 0,2-4 16,4 0-16,3-4 15,-1 1-15,-1-1 0,0 1 16,0 1-16</inkml:trace>
  <inkml:trace contextRef="#ctx0" brushRef="#br0" timeOffset="24082.6932">6621 5297 0,'0'0'0,"0"0"0,0 0 16,0 0-16,0 0 0,0 0 0,-18 26 15,18-26-15,-15 21 0,15-21 16,-19 25-16,9-11 0,-1 2 16,0 2-16,-1 0 0,-1 1 15,-3-1-15,-3 4 0,1-1 16,1-2-16,3 0 0,1-1 15,-1-2-15,3-2 0,4-2 0,-2-1 16,3 0-16,4-4 0,2 0 16,6-5-16,5-2 15,-4 0-15,0-2 0,-2 2 0</inkml:trace>
  <inkml:trace contextRef="#ctx0" brushRef="#br0" timeOffset="24512.4721">6917 5361 0,'0'0'0,"0"0"0,0 0 15,0 0-15,0 0 0,0 0 16,-23 19-16,23-19 0,-18 14 16,18-14-16,-16 18 0,6-6 15,1-1-15,1 2 0,-1 1 16,1 0-16,1 0 0,2-1 15,0-1-15,1-1 0,1-1 0,2 0 16,1-1-16,1-1 0,0-2 16,1 1-16,1-4 0,3 1 15,1-4-15,1 2 0,4-2 16,2-2-16,1 0 0,1-1 16,-1-3-16,2-1 0,-2 0 15,6-4-15,-1 0 0,-1 1 16,-2 1-16,-1 0 0,-2-2 15,-3 0-15,-1 1 0,-1-1 16,-3 2-16,0 1 0,-3 0 0,-2 0 16,-3-2-16,-3 2 0,-3-1 15,-3 2-15,-2 0 0,-2 2 16,0 1-16,-3 1 0,-1 0 16,1 3-16,0 3 0,1-2 15,1 1-15,3-1 0,1 1 16,2-1-16</inkml:trace>
  <inkml:trace contextRef="#ctx0" brushRef="#br0" timeOffset="24713.0763">7512 5280 0,'0'0'0,"0"0"0,0 0 15,31-7-15,-19 5 0,7 0 16,5 2-16,-1 0 0,0 0 0,6 2 16,-2 1-16,-3 1 0,-5 0 0,-2-2 15,-4 0-15,-2 1 0</inkml:trace>
  <inkml:trace contextRef="#ctx0" brushRef="#br0" timeOffset="24878.8665">7383 5478 0,'0'0'0,"0"0"0,0 0 15,0 0-15,32-6 0,-32 6 0,42-3 16,-18 3-16,1 0 0,4 0 16,4 0-16,0-3 0,-3 2 0,-6 0 15</inkml:trace>
  <inkml:trace contextRef="#ctx0" brushRef="#br0" timeOffset="26178.8901">8516 4760 0,'0'0'0,"0"0"15,0 0-15,-27 19 0,15-11 0,-10 10 16,-5 6-16,2 1 0,0 1 15,-7 12-15,-4 5 16,4-4-16,5-3 0,-5 8 0,5 2 16,5-7-16,5-5 0,0 10 15,4 0-15,3-6 0,2-6 16,4 0-16,3-1 0,0-2 16,2 0-16,2-2 0,2 1 15,4-7-15,1-1 0,8 0 16,5 3-16,-3-7 0,0-1 0,6 2 15,3-3-15,-10-3 0,-5-4 16,-2-1-16</inkml:trace>
  <inkml:trace contextRef="#ctx0" brushRef="#br0" timeOffset="26545.7767">8747 5046 0,'0'0'16,"0"0"-16,0 0 0,-20 28 16,20-28-16,-20 27 0,8-11 0,0 3 15,0 0-15,-4 6 0,2-3 16,1 2-16,0 0 0,-1 1 16,0 0-16,2-3 0,1 0 0,-1 1 15,1-4-15,2-2 0,2-1 16,5-7-16,2 1 0,1-6 15,1-5-15,-2 1 0,3 0 16,-3 0-16</inkml:trace>
  <inkml:trace contextRef="#ctx0" brushRef="#br0" timeOffset="26712.854">8861 5235 0,'0'0'0,"0"0"0,0 0 0,28-9 16,-13 5-16,4 0 0,5 1 15,2-1-15,4 2 0,11 0 16,0-1-16,10 3 0,-2 1 0,-5 1 16,-2-1-16,-6-2 15,-4-3-15,-1 1 0,-8 0 0,-4 2 16</inkml:trace>
  <inkml:trace contextRef="#ctx0" brushRef="#br0" timeOffset="26978.8729">9235 5105 0,'0'0'0,"0"0"16,0 0-16,0 0 0,0 0 0,0 0 15,-8 28-15,8-28 16,-10 28-16,2-13 0,-1 2 15,1 1-15,1 1 0,-1 0 0,0 1 16,2 0-16,-1-2 0,0 4 16,2-2-16,1-2 0,1-3 15,2-1-15,2-5 0,3-3 16,1-4-16,-2 0 0,1 0 16,-2 0-16</inkml:trace>
  <inkml:trace contextRef="#ctx0" brushRef="#br0" timeOffset="27297.7097">9673 5061 0,'0'0'0,"6"-1"0,1 1 16,3-2-16,1 2 0,4 2 16,2 0-16,4 4 0,-1 1 0,-3 2 15,-2 2-15,-3 1 0,-3 2 16,-4 2-16,-4 2 15,-6 1-15,-5 0 0,-3 0 0,-3-1 16,-3 0-16,0-1 0,-6 3 16,-3 0-16,3-3 0,2-3 15,3 1-15,2-1 0,4-1 16,2-1-16,2-3 0,1-1 16,3-1-16,4-1 0,4 1 15,4 1-15,3-5 0,5 0 0,4-2 16,4-1-16,3-1 0,4 0 15,6-2-15,-1-3 16,-6 2-16,-5 1 0,-4 0 0</inkml:trace>
  <inkml:trace contextRef="#ctx0" brushRef="#br0" timeOffset="27545.6729">10038 5186 0,'0'0'0,"0"0"15,0 0-15,32-3 0,-14 1 0,5 2 16,7 0-16,8 0 0,1-1 16,3 1-16,2 1 0,3 0 15,-5 0-15,-3-2 0,-4-1 16,-6-2-16,-6 0 0,-2-1 15,-4-1-15,-6 2 0,-3 1 0,0 1 16</inkml:trace>
  <inkml:trace contextRef="#ctx0" brushRef="#br0" timeOffset="27763.1621">10344 5073 0,'0'0'0,"0"0"0,0 0 0,0 0 16,0 0-16,-11 30 0,11-30 15,-9 28-15,6-13 0,-2 3 16,0 0-16,1 1 0,2 0 0,0 3 16,1-2-16,2-2 15,2-2-15,-1-2 0,1-2 16,-2-4-16</inkml:trace>
  <inkml:trace contextRef="#ctx0" brushRef="#br0" timeOffset="28228.8421">10887 4944 0,'0'0'0,"0"0"0,0 0 15,0 0-15,0 0 0,31 10 0,-31-10 16,20 13-16,-10-6 0,-2 2 16,-3 5-16,-1-1 0,-3 1 15,-6 1-15,-4 1 0,-2-2 16,-2 0-16,-7 3 0,-3-2 16,-1-1-16,0-1 0,2-2 15,2-3-15,3-1 0,4-1 16,2-1-16,3-2 0,1 1 15,0-2-15,1 0 0,2 1 16,4-3-16,0 0 0,7 0 0,3-2 16,2 0-16,1-1 0,7 2 15,2 1-15,0 0 0,0 0 16,1 1-16,1 0 0,-3 3 16,-3 2-16,-3 1 0,-1 3 15,-3 0-15,-3-1 0,-2 2 16,-2 3-16,-3 0 0,-3 0 0,-3 3 15,-3-1-15,-2 0 16,-2 0-16,-6 2 0,0-4 0,0 0 16,1 0-16,0-3 0,-2-2 15,1-3-15,1-2 0,3-5 16,5-2-16,2 1 0,1-1 0,1 2 16</inkml:trace>
  <inkml:trace contextRef="#ctx0" brushRef="#br0" timeOffset="28412.355">11305 5124 0,'0'0'0,"0"0"15,0 0-15,23-6 0,-10 3 16,3 1-16,6 0 0,1 1 16,2-1-16,8 1 0,2 1 15,-4 0-15,-2 3 0,1-1 16,-2 0-16,-6-1 0,-4-2 0,-4 1 15,-2-1-15,-3 1 0</inkml:trace>
  <inkml:trace contextRef="#ctx0" brushRef="#br0" timeOffset="28613.9075">11480 5073 0,'0'0'0,"0"0"15,0 0-15,0 0 0,0 0 0,0 0 16,-5 23-16,5-23 0,0 0 16,-5 23-16,5-23 15,0 23-15,0-23 0,3 20 0,1-8 16,1-5-16,-1 0 0,-1-1 16,1-1-16,-2 0 0</inkml:trace>
  <inkml:trace contextRef="#ctx0" brushRef="#br0" timeOffset="28783.1077">11866 5104 0,'0'0'0,"0"0"0,0 0 16,0 0-16,0 0 0,0 0 15,0 0-15,0 0 0,-3 25 0,3-25 16,0 0-16,0 0 0,15 21 15,-15-21-15,0 0 0,0 0 16</inkml:trace>
  <inkml:trace contextRef="#ctx0" brushRef="#br0" timeOffset="28951.5077">12188 5095 0,'0'0'0,"0"0"16,0 0-16,0 0 0,0 0 0,0 0 15,0 0-15,0 0 0,0 0 16,4 22-16,-4-22 16,0 0-16,0 0 0,25 15 0,-25-15 15,0 0-15</inkml:trace>
  <inkml:trace contextRef="#ctx0" brushRef="#br0" timeOffset="29109.4337">12570 5104 0,'0'0'0,"0"0"16,0 0-16,0 0 0,0 0 0,0 0 15,0 0-15,0 0 0,-12 20 16,12-20-16,0 0 0,0 0 16,0 0-16,0 0 0</inkml:trace>
  <inkml:trace contextRef="#ctx0" brushRef="#br0" timeOffset="29429.6583">12972 5034 0,'0'0'0,"0"0"16,0 0-16,28 2 0,-28-2 0,36 2 15,-12-1-15,1 2 0,2-1 16,7 1-16,0 1 0,-2 0 16,-1-1-16,4 0 0,-3-1 15,-5-1-15,-5 0 0,-6-2 16,-1 0-16,-6-2 0,-1-4 0,-5 1 15,-3-1-15,0 2 0,0 0 16,0 1-16</inkml:trace>
  <inkml:trace contextRef="#ctx0" brushRef="#br0" timeOffset="29664.7038">13173 4931 0,'0'0'16,"0"0"-16,0 0 0,0 0 0,0 0 16,0 0-16,-8 27 0,8-27 15,-5 22-15,5-22 0,-6 30 16,2-13-16,1 0 0,1 0 16,0 0-16,-1-1 0,1 0 15,0 0-15,1 0 0,0 0 16,1-2-16,0 3 0,1-1 15,1-4-15,1-4 0,0-3 0,-1 0 16,-1-1-16</inkml:trace>
  <inkml:trace contextRef="#ctx0" brushRef="#br0" timeOffset="29979.5961">13645 4855 0,'0'0'0,"0"0"0,0 0 16,0 0-16,0 0 0,0 0 16,-3 26-16,3-26 0,-7 25 0,3-9 15,0 5-15,-1 1 16,1 1-16,-2 1 0,1 0 15,-3 5-15,1-2 0,1 0 16,0 0-16,1-4 0,-1-3 0,3 0 16,1-1-16,1-2 0,1 0 15,3 0-15,2 0 16,2-7-16,0-4 0,-2-2 0,0-1 16,-1 1-16</inkml:trace>
  <inkml:trace contextRef="#ctx0" brushRef="#br0" timeOffset="30395.9454">13968 4989 0,'0'0'0,"0"0"0,0 0 16,0 0-16,0 0 0,-22 22 0,22-22 15,-14 22-15,5-9 0,-1 1 16,-1-1-16,1 0 0,3 3 0,-1-1 16,2 0-16,2-1 0,1 1 15,2-2-15,2-1 16,2-1-16,3-1 0,1-3 0,2-1 16,2-1-16,1-2 0,7-2 15,1-1-15,0 1 0,-2-1 16,-1-3-16,-2-6 0,0 1 15,-2 0-15,-2-1 0,0 1 16,-2-2-16,-3 2 0,0-2 16,-2 1-16,-1 0 0,-3-2 0,-4-2 15,-1 0-15,-4 1 0,-2 1 16,-2 0-16,-3 1 0,0 2 16,-1 1-16,1-1 0,-1 1 15,1-2-15,-1 1 0,4 1 16,1 1-16,2 0 0</inkml:trace>
  <inkml:trace contextRef="#ctx0" brushRef="#br0" timeOffset="30829.4216">14360 4678 0,'0'0'0,"0"0"15,0 0-15,0 0 0,24 7 0,-24-7 16,23 12-16,-9-2 16,0 1-16,0 2 0,1 3 15,-2 1-15,0 1 0,1 8 16,-1 2-16,-4 0 0,-1-2 0,-1 8 15,-2 3-15,-1-2 16,-2-2-16,-5 4 0,-5 0 16,-2-3-16,-1-3 0,-5 2 15,1-1-15,0-1 0,-1-1 0,1-5 16,-2-2-16,-1-2 0,0 0 16,0-2-16,0 0 0,1-4 15,0-1-15,3-4 0,2 0 16,3-4-16,2-1 0,2 0 15,-1 0-15,2-2 0,1 0 0,0 0 16,1 0-16,2-3 16,1-3-16,4-2 0,1-1 15,0 1-15,-1 2 0,0-1 0</inkml:trace>
  <inkml:trace contextRef="#ctx0" brushRef="#br0" timeOffset="31279.5525">14957 5135 0,'0'0'0,"0"0"0,0 0 0,0 0 16,0 0-16,32-4 0,-32 4 15,28-2-15,-28 2 0,37-1 16,-14-2-16,-1 2 0,-1-1 0,2 1 15,1-1-15,7 1 16,-2-2-16,-3 1 0,0 1 16,-4 0-16,-3 2 0,-1 0 0,-1-1 15,-3 0-15,-2 0 0,-2 0 16,-1 0-16,-1 0 0,-3 0 16,-1-1-16,0 1 0,-4 0 15,1 3-15,-3-1 0,-2-1 16,1 0-16,1 0 0,0 1 0</inkml:trace>
  <inkml:trace contextRef="#ctx0" brushRef="#br0" timeOffset="32763.022">16755 3997 0,'0'0'0,"0"0"0,0 0 0,0 0 15,0 0-15,-19-18 0,19 18 16,-19-11-16,6 7 0,-2 1 0,-5-1 15,1 0-15,1 1 0,-3-1 16,-1 3-16,-6-2 0,0 1 16,3 0-16,1-1 15,3 1-15,3 0 0,2-1 0,1-1 16,2 1-16,2 0 0,1 3 16,1 1-16,2-2 0,1 0 15,2 2-15,-1 2 0,1-1 0,-1 1 16,0 2-16,-1 2 15,1-1-15,-1 2 0,1 3 16,-2 2-16,2 2 0,0 0 0,0 9 16,0 4-16,0-1 0,-1-1 15,1 6-15,-1 3 0,1 2 16,0 0-16,-1 12 0,-2 3 16,0-3-16,1 0 0,-3 12 15,-1 3-15,1-6 0,1-3 0,-4 9 16,-3-2-16,5-6 0,4-6 15,-3 6-15,0-3 16,1-7-16,1-4 0,2-1 0,-1-1 16,1-2-16,2-4 0,-1-1 15,-1-2-15,2-3 0,0-4 16,1 0-16,1-2 0,0-6 16,0-1-16,1-1 0,-1 2 15,1-5-15,1-1 0,0-1 16,1 0-16,0-4 0,0 1 0,2-3 15,-1 1-15,1-1 0,1 1 16,1-2-16,-1-1 0,1 0 16,-1-1-16,2 0 0,0 0 15,2 0-15,1 0 0,0-1 16,1 1-16,-1 0 0,1 0 16,1 0-16,2 0 0,0 0 15,1 0-15,3 1 0,1 0 16,1 1-16,0 0 0,1 0 15,0-2-15,-1 0 0,1 0 0,0 0 16,1 2-16,-2-1 0,-1 0 16,-2 0-16,-1 1 15,-1 0-15,-2-1 0,0 0 0,-1 2 16,-1-3-16,-1 0 0,0 0 16,-1 0-16,0 0 0,0 0 0,-3 0 15,0 0-15,-2 0 0</inkml:trace>
  <inkml:trace contextRef="#ctx0" brushRef="#br0" timeOffset="34063.2096">16812 4800 0,'0'0'0,"0"0"0,0 0 0,0 0 15,0 0-15,0 0 0,0 0 16,0 0-16,25-12 0,-25 12 15,26-2-15,-26 2 0,37-1 0,-37 1 16,40 1-16,-18-2 0,1-1 16,-1 1-16,1 1 15,4 0-15,0 0 0,-2-1 0,-1 1 16,0 0-16,-2 0 0,-1 0 16,-2-2-16,-2 1 0,-3-1 0,-2 1 15,-2 0-15,-1-1 16,-1 2-16,-2 0 0,0 0 15,-3 0-15,1 2 0,-4-2 0,0 0 16,0 0-16,-5 0 0,2 0 16,1 0-16,-1 0 0</inkml:trace>
  <inkml:trace contextRef="#ctx0" brushRef="#br0" timeOffset="34496.4884">17815 4575 0,'0'0'0,"0"0"16,0 0-16,0 0 0,0 0 0,-5 21 16,5-21-16,-6 21 0,6-21 15,-10 27-15,4-9 0,1-1 16,-1 1-16,0 0 0,-2 2 16,0-2-16,1 1 0,-2 6 15,0 1-15,0-3 0,1-3 16,2 0-16,-1 1 0,2-4 0,-1-4 15,2 0-15,0-2 16,1-1-16,0 0 0,0-1 16,0-1-16,2-3 0,0-1 0,0 0 15,0 1-15,0-3 0,0 1 16,1-3-16,0 0 0,3-4 16,0-2-16,1 2 0,-2 0 15,0 0-15</inkml:trace>
  <inkml:trace contextRef="#ctx0" brushRef="#br0" timeOffset="34881.916">18137 4361 0,'0'0'0,"0"0"0,0 0 16,0 0-16,0 0 0,25-3 0,-25 3 16,24 2-16,-12-1 0,-1 2 15,0 1-15,-1 0 0,-2 0 16,-1 2-16,-2 1 0,-1 0 16,-3 1-16,-3 1 0,-4 1 15,-2-1-15,-1 0 0,-3 1 16,0-1-16,1 0 0,0 0 0,-2 0 15,1 0-15,1-3 0,1 0 16,2 0-16,3-2 0,1-1 16,1 0-16,1-2 0,2-1 15,0 0-15,4 1 0,3 0 16,3 0-16,4 0 0,4 0 16,2 1-16,2 2 0,4-3 15,0-2-15,-4 0 0,-4 1 16,-2-2-16</inkml:trace>
  <inkml:trace contextRef="#ctx0" brushRef="#br0" timeOffset="35128.9258">18499 4742 0,'0'0'0,"8"-2"16,7 1-16,0 1 0,3 0 0,10-1 16,8-1-16,-2 1 0,0 1 15,9 0-15,0 0 0,-5 0 16,-4 0-16,0-4 0,-5-1 16,-11 0-16,-2 1 0,-3-1 15,-3 2-15,-1 0 0</inkml:trace>
  <inkml:trace contextRef="#ctx0" brushRef="#br0" timeOffset="35429.3934">18786 4639 0,'0'0'15,"0"0"-15,0 0 0,0 0 0,0 0 16,-10 25-16,10-25 0,-8 23 16,8-23-16,-10 28 0,3-13 15,0 2-15,2 0 0,-1 0 16,1 1-16,-2-1 0,2 0 16,-2 1-16,2-1 0,0-1 15,2-1-15,1-1 0,1-2 16,1-4-16,1 0 0,1-3 15,1-2-15,2-2 0,-1-1 0,-1-1 16,1 1-16,-1-1 0</inkml:trace>
  <inkml:trace contextRef="#ctx0" brushRef="#br0" timeOffset="35829.6391">19227 4494 0,'0'0'16,"0"0"-16,0 0 0,0 0 0,27-2 15,-16 3-15,3 2 0,1-1 16,0 0-16,1 2 0,0 1 16,0 1-16,-2 1 0,1 4 15,-1 0-15,-5 1 0,-1-1 16,-3 3-16,-4 1 0,-2 0 0,-3-2 15,-5 3-15,-4-1 16,-2 0-16,-2 0 0,0 1 0,-1 1 16,0-4-16,1-1 0,-4 3 15,0-1-15,3-2 0,3-1 16,1 0-16,3 0 0,4-3 16,0 0-16,2-2 0,1 0 15,2 0-15,1-1 0,4 0 16,3 0-16,3-2 0,3-1 0,3-1 15,4-1-15,2-1 16,1-1-16,2 2 0,3-1 16,-3-4-16,-1-5 0,0 1 0,-4 1 15,-4 3-15</inkml:trace>
  <inkml:trace contextRef="#ctx0" brushRef="#br0" timeOffset="36212.6961">19670 4348 0,'0'0'0,"0"0"0,0 0 15,21-2-15,-21 2 0,0 0 16,26 0-16,-26 0 0,21 5 0,-10-1 15,0-1-15,-2 2 16,-1 0-16,-4 1 0,-2 3 16,-2-1-16,-2 2 0,-2 0 0,-3 0 15,-1 0-15,0 1 0,-2-1 16,-1-1-16,-4 2 0,2-2 16,2-1-16,1-1 0,2 0 15,2 1-15,0 1 0,3-2 16,3-2-16,1-1 0,4-1 15,4 2-15,1-1 0,2-1 0,4 1 16,4-2-16,5 2 0,-1-1 16,-1-2-16,-1-4 15,-2 1-15,-2-2 0,-3 1 0,-2-1 16,-2 2-16</inkml:trace>
  <inkml:trace contextRef="#ctx0" brushRef="#br0" timeOffset="36579.3795">20230 4233 0,'0'0'0,"0"0"0,0 0 16,19 11-16,-11-5 0,5 3 0,0 2 16,1 2-16,1 1 0,3 6 15,1 5-15,-2 0 0,-2 2 16,-1 2-16,0 2 0,1 7 16,-1-3-16,-5 2 0,-3-1 15,-3-1-15,-2-2 0,-5 6 16,-5 0-16,-1-3 0,-1-1 0,-8-1 15,-6-3-15,-2-4 0,1-3 16,-9 7-16,-7 4 16,1-6-16,1-3 0,5-4 0,8-4 15,8-6-15</inkml:trace>
  <inkml:trace contextRef="#ctx0" brushRef="#br0" timeOffset="37080.5729">17016 4374 0,'0'0'0,"0"0"0,-19 11 15,5-1-15,1 1 0,-7 7 0,-1 2 16,-1 4-16,0-1 0,-4 8 16,0 2-16,3 1 0,2 1 15,3 2-15,1 1 0,0 4 16,4-2-16,3-2 0,4 1 15,2-4-15,4-2 0,5 0 16,3-1-16,4-2 0,4-3 0,5-3 16,3-2-16,5-3 0,3-1 15,-7-4-15,-5-2 0,-4-4 16</inkml:trace>
  <inkml:trace contextRef="#ctx0" brushRef="#br0" timeOffset="37630.2512">20786 4623 0,'0'0'0,"0"0"0,0 0 0,32-8 16,-32 8-16,32 0 0,-10 0 15,0 0-15,1 1 0,9 0 16,1-1-16,-2 0 0,0 0 16,-4 0-16,-1 1 0,-2-1 15,-2 1-15,1-1 0,-2 0 0,-5 0 16,-2 2-16,-1 0 0,-1 2 16,-1 0-16,0-1 0,-2 0 15,-1 0-15,-2-2 0</inkml:trace>
  <inkml:trace contextRef="#ctx0" brushRef="#br0" timeOffset="38512.4992">21822 4396 0,'0'0'0,"0"0"16,0 0-16,0 0 0,25 0 15,-25 0-15,0 0 0,33 4 16,-19-1-16,0 2 0,2 2 15,-2 0-15,-1 1 0,-1 2 16,1 0-16,-4-1 0,-1 1 0,-2 1 16,-3 2-16,-4 0 0,-3 0 15,-10 3-15,-4-1 0,-3 0 16,-1-2-16,-4-1 0,-1 1 16,1-4-16,3 0 0,-1-1 15,4-1-15,3-1 0,3-2 0,3 0 16,2-2-16,4 0 15,0 1-15,3-2 0,2-1 0,0 0 16,3 0-16,5-2 16,3-1-16,3 0 0,4 0 0,1 0 15,1 0-15,1 2 0,1 1 16,1 0-16,1 0 0,-2 3 16,-2 0-16,-3 3 0,-3 0 15,-2 3-15,-1-2 0,-3 2 16,-3 4-16,-1-1 0,-2 1 0,-3 2 15,-4 0-15,-2 0 0,-3-2 16,-4 2-16,-2 1 0,0-1 16,1-1-16,-6 3 0,-2-1 15,2-2-15,0 1 0,2-3 16,2-3-16,2-1 0,4-3 16,0-1-16,1-2 0,5-5 15,1-3-15,2 2 0,0 0 16,0 0-16</inkml:trace>
  <inkml:trace contextRef="#ctx0" brushRef="#br0" timeOffset="38829.0638">22402 4309 0,'0'0'0,"0"0"15,0 0-15,25-2 0,-25 2 0,0 0 16,26 7-16,-18-4 0,-2 2 16,0 1-16,-2-1 0,-1 2 15,-3 3-15,-3 0 0,-1 2 16,-3-1-16,-2 0 0,1-1 16,-1 0-16,0-2 0,1 0 15,2-2-15,0 0 0,2 1 0,0 0 16,2-3-16,2 0 15,5 0-15,2 1 0,4-2 0,3 0 16,0-1-16,1 0 0,2 0 16,-1-2-16,3 0 0,-3 0 0,-3 0 15</inkml:trace>
  <inkml:trace contextRef="#ctx0" brushRef="#br0" timeOffset="40445.9261">21050 4410 0,'0'0'0,"0"0"15,0 0-15,0 0 0,-3 22 16,3-22-16,-2 28 0,2-28 16,-3 34-16,0-14 0,1 3 15,-1 0-15,-1 2 0,-2 9 16,-3 4-16,1-3 0,3-1 0,-3 6 15,0-2-15,3-5 0,-1-3 16,3-3-16,1-3 16,1-5-16,1-3 0,0-2 0,0-3 15,0-2-15</inkml:trace>
  <inkml:trace contextRef="#ctx0" brushRef="#br0" timeOffset="41062.3393">21788 3799 0,'0'0'16,"0"0"-16,0 0 0,0 0 0,0 0 16,0 0-16,-25 4 0,25-4 15,0 0-15,-28 23 0,28-23 16,-27 27-16,11-12 0,0 3 16,-2 3-16,0 1 0,1 1 0,-9 10 15,-1 4-15,2 0 16,3-2-16,-4 11 0,1 0 15,0-2-15,3 0 0,-4 7 16,-1 0-16,5-3 0,2-3 0,-1 8 16,2 1-16,3-4 0,4-1 15,2 0-15,2-2 0,3-3 16,1-3-16,2 7 0,4-1 16,0-6-16,0-5 0,5 2 15,2 0-15,4-3 0,0-4 0,1-2 16,3-1-16,-5-7 15,-1-3-15,0 1 0,1 1 0,-1-3 16,-1-3-16,-2-3 0,-3-2 16,0-2-16</inkml:trace>
  <inkml:trace contextRef="#ctx0" brushRef="#br0" timeOffset="41379.6142">21375 4696 0,'0'0'0,"0"0"0,0 0 16,0 0-16,0 0 0,0 0 16,0 0-16,23-11 0,-23 11 0,25-4 15,-25 4-15,34-2 0,-17 2 16,3 0-16,2 0 0,-1 0 16,-1-1-16,-2 2 0,-1-1 15,2 1-15,-4 0 0,-2-1 16</inkml:trace>
  <inkml:trace contextRef="#ctx0" brushRef="#br0" timeOffset="41865.189">22637 4673 0,'0'0'0,"0"0"15,0 0-15,0 0 0,0 0 0,0 0 16,0 0-16,30-4 0,-30 4 15,29-2-15,-8-1 16,0 2-16,1 0 0,3 1 16,4 0-16,-3 0 0,1 1 0,5 0 15,-2 0-15,-3 1 0,-4-1 16,0-1-16,-4 0 16,-9-1-16,-5-1 0,1 1 0,-2 0 15,0 0-15</inkml:trace>
  <inkml:trace contextRef="#ctx0" brushRef="#br0" timeOffset="42145.982">22926 4515 0,'0'0'0,"0"0"15,0 0-15,0 0 0,0 0 0,-4 27 16,4-27-16,-9 23 0,9-23 16,-10 29-16,4-13 0,0 0 15,0 0-15,1 3 0,-1 0 16,1-2-16,0 1 0,0 4 16,-1-2-16,2-2 0,1-1 15,2-5-15,1-2 0,0-1 0,0-3 16,0 0-16</inkml:trace>
  <inkml:trace contextRef="#ctx0" brushRef="#br0" timeOffset="42562.468">23518 4509 0,'0'0'16,"0"0"-16,0 0 0,0 0 0,0 0 16,-23 16-16,23-16 15,-25 17-15,25-17 0,-33 18 16,13-4-16,1-2 0,0-1 0,-6 3 16,0-2-16,1 0 0,4-1 15,2-1-15,2-2 0,3 1 0,3-2 16,1-1-16,3 0 15,3-1-15,1 1 0,6-1 16,3-1-16,2-1 0,2 1 0,7-2 16,3-1-16,2 1 0,2-4 15,1 2-15,0 2 0,1-2 16,-2 0-16,7-2 0,0 1 16,-4-1-16,-4 1 0,-3-2 15,-2 2-15,-5 1 0,-2 0 0,-2-1 16,-2 0-16,-3 1 0,0-1 15,-2 1-15,-1 0 16,-2 0-16,-1-4 0,1 1 0,0 3 16,0-3-16</inkml:trace>
  <inkml:trace contextRef="#ctx0" brushRef="#br0" timeOffset="42846.1755">23503 4579 0,'0'0'0,"0"0"16,0 0-16,0 0 0,0 0 15,0 0-15,-6 26 0,6-26 16,0 0-16,-8 34 0,8-34 16,-13 31-16,7-14 0,-3 3 15,-1-2-15,0 1 0,0 1 16,-1 4-16,0 0 0,1-1 15,1-2-15,2-2 0,0-1 16,2-3-16,-1-2 0,2-2 0,0-2 16,1-1-16,1 0 0,2-5 15,2-3-15,0 1 0,-2-1 0,2 1 16</inkml:trace>
  <inkml:trace contextRef="#ctx0" brushRef="#br0" timeOffset="43196.3969">23726 4356 0,'0'0'0,"0"0"0,0 0 15,0 0-15,0 0 0,23-11 0,-23 11 16,0 0-16,27 1 0,-27-1 15,17 8-15,-10-4 0,-2 1 16,-3 5-16,-2 2 0,-1 0 16,0 1-16,-2-1 0,-2 0 15,1 0-15,-1 0 0,1 0 16,0-2-16,-1 0 0,2-1 0,0 0 16,0-2-16,2 0 0,1-1 15,4-1-15,0 0 0,2 0 16,0 0-16,3-2 0,3-3 15,1 0-15,1-1 0,-1-1 16,-1-2-16,-1-1 0,0-2 0,0 0 16,-1-1-16,-2 2 0</inkml:trace>
  <inkml:trace contextRef="#ctx0" brushRef="#br0" timeOffset="43529.7034">24099 4119 0,'0'0'0,"0"0"0,0 0 16,0 0-16,24 18 0,-24-18 16,22 21-16,-10-6 0,1 2 15,0 1-15,-1 4 0,-1 2 16,-1 3-16,0 11 0,-2 3 15,-2-1-15,-3-3 0,-4 11 0,-5-1 16,-2-1-16,0-2 0,-7 7 16,-1-3-16,0-4 0,2-4 15,-7 6-15,-3-4 16,1-4-16,1-4 0,2-3 0,2-5 16,4-3-16,2-3 0,2-5 15,2-1-15,2-6 0,2-2 16,1-4-16,2-5 0,0 0 0,1 3 15,-3-2-15</inkml:trace>
  <inkml:trace contextRef="#ctx0" brushRef="#br0" timeOffset="43745.8225">24560 4597 0,'0'0'0,"0"0"0,19-4 0,-6 1 0,3 0 16,6 0-16,5 1 16,10-1-16,0 2 0,10 1 0,-2 1 15,-4 2-15,-4 0 0,-3-1 16,-3 3-16,-5-3 0,-7 0 16,1-1-16,-4 1 0,-4-2 0</inkml:trace>
  <inkml:trace contextRef="#ctx0" brushRef="#br0" timeOffset="43947.9814">24917 4553 0,'0'0'15,"0"0"-15,0 0 0,0 0 16,0 0-16,-4 18 0,4-18 15,0 0-15,-6 28 0,6-28 0,-3 20 16,2-7-16,0-2 0,2 2 16,3 0-16,-1-2 0,-1-1 0,0-2 15</inkml:trace>
  <inkml:trace contextRef="#ctx0" brushRef="#br0" timeOffset="44128.2518">25469 4665 0,'0'0'0,"0"0"15,0 0-15,0 0 0,0 0 0,0 0 16,0 0-16,0 0 16,0 0-16,17 18 0,-17-18 15,0 0-15,21 16 0,-21-16 0</inkml:trace>
  <inkml:trace contextRef="#ctx0" brushRef="#br0" timeOffset="44297.5303">26051 4614 0,'0'0'0,"0"0"0,0 0 16,0 0-16,0 0 0,0 0 15,0 0-15,0 0 0,16 19 0,-16-19 16,0 0-16,0 0 0</inkml:trace>
  <inkml:trace contextRef="#ctx0" brushRef="#br0" timeOffset="44454.5333">26548 4597 0,'0'0'0,"0"0"16,0 0-16,0 0 0,0 0 0,0 0 16,0 0-16,7 22 0,-7-22 0,0 0 15,18 17-15,-18-17 0</inkml:trace>
  <inkml:trace contextRef="#ctx0" brushRef="#br0" timeOffset="44617.0345">27043 4611 0,'0'0'0,"0"0"16,0 0-16,0 0 0,0 0 0,0 0 15,0 0-15,0 0 0,0 0 16,0 0-16,21 15 0,-21-15 0,0 0 16,22 13-16,-22-13 15,0 0-15</inkml:trace>
  <inkml:trace contextRef="#ctx0" brushRef="#br0" timeOffset="45032.2357">27574 4538 0,'0'0'0,"0"0"0,0 0 15,0 0-15,0 0 0,0 0 16,0 0-16,32-7 0,-32 7 0,33 0 16,-10 0-16,1-1 0,0 0 15,3 2-15,3 0 0,8 1 16,-2 0-16,0-1 0,1 0 16,-4 0-16,-1 0 0,3 3 15,-3-1-15,-5-2 0,-6-4 0,-5 3 16,-4 0-16,-2 0 0,-1 0 15,-2 0-15</inkml:trace>
  <inkml:trace contextRef="#ctx0" brushRef="#br0" timeOffset="45280.245">27892 4360 0,'0'0'0,"0"0"16,0 0-16,0 0 0,0 0 0,0 0 16,-9 28-16,9-28 0,-9 23 15,9-23-15,-9 35 0,4-16 16,-1 2-16,0 1 0,-1 2 16,-1 2-16,1 1 0,-1 9 15,2 0-15,2-4 0,2-4 0,-2-1 16,2-3-16,0-5 0</inkml:trace>
  <inkml:trace contextRef="#ctx0" brushRef="#br0" timeOffset="45729.5377">28988 3918 0,'0'0'0,"0"0"0,0 0 16,-29 13-16,14-5 0,-4 4 0,-2 4 16,-6 6-16,-1 0 0,0 4 15,0 4-15,-5 9 0,2 0 16,1 4-16,1-1 0,1 8 16,2-3-16,5 1 0,5 1 15,0 2-15,4-5 0,7-1 16,5-1-16,1-4 0,1-5 15,5 1-15,3 0 0,2-8 0,3-5 16,3 1-16,2 0 16,0-5-16,0-3 0,8-4 0,4-2 15,-2-1-15,-3 0 0,-7-3 16,-4-1-16,-5-1 0</inkml:trace>
  <inkml:trace contextRef="#ctx0" brushRef="#br0" timeOffset="45929.6618">28965 4446 0,'0'0'0,"0"0"16,0 0-16,0 0 0,0 0 0,0 0 15,27-4-15,-27 4 16,36 0-16,-10 1 0,7 1 15,-2 0-15,-1 0 0,3 0 0,-5-1 16,-5 0-16</inkml:trace>
  <inkml:trace contextRef="#ctx0" brushRef="#br0" timeOffset="46562.6406">29857 4176 0,'0'0'16,"0"0"-16,0 0 0,0 0 0,0-25 16,0 25-16,0 0 0,-9-23 15,4 16-15,-4 2 0,-2 2 16,-2-1-16,-3 2 0,-2 2 16,-3 2-16,1 2 0,0 1 15,-8 4-15,-1 2 0,4 1 0,3 2 16,2 1-16,4-1 15,1 0-15,3-1 0,0 4 16,4 0-16,4-6 0,2 0 0,2 0 16,2-1-16,2-1 0,2 0 15,2-2-15,1-1 0,2 0 16,2-1-16,1-1 0,1-2 16,1-1-16,-1 0 0,3 0 15,2-2-15,-1 0 0,-3 0 0,-1-1 16,0-1-16,-3 0 15,-1-2-15,0 1 0,-1 2 0,-1 1 16,-2-2-16,0 2 0,0 0 16,-2-1-16,0 1 0,-3 1 15,0 0-15,-1 2 0,-1 3 16,-2-1-16,-1 1 0,-1 1 16,1 1-16,-2 3 0,-2 2 15,-2 4-15,-1 1 0,-5 6 16,-2 3-16,1-1 0,0 1 15,1 3-15,-1 1 0,-4 5 0,1-1 16,-2 0-16,0 1 16,2-2-16,2-3 0,-1 6 0,-1-1 15,3-4-15,4-2 0,0-2 16,1-4-16,0-2 0,1-2 0,0-2 16,1-1-16,3-4 15,0-3-15,0-1 0,-1-2 16,4-1-16,2 0 0,1-3 0,0 2 15,0-4-15,3-5 0,-1-2 16,0-4-16,0 1 0,-1 3 16,0-1-16</inkml:trace>
  <inkml:trace contextRef="#ctx0" brushRef="#br0" timeOffset="46929.8168">30123 3922 0,'0'0'0,"0"0"0,0 0 16,0 0-16,0 0 0,21-5 15,-21 5-15,19 5 0,-7-3 16,-3 2-16,1 2 0,-2 0 15,-2 3-15,-4 2 0,-3 1 0,-4-1 16,-1-1-16,-3 3 0,-2 1 16,-1-2-16,-2-1 0,-2 3 15,-2-3-15,2 0 0,1 0 16,2-2-16,2-2 0,2-2 16,2 0-16,4 1 0,6 0 15,1 0-15,2-1 0,5 2 16,4-1-16,3 0 0,0 0 0,3-1 15,2-1-15,-3-2 0,-3 1 16,-3-1-16</inkml:trace>
  <inkml:trace contextRef="#ctx0" brushRef="#br0" timeOffset="47129.9007">30133 4456 0,'0'0'0,"0"0"16,0 0-16,26 0 0,-26 0 16,35-4-16,-8 3 15,0 1-15,2 0 0,4 0 0,5 1 16,5 1-16,-5 0 0,6-2 16,-3 1-16,-4-2 0,-5-1 0,-7 1 15,-4 1-15,-5-1 0</inkml:trace>
  <inkml:trace contextRef="#ctx0" brushRef="#br0" timeOffset="47379.2894">30434 4298 0,'0'0'0,"0"0"15,0 0-15,0 0 0,0 0 0,-17 22 16,17-22-16,-14 23 0,14-23 16,-17 29-16,8-11 15,2 3-15,-1 0 0,2 0 16,2 1-16,1 3 0,2-3 0,2-1 16,2-4-16,-1-1 0,0-4 15,1-1-15</inkml:trace>
  <inkml:trace contextRef="#ctx0" brushRef="#br0" timeOffset="47663.2264">30945 4337 0,'0'0'0,"0"0"0,0 0 16,-14 16-16,14-16 0,-17 15 16,6-2-16,-1-1 0,0 2 0,0 1 15,0 2-15,-2 2 0,1-2 16,2 1-16,3-1 0,0 0 16,1-2-16,3-1 0,1-1 15,0-1-15,2-1 0,6-4 16,3-1-16,5-3 0,1 0 0,-2-1 15,-1 0-15,-2 0 0</inkml:trace>
  <inkml:trace contextRef="#ctx0" brushRef="#br0" timeOffset="48030.0776">31161 4376 0,'0'0'0,"0"0"0,0 0 16,0 0-16,0 0 0,-24 17 0,24-17 16,-14 14-16,14-14 0,-17 18 15,9-7-15,-1 2 0,1-2 16,0 1-16,2 1 0,0-2 16,2-1-16,3-2 0,2 2 15,0-3-15,1 0 0,2-3 16,2-2-16,1 1 0,1-1 0,5-2 15,1-1-15,0-2 0,1 0 16,-1-3-16,-1-2 0,4-1 16,-3-1-16,0-1 0,1 0 15,-3 0-15,-1 2 0,-2-1 16,-3-1-16,-2 0 0,-3 1 16,-2-1-16,-3 1 0,-1 2 15,-4 1-15,-2 0 0,-1-1 16,1 1-16,2 1 0,1 2 0</inkml:trace>
  <inkml:trace contextRef="#ctx0" brushRef="#br0" timeOffset="48312.8212">31463 4088 0,'0'0'0,"0"0"16,0 0-16,0 0 0,25 6 0,-25-6 15,21 7-15,-11-1 0,-1 2 16,-2 0-16,0 3 16,-2-2-16,0-1 0,-2 3 0,-2 0 15,-1 0-15,-2-1 0,-1 2 16,-3-3-16,1 1 0,-1-1 16,1-1-16,0 0 0,3-1 15,0 0-15,1-1 0,1 0 16,2-1-16,2 0 0,3-2 15,2-1-15,2 0 0,1-1 0,1-1 16,2-1-16,-3 0 0,-1-1 16,-1 1-16</inkml:trace>
  <inkml:trace contextRef="#ctx0" brushRef="#br0" timeOffset="48679.4447">31914 4124 0,'0'0'0,"0"0"0,0 0 16,9 20-16,-9-20 0,7 22 15,-4-5-15,1 0 0,-1 0 0,-2 2 16,0 3-16,-2 6 16,-2-3-16,-3 4 0,-1 3 15,-3-3-15,-1-1 0,-6 3 0,-1-2 16,-1-2-16,-1-3 0,0 0 16,1-2-16,2-3 0,0-3 15,2-3-15,-1 0 0,4-3 16,2-3-16,1-2 0,1-3 15,2-2-15,0-2 0,2 1 0,1 0 16,-1 1-16</inkml:trace>
  <inkml:trace contextRef="#ctx0" brushRef="#br0" timeOffset="49263.0513">32370 3490 0,'0'0'15,"0"0"-15,0 0 0,27-4 16,-18 3-16,5 1 0,2-1 0,0 1 16,-2 1-16,3 2 15,1 2-15,4 3 0,-2-1 0,-2 3 16,-2 0-16,-1 2 0,-3 0 16,-1 1-16,0 2 0,-2-1 15,-2 2-15,-1 2 0,-1 1 16,-1 1-16,-2 1 0,-1 2 15,-1 0-15,-1 1 0,-1 4 0,-3 6 16,1 1-16,-3 0 16,0 0-16,-1 4 0,1 5 15,-2-1-15,0 2 0,-4 11 0,2 3 16,0-2-16,0-3 0,-5 13 16,-2 1-16,-1-4 0,1-3 15,-5 4-15,-1-2 0,1-5 16,1-2-16,-4 5 0,-1-2 15,-3 12-15,5-11 0,4-4 16,2-5-16,2-6 0,0-3 0,-5-5 16,-3-1-16,3-3 0,2-1 15,-1-3-15,0-1 0,-6-3 16,-2 1-16,0-11 0,-10 6 16,-10-5-16,-9 0 0,-19 5 15,-7 1-15,2-1 0,24-7 16,19-4-16</inkml:trace>
  <inkml:trace contextRef="#ctx0" brushRef="#br0" timeOffset="56897.0101">17554 5609 0,'0'0'0,"0"0"0,0 0 16,0 0-16,0 0 0,0 0 16,0 0-16,0 0 0,0 0 15,-12 24-15,12-24 0,-17 28 16,17-28-16,-20 29 0,7-11 15,-3 0-15,0 0 0,-4 3 0,1 4 16,2-3-16,0-1 16,-1 0-16,0-2 0,0 0 15,3-1-15,0-1 0,2 0 0,2-1 16,1-2-16,2-1 16,2-3-16,0-3 0,3 1 0,2-4 15,2 2-15,4-6 0,3-3 16,-1 1-16,-2 0 0,1 2 15</inkml:trace>
  <inkml:trace contextRef="#ctx0" brushRef="#br0" timeOffset="57113.4775">17906 5808 0,'0'0'0,"8"-3"16,4 1-16,4 1 0,2 0 15,10 1-15,3-3 0,2 2 16,2 2-16,6-1 0,-2 0 16,-3 0-16,-2 3 0,-1-1 15,-1 3-15,-4-1 0,-4-3 0,-5 5 16,-4-2-16,-4-1 0,-3-3 16,-2 0-16,-1 0 0,-1 0 15</inkml:trace>
  <inkml:trace contextRef="#ctx0" brushRef="#br0" timeOffset="57396.4677">18137 5642 0,'0'0'0,"0"0"0,0 0 0,0 0 16,0 0-16,0 0 0,0 0 15,-10 24-15,10-24 0,-13 21 16,13-21-16,-19 28 0,9-14 0,0 4 16,-1 0-16,1 1 0,1-1 15,2-1-15,-1 1 0,-1 3 16,1 0-16,2-1 0,0 1 16,3-1-16,1-4 0,3-3 15,2-6-15,-1 0 0,1 0 0,-1-3 16</inkml:trace>
  <inkml:trace contextRef="#ctx0" brushRef="#br0" timeOffset="57746.109">18683 5654 0,'0'0'15,"0"0"-15,0 0 0,23-3 0,-23 3 16,23 0-16,-10 2 15,1 3-15,0-3 0,1 5 0,2 2 16,-2-2-16,0 2 0,-1 3 16,-2 0-16,-4 1 0,-4 2 15,-5-1-15,-6 2 0,-4 0 16,-3-1-16,-5 2 0,-3-4 16,-1 1-16,0-1 15,-1 1-15,-1 0 0,0 0 0,3-1 16,3-1-16,2 3 0,3-5 15,5 1-15,0 0 0,1-1 16,5-2-16,4 0 0,4-2 16,5-1-16,5-1 0,2 1 0,6-3 15,5 0-15,4-2 0,3 3 16,7-3-16,-2-3 0,-7 1 16,-7 1-16,-4 0 0</inkml:trace>
  <inkml:trace contextRef="#ctx0" brushRef="#br0" timeOffset="58063.5465">19755 5791 0,'0'0'0,"11"-1"0,5 1 0,3 0 16,2 0-16,12 0 0,6 0 15,-2 0-15,-1 0 0,10 4 16,0-1-16,-4-2 0,-4 2 0,7-2 15,-4 1-15,-7 2 0,-8-2 16,-4 0-16,-3-1 0,-5 1 16,-3-2-16,-2 0 0</inkml:trace>
  <inkml:trace contextRef="#ctx0" brushRef="#br0" timeOffset="58313.6927">20115 5692 0,'0'0'0,"0"0"15,0 0-15,0 0 0,0 0 0,0 0 16,-6 27-16,6-27 0,0 0 16,-8 32-16,8-32 15,-8 29-15,4-12 0,-2 1 16,0 0-16,0-3 0,1 2 0,0-1 15,2 1-15,0 0 0,0-3 16,3 4-16,5-3 0,-3-5 16,0-3-16,0 1 0</inkml:trace>
  <inkml:trace contextRef="#ctx0" brushRef="#br0" timeOffset="58780.6969">21026 5624 0,'0'0'0,"0"0"15,0 0-15,0 0 0,24 7 0,-24-7 16,26 13-16,-13-4 16,0 0-16,-2 1 0,0 1 15,-2 2-15,-1 0 0,-4 4 16,-4 1-16,-3-4 0,-3 1 15,-5-1-15,-3 1 0,0-2 16,-1 0-16,-1-1 0,-2-4 0,2 2 16,-1-6-16,4 3 0,2-4 15,2-1-15,2 3 0,2-4 16,-1 2-16,6-3 0,0 2 16,8-2-16,5 0 0,1-2 15,-2 2-15,2 0 0,1 2 16,0 0-16,-2 1 0,1 1 15,1 3-15,-4 1 0,-1 0 0,-3 2 16,-1 0-16,-3 1 0,-1 1 16,-3 0-16,-2 2 0,-3-3 15,0 0-15,-1 0 0,-1-1 16,1 1-16,-2 0 0,-2-3 16,-1 3-16,0-2 0,-2-1 15,0 2-15,-1 1 0,-1-4 0,2-2 16,2 1-16,2-3 0,1 1 15</inkml:trace>
  <inkml:trace contextRef="#ctx0" brushRef="#br0" timeOffset="58996.7162">21687 5844 0,'0'0'16,"8"-3"-16,6-1 0,2 0 15,4 2-15,9-1 0,2 1 16,0 2-16,0-2 0,5 2 0,-4 2 16,-4-2-16,-1 2 0,-3-2 15,-2-2-15,-3 2 0,-3-2 16,-3 0-16,-5-1 0,-1-1 16,-1 2-16,-2 1 0</inkml:trace>
  <inkml:trace contextRef="#ctx0" brushRef="#br0" timeOffset="59213.8698">21978 5697 0,'0'0'0,"0"0"0,0 0 0,0 0 16,0 0-16,0 0 0,-15 18 16,15-18-16,0 0 0,-15 29 15,15-29-15,-13 28 0,6-13 16,2 0-16,-1 2 0,1-1 15,0 1-15,1 0 0,-1 1 0,2-1 16,1 1-16,1 2 0,1 0 16,3-3-16,4-2 0,-2-5 15,1 1-15,-2-2 0</inkml:trace>
  <inkml:trace contextRef="#ctx0" brushRef="#br0" timeOffset="59563.134">22992 5599 0,'0'0'0,"0"0"15,0 0-15,0 0 0,0 0 0,-12 27 16,12-27-16,-17 25 0,17-25 15,-23 32-15,9-14 0,0-2 16,-1 1-16,2 0 0,0 1 16,-2 3-16,1-3 0,2 2 15,1-1-15,3-3 0,4-3 16,4 1-16,3-5 0,3 1 16,3-2-16,6-2 0,7 0 15,2-2-15,2-4 0,1 0 16,3 0-16,-2-3 0,-1 2 0,5-2 15,-3-4-15,-3 3 0,-1-2 16,-6 2-16,-3 0 0,-3 2 16</inkml:trace>
  <inkml:trace contextRef="#ctx0" brushRef="#br0" timeOffset="59780.2806">23074 5783 0,'0'0'16,"0"0"-16,0 0 0,0 0 0,-19 15 16,19-15-16,-13 21 0,13-21 15,-17 23-15,7-7 0,-1 2 16,-1 3-16,0-2 0,-2 7 16,-1 1-16,2-6 0,1 1 15,1-1-15,1 0 0,5 1 16,1-1-16,2-5 0,0 0 0,0-5 15</inkml:trace>
  <inkml:trace contextRef="#ctx0" brushRef="#br0" timeOffset="60013.3823">23951 5735 0,'0'0'16,"13"2"-16,7-2 0,0 1 0,0 1 16,14 0-16,11 1 0,-1 1 15,-1 1-15,8 3 0,-2-1 16,-7-2-16,-5-1 0,-3 1 16,-3 2-16,-7-5 15,-5 1-15,-5-1 0</inkml:trace>
  <inkml:trace contextRef="#ctx0" brushRef="#br0" timeOffset="60196.4842">24361 5704 0,'0'0'0,"0"0"0,0 0 16,0 0-16,0 0 0,0 23 15,0-23-15,0 0 0,16 24 0,-16-24 16,28 25-16,-8-14 0,4-4 16,-3 0-16,-2 0 0,-3-2 15</inkml:trace>
  <inkml:trace contextRef="#ctx0" brushRef="#br0" timeOffset="60343.8455">25537 5815 0,'0'0'16,"0"0"-16,0 0 0,0 0 0,0 0 15,31 7-15,-31-7 0,29 8 16,-29-8-16,22 7 0</inkml:trace>
  <inkml:trace contextRef="#ctx0" brushRef="#br0" timeOffset="60522.3458">26683 5708 0,'0'0'0,"0"0"0,0 0 0,0 0 16,0 0-16,0 0 0,23-5 15,-23 5-15,27 3 0,-8-1 0,3 2 16,-3 0-16,-2-1 0,-3-1 15</inkml:trace>
  <inkml:trace contextRef="#ctx0" brushRef="#br0" timeOffset="60696.7175">27657 5662 0,'0'0'0,"0"0"0,0 0 16,0 0-16,0 0 0,0 0 15,0 0-15,0 0 0,0 0 0,30 15 16,-30-15-16,28 13 0,-28-13 16,31 13-16,-18-8 0,-1-1 15</inkml:trace>
  <inkml:trace contextRef="#ctx0" brushRef="#br0" timeOffset="60963.1695">28495 5604 0,'0'0'0,"0"0"0,0 0 16,26-2-16,-26 2 0,38 0 0,-7 1 15,2-1 1,2 1-16,21 3 0,8-1 15,-4 1-15,-5 0 0,8 1 0,6 0 16,-9-1-16,-7-1 0,0-1 16,-7 2-16,-9-4 0,-9-2 0,-7-1 15,-4 2-15,-5 0 0</inkml:trace>
  <inkml:trace contextRef="#ctx0" brushRef="#br0" timeOffset="61196.7682">29028 5488 0,'0'0'16,"0"0"-16,0 0 0,0 0 0,0 0 0,0 0 16,-20 20-16,20-20 0,-12 25 15,12-25-15,-16 31 0,7-11 16,1 1-16,-1 3 0,1 1 15,3 0-15,0 0 0,4 6 16,3-1-16,3-5 0,0-3 16,1-3-16,-2-3 0,-1-3 15</inkml:trace>
  <inkml:trace contextRef="#ctx0" brushRef="#br0" timeOffset="61796.3673">29780 5549 0,'0'0'0,"0"0"0,6-16 0,-2 4 16,-1-1-16,0 1 0,2-1 15,0-4-15,1-1 0,-2 1 16,-1 1-16,-1 3 0,-2 2 0,-3 0 16,0 0-16,-2 3 0,-3 0 15,-4 5-15,-4 2 16,0 2-16,-2 1 0,0 4 15,1 3-15,0-2 0,2 0 0,-1 4 16,1 4-16,2-3 0,1 0 16,2 1-16,2-2 0,1 1 15,2-1-15,1-1 0,2 0 16,2-2-16,1-1 0,4-1 16,1 1-16,2-3 0,1 2 0,2-3 15,2-1-15,1 1 0,2-2 16,-1 1-16,1 2 15,-2-4-15,-1 1 0,-2 0 0,-1 0 16,-2 0-16,-1 2 16,-3 1-16,-1 1 0,-2 0 15,-2 1-15,-1-1 0,-1 3 0,-3 0 16,-1 1-16,-2 2 0,-2 1 16,-4 8-16,1-1 0,-1 3 15,-1 2-15,-1 0 0,-3 3 16,-1 0-16,0 2 0,-5 7 15,2 2-15,-1-2 0,-2 0 16,-3 7-16,-1-4 0,3-2 16,3 1-16,0-2 0,1 0 0,0-1 15,-1 0-15,-2-3 0,4-3 16,4-4-16,4-3 0,4-4 16,2-4-16,1-3 0,2-1 15,1-3-15,2 0 0,3-7 16,0 0-16,4-10 0,3-1 15,-2 1-15,0 3 0,-2 2 0</inkml:trace>
  <inkml:trace contextRef="#ctx0" brushRef="#br0" timeOffset="61996.811">29991 5726 0,'0'0'0,"0"0"15,27-7-15,-5 3 0,6-2 0,12 2 16,7 2-16,-2 0 0,1 2 16,10 2-16,0 0 15,1 1-15,-7 1 0,-6-1 0,-5-3 16,-7 1-16,-4 0 0,-5-2 16,-4-3-16,-4 0 0,-3 1 15,-3 2-15</inkml:trace>
  <inkml:trace contextRef="#ctx0" brushRef="#br0" timeOffset="62230.532">30491 5565 0,'0'0'0,"0"0"0,0 0 16,0 0-16,-17 18 0,17-18 15,-15 18-15,15-18 0,-23 25 16,11-11-16,0 4 0,-2-2 15,1 2-15,1 0 0,0 5 16,-1 2-16,1-3 0,0 0 0,1-2 16,4-2-16,1 0 0,3-3 15,2-1-15,2-4 0,2-5 16,1 1-16,-1-2 0,-1 0 16</inkml:trace>
  <inkml:trace contextRef="#ctx0" brushRef="#br0" timeOffset="62513.6124">30896 5547 0,'0'0'0,"0"0"0,0 0 0,0 0 15,0 0-15,-14 22 0,14-22 16,-17 23-16,7-7 0,0 2 15,-1 2-15,1-1 0,0 3 0,0-1 16,0 4-16,-1 0 0,1 0 16,1-4-16,2 1 0,0-4 15,3 0-15,0-4 0,2 0 16,2-3-16,4-3 0,3 2 16,5-2-16,4-4 0,3-2 0,-4-2 15,-2 0-15,-2 0 0</inkml:trace>
  <inkml:trace contextRef="#ctx0" brushRef="#br0" timeOffset="62912.9812">31099 5629 0,'0'0'0,"0"0"0,0 0 16,0 0-16,0 0 0,-18 19 0,18-19 15,-17 17-15,17-17 0,-21 23 16,9-10-16,0 1 0,1 0 0,1 2 16,1 1-16,1-1 15,0 0-15,0 2 0,2-4 16,0 0-16,2-3 0,0-2 16,3 0-16,2-4 0,2 0 15,3-1-15,5 0 0,1-1 16,2-3-16,1-2 0,2 1 15,3-6-15,0 0 0,0-1 0,0-3 16,0 4-16,0-3 0,-4 1 16,0-4-16,-3 3 0,-2 0 15,-1 0-15,-2-1 0,-2 2 16,0-1-16,-4 2 0,-2-2 16,-4 1-16,-4 0 0,-8-2 15,-6 4-15,-1 0 0,-2 1 0,-4 3 16,-2 1-16,0 2 0,6 0 15,4 0-15</inkml:trace>
  <inkml:trace contextRef="#ctx0" brushRef="#br0" timeOffset="65364.7832">30645 6676 0,'0'0'0,"14"2"16,4 3-16,9-1 0,0 3 0,9 0 15,0 3-15,-2-2 16,-2 2-16,2-3 0,-3-2 16,-6 1-16,-7-2 0,-3-2 15</inkml:trace>
  <inkml:trace contextRef="#ctx0" brushRef="#br0" timeOffset="65580.5426">30132 6890 0,'0'0'15,"0"0"-15,0 0 0,27 7 0,-27-7 16,39 4-16,-8 0 0,3-2 15,3 2-15,18 0 0,6 0 16,11 3-16,-3-3 0,15 3 16,0-4-16,-18 0 0,-14-2 0,-13 2 15</inkml:trace>
  <inkml:trace contextRef="#ctx0" brushRef="#br0" timeOffset="66114.9949">32098 6665 0,'0'0'0,"0"0"16,0 0-16,0 0 0,0 0 0,-20-3 15,20 3-15,-27 3 0,27-3 16,-36 4-16,12 2 0,-2-1 16,0 1-16,-9 2 0,-2 3 15,2-1-15,0 1 0,-6 7 16,2 0-16,3 2 0,3-1 16,1 6-16,1-1 0,6-1 15,4 1-15,2 5 0,5 0 16,4-1-16,3-3 0,7-1 0,6-1 15,1-2-15,3-3 0,3-1 16,4-3-16,-1-2 0,3-2 0,10 4 16,4-6-16,0-1 15,1-2-15,4-3 0,1 0 16,0-4-16,0-2 0,-1-1 16,2 0-16,-3-2 0,-1 2 15,4-6-15,-1-4 0,-7-1 0,-3 0 16,-4-1-16,-3 0 15,-5 3-15,-3 0 0,-1-4 0,-1-7 16,-4 3-16,-2 1 0,-5-1 16,-3 0-16,-4 0 0,-4-1 15,-9 0-15,-6-4 0,-4 4 16,-2 0-16,-9 1 0,-8-4 16,12 5-16,7 7 0,7 3 15</inkml:trace>
  <inkml:trace contextRef="#ctx0" brushRef="#br0" timeOffset="75197.2501">10388 7287 0,'0'0'0,"0"0"0,0 0 15,0 0-15,0 0 0,0 0 0,0 0 16,23-6-16,-23 6 0,21-3 16,-21 3-16,35-2 0,-12 0 0,5 0 15,4-1-15,4-1 16,4 2-16,16-3 0,5 2 0,16-3 16,0 0-16,18-1 0,1 1 15,12 0-15,-5 1 0,10 1 16,-4 4-16,-4-3 0,-4-1 15,40 0-15,-13-3 0,-15 3 16,-8 1-16,-7 6 0,-3 1 16,-7-4-16,-3 0 0,-2 0 15,0 0-15,-6 4 0,-3 3 0,-7-4 16,-5-2-16,-8-5 0,-6 0 16,-2 1-16,-1 3 0,-10 0 15,-5 0-15,-5 2 0,-2-2 16,-5-4-16,-5-1 0,-6 3 15,-4 0-15,-3 2 0,0 0 0,-3 3 16,-5-2-16,-6-3 16,-6-7-16,8 5 0,2 0 0,3 1 15</inkml:trace>
  <inkml:trace contextRef="#ctx0" brushRef="#br0" timeOffset="75665.1141">10382 7530 0,'0'0'0,"0"0"0,0 0 16,30-3-16,-30 3 0,42-7 0,-8 2 16,4 2-16,1-1 0,25-2 15,10-2-15,14-3 0,-2 2 0,28-1 16,26-1-16,1 0 16,-16 2-16,57 1 0,-10 3 15,-30 2-15,-19 0 0,2 1 16,3-2-16,-22 4 0,-16 0 0,7 2 15,6 2-15,-16-3 0,-9-1 16,2 2-16,0 1 16,-16-1-16,-11 1 0,-1-2 0,0-1 15,-12-2-15,-8 0 0,-4 2 16,-2 3-16,-9-3 0,-5 0 0,-2-1 16,0 1-16,-4-1 15,-3 0-15,-3 1 0,-4 3 16,-3-2-16,-1 2 0,-6-1 15,-7 4-15,6-3 0,4 1 0,3-3 16</inkml:trace>
  <inkml:trace contextRef="#ctx0" brushRef="#br0" timeOffset="77130.5882">2489 7955 0,'0'0'16,"0"0"-16,0 0 0,0 0 0,0 0 15,-6 32-15,6-32 0,-7 28 16,3-10-16,-1 2 0,-4 4 15,1 0-15,-1-2 0,-4 6 16,-2-1-16,-1 1 0,-2 0 16,2-4-16,3-3 0,0-3 0,4-3 15,-3 1-15,4-2 16,2-5-16,0-2 0,3-3 0,0-2 16,3-6-16,3-2 0,3-5 15,4-2-15,2-2 0,1-1 16,3 0-16,-3-1 0,1-3 15,1 0-15,4-6 0,1 0 16,-1 5-16,3 2 0,-2 0 16,2 0-16,-5 3 0,-2 2 0,1 1 15,-4 2-15,1 3 0,-1 2 16,-1 0-16,1 1 0,-3 3 16,0 3-16,-1 2 0,-2 5 15,0-1-15,-1 1 0,-1 3 16,-3 2-16,-1 4 0,-1-1 0,-5 2 15,1 2-15,0-1 16,-1 0-16,-1 0 0,1-1 16,0 0-16,0-2 0,2-2 15,-2-1-15,3-2 0,0-3 0,1-2 16,0-1-16,2-2 0,0-3 16,5-4-16,3-7 0,-2 3 15,-1 0-15,0 2 0</inkml:trace>
  <inkml:trace contextRef="#ctx0" brushRef="#br0" timeOffset="77431.0572">3326 7646 0,'0'0'0,"0"0"0,0 0 15,0 0-15,3 31 0,-3-31 0,-6 35 16,0-13-16,-1 2 0,1 2 16,-3 3-16,-4 9 0,-2-2 15,-1 1-15,-4 1 0,-2 5 16,1-2-16,1-3 0,1-3 16,2-4-16,-1-3 0,-3 4 15,1-5-15,3-4 0,6-3 0,-4-3 16,4-1-16,0-6 15,4-3-15,-3-4 0,1-3 16,2-3-16,1 0 0,1 0 0,1 1 16,0-1-16</inkml:trace>
  <inkml:trace contextRef="#ctx0" brushRef="#br0" timeOffset="77813.9382">3029 8026 0,'0'0'15,"0"0"-15,0 0 0,26-18 0,-26 18 16,28-15-16,-6 6 0,0-1 16,1 1-16,12-3 0,2 0 15,-3 1-15,-2-2 0,9 1 16,3 2-16,-7 3 0,-3 2 16,0 2-16,-3 3 0,-2-1 15,-1 1-15,1 4 0,0 3 16,-11-2-16,-1 1 0,-4 2 15,-2 4-15,-1 1 0,-4 1 0,-4 4 16,-2 3-16,-2 0 0,-1 2 16,-3 3-16,-4 2 0,-2-1 15,0-1-15,-2 2 0,0 1 16,0 3-16,-2-2 0,0-2 16,-3-3-16,1 0 0,2-4 0,-3 0 15,2-3-15,2-2 16,2-4-16,1-1 0,0-4 15,2-2-15,0-2 0,-2-7 0,-6-3 16,4-7-16,1-1 0,1 3 16,3 0-16,3 4 0</inkml:trace>
  <inkml:trace contextRef="#ctx0" brushRef="#br0" timeOffset="78013.6484">3266 8007 0,'0'0'0,"0"0"16,0 0-16,0 0 0,0 0 0,22 22 15,-22-22-15,19 15 0,-19-15 0,16 19 16,-9-9-16,0 0 16,-2-2-16,-1 0 0,-2-2 15,1 1-15,-2-3 0,1 0 16</inkml:trace>
  <inkml:trace contextRef="#ctx0" brushRef="#br0" timeOffset="78183.1701">2958 7892 0,'0'0'0,"0"0"15,0 0-15,0 0 0,30 16 0,-30-16 16,31 18-16,-16-10 0,-3 0 16,0-1-16</inkml:trace>
  <inkml:trace contextRef="#ctx0" brushRef="#br0" timeOffset="79047.2468">4362 7624 0,'0'0'0,"0"0"0,0 0 0,0 0 16,0 0-16,0 0 0,0 0 16,-17 14-16,17-14 0,-31 20 15,6-6-15,-2 1 0,2 0 0,-4 3 16,-2 0-16,-4 2 15,0 0-15,1-4 0,5-2 16,4-3-16,6-1 0,0-1 16,2-3-16,5-3 0,3-2 0,5-3 15,2-2-15,3 0 0,3 1 16,3 1-16,3-1 0,0 2 16,2 1-16,-2 2 0,2 3 15,-3 3-15,1 2 0,-2 2 16,2 3-16,-3 7 0,-3 5 15,1 1-15,-2 1 0,-3 1 16,1 2-16,-1 7 0,-1-1 16,1-1-16,-2-1 0,1-4 15,-1-1-15,-1 1 0,2-6 0,-2-2 16,1-3-16,1-6 0,-1-3 16,0-2-16,2 0 0,-2-4 15,2-2-15,0-4 0,4 0 16,-1-6-16,2-4 0,-1-8 15,1-6-15,0 2 0,0 5 0,-2 2 16</inkml:trace>
  <inkml:trace contextRef="#ctx0" brushRef="#br0" timeOffset="79880.5908">4445 7522 0,'0'0'0,"0"0"16,0 0-16,0 0 0,0 0 16,0 0-16,0 0 0,0 0 0,29 11 15,-29-11-15,0 0 0,25 13 16,-25-13-16,26 9 0,-10-4 16,2 0-16,-1-3 0,1 1 15,-1 1-15,0 0 0,0 1 16,-1-1-16,0-1 0,-2 2 15,-1 0-15,-5 2 0,-1-1 16,-5 4-16,-4 2 0,-5 1 16,-4 3-16,-8 5 0,-6 2 0,-6 1 15,-4 2-15,-12 7 0,-1 0 16,-3 1-16,0-2 0,-10 4 16,-1-1-16,-4 3 0,3-4 15,9-4-15,3-2 0,5 0 16,10-3-16,8-7 0,7-4 15,7-5-15,5-3 0,3-2 16,6-4-16,4-1 0,5-4 16,7-3-16,8-4 0,5-3 15,6-2-15,6 1 0,5 0 0,3 1 16,4-1-16,8-1 0,1 1 16,1 3-16,1 2 0,4-1 15,-3 2-15,-3 3 0,-7 2 16,-5 4-16,-5 4 0,-5 2 15,-5 2-15,-8 1 0,-4-1 0,-3 4 16,-2 3-16,-6-3 16,-2-1-16,-10-1 0,-3 2 15,-6 2-15,-3 1 0,-2-3 16,-3 1-16,-3 0 0,-2-3 0,-4 1 16,-5-2-16,2-1 0,4-3 15,-4-1-15,1-2 0,-2-2 16,3-3-16,2-1 0,4-3 15,2-3-15,2-2 0,1-3 16,3 0-16,4-2 0,0-2 0,3 1 16,0 2-16,5 2 0,-1 2 15,1 3-15,1 2 0,0 0 16,0 1-16,0 1 0,0 2 16,0 2-16,0 2 0,0 0 15,-3-1-15,3 4 0,0 1 16,0 5-16,-4 0 0,2 3 15,1 0-15,-2 1 0,-1 1 16,2 0-16,0-1 0,1 1 16,-3 0-16,1 0 0,0-1 0,0 1 15,0-2-15,3-1 0,3-1 16,0-1-16,1-1 0,5-5 16,3-1-16,-1-8 0,4-8 15,-3 5-15,-2-1 0,0 3 16</inkml:trace>
  <inkml:trace contextRef="#ctx0" brushRef="#br0" timeOffset="80230.7547">5065 7731 0,'0'0'0,"0"0"0,0 0 0,35-7 15,-15 4-15,2 1 0,3-2 16,1 2-16,0 0 0,6 1 15,-2 1-15,-1 1 0,-3 1 0,-6 2 16,-2 2-16,-5 0 0,-7-1 16,-6 2-16,-6 2 15,-4 2-15,-2 2 0,-7 2 0,-3-2 16,0 2-16,-1 1 0,-5 3 16,1-1-16,3 0 0,2-2 15,4-3-15,1 0 0,6-2 16,3 0-16,5-1 0,4 0 15,6-1-15,4-1 0,2-4 16,3-3-16,-2-3 0,3-3 0,3-4 16,1-3-16,-1-2 15,-1-2-15,-4-3 0,-1-3 0,-5 1 16,-2-1-16,-1 4 0,-1 3 16,-2 3-16</inkml:trace>
  <inkml:trace contextRef="#ctx0" brushRef="#br0" timeOffset="80480.4485">5109 7606 0,'0'0'0,"0"0"0,0 0 15,0 0-15,0 0 0,0 0 0,-3 23 16,3-23-16,-3 30 0,6-8 16,0 2-16,0 4 0,1 1 15,1 4-15,2 1 0,0 10 16,0 0-16,1 8 0,-1-2 15,0-4-15,1-5 0,-2 2 16,2-4-16,-1-5 0,0-4 0,0-4 16,-2-4-16,-2-5 0,-1-3 15,0-3-15,2-4 0,-3-2 16,1-3-16,1-1 0,-2 0 16,-1-1-16</inkml:trace>
  <inkml:trace contextRef="#ctx0" brushRef="#br0" timeOffset="81197.4252">5412 7964 0,'0'0'0,"0"0"0,0 0 0,0 0 16,0 0-16,0 0 0,-15 31 15,15-31-15,-20 29 0,5-9 16,-4 1-16,0 0 0,-3 1 15,-6 3-15,2 0 0,-3-5 16,-1 0-16,3-2 0,3 0 16,-5 0-16,7-3 0,0-3 15,2-3-15,5-2 0,0-2 0,5-3 16,1-3-16,5-4 0,4-4 16,4-2-16,5-2 0,5-1 15,3-1-15,3-1 0,4-2 16,6-3-16,3 1 0,2 2 15,2 2-15,-1 3 0,-2 0 16,8 1-16,0 2 0,-5 1 16,-2 3-16,-3 2 0,0 3 15,-3 2-15,-2 0 0,-4 2 16,-2 1-16,-5 3 0,-5 3 0,-1 2 16,-3 5-16,-2-3 0,-3 3 15,-2-1-15,-6-2 0,-1 2 16,-2 0-16,-4-2 0,-5 0 15,1 0-15,-1-2 0,-2-2 16,-2-2-16,0-1 0,0-4 0,0-1 16,3-2-16,0-2 0,4-1 15,1-4-15,5 0 0,0-2 16,2 0-16,4-2 0,3 0 16,1-1-16,4 1 0,2 3 15,3-1-15,3 1 0,3 1 16,-1 3-16,2 0 0,0 3 15,2 2-15,3 2 0,0 0 16,3 5-16,-1 2 0,-3 1 16,-3 2-16,0 0 0,0 3 0,-2-1 15,2 3-15,-4-1 0,-2-1 16,0-1-16,-4-2 0,1 0 16,0 0-16,-5-1 15,2-1-15,-3-3 0,0 0 0,0-1 16,0-2-16,-3 0 0,0-1 15,0 0-15,-3-1 0,-1-1 16,-5-4-16,3-2 0,-4-3 16,2 0-16,2 2 0,1 0 15</inkml:trace>
  <inkml:trace contextRef="#ctx0" brushRef="#br0" timeOffset="81930.7441">6936 7774 0,'0'0'0,"0"0"0,0 0 15,21-4-15,-21 4 0,33-3 16,-7 2-16,2 0 0,5 2 0,14-1 15,1 1-15,1-1 16,-1 0-16,14 3 0,-1 0 16,7 1-16,-5-1 0,-4 0 15,0-1-15,-1 1 0,-8-2 0,-7 0 16,-6 1-16,-7 0 0,-8 0 16,-4-2-16,-5-1 0,-5 0 15,-3-1-15,-5 2 0,-5-2 16,-4 0-16,-3-2 0,-8 0 15,-5 1-15,-2-1 0,2 0 0,3 2 16,3 0-16,5-1 0</inkml:trace>
  <inkml:trace contextRef="#ctx0" brushRef="#br0" timeOffset="82171.703">7431 7887 0,'0'0'0,"0"0"0,0 0 15,0 0-15,0 0 0,-5 25 16,5-25-16,-7 28 0,4-10 0,-1 1 15,-1 2-15,0 1 0,-2 3 16,-2 7-16,1 0 16,0-1-16,0-1 0,-1-1 0,0 0 15,-1 2-15,2-3 0,0-2 16,0-4-16,0 0 0,1-1 16,-1-1-16,2-3 0,1-3 15,0-1-15,1-3 0,1-1 16,1-3-16,-1-1 0,2 0 15,1-3-15,0-2 0,0 2 0,0-2 16,0 0-16,0 0 0</inkml:trace>
  <inkml:trace contextRef="#ctx0" brushRef="#br0" timeOffset="86163.6582">7734 8279 0,'0'0'0,"0"0"16,0 0-16,0 0 0,0 0 0,-5 29 15,5-29-15,-7 25 16,7-25-16,-7 34 0,2-12 15,-1-2-15,0-2 0,1 3 0,-2-1 16,-1 4-16,1-3 0,-1-1 16,1-1-16,1-4 0,0-1 15,2-1-15,-1-3 0,2-1 16,1-2-16,0-1 0,-1 0 16,2-3-16,0-1 0,1-2 15,-2 1-15,2-5 0,1-2 16,1-2-16,1-3 0,0-3 0,1 0 15,3-2-15,1 0 0,3-6 16,1 1-16,1-1 0,0-1 16,-1 2-16,-1 3 0,0-1 15,0 1-15,0 2 0,-2 1 16,1 2-16,1 1 0,-1 0 16,1 2-16,-1 1 0,2 5 15,-3-1-15,1 3 0,0 0 16,0 1-16,-1 2 0,-2 1 0,1 3 15,0 2-15,-2 1 0,0 2 16,-2 1-16,1 3 0,-4-2 16,1 1-16,-2 1 0,0 0 15,-2 1-15,1 1 0,-4-1 16,1 1-16,0-3 0,-1 0 0,1-4 16,-3 1-16,3-2 15,0-2-15,2 0 0,0-4 16,2-2-16,2-1 0,-2 1 0,2-1 15,-2 1-15</inkml:trace>
  <inkml:trace contextRef="#ctx0" brushRef="#br0" timeOffset="86347.3474">8383 8072 0,'0'0'0,"0"0"0,0 0 15,27-6-15,-13 5 0,5-2 0,4-1 16,-1 1-16,3 0 0,5 0 16,1 3-16,-5 0 0,-3 1 15,-3 1-15,-6 1 0,-6-1 16,0-1-16,-1 0 0</inkml:trace>
  <inkml:trace contextRef="#ctx0" brushRef="#br0" timeOffset="86500.7878">8301 8291 0,'0'0'0,"0"0"15,0 0-15,31-3 0,-31 3 16,37-2-16,-12 2 0,2-1 16,1 1-16,3-1 0,-4 1 0,-5-1 15</inkml:trace>
  <inkml:trace contextRef="#ctx0" brushRef="#br0" timeOffset="86963.369">9179 7956 0,'0'0'0,"0"0"16,0 0-16,-25 17 0,14-7 16,-1 2-16,-2 3 0,1 3 15,0 1-15,-6 7 0,1 2 16,1-3-16,3 0 0,2 4 16,3-3-16,4-2 0,3-3 0,6 0 15,5-2-15,1-4 16,1-4-16,2-1 0,3-2 15,0-3-15,3-1 0,3-4 0,4-3 16,-2-3-16,0-2 0,2-2 16,-1-2-16,-2-1 0,-1 1 15,-2-2-15,-1-3 0,-4 1 16,-2-1-16,-3 0 0,-1-1 16,-2-1-16,-3 2 0,-1 0 15,-3 2-15,-3-1 0,0 2 0,-6-1 16,-4 0-16,-3 2 15,0 1-15,-2 4 0,2 5 16,-3-2-16,1 0 0,-3 4 0,-2 1 16,3 3-16,4 1 0,1 3 15,7 1-15,0-2 0,1-1 0,3 0 16</inkml:trace>
  <inkml:trace contextRef="#ctx0" brushRef="#br0" timeOffset="87465.7578">10911 7895 0,'0'0'0,"0"0"0,0 0 16,0 0-16,-25 4 0,25-4 16,-31 5-16,31-5 0,-38 8 15,12-3-15,-2 2 0,-1 1 16,0-1-16,-9 4 0,-3 0 15,4 0-15,2-2 0,-2 2 16,4 2-16,5-3 0,5-3 0,5 1 16,4 1-16,5 0 0,4 2 15,5 0-15,5 0 0,4-1 16,3-2-16,9 6 0,6-1 16,2-1-16,4-2 0,5 0 15,3-3-15,1-1 0,0 0 0,8 2 16,1 1-16,-6-3 0,-3-1 15,1 0-15,-5-2 16,-12 0-16,-4 1 0,-1-1 0,-5-2 16,-8-1-16,-2-2 0,-8-1 15,-5-3-15,3 3 0,-1 0 0,2 1 16</inkml:trace>
  <inkml:trace contextRef="#ctx0" brushRef="#br0" timeOffset="87664.3703">10375 8287 0,'0'0'0,"0"0"16,0 0-16,37 10 0,-19-5 16,6 1-16,7 2 0,9 2 15,0-1-15,12 1 0,2-1 16,-3-3-16,-3 0 0,-1 0 0,-11-2 15,-7 0-15</inkml:trace>
  <inkml:trace contextRef="#ctx0" brushRef="#br0" timeOffset="87980.4292">11681 7955 0,'0'0'0,"0"0"16,0 0-16,0 0 0,-14 26 0,14-26 15,-19 30-15,7-12 0,0 1 0,-1 2 16,-2 2-16,2 0 0,1 0 15,-3 6-15,-1 2 0,2-3 16,0-2-16,-2 3 0,3-1 16,2-4-16,2-3 0,6-5 15,4-2-15,3-7 0,4-3 16,-1-1-16,-2 0 0,-1-1 16</inkml:trace>
  <inkml:trace contextRef="#ctx0" brushRef="#br0" timeOffset="88863.9518">12018 8035 0,'0'0'0,"0"0"15,0 0-15,0 0 0,-19 20 0,19-20 16,-19 22-16,8-9 0,0 0 15,0 0-15,0 1 16,1-1-16,1-2 0,2 0 0,1 0 16,2-2-16,0 0 0,3-1 15,4 0-15,1-2 0,4 0 16,2-4-16,1 0 0,1-4 16,1 1-16,7-4 0,3-3 15,-1-1-15,-2-1 0,-1-1 16,-3-2-16,0 0 0,-3 1 0,-2 0 15,-1 1-15,-1 0 16,-3 1-16,-1-2 0,-2-1 0,-2 0 16,-1 3-16,-2-1 0,-3 0 15,-1 2-15,-3 2 0,-2 1 16,-2 1-16,-2 2 0,1 0 16,1 1-16,1 1 0,1 1 15,1 0-15,2 0 0,1 2 16,2 1-16,0 1 0,4 1 15,2 2-15,3-2 0,2 1 0,9 0 16,6-1-16,0 0 0,0-1 16,6-1-16,5-1 0,-1 1 15,0-2-15,10 2 0,2-2 16,-4 0-16,-2 0 0,1-1 16,2 0-16,0-1 0,-6 0 15,-5 0-15,-5-2 0,-4 2 16,-5 1-16,-2-1 0,-3-1 15,-3 1-15,-2 0 0,-1 1 0,-2 1 16,-2-1-16,0 0 0,-3-1 16,-1 0-16,0 1 0,0 0 15,-4 1-15,-4 1 0,-2 0 16,1 2-16,-1-1 0,0 2 16,0 2-16,1 1 0,0 4 15,0 0-15,1 0 0,0 0 16,4 0-16,0 3 0,2-3 0,2-1 15,2 1-15,2-1 16,2-1-16,1-1 0,3 0 0,0-3 16,4 1-16,3-1 0,3-1 15,4-3-15,-1-2 0,-2 0 16,3-2-16,2-1 0,-1-1 16,0-1-16,0-1 0,-1 0 15,-2-2-15,-3 1 0,2-4 16,-2-3-16,-4 2 0,-1 2 0,-1-1 15,0 0-15,-3 0 0,0 0 16,-2-1-16,-2 1 16,-2-2-16,-2 0 0,-2 0 0,-3 0 15,-4 2-15,-3 3 0,-7 0 16,-6 1-16,5 1 0,3 1 0,3 1 16</inkml:trace>
  <inkml:trace contextRef="#ctx0" brushRef="#br0" timeOffset="90956.5449">5982 7344 0,'0'0'0,"0"0"0,0 0 0,0 0 16</inkml:trace>
  <inkml:trace contextRef="#ctx0" brushRef="#br0" timeOffset="92148.5149">6876 7069 0,'0'0'0,"0"0"0,0 0 16,0 0-16,0 0 0,25-2 0,-25 2 15,23-2-15,-23 2 0,35 0 16,-10 0-16,0-3 0,1 2 15,8 0-15,4-1 0,13 1 16,2-1-16,16 0 0,4 0 16,0-2-16,-1-1 0,17 0 15,11 0-15,-6 3 0,-7 1 0,15 0 16,-5-1-16,25-2 0,-19-6 16,-6 3-16,-3 2 0,-12 3 15,-9 7-15,-3-3 0,0 1 16,-8-3-16,-4 3 0,0-4 15,0-1-15,-12-1 0,-7 2 16,-3 1-16,-1 0 0,-7 1 0,-5 2 16,-9-6-16,-4-1 15,-3-3-15,-3 0 0,-1 7 0,-3 3 16,0-3-16,0-3 0,0 3 16,-3 3-16,1-3 0,-2 2 15,-7-2-15,-7 0 0,-3 1 0,-4 0 16,8-1-16,4 0 15,2 3-15</inkml:trace>
  <inkml:trace contextRef="#ctx0" brushRef="#br0" timeOffset="92581.2431">7043 7296 0,'0'0'0,"0"0"0,0 0 16,0 0-16,0 0 0,0 0 0,32 4 15,-32-4-15,41-2 0,-11-2 16,7 2-16,4-1 0,2-3 15,21 1-15,5-1 0,15-1 0,-2 0 16,19 0-16,4 0 16,5 3-16,-9 0 0,11-1 0,-3 0 15,24 0-15,-24 3 0,-10-2 16,-7 1-16,-21-1 0,-11 1 16,-7-1-16,-5 0 0,-11 8 15,-6 5-15,-10-5 0,-4-3 16,-5-1-16,-3 0 0,0 0 15,0 2-15,-5 0 0,1-2 16,-1 0-16,0 0 0,2 0 0,2-4 16,5 3-16,3 2 0,-5 1 15,-2-2-15,-2 2 0</inkml:trace>
  <inkml:trace contextRef="#ctx0" brushRef="#br0" timeOffset="92817.4115">11376 7182 0,'0'0'16,"0"0"-16,0 0 0,0 0 0,0 0 16,0 0-16,0 0 0,0 0 15</inkml:trace>
  <inkml:trace contextRef="#ctx0" brushRef="#br0" timeOffset="92985.3349">11343 7201 0,'0'0'0,"0"0"16,0 0-16,0 0 0,0 0 16,0 0-16,0 0 0,0 0 0</inkml:trace>
  <inkml:trace contextRef="#ctx0" brushRef="#br0" timeOffset="93142.971">11333 7151 0,'0'0'0,"0"0"0,0 0 0,0 0 16,0 0-16,0 0 0,0 0 15,0 0-15,0 0 0,0 0 16,0 0-16,0 0 0</inkml:trace>
  <inkml:trace contextRef="#ctx0" brushRef="#br0" timeOffset="93267.1577">11298 7108 0,'0'0'0,"0"0"16,0 0-16,0 0 0,0 0 0,0 0 15,0 0-15,-20 21 0,20-21 0,0 0 16,0 0-16,-20 15 0</inkml:trace>
  <inkml:trace contextRef="#ctx0" brushRef="#br0" timeOffset="102197.574">17508 7595 0,'0'0'0,"0"0"16,0 0-16,0 0 0,0 0 0,-2 20 15,2-20-15,-4 28 16,4-28-16,-7 36 0,0-16 15,0 3-15,-3-1 0,-2 2 16,-2 2-16,-2 5 0,0 0 0,1 0 16,1-2-16,0-3 0,1-2 15,-2 1-15,0-4 0,3-4 16,2-4-16,3 0 0,2-3 16,2-2-16,0-2 0,2-1 15,1-5-15,0 0 0,3-4 16,1-2-16,2-5 0,-1-1 15,1-4-15,2-1 0,1-1 16,2-1-16,1 1 0,1-3 0,2-2 16,1 0-16,-1 2 0,3-5 15,-2 1-15,0 3 0,-3 1 16,1 1-16,2-1 16,-3 3-16,-1 1 0,0 4 0,0 1 15,-2 2-15,-1 4 0,0-2 16,0 1-16,-3 3 0,1 1 15,0 4-15,-1 2 0,0 2 0,-1 1 16,0 4-16,-2 3 0,-1 1 16,0 1-16,-2 3 0,-2 3 15,-1 0-15,0 1 0,-3 1 16,-2 2-16,1-2 0,-2-2 0,-2 5 16,0 0-16,2-3 15,1-5-15,0-2 0,1 0 16,0-2-16,2-2 0,0-4 15,3 1-15,1-4 0,1-3 0,2-1 16,4-2-16,-2 0 0,-1 0 0,1 0 16</inkml:trace>
  <inkml:trace contextRef="#ctx0" brushRef="#br0" timeOffset="102364.6457">17955 7730 0,'0'0'0,"0"0"0,0 0 0,25-11 16,-25 11-16,34-10 0,-9 4 15,0 1-15,2 1 0,7 2 16,0 2-16,-2 0 0,-1 0 16,0 0-16,-6 0 0,-4 0 0</inkml:trace>
  <inkml:trace contextRef="#ctx0" brushRef="#br0" timeOffset="102533.4067">17992 7922 0,'0'0'0,"0"0"0,0 0 0,0 0 16,0 0-16,29-5 0,-29 5 15,39-1-15,-15 1 0,4-1 16,3 1-16,3-1 0,-1 0 0,3 1 15,-5-1-15,-5 1 0</inkml:trace>
  <inkml:trace contextRef="#ctx0" brushRef="#br0" timeOffset="102999.1539">18837 7608 0,'0'0'0,"0"0"0,0 0 16,0 0-16,0 0 0,30-11 16,-30 11-16,25-9 0,-25 9 0,33-5 15,-11 2-15,0 1 16,1 0-16,0 1 0,1 2 15,7 1-15,-3 3 0,-1-1 0,-2 3 16,-3-1-16,-3 2 0,-3 1 16,-4 3-16,-4-1 0,-1 2 15,-7-1-15,-4 5 0,-5-4 16,-3 1-16,-5 1 0,-3 1 16,-7 4-16,-2-2 0,-1 0 15,1-1-15,1-1 0,4-1 16,-1-2-16,3 0 0,6-2 0,4-2 15,2-3-15,2 0 16,1 0-16,1-1 0,7 1 0,6-2 16,0-2-16,3 0 0,8 0 15,6 0-15,2 0 0,0-2 16,11 0-16,5-1 0,-3-1 16,-3-2-16,0 1 0,-9 0 15,-6 2-15</inkml:trace>
  <inkml:trace contextRef="#ctx0" brushRef="#br0" timeOffset="103161.2789">19643 7890 0,'0'0'0,"0"0"15,0 0-15,0 0 0,0 0 0,21 16 16,-21-16-16,0 0 0,24 15 15,-24-15-15,0 0 0,20 11 16</inkml:trace>
  <inkml:trace contextRef="#ctx0" brushRef="#br0" timeOffset="103614.2237">20903 7472 0,'0'0'0,"0"0"0,0 0 0,0 0 16,0 0-16,0 0 0,0 0 16,0 0-16,0 0 0,-26 25 15,26-25-15,-34 24 0,16-12 0,-5 0 16,-4 1-16,0-1 0,2 3 15,-10 2-15,-3 0 16,3 0-16,3-2 0,-1-1 0,4 1 16,7-5-16,4 0 0,4-1 15,2-3-15,3 1 0,2 0 16,9-1-16,4 0 0,4 0 16,3-1-16,5-1 0,3 1 15,4-1-15,4-1 0,7-1 16,1-1-16,0 1 0,2 2 0,-2-3 15,1-2-15,4 0 0,-4-2 16,-1 3-16,-3 0 0,-8 0 16,-5-1-16,-4 1 0,-5-1 15,-3 0-15,-3 1 0,-1-1 16,-3-1-16,-4-3 0,-3 0 0,2 2 16,1 0-16,0 0 0</inkml:trace>
  <inkml:trace contextRef="#ctx0" brushRef="#br0" timeOffset="103847.7863">20852 7633 0,'0'0'0,"0"0"16,0 0-16,0 0 0,0 0 15,-8 25-15,8-25 0,-12 28 0,4-12 16,-1 2-16,1 2 0,-1 1 15,0 1-15,0 0 16,0-1-16,-2 5 0,0-3 16,1 1-16,2 1 0,0-2 0,2-4 15,3-2-15,2-2 0,0-3 16,0-2-16,0-1 0</inkml:trace>
  <inkml:trace contextRef="#ctx0" brushRef="#br0" timeOffset="104032.2849">21360 8040 0,'0'0'0,"0"0"0,0 0 0,0 0 16,0 0-16,0 0 0,0 0 15,-16 18-15,16-18 0,-21 11 16,21-11-16,-33 18 0,13-8 0,2-2 15,3-1-15,1-2 0</inkml:trace>
  <inkml:trace contextRef="#ctx0" brushRef="#br0" timeOffset="104897.679">22827 7495 0,'0'0'0,"0"0"16,0 0-16,0 0 0,0 0 0,0 0 15,9-21-15,-9 21 0,0 0 0,0 0 16,0 0-16,0 0 16,-28-5-16,28 5 0,-38 14 15,14-5-15,0 3 0,-10 6 16,-4 3-16,3-1 0,2 1 0,-7 7 15,3 0-15,5-3 0,4 0 16,1 5-16,2 0 0,8-3 16,4-3-16,5 1 0,5-2 15,0-3-15,3-4 0,4-3 16,2-1-16,2-2 16,1 0-16,6-3 0,7-3 15,-2-1-15,-1 0 0,-1-5 0,-1 1 16,2-3-16,0-2 0,-2-1 15,0 0-15,-3-1 0,-2-1 0,-3 0 16,-3-1-16,-3-1 0,-2 0 16,-5-3-16,-6 2 0,0 2 15,-1 1-15,-2 1 0,-3 0 16,0 1-16,-2 1 0,-4 1 16,0 2-16,2 0 0,2 0 0,4 3 15,2 0-15,5 0 16,3 0-16,-1-1 0,2 1 0,0-1 15</inkml:trace>
  <inkml:trace contextRef="#ctx0" brushRef="#br0" timeOffset="105080.9022">23315 7835 0,'0'0'0,"0"0"15,0 0 1,0 0-16,0 0 0,4 25 0,-4-25 16,0 0-16,12 21 0,-12-21 15,0 0-15,0 0 0</inkml:trace>
  <inkml:trace contextRef="#ctx0" brushRef="#br0" timeOffset="105241.0047">24464 7711 0,'0'0'0,"0"0"0,0 0 16,0 0-16,27 3 0,-27-3 0,29 5 16,-29-5-16,24 4 0,-24-4 15</inkml:trace>
  <inkml:trace contextRef="#ctx0" brushRef="#br0" timeOffset="105399.3572">25482 7690 0,'0'0'0,"0"0"0,0 0 15,0 0-15,30 4 0,-30-4 16,31 4-16,-31-4 0,26 4 0,-15-2 15</inkml:trace>
  <inkml:trace contextRef="#ctx0" brushRef="#br0" timeOffset="105556.5075">26402 7674 0,'0'0'16,"0"0"-16,0 0 0,0 0 0,0 0 15,0 0-15,0 0 16,30 11-16,-30-11 0,0 0 0</inkml:trace>
  <inkml:trace contextRef="#ctx0" brushRef="#br0" timeOffset="105711.2869">27070 7754 0,'0'0'0,"0"0"15,0 0-15,0 0 0,0 0 16,0 0-16,0 0 0,0 0 16,0 0-16,0 0 0,26 5 15,-26-5-15,0 0 0,0 0 16</inkml:trace>
  <inkml:trace contextRef="#ctx0" brushRef="#br0" timeOffset="106014.3102">27993 7415 0,'0'0'0,"0"0"16,0 0-16,0 0 0,0 0 0,-17 18 15,17-18-15,-20 29 0,8-14 16,-3 3-16,-2 4 0,-1-1 16,0-1-16,-7 8 0,-1 1 15,2-2-15,5 0 0,-6 4 16,2 1-16,2-4 0,1-3 0,5-2 16,2-1-16,5 0 15,5 0-15,-1-5 16,2-3-16,0-2 0</inkml:trace>
  <inkml:trace contextRef="#ctx0" brushRef="#br0" timeOffset="106849.0843">28278 7647 0,'0'0'15,"0"0"-15,0 0 0,0 0 0,0 0 0,0 0 16,-29 17-16,29-17 16,-22 15-16,22-15 0,-26 16 15,12-7-15,2-1 0,0 1 16,1-1-16,1 1 0,1 0 0,4-1 16,1 0-16,3 0 15,2-1-15,5-2 0,3 0 16,1-2-16,2 0 0,3-2 0,4-2 15,5-2-15,-1 0 0,2-2 16,0 0-16,-1-2 0,0-1 16,-4 0-16,0 0 0,-3-1 15,-2 0-15,-1-3 0,-6 1 16,-3 2-16,-4-1 0,-6 0 16,-4 0-16,-2 1 0,-1 0 0,-1 0 15,-1 4-15,-2-1 16,1 2-16,-3-1 0,0 2 15,0 1-15,1 0 0,4 1 0,1-2 16,2 2-16,2 1 0,5 1 16,4 3-16,5-2 0,4 2 15,6 0-15,6-1 0,5 1 16,1 0-16,7-1 0,3 0 16,9-1-16,-3 0 0,2-1 15,2 0-15,4 0 0,-6 0 0,-3 0 16,-3 2-16,-4-3 15,-6 0-15,-4-1 0,-5-2 16,-5 3-16,-4 1 0,-2-2 0,-1-1 16,-3 1-16,-3 0 0,-3 1 15,-2 1-15,-3 1 0,0-1 16,-5 2-16,-4-2 0,-1 3 16,1 2-16,-3 1 0,-1 1 15,-1-1-15,0 2 0,-3 2 0,1 1 16,4 0-16,2 0 0,4 2 15,2-2-15,2 0 0,0-2 16,5-3-16,2 0 0,2 1 16,2 0-16,6-2 0,4 1 15,1-2-15,2-1 0,2-2 16,5-1-16,-1-1 0,0-1 0,3-2 16,0-2-16,-3-1 15,-2 0-15,-4-1 0,-1-1 16,-1 0-16,-1 1 0,-3-1 15,-3 1-15,-2-1 0,-1-1 0,-1-2 16,-4-1-16,-2-1 0,-4 2 16,-5-1-16,-6 1 0,-5 0 15,-3-3-15,-17 3 0,-7 1 16,9 3-16,7 0 0,6 2 16</inkml:trace>
  <inkml:trace contextRef="#ctx0" brushRef="#br0" timeOffset="108597.761">18942 8338 0,'0'0'0,"0"0"16,0 0-16,0 0 0,16 20 0,-16-20 15,26 17-15,-11-8 0,1 1 16,0 1-16,1 0 15,0-1-15,1-1 0,5 4 0,1-1 16,-1-1-16,-4-2 0,0-1 16,0 0-16,0-3 0,0 0 15,2-3-15,3-2 0,-2-1 16,-1-1-16,3-3 0,1-1 16,2-2-16,-1 1 0,7-3 15,1-1-15,-1 2 0,-1 0 0,2-3 16,0-1-16,1 0 0,1 1 15,11-2-15,0 0 0,2 1 16,0 1-16,4 0 0,3 0 16,-4 1-16,-2 1 0,14-1 15,4 2-15,-4 0 0,-3 2 16,14-1-16,1 2 0,-7-1 16,-5 1-16,33 1 0,-5 4 15,-10 0-15,-7-2 0,4 1 16,4 1-16,-5-2 0,-2 0 0,5-1 15,3 0-15,-3 5 0,-3 5 16,5-5-16,3-1 0,-8-3 16,-3 0-16,5 3 0,3 2 15,-6 2-15,-7 1 0,9-1 16,8 1-16,-10 1 0,-6 2 16,3 0-16,2 2 0,-5 0 15,-3-2-15,2-1 0,-1 1 16,-8 0-16,-7 1 0,2 3 15,3 2-15,-10 1 0,-6-1 0,5 1 16,1 0-16,-9 0 0,-7 2 16,2 2-16,2 4 0,-7-5 15,-4-2-15,-1 2 0,1 2 16,-3-2-16,-1-1 0,0-1 16,0 2-16,-5-2 0,-4 0 0,-1-1 15,-1 1-15,-6-11 16,2-1-16,-1-1 0,-1 0 0,1 0 15,-1-2-15,0 1 0,-2-1 16,0 0-16,-1 0 0,1-2 16,-2-1-16,1-3 0,2-1 15,1-1-15,0-2 0,1-1 16,-1-2-16,1 3 0,0-1 16,1 0-16,1 0 0,-1-4 15,2-1-15,0-1 0,2 0 0,1 1 16,0-2-16,3 0 0,1 1 15,6-5-15,0 0 0,3 2 16,1-1-16,4-1 0,3 0 16,1 3-16,0 2 0,10-4 15,4 1-15,-3 1 0,-1 1 0,2 2 16,3 1-16,-3 1 16,-2 2-16,14 1 0,1 0 15,-2 3-15,-4 2 0,12 3 16,1 0-16,-3 6 0,-3 1 0,5 1 15,3 1-15,-6 3 0,-2 1 16,30 3-16,-4-1 0,-6-3 16,-5 0-16,1 3 0,2 2 15,-7-5-15,-6-4 0,8-2 16,4-1-16,-3 3 0,-3 1 16,8-2-16,3-2 0,-6-1 0,-5 1 15,7-2-15,5-1 16,-10-1-16,-6-2 0,7 2 15,4 0-15,-5 0 0,-5 0 0,6 4 16,3 4-16,-3-9 0,-2-6 0,5 2 16,4 1-16,-10 0 15,-6 1-15,6-2 0,4-1 16,-9 0-16,-4 1 0,2-3 16,2-2-16,-7 1 0,-5 1 15,1-2-15,2 1 0,-8-1 0,-8-1 16,-3-3-16,-4-1 0,-4 4 15,-2 2-15,-4 0 0,-2 1 16,-8 0-16,-5 1 0,-5 2 16,-1 0-16,-5 3 0,-1-2 15,-7 4-15,-5 1 0,5-1 16,3 1-16,2 0 0</inkml:trace>
  <inkml:trace contextRef="#ctx0" brushRef="#br0" timeOffset="109197.9154">24299 9038 0,'0'0'0,"0"0"0,0 0 0,-20 10 16,20-10-16,-22 16 0,8-4 15,1 0-15,-1 2 0,2 3 16,1 3-16,-2 4 0,0 0 0,2 2 15,1 1-15,2 0 0,1 2 16,1 7-16,0-2 0,2-2 16,1-2-16,0 1 0,2 1 15,-1-6-15,-1-4 0,-1 0 16,2-2-16,-1-1 0,-1-3 16,-3-1-16,-2 0 0,-2-2 15,-1-2-15,-5 0 0,-2-1 16,-5-4-16,-1 0 0,-4-5 0,-3 1 15,-1-3-15,-1-1 0,-2-5 16,-2 0-16,2-1 0,2-2 16,2 1-16,6 3 0,8-1 15</inkml:trace>
  <inkml:trace contextRef="#ctx0" brushRef="#br0" timeOffset="109316.1009">23972 9369 0,'0'0'0,"0"0"15,23 2-15,-7-1 0,3 1 16,13 4-16,5 3 0,-5-2 16,-5-1-16,-5 0 0</inkml:trace>
  <inkml:trace contextRef="#ctx0" brushRef="#br0" timeOffset="109714.5776">24967 9435 0,'0'0'0,"0"0"0,0 0 0,0 0 0,0 0 15,0 0-15,0 0 16,-27 7-16,27-7 0,-28 10 16,28-10-16,-35 16 0,18-7 0,0 1 15,-3 2-15,2 1 0,2 1 16,-5 4-16,2 1 15,2-1-15,4-1 0,3-2 16,3 2-16,2-1 0,3-3 0,4-1 16,4 0-16,1-3 0,3 2 15,5-6-15,2 0 0,2-2 16,1 0-16,2-2 0,2-2 16,-1-1-16,-2 1 0,7-5 15,-1-1-15,-3-2 0,-5 1 0,0 0 16,-2-1-16,-3 0 0,-2 2 15,-3-4-15,-3-1 0,-4 0 16,-3 0-16,-10 0 0,-9 1 16,1 1-16,-2-1 0,-16 0 15,-10 0-15,10 3 0,6 1 16,6 2-16</inkml:trace>
  <inkml:trace contextRef="#ctx0" brushRef="#br0" timeOffset="114231.2733">2465 9392 0,'0'0'0,"0"0"16,0 0-16,0 0 0,0 0 0,-2 26 15,2-26-15,-3 30 0,0-12 0,0 6 16,-4 3-16,1 2 16,-2 1-16,-6 12 0,-1 1 15,-1-1-15,3-7 0,-7 9 16,3-4-16,0-2 0,4-3 0,-2-2 15,0-4-15,4-6 0,2-6 16,4-2-16,2-2 16,1-7-16,0-2 0,4-7 0,2-5 15,0-3-15,2-3 0,6-5 16,3-5-16,0-1 0,2 0 0,2-2 16,1-2-16,-1 3 15,-1 2-15,8-6 0,-1-3 16,-1 6-16,-2 3 0,2 1 0,-2 0 15,-6 3-15,0 3 0,0 2 16,2 3-16,-3 0 0,-1 4 16,4 5-16,1 1 0,-4 4 15,2 0-15,-7 5 0,0 4 16,-1 1-16,-1 3 0,-1 5 16,-3 5-16,1-1 0,-2 0 0,-3 2 15,-3 3-15,-1-3 0,0 0 16,-4 4-16,-4 0 0,2-3 15,1-2-15,0-2 16,-1-4-16,1-3 0,-1-4 0,3-2 16,5-3-16,4-5 0,-1-2 0,9-9 15,6-9-15,-4 2 16,-2 4-16,-1 3 0</inkml:trace>
  <inkml:trace contextRef="#ctx0" brushRef="#br0" timeOffset="114497.4429">3368 9350 0,'0'0'0,"0"0"0,0 0 16,0 0-16,0 0 0,6 33 16,-6-33-16,3 37 0,-6-17 0,0 5 15,-4 4-15,1 2 0,-3 2 16,-4 10-16,-3 2 15,-4 7-15,2-6 0,-11 10 0,-2 0 16,4-9-16,1-6 0,1 2 16,3-5-16,5-12 0,2-3 15,-1-2-15,3-4 0,1-5 16,2-8-16,1-7 0,2-5 16,0-1-16,-1 0 0,4 2 15,1 1-15,-1 2 0</inkml:trace>
  <inkml:trace contextRef="#ctx0" brushRef="#br0" timeOffset="114864.4667">3067 9855 0,'0'0'0,"0"0"16,0 0-16,0 0 0,0 0 0,0 0 15,16-24-15,-16 24 0,17-16 0,-17 16 16,33-21-16,-13 9 16,2 0-16,4-3 0,4 1 15,9-6-15,1 2 0,-1 3 16,2 1-16,1-1 0,-3 4 0,1 1 15,1 1-15,-7 0 0,-3 3 16,-2 2-16,-7 5 16,-6 0-16,-1 1 0,-2 7 0,-2 3 15,-3 3-15,-5 1 0,-3 5 16,-2 4-16,-3 1 0,0 2 16,-4 4-16,-3 1 0,-1 3 15,-1-4-15,-4 12 0,1 2 16,2-7-16,-1-4 0,0 3 15,0-1-15,3-15 0,1-1 0,-1-3 16,4-3-16,-1-5 0,-2-3 0,2-5 16,-2-2-16,-2-5 15,-1-2-15,3-8 0,-1-3 16,3 0-16,1 5 0,0 3 16</inkml:trace>
  <inkml:trace contextRef="#ctx0" brushRef="#br0" timeOffset="115030.9155">3295 9803 0,'0'0'0,"0"0"0,0 0 15,0 0-15,0 0 0,0 0 16,0 0-16,22 14 0,-22-14 16,0 0-16,25 20 0,-25-20 15,16 12-15,-10-5 0,0 0 16,-2-1-16,0-2 0,-1 1 15,-1-3-15,1 1 0</inkml:trace>
  <inkml:trace contextRef="#ctx0" brushRef="#br0" timeOffset="115206.0444">3212 9688 0,'0'0'0,"0"0"0,0 0 15,0 0-15,0 0 0,0 0 0,0 0 16,0 0-16,22 16 0,-22-16 16,0 0-16,29 12 0,-29-12 15,0 0-15</inkml:trace>
  <inkml:trace contextRef="#ctx0" brushRef="#br0" timeOffset="115447.538">3940 9399 0,'0'0'0,"0"0"0,28-2 0,-10 1 16,4 1-16,15 0 0,6-1 15,-1 1-15,0 0 0,9-1 0,3-1 16,-8 1-16,-3-1 0,-1-1 15,-5 1-15,-4-1 0,-3-1 16,-8-5-16,-2-1 16,-5 0-16,-3 0 0,-2 2 0,-3 2 15,-1 2-15</inkml:trace>
  <inkml:trace contextRef="#ctx0" brushRef="#br0" timeOffset="115614.125">4430 9330 0,'0'0'0,"0"0"0,0 0 16,0 0-16,-16 19 0,16-19 15,-16 24-15,6-9 0,-1 0 0,0 2 16,-1 3-16,-2-2 0,3 0 16,-3 4-16,2 0 0,0-3 15,2 0-15,1-3 0,1 0 16,3-6-16,-2-4 0,2 0 16,0-1-16,3-1 0</inkml:trace>
  <inkml:trace contextRef="#ctx0" brushRef="#br0" timeOffset="115770.8463">4339 9519 0,'0'0'0,"0"0"0,0 0 0,0 0 16,0 0-16,0 0 0,15 23 16,-15-23-16,0 0 0,6 30 0,-6-30 15,-6 23-15,6-23 0,-15 15 16,11-9-16,-2-1 0</inkml:trace>
  <inkml:trace contextRef="#ctx0" brushRef="#br0" timeOffset="116331.4659">3898 9824 0,'0'0'0,"0"0"0,0 0 15,30-7-15,-30 7 0,41-10 16,-13 4-16,3-1 0,0 0 0,11-1 15,3 1-15,5-1 0,-6 0 0,-3 3 16,-6 0-16,-3 2 16,-4 1-16,-6 3 0,-4 2 15,-3 2-15,-4 1 0,-8 2 16,-6 2-16,-4 2 0,-2 2 16,-6 1-16,-2 2 0,-1-1 15,-3-1-15,-2 0 0,-2 1 16,3-3-16,1 0 0,0-2 0,1 0 15,2-4-15,0 0 0,5-2 16,3-2-16,1 0 0,1-3 16,3-2-16,-1-3 0,5-2 15,5 0-15,-1-2 0,0-3 16,3 0-16,0 0 0,2 0 16,1 1-16,0 1 0,-3 2 15,-1-1-15,0 2 0,1 1 0,-2 1 16,2 2-16,-2 1 15,2 2-15,0 0 0,3 4 0,-2 4 16,-2-1-16,2 2 0,-3 5 16,2 2-16,-1 2 0,2 2 15,-4 5-15,-2 4 0,1-2 16,-4 1-16,-2 6 0,-2 2 16,2-1-16,-3 1 0,0-4 15,-1 2-15,-3-2 0,0-3 0,-7 5 16,-2-1-16,4-5 0,4-6 15,-1-4-15,4-2 16,0-5-16,2 0 0,0-11 0,4-3 16,0-8-16,4-3 0,1 0 15,-2 4-15,0 2 0</inkml:trace>
  <inkml:trace contextRef="#ctx0" brushRef="#br0" timeOffset="116649.9925">4711 9710 0,'0'0'0,"0"0"16,0 0-16,35-14 0,-16 8 15,6 2-15,6-1 0,7 2 16,-3 3-16,6 0 0,-4 3 16,-6 3-16,-4 1 0,-14 4 15,-8 3-15,-6-1 0,-5-1 0,-9 2 16,-6 1-16,-2-1 0,-2-1 15,-4 1-15,-2 1 16,3 0-16,2 1 0,-1 2 0,3-2 16,6-3-16,2-2 0,6-1 15,4-3-15,6-2 0,3 1 0,10-3 16,6-1-16,1-4 16,1 0-16,5-3 0,5-1 15,-4-4-15,-1-4 0,-3-4 16,-2-5-16,-3 5 0,-4 4 0,-3 3 15</inkml:trace>
  <inkml:trace contextRef="#ctx0" brushRef="#br0" timeOffset="116931.3288">4746 9628 0,'0'0'0,"0"0"0,6 20 16,-2-4-16,2 5 0,2 8 0,3 6 16,0 1-16,1 1 0,0 10 15,0 1-15,-5-2 0,1-3 16,2 4-16,0-5 0,-3-2 16,-2-7-16,0-2 0,-1-2 15,0-6-15,2-4 0,-3-8 16,-2-3-16,-1-8 0,3 0 0,-3-8 15,0-6-15,0 3 0,0 4 0,0-2 16</inkml:trace>
  <inkml:trace contextRef="#ctx0" brushRef="#br0" timeOffset="117547.4615">5022 9924 0,'0'0'0,"0"0"0,0 0 16,0 0-16,0 0 0,0 0 0,0 0 15,-2 29-15,2-29 0,-9 27 16,1-11-16,-2 2 0,-1 1 16,-1 1-16,-5-1 0,0 1 15,-2-2-15,-7 3 0,-4-5 16,3 0-16,3-5 0,-2 0 16,0-2-16,1-3 0,3-2 0,2-5 15,6-8-15,5 0 0,4-2 16,5-6-16,7-2 0,2 0 15,2-1-15,11-5 0,6 0 16,-1 2-16,2 3 0,9-1 16,4 0-16,-2 2 0,-6 2 0,5 3 15,2 4 1,-6 2-16,-2 0 0,7 5 0,-3 1 16,-8 2-16,-4 2 0,-3 3 15,-2 2-15,-4 3 0,-3 0 0,-3 6 16,-3 2-16,-2-2 0,-2 2 15,-4 1-15,-5 5 16,-2-3-16,-3-2 0,-6 0 0,-4 0 16,5-4-16,-2-1 0,-1-4 15,-2 1-15,4-4 0,0-3 16,-7-3-16,1-2 0,5-2 16,3-3-16,1-1 0,2-2 15,2-2-15,3-1 0,2-1 16,4-4-16,2 4 0,1 0 0,4 3 15,-2-1-15,4 4 16,2 0-16,1 3 0,4 2 0,-1 2 16,0 2-16,1 2 0,1 0 15,0 2-15,1 2 0,5 4 16,2 1-16,-4 1 0,-1 0 16,-4-1-16,0 3 0,-3 0 15,-2 0-15,-2 2 0,-1-4 16,0-2-16,-2-3 0,1-2 15,-3-3-15,0-4 0,0-2 0,-1 1 16,0 0-16,-2 1 0</inkml:trace>
  <inkml:trace contextRef="#ctx0" brushRef="#br0" timeOffset="117720.7523">5824 9835 0,'0'0'0,"0"0"16,0 0-16,0 0 0,0 0 0,4 23 15,-4-23-15,0 0 0,0 0 16,-14 20-16</inkml:trace>
  <inkml:trace contextRef="#ctx0" brushRef="#br0" timeOffset="117839.876">5581 10038 0,'0'0'0,"0"0"0,0 0 16,0 0-16,0 0 0,0 0 0,15 16 16,-15-16-16,0 0 0,20 9 15,-20-9-15,0 0 0,0 0 0,27 4 16</inkml:trace>
  <inkml:trace contextRef="#ctx0" brushRef="#br0" timeOffset="118882.9576">6730 9614 0,'0'0'0,"0"0"16,0 0-16,41-1 0,-16 2 0,10-1 15,10 2-15,12 0 0,4-1 16,18 1-16,3 0 0,10-1 16,-5 3-16,13-4 0,-6 1 15,-1 2-15,-14 0 0,21 1 16,-18-1-16,-17 0 0,-12-3 16,-11 0-16,-9 0 0,-12-1 0,-7-1 15,-6 1-15,-1 0 0,-1 1 16</inkml:trace>
  <inkml:trace contextRef="#ctx0" brushRef="#br0" timeOffset="119131.1764">7448 9853 0,'0'0'15,"0"0"-15,0 0 0,-22 30 16,12-18-16,-2 5 0,-3 4 0,2 2 15,0 3-15,-6 9 0,-1 1 16,-2 5-16,0-2 0,1-1 16,1 1-16,3-4 0,0-4 0,1 3 15,3-6-15,1-2 16,4-2-16,2-6 0,2 0 16,3-7-16,1-4 0,0-2 0,0 1 15,0-3-15</inkml:trace>
  <inkml:trace contextRef="#ctx0" brushRef="#br0" timeOffset="119614.7853">7653 10174 0,'0'0'0,"0"0"16,0 0-16,0 0 0,0 0 0,-4 25 15,4-25-15,-7 29 0,7-29 16,-8 32-16,2-14 16,-1-3-16,2 2 0,-4-3 0,-1 1 15,3-1-15,-1-3 0,2 2 16,0-4-16,1-2 0,-1-1 16,1-2-16,0-1 0,1-3 15,0-3-15,0-3 0,3-2 16,1-2-16,1-2 0,3-2 15,2-1-15,3-6 0,1 3 0,0 0 16,1-2-16,0 2 0,1-1 16,1 2-16,2 2 0,-1-1 15,0 4-15,-1 1 0,1-2 16,-2 6-16,0 0 0,0 5 16,-3-2-16,0 4 0,0 4 15,-2 0-15,1 3 0,-2 0 16,-2 4-16,-1 1 0,-1 4 15,0-2-15,-2 2 0,-2 4 16,1-2-16,-1 3 0,0-3 0,-1 0 16,-2 0-16,2-3 0,1 0 15,0-2-15,-1-1 0,3-3 16,3-2-16,-2-3 0,0 1 16,0-1-16</inkml:trace>
  <inkml:trace contextRef="#ctx0" brushRef="#br0" timeOffset="119783.1097">8349 10045 0,'0'0'0,"0"0"0,0 0 0,31-7 16,-16 4-16,5 3 0,3 0 15,5 0-15,-4 3 0,-4 1 16,-4 3-16,-5-3 0,-3 0 0,-1 0 15,-2-2-15,0 2 0</inkml:trace>
  <inkml:trace contextRef="#ctx0" brushRef="#br0" timeOffset="119914.3214">8253 10245 0,'0'0'0,"0"0"0,0 0 0,0 0 15,40-3-15,-15 3 0,6 1 16,2 1-16,1 2 0,14-3 15,1 0-15,-7 1 0,-7-2 0,-5 0 16</inkml:trace>
  <inkml:trace contextRef="#ctx0" brushRef="#br0" timeOffset="120598.1156">9857 9137 0,'0'0'16,"0"0"-16,0 0 0,0 0 15,0 0-15,-4-25 0,-6 15 16,-3 1-16,-3-2 0,-3 0 0,-6 2 16,-7-4-16,0 0 0,-3 1 15,-2-2-15,1 3 0,3 0 16,-7-1-16,3 1 0,3 1 16,3 0-16,2 2 0,3 2 15,3 2-15,3-2 0,3 4 16,3 1-16,2 2 0,2 2 0,2 3 15,2 2-15,1 1 0,2-1 16,-1 7-16,2 3 0,1 3 16,1 2-16,-2 9 0,2 2 15,0 1-15,0 1 0,-1 4 16,0 6-16,-1 6 0,0-1 0,-2 4 16,-3 3-16,0-2 15,-3-1-15,-7 10 0,-4 0 16,1-8-16,2-4 0,-3 8 15,1 1-15,1-10 0,2-8 0,-2 6 16,0-1-16,7-13 0,2-4 16,0 15-16,1-1 15,7-21-15,1-3 0,3 0 0,4-1 16,5 0-16,3-3 0,4 3 16,1 0-16,-1-6 0,2 0 0,6 2 15,8-2-15,-2 2 16,-1-2-16,6 6 0,4-2 15,-5 1-15,-4-6 0,1 4 16,1 1-16,-4-2 0,-3-6 0,-4 3 16,-3-2-16,-3-2 0,-1 0 15,0-7-15,1-6 0,-6 0 16,-4 3-16,0-1 0</inkml:trace>
  <inkml:trace contextRef="#ctx0" brushRef="#br0" timeOffset="120897.7464">9982 9657 0,'0'0'0,"0"0"0,0 0 16,-10 21-16,10-21 0,-11 25 16,2-6-16,0 1 0,1-1 15,-5 5-15,-1 1 0,-3 5 16,-1-1-16,-1 2 0,-1 0 16,-1 5-16,3-8 0,1-1 15,3 0-15,3-9 0,2-4 0,2-3 16,2-2-16,0-2 0</inkml:trace>
  <inkml:trace contextRef="#ctx0" brushRef="#br0" timeOffset="121081.3734">10340 9885 0,'0'0'0,"0"0"0,28 0 16,-8 0-16,2 3 0,10 1 0,3 3 15,-1-3-15,-1 1 0,4 0 0,-4-1 16,-2-1-16,-3 1 0,-3-8 16,-5 1-16,-4-2 0,-3 3 15,-2-1-15</inkml:trace>
  <inkml:trace contextRef="#ctx0" brushRef="#br0" timeOffset="121281.0633">10546 9753 0,'0'0'0,"0"0"16,0 0-16,0 0 0,-8 27 0,8-27 15,-10 30-15,2-12 0,-1 2 16,-1 2-16,-1 3 0,0-3 16,0 0-16,-3 6 0,1-2 15,1-2-15,1 1 0,0-6 16,1-2-16,2-3 0,1 0 15,2-6-15</inkml:trace>
  <inkml:trace contextRef="#ctx0" brushRef="#br0" timeOffset="121564.8972">11086 9715 0,'0'0'16,"0"0"-16,20 2 0,-20-2 15,26 9-15,-10 0 0,0 0 16,-1 2-16,-2 1 0,-1 6 16,-3 2-16,-5-1 0,-4 0 0,-4 0 15,-4 0-15,-2-1 0,-2 0 16,-2 1-16,-2-2 0,-1 1 16,0-3-16,3-2 0,2-2 15,2-1-15,2-2 0,3-3 16,3-1-16,4 1 0,4-2 0,7 2 15,7-2-15,5 0 0,6 1 16,2-2-16,3-1 16,0 0-16,-6 2 0,-6-3 0</inkml:trace>
  <inkml:trace contextRef="#ctx0" brushRef="#br0" timeOffset="121765.1146">11713 9785 0,'0'0'0,"0"0"0,0 0 15,40 2-15,-22 0 0,5 3 0,6 0 16,7 2-16,-1 0 0,8 2 16,0-1-16,-5-3 0,-6-3 15,-6-1-15,-4-1 0,-4 1 0</inkml:trace>
  <inkml:trace contextRef="#ctx0" brushRef="#br0" timeOffset="121981.3404">11910 9678 0,'0'0'0,"0"0"0,0 0 16,-10 19-16,10-19 0,-10 22 0,10-22 15,-13 30-15,6-14 0,1 0 16,1 1-16,1-3 0,0 2 16,1-1-16,1 2 0,2-6 15,2 1-15,8-7 0,6-3 16,-2 0-16,-3 0 0,-1-1 16</inkml:trace>
  <inkml:trace contextRef="#ctx0" brushRef="#br0" timeOffset="122364.4421">12471 9593 0,'0'0'0,"0"0"16,0 0-16,0 0 0,7 23 0,-7-23 16,4 30-16,-4-30 0,0 34 15,-2-13-15,-3 1 16,0-2-16,-2-1 0,-5 4 15,-3 2-15,-1-7 0,2-1 0,1 0 16,-1 0-16,3-2 0,3-3 16,2-1-16,3-4 0,4 0 15,4 2-15,11 0 0,7-4 16,2 2-16,2 1 0,6 3 16,1 1-16,-5-3 0,-4 2 0,-3 1 15,-1 2-15,-4 1 0,-4-1 16,-5 2-16,-5 4 15,-4-2-15,-3 1 0,-7 1 0,-5 1 16,-4-3-16,-2-4 0,-4 4 16,-4-3-16,0 0 0,0-2 15,-5-4-15,2 0 0,4-6 16,5-3-16,5 0 0,5 0 16,3 0-16</inkml:trace>
  <inkml:trace contextRef="#ctx0" brushRef="#br0" timeOffset="122533.0149">13079 9785 0,'0'0'0,"12"0"15,5-2-15,4 2 0,2 0 16,14 2-16,14 1 0,-4 1 0,-2 0 16,9 3-16,-1-4 15,-8 3-15,-4-1 0,4 1 0,-2-1 16,-8-5-16,-8-2 0,-6 0 15,-5 0-15,-4 1 0</inkml:trace>
  <inkml:trace contextRef="#ctx0" brushRef="#br0" timeOffset="122750.7603">13589 9671 0,'0'0'0,"0"0"15,0 0-15,-5 25 0,5-25 0,-7 29 16,0-11-16,0 2 0,-1 0 16,-1 2-16,-1 1 0,-2 5 15,1 1-15,2-2 0,1 0 16,1-2-16,1-3 0,1 2 16,1-6-16,6-6 0,1-2 15,0-2-15,0 1 0,0-5 0</inkml:trace>
  <inkml:trace contextRef="#ctx0" brushRef="#br0" timeOffset="123265.0311">14133 9771 0,'0'0'0,"0"0"15,0 0-15,-1 22 0,1-22 0,-6 24 16,2-6-16,-2 0 0,0 0 16,-4 10-16,-2 1 0,-2-4 15,1 0-15,0-3 0,-1 0 16,1-2-16,2-4 0,0 0 16,3-5-16,2-2 0,2-3 15,0 0-15,2-4 0,2-2 16,2-2-16,5-7 0,3-3 0,0 1 15,0-3-15,2-4 0,2 0 16,0-3-16,1 3 0,6-5 16,2 0-16,-1 1 0,0 2 15,-3 1-15,-2 1 0,-1 1 16,-2 2-16,1 4 0,-1 1 16,-2 2-16,-1 1 0,0 4 15,0 2-15,-2 2 0,0 2 0,0-1 16,-1 3-16,0 1 0,-2 2 15,-2 2-15,-1 4 16,1-1-16,-2 0 0,-1 2 0,-1 2 16,0 0-16,-1 1 0,-1 1 15,-1 2-15,1-2 0,1 2 16,-2-3-16,-3 3 0,1-3 0,-2-3 16,-2 6-16,-1 0 15,3-9-15,-1 1 0,1-2 16,2-4-16,0 1 0</inkml:trace>
  <inkml:trace contextRef="#ctx0" brushRef="#br0" timeOffset="123740.1555">12715 9894 0,'0'0'0,"0"0"0,0 0 16,0 0-16,0 0 0,0 0 15,0 0-15,0 0 0,11 23 16,-11-23-16,0 0 0,22 11 16,-22-11-16,0 0 0,23 7 0,-23-7 15</inkml:trace>
  <inkml:trace contextRef="#ctx0" brushRef="#br0" timeOffset="123895.1039">13013 9938 0,'0'0'0,"0"0"0,0 0 0,0 0 16,0 0-16,0 0 0,0 0 16,0 0-16,0 0 0,25 19 15,-25-19-15,0 0 0,34 8 0,-34-8 16,0 0-16,26 0 0</inkml:trace>
  <inkml:trace contextRef="#ctx0" brushRef="#br0" timeOffset="124035.1265">13399 9964 0,'0'0'0,"0"0"16,0 0-16,0 0 0,0 0 15,0 0-15,0 0 0,0 0 0,19 25 16,-19-25-16,20 19 0,-20-19 15,17 14-15,-10-8 0</inkml:trace>
  <inkml:trace contextRef="#ctx0" brushRef="#br0" timeOffset="124681.7235">14995 9023 0,'0'0'0,"0"0"16,0 0-16,20-4 0,-20 4 0,25-3 16,-4 4-16,0 1 15,0 0-15,2 4 0,3 1 16,4 3-16,-3 1 0,-2 1 15,0 4-15,-4 0 0,-3 1 0,0 8 16,-4 3-16,-4-1 0,-2 0 16,-5 3-16,-4 4 0,-1 0 15,-1 0-15,-5 5 0,-3 2 16,-2 7-16,-1-3 0,0 7 16,-1 3-16,1-2 0,2 0 0,-4 10 15,-2 2-15,3-3 0,2-1 16,-2 8-16,3-2 15,1-6-15,2-1 0,-2 22 0,3-7 16,3-14-16,2-11 0,-2 3 16,0-3-16,0-7 0,2-3 15,-1-8-15,-1 0 0,1-7 16,-1-4-16,-1 1 0,-3 0 16,2-12-16,-2 1 0,-8 0 15,-6 3-15,-2-4 0,-1-2 0,-7-2 16,-9-3-16,-1-2 0,-1-1 15,-8-3-15,-6-4 16,-5-4-16,3-4 0,17 4 0,12 4 16,9 1-16</inkml:trace>
  <inkml:trace contextRef="#ctx0" brushRef="#br0" timeOffset="124931.3953">15657 9967 0,'0'0'0,"21"0"0,4 2 16,10-1-16,3 0 0,15 2 15,14 1-15,-4 1 0,-5-1 0,4 1 16,-6-1-16,-10-1 0,-10-1 15,-2-2-15,-5-2 16,-13-5-16,-3-3 0,-5 2 0,-1 3 16,-2 0-16</inkml:trace>
  <inkml:trace contextRef="#ctx0" brushRef="#br0" timeOffset="126051.8701">17494 9059 0,'0'0'0,"0"0"15,0 0-15,0 0 0,0 0 0,0 0 16,0 0-16,-35-3 16,35 3-16,-37-5 0,14 3 15,-1-1-15,-1 1 0,-4 0 16,-2 1-16,-8-4 0,2-1 0,0 3 15,1 2-15,3-1 16,3-1-16,-2 1 0,6 0 0,2 0 16,1 1-16,6 1 0,1 1 15,2 2-15,1 3 0,4-1 16,2 3-16,2 1 0,0 2 0,1 3 16,1 3-16,-1 0 15,2 0-15,1 5 0,1 4 16,0 2-16,0 1 0,1 11 15,1 3-15,0 3 0,-4 3 0,2 12 16,0 4-16,0-6 0,-2-4 16,0 14-16,1 2 0,0-3 15,-1-1-15,1 9 0,-1-2 16,-1-9-16,-1-7 0,-2 25 16,2-10-16,3-9 0,2-7 0,-1-13 15,0-2-15,0-6 16,0 0-16,0-7 0,0-2 0,1-8 15,2-1-15,-2-8 16,0 1-16,2 0 0,1 3 0,-1 0 16,-2 1-16,4-2 0,0-2 0,4-3 15,1 0-15,0 2 16,1 0-16,6 1 0,4 3 16,3 1-16,2-1 0,5 0 15,4-3-15,0 3 0,-1-3 0,4 0 16,5 0-16,1 3 0,2-1 15,11 2-15,3 2 0,-16-5 16,-11-2-16,-8-3 0</inkml:trace>
  <inkml:trace contextRef="#ctx0" brushRef="#br0" timeOffset="128382.0452">31068 9184 0,'0'0'0,"7"0"16,4 0-16,3 1 0,0 1 16,5 0-16,5 1 0,8 2 15,1 0-15,2 1 0,2-1 16,5 2-16,-3 0 0,0 2 15,0 1-15,-3-3 0,-1-2 0,5 0 16,-4-1-16,-5 2 0,-4 1 16,-2-2-16,0 0 0,-3 0 15,-2 0-15,1 3 0,2 0 16,-5 0-16,-2 1 0,-2 0 16,-1 1-16,-1 0 0,-1 1 0,0 3 15,1 2-15,-3-1 0,-1-2 16,-1 3-16,-2 1 15,0 2-15,-3 0 0,-1 1 0,-1 2 16,-1-1-16,0 2 0,-2 2 16,0 6-16,-1-1 0,-1 0 15,0 5-15,-1 4 0,1-2 16,-1 1-16,-3 12 0,-1 2 16,3-4-16,0-2 0,-3 8 15,-1-1-15,1 1 0,0-4 0,-1 4 16,0 3-16,2-7 0,3-1 15,-3 9-15,-2 2 0,3-6 16,2-3-16,0 2 0,1 1 16,0-2-16,1-5 0,-5 24 15,-2-9-15,3-9 0,2-10 16,-3 3-16,-2 1 0,1-8 16,1-4-16,-2-4 0,-1-2 15,6-17-15,1 4 0,-2 0 16,1 6-16,-1-5 0,1-6 0,0 0 15,-1-1-15,2-2 0,-1-1 16,-3 3-16,-2-2 0,0-2 16,-1 0-16,-5 0 0,-4-3 15,0-3-15,0-4 0,-11-6 16,-8-1-16,-2 1 0,-2 1 16,-8-4-16,-6-3 0,11 4 15,11 1-15,8 4 0</inkml:trace>
  <inkml:trace contextRef="#ctx0" brushRef="#br0" timeOffset="130914.6635">29211 10289 0,'0'0'0,"0"0"0,0 0 0,0 0 16,31-1-16,-31 1 0,39 2 15,-16 0-15,2 1 0,3-1 16,4 1-16,7 0 0,-2 0 0,2 1 16,2-1-16,4 1 15,-4 0-15,-4 3 0,-1-3 16,-7 2-16,-2-2 0,-5 0 0,-4-3 15,-4 1-15</inkml:trace>
  <inkml:trace contextRef="#ctx0" brushRef="#br0" timeOffset="132081.6969">30410 10131 0,'0'0'16,"0"0"-16,0 0 0,0 0 15,0 0-15,0 0 0,6 27 16,-6-27-16,0 0 0,0 34 0,0-34 16,-4 29-16,1-12 0,0 1 15,-1 4-15,-1-4 0,1 0 16,-2 3-16,1 0 0,-3 4 16,1-3-16,1-1 0,0 1 15,1-1-15,0-3 0,1 0 16,0-1-16,-1-6 0,2 0 0,1 0 15,-1-1-15,1-3 0,-1-2 16,2-1-16,1-4 0,0 0 16,0 0-16,0-2 0,1-4 15,0-2-15,0 1 0,0-6 16,1-1-16,1-1 0,-1 1 16,2-5-16,2-2 0,-1 3 0,1 0 15,2-3-15,0 3 16,1-3-16,-1 4 0,1-1 0,1-1 15,0 1-15,0 0 0,-1 2 16,2 3-16,2-1 0,0 2 16,0 1-16,0 0 0,-1 2 15,-1 2-15,2 1 0,-1 2 16,-1 1-16,0 2 0,0 1 16,0 3-16,0 1 0,1 0 0,0 3 15,0 2-15,-2 0 0,-1 1 16,-1 1-16,-1 0 0,-1 0 15,-2 3-15,0 0 0,-3 0 16,0 1-16,0 2 0,-2-2 16,-1 1-16,-2 0 0,1 2 15,-2-1-15,-2-1 0,0 1 16,1 1-16,-1-1 0,0-2 16,1-1-16,0 0 0,1 2 15,-1 1-15,2-3 0,1 0 0,-1 0 16,2-2-16,1-2 0,1-3 15,0 3-15,1-2 0,1-1 16,2-2-16,1 1 0,2-3 16,-2 0-16,1-3 0,-2 0 15,1 0-15,-2 0 0</inkml:trace>
  <inkml:trace contextRef="#ctx0" brushRef="#br0" timeOffset="132567.6536">30839 9815 0,'0'0'0,"0"0"0,0 0 0,0 0 16,0 0-16,17-12 0,-17 12 16,21-5-16,-21 5 0,24-3 15,-8 2-15,-1 1 0,1 1 0,-1 2 16,0 0-16,0 1 16,-2 1-16,-2-3 0,-1 3 15,-1 1-15,-3-1 0,0 2 16,-2 0-16,-1-1 0,-2-1 0,-5 2 15,-2 2-15,-2-2 0,0 0 16,-1-1-16,-2 1 0,1 0 16,2-2-16,-4 4 0,0-1 15,3 0-15,0 1 0,0-2 16,1-1-16,2 0 0,0 0 0,3-2 16,1 1-16,0 0 0,4 0 15,0 1-15,1-2 16,3 3-16,1 0 0,4-3 15,3 2-15,0 0 0,0-1 0,5 2 16,-1 0-16,-1-2 0,1 1 16,-4-4-16,-2 1 0,-2 0 15</inkml:trace>
  <inkml:trace contextRef="#ctx0" brushRef="#br0" timeOffset="132740.9634">31375 10017 0,'0'0'0,"0"0"0,0 0 0,0 0 0,0 0 16,0 0-16,0 0 16,-11 22-16,11-22 0,0 0 0</inkml:trace>
  <inkml:trace contextRef="#ctx0" brushRef="#br0" timeOffset="138648.7335">17665 10567 0,'0'0'0,"0"0"15,0 0-15,0 0 0,0 0 0,0 0 16,0 0-16,0 0 0,0 0 16,31-15-16,-31 15 15,30-10-15,-30 10 0,35-4 0,-11 1 16,0-1-16,2 1 0,11-1 15,5 1-15,-3 2 0,-2-2 16,14-1-16,3 1 0,-1-1 16,-1 1-16,12 2 0,0 1 15,-5 0-15,-3 1 0,15-1 16,2 0-16,-9 3 0,-7-2 0,16 3 16,5 2-16,-9-2 0,-8-1 15,36 1-15,-2 0 0,-11 0 16,-9-1-16,9 0 0,6-3 15,-14 0-15,-8 3 0,9-2 16,9-1-16,-8 1 0,-4 4 16,9-1-16,5-1 0,-12-2 15,-7-1-15,14 0 0,10 3 16,-13 4-16,-9 1 0,15-1 0,10-7 16,-13 0-16,-10-3 0,13 6 15,10 1-15,-11 2 0,-5-5 16,7 5-16,7-1 0,-10 1 15,-3-1-15,12-2 0,8 0 16,-14 0-16,-10-2 0,15 2 16,9 0-16,-12 1 0,-9 0 0,13 1 15,8 1-15,-14-2 16,-10-1-16,14 0 0,8 1 16,-11-4-16,-6 0 0,6 4 15,5 6-15,-7-6 0,-5-1 0,11 1 16,7 0-16,-13-1 0,-9 1 15,15-1-15,9 1 0,-15 2 16,-10 1-16,12-2 0,8 2 16,-10-3-16,-6-1 0,7 1 15,5 0-15,-13 2 0,-8 1 0,15-3 16,11 0-16,-15-4 0,-9-1 16,9 1-16,6 1 15,-11 2-15,-7 1 0,10-1 0,8 0 16,-7-2-16,-7 2 0,4-3 15,5 3-15,-9-2 0,-7-1 16,8 4-16,4-4 0,-9 3 16,-7 1-16,8-4 0,7-1 15,-11 1-15,-7 4 0,10-3 16,5 2-16,-12-3 0,-9 0 0,4 1 16,5 5-16,-3-3 0,-4-2 15,5 2-15,3 1 0,-12-1 16,-5-3-16,2 0 0,4 0 15,-11 0-15,-6 0 0,3 0 16,4 0-16,-8 0 0,-6 1 0,3 2 16,3 0-16,-6-6 15,-6-1-15,-2 3 0,-2 2 16,-1-1-16,-1 4 0,1-7 0,0-1 16,-12 3-16,1-2 15,0 3-15,1 0 0,-2 0 0,-2-3 16,1 3-16,-1-1 15,-1-1-15,-1 2 0,1-1 0,-3 1 16,2 0-16,-2 0 0,0 0 16,2 1-16,-2-1 0,0 0 0,0 0 15,0 0-15,0 0 16,1 3-16,-1-3 0,-1 3 16,-1-3-16,-1 0 0,-4 1 15,-2 2-15,1-1 0,2-1 0,0 0 16</inkml:trace>
  <inkml:trace contextRef="#ctx0" brushRef="#br0" timeOffset="139665.1607">20222 11167 0,'0'0'0,"0"0"0,0 0 16,0 0-16,0 0 0,27-1 0,-27 1 15,37-2-15,-37 2 0,48-4 16,-16 1-16,0 2 15,-1 0-15,17-1 0,4-2 16,-3 3-16,0-1 0,9 2 0,0 0 16,6 0-16,-5 0 0,1 0 15,-1 3-15,1 1 0,-11-1 0,-2-2 16,-4 5-16,-6-2 16,-4 3-16,-4-1 0,-4-1 15,-6-1-15,-5 2 0,-4-2 0,-4 2 16,-5-1-16,-3-1 0,0 1 15,0-3-15,1 1 0</inkml:trace>
  <inkml:trace contextRef="#ctx0" brushRef="#br0" timeOffset="139947.9369">20824 11321 0,'0'0'0,"0"0"16,0 0-16,-11 23 0,11-23 0,-12 22 15,6-7-15,-1 0 0,0 2 0,1 1 16,-1 4 0,-2 6-16,2-3 0,-2 4 0,0-1 15,0-2-15,0-1 0,-2 6 16,-1-2-16,3-2 0,3-2 0,-2 0 15,0-2-15,0-3 16,2-3-16,1-2 0,2-2 0,1-3 16,0-1-16,0-2 0</inkml:trace>
  <inkml:trace contextRef="#ctx0" brushRef="#br0" timeOffset="140532.1231">21176 11601 0,'0'0'0,"0"0"0,0 0 0,0 0 0,0 0 16,-2 30-16,2-30 0,-6 25 15,2-10-15,-2-1 0,0 3 16,-1 0-16,-1-1 0,1 2 16,-1 0-16,-1 3 0,0-2 15,2-1-15,-1-1 0,1-2 16,2-3-16,0-2 0,2-1 16,0-2-16,1-2 0,-1-2 15,3-3-15,-2 2 0,2-2 16,1-4-16,1 0 0,2-4 0,0 0 15,4-3-15,2-1 0,1-1 16,1 2-16,5-6 0,-2 0 16,-1 0-16,-2 1 0,1 1 15,-1 1-15,0 3 0,-1 1 0,-1-1 16,-1 0-16,-2 3 0,0 0 16,1 4-16,-1 3 0,-1-3 15,-2 3-15,1 1 0,-1 1 16,1 1-16,-1 2 0,-1 1 15,1 2-15,-3 3 16,-1-2-16,-3 3 0,0-1 0,0 4 16,-2 0-16,1 1 0,-1 1 15,-2 3-15,0-2 0,1-1 16,-1 0-16,2-3 0,0-2 0,1-3 16,-1 0-16,2-2 15,0 0-15,3-6 0,-3-3 16,2 0-16,0 1 0,1 2 0</inkml:trace>
  <inkml:trace contextRef="#ctx0" brushRef="#br0" timeOffset="140701.2205">21552 11728 0,'0'0'0,"0"0"16,0 0-16,28-4 0,-28 4 0,31 0 15,-31 0-15,39-3 0,-17 1 16,1 2-16,2 0 15,2 0-15,-1 2 0,-1-1 0,0 1 16,-1-2-16,-2 2 0,-4-4 16,-1-2-16,-4 0 0,-2 1 0,-1 0 15</inkml:trace>
  <inkml:trace contextRef="#ctx0" brushRef="#br0" timeOffset="140914.9261">22067 11656 0,'0'0'0,"0"0"0,0 0 15,0 0-15,-9 23 0,9-23 0,-9 27 16,4-7-16,-1 1 0,-1 3 16,-2 4-16,-5 12 0,-2 0 15,0 5-15,-2 5 0,-2 2 16,2-7-16,2-2 0,3-10 0,3-7 15</inkml:trace>
  <inkml:trace contextRef="#ctx0" brushRef="#br0" timeOffset="144165.2934">18543 12327 0,'0'0'0,"0"0"16,0 0-16,0 0 0,-9 29 0,9-29 15,-8 32-15,4-13 0,-1 0 0,0 3 16,-2 3-16,1 1 16,0 0-16,-4 7 0,-1 0 15,0-2-15,0 0 0,-5 5 16,-2-2-16,1-1 0,1-3 16,1-1-16,3-2 15,2-9-15,3-6 0,0-2 0,2-2 16,0-1-16</inkml:trace>
  <inkml:trace contextRef="#ctx0" brushRef="#br0" timeOffset="144367.8372">19010 12602 0,'0'0'0,"0"0"15,27 1-15,-2 0 0,8 2 16,1 1-16,1 0 0,12 3 16,3 0-16,5 1 0,-7 2 15,3-3-15,-6 0 0,-8-1 16,-8 1-16,-5-6 0,-7-1 16,-4 0-16,-2 0 0,-3 0 15</inkml:trace>
  <inkml:trace contextRef="#ctx0" brushRef="#br0" timeOffset="144616.1501">19443 12414 0,'0'0'0,"0"0"0,0 0 15,0 0-15,0 0 0,-10 25 16,10-25-16,-14 31 0,14-31 15,-17 38-15,5-15 0,-1-1 0,0 2 16,-3 9 0,0 3-16,0-1 0,-1 2 15,4-6-15,2-6 0,0 2 16,3-3-16,4-7 0,3-6 0,0-2 16,-1-1-16,1-2 15</inkml:trace>
  <inkml:trace contextRef="#ctx0" brushRef="#br0" timeOffset="144932.0352">19873 12582 0,'0'0'0,"0"0"16,0 0-16,0 0 0,0 0 0,33 1 15,-33-1-15,34 9 16,-15-5-16,-1 4 0,1 3 15,-1 0-15,-2 0 0,2 6 0,-3 1 16,-4 2-16,-3-1 0,-6 1 16,-4 0-16,-2 0 0,-3-4 15,-4 2-15,-2-1 0,0 0 16,-2-2-16,-1 2 0,1-2 16,4-1-16,3-2 0,1 1 15,3-3-15,2-1 0,4 2 0,6-3 16,7 0-16,0-2 0,2 0 15,6-4-15,4-1 16,-2 0-16,-6 0 0,-2 0 0</inkml:trace>
  <inkml:trace contextRef="#ctx0" brushRef="#br0" timeOffset="145131.5774">20579 12720 0,'0'0'16,"0"0"-16,37 2 0,-10 1 15,5 3-15,13 0 0,2 2 0,10 4 16,-2 2-16,2-4 16,-1-1-16,2 2 0,-8-3 0,-11-2 15,-9 0-15,-6-2 0</inkml:trace>
  <inkml:trace contextRef="#ctx0" brushRef="#br0" timeOffset="145368.1594">20938 12644 0,'0'0'0,"0"0"0,0 0 15,0 0-15,0 27 0,0-27 0,1 28 16,-1-28-16,0 38 0,-1-17 16,0 1-16,0 1 0,0 0 15,-2 7-15,1-5 0,0-3 16,0-1-16,2-7 0,2-4 16,-1-2-16,0-1 0,0-1 15</inkml:trace>
  <inkml:trace contextRef="#ctx0" brushRef="#br0" timeOffset="145815.3022">21590 12624 0,'0'0'0,"0"0"0,0 0 15,0 0-15,34 10 0,-34-10 16,27 15-16,-12-5 0,-1 0 0,-1 4 15,-2 3-15,-2 1 16,-1 0-16,-3 3 0,-4 0 16,-3-3-16,-3-1 0,-4-1 0,-3-2 15,-4 0-15,0-2 0,-2-2 16,-1 0-16,2-1 0,0-1 16,3-2-16,1-1 0,2-1 15,3-1-15,2-1 0,2-2 16,4 0-16,2 1 0,7-1 15,4 0-15,4 1 0,3 1 0,2 1 16,2 2-16,2 1 0,2 3 16,-2-1-16,-1 2 0,0 4 15,-3 1-15,-3 3 16,-4 3-16,-4 0 0,-4 0 0,-4 1 16,-2-1-16,-4 1 0,-4-1 15,-5-1-15,-3 0 0,-3-2 16,1-1-16,-1-3 0,0-3 15,0-3-15,-2-3 0,1-7 0,1-7 16,4 3-16,2 1 0,2 1 16</inkml:trace>
  <inkml:trace contextRef="#ctx0" brushRef="#br0" timeOffset="146017.6529">22464 12874 0,'0'0'16,"11"0"-16,6 0 0,4 1 0,4 0 16,14 4-16,4 1 0,8 3 15,0-2-15,-2 0 0,-3-2 16,2 2-16,-5 0 0,-3-3 16,-3-2-16,-8-5 0,-3-2 15,-5-4-15,-3-3 0,-3 2 16,-4 2-16,-2 2 0</inkml:trace>
  <inkml:trace contextRef="#ctx0" brushRef="#br0" timeOffset="146215.0539">22853 12759 0,'0'0'0,"0"0"15,0 0-15,0 0 0,-7 25 0,7-25 16,-7 28-16,3-14 15,-1 1-15,1 1 0,0 2 0,1-1 16,1 1-16,1 4 16,1 0-16,2-3 0,2-2 0,0-3 15,-1-1-15,-1-4 0</inkml:trace>
  <inkml:trace contextRef="#ctx0" brushRef="#br0" timeOffset="146371.715">23334 12904 0,'0'0'0,"0"0"0,0 0 0,0 0 16,0 0-16,0 0 0,0 0 16,0 0-16,0 0 0,0 0 15,0 0-15,16 17 0</inkml:trace>
  <inkml:trace contextRef="#ctx0" brushRef="#br0" timeOffset="146551.7454">23823 12870 0,'0'0'0,"0"0"0,0 0 15,0 0-15,0 0 0,0 0 0,0 0 16,0 0-16,0 0 15,0 0-15,0 0 0,0 26 0,0-26 16,0 0-16,0 0 0,0 0 16</inkml:trace>
  <inkml:trace contextRef="#ctx0" brushRef="#br0" timeOffset="146706.4901">24238 12896 0,'0'0'0,"0"0"15,0 0-15,0 0 0,0 0 0,0 0 16,0 0-16,0 0 0,0 0 16,0 0-16,0 0 0,0 0 15,0 0-15,0 0 0</inkml:trace>
  <inkml:trace contextRef="#ctx0" brushRef="#br0" timeOffset="147034.0842">24630 12817 0,'0'0'0,"0"0"0,0 0 16,0 0-16,0 0 0,26 4 15,-26-4-15,30 4 0,-30-4 0,32 7 16,-10-3-16,0 1 0,1 0 15,3 0-15,1 2 16,10 0-16,-1 0 0,3 2 0,3 0 16,4 1-16,-3 0 0,-1-2 15,0 1-15,-5-1 0,-2-2 0,3 1 16,-3-1-16,-7-3 16,-6 0-16,-4-3 0,-4-2 15,-4 2-15,-2 1 0,-4-9 16,-2-5-16,-1 2 0,0 2 0,0 2 15</inkml:trace>
  <inkml:trace contextRef="#ctx0" brushRef="#br0" timeOffset="147265.5479">25123 12607 0,'0'0'16,"0"0"-16,0 0 0,0 0 0,0 0 15,0 0-15,-2 32 16,2-32-16,-3 28 0,1-10 0,-1 3 16,-2 1-16,0 0 0,-2 4 15,1 2-15,-4 5 0,-1-1 16,1 0-16,0 3 0,1 5 0,1-1 16,4-6-16,2-6 15,0-5-15,-1-4 0,2-3 16</inkml:trace>
  <inkml:trace contextRef="#ctx0" brushRef="#br0" timeOffset="147617.5547">26079 12564 0,'0'0'0,"0"0"15,0 0-15,0 0 0,0 0 0,0 0 16,0 0 0,-35 15-16,35-15 0,-33 18 0,16-3 15,-1 1-15,1 2 0,-1 1 16,-1 3-16,-3 7 0,1 1 15,4 2-15,1 2 0,3-1 16,2 1-16,2 9 0,4 2 16,1-5-16,3-4 0,3 6 15,3-2-15,1-4 0,2-1 0,1-7 16,1-5-16,2-7 0,1-7 16,-3-2-16,-2-1 0,-1-2 15</inkml:trace>
  <inkml:trace contextRef="#ctx0" brushRef="#br0" timeOffset="148131.8146">26305 12716 0,'0'0'0,"0"0"15,0 0-15,0 0 0,0 0 16,-7 24-16,7-24 0,-8 32 16,2-17-16,0 3 0,0 2 15,-1 1-15,1-1 0,-5 6 16,-2 0-16,2-4 0,2-1 0,-1-1 16,0-4-16,2 0 0,1-2 15,2-2-15,0-3 16,2-1-16,1-1 0,0-2 0,1-1 15,1-4-15,0 0 0,5-5 16,1-3-16,0 0 0,2-3 16,2-5-16,0-2 0,0-1 15,0 1-15,3 2 0,2-1 16,0 1-16,-2 1 0,1 0 16,1 1-16,-3 1 0,-1 2 0,-1 2 15,-2 1-15,0 1 0,-2 1 16,-1 2-16,1 3 15,-1 2-15,0 1 0,-2 3 0,0 2 16,1 1-16,-2 1 0,-1 2 16,-1 3-16,0 0 0,-1 0 15,-1 2-15,-2 2 0,0 0 16,-2-3-16,1 1 0,-1 2 16,1-3-16,-2-1 0,2-3 15,0-1-15,2-2 0</inkml:trace>
  <inkml:trace contextRef="#ctx0" brushRef="#br0" timeOffset="148348.5158">26670 12861 0,'0'0'15,"0"0"-15,0 0 0,28 2 16,-15 0-16,4 1 0,4 1 15,5 2-15,-2 1 0,-1-2 16,0 1-16,-1-3 0,0 1 0,0-1 16,-1-1-16,-3-3 0,-2-3 0,-3 1 15,-2 1-15,-2 1 16</inkml:trace>
  <inkml:trace contextRef="#ctx0" brushRef="#br0" timeOffset="148598.4897">27133 12814 0,'0'0'0,"0"0"15,0 0-15,0 0 0,0 0 0,0 0 16,-3 28-16,3-28 16,-5 23-16,5-23 0,-6 31 15,2-17-15,0 2 0,0-2 16,-1 2-16,1-1 0,-1 0 0,1 2 15,1 0-15,-1-2 0,2 0 16,0-4-16,0 1 16,1-3-16,1-1 0,1-3 0,1-3 15,0 0-15,-2-2 0,2 2 16</inkml:trace>
  <inkml:trace contextRef="#ctx0" brushRef="#br0" timeOffset="148965.5043">27536 12691 0,'0'0'0,"0"0"16,0 0-16,0 0 0,22 17 15,-22-17-15,21 27 0,-10-9 16,1 2-16,-1 2 0,-1 4 0,0 6 15,-2 1-15,-2 2 16,-2 2-16,-1-2 0,-2-2 0,-3 8 16,-3-3-16,-3-2 0,-2-1 15,-4 0-15,-1-4 0,0-4 16,3-3-16,-2 1 16,-2 0-16,2-3 0,0 0 0,-2-4 15,1-2-15,1-2 0,-1-3 16,4-3-16,1-1 0,3-1 15,1-1-15,2-1 0,-1-1 16,2 0-16,1-2 0,0-1 16,2 0-16,-2-5 0,2-5 15,0 2-15,0 2 0,0 0 16</inkml:trace>
  <inkml:trace contextRef="#ctx0" brushRef="#br0" timeOffset="149128.2794">28102 13418 0,'0'0'16,"0"0"-16,0 0 0,0 0 0,0 0 16,0 0-16,0 0 0,-16 19 15,16-19-15,0 0 0</inkml:trace>
  <inkml:trace contextRef="#ctx0" brushRef="#br0" timeOffset="159916.0274">21687 11349 0,'0'0'0,"0"0"16,-6-14-16,1 6 0,-3-2 15,-4-1-15,-5-1 0,-8-4 0,-4 2 16,-4 3-16,-4-1 0,-10-1 16,1 4-16,-1 4 0,-3 3 15,-4 4-15,3 4 0,5 5 16,4 3-16,4 1 0,4 3 15,4 6-15,5 2 0,6 2 16,6 1-16,8 3 0,7-3 16,6-2-16,5 2 0,19 11 15,11 3 1,8-4-16,10 1 0,2-3 16,-9-9-16,8-1 0,-3-5 0,-2-5 0,-2-2 15,20-5-15,-10-9 16,-9-2-16,-7-3 0,-4-6 15,-3-4-15,-6-6 0,-3-3 0,-5-3 16,-4-1-16,-13 10 0,1-2 16,-2-6-16,-2-4 0,-3 1 15,-1 3-15,-3-4 16,-1-3-16,-5 4 0,-2-1 0,-11-7 16,-5 0-16,1 6 0,-2 0 15,-10 1-15,-2 1 0,3 6 16,-1 1-16,-7 2 0,0 2 15,13 6-15,7 1 0,6 6 16</inkml:trace>
  <inkml:trace contextRef="#ctx0" brushRef="#br0" timeOffset="161896.5919">14417 9915 0,'0'0'0,"0"0"16,0 0-16,0 0 0,0 0 0,0 0 16,0 0-16,33 2 0,-33-2 15,30 2-15,-30-2 0,33 6 16,-16-3-16,0 0 0,2 1 16,-1-1-16,-2 1 0,0-2 15,-1-1-15,-2 0 0,0-1 0,-3 0 16,-2 0-16,0 0 0</inkml:trace>
  <inkml:trace contextRef="#ctx0" brushRef="#br0" timeOffset="162181.8883">14799 9794 0,'0'0'0,"0"0"16,0 0-16,0 0 0,0 0 0,11 23 16,-11-23-16,6 20 0,-6-20 15,7 26-15,-4-10 0,0 1 16,-1 0-16,-1 1 0,-1 2 16,0-2-16,-1 1 0,-2 5 15,-2-1-15,1-2 0,-1-1 0,0-2 16,-1-2-16,3-2 0,1-3 15,1 3-15,1 5 0,0-2 16,0-3-16,0-3 0</inkml:trace>
  <inkml:trace contextRef="#ctx0" brushRef="#br0" timeOffset="162533.5661">14950 9616 0,'0'0'0,"0"0"15,0 0-15,0 0 0,0 0 0,26 21 16,-26-21-16,21 25 15,-21-25-15,22 34 0,-11-14 16,-1 1-16,-1 2 0,2 6 0,-2 2 16,-2 0-16,-2-1 0,-2 3 15,-1 2-15,-4 4 0,-1-3 16,-2-2-16,-3 2 0,-3-6 16,-2-1-16,-6-1 0,-4-3 15,-2 0-15,1-7 0,-12 4 16,-6-3-16,0-3 0,-1-5 0,10-4 15,6 0-15,8-3 0</inkml:trace>
  <inkml:trace contextRef="#ctx0" brushRef="#br0" timeOffset="162882.2974">14126 9494 0,'0'0'0,"0"0"0,0 0 0,0 0 16,-29 15-16,29-15 0,-36 24 15,16-9-15,0 1 0,-1 3 16,-2 3-16,-4 7 0,0-1 0,0 9 15,2 2-15,6-3 16,2 0-16,5 1 0,4 2 0,3-1 16,1-4-16,7 3 0,3-1 15,4-6-15,2-2 0,3-4 16,2-2-16,-1-6 0,-1-3 16,8-6-16,6-3 0,0-5 15,-1-6-15,-6 3 0,-4 1 16,-5-1-16</inkml:trace>
  <inkml:trace contextRef="#ctx0" brushRef="#br0" timeOffset="163199.2354">14260 8630 0,'0'0'0,"0"0"16,0 0-16,22-13 0,-22 13 16,34-8-16,-9 3 0,3 0 15,2 0-15,11-1 0,4-1 16,-5 2-16,-1 3 0,6 0 15,0 0-15,-4-2 0,-3 0 0,-2-3 16,-5 1-16,-10 2 0,-3 0 16,-4 1-16</inkml:trace>
  <inkml:trace contextRef="#ctx0" brushRef="#br0" timeOffset="163432.536">14641 8426 0,'0'0'0,"0"0"0,0 0 15,-6 19-15,6-19 0,-10 22 16,4-6-16,1-1 0,-1 2 16,-1 2-16,1 1 0,-1 0 15,2-2-15,-3 5 0,0 2 16,1-4-16,0-1 0,1-2 15,2-1-15,2-3 0,1-2 0,0-2 16,-1-2-16,1-1 0</inkml:trace>
  <inkml:trace contextRef="#ctx0" brushRef="#br0" timeOffset="163918.6534">15238 8349 0,'0'0'0,"0"0"0,0 0 16,0 0-16,0 29 0,0-29 0,-4 31 16,2-12-16,-1 2 0,-1 0 15,-3 1-15,-3 5 0,0-1 0,0-2 16,-1-2-16,1-1 0,1-1 15,2-4-15,0-3 0,1-1 16,2-2-16,2-2 0,0-1 16,1-4-16,1-3 0,1-4 15,3-4-15,3-3 0,2 0 16,4-3-16,2-2 0,2-1 16,0-4-16,3-1 0,1 0 15,5-4-15,-2 3 0,0 0 16,0 0-16,-3 5 0,-2 2 0,-1 2 15,-2 0-15,-1 1 0,-3 3 16,-2 2-16,-2 4 16,1 1-16,0 1 0,0 5 0,0 3 15,-4 2-15,0 1 0,-2 6 16,0 4-16,-3 2 0,-2-1 0,-2 9 16,-2 1-16,-2 0 15,0 0-15,-6 7 0,-2 6 16,-1-2-16,1 1 0,-11 8 15,-4 0-15,7-11 0,5-9 0,5-6 16</inkml:trace>
  <inkml:trace contextRef="#ctx0" brushRef="#br0" timeOffset="164599.4565">9765 9259 0,'0'0'0,"0"0"0,0 0 15,26 0-15,-26 0 0,32 1 0,-8 1 16,3-1-16,2 1 0,14 2 16,4 2-16,3 0 0,2 1 0,17 3 15,6 1-15,12 2 16,-3 3-16,16 4 0,1 2 16,7 0-16,-8-2 0,52 9 15,-3-2-15,-19-2 0,-13-3 16,7 1-16,2 0 0,-9-2 0,-8-1 15,13 1-15,8 1 0,-10-1 16,-5-1-16,6 1 0,5 1 16,-10-3-16,-8-3 0,10 2 15,5 2-15,-14-1 0,-8 1 16,2 0-16,4 1 0,-14-3 16,-8-4-16,-2 0 0,-2 1 15,-11-1-15,-10-1 0,-1 1 16,-2 2-16,-12-4 0,-7-2 0,-2 3 15,-2 3-15,-7-6 0,-6 0 16,-4-2-16,-1 0 0,-5 1 16,-2-2-16,2 4 0,2-2 15,5 1-15,3 0 0,-7-3 16,-4-3-16,-4-1 0</inkml:trace>
  <inkml:trace contextRef="#ctx0" brushRef="#br0" timeOffset="165765.3739">18471 12210 0,'0'0'0,"17"-1"0,4-2 15,-3 2-15,3 0 0,18 0 16,8 0-16,14 0 0,1 0 0,19 1 15,5-1-15,1 2 16,0 2-16,23 2 0,1 1 0,3-1 16,-13 1-16,49 1 0,-8 0 15,-1 0-15,1 3 0,2 0 16,4 0-16,-28-3 0,-17 0 16,12 3-16,10 2 0,3-3 15,3-2-15,4 1 0,3 1 16,-5 4-16,-3 3 0,9-4 0,4-1 15,-6 1-15,-3 1 0,10 1 16,8 3-16,-3-1 0,-2 0 16,4 4-16,4 0 0,-10 0 15,-10-1-15,9-3 0,4-2 16,-5 1-16,-2 0 0,-1 4 16,0 3-16,-8-4 0,-5-1 15,1-1-15,1-1 0,-2 6 0,-2 3 16,0 0-16,2-2 15,-8 0-15,-4 1 0,1-3 16,1 1-16,-8-2 0,-4-2 0,0 4 16,3 3-16,-13 1 0,-9 2 15,12-3-15,8-1 16,-11-8-16,-8-5 0,-6 4 0,-5 3 16,-7-5-16,-4-4 0,2 4 15,-1 4-15,-3-2 16,-4 1-16,-3-4 0,-2-1 15,-4-1-15,-3 1 0,-1 0 16,-2 1-16,2 0 16,2-1-16,-12-1 0,-8 0 0,-1-4 15,1 0-15,-3-1 0,-2 0 16,-1 0-16,-1 0 0,-2 0 16,-3 1-16,-3 3 0,-3 2 15,-2-6-15,0-1 0,2 2 16,2 1-16,-5-4 0,-1 2 0,0-2 15,-2 1-15,0-1 0,-1 2 16,-2-1-16,-1 2 0,0-1 16,-1 0-16,0-1 0,-3-1 15,0 1-15,-3 0 0,-4 2 16,-3 1-16,0-1 0,-1-1 16,-3-2-16,-4-2 0,7 0 15,3 0-15,1 0 0</inkml:trace>
  <inkml:trace contextRef="#ctx0" brushRef="#br0" timeOffset="166484.4542">15415 8930 0,'0'0'16,"0"0"-16,0 0 0,0 0 0,0 0 16,0 0-16,0 0 15,0 0-15,0 0 0,0 0 0,15 27 16,-15-27-16,16 17 0,-16-17 16,0 0-16,20 18 0</inkml:trace>
  <inkml:trace contextRef="#ctx0" brushRef="#br0" timeOffset="168063.449">8088 11867 0,'0'0'0,"0"0"0,0 0 15,25-5-15,-25 5 0,41-4 16,-8 2-16,2 0 0,3 1 0,18-1 15,7 0-15,6 1 0,-7-1 16,-4 0-16,-11 0 16,-10 0-16</inkml:trace>
  <inkml:trace contextRef="#ctx0" brushRef="#br0" timeOffset="168265.5903">8229 12277 0,'0'0'0,"11"0"0,6-1 16,4 1-16,4-1 0,18-2 16,9-1-16,16-3 0,-3 0 15,-2 0-15,-14 2 0,-10 1 16</inkml:trace>
  <inkml:trace contextRef="#ctx0" brushRef="#br0" timeOffset="168816.5447">9467 11631 0,'0'0'0,"0"0"0,0 0 16,0 0-16,0 0 0,-1 32 16,1-32-16,-3 36 0,0-14 0,-1 4 15,-1 4-15,-1 2 0,0 1 16,0 14-16,-4 2 16,1-4-16,1-2 0,-2 0 0,1-5 15,-1 1-15,0-7 0,3-7 16,2-4-16,1-8 15,1-3-15,1-2 0,0-2 0,0-2 16,2-2-16,2-6 16,0-5-16,2-10 15,3-8-15,0-2 0,1 0 0,5-8 16,1-1-16,1 2 0,2 2 0,5-6 16,1 1-16,-3 6 15,-3 6-15,3 1 0,1 2 16,0 3-16,0 3 0,0 4 0,1 0 15,-2 7-15,-2 0 0,-1 7 16,2 4-16,0 3 0,-1 3 16,1 5-16,0 6 0,-6-3 15,-1 5-15,0 9 0,-2 7 16,-3-3-16,-3-2 16,-3 6-16,-2 0 0,-1-6 0,-1-5 15,-4 4-15,-2-1 0,1-5 16,-1-4-16,1-7 0,-1-3 15,0-4-15,1-4 0,0-8 16,1-7-16,3 4 0,-1 0 0,2 2 16</inkml:trace>
  <inkml:trace contextRef="#ctx0" brushRef="#br0" timeOffset="168998.9304">10362 11928 0,'0'0'16,"10"1"-16,6 1 0,4 0 16,3 1-16,12 1 0,5 0 0,7 1 15,0 3-15,-4-5 0,-3 0 16,1-2-16,-7-2 0,-6-4 16,-5-4-16,-5 4 0,-4 1 0,-3 0 15</inkml:trace>
  <inkml:trace contextRef="#ctx0" brushRef="#br0" timeOffset="169217.4031">10671 11772 0,'0'0'0,"0"0"15,0 0-15,-10 25 0,10-25 16,-12 29-16,4-7 0,0 2 15,-1 1-15,-2 9 0,0 2 0,1-1 16,1 1-16,-1 8 0,2-3 16,2-6-16,0-5 0,3-7 15,1-5-15,1-4 0,0-3 0,-1-1 16</inkml:trace>
  <inkml:trace contextRef="#ctx0" brushRef="#br0" timeOffset="169832.2969">11137 11797 0,'0'0'0,"0"0"15,0 0-15,3 27 0,-3-27 0,1 33 16,-1-11-16,-1 2 0,0 1 15,-1 10-15,-2 2 16,-1 1-16,-1-2 0,-1 0 16,-2 0-16,-1 3 0,2-4 0,-1-4 15,0-3-15,2-6 0,0-2 16,2-6-16,1 0 0,1-5 16,1 0-16,0-4 0,0 1 15,2-6-15,-1 2 0,2-7 16,3-3-16,-1-5 0,3-3 0,1-4 15,2-2-15,2-2 0,1-1 16,2-7-16,-1 0 16,-2 3-16,0 1 0,-1 1 0,-1 0 15,2 2-15,1 4 0,0 0 16,0 3-16,0 0 0,0 0 16,1 2-16,1 1 15,-2 2-15,-2 2 0,-1 3 0,-1-1 16,0 4-16,-1 3 0,-1 2 15,1 2 1,-2 5-16,1 4 0,-2 0 0,0 1 0,-1 4 16,0 4-16,0 1 15,-2 0-15,0 6 0,-1 1 16,0-2-16,-1 0 0,0-1 16,-2 0-16,2-3 0,0-2 15,-1-1-15,0 0 0,1-3 16,0-3-16,-1-3 0,1-1 15,0-2-15,1-1 0,0-6 0,-2-4 16,2-2-16,0-3 0,0-7 16,1-8-16,-1 0 0,0-1 0,0-1 15,0 5-15,0 4 16</inkml:trace>
  <inkml:trace contextRef="#ctx0" brushRef="#br0" timeOffset="170166.4769">11643 11385 0,'0'0'0,"0"0"0,0 0 16,22 4-16,-22-4 0,22 6 16,-7-2-16,0 0 0,-2 1 15,-1 0-15,-2-1 0,0 3 0,-1 0 16,-6 3-16,-3 0 15,-4-2-15,-4 0 0,-3 2 16,-2-2-16,-4 5 0,2-1 0,0-2 16,1 0-16,1-1 0,-1-2 15,3 0-15,3 0 0,0 0 16,2-2-16,4 1 16,4 1-16,4 2 0,3-2 0,4 2 15,5-2-15,4 2 0,2-1 16,4 0-16,2-1 0,1 0 15,-1-4-15,1 1 0,-6-2 0,-5 0 16</inkml:trace>
  <inkml:trace contextRef="#ctx0" brushRef="#br0" timeOffset="171998.9898">13532 11551 0,'0'0'0,"0"0"0,-26 5 16,7-1-16,-5 2 0,-10 2 15,-4-1-15,-3 4 0,-2 2 0,-16 3 16,-5 1 0,5-4-16,3-1 0,-6 4 0,-3 1 15,7 0-15,7-1 0,7-3 0,6-1 16,8-2-16,8-2 0,6 1 16,5-1-16,3-1 0,4-2 15,5 2-15,4 0 0,7 0 16,7 0-16,5 1 0,5 1 15,4 0-15,5-1 0,6 1 16,5 0-16,1 1 0,-1 1 16,12 1-16,0-2 0,-3 2 0,0 0 15,9 4 1,0 2-16,-11-2 16,1 1-16,-8-2 0,-10-2 0,-12-4 15,-7-2-15,-5-2 0</inkml:trace>
  <inkml:trace contextRef="#ctx0" brushRef="#br0" timeOffset="172215.7657">12914 12219 0,'0'0'0,"16"6"16,1-1-16,4 2 0,4-1 0,14 5 15,17 6-15,2 0 0,0 2 16,14 1-16,0-1 0,-1-1 16,-8-1-16,8-4 15,-3-3-15,-24-3 0,-11-3 0,-7 0 16</inkml:trace>
  <inkml:trace contextRef="#ctx0" brushRef="#br0" timeOffset="172536.0055">14383 11739 0,'0'0'0,"0"0"0,0 0 15,-10 20-15,10-20 0,-12 19 0,2-2 16,-2 2-16,-1 2 16,-4 5-16,-2 3 0,-5 7 15,2-2-15,-4 9 0,0 0 16,3-1-16,2-2 0,-5 3 16,0-1-16,3-5 0,2-1 0,6-5 15,4-4-15,5-4 0,6-2 16,7-8-16,5-4 0,-2-3 15,-2-1-15,-3-1 0</inkml:trace>
  <inkml:trace contextRef="#ctx0" brushRef="#br0" timeOffset="173466.3127">14820 11883 0,'0'0'0,"0"0"0,0 0 16,0 0-16,0 0 0,-27 15 15,27-15-15,-22 15 0,22-15 0,-31 23 16,13-8 0,0 1-16,0 2 0,3 0 0,1 2 15,-3 6-15,4-1 0,2 1 16,2-1-16,3-3 0,2-1 0,2-3 15,2-2-15,3-1 0,3-3 16,4-1-16,4-2 0,1-3 16,3-1-16,0-4 0,0-2 15,2-1-15,2-2 0,5-3 16,-1-2-16,-3-3 0,-2-4 16,-2-2-16,-2-2 0,-2 0 15,-1-1-15,-3-3 0,-2-1 16,-3 0-16,-3 2 0,-1-1 15,-1 1-15,-2-1 0,-2 1 0,-1 1 16,-2 1-16,1 2 0,-1 2 16,-1 2-16,0 2 15,-1 2-15,1 3 0,1 0 0,-1 1 16,1 3-16,-1 1 0,2 3 16,1 4-1,5 3-15,5 1 0,0 2 0,2 0 0,6 1 16,7 5-1,2-1-15,3 0 0,7 3 0,2 0 16,2-2-16,-1 0 0,0-2 16,2-1-16,4 2 0,-3-2 15,-2-1-15,-4 0 0,-2-7 16,-3-2-16,-1-2 0,-1-1 16,-2 0-16,-5 1 0,-2-2 0,-4 1 15,-4-1-15,-2 1 0,-2 0 16,0 0-16,-3 1 0,-2-1 15,0 0-15,-4 3 0,-1 0 16,-3 2-16,-3-1 0,-2 1 16,-1 2-16,-1 0 0,-1 3 15,-2 1-15,-2 3 16,-2 4-16,2-3 0,3-1 0,-3 5 16,2 1-16,4-1 15,2-2-15,3 2 0,3-2 16,3 0-16,2-2 0,5-1 15,5 1-15,1-3 0,2 0 0,6-3 16,4-2-16,1-1 0,1-3 16,3-2-16,2-2 0,-3 0 15,-1 0-15,3-3 0,3-2 16,-3-2-16,-1 0 0,1-4 16,-4-2-16,-5 2 0,-3 0 0,4-6 15,1-1-15,-5 0 0,-1 3 16,-5-2-16,-3-2 15,-1 4-15,-2 0 0,-5-1 16,-4 1-16,-4-2 0,-2 0 0,-7-3 16,-5-4-16,-3 3 0,-3 2 0,2 2 15,7 3-15,3 4 16</inkml:trace>
  <inkml:trace contextRef="#ctx0" brushRef="#br0" timeOffset="180201.694">2308 10500 0,'0'0'0,"0"0"16,26 0-16,-7-1 0,3-2 0,16 2 16,9-2-16,4-1 15,3 4-15,21 0 0,5 0 16,14-3-16,-6 0 0,20 2 0,4 1 15,5-3-15,-8 2 16,50-4-16,-8 3 0,-21-3 0,-10 3 16,4-4-16,5 1 0,-19 2 15,-15 0-15,6 3 0,4-3 16,-12 2-16,-10-3 0,-3 1 16,-7 0-16,-11 4 15,-8 2-15,-3-4 0,-2-3 0,-13 0 0,-9-1 16,-9 5-16,-6 2 15,-3-2-15,1 0 0,-5-3 16,-1 2-16,-2 2 0,-2 3 0,-3-1 16,-4 0-16,4-2 0,2-1 15,1 0-15</inkml:trace>
  <inkml:trace contextRef="#ctx0" brushRef="#br0" timeOffset="181085.5596">4715 13012 0,'0'0'0,"0"0"0,0 0 16,0 0-16,0 0 0,0 0 16,0 0-16,0 0 0,0 0 0,0 0 15,-4 33-15,4-33 0,-7 36 16,2-15-16,-4 3 16,-2 1-16,-1 1 0,-5 9 0,-2 3 15,2-3-15,-1-1 0,-4 6 16,-1-3-16,1-3 0,1-3 15,3-5-15,3-2 0,4-4 16,1-4-16,1-4 0,2-4 16,1-3-16,1-1 0,4-7 15,-1-5-15,2-3 0,0-2 16,6-4-16,0-3 0,6-4 16,2-2-16,2-6 0,2 0 15,-2 1-15,5 0 0,-1 0 16,2 2-16,3-2 0,-3 2 0,-3 2 15,-2 1-15,-3 4 0,0 3 16,-2 5-16,-2 2 0,-3 2 16,-1 0-16,-1 6 15,-1 1-15,2 7 0,3 4 16,1 1-16,-3 0 0,-2 7 16,-2 4-16,1-3 0,-3 0 0,-2 9 15,-3 4-15,0-1 16,-1-1-16,-4 4 0,-3 4 15,2-2-15,-1-3 0,-4 6 16,-3-2-16,0-4 0,4-5 0,1-5 16,7-5-16,2-4 0,2-5 15,2 0-15,0-3 0,0 0 16</inkml:trace>
  <inkml:trace contextRef="#ctx0" brushRef="#br0" timeOffset="181282.3254">5317 13104 0,'0'0'15,"0"0"-15,0 0 0,30-10 0,-12 8 0,4-1 16,3 2 0,2-1-16,0 1 0,11 1 0,-1 2 15,-1 1-15,-3 1 0,1 2 16,-7 1-16,-5-3 0,-3 0 0,-3 0 15</inkml:trace>
  <inkml:trace contextRef="#ctx0" brushRef="#br0" timeOffset="181449.8837">5173 13411 0,'0'0'0,"0"0"15,0 0-15,34 1 0,-34-1 0,48-4 16,-11 3-16,5-2 15,8-2-15,15-1 0,4-1 16,4-3-16,-10 1 0,-4 1 0,-6 0 16,-13 3-16</inkml:trace>
  <inkml:trace contextRef="#ctx0" brushRef="#br0" timeOffset="181733.2429">6384 13015 0,'0'0'16,"0"0"-16,0 0 0,0 0 0,-8 29 16,8-29-16,-11 35 0,3-14 15,1 4-15,-4 3 0,-3 2 16,-1 8-16,-3-3 0,-4 11 15,0-1-15,1 2 0,1 0 16,0-2-16,1-1 0,0 1 16,5-6-16,0-4 0,1-4 0,4-7 15,5-5-15,5-12 0,8-5 16,-4-2-16,0 1 0,0-1 16</inkml:trace>
  <inkml:trace contextRef="#ctx0" brushRef="#br0" timeOffset="182266.4772">7407 13033 0,'0'0'0,"0"0"0,0 0 16,24 21-16,-13-10 0,3 3 0,3 1 16,0 6-16,-2 0 0,-3 1 15,-5 1-15,-3 0 0,-1-3 16,-10 3-16,-6-1 0,-3-2 16,-4-3-16,-5-1 0,-6 1 15,4-3-15,1-1 0,1-3 16,0-1-16,1-2 0,3-2 0,3 1 15,3-2 1,7-1-16,1 0 0,4-1 0,3-2 16,7 1-16,7 0 0,3 0 15,9 0-15,-1 1 0,0 2 16,10 3-16,0 1 0,0 1 16,-1 2-16,-4 0 0,-3 0 15,0 4-15,-3 1 0,-5 1 16,-3-1-16,-8-1 0,-1 2 0,-4 0 15,-5 2-15,-2 0 0,-3 2 16,-5-1-16,-6 1 0,-3-3 16,-4-2-16,-2 0 0,1 0 15,-7-1-15,1-1 0,5-3 16,2-1-16,4-3 0,6-3 16,7-4-16,5-3 0,-1 1 15,2 0-15,2 2 0</inkml:trace>
  <inkml:trace contextRef="#ctx0" brushRef="#br0" timeOffset="182649.9961">8910 13096 0,'0'0'16,"0"0"-16,0 0 0,0 0 0,0 0 16,-9 24-16,9-24 15,-12 23-15,12-23 0,-15 31 0,5-12 16,0 0-16,0 1 0,-1 9 16,0 2-16,2 0 0,1-1 15,2 1-15,1 2 0,-2 5 16,1-3-16,2 0 0,0 1 15,1-4-15,1-3 0,-1-1 16,-1-2-16,1-4 0,1-3 16,-2-4-16,1-1 0,-1-4 15,-3-2-15,-5-4 0,-5-4 16,-2-6-16,-2-4 0,-9-10 16,-7-6-16,2-7 15,1-6-15,6 7 0,5 6 0,5 5 16</inkml:trace>
  <inkml:trace contextRef="#ctx0" brushRef="#br0" timeOffset="182799.8182">9168 13307 0,'0'0'16,"0"0"-16,32 1 0,-8 2 0,5 0 15,13 2-15,3 3 0,8 2 16,-2 0-16,7-3 0,-1-4 15,-14-1-15,-9 0 0,-8-1 16</inkml:trace>
  <inkml:trace contextRef="#ctx0" brushRef="#br0" timeOffset="183215.9139">11002 13201 0,'0'0'0,"0"0"0,0 0 16,0 0-16,22 1 0,-22-1 0,34 8 15,-14-1-15,0 1 0,3 3 16,4 2-16,4 2 0,-4 0 0,0 4 15,-2 2-15,4 7 16,-2 1-16,-5 0 0,-5 2 16,-5-4-16,-3-2 0,-7 1 15,-4 1-15,-3 1 0,-1 1 0,-5 6 16,-3 1-16,-3-2 0,-4-1 16,-2 0-16,-2-1 0,2-1 15,1-2-15,-3-1 0,-3 1 16,3 2-16,1-2 0,-1 3 15,3-5-15,2-3 0,3-4 0,0-2 16,2-3-16,3-5 16,1-2-16,7-7 0,8-6 15,-1 3-15,-1-2 0,0 2 16</inkml:trace>
  <inkml:trace contextRef="#ctx0" brushRef="#br0" timeOffset="183849.4807">12845 13740 0,'0'0'0,"9"-7"16,4-2-16,-1-2 0,0-1 0,5-4 15,-1-3-15,2-5 0,-3 0 16,-3 1-16,-1 1 0,-4 2 0,-4 2 15,-4 0-15,-3 1 16,-3 0-16,-2 2 0,-4 2 16,-3 3-16,-2 2 0,-2 4 0,0 3 15,0 3-15,2 3 0,0 1 16,-1 3-16,1 2 0,1 2 16,2 1-16,1 4 15,3 4-15,2-1 0,4-3 0,4 4 16,4 4-1,3-2-15,0-2 0,3-1 0,0-2 16,0-1-16,0-2 0,-1-3 0,1-3 16,1-1-16,0 0 0,2-3 15,1 1-15,1-3 0,0-2 16,0-2-16,1-1 0,-5 0 16,0 0-16,-2 1 0,0-3 15,-1 1-15,-1-2 0,0 1 16,-1 0-16,0 0 0,-1 0 0,-1 1 15,0 1-15,-3 1 16,2 1-16,-3 2 0,-1 3 0,-1 0 16,1 2-16,-1 4 0,-2 4 15,-1 1-15,-3 3 0,-3 11 16,-1 2-16,-2 3 0,1 1 16,-7 17-16,-3 7 15,-4 6-15,-4 4 16,-1 5-16,6-9 0,-12 19 0,-3 6 15,-1 1-15,4-9 0,-25 50 16,-1-2-16,14-18 0,8-14 0,-11 8 16,-9 6-16,8-14 0,4-7 15,-19 12-15,-13 8 16,25-33-16,19-26 0,12-17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7:52:23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6694 2124 0,'0'0'0,"0"0"0,0 0 16,0 0-16,0 0 0,21-17 16,-21 17-16,0 0 0,23-19 0,-14 9 15,-1-1-15,2-2 0,-1 1 16,1-2-16,0-4 15,0 4-15,0-1 0,1-3 0,0-3 16,0 0-16,-1 0 0,-1 0 16,1 1-16,-4-1 0,-1 3 15,-2 1-15,-1-3 0,-1 2 16,-1 2-16,-3-2 0,-3 0 16,1 4-16,-4 0 0,0 3 15,-1 0-15,-2 4 0,-1 0 0,-4 3 16,-4 1-16,1 1 0,-1 2 15,-3 5-15,-1 1 16,0 3-16,-2 1 0,-5 8 0,1 2 16,3 1-16,1-1 0,0 5 15,0 0-15,3 4 0,4-1 16,-2 8-16,2 0 0,6-1 16,4-6-16,0 0 0,3 2 15,3-5-15,1-1 0,2-1 0,-2-5 16,6-2-16,1-2 0,3-1 15,0 0-15,1-7 0,1 0 0,3-3 16,2-3 0,2-2-16,1-2 0,0-4 0,1-4 15,0 0-15,2 0 0,2-3 16,0-3-16,-2 2 0,-1 1 0,-1-4 16,-2-1-16,1-1 15,-1 2-15,1 0 0,-1-1 16,0 1-16,-3 1 0,-1 2 0,0 1 15,-2 0-15,0 4 0,-4 2 16,-1 1-16,-1 4 0,1-1 16,-2 4-16,-1-4 0,-2 4 15,3 0-15,-3 0 0,0 5 16,0 1-16,-2 2 0,1 6 16,-4 0-16,0 4 0,1-1 15,-1 2-15,-1 1 0,0-1 0,1 0 16,-2 1-16,1 2 15,1-1-15,-1-4 0,1 1 0,2 0 16,0 0-16,2-3 0,-3 2 16,4-2-16,0-2 0,0-2 15,1-3-15,5 0 0,-2-2 16,4-3-16,-1-2 0,-3 2 16,0-3-16</inkml:trace>
  <inkml:trace contextRef="#ctx0" brushRef="#br0" timeOffset="516.9994">7012 2071 0,'0'0'0,"0"0"16,0 0-16,0 0 0,0 0 0,-4 21 15,4-21-15,-5 18 16,5-18-16,-6 22 0,3-8 15,-1-1-15,2 2 0,-1-3 0,-2 4 16,2-5-16,0 0 0,-1 0 16,1 0-16,0-4 0,-1 0 0,2 0 15,0-3-15,1 2 16,-1-5-16,2-1 16,-1 3-16,1-3 0,-3-6 0,6 2 15,-2-4-15,2-2 0,0 3 0,2-4 16,1-3-16,2 2 15,1-1-15,3 2 0,0-3 16,4-4-16,0 3 0,-3 0 16,1 2-16,-2-1 0,0 3 0,-3 1 15,1 2-15,-2 1 0,1 3 16,0 2-16,0 2 0,-1 0 16,-1 2-16,0 2 0,0 2 15,-3-1-15,0 2 0,0 3 16,-4 2-16,0 1 0,0-2 0,0 7 15,-4 0-15,2 0 0,0-4 16,-1 0-16,-2 1 0,2-1 16,0-3-16,-1-1 0,1 0 15,1-2-15,0-1 0,1-3 16,1-1-16,0-3 0,3-1 0,2-4 16,1-2-16,-1 2 0,0-2 15,-1 3-15</inkml:trace>
  <inkml:trace contextRef="#ctx0" brushRef="#br0" timeOffset="683.7656">7561 1935 0,'0'0'0,"0"0"0,0 0 0,24-7 16,-24 7-16,25-8 0,-4 5 15,-1 0-15,0 2 0,5-1 16,0 1-16,-1 1 0,-2 3 15,-5-2-15,-1 2 0,-3-3 0</inkml:trace>
  <inkml:trace contextRef="#ctx0" brushRef="#br0" timeOffset="850.601">7543 2185 0,'0'0'0,"0"0"15,0 0-15,26-7 0,-26 7 0,34-7 16,-9 3-16,0 0 0,1 0 16,10-5-16,0 1 0,-5 1 15,-6 0-15,-3 2 0</inkml:trace>
  <inkml:trace contextRef="#ctx0" brushRef="#br0" timeOffset="1516.7786">8405 1753 0,'0'0'0,"0"0"15,0 0-15,0 0 0,0 0 0,3 30 16,-3-30-16,-1 27 0,1-27 15,-3 28-15,0-10 16,-1 0-16,0 3 0,0-2 0,-2 5 16,1 1-16,0-3 15,0 3-15,-1 1 0,2-2 0,-1-6 16,2 3-16,0-6 0,-1 2 16,1-3-16,1-3 0,0 0 15,-1-4-15,2 0 0,0-3 16,1 0-16,0-4 0,2 3 0,-2-3 15,4-6-15,-1 0 0,3-3 16,-1-2-16,2 0 0,-1 0 16,2-4-16,2-5 0,1 2 15,-1-3-15,2 0 0,0 2 16,2-3 0,2 1-16,2 3 0,-2-3 0,1 3 0,-2-3 15,-1 3-15,4-4 0,1 4 16,-2 1-16,0 6 0,-2 0 15,1 1-15,-2 3 0,-1 4 16,-2 2-16,1-1 0,-1 2 16,-4 2-16,1 1 0,-1 4 15,-2 2-15,1 1 0,-3 3 0,-1 2 16,-1-1-16,0 0 0,-2 4 16,-1 0-16,-1 0 0,-1 0 15,1 3-15,1-3 0,-3 0 16,2 0-16,1-3 0,0 2 15,2-3-15,1 1 0,1-1 0,1-4 16,3-1-16,-2 0 0,4-2 16,2-3-16,2 0 0,2-1 15,3-3-15,3 0 0,-1 0 16,-1-3-16,3 0 0,2-1 16,-1 0-16,2 0 0,-7-2 0,-1 3 15,-2-1-15</inkml:trace>
  <inkml:trace contextRef="#ctx0" brushRef="#br0" timeOffset="14117.5903">25689 5602 0,'0'0'0,"0"0"0,0 0 0,30 3 15,-15 0-15,9 0 0,5 3 16,0-2-16,2 1 0,5-3 16,2 0-16,6-1 0,-1 1 0,3-2 15,1-3-15,6 1 0,-2 0 16,0-3-16,2-1 15,-3-1-15,-1-5 0,8-1 0,-1-4 16,-5 3-16,-4-1 0,1-5 16,0-3-16,-6-1 0,-4 1 0,5-7 15,-3-3-15,-3 2 16,-4 0-16,0-3 0,1 0 16,-3-2-16,-2 1 0,-3-2 15,1-2-15,-4 1 0,-3 1 0,-4-3 16,-3-2-16,-2 2 0,-2-1 15,-2-3-15,-3-3 0,0 4 16,-2 2-16,-6-1 0,-3-2 16,-3 3-16,-2 2 0,-6-4 15,-4-5-15,-1 8 0,1 4 16,-8-7-16,-3-1 0,1 10 0,-1 4 16,-23-15-16,-1 7 15,7 5-15,4 7 0,-2 0 16,-3-1-16,2 8 0,-1 4 0,-6 3 15,-4 4-15,6 3 0,5 5 16,-8 6-16,-4 4 0,8 1 16,5 4-16,-3 7 0,-1 4 15,3-5-15,4-2 0,3 6 16,1 7-16,0 3 0,0 4 0,0 5 16,-1 7-16,6-7 15,7-6-15,-1 9 0,1 8 16,4-4-16,2-4 0,2 5 0,2 3 15,0 0-15,2-1 0,3 0 16,4 1-16,4-4 0,2-2 16,2 7-16,1 4 0,4-9 15,3-8-15,6 1 0,6 0 16,-1-1-16,2-1 0,3-2 16,4-4-16,-1-4 0,0-6 0,4 2 15,3 2-15,0-7 16,-1-7-16,3-1 0,2 2 0,-3-2 15,-1 1-15,3 0 0,1 1 16,-15-9-16,3-3 0,5 4 16,5 2-16,-1-1 0,0-4 15,8-1-15,4-3 0,-12 0 16,-10 1-16,-6-3 0</inkml:trace>
  <inkml:trace contextRef="#ctx0" brushRef="#br0" timeOffset="30768.445">3465 6015 0,'0'0'0,"0"0"16,0 0-16,4-18 0,-4 18 0,6-18 15,-5 8-15,2-1 16,3-2-16,-4-1 0,1-1 16,0 0-16,1 2 0,-4-3 15,-2-2-15,0 4 0,-1-2 0,-2 4 16,-2 1-16,0 0 15,-4 1-15,0 4 0,-4 4 16,-2-1-16,-1 3 0,-3 3 16,-1 1-16,0 3 0,-1 2 0,0 4 15,-4 4-15,4 1 0,-2 1 16,-1 9-16,1 1 0,2 2 16,5-2-16,0 7 0,7-1 15,2-6-15,0-1 0,6-3 16,3 0-16,2-6 0,-1 1 0,5-5 15,-2-1-15,2-7 0,-1 0 16,5-6-16,6 2 0,-1-3 16,2-3-16,1-1 0,2-3 15,2-1-15,3-5 0,1 1 16,5-5-16,-5 2 0,1 1 0,-2-4 16,1 2-16,-1 0 0,-3 0 15,1-3-15,-1 1 0,-4 4 16,-4 1-16,-4 2 0,-2 0 15,-2 3-15,-2 1 0,-1 3 16,-1 0-16,1-1 0,-1 3 16,-2 2-16,0 0 0,-4 2 15,1 0-15,0 5 0,-1 0 16,-1 4-16,1-1 0,-2 1 16,-1 3-16,1-2 0,-1 1 0,-1 2 15,1 2-15,-2-2 16,2 2-16,-2-2 0,2-1 15,1-3-15,0 1 0,2 1 16,1-2-16,0 0 0,-1-1 0,2-2 16,2 2-16,0-3 0,2-2 15,3-3-15,0-4 0,2 0 16,0-1-16,1-1 0,2-2 16,-1 2-16,-2 0 0,-1 1 15</inkml:trace>
  <inkml:trace contextRef="#ctx0" brushRef="#br0" timeOffset="31201.2548">3737 6098 0,'0'0'0,"0"0"0,0 0 16,0 0-16,0 0 0,-5 24 16,5-24-16,-5 18 0,5-18 0,-9 22 15,4-12-15,0 1 0,2 0 16,-2-1-16,-1 1 15,2-3-15,-2-2 0,3 2 0,2-1 16,-3-3-16,2 2 0,0-2 16,1-1-16,1-3 0,-2 1 15,4-5-15,1 0 0,1-2 16,1 2-16,0-4 0,3-2 16,-1 2-16,2-2 0,-1 0 15,3 0-15,-2 1 0,1-1 16,3-1-16,-4 1 0,1 2 0,-1 1 15,0 0-15,-2 1 16,-1 1-16,1 2 0,-2 0 0,2 2 16,-3 1-16,2 1 0,-1 2 15,-1 0-15,-3 4 0,1 0 16,-2 2-16,-2 2 0,1 1 0,-1-1 16,-2 0-16,0 4 15,-1-1-15,2 0 0,-1 4 0,0 0 16,-1-1-16,2-5 0,-1 1 15,1-2-15,0-4 0,-1 0 16,2-3-16,1 0 0,-2 0 16</inkml:trace>
  <inkml:trace contextRef="#ctx0" brushRef="#br0" timeOffset="31885.4776">2964 5383 0,'0'0'0,"0"0"0,0 0 15,0 0-15,0 0 0,-1-24 0,1 24 16,0-9-16,0 9 0,-2-3 16,-3 2-16,0 1 0,-2 3 0,-3 1 15,-5 4-15,2 1 16,-3 2-16,1 2 0,2 0 16,-5 4-16,5-1 0,1 3 0,2 1 15,2 0-15,2 0 0,1 0 16,2 3-16,1 0 15,0 0-15,1 2 0,1-3 16,0 1-16,0 0 0,-2 2 16,1-3-16,-1 2 0,-2-4 0,1 1 15,-4 0-15,-1-1 0,-1-2 16,-1-3-16,0 0 0,-2-1 16,0-1-16,1-4 0,2 0 15,2-2-15,-2-5 0,3 1 16,-3 0-16,2-3 0,3 0 15,-2 0-15,3 0 0,0-3 16,1 2-16,0-2 0,2 2 16,0-4-16,2 1 0,0 3 0,1-3 15,0 2-15,3 1 0,-3 2 16,4 1-16,-1 3 0,0 1 16,1 2-16,-1 2 0,-1 4 15,0-2-15,1 5 0,-5 4 16,1 4-16,-1 4 0,-2 2 15,-1 0-15,-2 0 0,1 1 0,-2 7 16,0-3-16,0-1 0,1 1 16,3-4-16,-1-3 0,2 3 15,2 0-15,2-3 0,3-4 16,4 0-16,4-4 0,2-4 16,2-5-16,-4-3 0,-1-1 0,-4-4 15</inkml:trace>
  <inkml:trace contextRef="#ctx0" brushRef="#br0" timeOffset="32584.7511">4135 5435 0,'0'0'0,"0"0"0,0 0 16,17-13-16,-17 13 0,20-12 16,-20 12-16,27-13 0,-11 7 0,-1 1 15,1 1-15,0 1 0,-1 0 16,4 2-16,-2 2 0,-2 2 15,1 0-15,-5 4 0,0 1 16,-5 3-16,1 1 0,-6 3 16,-1 1-16,-1 2 0,-1 2 15,-3 1-15,-3 2 0,1-3 16,-2 1-16,-1-1 0,0 3 16,-3 0-16,4-1 0,0-1 0,5-5 15,1 1-15,2-3 16,2 1-16,2-2 0,1-6 0,3 1 15,2-2-15,3-1 0,-2-2 16,0 0-16,2-3 0,1 1 16,0 0-16,-1 1 0,-2-2 15,-1 1-15,-2 1 0,-2-2 16,-1 1-16,-4-1 0,1 5 16,-2 0-16,-6 2 0,0 0 15,-1 2-15,-1 1 0,-3 3 16,-2 2-16,0-1 0,0 0 0,1 4 15,-4 4-15,5-3 0,-1 1 16,4 1-16,-1 1 0,2 1 16,2 0-16,1 9 0,0-3 15,2 0-15,2 3 0,1 0 16,1 0-16,1-2 0,1-2 0,0 0 16,0 0-16,-1 1 15,0-4-15,-1 4 0,2-1 0,-1-7 16,-1 1-16,-2-1 15,-2 0-15,-4 0 0,-1-2 0,-9 1 16,-5-1-16,-6-1 0,0 0 16,1-4-16,6-3 0,5 0 0</inkml:trace>
  <inkml:trace contextRef="#ctx0" brushRef="#br0" timeOffset="34101.604">6577 5905 0,'0'0'0,"0"0"0,0 0 16,-10 17-16,10-17 0,-9 18 16,9-18-16,-10 26 0,3-13 15,1 2-15,-1 2 16,2-4-16,-1 3 0,0-2 0,-1 1 16,-1 3-16,1-1 0,-1-1 15,1 1-15,-1-3 0,3 0 16,-1-3-16,-1 1 0,0-2 0,2 3 15,0-5-15,1-1 16,2 0-16,0-3 0,0 2 0,0-2 16,1 1-16,0-2 0,0 0 15,1 1-15,0-3 0</inkml:trace>
  <inkml:trace contextRef="#ctx0" brushRef="#br0" timeOffset="34404.2675">7138 6320 0,'0'0'0,"0"0"16,0 0-16,0 0 0,0 0 15,0 0-15,0 0 16,0 0-16,0 0 0,0 0 16,-8 24-16,8-24 0,0 0 0,-13 18 15,13-18-15,-18 14 0,18-14 16,-19 11-16,5-5 0,2-2 16,1 0-16,-2 2 0,1-1 15,0-2-15,2-2 0,0 2 0,2-3 16,0 3-16</inkml:trace>
  <inkml:trace contextRef="#ctx0" brushRef="#br0" timeOffset="35155.1902">8728 5915 0,'0'0'0,"0"0"15,0 0-15,0 0 0,20-5 0,-20 5 16,25-1-16,-9 1 0,0-1 16,1 1-16,-1 1 0,2 0 15,0 1-15,5 3 0,0 4 16,-3-2-16,-2 2 0,-3 0 15,-2 5-15,-2-3 0,-2 3 0,-4-3 16,-4 0-16,-5 0 16,-2 0-16,-4 2 0,-3-1 15,-3 1-15,0 1 0,-5-2 16,-4 2-16,1 0 0,0-2 0,-9 4 16,-3-1-16,3-1 0,2 0 15,4-3-15,4 0 0,2-1 16,2 1-16,3-4 0,1 0 15,3 1-15,3-1 0,2-1 16,1-1-16,4-1 0,1 2 0,2-3 16,2 1-16,3 0 0,1-1 15,4 1-15,4-3 0,2 2 16,5-3-16,3 0 0,1 0 16,4 0-16,0-1 0,9-1 15,-1 1-15,-7 1 0,-5 0 0,-6-3 16</inkml:trace>
  <inkml:trace contextRef="#ctx0" brushRef="#br0" timeOffset="35357.5077">9513 6337 0,'0'0'15,"0"0"-15,0 0 0,0 0 0,0 0 16,0 0-16,0 0 0,0 0 16,0 0-16,9 24 15,-9-24-15,0 0 0,0 0 0,0 0 16,0 0-16,0 0 0</inkml:trace>
  <inkml:trace contextRef="#ctx0" brushRef="#br0" timeOffset="36053.9043">10812 5824 0,'0'0'0,"0"0"16,0 0-16,0 0 0,22 2 0,-22-2 15,23 7-15,-23-7 0,26 8 16,-13-2-16,2 1 0,-3 1 0,-1-1 16,-5 3-16,-2 1 15,-4 0-15,-3 3 0,-3-2 0,-4 1 16,-4 2-16,-2 2 0,-4-3 16,-4-2-16,1 2 0,1-4 0,-2 2 15,0-2-15,3 0 16,3-1-16,0 0 0,0-2 15,4-3-15,2 0 0,4-1 0,3 1 16,0-1-16,2-3 0,3 0 16,3 2-16,3 0 15,0-2-15,4 1 0,1 1 0,4-1 16,0 2-16,3-3 0,2 0 16,-2 3-16,-1-2 0,-1 6 15,1-3-15,-3 2 16,0 2-16,-3-2 0,0 2 15,-4-1-15,-1 3 0,-4-2 0,-2 3 0,-2-3 16,-1 2-16,-4 1 0,-3 2 16,-2 2-16,-2-1 0,-3 0 15,-2-2-15,2 1 16,0-2-16,-2 1 0,-1 0 0,1-3 0,0 0 16,-2 0-16,1 2 15,4-2-15,1-1 0,5-2 16,4-2-16,3-4 0,3 0 0,0-3 15,0 3-15,0 0 0</inkml:trace>
  <inkml:trace contextRef="#ctx0" brushRef="#br0" timeOffset="36219.6509">11353 6265 0,'0'0'0,"0"0"0,0 0 16,0 0-16,0 0 0,0 0 0,0 0 16,0 0-16,4 22 0,-4-22 15,0 0-15,0 0 0</inkml:trace>
  <inkml:trace contextRef="#ctx0" brushRef="#br0" timeOffset="36819.6612">12939 5794 0,'0'0'0,"0"0"16,0 0-16,0 0 0,0 0 15,-19 18-15,19-18 0,-24 14 16,24-14-16,-34 21 0,12-10 15,-1 0-15,-1 3 0,-1 1 0,-2 2 16,-6 3-16,0-1 0,3-1 16,3-3-16,-2 2 0,5-4 15,4-1-15,4-1 0,3-3 16,2 2-16,5-3 0,0-5 16,2 0-16,0 1 0,4 1 15,2-1-15,4-1 0,3 0 16,2 1-16,4-2 0,6 2 15,1-3-15,3 3 0,1-2 16,2-1-16,-1 3 0,2-3 16,2 1-16,5 2 0,0-3 0,-2 0 15,-5 0-15,-1 3 0,-3 1 16,0-3-16,-2 2 0,-3 0 16,-3-2-16,0 2 0,-2-2 15,-2 1-15,-2-1 0,-3 2 16,-2-3-16,-4 0 0,-2 0 0,-1-4 15,-3-2-15,1 2 0,1 0 16,0 0-16</inkml:trace>
  <inkml:trace contextRef="#ctx0" brushRef="#br0" timeOffset="37101.4255">12902 5983 0,'0'0'0,"0"0"0,0 0 16,0 0-16,0 0 0,0 0 16,-6 28-16,6-28 0,0 0 0,-10 33 15,5-18-15,1 2 0,-1 1 16,0 0-16,-1 0 0,1 1 16,0 1-16,1-1 0,0 1 15,-2 2-15,1-1 0,0-3 16,1 0-16,0-4 0,2 0 0,0-2 15,0-2-15,0 0 0,-1-3 16,2-2-16,0 1 0,0-3 16,0-1-16,0 0 0,0 2 15,1-4-15</inkml:trace>
  <inkml:trace contextRef="#ctx0" brushRef="#br0" timeOffset="37684.6253">15255 5769 0,'0'0'0,"0"0"0,0 0 0,0 0 16,-14 25-16,14-25 0,-12 21 16,12-21-16,-13 29 0,6-14 0,0 2 31,1 1-31,-1 0 0,7-18 0,-4 21 0,1 1 0,-2 3 0,3 1 15,1-2-15,2 0 0,0-2 16,1-1-16,-1-2 0,0 1 16,1-5-16,-1 0 0,0-1 15,0 0-15,-1-2 0,0 0 0,-1-1 16,-1-3-16,-3 2 0,0-2 16,-4 2-16,-2-2 0,-3-2 15,-1-2-15,-6 0 0,-3-4 16,-2 3-16,1-3 0,-1-3 15,-1-4-15,5 3 0,3-2 0,3 4 16</inkml:trace>
  <inkml:trace contextRef="#ctx0" brushRef="#br0" timeOffset="37868.1147">15148 5880 0,'0'0'0,"8"-3"0,4 0 15,4 1-15,2-1 0,3-1 16,3 1-16,6-1 0,1 0 16,0 4-16,0-2 0,4 4 15,-3-2-15,-5 4 0,-4-4 16,-4 1-16,-4 0 0,-3-1 0</inkml:trace>
  <inkml:trace contextRef="#ctx0" brushRef="#br0" timeOffset="38083.8884">15736 6197 0,'0'0'15,"0"0"-15,0 0 0,0 0 0,0 0 16,0 0-16,0 0 0,-3 26 15,3-26-15,0 0 0,-6 22 16,6-22-16,0 0 0,0 0 16,-8 18-16,5-16 0</inkml:trace>
  <inkml:trace contextRef="#ctx0" brushRef="#br0" timeOffset="38315.9619">16726 6052 0,'0'0'15,"0"0"-15,0 0 0,0 0 0,0 0 16,0 0-16,29 0 0,-29 0 15,25 3-15,-25-3 0,21 6 16,-21-6-16</inkml:trace>
  <inkml:trace contextRef="#ctx0" brushRef="#br0" timeOffset="38485.1804">17499 6055 0,'0'0'0,"0"0"16,0 0-16,0 0 0,0 0 16,30 7-16,-30-7 0,33 7 15,-33-7-15,33 3 0,-19 1 16,-2-4-16</inkml:trace>
  <inkml:trace contextRef="#ctx0" brushRef="#br0" timeOffset="38634.5146">18322 6086 0,'0'0'0,"0"0"0,0 0 15,0 0-15,23 1 0,-23-1 16,28 4-16,-28-4 0,36 3 0,-19-3 16,-3 0-16,-2 0 0</inkml:trace>
  <inkml:trace contextRef="#ctx0" brushRef="#br0" timeOffset="38769.91">19108 6119 0,'0'0'0,"0"0"16,0 0-16,0 0 0,0 0 0,21 14 15,-21-14-15,0 0 0</inkml:trace>
  <inkml:trace contextRef="#ctx0" brushRef="#br0" timeOffset="56768.5548">16760 4002 0,'0'0'0,"0"0"0,18 0 0,-6 0 15,2 0-15,2-1 0,5-1 16,10-1-16,3-2 0,5 2 16,3-2-16,11 2 0,0 2 0,2-2 15,1 1-15,12 1 0,0 0 16,1-1-16,1 0 0,9 1 16,-2-1-16,9 0 0,-1 0 15,-2-1-15,-3 3 0,34 0 16,-12 2-16,-11 1 0,-11 1 0,0-3 15,-1 0-15,-6-1 16,-4 0-16,3-1 0,2 1 16,-5 1-16,-2 2 0,-2-2 0,-1 0 15,-7 1-15,-5 1 0,1-1 16,0 0-16,-2-1 0,0 0 16,-4-1-16,-4 1 0,-5 2 15,-1-2-15,-3 0 0,0 0 16,-3-2-16,0 0 0,-3 2 15,-1 1-15,-6 2 0,-5 0 16,-7-4-16,2-3 0,0 1 16,0 0-16,-4 0 0,-3 0 15,-2-2-15,-1 1 0,-1 3 0,-2 2 16,-3-2-16,-5 0 0,-4-2 16,-5-1-16,3 1 0,3 0 15,3 0-15</inkml:trace>
  <inkml:trace contextRef="#ctx0" brushRef="#br0" timeOffset="57118.4617">17320 3808 0,'0'0'0,"0"0"0,0 0 16,0 0-16,0 0 0,0 0 16,0 0-16,0 0 0,0 0 0,0 0 15,0 0-15,25 2 16,-25-2-16,0 0 0,23 7 16,-23-7-16</inkml:trace>
  <inkml:trace contextRef="#ctx0" brushRef="#br0" timeOffset="57402.0351">18942 4101 0,'0'0'0,"0"0"0,0 0 0,0 0 16,0 0-16,-6 24 0,6-24 16,-19 24-16,3-12 0,16-12 0,-25 21 15,15-12-15</inkml:trace>
  <inkml:trace contextRef="#ctx0" brushRef="#br0" timeOffset="58103.6364">6450 6858 0,'0'0'0,"0"0"0,0 0 0,0 0 15,0 0-15,0 0 0,0 0 16,0 0-16</inkml:trace>
  <inkml:trace contextRef="#ctx0" brushRef="#br0" timeOffset="58548.5034">8823 6672 0,'0'0'0,"0"0"0,0 0 16,0 0-16,0 0 0,0 0 15,0 0-15,0 0 0,0 0 0,0 0 16,0 0-16,0 0 0,0 0 15,-20 14-15</inkml:trace>
  <inkml:trace contextRef="#ctx0" brushRef="#br0" timeOffset="61238.0254">7348 7393 0,'0'0'0,"0"0"16,0 0-16,0 0 15,22-1-15,-22 1 0,0 0 0,27 4 16,-27-4-16,21 5 0,-9-3 16,3 0-16,-3 1 0,2 1 15,2-1-15,-2 1 0,0 1 0,-1 0 16,2-1-16,-3 0 0,1 1 16,-1-1-16,0 1 0,-1 2 15,2 0-15,-5-1 0,2 0 16,-4 0-16,-1 3 0,-1-1 15,-2 0-15,-1 1 0,-2 2 16,-2 0-16,-2 0 0,-3 0 16,0 1-16,-3 0 0,-6 2 15,-4 2-15,0-2 0,-1 1 0,0 0 16,-2 0-16,-3 0 0,2 0 16,1 0-16,-4 3 0,2 0 15,-1-1-15,1-1 0,1-2 16,3 1-16,1-2 0,3-1 15,2 0-15,4-2 0,1-1 16,2-1-16,1-1 0,2-1 0,3 1 16,1 0-16,1-1 0,1 0 15,3-2-15,0-1 16,2 1-16,2-1 0,2 0 0,1 0 16,2-1-16,2 0 0,1 1 15,-1-2-15,1-1 0,2-1 16,3 1-16,2 1 0,0-1 15,0 1-15,0-1 0,0 1 16,1 0-16,1-1 0,0 0 16,-1 0-16,-2 1 0,-1 1 0,-2-1 15,1 0-15,0 1 0,0-1 16,-3-1-16,0 1 0,-3-1 16,-1 1-16,0-1 0,-3 0 15,0-1-15,-2 0 0,0 1 16,-2 1-16,0-1 0,-2-1 15,-1 1-15,1 1 0,-1-1 16,-2 0-16,2 1 0,0-1 16,-2 0-16,0 0 0,0 0 15,2 2-15,-2-2 0,-1 3 0,1-3 16,-2 2-16,2-2 0</inkml:trace>
  <inkml:trace contextRef="#ctx0" brushRef="#br0" timeOffset="61940.8003">8939 6401 0,'0'0'0,"0"0"0,0 0 16,0 0-16,0 0 0,0 0 0,0 0 15,0 0-15,0 0 0,0 0 16,0 0-16,0 0 0,0 0 0,0 0 16,0 0-16,0 0 15,0 0-15,0 0 0,0 0 16,15 18-16,-15-18 0,0 0 15,27 10-15,-27-10 0,0 0 0,26 5 16,-26-5-16,13 3 0</inkml:trace>
  <inkml:trace contextRef="#ctx0" brushRef="#br0" timeOffset="62433.5823">10784 6390 0,'0'0'0,"0"0"0,0 0 16,0 0-16,0 0 0,0 0 0,0 0 16,0 0-16,0 0 0,0 0 15,0 0-15,0 0 0,0 0 0,0 0 16,0 0-16,0 0 15,0 0-15,0 0 0,0 0 0,0 0 16</inkml:trace>
  <inkml:trace contextRef="#ctx0" brushRef="#br0" timeOffset="63446.4052">9403 7424 0,'0'0'0,"0"0"16,0 0-16,0 0 0,0 0 15,0 0-15,0 0 0,20-16 0,-20 16 16,0 0-16,24-7 0,-24 7 16,21-3-16,-21 3 0,22-1 15,-11 1-15,0 0 0,1 0 16,2 1-16,-1 0 0,0 1 16,1 2-16,2-1 0,-2 3 15,1-3-15,-4 2 0,0 2 16,-1-3-16,-2 3 0,0 1 15,-1 2-15,-2-3 0,0 4 0,-2 0 16,-2 2-16,-1-1 0,-2 0 16,-3 2-16,-1 0 0,-2-1 15,-2 0-15,-3 3 0,-1-1 16,-1 0-16,2 1 0,-4 0 16,-1 1-16,-1-2 15,0 0-15,0 1 0,1-1 16,2 0-16,2-2 0,-1 5 0,0-1 15,4-5-15,1-1 0,0 2 16,1-2-16,1-1 0,0-1 0,1-1 16,2 0-16,-1-1 15,2-1-15,2 0 0,2 0 16,1-1-16,1-1 0,0 0 0,0 0 16,3-1-16,0 0 0,2 0 15,1-2-15,2 1 0,1 0 16,1-2-16,1-1 0,1 0 15,1 2-15,0-1 0,2 1 16,1-1-16,0 0 0,2 0 16,1 0-16,-1-1 0,-2-2 0,-1 2 15,-2 1-15,-1 1 0,-2 2 16,-2-1-16,-2 0 0,0-2 16,-1 0-16,-3 1 0,1 0 15,-2 0-15,0 0 0,-1 0 16,1-1-16,-1 1 0,0 0 15,-2-1-15,2 3 0,-2-3 16,3-1-16,-3 1 0,0 0 0,0 0 16</inkml:trace>
  <inkml:trace contextRef="#ctx0" brushRef="#br0" timeOffset="64169.0121">10028 7044 0,'0'0'0,"0"0"15,0 0-15,0 0 0,0 0 0,0 0 16,0 0-16,0 0 15,0 0-15,0 0 0,0 0 16,29 0-16,-29 0 0,0 0 0,26 0 16,-26 0-16,24 5 0,-12-3 15,0 1-15,-1 1 0,-1 0 16,-1 1-16,-1 0 16,0-1-16,-1 0 0,-2 1 0,0 0 15,-2 1-15,-1-1 0,-1 2 16,-1 2-16,-2-2 0,-1 2 15,-4-2-15,-3 0 0,-1 2 0,-1 0 16,-1 0-16,0-1 16,1 0-16,-1 1 0,-2 0 15,1 2-15,2 0 0,1-1 0,1-1 16,1-3-16,3-3 0,2 1 0,-1-1 16,2 3-16,1-4 15,0 1-15,1-1 0,1 0 16,0 1-16,0-3 0,4 2 15,0-2-15,2 0 0,-1 0 0,3-2 16,1 2-16,0-1 0,1 0 16,1 1-16,1 0 0,-1-1 15,0 0-15,0 1 0,-1-1 16,-1-1-16,0 2 0,-1 0 16,0 0-16,0 0 0,-2 2 15,2 0-15,0 1 0,0-1 0,-2 0 16,0 0-16</inkml:trace>
  <inkml:trace contextRef="#ctx0" brushRef="#br0" timeOffset="66319.3596">11482 7348 0,'0'0'0,"0"0"0,0 0 0,0 0 15,0 0-15,0 0 0,0 0 16,0 0-16,0 0 0,0 0 0,27 0 16,-27 0-16,26 2 0,-26-2 15,32 4-15,-17-1 0,1 1 16,-1 0-16,2 1 0,-2 1 16,-1-1-16,1 2 0,-1 1 15,-1 0-15,-1 1 0,-1 0 16,-2 0-16,-2 3 0,-2-1 0,-4 6 15,-4-1-15,-5 1 0,-3 0 16,-5 2-16,-4 1 16,-2-1-16,-2-2 0,-9 5 0,-2 2 15,1-3-15,0-2 0,3-1 16,2-1-16,5-1 0,3 0 16,-1 1-16,3-2 0,5-1 15,3-4-15,4-2 0,3 1 16,1-2-16,1 0 0,2-1 15,2 0-15,0-2 0,2 0 0,4 0 16,2 1-16,1-3 0,2-2 16,4 0-16,4 0 0,0 0 15,1 0-15,3-1 0,4 1 16,-3-1-16,0 1 0,6-1 16,1 0-16,-2-2 0,-3 1 15,0 1-15,-3 0 0,-3 1 16,-1 0-16,0-1 0,0-1 15,-2 1-15,-3-2 0,-2 2 16,-3 0-16,-3 0 0</inkml:trace>
  <inkml:trace contextRef="#ctx0" brushRef="#br0" timeOffset="66952.7247">12244 6951 0,'0'0'0,"0"0"0,0 0 15,0 0-15,23 6 0,-23-6 16,0 0-16,23 8 0,-23-8 0,0 0 16,24 15-16,-17-9 0,-2 1 15,-1 1-15,-3 1 0,-1 0 16,-1-2-16,-3 0 0,0 3 16,-3-2-16,-1 3 0,-2-4 15,-2 3-15,1-3 0,0-1 16,1-1-16,1-1 0,1 2 15,1-2-15,2 0 0,1-1 0,-1-2 16,1 2-16,0-1 0,2 0 16,0-2-16,2 0 0,-1 4 15,3-4-15,1 1 0,3-1 16,2 2-16,0-2 0,2 2 16,0-1-16,0 0 0,0 2 15,0 1-15,0 1 0,-1 1 16,0 1-16,-1-1 0,0 2 15,-2-1-15,-2 3 0,-1-2 0,-1 1 16,-4 0-16,0-2 16,-1 0-16,-2 2 0,-1-3 0,-2 0 15,-2 0-15,-1-1 0,-1-1 16,-1 1-16,1 0 0,1-1 16,0 0-16,1-1 0,1-1 15,1-1-15,0 0 0,2-1 16,0 2-16,1-1 0,-1 0 15,2-1-15,-1 1 0,2-1 0,0 1 16,1-1-16,-1 1 0</inkml:trace>
  <inkml:trace contextRef="#ctx0" brushRef="#br0" timeOffset="74235.9691">5949 6790 0,'0'0'0,"0"0"0,0 0 15,0 0-15,0 0 0,0 0 0,0 0 16,0 0-16,0 0 0,30-17 16,-30 17-16,24-4 0,-24 4 0,33-4 15,-12 1-15,1 2 0,2-2 16,2 0-16,4 2 0,7-2 16,1 3-16,3-4 0,2 3 15,8-1-15,0 1 0,3-1 16,0 1-16,7-2 0,-2-1 0,2 0 15,5-2-15,-2 2 0,-1 1 16,14-1-16,2-1 0,-8-1 16,-4 2-16,15-2 0,2 4 15,3-3-15,-6 1 0,28 0 16,-3 1-16,-14-1 0,-7-1 16,3-1-16,4-1 0,-9 4 15,-7 2-15,9-2 0,2-2 16,-6-1-16,-5 0 0,8 0 15,5-3-15,-4 5 0,-3 1 0,6 2 16,6-2-16,-8-1 0,-6-2 16,6 5-16,4 1 0,-11 0 15,-6-1-15,9-2 0,5-1 16,-8-2-16,-5 1 0,1-1 16,0 0-16,-7 1 0,-5 1 15,6-2-15,2 2 0,-7 1 16,-6 3-16,2-1 0,2-5 15,-10-1-15,-7 0 0,0 3 0,0 1 16,-7-1-16,-6 1 0,0-2 16,1-1-16,-2 2 0,-1 0 15,-6 3-15,-3-1 0,-4 1 16,-1-1-16,-2 1 0,-2 0 16,-3-2-16,-1 0 0,-6 3 15,-2 0-15,0 0 0,0 0 16,0 0-16,0 0 0,0 0 0,0-4 15,0 4-15,0 0 16,0 0-16,0 0 0,0 0 0,-2 1 16,-4 1-16,-1-1 0,-4-1 15,-4 4-15,3-1 0,2-3 0,1 3 16</inkml:trace>
  <inkml:trace contextRef="#ctx0" brushRef="#br0" timeOffset="75403.1588">6970 8387 0,'0'0'15,"0"0"-15,0 0 0,0 0 0,0 0 16,0 0-16,0 0 15,0 0-15,0 0 0,0 0 0,0 0 16,0 0-16,0 0 0,0 0 16,29-10-16,-29 10 0,30-3 0,-30 3 15,45-2-15,-20 1 16,1 0-16,10 1 0,3 0 16,-2 0-16,1-1 0,15-1 15,1 1-15,-2 0 0,-4 0 0,17-2 16,6 0-16,-4 1 0,-5 2 15,16-1-15,4-1 16,-5 1-16,-3-2 0,17 1 16,5-1-16,-1-1 0,-12-4 0,36 4 15,1 4-15,-17 1 0,-13 1 0,9-1 16,8 0-16,-13-3 16,-9-1-16,9 3 0,7 2 15,-13-1-15,-7 2 0,13-3 16,8-2-16,-10 3 0,-11 2 0,15-1 15,9 1-15,-14 1 0,-9 3 16,8-7-16,8-3 16,-10-1-16,-7 1 0,10 1 0,5 0 15,-14 0-15,-9 1 0,7 2 16,3 0-16,-9 0 0,-9-1 0,9 0 16,5-1-16,-16 4 0,-7 2 15,4-5-15,5-3 16,-12-1-16,-8 1 0,2-1 15,-1 2-15,-8-2 0,-8-1 0,-4 2 16,-4 2-16,-1-1 0,-1 1 16,-5 0-16,-3-1 0,-3 2 15,-3 2-15,-5 0 0,-2 1 16,1-3-16,0-3 0,-2 6 16,0 4-16,-2 0 0,-2 2 0,2-3 15,1 0-15,0-3 0</inkml:trace>
  <inkml:trace contextRef="#ctx0" brushRef="#br0" timeOffset="83929.3673">7157 8215 0,'0'0'0,"0"0"16,0 0-16,0 0 0,0 0 0,0 0 15,0 0-15,0 0 16,0 0-16,0 0 0,0 0 16,0 0-16,0 0 0,0 0 15,0 0-15,0 0 0,0 0 0,0 0 16,0 0-16,0 0 0,0 0 15,-7 20-15,7-20 0,0 0 16</inkml:trace>
  <inkml:trace contextRef="#ctx0" brushRef="#br0" timeOffset="84134.3766">7228 8344 0,'0'0'0,"0"0"16,0 0-16,0 0 0,0 0 16,0 0-16,0 0 0,-6-21 0</inkml:trace>
  <inkml:trace contextRef="#ctx0" brushRef="#br0" timeOffset="84397.9304">7185 8388 0,'0'0'0,"0"0"0,0 0 0,0 0 16,0 0-16,0 0 0,0 0 15,0 0-15,0 0 0,0 0 16,0 0-16,0 0 0,0 0 16,0 0-16,0 0 0,-17 11 0,17-11 15,0 0-15,0 0 0,0 0 16</inkml:trace>
  <inkml:trace contextRef="#ctx0" brushRef="#br0" timeOffset="84571.6424">7098 8352 0,'0'0'15,"0"0"-15,0 0 0,0 0 16,0 0-16,0 0 0,0 0 15,0 0-15,0 0 0,0 0 0,0 0 16,0 0-16,0 0 0,0 0 16</inkml:trace>
  <inkml:trace contextRef="#ctx0" brushRef="#br0" timeOffset="84746.0114">7146 8353 0,'0'0'16,"0"0"-16,0 0 0,0 0 0,0 0 16,0 0-16,0 0 15,0 0-15,0 0 0,0 0 0,0 0 16,0 0-16,0 0 0,0 0 16</inkml:trace>
  <inkml:trace contextRef="#ctx0" brushRef="#br0" timeOffset="84920.1236">7211 8426 0,'0'0'0,"0"0"15,0 0-15,0 0 0,0 0 0,0 0 16,0 0-16,0 0 0,0 0 0,0 0 16,0 0-16,0 0 0,0 0 15,0 0-15,0 0 16,0 0-16,0 0 0,0 0 0,4 18 15,-4-18-15</inkml:trace>
  <inkml:trace contextRef="#ctx0" brushRef="#br0" timeOffset="86036.2962">8102 7426 0,'0'0'15,"0"0"-15,0 0 0,0 0 16,0-23-16,0 23 0,-3-20 0,3 20 15,-8-22-15,1 10 0,-1-1 16,1 0-16,-1-2 0,-4 1 16,-1-1-16,-2 1 0,0 0 15,-8 0-15,-3-1 0,0 1 16,-1 0-16,-2 2 0,-3-1 16,-6-1-16,0 1 0,-2 1 15,-1 1-15,1 0 0,2 4 0,-10 0 16,1 0-16,2 3 15,3 1-15,-3 2 0,-1 1 0,3 3 16,3 2-16,-8 2 0,1 0 16,4 2-16,3 0 0,-1 5 15,-1 0-15,6 1 0,1 2 16,2 5-16,0-1 0,3 5 16,3-3-16,2 6 0,2 2 15,3 1-15,3-1 0,4 6 16,3 4-16,0-3 0,4-3 0,1 5 15,2 3-15,2-1 0,2 0 16,1 8-16,1 2 0,3-4 16,1-5-16,3 3 0,2 2 15,1-3-15,-1-2 0,6 2 16,2 3-16,0-6 0,1-3 16,1-1-16,2 1 0,-2-5 15,0-4-15,2 0 0,2-1 16,0-5-16,-2-2 0,3-3 0,0 0 15,1-4-15,-2-2 0,3-5 16,2-1-16,-6-3 16,-1-3-16,1 0 0,2-2 15,-1-2-15,-1-3 0,1-1 0,4-1 16,-3-2-16,0-1 0,2-3 16,1-4-16,-1 0 0,-2 0 0,2-4 15,0-3-15,-2 0 16,-2 0-16,3-4 0,0-1 0,-1 1 15,-3 1-15,1-4 0,1-3 16,-3 1-16,-1 2 0,0-3 16,1-1-16,-3 1 0,-1 1 0,0-9 15,-1 0-15,-3 8 16,-3 0-16,1-5 0,-1 0 16,-1 3-16,-2 3 0,-1 1 15,-2-1-15,-1 9 0,-2 2 0,-2-3 16,-2 0-16,-1 4 0,-3 1 15,-2 2-15,-4-2 16,-3 2-16,1 2 0,-4 2 0,-3 3 16,3 2-16,0 2 0,-1 0 15,-1 2-15,2 3 0,0 2 16,2 3-16,-1 5 0,3 0 16,3-1-16,1 4 0,4 3 15,2 1-15,3 3 0,0-5 0,0 0 16,0-3-16</inkml:trace>
  <inkml:trace contextRef="#ctx0" brushRef="#br0" timeOffset="86509.5282">9437 8360 0,'0'0'16,"0"0"-16,0 0 0,0 0 16,0 0-16,0 0 0,0 0 0,0 0 15</inkml:trace>
  <inkml:trace contextRef="#ctx0" brushRef="#br0" timeOffset="86718.1564">9456 8299 0,'0'0'0,"0"0"0,0 0 15,0 0-15,0 0 0,0 0 16,0 0-16,0 0 0,0 0 0,0 0 16,0 0-16,0 0 0,0 0 0,0 0 15</inkml:trace>
  <inkml:trace contextRef="#ctx0" brushRef="#br0" timeOffset="86915.3098">9487 8434 0,'0'0'0,"0"0"16,0 0-16,0 0 0,0 0 0,0 0 15,0 0-15,0 0 16,0 0-16,0 0 0,0 0 15,0 0-15</inkml:trace>
  <inkml:trace contextRef="#ctx0" brushRef="#br0" timeOffset="87170.2201">9465 8429 0,'0'0'0,"0"0"16,0 0-16,0 0 0,0 0 0,0 0 15,0 0-15,0 0 0,0 0 16,0 0-16,0 0 0,0 0 16,0 0-16,0 0 0,0 0 15,0 0-15,0 0 0,17-15 16,-17 15-16,0 0 0,0 0 0,15-20 15</inkml:trace>
  <inkml:trace contextRef="#ctx0" brushRef="#br0" timeOffset="87356.0325">9482 8395 0,'0'0'0,"0"0"15,0 0-15,0 0 0,0 0 0,0 0 16,0 0-16,0 0 16,0 0-16,0 0 0,0 0 0,0 0 15,-15-17-15,15 17 0,0 0 16,0 0-16</inkml:trace>
  <inkml:trace contextRef="#ctx0" brushRef="#br0" timeOffset="87543.3542">9398 8335 0,'0'0'0,"0"0"16,0 0-16,0 0 0,0 0 0,0 0 16,0 0-16,0 0 15,0 0-15,0 0 0,0 0 16,0 0-16,-24 9 0,24-9 15,0 0-15,0 0 0</inkml:trace>
  <inkml:trace contextRef="#ctx0" brushRef="#br0" timeOffset="90869.6903">2698 9765 0,'0'0'0,"0"0"0,0 0 16,0 0-16,0 0 0,0 0 0,40-2 16,-40 2-16,42-3 0,-11-1 15,6 1-15,3-2 0,1 0 16,16-1-16,5-1 0,7 1 16,-5 1-16,15 0 0,-3-1 15,-9 1-15,-5 5 0,3-4 16,-6 3-16,-8 1 0,-7 1 0,3 3 15,-3-4-15,-18 1 0,-4 0 16,-4 2-16,-4 1 16,-4-1-16,-2 1 0,-8-4 0,-9 0 15,3 0-15,3-1 0,0 0 16</inkml:trace>
  <inkml:trace contextRef="#ctx0" brushRef="#br0" timeOffset="91119.9901">3402 9910 0,'0'0'0,"0"0"0,0 0 16,-3 18-16,3-18 0,-6 25 16,6-25-16,-3 34 0,3-13 0,-4 2 15,1-1-15,0 3 0,0 0 16,-3 10-16,-1 3 15,-1-4-15,0 1 0,-1 5 0,0 3 16,0-4-16,2-3 0,0-1 16,-3-3-16,2-3 0,4-4 0,-3 1 15,4-2-15,2-8 16,3-3-16,0-3 0,-2-2 16,2-1-16</inkml:trace>
  <inkml:trace contextRef="#ctx0" brushRef="#br0" timeOffset="91870.2513">3533 10243 0,'0'0'15,"0"0"-15,0 0 0,0 0 0,0 0 16,0 0-16,37 0 15,-37 0-15,29 2 0,-29-2 0,34 8 16,-18-5-16,-1 4 0,-3-2 16,2 3-16,-5 1 0,-2-1 15,-1 2-15,-5 4 0,-1-3 16,-1 1-16,-11 8 0,-5-1 16,2 1-16,-3-2 0,-2 0 15,-2 1-15,2-1 0,3-2 0,-2 2 16,5-2-16,1-3 0,7-1 15,6-3-15,6-2 16,1-6-16,2 2 0,6-7 0,8 1 16,0-4-16,2 3 0,9-7 15,4 1-15,-3-5 0,0 2 16,7-2-16,2 0 0,-4 1 16,-8 1-16,-4 1 0,-2 2 15,-4-1-15,-6 0 0,-1 4 16,-4 3-16,-1-2 0,-1 2 0,-4 0 15,-4 4-15,-1 0 0,2-4 16,-5 5-16,-2 3 0,0-1 16,0 4-16,-2 0 0,-3 3 15,1-2-15,-3 2 0,1 1 16,2 3-16,-1-2 0,3 2 16,2 0-16,0 4 0,4-4 15,1 0-15,1 1 0,4-1 16,0 0-16,0-3 0,4 1 15,1-3-15,-1-1 0,-3-1 0,4-1 16,-1-5-16,1 2 0,-1-3 16,4-3-16,0 0 0,3-2 15,-1-2-15,1-2 0,0 0 16,-4-1-16,0-1 0,2 0 16,-3-3-16,0 1 0,-1 1 0,-4-1 15,0-2-15,-2 3 16,-2 2-16,-2-3 0,0-1 15,-2 2-15,1 1 0,-2 1 16,-1-1-16,0 3 0,0-2 0,-5 3 16,-1 0-16,0 3 0,-2 0 15,3 1-15,1 3 0,2-2 16,0 1-16,1 1 0</inkml:trace>
  <inkml:trace contextRef="#ctx0" brushRef="#br0" timeOffset="92077.497">4806 10203 0,'0'0'0,"0"0"16,0 0-16,29-4 0,-13 4 0,5 0 15,2 0-15,1 0 16,3 0-16,7 4 0,1-1 15,-5 1-15,-4-1 0,-1 4 16,-8-2-16,-2 1 0,-3-2 0,-2-1 16</inkml:trace>
  <inkml:trace contextRef="#ctx0" brushRef="#br0" timeOffset="92252.8541">4730 10402 0,'0'0'16,"0"0"-16,0 0 0,0 0 0,0 0 15,0 0-15,0 0 16,26 13-16,-26-13 0,36 6 0,-9-3 16,2 1-16,1-1 0,6 2 15,3 1-15,9 2 0,-4 2 0,1-3 16,-7 1-16,-10-2 16</inkml:trace>
  <inkml:trace contextRef="#ctx0" brushRef="#br0" timeOffset="93603.6123">6132 9897 0,'0'0'0,"0"0"0,0 0 15,0 0-15,-27 13 0,27-13 0,-26 20 16,26-20-16,-27 33 0,11-14 16,0 2-16,-1 1 0,2 2 0,-7 6 15,1 3-15,3 2 0,3 0 16,-1 8-16,3-1 0,3-1 16,5-3-16,1 1 15,2-3-15,4 6 0,4-3 0,3-3 16,2 0-16,2-7 0,2-4 15,2 0-15,1-4 0,0-2 16,2 1-16,2-6 0,4-3 16,-3-7-16,-2-4 0,-5 0 0,-3-1 15,-1-1-15</inkml:trace>
  <inkml:trace contextRef="#ctx0" brushRef="#br0" timeOffset="93919.8144">6497 10001 0,'0'0'0,"0"0"16,0 0-16,0 0 0,-3 23 0,3-23 15,-4 25-15,4-25 0,-8 33 16,3-12-16,-3 2 16,-1 0-16,1 2 0,-6 7 0,-1 2 15,3-2-15,-2-3 0,0 8 16,0-4-16,2-1 0,1-4 0,1-2 16,2-2-16,1-5 15,2-4-15,2-2 0,0-6 16,3-2-16,3-5 0,-3 0 0,1 2 15,-1-2-15</inkml:trace>
  <inkml:trace contextRef="#ctx0" brushRef="#br0" timeOffset="94136.8859">6652 10228 0,'0'0'0,"0"0"16,0 0-16,0 0 0,34-2 0,-34 2 15,47 0-15,-18 2 0,0 1 16,2-1-16,1 3 0,7 2 16,-1-2-16,5 5 0,-4-3 15,-5 0-15,-6-3 0,-5-4 16,-2-6-16,-5 2 0,-3 1 0,-1 1 16</inkml:trace>
  <inkml:trace contextRef="#ctx0" brushRef="#br0" timeOffset="94386.9564">6975 10128 0,'0'0'0,"0"0"16,0 0-16,0 0 0,-10 28 0,10-28 15,-16 26-15,7-9 0,-1-2 16,-1 4-16,0 1 16,-2 1-16,2 1 0,-2 6 0,2-3 15,-1 0-15,3 0 0,1-3 16,2-1-16,1-6 0,3-1 0,1-4 16,0-1-16,0 0 0</inkml:trace>
  <inkml:trace contextRef="#ctx0" brushRef="#br0" timeOffset="94736.5452">7464 10145 0,'0'0'0,"0"0"0,0 0 15,21-3-15,-21 3 0,27 2 16,-27-2-16,33 7 0,-15-2 0,0 2 15,1 1-15,-1 2 0,-2 1 16,2 3-16,-4 0 16,-4 1-16,-3 1 0,-7 1 0,-6 3 15,-1-5-15,-3 3 0,-4-1 16,-2-2-16,-2 0 0,-1-1 16,-4 6-16,0-2 0,4-3 15,3-3-15,2 1 0,0-2 16,4-1-16,2 1 0,2 0 15,4-3-15,2-2 0,2 1 0,11-3 16,6-1-16,3 1 0,3-3 16,6-1-16,5-1 0,2-2 15,-4-1-15,-5 0 0,-7 1 16,-5 0-16</inkml:trace>
  <inkml:trace contextRef="#ctx0" brushRef="#br0" timeOffset="94936.6995">7936 10303 0,'0'0'0,"0"0"0,0 0 0,0 0 16,38-2-16,-38 2 0,44 2 16,-19 1-16,3 1 0,9-1 15,1 4-15,-1-3 0,0 3 0,4 0 16,-4-3-16,-6 4 0,-5 5 15,-3-2-15,-6-3 0,-2-1 16</inkml:trace>
  <inkml:trace contextRef="#ctx0" brushRef="#br0" timeOffset="95186.4704">8207 10185 0,'0'0'0,"0"0"15,0 0-15,0 0 0,-8 25 0,8-25 16,-9 28-16,4-13 0,-1 4 0,-1 1 16,0 1-16,-1-3 15,1 2-15,0 4 0,0 0 16,2-6-16,-1 0 0,3-7 0,0-1 15,2-3-15,0 1 0,0-4 16</inkml:trace>
  <inkml:trace contextRef="#ctx0" brushRef="#br0" timeOffset="95670.1511">8682 10076 0,'0'0'0,"0"0"16,0 0-16,0 0 0,22 11 15,-22-11-15,16 19 0,-16-19 16,16 20-16,-9-6 0,-2 3 16,-1 1-16,0-1 0,-4 4 15,-2 1-15,-2-3 0,1 1 0,-9 3 16,-3 1-16,1-3 15,-1-3-15,-1-3 0,1 0 0,2-2 16,0-1-16,4-3 0,1-1 16,1-2-16,2-1 0,0-1 15,2 1-15,1-3 0,2-2 16,2 2-16,6-2 0,-1 0 16,4 0-16,4 0 0,1 0 15,4 0-15,0 0 0,0 4 16,0-1-16,-4 1 0,0 1 0,-3 2 15,-2 2-15,-3 2 0,-4-3 16,-3 3-16,-2 2 16,-2 1-16,-2-2 0,-5 5 0,-1-1 15,-1 0-15,-2-1 0,-4 0 16,-2 1-16,2-4 0,0 2 0,-3 0 16,2-2-16,2-2 15,0-3-15,1-4 0,0-3 16,6 0-16,1-1 0,2 1 0</inkml:trace>
  <inkml:trace contextRef="#ctx0" brushRef="#br0" timeOffset="95869.9653">9071 10371 0,'0'0'0,"0"0"16,0 0-16,0 0 0,34-8 0,-34 8 15,48 0-15,-21 0 0,3 0 16,10 0-16,1 2 16,-3 1-16,0 0 0,4 1 0,-4-1 15,-5-4-15,-8-5 0,-5 3 16,-3 0-16,-4 1 0</inkml:trace>
  <inkml:trace contextRef="#ctx0" brushRef="#br0" timeOffset="96072.0624">9415 10278 0,'0'0'0,"0"0"0,0 0 0,0 0 16,0 0-16,0 0 0,0 0 15,-3 23-15,3-23 0,0 0 16,-3 28-16,3-28 0,-3 22 0,3-22 15,-2 26-15,2-15 0,0 0 16,0 0-16,0-4 0,0 1 16</inkml:trace>
  <inkml:trace contextRef="#ctx0" brushRef="#br0" timeOffset="96271.2806">9873 10386 0,'0'0'0,"0"0"0,0 0 16,0 0-16,0 0 0,0 0 16,0 0-16,0 0 0,0 0 0,0 0 15,0 0-15,6 21 0</inkml:trace>
  <inkml:trace contextRef="#ctx0" brushRef="#br0" timeOffset="96451.5102">10278 10399 0,'0'0'16,"0"0"-16,0 0 0,0 0 0,0 0 15,0 0-15,0 0 16,0 0-16,0 0 0,3 25 0,-3-25 16,0 0-16</inkml:trace>
  <inkml:trace contextRef="#ctx0" brushRef="#br0" timeOffset="96633.9625">10681 10478 0,'0'0'0,"0"0"0,0 0 0,0 0 16,0 0-16,0 0 0,0 0 16,0 0-16,0 0 0,0 0 15</inkml:trace>
  <inkml:trace contextRef="#ctx0" brushRef="#br0" timeOffset="97005.3696">11019 10371 0,'0'0'16,"0"0"-16,0 0 0,29-7 15,-29 7-15,45-1 0,-15 3 16,1 0-16,0 1 0,12 1 0,2 0 16,-3 0-16,-3 0 0,7 2 15,-1 1-15,-6-3 0,-5 1 16,-2-3-16,-8-2 0,-7-2 16,-4 1-16,-2 1 0</inkml:trace>
  <inkml:trace contextRef="#ctx0" brushRef="#br0" timeOffset="97254.7047">11352 10192 0,'0'0'0,"0"0"15,0 0-15,0 0 0,0 0 0,0 0 16,0 0-16,-6 28 0,6-28 15,-6 29-15,1-11 16,1 0-16,-1 3 0,0-3 0,-1 5 16,0 0-16,-1-1 0,0 6 15,2-2-15,2 0 0,1-2 16,4-7-16,1-2 0,-1-4 16,0-1-16,1-2 0</inkml:trace>
  <inkml:trace contextRef="#ctx0" brushRef="#br0" timeOffset="97570.4631">11856 10233 0,'0'0'0,"0"0"16,0 0-16,0 0 0,0 0 16,-5 25-16,5-25 0,-6 30 15,6-30-15,-8 33 0,2-8 16,0-4-16,-1 1 0,-2 9 16,-1-2-16,0 0 0,2-1 0,-1-2 15,0 2-15,1-3 16,3-4-16,1 2 0,4 1 15,3-6-15,1-4 0,-1-3 16,1-1-16,-2-3 0</inkml:trace>
  <inkml:trace contextRef="#ctx0" brushRef="#br0" timeOffset="97953.4224">12042 10357 0,'0'0'0,"0"0"15,0 0-15,0 0 0,0 0 16,-18 24-16,18-24 0,-14 25 16,14-25-16,-14 25 0,7-10 15,2-1-15,0 1 0,4-1 16,1 0-16,1-3 0,0 2 0,5-5 15,1 3-15,2-4 0,1 0 16,5 0-16,1-3 16,0-3-16,-1 1 0,0-5 0,1-1 15,-2 0-15,-1 0 0,2-2 16,-1-4-16,-2 2 0,-2 1 0,-2-4 16,-2 0-16,0 0 15,-2-2-15,-7-2 0,-6-2 16,-3-1-16,-3 1 0,-6-2 15,-6-2-15,0-5 0,4 1 0,4 4 16,3 3-16,4 5 0</inkml:trace>
  <inkml:trace contextRef="#ctx0" brushRef="#br0" timeOffset="98257.5343">12559 9921 0,'0'0'16,"0"0"-16,0 0 0,28 23 0,-16-9 15,2 3-15,4 3 0,4 9 16,0 0-16,-2 5 0,-3 3 16,2 9-16,-3 1 0,-5 0 15,-4 0-15,-2 5 0,-4-2 0,-9-3 16,-5-1-16,-3-5 0,0 0 15,-4 2-15,-1-3 16,-2-5-16,-2-2 0,-2-1 0,0-4 16,2-3-16,4-1 0,4-4 15,1 0-15,3-5 0,2-5 16,3-9-16,4-5 0,1 1 16,0 2-16,1 0 0</inkml:trace>
  <inkml:trace contextRef="#ctx0" brushRef="#br0" timeOffset="98486.885">13244 10313 0,'0'0'0,"0"0"0,20-7 16,-5 2-16,4 3 0,12-1 0,4 3 15,2 0-15,0 0 0,14 4 16,2 2-16,-4 2 0,-1 3 16,7 3-16,0 3 15,-12-6-15,-10-1 0,-6-2 0</inkml:trace>
  <inkml:trace contextRef="#ctx0" brushRef="#br0" timeOffset="99020.1061">13589 10178 0,'0'0'0,"0"0"15,0 0-15,-8 25 0,4-11 0,0 4 16,-2 3-16,-3 8 0,-2 3 0,-1 1 16,0 2-16,-2 5 15,1-1-15,4-7 0,1-7 0,1-4 16</inkml:trace>
  <inkml:trace contextRef="#ctx0" brushRef="#br0" timeOffset="99453.7122">14422 9801 0,'0'0'0,"0"0"15,0 0-15,-14 17 0,14-17 0,-19 24 16,3-6-16,1 1 0,-1 1 16,-6 10-16,-2 5 0,1 2 15,1 0-15,-4 15 0,3 4 16,5-3-16,2-1 0,3 10 16,3-1-16,3 3 0,6-3 15,5-4-15,2 0 0,4-7 16,2-6-16,6 8 0,2-2 15,-3-6-15,0-4 0,4-9 0,3-3 16,-6-10-16,-5-6 0,-4-2 16</inkml:trace>
  <inkml:trace contextRef="#ctx0" brushRef="#br0" timeOffset="99853.6477">14490 10079 0,'0'0'0,"0"0"16,0 0-16,22-7 0,-22 7 0,22-2 15,-4 4-15,-1 2 16,2-1-16,5 6 0,1 2 15,-4 0-15,-1 3 0,-4 0 0,-3 2 16,-2 0-16,-2-1 0,-4-1 16,-4 4-16,-1-2 0,-3 0 15,-4 2-15,-6 0 0,1-4 16,0-3-16,-4 5 0,-2 0 16,3-1-16,0-1 0,2 0 15,1 0-15,2-3 0,1 0 0,4 0 16,3 2-16,2-5 15,1 0-15,9 3 0,6 2 16,4-2-16,3-1 0,15 1 16,5 0-16,-5-4 0,-4 1 0,-2-1 15,-6-1-15,-6-2 0</inkml:trace>
  <inkml:trace contextRef="#ctx0" brushRef="#br0" timeOffset="100593.4014">15110 10146 0,'0'0'0,"0"0"0,0 0 16,0 0-16,0 0 0,28 3 0,-28-3 15,44 0-15,-19 0 0,6 0 16,5 0-16,1 0 0,-1 2 15,15 0-15,2 1 0,5-1 16,-5 3-16,4-5 0,-5 0 16,-11-3-16,-9 0 0,-7 2 0,-5-1 15,-4 1-15</inkml:trace>
  <inkml:trace contextRef="#ctx0" brushRef="#br0" timeOffset="100853.8715">15405 9994 0,'0'0'15,"0"0"-15,0 0 0,0 0 0,0 0 0,-7 23 16,7-23-16,-8 21 16,8-21-16,-11 26 0,5-9 15,1 1-15,-1-2 0,1 4 16,-1-2-16,1-1 0,0 1 0,0 4 15,0 0-15,3-3 0,1-3 16,2-2-16,4-6 16,0-2-16,2-5 0,-2 2 0,0-2 15,-1 0-15</inkml:trace>
  <inkml:trace contextRef="#ctx0" brushRef="#br0" timeOffset="101170.3736">16020 9938 0,'0'0'0,"0"0"0,0 0 15,0 0-15,27-1 0,-27 1 0,30 5 16,-15 0-16,1 2 0,-2 2 16,-1 2-16,0 2 0,-2 1 0,-2 6 15,-2-1-15,-3 2 16,0-1-16,-4 2 0,-1 1 15,-2-2-15,0-1 0,-2 5 16,-2-2-16,2-3 0,-1 1 0,2-5 16,0 1-16,1-3 0,1-4 15,1 1-15,2 0 0,0-4 16,1 0-16,4-3 0,2-1 16,5-2-16,1-1 0,7-4 15,6-3-15,-2-4 0,-3 0 0,0-2 16,-5 3-16,-2 2 0</inkml:trace>
  <inkml:trace contextRef="#ctx0" brushRef="#br0" timeOffset="101486.3862">16556 9581 0,'0'0'0,"0"0"0,0 0 15,0 0-15,27-9 0,-27 9 16,27-1-16,-12 1 0,0 0 0,1 2 16,0 3-16,-1 0 0,-3 0 15,0 2-15,-2 1 0,-3 2 16,-3 1-16,-3 1 0,-2 1 16,-2 0-16,-2 0 0,0-1 15,-1 0-15,1-1 0,-1-1 0,1 1 16,0 0-16,1 0 15,-1-1-15,4 1 0,1 0 16,3 2-16,1-1 0,8 2 0,7 4 16,0-4-16,0-3 0,3-2 15,2-2-15,-4-2 0,-4 1 16,-2-3-16</inkml:trace>
  <inkml:trace contextRef="#ctx0" brushRef="#br0" timeOffset="101670.359">16861 10186 0,'0'0'0,"0"0"16,0 0-16,35-1 0,-35 1 16,48 7-16,-15-5 0,0 1 15,1 3-15,9-3 0,-1 4 16,3-3-16,-4 0 0,-8 0 15,-6-1-15,-5 0 0</inkml:trace>
  <inkml:trace contextRef="#ctx0" brushRef="#br0" timeOffset="101887.3936">17161 10095 0,'0'0'15,"0"0"-15,0 0 0,0 0 0,0 0 16,0 0-16,0 0 16,-6 26-16,6-26 0,-2 21 0,2-21 15,-3 22-15,3-22 0,-3 21 16,5-11-16,2-2 0,3-3 16,-1 0-16,0-3 0,-2 2 15</inkml:trace>
  <inkml:trace contextRef="#ctx0" brushRef="#br0" timeOffset="102055.4691">17580 10226 0,'0'0'0,"0"0"16,0 0-16,0 0 0,0 0 15,0 0-15,0 0 0,0 0 16,0 0-16,0 0 0,0 0 15,0 0-15,0 0 0,0 0 16</inkml:trace>
  <inkml:trace contextRef="#ctx0" brushRef="#br0" timeOffset="102223.4266">17905 10267 0,'0'0'0,"0"0"0,0 0 0,0 0 0,0 0 15,0 0-15,0 0 16,0 0-16,0 0 0,0 0 16,0 0-16,0 0 0,0 0 0,19 14 15,-19-14-15,0 0 0</inkml:trace>
  <inkml:trace contextRef="#ctx0" brushRef="#br0" timeOffset="102395.8931">18203 10332 0,'0'0'0,"0"0"15,0 0-15,0 0 0,0 0 0,0 0 16,0 0-16,0 0 0,0 0 16,0 0-16,0 0 0,8 24 0,-8-24 15,0 0-15</inkml:trace>
  <inkml:trace contextRef="#ctx0" brushRef="#br0" timeOffset="102636.7712">18638 10214 0,'0'0'0,"0"0"0,0 0 15,30 3-15,-30-3 0,39 3 16,-11 1-16,-2-2 0,1 3 0,7-4 16,0 2-16,-2 1 0,-1 2 15,3-2-15,-2-4 0,-6 1 16,-4-1-16,-5-4 0,-4-4 16,-2 3-16,-2 0 0,-1 1 15</inkml:trace>
  <inkml:trace contextRef="#ctx0" brushRef="#br0" timeOffset="102870.309">18900 10051 0,'0'0'0,"0"0"16,0 0-16,0 0 0,-4 23 0,4-23 15,-6 21-15,6-21 16,-10 29-16,5-13 0,-2 1 15,1 2-15,1 1 0,-2 4 16,1 1-16,-2 6 0,1-1 0,2-5 16,-1 2-16,2-3 15,1 0-15,2-6 0,1 0 0,0-4 16,0-3-16,0-1 0</inkml:trace>
  <inkml:trace contextRef="#ctx0" brushRef="#br0" timeOffset="103253.6271">19462 10112 0,'0'0'0,"0"0"16,0 0-16,29-2 0,-15 2 0,5 3 15,3 2-15,4 3 16,-2 2-16,-1 1 0,-1 5 16,-3-4-16,-3 1 0,-1 5 0,-5 2 15,-7-3-15,-3 0 0,-8 4 16,-5-1-16,-1 0 0,-1-3 16,-1 1-16,-2 0 0,0-4 15,1 1-15,0-1 0,1 0 16,1 0-16,3-3 0,2 0 15,3-1-15,1-5 0,2 1 0,3-1 16,2 4-16,4-5 0,4 3 16,8-3-16,6 3 15,3 0-15,4 1 0,9-2 0,1-5 16,-3-2-16,-4-4 0,-6 0 16,-5 2-16,-4 2 0</inkml:trace>
  <inkml:trace contextRef="#ctx0" brushRef="#br0" timeOffset="103537.3599">20094 9912 0,'0'0'0,"0"0"0,0 0 16,0 0-16,5 33 0,-5-33 16,0 33-16,-1-15 0,-1 3 15,0-1-15,0 1 0,-1 0 0,-1-1 16,0 5-16,0-4 0,1-2 16,2 0-16,4-3 0,1-2 15,3-3-15,1-4 0,0-3 16,-2 0-16,-1 0 0</inkml:trace>
  <inkml:trace contextRef="#ctx0" brushRef="#br0" timeOffset="103870.5632">20380 10057 0,'0'0'0,"0"0"15,0 0-15,0 0 0,0 0 16,0 0-16,0 0 0,0 0 15,-17 24-15,17-24 0,0 0 16,-12 22-16,12-22 0,0 0 16,-10 16-16,10-16 0,0 0 0,-3 17 15,6-11-15,3 1 0,2-3 16,3 3-16,2-2 0,1 0 16,3 0-16,0-1 0,2 0 15,-2-2-15,-1-2 0,-2 0 16,1 0-16,-2-2 0,-2 0 15,-1-1-15,-1-1 0,-3-3 16,-1-2-16,-4-2 0,-3-1 16,-6-3-16,-3 1 0,-8-7 15,-3-3-15,-2 0 0,-3-2 0,1 0 16,5 6-16,3 4 0</inkml:trace>
  <inkml:trace contextRef="#ctx0" brushRef="#br0" timeOffset="104136.8512">20757 9960 0,'0'0'0,"7"10"0,4 8 16,0 2-16,1-2 0,4 16 0,1 5 15,2 11-15,-3 4 0,1 7 16,-3 1-16,-5-2 0,-4 0 0,-3 5 15,-6-1-15,-1-1 0,-4-5 16,-13 9-16,-9 0 0,-4-9 16,-4-3-16,-27 22 15,-2-8-15,-3-8 0,-2-2 0,-3-11 16,-3-6-16,25-14 0,16-9 16,13-6-16</inkml:trace>
  <inkml:trace contextRef="#ctx0" brushRef="#br0" timeOffset="112504.0699">6869 6912 0,'0'0'0,"0"0"0,0 0 0,0 0 16,-3 25-16,3-25 0,-4 27 15,2-9-15,-1 1 0,-3 6 16,2 4-16,-1 1 0,2 2 0,-1 12 15,-3 1-15,1 0 16,-2 3-16,-2 11 0,0 3 0,0 6 16,0-4-16,1 10 0,-1-2 15,4-8-15,1-6 0,1 6 16,1-4-16,-1-4 0,-2-3 16,1-1-16,2-1 0,0-7 15,2-6-15,-3-3 0,2-1 16,0-3-16,0 0 0,-1-3 15,2-3-15,-1-5 0,0-5 0,1-3 16,1 0-16,-2-3 16,1-1-16,-2-4 0,3-4 15,0 0-15,0 0 0,3-8 0,-2-6 16,1-3-16,-2-4 0,1 5 16,-1 2-16,0 3 0</inkml:trace>
  <inkml:trace contextRef="#ctx0" brushRef="#br0" timeOffset="113222.804">6762 6951 0,'0'0'0,"0"0"0,0 0 16,25-7-16,-11 3 0,4 1 16,7-1-16,1 1 0,5-1 15,10 0-15,3 0 0,0-2 16,1 2-16,13 1 0,1 2 15,7-2-15,-7 3 0,-1-3 16,1 2-16,2 0 0,-4 1 0,-3 0 16,0-2-16,-7 4 0,-2-1 15,-2 2-15,0-2 0,-6 3 16,-4-1-16,0 3 0,-1 2 16,-4-4-16,-1 3 0,-5 0 15,-3 0-15,-2 1 0,-3 2 0,0 0 16,0 0-16,-2-1 0,1 2 15,-4 3-15,-1 0 16,0 2-16,-3-3 0,1 5 16,-2 1-16,0-3 0,-2 2 0,-2 0 15,-2 7-15,-1 0 0,2 0 16,-1 4-16,0-1 0,-1 4 16,-1-3-16,0 10 0,0 4 15,-1-4-15,1-2 0,-1 1 16,1 6-16,1-5 0,-1-2 0,1 13 15,-1 1-15,-1-4 0,2-4 16,-3 1-16,3 2 16,0-4-16,0-5 0,1 5 0,-1 2 15,1-6-15,-2-5 0,1 6 16,0-2-16,0-9 0,-1-4 16,0-1-16,-1 1 0,0-4 15,-2-1-15,3 0 0,1-2 16,-2 0-16,0-3 0,0-2 15,2 1-15,-3-2 0,-1-3 0,-3 0 16,-2-1-16,-2-4 0,0 0 16,2-2-16,2 0 0,2 0 15</inkml:trace>
  <inkml:trace contextRef="#ctx0" brushRef="#br0" timeOffset="113637.6948">6629 8526 0,'0'0'0,"0"0"0,0 0 16,0 0-16,35-3 0,-35 3 15,36-1-15,-11-1 0,2 1 0,6 1 16,6 1-16,8-1 0,-1 0 16,16-1-16,2 0 0,-2 0 15,-4 0-15,13 1 0,1 2 16,-7-2-16,-5 1 0,11 0 16,-4 1-16,-7 0 0,-6 0 15,4 1-15,-3 1 0,-11-2 16,-6 0-16,-5 0 0,-2 0 0,-6 2 15,-4-1-15,-4 1 16,-2 0-16,-3-1 0,-2-3 0,-2 3 16,-1-1-16,-3 1 0,0 1 15,1 0-15,-2 1 0,-1-2 16,-2 2-16,-4 1 0,-3 0 16,0-1-16,1-1 0,2-1 15</inkml:trace>
  <inkml:trace contextRef="#ctx0" brushRef="#br0" timeOffset="114187.4518">7170 8769 0,'0'0'0,"0"0"0,0 0 15,0 0-15,0 0 0,0 0 0,0 0 16,0 0-16</inkml:trace>
  <inkml:trace contextRef="#ctx0" brushRef="#br0" timeOffset="114376.5781">7185 8871 0,'0'0'0,"0"0"0,0 0 16,0 0-16,0 0 0,0 0 16,0 0-16,0 0 0</inkml:trace>
  <inkml:trace contextRef="#ctx0" brushRef="#br0" timeOffset="114552.547">7214 8885 0,'0'0'16,"0"0"-16,0 0 0,0 0 0,-16 17 15,16-17-15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7:55:09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16289 3543 0,'0'0'0,"0"0"0,0 0 0,0 0 16,0 0-16,0 0 0,0 0 16,0 0-16,23-9 0,-23 9 15,0 0-15,20-6 0,-20 6 16,0 0-16,25-3 0,-14 2 0,0 1 16,2 0-16,2 0 15,-1 1-15,0 0 0,2 2 0,0-2 16,2 1-16,0 1 0,1 0 15,2-1-15,-1 0 0,0-1 16,5 3-16,2 1 0,0-1 16,1-3-16,0 1 0,0-1 15,0 0-15,-2 0 0,3 0 16,2 0-16,6 0 0,-1 2 0,0-3 16,0-1-16,-1-2 15,-3 1-15,3 0 0,4 0 16,-4 0-16,-1 0 0,8 1 0,1-1 15,-3 0-15,-3 1 0,2 0 16,1 0-16,-1-1 0,-3 1 16,1 0-16,-1-2 0,0 0 15,-2 2-15,2-1 0,1 0 16,-2 1-16,0 0 0,6-3 16,0 0-16,-8 2 0,-1 1 0,7-2 15,3 1-15,-3 1 16,-3 1-16,3 0 0,1-1 15,-4 1-15,-2 0 0,1 0 0,2-1 16,-3-1-16,-2 1 0,2 1 16,4 0-16,-4-1 0,-2 0 15,0 0-15,0 1 0,-1 0 16,-1 0-16,-1 0 0,1-1 16,-1 0-16,-2 0 0,2 0 15,2 1-15,-7 1 0,-2 0 0,2-1 16,3 0-16,-2 1 0,1 0 15,-1 1-15,0-1 0,-2-1 16,0 0-16,0 0 0,2 0 16,-2 1-16,-1 2 0,-1-2 15,0 1-15,-1-2 0,0 0 16,-1 0-16,-1 1 0,-2-1 0,-2 2 16,3-2-16,-1 0 15,0 0-15,-3 0 0,1 0 16,1 0-16,-2 0 0,0 0 0,-1 0 15,-1-2-15,-2 1 0,0 1 16,0 0-16,-1 0 0,0 0 16,0 0-16,-1 3 0,-2-1 15,-1 0-15,1 1 0,-2-2 16</inkml:trace>
  <inkml:trace contextRef="#ctx0" brushRef="#br0" timeOffset="7233.3153">22924 3551 0,'0'0'0,"0"0"15,0 0-15,0-22 0,0 14 0,1-3 16,1-4-16,0 1 16,1-1-16,-3-5 15,-1 0-15,-1-1 0,2 2 0,-2 0 16,-1 3-16,-3 0 0,0 0 0,-2-1 15,-2 1-15,0 3 0,0 2 16,-1 0-16,-1 2 0,-1 1 16,-1 3-16,-2 0 0,0 5 15,-1 0-15,1 4 0,-2 2 16,0 3-16,1 1 0,-1 1 16,-2 5-16,-1 3 0,-3 4 15,1 2-15,1 0 0,1 4 16,0 2-16,2 1 0,1 1 15,3 1-15,-1 5 0,3-3 0,6-4 16,3-2-16,3-2 0,3-2 16,2-2-16,1 0 0,3-4 15,1-3-15,1-5 0,0-4 16,-2-3-16,1 0 0,2-3 16,1-2-16,3-2 0,1-2 0,2-2 15,2-3-15,-3-1 16,0-2-16,2-2 0,2 1 0,0-2 15,0 0-15,-1-2 0,0-2 16,-2 1-16,-3 1 0,1 0 16,-1 1-16,0-2 0,-2 0 15,0 0-15,0 1 0,-3 1 16,-2 0-16,0 1 0,-2-1 16,0 4-16,-2 2 0,1 3 15,-1 0-15,-2 3 0,-1-1 0,0 2 16,-1 0-16,0 3 0,0 0 15,-1 3-15,-1 1 0,1 2 16,1 2-16,-1 2 0,-1 0 16,0 2-16,-2 2 0,1 2 15,0 2-15,-1-1 0,1-2 16,-1 2-16,-1-1 0,2 0 16,0 0-16,-1-1 0,1-1 15,1-2-15,1 0 0,-2 0 16,1-1-16,0-2 0,1-2 0,0 0 15,0 0-15,1-3 0,1 1 16,2-4-16,2-1 0,-1 0 16,-1 0-16,1 0 0</inkml:trace>
  <inkml:trace contextRef="#ctx0" brushRef="#br0" timeOffset="7785.2151">23144 3596 0,'0'0'0,"0"0"15,0 0 1,0 0-16,0 0 0,-9 28 16,9-28-16,-6 18 0,6-18 15,-7 21-15,4-11 0,0 1 16,-2 0-16,1-1 0,0-2 0,0 1 15,2-2-15,0 2 0,1-3 16,0 0-16,-2 0 16,2-3-16,0 1 0,0-2 0,1 1 15,0-3-15,0 0 0,0 0 16,-1-3-16,1 0 0,1-1 0,1 0 16,1-3-16,0 1 15,0-1-15,3-1 0,0-1 16,1-1-16,0 0 0,0 1 0,1-4 15,1 4-15,0 0 16,1 0-16,1 1 0,-2 0 0,1 2 16,-1-1-16,0 2 0,-1 0 15,-1 0-15,0 1 0,0 2 16,-1 0-16,1 0 0,0 4 16,-1 0-16,0 1 0,-1 0 15,0 3-15,-1 0 0,0 2 16,1-1-16,-2 2 0,-1 0 15,1 0-15,-2 1 0,0-1 16,-1 0-16,1 0 0,-1 0 0,0-1 16,0-1-16,0 0 0,0 0 15,0-1-15,0-1 0,0 1 16,0-2-16,1-1 0,-1-3 16,2 3-16,0-2 0,-2-1 15,3 0-15,-3 0 0</inkml:trace>
  <inkml:trace contextRef="#ctx0" brushRef="#br0" timeOffset="7983.6135">23687 3446 0,'0'0'15,"0"0"-15,0 0 0,28-2 0,-28 2 16,26-1-16,-8 2 15,-2 1-15,1 1 0,-1 2 16,1 1-16,-3-1 0,-2 2 0,2-1 16,-3 0-16,-3-1 0</inkml:trace>
  <inkml:trace contextRef="#ctx0" brushRef="#br0" timeOffset="8117.962">23663 3673 0,'0'0'0,"0"0"0,0 0 0,0 0 16,24 4-16,-24-4 0,32 6 16,-32-6-16,43 2 0,-23-2 15,-2 1-15,-3-1 0</inkml:trace>
  <inkml:trace contextRef="#ctx0" brushRef="#br0" timeOffset="8933.7806">24868 2688 0,'0'0'0,"0"0"0,0 0 0,0 0 15,0 0-15,0 0 0,0 0 16,-31 7-16,31-7 0,-27 14 16,8-6-16,0 3 0,0 1 15,1 4-15,0 2 0,3 0 0,0 0 16,0 7-16,3 2 0,2-1 15,2-1-15,4 0 0,1 1 16,1-2-16,1 0 0,0 4 16,1-1-16,0-2 0,-1 3 15,0-1-15,-1 0 0,-1-3 16,1-1-16,-2-1 0,-3 0 16,1-1-16,-2-1 0,-1-2 15,-2 1-15,-2-2 0,-2-2 0,0-2 16,-2-2-16,1-4 15,0 2-15,-1-3 0,-3 0 16,2 1-16,2 2 0,1-3 0,3-2 16,3 0-16,3 0 0,1-1 15,2 1-15,1 0 0,0-1 16,2 3-16,1 1 0,1 0 16,1 1-16,2 2 0,1 1 15,1 3-15,1 0 0,-1 2 0,1 2 16,-1 2-16,-2 2 0,1 3 15,-2 3-15,-1 1 0,1 0 16,-1 11-16,-1 1 0,-1-1 16,-1 0-16,-2 2 0,-1 1 15,-3 5-15,1-3 0,-4 3 16,-2 1-16,2-5 0,1-4 16,-1 10-16,-1 2 0,2-5 15,1-5-15,2-5 0,1-2 16,1-4-16,0-6 0,1 2 0,1-1 15,-1-5-15,2-2 0,0 0 16,2 0-16,-1-6 0,0 1 16,0-4-16,0-2 0,0 0 15,0 1-15,1-2 0,1 1 16,0-1-16,1-1 0,4-1 16,3-1-16,1 0 0,1 1 15,-2-1-15,2-1 0,-4 0 0,0-1 16,-1 0-16</inkml:trace>
  <inkml:trace contextRef="#ctx0" brushRef="#br0" timeOffset="12767.5797">16414 2093 0,'0'0'0,"0"0"0,0 0 16,0 0-16,-7 28 0,7-28 15,-3 29-15,2-9 0,0-1 0,1 5 16,0 2-16,0 9 15,1 1-15,-2 4 0,-1 6 16,-1 10-16,-1-5 0,1 6 0,-1 0 16,-2 7-16,0-1 0,-1 6 15,0-1-15,1-7 0,-1-7 0,0 6 16,2 1-16,-1-8 16,2-5-16,-3-1 0,0 0 15,0-8-15,0-2 0,1-2 16,0 0-16,2-7 0,0-3 0,-1-5 15,1 0-15,0-8 0,1-1 16,1-5-16,1 0 0,0-4 16,1-2-16,1-5 0,0-3 15,0-5-15,-1-3 0,0 5 16,0 2-16,0 2 0</inkml:trace>
  <inkml:trace contextRef="#ctx0" brushRef="#br0" timeOffset="13666.774">16559 1927 0,'0'0'0,"0"0"16,0 0-16,0 0 0,0 0 0,31 0 16,-31 0-16,31-5 15,-31 5-15,43-1 0,-15 0 0,2-2 16,1-1-16,9 1 15,7-1-15,10 1 0,-4-4 0,13 1 16,11 0-16,-4 0 16,0 2-16,8-3 0,5 1 15,2-1-15,-11 2 0,8 1 0,-3-2 16,6-1-16,-4-3 0,20 2 16,-6 4-16,-10 4 0,-6 3 15,-1-2-15,-2-2 0,-5 2 16,-2 2-16,0 0 0,0 1 15,-3-1-15,-3 1 0,-3 0 16,-3-1-16,-4 4 0,-5 1 0,1-1 16,1-4-16,-10 5 0,-6 0 15,2 1-15,3 2 0,-5-3 16,-4 2-16,-3 1 0,1-1 16,-4 1-16,-2-1 0,-2-2 15,-1 0-15,-2 2 0,-2-3 16,-5 3-16,5-2 0,-3-1 15,1 0-15,-4 0 0,-1 4 16,-1-1-16,-1 1 0,-2 0 16,0 0-16,-3-1 0,1-1 15,-1 4-15,1 1 0,-2 0 0,0 0 16,0-2-16,2 3 0,-2 2 16,-1 0-16,2 1 0,-1 0 15,0 3-15,1 1 0,-2 0 16,0 2-16,0 1 0,0 1 15,1 2-15,-1 1 0,0 3 16,-1-1-16,-1 2 0,-1 6 16,-1 4-16,-1 2 0,0-1 15,1-1-15,0 0 0,0 0 0,-3-3 16,0-1-16,-2 5 0,1-4 16,-1 2-16,-1 3 0,1-5 15,0-1-15,-1-1 0,0 0 16,0-3-16,-1-4 0,1 0 15,3 3-15,-1-6 0,1-3 16,-1 0-16,2 1 0,-1-4 0,2-1 16,0-2-16,-1-2 15,3-3-15,1 1 0,0-2 16,0 1-16,1-2 0,0 0 0,2-2 16,0 1-16,-1-2 0,0-2 15,-1-2-15</inkml:trace>
  <inkml:trace contextRef="#ctx0" brushRef="#br0" timeOffset="27983.854">25675 2555 0,'0'0'0,"0"0"16,0 0-16,0 0 0,0 0 0,0 0 15,0 0-15,11-20 0,-11 20 16,0 0-16,29-12 0,-29 12 15,28-7-15,-10 4 0,4 0 16,0 3-16,2 0 0,2 0 16,4 0-16,4 3 0,-2 1 0,0 2 15,1 2-15,-4-1 0,-4-1 16,2 5-16,-5 1 16,-5-1-16,-4-1 0,-5 1 0,-6 3 15,-3-6-15,-2-1 0,-6 0 16,-4 0-16,-1 3 0,-3-2 15,-11 3-15,-5-2 0,0 0 16,1 1-16,-4-1 0,-4 0 16,4 0-16,3-4 0,-7 2 15,0 0-15,6-3 0,6 0 16,4-1-16,5 1 0,3-4 0,5 2 16,1-2-16,2-2 15,3 2-15,2 0 0,-1 0 0,4 0 16,-1-4-16,1 4 0,7-1 15,3-1-15,2 0 0,2 2 16,4 0-16,2 0 0,0 2 16,-1-2-16,3 3 0,3 4 15,-2-3-15,-2 2 0,3 2 16,-2 2-16,-2 1 0,-2 0 0,-3 0 16,-1 4-16,-1-2 0,-5-1 15,-2 2-15,-4 3 0,-1-2 16,-1 3-16,-3-4 0,-3-1 15,1-4-15,-1-1 0,-8 3 16,-5 1-16,3-2 0,-2-2 0,-5 2 16,-1-2-16,-1 1 15,1-2-15,-1 0 0,-2-1 16,3-1-16,3 0 0,-3-1 16,-3-2-16,2 0 0,1-1 0,1 0 15,2-1-15,2 0 0,3-2 16,2 0-16,0 0 0,3 0 15,2-1-15,1 1 0,3-1 16,2 2-16,3 1 0,0 0 16,0 0-16,0 0 0</inkml:trace>
  <inkml:trace contextRef="#ctx0" brushRef="#br0" timeOffset="28901.183">28825 2477 0,'0'0'0,"0"0"0,0 0 16,-27 15-16,15-9 0,-2 3 15,-2 5-15,-2 3 0,0 1 0,1 3 16,1-2-16,2 4 16,0-3-16,1 5 0,2 3 15,4-3-15,4 0 0,3 0 0,2 0 16,2 0-16,0-3 0,0-1 15,2 0-15,2-1 0,1-1 16,2-1-16,2-1 0,1-5 16,2 2-16,0-3 0,3-4 15,-3 0-15,0-3 0,-1-4 16,1-4-16,-4 3 0,-2 0 0,-1 0 16</inkml:trace>
  <inkml:trace contextRef="#ctx0" brushRef="#br0" timeOffset="29501.317">29238 2478 0,'0'0'0,"0"0"0,0 0 0,0 0 15,0 0-15,0 0 0,8 28 16,-8-28-16,0 0 0,0 33 16,0-33-16,-3 32 0,0-18 15,0 4-15,-2-1 0,0-2 16,1 2-16,-1-2 0,1-1 16,-1 1-16,-1-2 0,-1 4 0,1-3 15,1-3-15,2-2 0,0-2 16,-1 0-16,2-3 0,1 1 15,1-5-15,-2 2 0,2-6 16,1 0-16,1-2 0,3-2 16,-1-2-16,2 1 0,1-4 15,3-1-15,0 2 0,0-4 0,4-2 16,1 0-16,-1 0 16,0 0-16,2 0 0,0 0 15,1 1-15,-1 4 0,1 0 0,1-1 16,-3 3-16,-2 1 0,-1 2 15,-1 1-15,-1 1 0,0 5 16,-1-2-16,1 3 0,-2 3 16,-2-2-16,1 5 0,-1 4 15,-2-2-15,-1 3 0,-1 0 16,0 5-16,-2-3 0,0 3 0,-3 0 16,0 5-16,0-3 0,-1-4 15,1 0-15,0 0 0,-1-1 16,1 0-16,0-3 0,0 1 15,-1-1-15,2 1 0,0-4 16,0-3-16,1 2 0,-1-1 16,2-5-16,4 2 0,-1-4 15,0-2-15,1 3 0,-1-1 0,-1-2 16</inkml:trace>
  <inkml:trace contextRef="#ctx0" brushRef="#br0" timeOffset="29867.6646">29844 2406 0,'0'0'15,"0"0"-15,0 0 0,26 0 16,-26 0-16,27-3 0,-10 6 16,1-3-16,1 1 0,1 2 0,2 0 15,4 1-15,-1 3 0,1 0 16,0 0-16,-3 1 0,-2-1 15,-3 3-15,-3 1 0,-2 0 16,-4 0-16,-2-1 0,-4 1 16,-3-1-16,-3 1 0,-6 0 15,-3 2-15,-2-2 0,-2 1 0,-2-1 16,-4 3-16,-1-1 0,1-1 16,-5 1-16,-1-1 15,3-1-15,2-1 0,1 1 0,1-4 16,1 2-16,2-3 0,4 1 15,2-1-15,3-2 0,2 0 0,7-4 16,6-4 0,-3 1-16,1 3 0,-2-2 0</inkml:trace>
  <inkml:trace contextRef="#ctx0" brushRef="#br0" timeOffset="30501.2847">29728 2442 0,'0'0'0,"0"0"16,0 0-16,0 0 0,0 0 16,0 0-16,0 0 0,0 0 15,24-10-15,-24 10 0,29-2 16,-29 2-16,40-2 0,-16 2 16,3-1-16,1-1 0,1 2 0,7-1 15,0 1-15,-1-3 0,-2 2 16,4 0-16,-2 1 15,-5 1-15,-4 0 0,-4 3 0,-3-1 16,-3 0-16,-5 3 0,-8-1 16,-6 2-16,1-3 0,0 0 0,0-1 15</inkml:trace>
  <inkml:trace contextRef="#ctx0" brushRef="#br0" timeOffset="30684.494">29797 2664 0,'0'0'16,"0"0"-16,22 0 0,-22 0 15,31-4-15,-10 4 0,5 0 16,6 0-16,1 3 0,0-3 16,1 0-16,5-3 0,-4-1 0,-1 0 15,-2-2-15,-6 1 0,-5 1 0,-3 0 16</inkml:trace>
  <inkml:trace contextRef="#ctx0" brushRef="#br0" timeOffset="31017.303">30543 2403 0,'0'0'0,"0"0"16,0 0-16,0 0 0,0 0 0,-8 22 16,8-22-16,-4 23 0,4-23 15,-4 26-15,4-26 16,-6 36-16,2-18 0,1 3 0,0-3 16,1 3-16,-1-3 0,1 4 15,0-1-15,0 0 0,0-3 16,-1-3-16,1-1 0,1-3 15,1 0-15,-1-4 0,-1 0 16,1-2-16,1-1 0,0-4 16,-4 3-16,4-3 0,-1-5 0,1-2 15,0-4-15,0 3 0,0 0 16,0 2-16</inkml:trace>
  <inkml:trace contextRef="#ctx0" brushRef="#br0" timeOffset="31317.5858">30932 2292 0,'0'0'16,"0"0"-16,0 0 0,0 0 0,21 15 0,-21-15 16,23 21-1,-11-7-15,0 0 0,1 4 0,-2 3 16,0-3-16,-1 0 0,1 11 15,-3 3-15,-1-3 0,-3 1 0,0 4 16,-3 1-16,-2-3 16,-1-1-16,-4 0 0,-3-3 15,-1 0-15,-1-4 0,-2-1 16,-2 2-16,-1-3 0,2 1 0,-7 0 16,-2-2-16,3-3 0,0 3 15,-5-1-15,-3-2 0,7-3 16,5-3-16,2-3 0</inkml:trace>
  <inkml:trace contextRef="#ctx0" brushRef="#br0" timeOffset="31917.0933">28567 4070 0,'0'0'0,"-6"4"0,0 2 0,-2 1 0,0 0 16,-5 7-16,-3 4 0,-1 2 16,-3 3-16,0 4 0,0 1 15,-2 9-15,2 0 0,-1 3 16,0 3-16,1 5 0,2-5 0,4-1 15,2-2-15,6-1 0,4-3 16,2-1-16,2-2 0,2-4 16,3-2-16,2-4 0,3-2 15,1-4-15,3-4 0,2-3 16,3-1-16,2-6 0,2-5 16,-7 1-16,-3 0 0,-3 1 0</inkml:trace>
  <inkml:trace contextRef="#ctx0" brushRef="#br0" timeOffset="32451.4669">28955 4292 0,'0'0'0,"0"0"16,0 0-16,0 0 0,0 0 0,6 23 15,-6-23-15,3 21 0,-3-21 0,2 31 16,-2-12-16,0 0 16,0 0-16,-1 0 0,0 2 15,-2 0-15,0-3 0,-1 6 16,-2-1-16,1-2 0,-2-3 0,3-3 16,2-2-16,-1-2 15,1-2-15,0-1 0,1-3 16,0-2-16,-2-1 0,3-2 0,-1-4 15,1-1-15,1-1 0,3-1 16,1-4-16,2 0 0,0-3 16,1-4-16,2 0 0,1-1 15,0-1-15,1 1 0,2 2 16,-3 0-16,0 1 0,1 2 16,1 0-16,-2 3 0,-2 0 0,0 3 15,-1 0-15,-2 4 0,0 0 16,-1 1-16,2 2 0,-2 2 15,1 2-15,-3 2 0,0 1 16,0 3-16,-1 0 0,-1 4 16,0 1-16,-1 2 0,-1-3 15,-1 4-15,0 1 0,-1 0 16,1 0-16,-1-3 0,-1 0 16,1-2-16,0-1 0,1 1 15,-1-4-15,2 1 0,1-3 0,4-2 16,1-3-16,-2 1 0,1-2 15,-2 1-15</inkml:trace>
  <inkml:trace contextRef="#ctx0" brushRef="#br0" timeOffset="32734.1139">29476 4393 0,'0'0'0,"0"0"16,0 0-16,0 0 0,32-12 0,-32 12 15,31-3-15,-31 3 0,37-1 16,-17 3-16,1 2 0,-2 0 16,0 2-16,1 3 0,-5 3 15,-2 0-15,-5 2 0,-8 0 16,-5 3-16,-4-2 0,-3 0 16,-6 3-16,-4 0 0,-1-1 15,-1 0-15,-6 4 0,1-1 16,1-4-16,-1-2 0,3 1 0,1 3 15,4-3-15,4-3 0,3-2 16,5-1-16,5-4 0,6-2 16,1-1-16,-1 0 0,-2-2 0</inkml:trace>
  <inkml:trace contextRef="#ctx0" brushRef="#br0" timeOffset="32967.7124">29811 4632 0,'0'0'0,"0"0"0,0 0 0,0 0 16,0 0-16,-20 17 0,20-17 15,-21 13-15,21-13 0,-23 16 16,9-8-16,1 2 0,1 0 16,0 1-16,1-1 0,0-1 15,1-2-15,2-1 0,2-1 16,0-1-16,2-2 0,1-9 0,3-10 15,0 2-15,0 2 0,0 1 16</inkml:trace>
  <inkml:trace contextRef="#ctx0" brushRef="#br0" timeOffset="33250.8762">30165 4394 0,'0'0'15,"0"0"-15,0 0 0,25-11 0,-13 10 16,4 0-16,1-1 15,1 2-15,1 2 0,4 1 0,-2 2 16,-3 3-16,-1 1 0,-3 3 16,-3 3-16,-4 1 0,-4 0 0,-6 1 15,-5 0-15,-2 1 16,-2-2-16,-1 2 0,0 0 16,-3 2-16,2-3 0,0 0 15,-1 0-15,4-3 0,3-1 0,4-2 16,2-2-16,3-2 0,2-1 15,8-2-15,7 0 0,4-2 16,3-1-16,11-1 0,1-2 16,1-3-16,-2-2 0,-6 2 15,-6 2-15,-4-1 0</inkml:trace>
  <inkml:trace contextRef="#ctx0" brushRef="#br0" timeOffset="33437.3789">31166 4557 0,'0'0'0,"0"0"0,0 0 16,0 0-16,0 0 0,11 25 0,-11-25 15,3 21-15,-3-21 0,-3 25 16,-4-7-16,-2 0 0,-2 1 16,-6 1-16,-6 1 0,-10 4 0,-2 0 15,-8 1-15,-7 3 16,-1-1-16,10-4 0,7-5 0</inkml:trace>
  <inkml:trace contextRef="#ctx0" brushRef="#br0" timeOffset="35550.7668">17782 864 0,'0'0'16,"0"0"-16,0 0 0,0 0 15,0 0-15,0 0 0,14-16 16,-14 16-16,0 0 0,27-8 16,-27 8-16,32-6 0,-16 2 0,3 2 15,1 0-15,1 2 0,0 2 16,6 0-16,1-1 15,-3 2-15,-3 0 0,-1 1 0,-1-1 16,-1 1-16,-3 1 0,0 1 16,-2 1-16,-3 2 0,-1-1 15,-5 2-15,-1 1 0,-3 1 16,-1 2-16,-6 1 0,-2 5 16,-3 0-16,-4 0 0,-6 3 15,-4 1-15,-6 5 0,1-2 0,-5 2 16,-4 1-16,-3 1 0,6-5 15,0-1-15,-1 1 0,6-2 16,6-5-16,1 1 0,5-4 16,7-3-16,2-4 0,3 0 15,4 0-15,2 0 0,3-1 16,4-2-16,4-1 0,2-3 16,3-2-16,4 2 0,4 0 15,0 1-15,1-1 0,4-2 16,2 0-16,-1-1 0,-1 0 0,10 1 15,1 1-15,-4-1 0,-6-1 16,1 1-16,1 0 0,-5-2 16,-2 1-16,-3-5 0,-3 1 15,-1 5-15,-3 2 0,-2-2 16,-2 0-16,-3 0 0,-1 0 0,-1 0 16,-1 1-16,0-2 15,-2-1-15,0-1 0,-2 3 16,2-2-16</inkml:trace>
  <inkml:trace contextRef="#ctx0" brushRef="#br0" timeOffset="36117.3955">18526 544 0,'0'0'0,"0"0"0,0 0 0,0 0 16,0 0-16,0 0 15,-12 26-15,12-26 0,-7 27 0,7-27 16,-5 28-16,2-12 0,0 2 15,1-2-15,0 1 0,0 0 16,0 0-16,-1-2 0,1 0 0,-2 2 16,-1 0-16,1-4 15,1-1-15,-1-2 0,2-1 16,0-2-16,0 1 0,1-4 16,1-4-16,-2 3 0,2-3 0,3 0 15,0-4-15,0-2 0,1 1 16,0-3-16,2-4 15,0 3-15,1-3 0,4-3 0,2-3 16,-1 2-16,-1 3 0,0-2 16,0 2-16,-1 1 0,-1 2 0,-1 2 15,-2 0-15,1 1 16,-2 1-16,1 2 0,-1 2 16,1 0-16,-1 0 0,0 5 15,-1 0-15,1 2 0,-2 0 0,0 3 16,0 2-16,-1 0 15,-1 2-15,0 6 0,-1 2 0,0-2 16,-1-1-16,0 1 0,0 2 16,2-1-16,1-1 0,-1-2 15,0-3-15,0-2 0</inkml:trace>
  <inkml:trace contextRef="#ctx0" brushRef="#br0" timeOffset="36350.743">18853 1154 0,'0'0'0,"0"0"0,0 0 16,28-1-16,-17-1 0,6 0 15,5-2-15,0 2 0,1 1 0,10-1 16,2 0-16,-1 0 0,-4 1 15,6-2-15,-3 3 0,-3-1 16,-3-2-16,-5 2 0,-4 0 16,-4 1-16</inkml:trace>
  <inkml:trace contextRef="#ctx0" brushRef="#br0" timeOffset="36651.2662">19751 911 0,'0'0'0,"0"0"0,0 0 16,-5 17-16,5-17 0,-7 24 0,1-4 15,-1 2-15,1 0 0,-3 11 16,-4 5-16,2-4 0,3 0 0,-4 14 16,0 6-16,1-4 15,1-3-15,-3 16 0,0 3 16,0-5-16,1-4 0,1-7 16,3-11-16,2-11 0</inkml:trace>
  <inkml:trace contextRef="#ctx0" brushRef="#br0" timeOffset="41651.9479">25387 4406 0,'0'0'16,"0"0"-16,0 0 0,0 0 0,0 0 16,30-2-16,-30 2 0,22 0 0,-22 0 15,31 4-15,-14 0 16,-1-1-16,1 3 0,-2-2 15,0 3-15,-2 0 0,-1 1 0,-1 1 16,-1-1-16,-1 0 0,-3 1 16,-1 0-16,-2 1 0,-2 1 15,-2 0-15,-2 0 0,-2 0 16,-1 1-16,-4-1 16,-6 4-16,-1-2 0,-2 0 0,-1 0 0,-1-1 15,0 0-15,-1 0 16,-1 0-16,0-1 0,1 1 15,2-1-15,2-1 0,1 2 0,2-2 16,4-3-16,2 0 0,2 1 16,1-1-16,3 0 0,1 0 15,4 0-15,3-2 0,4 1 16,3-2-16,4 0 0,1-1 16,2-1-16,2 0 0,2 1 15,3-2-15,-1-1 0,-1-1 0,1 1 16,-2 1-16,3-1 0,0 1 15,-4-1-15,-1 1 0,-4-1 16,-2 1-16,-4 0 0,-2 1 16,-1-1-16,-1 0 0,-2 0 15,1-1-15,-3-1 0,0-1 16,0 0-16,-3 2 0,2-1 16</inkml:trace>
  <inkml:trace contextRef="#ctx0" brushRef="#br0" timeOffset="42251.7295">25912 4186 0,'0'0'0,"0"0"16,0 0-16,0 0 0,0 0 0,0 0 16,0 0-16,0 26 15,0-26-15,-1 20 0,1-20 16,-2 28-16,2-28 0,-3 29 16,-2-13-16,2-1 0,0 0 0,-2-1 15,1 2-15,-2-3 0,0 0 16,1-1-16,2-1 15,0-1-15,1-3 0,-1-1 0,1 0 16,0 0-16,0-2 0,0 0 16,0-2-16,2-2 0,-2 0 15,2-3-15,1-4 0,0 0 16,2 0-16,0-2 0,1 0 16,1-1-16,-1 0 0,1-1 15,0-1-15,1 0 0,-1 0 0,2 0 16,0 1-16,1 1 0,0 2 15,0-1-15,-1 0 0,0 1 16,0 3-16,-1 1 0,2 1 16,-1 2-16,-1 0 0,1 2 15,-1 1-15,0 2 0,-1 0 16,0 2-16,-1 0 0,1 2 16,-2 0-16,0 1 0,-1 0 15,0 0-15,-1 1 0,-1 0 0,0 1 16,-1 0-16,-1 0 0,0 0 15,0-2-15,0 1 0,0-2 16,1 1-16,-1-1 0,2-1 16,0 0-16,2-4 0,0-1 15,0-1-15,-2-1 0,2 2 16</inkml:trace>
  <inkml:trace contextRef="#ctx0" brushRef="#br0" timeOffset="42451.1111">26205 4325 0,'0'0'0,"0"0"0,0 0 0,0 0 15,0 0-15,28-9 0,-28 9 16,26-1-16,-13 0 0,0 1 16,0 1-16,-1 0 0,-1 0 15,-1 0-15,-1 2 0,-1-2 16,0 2-16,-2-1 0,0 0 0,-2 0 15,0-1-15,-1 1 0</inkml:trace>
  <inkml:trace contextRef="#ctx0" brushRef="#br0" timeOffset="42651.5492">26541 4237 0,'0'0'0,"0"0"0,0 0 16,0 0-16,0 0 0,0 0 16,-12 31-16,12-31 0,-8 28 0,4-9 15,-1 3-15,0 1 0,-1 2 16,2-4-16,-1-3 0,2-1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7:56:16.9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2375 5355 0,'0'0'0,"0"0"0,0 0 15,0 0-15,0 0 0,0 0 0,0 0 16,-27 4-16,27-4 0,-26 10 15,26-10-15,-36 12 0,15-2 0,-1 0 16,0 2 0,0 1-16,0-1 0,-4 4 0,3 1 15,4-2-15,3 0 0,4-3 16,2 1-16,4-1 0,3-1 0,3 0 16,7-2-16,-2 2 0,3-2 15,1 1-15,3 0 0,-2 1 16,0 0-16,2 4 0,-2 0 15,2 0-15,-3-1 0,-3 0 16,-2 1-16,-1 3 0,-3-3 16,-6 5-16,-1-2 0,-2 2 15,-3-2-15,-7 5 0,-3 2 16,0-4-16,0-1 0,2 0 0,-1-3 16,3-2-16,3 0 0,3-5 15,2-3-15,0 3 0,2-2 16,2-4-16,1-1 0,2-3 15,0 0-15,3 0 0,0 0 16,0-3-16,1 2 0,1-2 16,1 1-16,1 2 0,-1 0 15,1 2-15,2 1 0,-1 1 0,0 3 16,0 4-16,2 0 16,-1 4-16,0 2 0,1 7 0,-2 2 15,0 2-15,-2-3 0,-1 4 16,-2 0-16,-2 2 0,1-2 15,-1 7-15,0 2 0,0-2 16,2-3-16,0-1 0,0-1 16,2-4-16,0-3 0,0 1 15,-1-7-15,1-4 0</inkml:trace>
  <inkml:trace contextRef="#ctx0" brushRef="#br0" timeOffset="618.0285">2631 5790 0,'0'0'16,"0"0"-16,0 0 0,1-18 0,1 9 15,-2 0-15,0-1 0,0-1 16,0-1-16,-3-3 0,0 1 15,-1 2-15,-2 2 0,0 0 16,-4 3-16,0 2 0,-4 1 16,1 2-16,-4 2 0,2 4 15,0 2-15,-1 7 0,0 0 16,0 3-16,0 0 0,0 4 0,1 5 16,-1-1-16,3 0 0,1 6 15,3 4-15,1-4 0,3-1 16,4-4-16,1 0 0,0-4 15,1-1-15,1-1 0,1-4 16,2-1-16,0-3 0,2-4 16,2-3-16,0 0 0,0-1 15,-2-4-15,2-4 0,2 0 0,3 1 16,3-5-16,2-3 16,-3-1-16,2-1 0,2-5 0,-2-1 15,-2 2-15,-1 3 0,2-2 16,-4-3-16,-1 4 0,0 2 0,-4 1 15,-1-1-15,-3 3 16,0 1-16,0 3 0,-1 3 16,-1 1-16,-2 3 0,0 0 15,-6 0-15,-1 3 0,-1 1 0,1 3 16,0 7-16,-1-3 0,2 1 16,-2 6-16,-1 2 15,2 1-15,-1-3 0,1 1 0,0 1 16,2-2-16,0-3 0,0 0 15,-1 1-15,2-4 0,1 1 16,-1-2-16,4 0 0,0-1 16,1-5-16,2 1 0,-3-2 15,1 1-15</inkml:trace>
  <inkml:trace contextRef="#ctx0" brushRef="#br0" timeOffset="1115.3485">2770 5955 0,'0'0'0,"0"0"0,0 0 16,-5 21-16,5-21 0,-5 18 0,2-4 16,-1-3-16,0 3 0,0-3 15,-2 3-15,2-2 0,-2-1 16,0 1-16,0-1 0,2-3 15,0 0-15,1-2 0,1 1 16,-1-3-16,-1-1 0,1 0 16,0-6-16,-1 0 0,4-1 0,0-3 15,0-3-15,0 2 0,4-2 16,-1-1-16,0-4 16,2 2-16,-1-1 0,4-2 0,1-1 15,-3-1-15,3 3 0,-2 1 16,1-2-16,0 4 0,1 1 15,-2 1-15,1 2 0,-1 1 16,0 3-16,-2 1 0,3 6 16,-1-3-16,-2 1 0,1 2 15,-2 4-15,2 1 0,-3-1 0,0 4 16,-1 2-16,2-2 0,-4 3 16,1 1-16,1 2 15,-2-4-15,0-1 0,0-1 0,0 0 16,0-3-16,0-2 0,0-1 15,3-1-15,1-2 0,-1-4 0,3-2 16,0-3-16,1 2 0,-1-2 16,-2 3-16</inkml:trace>
  <inkml:trace contextRef="#ctx0" brushRef="#br0" timeOffset="1699.0156">3083 5378 0,'0'0'0,"0"0"0,0 0 16,0 0-16,0 0 0,0 0 15,1-22-15,-1 22 0,0 0 0,0 0 16,0 0-16,21-12 0,-15 10 16,0 4-16,2 1 15,-2 3-15,-1 1 0,-2 2 0,-1 3 16,0 1-16,-1 1 0,-2 4 15,-1 0-15,-2 0 0,1 0 0,0 5 16,-3-2-16,2 0 16,0-2-16,1 0 0,0-3 15,1 0-15,-1-2 0,2-1 16,1-2-16,0 1 0,1-6 0,4 1 16,-1 0-16,2-2 0,0-1 15,3-4-15,1 2 0,-1 0 16,1 1-16,0-3 0,0 0 15,-2 0-15,0 0 0,0 3 16,-4 1-16,2 3 0,-3-3 0,-3 5 16,0 3-16,0-1 15,0 3-15,-3 1 0,0 2 16,-4 6-16,-1 1 0,0 2 0,2 5 16,-2-3-16,2 2 0,-2 9 15,-1 3-15,3-6 0,3 0 16,-1 3-16,0 0 0,1-3 15,-1-1-15,0 1 16,3 0-16,-2-7 0,1-1 0,-1-2 16,-2 1-16,2-8 0,1-1 0,-2-1 15,1 0-15,0-5 16,-1-1-16,-7 2 0,-6 1 16,-4-2-16,-2 2 0,-12 1 0,-3 2 15,-2-5-15,1-2 0,4 1 16,7-5-16,5-1 0</inkml:trace>
  <inkml:trace contextRef="#ctx0" brushRef="#br0" timeOffset="2948.5064">5025 5692 0,'0'0'0,"0"0"0,0 0 15,0 0-15,0 0 0,0 0 0,24-12 16,-24 12-16,29-3 0,-29 3 15,41 3-15,-18 0 0,1 2 16,1 1-16,-2-1 0,4 4 16,-1 0-16,-5 2 0,-2 1 15,-2 0-15,-7 1 0,-3 0 16,-5 1-16,-2-1 0,-6 1 0,-4 0 16,-5 0-16,-2 1 0,-4 0 15,-2-1-15,-5-1 0,-7 2 16,1-1-16,0-2 0,1 1 15,1 1-15,1-6 0,0 4 16,5-3-16,8-2 0,4 0 0,2 0 16,3-6-16,1 2 0,3 0 15,2-2-15,3-1 16,4 0-16,2-1 0,5-2 16,3 1-16,1 0 0,0-1 0,5 1 15,5 2-15,-3 2 0,3-2 16,4 3-16,-1 1 0,1 0 15,0 3-15,-1 0 0,1 0 16,-4 4-16,-4-1 0,-2 1 16,-2 3-16,-4 1 0,-2 2 15,-3 1-15,-3-3 0,-2 2 0,-3-2 16,-3 3-16,-2-1 16,-3 1-16,-1-3 0,-6 2 0,-5-2 15,1 2-15,-2-3 0,-1 1 16,-1-1-16,-3-2 0,-2-2 15,2 0-15,-1-2 0,0-1 16,2 0-16,1-3 0,1-1 16,2 0-16,1-2 0,2-1 15,2 0-15,0 0 0,1-1 0,1 1 16,1-2-16,-1 1 0,1 1 16,1-4-16,2-2 0,2 2 15,2 0-15,3 1 0,1-3 16,1 1-16,1 2 0,0 0 15</inkml:trace>
  <inkml:trace contextRef="#ctx0" brushRef="#br0" timeOffset="3399.1744">5697 6504 0,'0'0'0,"0"0"0,0 0 0,0 0 16,0 0-16,0 0 0,0 0 15,28 4-15,-28-4 0,0 0 16,0 0-16,22 11 0,-22-11 16,0 0-16,0 0 0,-8 25 15,8-25-15,-24 17 0,2-6 16,5-1-16,1-2 0,3-1 0</inkml:trace>
  <inkml:trace contextRef="#ctx0" brushRef="#br0" timeOffset="6338.8763">7313 5802 0,'0'0'0,"0"0"0,0 0 15,0 0-15,0 0 0,0 0 16,0 0-16,20-17 0,-20 17 16,0 0-16,26-7 0,-26 7 0,23-4 15,-11 3-15,1 0 16,3 1-16,-3-3 0,4 3 0,3 0 16,-1 3-16,0-3 0,1 2 15,2 2-15,-1 1 0,0-1 16,5 1-16,-1 0 0,-3 1 15,-2 1-15,-1 2 0,-5 1 16,0 1-16,-3 0 0,-3 0 16,-2 3-16,-2-2 0,-1 1 0,-6 3 15,-1 2-15,-4 1 0,-2-1 16,-3 0-16,-6 3 16,-2-3-16,0 4 0,-9 0 15,-5 3-15,2-3 0,2-1 0,-7 6 16,-2-1-16,5-2 0,3-2 15,1 1-15,2-2 0,4-1 16,2 1-16,3-3 0,2-3 16,4-1-16,2-3 0,2-1 15,2-2-15,3-1 0,2 1 0,3-2 16,2 1-16,1-3 16,4 0-16,0 2 0,5-5 15,-1 2-15,2-3 0,2 1 0,3-2 16,1 1-16,2 0 0,8 0 15,-1 0-15,0 0 0,1 1 16,0-1-16,0-1 0,-3 1 16,-3-2-16,0 1 0,-3-3 15,0 4-15,-1 0 0,-2 3 16,0-3-16,-2 1 0,0-1 0,-3 0 16,-2 0-16,-3 0 0,0 0 15,0 0-15,-1 0 16,0 0-16,-1 1 0,2 1 0,-3-2 15,1 3-15,-2-2 0,0-1 16</inkml:trace>
  <inkml:trace contextRef="#ctx0" brushRef="#br0" timeOffset="6532.1778">8219 6451 0,'0'0'0,"0"0"0,0 0 0,0 0 16,0 0-16,0 0 0,0 0 15,-11 21-15,11-21 0,-19 15 16,19-15-16,-27 18 0,12-8 0,2-2 16,0 1-16,2-4 0</inkml:trace>
  <inkml:trace contextRef="#ctx0" brushRef="#br0" timeOffset="8431.8474">10010 5779 0,'0'0'0,"0"0"16,0 0-16,0 0 0,0 0 0,26-14 16,-26 14-16,29-9 0,-12 4 15,3 1-15,2-1 0,0 0 16,1 1-16,7 0 0,0 2 15,-2 2-15,-3 0 0,1 2 16,1 2-16,-3 0 0,-1 1 0,-2 0 16,-2 2-1,-2 1-15,-4 3 0,-2 3 0,-2 0 16,-5-2-16,-2 1 0,-5 2 16,-4 2-16,-3-2 0,-1 6 0,-7 4 15,-4 3-15,-3-2 0,0-1 16,-3 1-16,-1 1 0,0-5 15,1-1-15,-6 4 0,-2-1 16,6-5-16,5-1 0,3 2 16,2-1-16,1-2 0,0-1 0,4 0 15,3-5-15,2 0 16,1 0-16,3-1 0,4-1 16,2 0-16,1-1 0,4-1 0,1-1 15,2-2-15,1 0 0,1-3 16,2 1-16,2-1 0,2 2 15,2-3-15,3 0 0,0 0 16,0 0-16,7-3 0,2 2 16,-3-1-16,0 1 0,-2 1 15,-1 0-15,-1 0 0,0-3 0,-1 2 16,1-2-16,-2-1 0,-1 1 16,-2-4-16,1 2 15,-2-1-15,-2-1 0,-2 0 0,-3 3 16,-1 0-16</inkml:trace>
  <inkml:trace contextRef="#ctx0" brushRef="#br0" timeOffset="8865.7953">10988 5466 0,'0'0'16,"0"0"-16,0 0 0,0 0 0,21 3 16,-21-3-16,0 0 0,26 7 15,-26-7-15,20 6 0,-11 0 16,-1 1-16,-2-1 0,-3 3 15,-1 0-15,-4 0 0,-1 0 16,-3 3-16,-3 0 0,-1 0 16,-2 0-16,-5 5 0,-2 0 15,3-3-15,2-1 0,0 0 16,2 0-16,1 0 0,2-4 0,3 0 16,1 0-16,3-2 0,2 0 15,7-3-15,5 3 0,2-2 16,2-3-16,3-1 0,6 1 15,0 0-15,2 2 0,1-3 16,2-1-16,1-1 0,-6 0 0,-5 0 16</inkml:trace>
  <inkml:trace contextRef="#ctx0" brushRef="#br0" timeOffset="9781.8639">12839 5880 0,'0'0'0,"0"0"0,0 0 16,0 0-16,0 0 0,25-13 0,-25 13 15,0 0-15,29-13 0,-17 10 16,2 0-16,0 2 0,3-4 15,0 4-15,2 1 0,-1 0 16,-2 0-16,5 3 0,0 0 16,-1-2-16,0 3 0,-2 2 15,-1 1-15,-3 4 0,0 0 0,-3-1 16,-3 3-16,-3 0 16,-4 1-16,-3 3 0,-5 1 15,-1 2-15,0 0 0,-8-1 0,-4 4 16,-1-1-16,-1-1 0,-5 4 15,0 0-15,0-2 0,-1 1 0,-5 4 16,1-3-16,6 0 16,4-2-16,3 0 0,2-4 15,4-4-15,3-2 0,2-5 16,4 2-16,2 1 0,2-1 0,2-2 16,1-1-16,3 0 0,1-4 15,9 1-15,6-3 0,-3 1 16,-1-2-16,10-2 0,3 1 15,-1-2-15,-1-1 0,1 0 16,-1 0-16,-3 1 0,0 0 16,0-1-16,3-3 0,-5 0 15,-2 0-15,-1-4 0,0 1 16,-4 2-16,-3 1 0,-3 3 0</inkml:trace>
  <inkml:trace contextRef="#ctx0" brushRef="#br0" timeOffset="10415.5973">13802 5322 0,'0'0'0,"0"0"15,0 0-15,23 4 0,-23-4 0,27 7 16,-10-1-16,1-1 0,0 3 16,-1 1-16,0 2 0,0 3 15,-1 1-15,-6-1 0,-5 3 16,-3-2-16,-3-2 0,-4 1 15,-4-1-15,-1 1 0,-1-3 16,-4 1-16,-5-1 0,0 0 16,1-2-16,-3 3 0,2-1 15,3-2-15,0 0 0,4-2 16,2-1-16,3-2 0,1 0 0,2-2 16,1-1-16,0 1 0,2 0 15,2-2-15,2 4 0,0-3 16,2 0-16,2-2 0,4 0 15,1-1-15,3 4 0,0-2 16,2 1-16,4 1 0,-1 3 0,0 0 16,0 0-16,-2 0 15,0 2-15,-2-3 0,1 4 16,-3-1-16,-1 2 0,-2 2 0,-2 0 16,-3 0-16,-2-1 0,-3 1 15,-2-3-15,-1 2 0,-3-1 16,-1 0-16,-4 2 0,1-3 15,0 0-15,-1 1 0,-2-2 16,-1 0-16,1 0 0,0 0 16,-2-3-16,3 0 0,1 0 0,1-2 15,2 2-15,1-2 16,1 3-16,4-1 0,2-3 0,0-1 16,0 3-16,0-3 0</inkml:trace>
  <inkml:trace contextRef="#ctx0" brushRef="#br0" timeOffset="11478.395">15311 6272 0,'0'0'16,"0"0"-16,0 0 0,0 0 0,0 0 15,0 0-15,0 0 0,27-3 16,-27 3-16,21 6 0,-21-6 16,0 0-16</inkml:trace>
  <inkml:trace contextRef="#ctx0" brushRef="#br0" timeOffset="11682.7102">16106 6215 0,'0'0'0,"0"0"16,0 0-16,0 0 0,0 0 0,25 4 15,-25-4-15,37 7 0,-16-4 16,-2-2-16,-2 2 16,-3-2-16</inkml:trace>
  <inkml:trace contextRef="#ctx0" brushRef="#br0" timeOffset="11797.1773">17100 6258 0,'0'0'0,"9"0"16,4 0-16,4 0 0,2 0 0,0 0 15,-1 0-15,-4 0 0</inkml:trace>
  <inkml:trace contextRef="#ctx0" brushRef="#br0" timeOffset="11949.5879">18136 6284 0,'0'0'0,"0"0"15,0 0-15,0 0 0,30 6 0,-30-6 16,44 7-16,-22-6 0,-4 2 0,-1-2 15</inkml:trace>
  <inkml:trace contextRef="#ctx0" brushRef="#br0" timeOffset="12102.2994">19355 6337 0,'0'0'0,"0"0"0,26 1 16,-13 1-16,-1-2 0,-2 0 16</inkml:trace>
  <inkml:trace contextRef="#ctx0" brushRef="#br0" timeOffset="12238.1212">20100 6329 0,'0'0'0,"0"0"16,0 0-16,0 0 0,0 0 0,25 15 16,-25-15-16,0 0 0</inkml:trace>
  <inkml:trace contextRef="#ctx0" brushRef="#br0" timeOffset="18895.8956">7468 6773 0,'0'0'0,"0"0"16,0 0-16,0 0 0,0 0 0,0 0 15,0 0-15,0 0 16,0 0-16,5 24 0,-5-24 0,0 0 16</inkml:trace>
  <inkml:trace contextRef="#ctx0" brushRef="#br0" timeOffset="20149.2724">6238 7304 0,'0'0'0,"0"0"16,0 0-16,0 0 0,0 0 0,0 0 16,0 0-16,-6 29 15,6-29-15,0 0 0,-4 25 16,4-25-16,-4 23 0,3-12 0,0 2 16,1-1-16,-3 1 0,2-1 15,-1 1-15,1-1 0,1 1 16,-2-1-16,1 1 0,0-1 15,0-1-15,-1 0 0,1 0 16,0-1-16,0-1 0,0 1 16,0 0-16,-1 0 0,1 0 0,-3-1 15,-1 0-15,0-2 0,1-4 16,1 0-16,-1 2 0,3-2 16</inkml:trace>
  <inkml:trace contextRef="#ctx0" brushRef="#br0" timeOffset="20982.754">6043 7867 0,'0'0'15,"0"0"-15,0 0 0,0 0 0,23 16 16,-23-16-16,20 7 0,-20-7 15,21 5-15,-8-3 0,-1 0 16,3 1-16,0-1 0,2-1 16,0-1-16,0 1 0,-2-1 0,2 0 15,0 0-15,7 0 0,0 0 16,-2-2-16,-1-1 0,0-3 16,-1 1-16,-3-3 0,0 0 15,-1-2-15,0-2 0,-2 0 16,-1-1-16,3-2 15,-1 0-15,1-3 0,-2-1 16,-1-1-16,-2 2 0,-1-1 16,-2 1-16,0-5 0,-4-2 0,-1 0 15,0 0-15,-3 1 0,-1 1 16,-2-2-16,0 0 0,0 2 16,-1 0-16,-3 0 0,0 0 15,-1 1-15,1 4 0,-3-2 16,0-1-16,0 1 0,0-1 0,-1 3 15,0 0-15,-3 0 0,-1 4 16,0 0-16,-5 3 0,1 0 16,0-3-16,1 5 0,-1 0 15,-2 4-15,0-1 0,-1 2 16,0 1-16,1 3 0,1 0 16,-5 0-16,-1 4 0,0 3 15,-1-1-15,1 6 0,1 1 16,0 2-16,2 0 0,-1 3 15,-1 1-15,0-1 0,3 1 0,2 2 16,3 1-16,0 0 0,3 0 16,-3 3-16,3 0 0,-1 1 15,2-1-15,2 2 0,3 1 16,0-2-16,3-3 0,1 1 16,0-3-16,3-3 0,2-1 15,1 3-15,1 1 0,3-4 16,0-3-16,2 1 0,0 0 15,-1 0-15,2-2 0,-2 2 16,2 2-16,1-4 0,-2-2 0,3-1 16,2-3-16,-1 2 0,-3 1 15,-2-3-15,2-1 0,-2-1 16,2-1-16,-3 0 0,0-1 16,-1-1-16,1 0 0,-3 0 15,-1-1-15,2 0 0,-3 1 0,1-1 16,0-1-16,0 1 0,-2-1 15,1 2-15,-1-2 16,-1 3-16,1-3 0,0 2 0</inkml:trace>
  <inkml:trace contextRef="#ctx0" brushRef="#br0" timeOffset="21709.1245">7450 6747 0,'0'0'0,"0"0"0,0 0 16,0 0-16,0 0 0,0 0 0,0 0 16,0 0-16,0 0 0,0 0 15,0 0-15,0 0 0,0 0 16,0 0-16,14 24 0,-14-24 15,0 0-15,0 0 0</inkml:trace>
  <inkml:trace contextRef="#ctx0" brushRef="#br0" timeOffset="22212.8716">10187 6616 0,'0'0'16,"0"0"-16,0 0 0,0 0 0,0 0 0,0 0 16,0 0-16,0 0 0,0 0 15,0 0-15,0 0 16,0 0-16,0 0 0,-12 25 0,12-25 15,0 0-15,-17 16 0,17-16 16</inkml:trace>
  <inkml:trace contextRef="#ctx0" brushRef="#br0" timeOffset="22969.2117">8264 7425 0,'0'0'16,"0"0"-16,0 0 0,0 0 0,0 0 15,0 0-15,0 0 0,0 0 16,0 0-16,0 0 0,0 0 16,-8 25-16,8-25 0,0 0 15,-7 33-15,7-33 0,-5 29 16,3-15-16,0 0 0,-1 0 16,2-3-16,0 3 0,0 1 15,1-2-15,0-1 0,0 2 16,-1-1-16,0-1 0,-1 0 0,-3-2 15,-3-3-15,1 0 0,1-2 16,1 1-16</inkml:trace>
  <inkml:trace contextRef="#ctx0" brushRef="#br0" timeOffset="23586.299">8014 7864 0,'0'0'0,"0"0"0,0 0 16,0 0-16,0 0 0,23 12 15,-23-12-15,21 10 0,-9-6 0,1 0 16,3 1-16,-1 1 0,2-1 16,-1-2-16,1 0 15,-2-2-15,-1 1 0,6-2 0,1-2 16,-1 0-16,-1 0 0,1-2 15,1-1-15,-3-2 0,-1 1 0,-1-5 16,1-2-16,-2 0 16,1 0-16,0-3 0,3-2 15,-1 0-15,-3-2 16,1-4-16,-2-4 0,-2 3 0,-2 2 16,1-6-16,-2 1 0,-3 1 15,0 0-15,-3 2 0,0 3 16,-2 0-16,-1 2 0,-4-2 15,-1 0-15,-4 2 0,-1 2 0,-1 1 16,-1 2-16,-1 0 0,-2 4 16,1 1-16,1-1 0,-6 3 15,-1-2-15,-2 5 0,-1 3 16,0-2-16,1 1 0,-3 3 16,0 4-16,0 3 0,-2 0 15,3 0-15,0 2 0,1 0 16,-1 2-16,0 3 0,0 4 15,1-1-15,1-1 0,3 2 16,1 2-16,3 1 0,2 1 0,1 0 16,0 0-16,4-2 0,2 0 15,1 1-15,4 0 0,1 0 16,1-4-16,1 2 0,1-1 16,0-2-16,3 0 0,3 1 15,2 1-15,2 1 0,2 2 0,3 0 16,2-1-16,-2-3 15,1-1-15,-2-4 0,-4-2 0,-2-2 16</inkml:trace>
  <inkml:trace contextRef="#ctx0" brushRef="#br0" timeOffset="24353.1438">9196 7201 0,'0'0'0,"0"0"0,0 0 15,0 0-15,0 0 0,0 0 16,0 0-16,-29 2 0,29-2 0,0 0 15,-29 14-15,29-14 0,-24 18 16,11-6-16,-1 1 0,-2-1 16,1 1-16,-1 3 0,1 4 15,-4 3-15,4 1 0,0 2 16,2 2-16,1-1 0,2 1 0,-1 5 16,2-1-16,3-2 15,1-4-15,2 2 0,1-1 16,2-1-16,1-2 0,2 2 0,1 0 15,3-2-15,2-2 0,2-1 16,2-3-16,3-2 0,0-3 16,2-2-16,1-1 0,-1-3 15,2-1-15,3-1 0,3-4 16,-2-1-16,-1-1 0,1-5 16,2-2-16,-1-2 0,0-1 0,1-6 15,-1-2-15,-3 1 0,-1-1 16,5-4-16,-1-3 15,-3 1-15,-2 1 0,-3-1 0,0 1 16,-5-1-16,-2-1 0,-2 2 16,-3 0-16,-1 0 0,-2 4 15,-4-3-15,-3 1 0,-1 1 16,-2 1-16,-4 1 0,-3 1 16,3 5-16,-1 1 0,-2 1 15,-2 2-15,-3 2 0,-2 0 0,-1 1 16,-1-1-16,1 4 0,2-1 15,-4 3-15,-1 2 0,3-1 16,3 3-16,4-3 0,3 1 16,2-1-16</inkml:trace>
  <inkml:trace contextRef="#ctx0" brushRef="#br0" timeOffset="24535.8343">9218 7474 0,'0'0'0,"0"0"0,0 0 0,-3 31 16,3-31-16,-4 34 0,3-15 15,0 4-15,1 2 0,-1 9 16,0 0-16,-1 0 0,-2-3 0,1 1 16,1-6-16,0-5 0</inkml:trace>
  <inkml:trace contextRef="#ctx0" brushRef="#br0" timeOffset="25632.6641">11080 7283 0,'0'0'0,"0"0"16,0 0-16,0 0 0,0 0 0,0 0 16,0 0-16,0 0 15,0 0-15,0 0 0,-2 30 16,2-30-16,-3 25 0,3-25 16,-8 31-16,5-15 0,0-2 0,-1 2 15,1 2-15,0 0 16,-1 0-16,1-2 0,-1 1 15,0-1-15,2-1 0,-1 4 0,-1-1 16,2-1-16,0-3 0,-1 0 16,-1 2-16,0-5 0,-2-2 0,2-4 15,1 1-15,-1-3 0</inkml:trace>
  <inkml:trace contextRef="#ctx0" brushRef="#br0" timeOffset="26216.7733">10734 7727 0,'0'0'16,"0"0"-16,0 0 0,0 0 0,0 0 16,31 13-16,-31-13 15,25 8-15,-25-8 0,32 8 0,-11-3 16,0 0-16,0-1 0,1-1 15,1-2-15,1 1 0,-1-1 16,5 0-16,1-2 0,-4-2 16,-1-1-16,0 1 0,1-1 15,-1-1-15,0-3 0,-2-1 16,-1-2-16,-3 0 0,0-4 0,1-3 16,-3-1-16,0 0 0,-2-1 15,-2-2-15,-1-1 16,-2-2-16,-2 4 0,-3-4 0,-2 0 15,-1 1-15,-1 1 0,-2 1 16,-2 0-16,-2 1 0,1 0 16,-3 0-16,-2 0 0,0 2 15,-1 2-15,-4 2 0,-4 1 16,0 0-16,2 0 0,-3 2 16,-1-1-16,0 5 0,0 1 0,-2 2 15,-2 3-15,1-1 16,1 6-16,-5 1 0,-1 3 0,0 4 15,3 1-15,-2 4 0,0 4 16,2-1-16,2 0 0,-4 9 16,2 1-16,5-3 0,4-3 0,4 5 15,2 3-15,3-2 16,3-1-16,2 0 0,5 0 16,1-1-16,2-2 0,6 1 15,4 2-15,0-5 0,1-2 0,0-3 16,1 1-16,-4-4 0,-3-5 0,-2-1 15</inkml:trace>
  <inkml:trace contextRef="#ctx0" brushRef="#br0" timeOffset="26866.5846">11860 7349 0,'0'0'16,"0"0"-16,0 0 0,0 0 0,0 0 15,0 0-15,-13-18 0,13 18 16,0 0-16,0 0 0,-31-8 16,31 8-16,-25 3 0,10 0 15,-1 1-15,-1 3 0,1 2 16,-3 3-16,-2 3 0,0-1 16,1 2-16,-3 8 0,2 2 15,2-1-15,3-2 0,-2 6 0,3 3 16,2-5-16,4 0 0,1-2 15,2-2-15,3 0 0,2-3 16,2 0-16,2 1 0,2-1 16,1-1-16,4-2 0,3-2 15,2-2-15,1-2 0,2-3 16,2-2-16,-1-1 0,0-1 0,5-4 16,2-2-16,-1-2 0,0-3 15,1-3-15,2-2 16,-1 0-16,1 0 0,-3-1 0,1-2 15,-4-1-15,-2 0 0,0-5 16,-2 0-16,-5 3 0,-1 2 16,0-3-16,-5 0 0,-2 3 0,-3 1 15,-2-4-15,-2-2 16,-2 1-16,0 2 0,-2-1 16,0 1-16,-3 2 0,-1 2 0,-4-1 15,-5 0-15,-1 0 0,0 3 16,-1-1-16,0 3 0,0 3 15,0-1-15,-3 5 0,-1 1 16,2-1-16,2-3 0,4 3 16,4-1-16,2 2 0</inkml:trace>
  <inkml:trace contextRef="#ctx0" brushRef="#br0" timeOffset="27349.231">11698 7471 0,'0'0'0,"0"0"0,0 0 16,0 0-16,0 0 0,0 0 16,31-1-16,-31 1 0,22 2 0,-22-2 15,24 4-15,-24-4 0,22 7 16,-12-3-16,-1 2 15,-2 0-15,-2 0 0,-3 0 0,-2 2 16,-1-1-16,-1 0 0,-5 0 16,-3 0-16,0 1 0,-1-3 0,-2 0 15,-1 2-15,1-3 16,-1 0-16,-3 3 0,-1 1 16,2-3-16,0-1 0,1 1 15,-1 0-15,3 0 0,2-1 0,1-1 16,2-1-16,2 0 0,0 0 15,4 0-15,0 0 0,1 0 16,1 0-16,2 1 0,2-1 16,2 0-16,-1 0 0,2 1 15,0 0-15,-1 0 0,1-2 0,-1 2 16,0-2-16,1 0 0,-2 0 16,2 1-16,-1 0 15,1-2-15,-2 0 0,2 0 0,0 1 16,-1 1-16,2-2 0,-1 0 15,-1-2-15,0 1 0,-1-1 16,0 0-16</inkml:trace>
  <inkml:trace contextRef="#ctx0" brushRef="#br0" timeOffset="28020.0933">11746 7494 0,'0'0'16,"0"0"-16,0 0 0,0 0 0,0 0 16,0 0-16,0 0 15,0 0-15,0 0 0,0 0 0,0 0 16,0 0-16,0 0 0,0 0 15,0 0-15,0 0 0,-4 21 16,4-21-16,0 0 0,-11 32 16,11-32-16,-9 21 0,6-8 15,0 1-15,-1 0 0,1 0 16,0-2-16,-1 0 0,1-1 0,1-2 16,0 1-16,-1-2 15,2 0-15,0-2 0,-1-1 0,1 0 16,0-2-16,0 0 0,0-1 15,1-2-15,-2 3 0,2-3 16,4-6-16,-2 0 0,0-3 0,0 0 16,2-2-16,-1-1 15,0 1-15,3-1 0,0-3 16,0 1-16,-2 0 0,2-1 16,-1-1-16,2-2 0,-1 3 0,-1 1 15,1 3-15,-2 0 0,0 2 16,0 2-16,-2 1 0,-1 1 15,0 3-15,0 0 0,-1 2 16,0 0-16,0 0 0,-1 4 16,-1 5-16,-1-2 0,-1 4 0,0 1 15,-1 3-15,1-3 16,1 2-16,-3 4 0,1 2 16,-1 0-16,2-2 0,-1 0 15,1-1-15,0-1 0,-1-3 0,2 2 16,0 0-16,-1-1 0,1-1 0,0-1 15,0 1-15,1-4 16,0 1-16,0-1 16,1-3-16,0 0 0,-1-2 0,1 0 15,1-2-15,0-2 0,1-3 16,1 0-16,-2 3 0,1-3 0</inkml:trace>
  <inkml:trace contextRef="#ctx0" brushRef="#br0" timeOffset="28651.1162">12473 7351 0,'0'0'16,"0"0"-16,0 0 0,0 0 15,0 0-15,0 0 0,0 0 16,0 0-16,0 0 0,-23 5 16,23-5-16,0 0 0,-30 17 0,30-17 15,-23 17-15,12-6 0,0 2 16,-1 2-16,-1 3 0,-1 0 15,0 0-15,-4 7 0,1 2 16,1-4-16,3 2 0,1-3 16,2 0-16,1-1 0,2 0 15,1 0-15,2 1 0,1-2 16,2-1-16,3-2 0,4-1 16,0-1-16,0-1 0,3 0 15,1-1-15,0-2 0,1-4 0,2 0 16,4-1-16,0-2 0,2-2 15,1-2-15,2-3 0,0-1 16,1-1-16,7-6 0,1-3 16,-4 1-16,-1 1 0,-4 1 15,-2-3-15,-4 2 0,0-1 0,-2-3 16,-1-1-16,0 1 16,1 2-16,-4-1 0,-3 0 15,-1 1-15,-2 0 0,-1-1 0,-1-1 16,-4 0-16,-1 2 0,-3-4 15,-3 2-15,1 2 0,-1 0 16,-5-3-16,-4 0 0,-3 2 16,-3 1-16,0 2 0,-1-1 15,1 5-15,1-2 0,-1 3 16,0 2-16,4-1 0,4 2 0,3 1 16</inkml:trace>
  <inkml:trace contextRef="#ctx0" brushRef="#br0" timeOffset="29149.0044">12342 7447 0,'0'0'0,"0"0"15,0 0-15,0 0 0,0 0 0,31 6 16,-31-6-16,22 8 16,-22-8-16,19 12 0,-11-6 15,0 0-15,-1 1 0,-2 0 0,0 0 16,-2-1-16,-2 0 0,-2 0 15,-2 1-15,-3-1 0,-2-1 16,-1 0-16,-3 0 0,1-1 16,-1-2-16,0 3 0,0 0 15,1-3-15,0 0 0,0 0 16,0 0-16,1 1 0,1-1 0,0 0 16,1-1-16,1 0 0,3 0 15,0 0-15,1-1 0,3 0 16,0 0-16,1 2 0,2-1 15,2-1-15,0 0 0,2 2 16,-1 1-16,2-2 0,1 0 16,1 1-16,1 0 0,0 1 15,0-1-15,0 0 0,-1-1 16,0 2-16,-1 0 0,-2 0 16,1-1-16,-1 1 0,-2-2 0,1 0 15,-2 1-15,1 1 0,-2 0 16,0-1-16,1-1 0,-2 1 15,0 0-15,0-2 0,-1 4 16,-1-4-16,3 3 0,-3-3 16,1 4-16,-1-4 0,-1 3 0,-2-2 15,1-2-15,0 0 0,1-1 16,1 2-16,-2-4 0,2 4 16</inkml:trace>
  <inkml:trace contextRef="#ctx0" brushRef="#br0" timeOffset="29999.6903">12432 7450 0,'0'0'0,"0"0"15,0 0-15,0 0 0,0 0 16,0 0-16,0 0 0,0 0 15,0 0-15,0 32 0,0-32 16,-2 26-16,2-26 0,-3 31 16,0-14-16,-1 0 0,0-1 0,-1 2 15,0 1-15,0-1 16,1-2-16,-1 4 0,0-1 16,1-2-16,-1-3 0,2-1 15,0-1-15,0-4 0,2-1 0,0 0 16,0-2-16,0 1 0,0-2 15,0 1-15,1-2 0,0-3 16,-2 2-16,2-2 0,0-5 16,1 0-16,1-1 0,1-2 15,1-3-15,-1 0 0,0-1 16,2-2-16,-1-2 0,0 0 0,1 1 16,-1-1-16,1 3 0,0-5 15,1-1-15,-2 2 16,1 1-16,-2 1 0,-1 3 0,0 2 15,-1 1-15,0 2 0,1 2 16,-1-1-16,0 1 0,-1 5 16,0 0-16,0 0 0,-4 0 15,1 5-15,-1 3 0,-1 1 16,0 2-16,-1 1 0,1 1 0,-1 2 16,1 2-16,-1 0 0,2-1 15,-2 5-15,1-1 0,0-2 16,2 0-16,0-2 15,-1 0-15,2-3 0,0-3 0,0 1 16,0-1-16,1-2 0,-1-1 16,1-3-16,0 1 0,1-2 15,0-3-15,0 2 0,0-2 16,0 0-16,2-4 0,1-3 16,0-1-16,1-2 0,2-2 15,-1-2-15,1-3 16,-1 1-16,1 0 0,-1-5 0,1 2 15,-2 1-15,1 0 0,-2 5 16,0 1-16,1 2 0,-2 2 0,0 1 16,-1 1-16,0 2 0,-1 0 15,0 2-15,0 2 0,-4 0 16,-1 6-16,0 1 0,-2 2 16,1 2-16,-1 1 0,1 3 15,-1 2-15,-1 3 0,0 2 16,2-2-16,-1-1 0,1 0 15,0-2-15,-1-1 0,0 0 16,-3-3-16,0-1 0,-3-4 16,-3-5-16,3 0 0,2 0 0,2 0 15</inkml:trace>
  <inkml:trace contextRef="#ctx0" brushRef="#br0" timeOffset="30200.0717">11831 7535 0,'0'0'0,"0"0"0,0 0 16,0 0-16,-3 27 0,3-27 15,-8 39-15,2-16 0,-2 0 0,1-3 16,2-3-16,-1-1 0</inkml:trace>
  <inkml:trace contextRef="#ctx0" brushRef="#br0" timeOffset="34467.047">19598 5108 0,'0'0'16,"0"0"-16,0 0 0,0 0 0,0 0 16,0 0-16,0 0 0,0 0 15,0 0-15,0 0 0,0 0 16,0 0-16,19-14 0,-19 14 16,32-3-16,-32 3 0,45-2 0,-15 2 15,5-2-15,14 2 0,1 0 16,5-1-16,4 1 0,16-1 15,1 0-15,15 0 0,0 0 16,11-1-16,-3 4 0,12-2 16,-3-2-16,-4 0 0,-4 0 15,41 1-15,-11 0 0,-9 2 16,-8 1-16,-2 1 0,0 1 16,-8-3-16,-3 0 0,1 0 15,2 2-15,-7 1 0,-5 2 0,1 0 16,0 3-16,-6-1 0,-5-1 15,-3-4-15,-2-2 0,-6 0 16,-5 0-16,-4 0 0,-1-2 16,-5 6-16,-3 1 0,-5-5 15,-4-5-15,-5 4 0,-5 3 0,-3 2 16,-4 0-16,-5-8 0,-2-2 16,-4 2-16,-1 1 0,-6 3 15,-3 1-15,-4 1 0,-2 0 16,-4-3-16,-1-2 0,-7 3 15,-5 2-15,5 1 0,3-2 16,2-1-16</inkml:trace>
  <inkml:trace contextRef="#ctx0" brushRef="#br0" timeOffset="35033.0933">20014 5272 0,'0'0'0,"12"-1"0,4-1 16,3 0-16,2 2 0,16-3 0,8-2 15,10 1-15,0 0 16,13 1-16,13 1 0,7-1 15,-6 2-15,13 2 0,10 0 0,-2-1 16,-3-1-16,45 4 0,-12 2 16,-11 0-16,-10 0 0,2 1 15,0 1-15,-3 2 0,-4 3 0,-2-3 16,1-2-16,-8 1 16,-4 1-16,0-2 0,-2 0 15,-3-2-15,-5-1 0,-6 1 0,-4 2 16,-7-1-16,-3-1 0,-5 0 15,0-2-15,-12 0 0,-6-1 16,-9 0-16,-4-4 0,-6 4 16,-2-1-16,-7-2 0,-4-1 15,1 4-15,1-1 0,0 5 16,0 2-16,-4-2 0,-1-2 0,-3-1 16</inkml:trace>
  <inkml:trace contextRef="#ctx0" brushRef="#br0" timeOffset="47628.249">5207 8211 0,'0'0'0,"0"0"0,0 0 16,0 0-16,0 0 0,25-6 15,-25 6-15,0 0 0,30 0 16,-30 0-16,28-1 0,-13 0 16,2 1-16,2 1 0,3 2 15,-1-1-15,0-2 0,5 1 16,3 1-16,4-2 0,0-1 0,4 1 16,5 0-16,-4 0 0,-1 0 15,14-4-15,2-1 16,-1 2-16,-5 2 0,10 1 0,1 0 15,-4-1-15,-3-2 0,9 0 16,1-1-16,-6 1 0,-4 1 16,-1-2-16,3 1 0,-5 0 15,-6 1-15,7-2 0,-1 0 16,-12 2-16,1 1 0,1-2 16,0 1-16,-12-2 0,-3 0 0,0 2 15,-1 2-15,-3 1 0,-6 1 16,0-2-16,-6-2 15,-2 2-15,-2 2 0,0-2 0,1-1 16,-2 1-16,-2 0 0,2 1 16,-2 1-16,0-2 0,-1 4 15,1-4-15,0 2 0,0-2 0</inkml:trace>
  <inkml:trace contextRef="#ctx0" brushRef="#br0" timeOffset="48517.316">7790 8162 0,'0'0'0,"0"0"0,0 0 16,0 0-16,0 0 0,0 0 15,28 1-15,-28-1 0,0 0 0,35 2 16,-35-2-16,30 0 0,-13-2 16,3 2-16,2 2 0,2-2 15,-2-1-15,4 0 16,2 0-16,9-1 0,-1 2 0,3 0 15,0-1-15,0 1 0,0 0 16,7-1-16,0-1 0,-2 1 16,-2 0-16,9 0 0,-1-1 15,-4 2-15,-2 0 0,0-1 16,0 0-16,-2 0 0,-2 0 0,0 0 16,0 1-16,-1-1 0,-2 1 15,6 0-15,-2 1 0,-3 0 16,-4-1-16,-3 0 0,-3-1 15,-4 0-15,-1 1 0,-1 0 16,0 1-16,-2 0 0,-2 0 0,-1 1 16,-2 1-16,-1-2 0,-2-2 15,-3-1-15,-1 1 16,-2 1-16,1 1 0,-2-1 16,-2 1-16,0-2 0,-1 0 0,0 0 15,0 1-15,-2 0 0,0 0 16,0 0-16,0 0 0,0 0 15,2 2-15,-2-2 0,0 0 16,0 0-16,0 3 0,3-3 16,0-1-16,1 1 0,2 0 15,-2 0-15,1 0 0,-2 0 0</inkml:trace>
  <inkml:trace contextRef="#ctx0" brushRef="#br0" timeOffset="49220.3879">10573 8110 0,'0'0'0,"0"0"0,0 0 0,0 0 15,0 0-15,0 0 0,30-4 16,-30 4-16,23-2 0,-23 2 16,34-1-16,-14 1 0,1-1 0,4 0 15,4-1-15,2 0 0,1-1 16,12 0-16,5 3 15,-3 0-15,-2 1 0,16 0 16,1 1-16,7-2 0,-7-2 0,14 0 16,1-1-16,-9 3 0,-9 2 0,13 2 15,1 3-15,-11-9 16,-9-5-16,8 5 0,3 2 16,-14 2-16,-5 1 0,20 1 15,-6-1-15,-11-1 0,-10 0 0,1-3 16,-1-2-16,-19 3 0,-2 0 15,2 1-15,1 0 0,-5 2 16,-3 3-16,-2-6 0,0-3 16,-4 2-16,-1 1 0,-2-1 15,0-1-15,0 1 0,0 1 0,-2 0 16,0 0-16,0 0 0,0 0 16,0 3-16,0-3 15,-3 2-15,-1 0 0,-1-1 0,2-1 16,-1 1-16,-1 1 0,0 1 15,-1 0-15,3-1 0,-1 0 0,1-1 16</inkml:trace>
  <inkml:trace contextRef="#ctx0" brushRef="#br0" timeOffset="53366.6159">6116 7852 0,'0'0'15,"0"0"-15,0 0 0,0 0 0,0 0 16,0 0-16,0 0 0,0 0 16,0 0-16,0 0 0</inkml:trace>
  <inkml:trace contextRef="#ctx0" brushRef="#br1" timeOffset="64167.4343">4263 5444 0,'0'0'0,"0"0"0,0 0 15,0 0-15,0 0 0,0 0 0,0 0 16,0 0-16,18 23 0,-18-23 15,4 27-15,-4-27 0,2 29 0,-2-8 16,-2 2-16,1 4 16,1 0-16,-3 12 0,-1 2 15,1 0-15,0 0 0,-2 11 16,2 3-16,-1-1 0,0-4 0,-2 10 16,1 4-16,1-9 0,-2-2 15,2 11-15,-3-6 0,3-1 16,0-4-16,-3 8 0,0 0 15,1-8-15,1-6 0,1 3 16,-3 0-16,1-2 0,1-3 0,2 4 16,2 1-16,1-7 15,0-3-15,-2 6 0,1 0 16,1-3-16,1-3 0,-1 4 0,-1 0 16,1-8-16,0-4 0,0 4 15,-3 2-15,2-1 0,1-4 16,0 0-16,0 2 15,0-4-15,0-1 0,-2 1 0,1 2 16,2-4-16,1-2 0,-2 3 16,0 3-16,0-6 0,4-1 15,-4 1-15,1-1 0,-1-1 16,0 1-16,0-2 0,-1 1 0,1-1 16,1-2-16,-2 3 0,-2 3 15,2-5-15,-2-2 0,3-1 16,0-1-16,-3 0 0,0-1 15,1 1-15,1 1 0,1-3 16,0-3-16,0 0 0,0 0 16,0-4-16,-2 0 0,2-1 15,0 0-15,2-1 0,-1-2 16,4-6-16,2-4 0,-1 2 0,-2 0 16,0-1-16</inkml:trace>
  <inkml:trace contextRef="#ctx0" brushRef="#br1" timeOffset="65100.658">6990 5346 0,'0'0'0,"0"0"16,0 0-16,0 0 0,0 0 0,-4 23 16,4-23-16,-1 22 0,1-22 15,-1 31-15,1-11 0,-1 2 16,1 0-16,0 3 0,0 3 15,-2 9-15,1-3 0,0 4 16,0 2-16,0 7 0,1 1 16,-2 0-16,1 4 0,-1-2 15,0 1-15,2 7 0,-2-2 16,1 0-16,1 1 0,0 5 0,0-2 16,0 1-16,0-4 0,-1 11 15,1-1-15,-1-6 0,0 0 16,0 3-16,-2 4 0,0-3 15,1-1-15,-1 27 0,-1-11 16,4-5-16,0-7 0,0-3 16,4-3-16,-4 2 0,1 2 0,1 3 15,-1-1-15,0-5 16,0-4-16,-2 1 0,0 1 16,0-3-16,-2-2 0,-1 2 0,0 2 15,0-9-15,-2-6 0,2 1 16,0 1-16,2-5 0,1-4 15,-1 0-15,2 2 0,-1-9 16,0-5-16,-2-4 0,0-3 16,2-4-16,1-1 0,-1-2 15,1-1-15,-1-7 0,0 3 0,1-2 16,0-3-16,0 1 0,0-3 16,0 3-16,0 0 15,0-3-15,0 0 0,0 0 0,0 0 16,0 0-16,0 0 0,0 0 15,0 0-15,0 0 0,-4-4 16,3 1-16,1 3 0,-2-3 0</inkml:trace>
  <inkml:trace contextRef="#ctx0" brushRef="#br1" timeOffset="66246.32">10126 4989 0,'0'0'0,"0"0"16,0 0-16,0 0 0,0 0 0,0 0 15,0 0-15,0 0 0,-15 22 16,15-22-16,-8 25 16,8-25-16,-8 33 0,3-13 15,1 2-15,-1 0 0,1 0 0,-1 4 16,2 4-16,-1 8 0,-1-1 15,2 3-15,0 3 0,-2 7 16,1-4-16,1 3 0,-1 2 16,0 8-16,-2-3 0,2 1 15,1 0-15,-2 7 0,1-6 0,-1 2 16,2 1-16,1-5 16,1-2-16,0 7 0,0 1 15,1-3-15,0-5 0,1 3 0,1 5 16,0-6-16,0-6 0,0 29 15,-2-4-15,0-7 0,-1-4 16,-1 0-16,0 4 0,0-12 16,0-8-16,-6 8 0,-2 5 15,1-4-15,1-4 0,1 2 16,0 2-16,0-3 0,0-2 0,-1 9 16,0 5-16,2-12 0,0-6 15,2 3-15,-1 3 16,2-2-16,0-1 0,-2-1 0,1-2 15,-1-4-15,3-4 0,-1 1 16,0 0-16,-1-4 0,1-4 16,-1-2-16,-1-3 0,3-6 0,1-4 15,-1-1-15,-1-1 16,2-9-16,0-1 0,2 2 0,0 2 16,1-4-16,-1-2 0,-1 0 15,0-4-15,0 1 0,0-1 16,0 0-16,0 0 0,1 3 15,-1-3-15,0 0 0,0 0 16,0 0-16,0 0 0,2-1 16,-1-1-16,0 0 0,-1 2 0,2-4 15</inkml:trace>
  <inkml:trace contextRef="#ctx0" brushRef="#br1" timeOffset="67467.3842">12798 4913 0,'0'0'0,"0"0"0,0 0 16,0 0-16,0 0 0,0 0 15,-2 27-15,2-27 0,-5 28 16,1-10-16,1 3 0,0 2 0,0 2 15,-1 2-15,0 1 16,-2 9-16,1 3 0,-1 0 0,1 2 16,-1 10-16,1-4 0,-2 0 15,0-1-15,0 8 0,0 2 16,2-3-16,1-1 0,1 1 16,1-1-16,-2 8 0,1 0 15,1-1-15,1-3 0,0-3 16,-1 0-16,-1 6 0,1-6 0,2 0 15,1 0-15,-1-5 0,0-5 16,0 5-16,1 1 0,3-1 16,0-5-16,-1 2 0,1-3 15,1 0-15,2-3 0,2 4 16,2-1-16,0-3 0,0-3 0,0 2 16,0-1-16,0-3 0,0-1 15,2 1-15,3-2 16,-1 2-16,1-4 0,3-1 15,1-1-15,-2 0 0,-2-2 0,0 3 16,-3 2-16,-1-4 0,-1 1 16,-2-3-16,0 2 0,-3 3 15,1 0-15,-3 3 0,0 1 16,-3-4-16,-1 0 0,-1 5 16,0 2-16,-3-2 0,0-4 0,-2 4 15,0 1-15,0 1 0,1-1 16,0 2-16,1 0 0,-1-1 15,1 0-15,1 0 0,-1-1 16,1 0-16,0-1 0,-2 0 16,0 0-16,1-1 0,0-1 0,1-2 15,0-2-15,-1-2 16,1-1-16,0-3 0,-1-1 16,0-1-16,0-1 0,-2-1 15,1-2-15,1-2 0,2 1 0,1-2 16,1 1-16,0-2 0,0-1 15,0-3-15,0-2 0,0-1 16</inkml:trace>
  <inkml:trace contextRef="#ctx0" brushRef="#br1" timeOffset="81703.5123">23358 6397 0,'0'0'0,"0"0"16,0 0-16,0 0 0,0 0 0,0 0 15,0 0-15,-6 29 16,6-29-16,-1 26 0,-2-6 0,1-1 16,0 5-16,-1 1 0,-1 4 15,0-1-15,0 1 0,-3 10 16,0 1-16,0-1 0,-1-1 0,-3 8 15,-1-2-15,1-4 16,1 1-16,-2 3 0,1-4 16,1-3-16,1-3 0,1-2 15,2-3-15,0-4 0,1 0 0,0-4 16,2 0-16,0-6 16,0-1-16,1-4 0,1-2 0,0-1 15,1-4-15,-1 1 0,1 0 16,0-4-16,2-2 0,-1 0 15,-1 2-15,2-3 0</inkml:trace>
  <inkml:trace contextRef="#ctx0" brushRef="#br1" timeOffset="82201.5441">23651 6647 0,'0'0'0,"0"0"15,0 0-15,0 0 0,0 0 0,-29 10 16,29-10-16,-25 7 0,25-7 16,-28 9-16,14-2 0,-2 0 15,0 2-15,-2-1 0,-1 0 16,1-1-16,0 3 0,-3 1 15,2 0-15,3 0 0,0-1 16,4 1-16,1 0 0,2-2 16,2 0-16,1 0 0,3 0 15,1 1-15,0 1 0,4 3 0,0-3 16,1-1-16,3-2 0,1 5 16,2-1-16,1-2 0,1-2 15,2 2-15,2 0 0,-3-2 16,0-1-16,0-3 0,0 3 15,0 0-15,0-3 0,2 2 16,-1-1-16,-2 0 0,-2 0 0,0-1 16,0-2-16,0-1 0,-1 3 15,-2-4-15,-2 3 16,0-2-16,1 2 0,-2-3 0,-1 0 16,0 3-16,-2-3 0,3 1 15,-3-1-15,0 0 0,0-4 0,-1 1 16,-1-1-16,1 3 0</inkml:trace>
  <inkml:trace contextRef="#ctx0" brushRef="#br1" timeOffset="83315.7495">10261 6840 0,'0'0'0,"0"0"15,0 0-15,0 0 0,0 0 0,0 0 16,23-10-16,-23 10 0</inkml:trace>
  <inkml:trace contextRef="#ctx0" brushRef="#br1" timeOffset="83484.3065">10335 6787 0,'0'0'0,"0"0"16,0 0-16,0 0 0,0 0 0,0 0 15,0 0-15,4 21 0,-4-21 16,0 0-16</inkml:trace>
  <inkml:trace contextRef="#ctx0" brushRef="#br1" timeOffset="85568.5364">10497 8137 0,'0'0'0,"0"0"0,0 0 0,0 0 16,0 0-16,0 0 0,0 0 15,0 0-15,0 0 0,0 0 16,0 0-16,0 0 0,0 0 0,0 0 15,33-1-15,-33 1 0,22 1 16,-22-1-16,29-2 0,-29 2 16,31 3-16,-15 0 0,2-1 15,1 0-15,2 0 0,0-1 16,-1 2-16,3-1 0,0 0 16,8 2-16,2-2 0,-2 1 15,-3 2-15,3-2 0,1-1 16,0 1-16,0-1 0,8 0 0,-2-1 15,1 2-15,0 3 0,-2-2 16,-1-2-16,2 0 0,-1 1 16,1-2-16,-1-1 0,7 2 15,-2 1-15,-2-1 0,-2 0 16,0 2-16,3-1 0,-2 0 16,-2-1-16,1 1 0,-2-1 0,3 0 15,0 1-15,-2-1 0,-3 0 16,2 0-16,3 2 0,-3-1 15,-1 1-15,6 0 0,0 0 16,-5-2-16,-1-1 0,-1 0 16,0 2-16,-5-1 0,-2-1 15,1 2-15,-2-2 0,0 1 16,-2-1-16,1 0 0,1 2 16,-4 1-16,-2-1 0,-2 0 15,-1-2-15,-2 0 0,0 2 0,-3-1 16,0-1-16,-2 1 0,-1-1 15,1 1-15,-1 0 0,0 0 16,-2-2-16,-3 1 0,0 0 16,-2 2-16,0-2 0,0-1 15,-2 0-15,2-1 0,-2 1 16,0 0-16,0 0 0,-2-3 16,0 2-16,-1 0 0,-1 0 15,0 1-15,0 0 0,-1 0 0,2 0 16,0 0-16</inkml:trace>
  <inkml:trace contextRef="#ctx0" brushRef="#br1" timeOffset="86435.0251">10542 8291 0,'0'0'0,"0"0"16,0 0-16,0 0 0,0 0 16,0 0-16,0 0 0,26-1 15,-26 1-15,0 0 0,29-2 16,-29 2-16,27 1 0,-11 0 0,4-1 16,0 1-16,0-1 0,1 0 15,1-1-15,1 2 0,2 0 16,9 2-16,0-3 0,-1 1 15,0-1-15,2 0 0,2 1 16,6 0-16,-2 0 0,2 0 16,2 0-16,-4 1 0,0 0 15,9 2-15,1 0 0,-5 0 16,-2-1-16,0 3 0,2 1 0,-1-3 16,-2-1-16,6-1 0,0 3 15,-3 0-15,-2 1 0,0-1 16,-1 1-16,-2-3 0,-3 1 15,2 0-15,2 1 0,-5-2 16,-4-3-16,3 2 0,4-1 16,-5 2-16,-4 2 0,1-1 15,1-1-15,-3 0 0,-3-2 0,-1 1 16,-3 0-16,-1 1 0,0 2 16,-1-1-16,-2-2 0,-4 0 15,0 0-15,-2 0 0,0 2 16,-3-2-16,-1-2 0,-4 0 15,1-1-15,-2 1 0,0 0 16,-2 1-16,0 1 0,-2-2 16,2 2-16,-2-2 0,2 0 15,-2 0-15,0 0 0,0 0 16,0 0-16,-3 0 0,1 0 0,-1 0 16,-3 0-16,-1-2 0,-1 0 0,0 1 15,1-1-15,2 0 16</inkml:trace>
  <inkml:trace contextRef="#ctx0" brushRef="#br1" timeOffset="87251.0191">10609 8226 0,'0'0'0,"0"0"0,0 0 15,0 0-15,0 0 0,0 0 0,0 0 16,0 0-16,0 0 0,0 0 15,0 0-15,28-3 0,-28 3 0,0 0 16,30-2-16,-30 2 16,27 1-16,-9-2 0,3 0 15,0 0-15,0-1 0,3 2 16,4 1-16,5 0 0,-2-1 0,4 0 16,4 0-16,-4-1 0,-2 0 15,10 1-15,2 1 0,-4 0 16,-4-1-16,12 1 0,2 2 15,-5-2-15,-3 2 0,2-2 16,4-1-16,-5 1 0,-3 0 0,12 0 16,3-1-16,-8 1 15,-5 0-15,5 2 0,3 2 16,-6-2-16,-6-3 0,11 4 0,2 1 16,-10 0-16,-3 2 0,8-2 15,-1-2-15,-4 1 0,-4 2 16,1-3-16,3 1 0,-5 0 15,-4-1-15,3 2 0,3 2 16,-9-4-16,-4-2 0,-3-1 16,-1 1-16,-5 1 0,-2 0 0,-1 2 15,1-2-15,-2 0 0,-1 0 16,-3 0-16,0-1 16,-3-1-16,-1 0 0,-2 0 0,-1 0 15,0 1-15,-2-1 0,3 1 16,-3-1-16,0 0 0,-4 2 0,2-2 15,-2 0-15,-2 0 16,1-1-16,-4 7 0,-2 6 16,1-3-16,2 0 0,2-3 15</inkml:trace>
  <inkml:trace contextRef="#ctx0" brushRef="#br1" timeOffset="87490.2256">12001 8315 0,'0'0'0,"0"0"16,0 0-16,0 0 0,21-17 0,-21 17 16,0 0-16,16-15 0</inkml:trace>
  <inkml:trace contextRef="#ctx0" brushRef="#br1" timeOffset="87638.6925">12193 8327 0,'0'0'0,"0"0"0,0 0 0,0 0 16,0 0-16,0 0 0,0 0 15,0 0-15,0 0 0,20 3 16,-20-3-16,0 0 0</inkml:trace>
  <inkml:trace contextRef="#ctx0" brushRef="#br1" timeOffset="92485.1277">24027 6897 0,'0'0'0,"0"0"0,0 0 0,0 0 15,0 0-15,0 0 0,33-8 16,-33 8-16,25 0 16,-25 0-16,45-3 0,-20 0 15,-2 0-15,2 3 0,3-1 0,6-2 16,-1-1-16,-1 0 0,-1-2 16,0 4-16,-2-1 0,6 0 15,-4 0-15,-5-1 0,-3 1 0,-2 3 16,-1 0-16,-4 0 0,-2 0 15,-4-1-15,0-2 0,-4 3 16,0-1-16,-2-1 0,-1 2 16,1-1-16</inkml:trace>
  <inkml:trace contextRef="#ctx0" brushRef="#br1" timeOffset="92756.3148">24463 6673 0,'0'0'15,"0"0"-15,0 0 0,0 0 0,0 0 16,0 0-16,-2 24 16,2-24-16,-2 26 0,2-26 0,-2 32 15,0-11-15,-1 1 0,0 1 16,0-3-16,-1 4 0,1-4 15,-2 7-15,-2 1 0,1-1 16,1 0-16,1-2 0,0 0 16,2-4-16,1-3 0,0-4 0,0 0 15,1-3-15</inkml:trace>
  <inkml:trace contextRef="#ctx0" brushRef="#br1" timeOffset="93170.1465">25322 6487 0,'0'0'0,"0"0"16,0 0-16,0 0 0,0 0 0,0 0 16,0 0-16,-32 11 15,32-11-15,-26 14 0,7-3 16,0 3-16,1 0 0,-4 4 0,-4 3 16,-5 7-16,2 1 0,0 3 15,1 3-15,0 6 16,3-2-16,5 0 0,2 1 0,1 2 15,5-3-15,7-3 0,5 0 16,0-8-16,1-6 0,3 3 16,3 0-16,-1 0 0,1-4 0,3-1 15,2-1-15,1-1 0,2-3 16,1-3-16,3-3 16,-5-3-16,0-4 0,-3-1 0,-3 1 15,0-2-15</inkml:trace>
  <inkml:trace contextRef="#ctx0" brushRef="#br1" timeOffset="93468.1222">25478 6694 0,'0'0'0,"0"0"0,0 0 0,0 0 15,0 0-15,0 0 0,0 0 16,-10 27-16,10-27 0,-10 25 16,10-25-16,-12 36 0,4-17 15,-1 3-15,-1 3 0,2-1 16,-1-2-16,-3 6 0,0-3 16,1 0-16,1-4 0,1-2 0,0 1 15,2-3-15,2-1 0,0-3 16,3-4-16,2 0 0,2-4 15,0 1-15,-1-2 0,0 0 0</inkml:trace>
  <inkml:trace contextRef="#ctx0" brushRef="#br1" timeOffset="93651.1172">25720 6907 0,'0'0'0,"0"0"0,20-2 0,-5 2 15,2-1-15,10 1 0,3 1 16,-1-1-16,2 0 0,6 2 16,-2-1-16,-3 3 0,-3-4 0,-2 0 15,0 3-15,-4-6 16,-3 3-16,-4-4 0,-3 3 16,-2-1-16</inkml:trace>
  <inkml:trace contextRef="#ctx0" brushRef="#br1" timeOffset="93918.2659">26036 6800 0,'0'0'0,"0"0"16,0 0-16,0 0 0,-16 23 0,16-23 15,-14 25-15,5-11 0,0 0 16,1 2-16,-1 0 0,1 1 16,0-2-16,-2 3 0,2 0 15,-1-2-15,1-3 0,1-3 16,3 1-16,2-8 0,2-3 0,-2-3 16,2 3-16,0 0 0</inkml:trace>
  <inkml:trace contextRef="#ctx0" brushRef="#br1" timeOffset="94253.7951">26488 6748 0,'0'0'0,"0"0"16,0 0-16,25 3 0,-25-3 0,26 7 15,-10-3-15,1 0 0,-1 3 16,2 3-16,-3 1 0,-2 3 15,-3-3-15,-6 2 0,-3 2 16,-4 0-16,-4 1 0,-4 0 16,-4 1-16,-2-2 0,-2 2 0,-2-2 15,-1 0-15,-3 2 16,2 1-16,2-2 0,2 0 16,4-1-16,1-1 0,3-3 0,3-1 15,1 0-15,3-2 0,2-1 16,6 0-16,2-1 0,4-1 15,7-3-15,4 0 0,0-2 16,0 0-16,0-1 0,1-5 16,1 0-16,-4 1 0,-4 1 15</inkml:trace>
  <inkml:trace contextRef="#ctx0" brushRef="#br1" timeOffset="94451.6478">26868 6911 0,'0'0'0,"0"0"0,0 0 15,30-3-15,-30 3 0,36 0 16,-12 0-16,1 3 0,2-2 0,9 2 16,3 0-16,-4-2 0,-2 3 15,4-1-15,-1 1 0,-6-1 16,-5-3-16,-4 0 0,-5 0 15,-2 0-15</inkml:trace>
  <inkml:trace contextRef="#ctx0" brushRef="#br1" timeOffset="94718.0176">27208 6762 0,'0'0'0,"0"0"0,0 0 16,0 0-16,0 0 0,0 0 16,-9 24-16,9-24 0,-7 24 0,7-24 15,-11 34-15,4-13 16,0-3-16,1 2 0,-1-1 16,2-1-16,-1-3 0,-1 6 0,1-3 15,0-2-15,2-4 0,2-1 16,2-7-16,2-2 0,1-4 0,1 1 15,-1-2-15,-1 2 16</inkml:trace>
  <inkml:trace contextRef="#ctx0" brushRef="#br1" timeOffset="95168.7281">27535 6694 0,'0'0'0,"0"0"15,0 0-15,0 0 0,0 0 0,27 17 16,-27-17-16,20 15 16,-20-15-16,19 21 0,-12-7 15,-1 0-15,-2 1 0,-4 0 16,-3 2-16,-2 0 0,-3-1 0,-4 5 16,-4-3-16,0 0 0,-1-1 15,-1-2-15,1-4 0,0 1 16,2 0-16,2-4 0,1-2 15,2-2-15,1 2 0,2-4 16,2 1-16,2 0 0,3-2 16,5-1-16,4 0 0,-2-2 15,3 0-15,6-1 0,2 1 16,2-1-16,0 0 0,1 3 0,1 0 16,-2 0-16,-1 0 0,-3 4 15,-1 0-15,-3 3 0,-1 0 16,-3 0-16,-3 6 0,-1-1 15,-1-1-15,-4 5 0,-3 0 16,-3-2-16,-4 4 0,-4 0 16,-2 3-16,-1-1 0,0-2 15,-4 1-15,0-1 0,2-4 0,2-3 16,1-3-16,3-1 0,3-4 16,3 1-16,1-3 0,2 0 15,0-1-15</inkml:trace>
  <inkml:trace contextRef="#ctx0" brushRef="#br1" timeOffset="95368.9389">27979 6980 0,'0'0'16,"9"0"-16,5-1 0,2-2 0,1 6 16,10-2-16,2-1 0,1 0 15,0 0-15,5 2 0,-1 2 16,-3-3-16,-2 2 0,-4-3 15,-3 2-15,-2-2 0,-1-2 0,-7-2 16,-3 0-16,-2-2 16,-2 5-16,-1-2 0</inkml:trace>
  <inkml:trace contextRef="#ctx0" brushRef="#br1" timeOffset="95568.6887">28224 6876 0,'0'0'0,"0"0"0,0 0 16,0 0-16,0 0 0,-5 28 15,5-28-15,-3 21 0,3-21 0,-4 22 16,4-22-16,-3 26 0,2-13 16,0-1-16,0 2 15,2 0-15,1-3 0,1-1 0,-2-2 16,0-1-16</inkml:trace>
  <inkml:trace contextRef="#ctx0" brushRef="#br1" timeOffset="95744.0661">28634 7001 0,'0'0'0,"0"0"16,0 0-16,0 0 0,0 0 0,0 0 15,0 0-15,0 0 16,0 0-16,0 0 0,9 23 16,-9-23-16,0 0 0,0 0 0</inkml:trace>
  <inkml:trace contextRef="#ctx0" brushRef="#br1" timeOffset="95914.0653">28957 7042 0,'0'0'0,"0"0"16,0 0-16,0 0 0,0 0 0,0 0 15,0 0-15,0 0 16,0 0-16,0 0 0,0 0 16,1 26-16,-1-26 0,0 0 0</inkml:trace>
  <inkml:trace contextRef="#ctx0" brushRef="#br1" timeOffset="96085.2054">29171 7074 0,'0'0'0,"0"0"15,0 0-15,0 0 0,0 0 16,0 0-16,0 0 0,0 0 15,23 6-15,-23-6 0</inkml:trace>
  <inkml:trace contextRef="#ctx0" brushRef="#br1" timeOffset="96318.0528">29462 6980 0,'0'0'0,"0"0"0,0 0 0,0 0 16,24-4-16,-24 4 0,32 3 16,-32-3-16,38 1 0,-17 1 15,3-1-15,-1-1 0,0 3 16,4-2-16,-2 2 0,-3-1 16,-2-1-16,-3-1 0,-3-1 0,-3-1 15,-2-2-15,-3 1 0,0 0 16,0 2-16</inkml:trace>
  <inkml:trace contextRef="#ctx0" brushRef="#br1" timeOffset="96551.738">29608 6930 0,'0'0'16,"0"0"-16,0 0 0,0 0 0,0 0 15,0 0-15,-9 25 0,9-25 16,0 0-16,-7 35 0,7-35 16,-6 29-16,3-15 0,1 0 15,1-3-15,1 0 0,2 0 0,2-4 16,0 0-16,2-5 0,0-2 16,0 0-16,-1 0 0,0 0 15</inkml:trace>
  <inkml:trace contextRef="#ctx0" brushRef="#br1" timeOffset="96902.03">30008 6672 0,'0'0'0,"0"0"0,0 0 16,-3 22-16,3-22 0,-4 25 15,2-4-15,-1 1 0,-2 2 0,1 5 16,0 3-16,-2 8 0,1 1 16,-4 10-16,-2 0 0,1-3 15,0-2-15,-2 6 0,0 2 16,1-8-16,1-4 0,2-3 15,2-2-15,1-5 0,-1 0 0,1 0 16,1-1-16,1-10 16,1-3-16,1-3 0,2-4 15,0-5-15,1-2 0,-2-4 0,3 3 16,-3-3-16</inkml:trace>
  <inkml:trace contextRef="#ctx0" brushRef="#br1" timeOffset="97252.0843">30316 6876 0,'0'0'15,"0"0"-15,0 0 0,0 0 0,-26 9 16,26-9-16,-27 15 0,10-7 15,1 3-15,-2-1 0,-1 1 16,1 2-16,-1-2 0,-3 4 16,2-2-16,2-1 15,3-1-15,2 0 0,2 2 16,3-2-16,2-3 0,5 3 0,4 0 16,5 1-16,3-3 0,2 2 15,2-1-15,2-1 0,3 0 0,1-2 16,1-3-16,-1 3 0,-1-3 15,0-2-15,0-4 0,0 2 16,-2-1-16,-1-3 0,-2-2 16,-2 2-16,-2 1 0,-3-1 15</inkml:trace>
  <inkml:trace contextRef="#ctx0" brushRef="#br1" timeOffset="97553.9747">30701 6501 0,'0'0'0,"0"0"15,0 0-15,24 19 0,-13-9 0,2 3 16,2 6-16,1 2 0,0 3 15,3 13-15,-1 3 0,-3 2 16,-1-2-16,-2 15 0,-2 0 16,-4 6-16,-4-4 0,-7 6 15,-6 2-15,-5 5 0,-1-9 0,-7 1 16,-5-1-16,-9 5 0,0-7 16,-15 7-16,-6-3 0,2-3 15,17-19-15,13-13 0</inkml:trace>
  <inkml:trace contextRef="#ctx0" brushRef="#br1" timeOffset="99452.3518">32120 6690 0,'0'0'0,"0"0"16,0 0-16,0 0 0,0 0 0,0 0 16,0 0-16,0 0 15,0 0-15,-19 15 0,19-15 16,0 0-16,-32 21 0,32-21 0,-36 18 16,15-8-16,-1 0 0,-4 1 15,-2 1-15,-8 2 0,3 0 16,-2-1-16,-1-1 0,1 3 15,4-2-15,-5 2 0,2 0 16,1-1-16,1 0 0,2 0 16,3-3-16,3-1 0,6-2 15,1 2-15,3-2 0,-1 2 16,2-6-16,2 0 0,3 2 16,2-2-16,0 0 0,2-2 0,1 1 15,3-3-15,-2 2 0,4 2 16,0 2-16,0-5 0,0 2 15,3 4-15,1-3 0,1 3 16,1-3-16,1 3 0,4-2 16,0 1-16,1 3 0,6-1 15,0 3-15,1-2 0,1 0 16,1 1-16,2-2 0,0 1 16,-1 0-16,1-2 0,3 4 0,-2-4 15,1 3-15,4-2 0,-2-1 16,0 0-16,-1 3 0,-2-3 15,0-1-15,-3 0 0,-2-1 0,-4 0 16,-1-1-16,-3-1 16,-1 1-16,-2 0 0,-1-1 15,-3 1-15,0-1 0,-2-3 16,1 2-16,-2 0 0,0 1 0,0-1 16,-1 0-16,-2-2 0,3 4 15,-3-4-15,-2 0 0,2 0 16,-2-1-16,2 1 0</inkml:trace>
  <inkml:trace contextRef="#ctx0" brushRef="#br1" timeOffset="100785.1475">31261 7306 0,'0'0'0,"0"0"0,0 0 0,0 0 0,0 0 16,0 0-16,0 0 15,0 0-15,0 0 0,24 6 16,-24-6-16,25 7 0,-25-7 0,31 14 16,-11-7-16,1 0 0,1 1 15,2 0-15,2 2 16,6 2-16,-1-1 0,1 1 0,1 1 15,-3-2-15,-1-3 0,6 5 16,1-2-16,-5-1 0,-5-1 16,-1 2-16,1-2 0,-4-1 0,-1-2 15,0 1-15,1 0 16,-3-3-16,-3-1 0,-3-1 0,-2-2 16,-2 2-16</inkml:trace>
  <inkml:trace contextRef="#ctx0" brushRef="#br1" timeOffset="101135.3905">32564 6830 0,'0'0'0,"0"0"16,0 0-16,0 0 0,0 0 0,0 0 15,0 0-15,0 0 0,-6 32 16,6-32-16,-8 28 0,8-28 16,-12 36-16,5-15 0,-1 1 15,0 2-15,-3-2 0,-2 7 16,2 3-16,0-1 0,1-1 0,0 1 15,2-3-15,0-2 0,0 0 16,1 2-16,1 1 0,0-4 16,1-1-16,2-6 0,0-3 15,2-3-15,0-3 0,0 0 16</inkml:trace>
  <inkml:trace contextRef="#ctx0" brushRef="#br1" timeOffset="102101.6809">32723 7019 0,'0'0'0,"0"0"16,0 0-16,0 0 0,0 0 0,0 0 15,0 0-15,-13 21 0,13-21 16,-8 22-16,3-12 0,0 1 16,1 3-16,0-1 0,1 1 15,1-1-15,1 1 0,1-3 16,0 2-16,1-3 0,1-1 0,1 1 16,1-2-16,-1-1 0,1-1 15,2-2-15,1-2 0,0-1 16,2-1-16,1-2 0,0-3 15,0-1-15,1 2 0,0-3 16,0-2-16,-1 0 0,-1-1 16,1-5-16,-2 3 0,0-1 0,-2-1 15,-2 3-15,0 0 16,-1-1-16,-3 0 0,0 1 16,-1 2-16,-2 0 0,0 0 0,-1 3 15,-3-2-15,0 2 0,0 3 16,-1-2-16,0 1 0,-1-1 15,0 5-15,0-1 0,0 2 16,1-1-16,0 3 0,2 1 16,-1-1-16,1 1 0,-1 1 0,3 1 15,1 1-15,2 0 0,1 2 16,1-2-16,3 0 16,1-2-16,3 3 0,3-1 0,2-4 15,1 1-15,2-1 0,4 1 16,0-4-16,-1 3 0,1-2 15,0-1-15,1 2 0,-1-2 16,-1-2-16,-3 2 0,1 0 16,-3-4-16,-1 0 0,-2 1 15,-2 3-15,-1-4 0,0 4 0,-3 0 16,1 0-16,-3-1 0,0 1 16,0-2-16,-3 2 0,0 0 15,0 0-15,-2 3 0,-1 1 16,-1-1-16,-1 4 0,-1-3 15,-2 3-15,1 0 0,1 2 16,-2 0-16,-1 2 0,3-1 16,0 1-16,1 0 0,-1 3 15,2-3-15,0 3 0,2-3 16,1 3-16,1-3 0,2-1 0,3-2 16,0 3-16,1-4 0,0 0 15,3-2-15,1-1 0,1-1 16,1 2-16,1-4 0,2-2 15,3 0-15,1-1 0,-2-5 16,-2 3-16,0-1 0,-1 2 16,-1-3-16,-1-1 0,-1 0 0,-1-2 15,-2 0-15,-1 0 16,-2 0-16,-1 0 0,0-1 16,-2 0-16,-2 0 0,-2 1 0,-3-1 15,0 0-15,-2 3 0,-3 0 16,-6 2-16,-5-1 0,-1 3 15,0-1-15,3 1 0,2 1 16,4 0-16</inkml:trace>
  <inkml:trace contextRef="#ctx0" brushRef="#br1" timeOffset="106785.5672">23544 8250 0,'0'0'0,"0"0"15,0 0-15,0 0 0,0 0 16,-5 24-16,5-24 0,-6 29 16,6-29-16,-9 39 0,6-9 15,-2-1-15,1 1 0,-2 12 16,1 5-16,-1-3 0,1-2 0,-2 14 16,-1 2-16,-2 3 0,0-7 15,1 0-15,0 1 16,0-8-16,0-5 0,0 3 0,2-2 15,1-8-15,3-4 0,0-4 16,2-1-16,0-6 0,0-3 16,1-3-16,0-2 0,2-2 15,2-1-15,1-8 0,3-5 16,-3 0-16,0 1 0,-2 0 0</inkml:trace>
  <inkml:trace contextRef="#ctx0" brushRef="#br1" timeOffset="107085.5124">23856 8584 0,'0'0'16,"0"0"-16,0 0 0,0 0 0,-23 13 15,23-13-15,-28 19 0,28-19 16,-34 21-16,15-8 0,0 2 16,1-1-16,-1 2 0,-5 5 15,-1 0-15,4-1 0,4-2 16,2 1-16,4 2 0,4-1 0,2 0 16,7-1-16,5 2 15,2-4-15,2-2 0,8 0 0,4-4 16,0-2-16,1-2 0,-4-2 15,-4-1-15,-3-1 0</inkml:trace>
  <inkml:trace contextRef="#ctx0" brushRef="#br1" timeOffset="107302.9464">24161 8783 0,'0'0'0,"0"0"16,0 0-16,40 0 0,-21 0 0,5 0 16,6 2-16,6 0 15,0-1-15,1 1 0,0 0 16,4 1-16,-6 1 0,-4-1 0,-2-3 16,-5-1-16,-3-3 0,-4 2 15,-4-1-15,-2 2 0</inkml:trace>
  <inkml:trace contextRef="#ctx0" brushRef="#br1" timeOffset="107519.243">24481 8659 0,'0'0'0,"0"0"0,0 0 16,0 0-16,-11 19 0,11-19 0,-9 25 15,9-25-15,-12 35 0,7-14 16,-1 3-16,0-1 0,1 1 0,-1 7 16,2-1-16,2-1 15,0-3-15,1-3 0,-1-4 16,1-2-16</inkml:trace>
  <inkml:trace contextRef="#ctx0" brushRef="#br1" timeOffset="108169.2053">25198 8861 0,'0'0'15,"0"0"-15,0 0 0,0 0 0,27-1 16,-27 1-16,30 1 0,-30-1 15,40-1-15,-16 1 0,4 1 16,0-1-16,2 1 0,12-1 16,3-1-16,-1 1 0,-1 0 0,12 2 15,3 0-15,-4 2 16,-2 0-16,14 0 0,3-1 16,-4 0-16,-4-2 0,13 2 0,2-2 15,-5 1-15,-5 0 0,12 1 16,0 1-16,-7-2 0,-6-2 15,32 4-15,-7 0 0,-11 2 16,-10-2-16,0 1 0,-1 0 16,-4 1-16,-5 1 0,9-1 15,5-2-15,-8-1 0,-5-1 16,4 1-16,2 2 0,-8 1 0,-6 2 16,4-2-16,3-2 15,-7-2-15,-6-2 0,-3 1 0,-1 0 16,-5 1-16,-4 1 0,-1 0 15,-1-2-15,-3 1 0,-2-1 16,-1 2-16,-1 2 0,-5-3 16,-5-1-16,-10 2 0,-2 2 15,-2-1-15,-1 1 0,-9-3 16,-7 1-16,-1 0 0,-3-1 0,6-1 16,4 0-16,3 0 0</inkml:trace>
  <inkml:trace contextRef="#ctx0" brushRef="#br1" timeOffset="108685.2686">26521 9248 0,'0'0'0,"0"0"15,0 0-15,0 0 0,0 0 0,0 0 16,0 0-16,32 0 0,-32 0 16,28 3-16,-28-3 15,35 6-15,-17-1 0,0-1 16,3 1-16,0-1 0,0 1 0,-1 0 16,0 3-16,2 3 0,-3 1 15,-5 2-15,-2 1 16,-4 2-16,-5-1 0,-7 1 0,-7 0 15,-2 0-15,-4 0 0,-7 0 16,-7 1-16,-7 3 0,3-2 0,-5 1 16,-4 0-16,-2 2 0,4-2 15,3-4-15,2 0 16,5-2-16,3-3 0,6 0 0,4 1 16,5-4-16,3-1 0,4-1 15,3 2-15,4-2 0,3 1 16,7-1-16,6-1 0,1 1 15,2-2-15,6 1 0,5-2 16,0-1-16,0 2 0,1-2 16,-1 1-16,-1-1 0,-1 0 0,1-1 15,-1 0-15,-7 0 16,-3 1-16,-4-2 0,-3-1 16,-4 0-16,-2 1 0,-3-5 0,-3-2 15,0 1-15,0 1 0,0 1 16</inkml:trace>
  <inkml:trace contextRef="#ctx0" brushRef="#br1" timeOffset="109152.4737">25994 7901 0,'0'0'0,"0"0"16,0 0-16,0 0 16,0 0-16,0 0 0,-14 21 0,14-21 15,-12 29-15,5-10 0,0 3 0,0 5 16,-1 2-16,-1 3 16,0 2-16,-2 10 0,0-3 0,-1 9 15,1-1-15,0-5 0,0-2 16,0 2-16,2-3 0,2-5 15,2-3-15,1-3 0,0-2 16,1-4-16,1-5 0,1 0 16,1-1-16,1-5 0,1-1 0,1-3 15,2-1-15,0-6 0,3-3 16,-3 1-16,0-1 0,-1 1 16</inkml:trace>
  <inkml:trace contextRef="#ctx0" brushRef="#br1" timeOffset="109468.7469">26148 8167 0,'0'0'0,"0"0"15,0 0-15,0 0 0,0 0 0,-28 2 16,28-2-16,-26 7 15,26-7-15,-28 11 0,10-6 16,1 2-16,2 0 0,1 2 16,-1-1-16,2 1 0,1 1 0,0 4 15,2 0-15,1 0 0,0-3 16,5 0-16,3 0 0,1 1 16,2 0-16,6-2 0,4 0 15,1 0-15,3 0 0,1 1 16,3-1-16,0-1 0,0-2 0,-3-1 15,-2 0-15,-3-1 16</inkml:trace>
  <inkml:trace contextRef="#ctx0" brushRef="#br1" timeOffset="109752.4759">26370 8307 0,'0'0'0,"0"0"16,0 0-16,29-2 0,-29 2 15,32 3-15,-11-2 0,0 2 16,1-1-16,7 1 0,2 2 15,-3-1-15,-3 0 0,-3 1 16,-2 1-16,-1-2 0,-3 0 0,0-2 16,-3-4-16,-2 1 15,-2 0-15,-1 0 0</inkml:trace>
  <inkml:trace contextRef="#ctx0" brushRef="#br1" timeOffset="110052.3863">26660 8163 0,'0'0'0,"0"0"0,0 0 0,0 0 16,0 0-16,-5 25 0,5-25 15,-4 25-15,4-25 0,-5 31 16,0-14-16,1 2 0,-1-1 0,1 1 15,0 2-15,-1-1 16,2-2-16,-1 5 0,-1 0 16,2-4-16,-1-2 0,1-1 15,0-2-15,1-3 0,1-2 0,3-1 16,2-1-16,1-4 0,-1-2 16,-1 0-16,1 1 0,-2-2 15</inkml:trace>
  <inkml:trace contextRef="#ctx0" brushRef="#br1" timeOffset="110320.1096">27002 8249 0,'0'0'0,"0"0"16,0 0-16,0 0 0,1 24 0,-1-24 15,2 25-15,-2-25 0,0 33 16,0-13-16,0 2 16,-1-1-16,0 0 0,-1 5 0,0-1 15,-1-3-15,0 0 0,0-1 16,-2-1-16,2-4 0,1 1 16,0-4-16,-1-1 0,1-5 15,1-1-15,0-1 0,0-1 16,0-1-16</inkml:trace>
  <inkml:trace contextRef="#ctx0" brushRef="#br1" timeOffset="110635.4497">27410 8104 0,'0'0'0,"0"0"16,0 0-16,0 0 0,26 13 0,-26-13 16,25 20-16,-12-8 0,-1 3 15,0 3-15,1 2 16,2 6-16,-3-1 0,-3 3 0,-3 3 16,-1-3-16,-3-1 0,-3 9 15,-4 0-15,1-3 0,-2-3 0,-7 2 16,-7-2-16,-1-2 15,-2-4-15,-12 3 0,-5-1 16,1-4-16,0-3 0,-13 1 16,-5-3-16,5-4 0,5-4 0,11-2 15,10-2-15,6-1 0</inkml:trace>
  <inkml:trace contextRef="#ctx0" brushRef="#br1" timeOffset="111019.0691">25697 7992 0,'0'0'0,"0"0"0,0 0 15,-24 15-15,14-7 0,-2 3 16,-1 3-16,-2 2 0,0 2 0,-6 7 16,0 3-16,2 0 0,3 0 15,-2 9-15,3 1 0,3-1 16,2-2-16,2-1 0,2 0 15,4-4-15,3-2 0,5 4 16,3-3-16,2-2 0,2-3 0,2-1 16,3-4-16,-3-3 0,0-5 15,-4-1-15,-2-4 0,-3 0 16</inkml:trace>
  <inkml:trace contextRef="#ctx0" brushRef="#br1" timeOffset="111485.3932">24935 7755 0,'0'0'0,"0"0"16,0 0-16,0 0 0,0 0 16,0 0-16,0 0 0,0 0 15,0 0-15,0 0 0,4 23 16,-4-23-16,0 27 15,-1-8-15,-1 8 0,1-2 0,-1 0 16,-1 6-16,-3 1 0,1 4 16,-1 2-16,-1 8 0,-2-2 15,-2 0-15,0-3 0,1-2 16,2 0-16,-2 2 0,1-4 0,2-3 16,0-2-16,0-1 0,2-3 15,0-4-15,2-4 0,0-3 16,1-3-16,0-3 0,1-1 15,1-3-15,0-2 0,3-5 16,0-6-16,-1 3 0,0 0 0,-1 0 16</inkml:trace>
  <inkml:trace contextRef="#ctx0" brushRef="#br1" timeOffset="111835.3451">25176 8013 0,'0'0'15,"0"0"-15,0 0 0,0 0 0,0 0 16,0 0-16,-29 14 0,29-14 16,0 0-16,-35 15 0,18-9 15,1 2-15,0 0 0,1 1 16,-1-2-16,2 0 0,1 0 15,0 0-15,0 0 0,4 0 16,0-1-16,1 0 0,1 0 16,2 1-16,0-2 0,3 3 15,2 0-15,1 0 0,0-1 0,4 0 16,3 0-16,1 1 0,4-1 16,2 1-16,3 1 0,-1-2 15,2 1-15,8 4 0,1 4 16,-1-2-16,-4-1 0,-3-2 15,-4-1-15,-1-3 0</inkml:trace>
  <inkml:trace contextRef="#ctx0" brushRef="#br1" timeOffset="112585.9495">29353 8807 0,'0'0'15,"0"0"-15,0 0 0,0 0 16,-32 6-16,32-6 0,-35 9 16,14-3-16,0 1 0,-3 1 15,-4-1-15,-5 2 0,2-1 0,-1 1 16,0 0-16,3 0 0,3-2 16,-3 1-16,4-1 0,3 0 15,4 0-15,4-1 0,2-1 16,4-1-16,1 1 0,4 1 15,1 0-15,3 0 0,3-1 0,6 2 16,5 0-16,0 2 16,3 0-16,4 2 0,5-1 15,0 0-15,-1 0 0,7 2 16,2 0-16,-2-1 0,-1 0 0,-3-1 16,1 0-16,-3-1 0,-2-2 15,-2 0-15,-1 1 0,-5-1 16,-5-2-16,-2 0 0,-2-2 15,-2 1-15</inkml:trace>
  <inkml:trace contextRef="#ctx0" brushRef="#br1" timeOffset="112802.1064">28820 9188 0,'0'0'16,"0"0"-16,0 0 0,25 11 16,-25-11-16,33 13 0,-10-2 15,1-2-15,3 1 0,8 5 0,1 0 16,-2-1-16,0-1 0,5 1 16,-1-1-16,-9-2 0,-4-4 15,-5 0-15</inkml:trace>
  <inkml:trace contextRef="#ctx0" brushRef="#br1" timeOffset="113169.4268">29918 8841 0,'0'0'0,"0"0"0,0 0 16,0 0-16,0 0 0,-20 26 0,20-26 15,-20 33-15,10-14 0,-1 4 16,-1 5-16,0 0 0,0 0 0,-6 8 15,-1-2-15,3 0 16,1-4-16,-1 7 0,1-1 16,3-5-16,1-3 0,2-4 15,3-2-15,1-4 0,4-3 0,6-1 16,5-2-16,1-6 16,1-3-16,-3-1 0,-2-1 15,0 0-15</inkml:trace>
  <inkml:trace contextRef="#ctx0" brushRef="#br1" timeOffset="114035.5029">30125 8984 0,'0'0'0,"0"0"0,0 0 16,0 0-16,0 0 0,0 0 0,-18 24 15,18-24-15,-19 22 0,19-22 16,-26 30-16,13-15 0,1 0 16,1 0-16,1 1 0,1-3 15,1-2-15,0 1 0,3-1 16,2-4-16,2 1 0,4-1 0,3 1 16,3-3-16,1-1 0,3-2 15,3-2-15,5-1 0,1-1 16,1-2-16,1 0 0,-1-2 15,-2-1-15,-1 0 0,-1 0 16,-4-1-16,0 0 0,-2-1 16,-1 2-16,-1-1 0,-2 0 0,-2 0 15,-2-2-15,-2-1 0,-1 0 16,-4 1-16,-1 2 0,0 1 16,-2 1-16,-1 0 0,-2 0 15,-1 0-15,0 2 0,-1 0 16,-1 2-16,3-1 0,-1 1 15,1 1-15,0-1 0,4 2 16,1 0-16,3 0 0,1 4 16,3 0-16,3-1 0,3 0 0,4 1 15,1-1-15,3 1 16,8-1-16,1-1 0,0 0 16,-1-1-16,2 1 0,-1-2 0,0 0 15,-1 0-15,3-2 0,-3 2 16,-4 0-16,-2 0 0,-4 0 15,-3-1-15,-4 0 0,-2 2 0,-1-1 16,-2 0-16,0 0 16,-1 0-16,-3 0 0,0 3 15,-2-2-15,-2 0 0,-2 1 16,-3 1-16,0 1 0,-1 1 0,-2 2 16,-2 1-16,-1-1 0,1 2 0,-3 2 15,2 2-15,1-2 16,0 0-16,2 0 0,1 1 15,1-1-15,3-2 0,1 1 16,3 0-16,2-2 0,2 1 0,3-2 16,4-2-16,2 2 0,1 1 15,5-3-15,4-1 16,0-1-16,-1-1 0,2-2 0,1-1 16,-1 0-16,-1-2 0,0 1 15,-1-3-15,-1 1 16,-2 0-16,-3-1 0,-1-2 0,-2 0 15,-1 0-15,-2 0 0,1 1 16,-2-1-16,-2 0 0,-2-2 16,-2-3-16,-4 0 0,-5-1 15,-8 0-15,-5-2 0,-2 3 16,-2 1-16,2 1 0,6 3 16,1 0-16</inkml:trace>
  <inkml:trace contextRef="#ctx0" brushRef="#br1" timeOffset="158854.2049">23451 10038 0,'0'0'0,"0"0"0,0 0 15,0 0-15,0 0 0,0 0 0,0 0 16,0 0-16,-11 20 0,11-20 15,-14 21-15,14-21 0,-16 27 0,7-12 16,-1 4-16,2-1 0,-1 0 16,0 2-16,-1 4 15,-2 1-15,1 0 0,-2-3 0,-2 3 16,3-4-16,1-3 0,0 1 16,1 1-16,1-5 0,2 0 0,0-2 15,2 1-15,-1-6 16,2 2-16,1-6 0,3 0 15,0-1-15,0-2 0,0 2 0</inkml:trace>
  <inkml:trace contextRef="#ctx0" brushRef="#br1" timeOffset="159404.3028">23718 10028 0,'0'0'0,"0"0"16,0 0-16,0 0 0,0 0 0,30 5 15,-30-5-15,22 9 0,-22-9 16,23 12-16,-11-3 0,0-1 16,-1 2-16,-2 1 0,-2-2 15,-2 2-15,0 1 0,-5 2 16,-4-1-16,0-1 0,-3-1 0,-3 0 15,-3 0-15,-5 3 0,-1-3 16,-1 0-16,-1 0 16,1-1-16,1 1 0,2-1 0,-1-3 15,2 0-15,2-3 0,2 0 16,2-1-16,2-2 0,3 2 16,0-3-16,3 3 0,2-3 15,0 0-15,3 0 0,4-5 16,0 3-16,-1-1 0,5-1 15,4 1-15,-1 2 0,0-2 16,5 1-16,0 0 0,-3 2 0,0 1 16,-1 2-16,0 1 0,-3-1 15,-1 2-15,-2 4 0,-2-2 16,-1 1-16,-2 2 0,-2-3 16,-3 4-16,-1 0 0,0 0 0,-4 0 15,-1 3-15,-2-2 16,-1 1-16,-2 1 0,-3-3 15,1 3-15,0-4 0,1-2 0,0 2 16,4-2-16,0-1 0,1-3 16,2 2-16,2-5 0,2-1 15,4-4-15,5-7 0,-3 2 16,-1 4-16,1-2 0</inkml:trace>
  <inkml:trace contextRef="#ctx0" brushRef="#br1" timeOffset="159604.9889">24240 10238 0,'0'0'0,"0"0"15,0 0-15,35 0 0,-16 0 16,4 0-16,3 1 0,11 2 16,0-3-16,-1 3 0,1 1 15,5 0-15,-4-1 0,-2 1 16,-2-1-16,-6-1 0,-3 0 0,-4-2 15,-3 0-15,-2-3 0,-4-1 16,-2 0-16,-2 1 0,-2-1 16</inkml:trace>
  <inkml:trace contextRef="#ctx0" brushRef="#br1" timeOffset="159854.1073">24605 10112 0,'0'0'0,"0"0"15,0 0-15,0 0 0,-5 30 16,5-30-16,-4 26 0,4-26 16,-8 33-16,2-13 0,0 2 15,0-2-15,0 0 0,-2 7 16,1 2-16,2-4 0,2-1 15,0-4-15,2 0 0,1-5 0,0-2 16,0-2-16</inkml:trace>
  <inkml:trace contextRef="#ctx0" brushRef="#br1" timeOffset="160171.1232">25193 10178 0,'0'0'0,"0"0"0,0 0 0,0 0 16,0 0-16,-4 28 0,4-28 15,-9 33-15,5-12 0,-3 1 16,-1 3-16,2 0 0,-1 3 0,-1 4 15,1 0-15,0-3 0,2-3 16,-1-1-16,1-1 16,0-3-16,2 1 0,1-1 15,1-3-15,2-7 0,0-1 0,2-6 16,3-5-16,0-5 0,3-6 0,-2 2 16,-2 3-16,1 0 0</inkml:trace>
  <inkml:trace contextRef="#ctx0" brushRef="#br1" timeOffset="160670.3689">25542 10175 0,'0'0'0,"0"0"16,0 0-16,0 0 0,0 0 15,24 8-15,-24-8 0,23 9 16,-23-9-16,27 15 0,-14-5 15,-2 4-15,-2-2 0,-3 3 16,0 1-16,-4-1 0,-2-1 0,-3 1 16,-4-1-16,-3 3 0,0 1 15,-2-4-15,-1 1 0,-1-1 16,-1-3-16,-1 0 0,-2-1 16,3-3-16,1-3 0,3 0 15,3 2-15,1-2 0,2-1 16,2-2-16,3-1 0,6-1 15,3-2-15,3-1 0,3-3 16,2 3-16,0-2 0,4 2 16,3 0-16,-2 1 0,0-1 0,-1 1 15,0 0-15,-1 2 0,0 2 16,3 2-16,0 0 0,-8-3 16,-2 4-16,-1 0 0,-2 3 15,-1 1-15,-2 1 0,-4-1 16,-2 3-16,-2-1 0,-2 1 0,-4-1 15,-3 1-15,0 1 0,-1-1 16,-2 2-16,-2-2 16,-2 0-16,-1 3 0,1-6 0,0 1 15,2-1-15,0 2 0,2-6 16,2-1-16,3 1 0,3-4 0,0 0 16,2 0-16,0 0 0</inkml:trace>
  <inkml:trace contextRef="#ctx0" brushRef="#br1" timeOffset="160937.0328">26411 10324 0,'0'0'0,"0"0"16,0 0-16,0 0 0,-11 22 0,11-22 15,-18 24-15,18-24 16,-26 29-16,10-11 0,1-3 0,-1 2 16,2-2-16,-6 5 0,-1-1 15,2-4-15,2-1 0,1 0 16,2-4-16,1-2 0,1-1 16,0-6-16,1-3 0,3-5 15,1 0-15,2 0 0,0 0 16,2 3-16</inkml:trace>
  <inkml:trace contextRef="#ctx0" brushRef="#br1" timeOffset="161139.6695">26185 10313 0,'0'0'0,"0"0"16,0 0-16,0 0 0,20 22 0,-20-22 15,15 16-15,-15-16 0,19 19 16,-7-11-16,2 2 16,-1-2-16,0-1 0,-1-4 0,0-3 15,-1 0-15,-1 1 0,-1-1 16</inkml:trace>
  <inkml:trace contextRef="#ctx0" brushRef="#br1" timeOffset="161636.9134">26707 10206 0,'0'0'0,"0"0"0,0 0 0,0 0 16,27 7-16,-27-7 0,30 6 15,-30-6-15,31 5 0,-15-1 16,1-1-16,-1 1 0,1 0 15,-1 2-15,2-2 0,-2 0 16,0-1-16,2 2 0,-2-3 16,-5 2-16,0-3 0,-2 2 0,0 0 15,-1-1-15,-2 0 0,0 1 16,-1-1-16,-2 3 0,1-3 16,-2 3-16,-1 0 0,-1 1 15,0 1-15,-2 1 0,-1 2 16,-2 1-16,0 0 0,-4 3 15,-3 0-15,-2 4 0,1 0 0,-6 10 16,0 1-16,-3 3 0,0 0 16,-6 8-16,0 3 15,4-4-15,3-3 0,-4 7 0,1-1 16,1-5-16,5-2 0,1-3 16,2 0-16,3-7 0,2 0 15,1-4-15,1-3 0,3-4 16,0-3-16,2 0 0,0-4 15,0-1-15,2-2 0,-2-6 16,-4-2-16,1-4 0,-2-2 0,1-4 16,0-1-16,-1-6 0,0 2 15,1-1-15,1 2 0,2 6 16</inkml:trace>
  <inkml:trace contextRef="#ctx0" brushRef="#br1" timeOffset="161871.0797">26233 10388 0,'0'0'0,"0"0"16,0 0-16,0 0 0,0 0 0,0 0 16,0 0-16,0 0 0,0 0 0,0 0 15,23 11-15,-23-11 16,26 11-16,-26-11 0,33 18 15,-14-8-15,0-2 0,1 3 16,1 2-16,-1-2 0,-1 0 0,1 0 16,-4 0-16,-1-1 0</inkml:trace>
  <inkml:trace contextRef="#ctx0" brushRef="#br1" timeOffset="162291.4002">27292 10439 0,'0'0'0,"0"0"0,0 0 0,27 3 15,-27-3-15,34 3 0,-10-2 16,1 3-16,2 0 0,1-1 16,3 3-16,7 2 0,-3-2 0,-1 1 15,-1 1-15,1 0 0,-5-2 16,-7 1-16,-6-3 0,-3-1 16,-2-2-16,-2 2 0</inkml:trace>
  <inkml:trace contextRef="#ctx0" brushRef="#br1" timeOffset="162487.6457">27262 10678 0,'0'0'0,"0"0"0,0 0 16,0 0-16,35 6 0,-13-5 15,7 2-15,1 1 0,0-1 16,3 1-16,3-1 0,9 1 0,-2-3 15,9 2-15,-3-6 16,-10 3-16,-7-1 0,-5 1 0</inkml:trace>
  <inkml:trace contextRef="#ctx0" brushRef="#br1" timeOffset="163337.4981">28302 10454 0,'0'0'0,"0"0"0,0 0 0,0 0 16,-9 23-16,9-23 0,-13 27 15,5-9-15,1 2 0,-3 2 16,-1 3-16,1-1 0,0 1 0,-1 4 16,1 3-16,0-2 0,0-2 15,-1 6-15,2-1 0,1-4 16,3-1-16,2-2 0,0-2 16,3-6-16,3-5 0,1-5 15,3-5-15,-3-2 0,0 3 0,0-4 16</inkml:trace>
  <inkml:trace contextRef="#ctx0" brushRef="#br1" timeOffset="163754.4398">28541 10589 0,'0'0'0,"0"0"0,0 0 15,0 0-15,0 0 0,0 0 0,0 0 16,0 0-16,0 0 0,0 0 16,-16 14-16,16-14 0,-15 18 15,6-7-15,-2 3 0,-1 0 16,1 0-16,2 1 0,0-1 16,1 0-16,2 0 0,2 1 15,2-1-15,2 0 0,2-2 0,5 0 16,1-3-16,2 1 15,0-3-15,4 0 0,1-3 16,2-1-16,0 1 0,1-3 16,-1-1-16,0 0 0,-2-1 0,0 0 15,-1-4-15,-1 0 0,1 2 16,-2-4-16,-1 2 16,-1-1-16,-1 2 0,-4-6 0,-2 2 15,-2-2-15,-2-1 0,-2-3 16,-2 2-16,-3-2 0,-1 0 15,-3 0-15,-4 0 0,0 0 0,-1 0 16,1 3-16,-1-3 16,4 3-16,2-1 0,1 0 0,2 3 15,2 2-15</inkml:trace>
  <inkml:trace contextRef="#ctx0" brushRef="#br1" timeOffset="164254.3283">29310 10613 0,'0'0'0,"0"0"0,0 0 15,0 0-15,0 0 0,0 0 16,-23 11-16,23-11 0,-24 8 0,24-8 15,-30 10-15,13-3 0,0-2 16,-3 1-16,-2 0 16,1-1-16,0 1 0,-5-1 0,2 1 15,1-2-15,1 1 0,2 0 16,1-3-16,4 0 0,2 2 16,2-4-16,3 3 0,0-3 15,2 0-15,2 4 0,3 0 16,3-1-16,3 1 0,3 0 15,0 2-15,2-1 0,1 1 0,4-1 16,2 1-16,6 4 0,1-2 16,0-1-16,1 3 0,2-3 15,-1 1-15,-1-1 0,1 0 16,-3-3-16,-1 3 0,3-4 16,-1 1-16,-3 0 0,-3-1 15,-2 1-15,-4-1 0,-3-3 16,-3 1-16,0-2 0,-3-2 15,-2-1-15,-3-3 0,-2-3 16,-3-1-16,1-3 0,1-1 0,1 1 16,-1 3-16,2 1 0</inkml:trace>
  <inkml:trace contextRef="#ctx0" brushRef="#br1" timeOffset="164471.0862">29203 10610 0,'0'0'0,"0"0"0,0 0 16,0 0-16,0 0 0,0 0 0,-2 36 16,2-36-16,-6 31 0,2-12 15,-2 2-15,1 1 0,-2 2 16,-4 12-16,-2 0 0,-1 0 16,-2-2-16,-4 10 0,0-2 15,3-5-15,1-5 0,3 0 16,2 1-16,1-5 0,2-3 0,1-1 15,0-5-15,3-5 16</inkml:trace>
  <inkml:trace contextRef="#ctx0" brushRef="#br1" timeOffset="164963.8014">30044 9661 0,'0'0'0,"0"0"16,0 0-16,0 0 0,0 0 0,0 0 15,0 0-15,0 0 0,0 0 16,0 0-16,0 0 0,0 0 15,0 0-15,0 0 0</inkml:trace>
  <inkml:trace contextRef="#ctx0" brushRef="#br1" timeOffset="165140.2803">29888 9678 0,'0'0'0,"0"0"0,0 0 16,0 0-16,0 0 0,0 0 0,0 0 15,0 0-15,24 9 0,-24-9 16</inkml:trace>
  <inkml:trace contextRef="#ctx0" brushRef="#br1" timeOffset="165321.0404">29985 9739 0,'0'0'0,"0"0"16,0 0-16,0 0 0,0 0 0,0 0 15,0 0-15,0 0 16,0 0-16,0 0 0</inkml:trace>
  <inkml:trace contextRef="#ctx0" brushRef="#br1" timeOffset="173855.4969">17884 5192 0,'0'0'0,"0"0"16,0 0-16,0 0 0,-22-10 0,22 10 15,0 0-15,-32-6 0,17 6 0,-3 2 16,-2-1-16,-2 2 16,-2 2-16,-10 6 0,-3 0 15,0 2-15,0 2 0,-10 4 0,3 3 16,1 3-16,2 1 0,-6 7 16,1-1-16,4 2 0,2-1 15,1 0-15,2-3 0,-1 10 16,6 4-16,3-3 0,2 0 15,5-2-15,2-1 0,4 0 16,2 1-16,5 0 0,2-2 0,4 1 16,3-1-16,2-3 0,2-1 15,6-1-15,4 3 0,3-2 16,2-5-16,2 4 0,0 0 16,2 1-16,2-5 0,3 4 15,0 0-15,3-3 0,2-1 16,0-3-16,1-3 0,1 0 15,2-1-15,9-3 0,-1-4 16,-1 0-16,-1-3 0,2-3 16,1-1-16,0-1 0,-1-5 0,0-2 15,0-5-15,-1-2 0,-1-2 16,1-1-16,1-6 0,-5 2 16,0-3-16,0 0 0,-1-7 15,0 3-15,-1-3 0,-3-3 16,-1 0-16,-3-1 0,-2 0 0,-1-3 15,1-4-15,-6 1 0,-4 0 16,-3 1-16,-1-1 16,-2-4-16,-1-6 0,-1 4 0,-1 2 15,-3 0-15,-3 3 0,-4-4 16,-4-2-16,-3 2 0,-1-1 16,-2 2-16,-1 2 0,-1 1 15,1 3-15,-6 0 0,-5 1 16,-5-2-16,-2 0 0,-4 3 15,-2 4-15,-1 1 0,-2 1 0,-4 0 16,-3 0-16,2 6 0,2 4 16,-4 0-16,-2 3 15,0 1-15,3 1 0,-4 3 0,-5 2 16,3 5-16,2 3 16,-9 4-16,-4 4 15,9 1-15,7-1 0,-12 10 0,15 1 16,5 5-16,2 3 0,5 3 15,4 0-15,18-21 0,1-4 0,3-2 16</inkml:trace>
  <inkml:trace contextRef="#ctx0" brushRef="#br1" timeOffset="174737.9642">17729 5844 0,'0'0'0,"0"0"15,0 0-15,-6-22 0,4 15 16,-1-4-16,-2 1 0,1 0 15,-2 2-15,1-3 0,-2 4 16,-1-2-16,-3 4 0,-4-2 16,-2 4-16,-6 2 0,1-2 0,-2 7 15,-3 2-15,-1 1 0,0 2 16,2 4-16,1 3 16,-4 2-16,1 1 0,3 3 0,1 1 15,3 0-15,3-1 0,3 3 16,1 0-16,2-1 0,2-6 0,4 0 15,1 0-15,3-4 16,1 2-16,2 0 0,3-4 16,1 1-16,3-4 0,3 0 15,2-5-15,0 1 0,0-3 0,4 1 16,2-6-16,-3 1 0,3-3 16,4-2-16,-1 0 0,-1 0 15,-1-1-15,0-2 0,0 2 16,0-5-16,-1 1 0,0-2 15,0-3-15,-4 2 0,-1 1 0,-2 0 16,-1-1-16,-1-1 16,-1 4-16,-2-2 0,1 3 15,-3 2-15,0 3 0,-2-1 0,1 0 16,-1 0-16,-2 3 0,1-1 16,0 3-16,-1-1 0,-1 3 15,2-2-15,-2 2 0,0 0 16,-3 5-16,1-1 0,-1 3 15,0 0-15,-1 2 0,-1 4 16,-2 1-16,-1 0 0,1 1 0,-4 4 16,-2 1-16,1-1 0,0-1 15,0 2-15,0-2 16,1-1-16,1-2 0,1 0 0,1 0 16,2 1-16,0-5 0,1 3 15,-1-3-15,2 0 0,-1-4 16,2 0-16,1 0 0,0 0 15,0-3-15,0-1 0,2 1 16,0-1-16,0-3 0,3 4 16,-3-4-16,2 0 0</inkml:trace>
  <inkml:trace contextRef="#ctx0" brushRef="#br1" timeOffset="174980.3224">17829 6102 0,'0'0'0,"0"0"15,0 0-15,0 0 0,0 0 0,0 0 16,-10 31-16,10-31 0,0 0 16,-16 29-16,16-29 0,-17 24 15,8-15-15,1 2 0,-1 2 16,1-2-16,0 3 0,2-4 15,-1 1-15,3-4 0,1 0 0,1-3 16,0 0-16,1-1 0</inkml:trace>
  <inkml:trace contextRef="#ctx0" brushRef="#br1" timeOffset="175538.1846">18132 5990 0,'0'0'0,"0"0"0,0 0 16,0 0-16,0 0 0,28 4 0,-28-4 15,0 0-15,23 17 0,-17-9 16,-2 2-16,-2-2 0,-1 2 16,-3 1-16,-2 0 0,-2-1 15,1 2-15,-3-1 0,-1 2 16,-3-2-16,-1 0 0,-6 0 15,0-1-15,3 1 0,0-4 0,3 0 16,1 0-16,2-3 16,1-1-16,3 1 0,0-1 15,2-2-15,-1 2 0,3-3 0,0 3 16,2-3-16,-2-3 0,2 3 16,3-4-16,1 1 0,3 2 15,2-2-15,2 0 0,0-1 16,1 1-16,-1 2 0,0 1 15,-1-2-15,0 1 0,-1 2 16,0 2-16,-1-2 0,0 4 16,-1-3-16,-2 1 0,0 0 0,-1 1 15,-2 3-15,-1 0 16,-1 0-16,0 1 0,-2 2 0,-2-2 16,-2 2-16,-1 0 0,-4-2 15,-4 3-15,2-1 0,0-2 16,-4 2-16,2-3 0,2 0 15,0-3-15,0 3 0,0-4 16,2 1-16,2-1 0,0-2 16,2 2-16,1-3 0,2 1 0,-1 1 15,1-1-15,-1-1 0,2 0 16,1 0-16,0 0 0,-1 0 16</inkml:trace>
  <inkml:trace contextRef="#ctx0" brushRef="#br1" timeOffset="177421.0618">17998 8244 0,'0'0'16,"0"0"-16,0 0 0,0 0 0,0 0 16,26-8-16,-26 8 15,26-2-15,-26 2 0,31-2 0,-13 0 16,2 1-16,0 1 0,2-1 16,2-1-16,2 0 0,0 2 15,11-1-15,-1 0 0,2 0 16,-1 1-16,10 0 0,2 0 15,-3 1-15,-1 1 0,3 0 16,0-2-16,9 0 0,-4 0 0,1 0 16,2 1-16,-4-1 0,-3 0 15,12-1-15,2 1 0,-4-2 16,-2 1-16,10 0 0,1-1 16,-5 1-16,-4 0 0,3 0 15,5 1-15,-7 1 0,-1 0 16,29 0-16,-5-1 0,-13 0 15,-7 1-15,4-1 0,4 0 16,-7 0-16,-4-1 0,8 2 16,2 0-16,-9-1 0,-7 0 0,6 0 15,2 0-15,-1 2 0,-2 1 16,2-3-16,3 0 0,-5-1 16,-4-1-16,5 2 0,4 2 15,-7-1-15,-7 0 0,3 0 16,4 0-16,-5 0 0,0-1 0,1 0 15,2-1-15,-5 0 16,-4 1-16,3-1 0,2 0 16,-5 1-16,-4 1 0,6 0 0,4-1 15,-9 1-15,-6 0 0,3 1 16,4 0-16,-6-2 0,-5-1 16,1-2-16,2 1 0,-5 0 15,-1-1-15,0 3 0,0 0 16,-14 0-16,4 0 0,2-1 15,1-1-15,-1 0 0,-1 1 0,4-1 16,2 1-16,-5-2 16,-2-1-16,-2 1 0,-3 1 15,0 3-15,-3 2 0,-2-4 0,0-3 16,-2 1-16,1 1 0,-1-1 16,0 2-16,-3 0 0,1 1 15,-2 0-15,-1 0 0,0 0 16,-1-1-16,-2 1 0,2-1 15,-2 1-15,2 0 0,-2 0 16,0-2-16,0 2 0,0-4 0,0 4 16,-2-2-16,0 1 0,0 0 15,-2-1-15,1 0 0,-1 0 16,-2 1-16,-1-2 0,1-3 16,0 2-16,1-1 0,0 2 15</inkml:trace>
  <inkml:trace contextRef="#ctx0" brushRef="#br1" timeOffset="178254.0866">23208 5197 0,'0'0'0,"0"0"0,0 0 16,0 0-16,-12 23 0,12-23 0,-6 26 16,2-8-16,1 4 0,0 3 15,-1 4-15,0 2 0,0 3 0,-4 15 16,-1 2-16,-2 13 0,0-4 16,0 3-16,0 3 0,-3 13 15,-1-4-15,0 14 16,-1-2-16,3-2 0,2-3 0,-1 17 15,0-2-15,-1 34 0,2-17 16,-4-5-16,-1 0 0,1-13 16,2-12-16,0 9 0,0 1 15,-3-2-15,0-4 0,3 5 16,0 2-16,1-5 0,0-6 0,-1 1 16,0 3-16,-1-4 0,2-4 15,-1 1-15,0-2 0,2-1 16,3-4-16,-1-2 0,0-1 15,2-6-15,1-5 0,0 3 16,-1 1-16,-1-4 0,1-3 16,-1 0-16,0-2 0,0-1 15,1-2-15,-4-6 0,-1-4 16,3-3-16,2-2 16,-1 5-16,1 2 0,0-13 0,0-11 15,3 0-15,1 0 0,-2-2 16,1-1-16,-1-7 0,2-3 15,1-1-15,-1-1 0,2-2 0,-1 1 16,0 0-16,-1-3 0,-2-3 16,1-5-16,1 3 0,1 0 15,-1 2-15</inkml:trace>
  <inkml:trace contextRef="#ctx0" brushRef="#br1" timeOffset="181621.746">18515 7346 0,'0'0'0,"0"0"16,0 0-16,0 0 0,0 0 0,0 0 15,0 0-15,0 0 0,0 0 16,0 0-16,-5 26 16,5-26-16,0 0 0,-10 32 0,10-32 15,-9 31-15,4-12 0,-1 1 16,-1 3-16,-1-3 0,0 2 0,-3 4 15,1 1-15,-1-2 16,0 0-16,1-2 0,1 0 16,1-1-16,0-3 0,2 0 15,-1 0-15,2-3 0,0-1 0,1-1 16,0-2-16,0-1 0,2-2 16,0-2-16,1-3 0,0 1 15,-1-1-15,1-1 0,0 0 16,1 0-16,0-1 0,0-2 15,0 0-15,2-1 0,0-1 0,2-4 16,2-2-16,-1 2 0,-1-1 16,1 2-16</inkml:trace>
  <inkml:trace contextRef="#ctx0" brushRef="#br1" timeOffset="182070.8734">19518 7328 0,'0'0'0,"0"0"16,0 0-16,0 0 0,0 0 0,0 0 15,-10 30-15,10-30 0,-7 22 16,7-22-16,-10 27 0,5-11 16,-2 1-16,0 1 0,1 2 15,-2 1-15,0-1 0,-3 7 16,-1 0-16,1-3 0,2-2 0,-1-1 15,-1 1-15,1-3 0,0-2 16,3-2-16,-1 0 16,1-2-16,1-2 0,0 0 0,1 0 15,0-2-15,3-2 0,0 0 16,1 0-16,-1-2 0,-1-1 16,3-2-16,3 0 0,1 0 15,3-1-15,-2 1 0,0-1 16,-1 0-16</inkml:trace>
  <inkml:trace contextRef="#ctx0" brushRef="#br1" timeOffset="182621.1986">20564 7367 0,'0'0'0,"0"0"16,0 0-16,0 0 0,0 0 0,0 0 16,0 0-16,-5 26 0,5-26 15,0 0-15,-12 27 0,12-27 16,-8 23-16,2-10 0,1 2 15,-1 1-15,0-2 0,-1 0 16,0 2-16,1 0 0,-1-2 16,2 1-16,-1-1 0,1 2 0,-1-2 15,-1 1-15,1-2 0,1-3 16,2-1 0,0 1-16,1-2 0,-1 0 0,1-2 15,0-1-15,1 0 0,0-2 16,0 1-16,1 0 0,0-1 0,2 0 15,1-2-15,4 1 0,2-1 16,-2 1-16,0-1 0,-2-1 16</inkml:trace>
  <inkml:trace contextRef="#ctx0" brushRef="#br1" timeOffset="183055.1001">21548 7448 0,'0'0'15,"0"0"-15,0 0 0,0 0 0,0 0 16,0 0-16,-6 31 0,6-31 16,-4 20-16,4-20 0,-10 27 15,4-13-15,1 1 0,-2 0 16,-1 0-16,1 0 0,-1 0 15,0 1-15,-1 1 0,2-2 0,-1-2 16,-1 4-16,2 0 16,0-4-16,1-1 0,1 0 15,0-3-15,2 0 0,0-3 0,0 2 16,0 2-16,1-1 0,1 0 16,0-1-16,0 0 0,0-2 0</inkml:trace>
  <inkml:trace contextRef="#ctx0" brushRef="#br1" timeOffset="186838.3856">28466 11415 0,'0'0'16,"0"0"-16,0 0 0,25 16 15,-14-7-15,4 0 0,4 5 16,7 0-16,2-1 0,4 2 16,3 1-16,3-2 0,0-3 15,13 3-15,2 0 0,-5-3 0,-2-2 16,8-2-16,0 0 0,-2-5 16,-1 0-16,8-6 0,-4-3 15,-4-2-15,-4-2 0,-1-3 16,1-2-16,-4-2 0,-2 0 0,5-9 15,-2-5-15,-7 6 0,-5 2 16,-1-6-16,-2-4 0,-5-5 16,-2 0-16,-2-2 0,-1-4 15,-4 2-15,-1 4 0,-8-7 16,-3-4-16,-4 3 0,-3 1 16,-4-2-16,-2-4 0,-1 2 15,-1 3-15,-9-24 0,0 7 16,-4 10-16,-5 8 0,1 2 15,0-2-15,0 6 0,0 1 0,-3 4 16,-2 6-16,-1 4 0,0 0 16,-5 7-16,-3 0 0,3 4 15,2 3-15,-2 4 0,0 4 16,16 6-16,-5 1 0,-4-1 16,-2 4-16,0 1 0,-2 2 0,-1 3 15,-3 3-15,2 5 16,1 1-16,-2 4 0,0 5 15,1 1-15,0 2 0,4 1 0,2-1 16,1 2-16,1 0 0,0 12 16,4 7-16,4-7 0,2 0 15,-4 17-15,2-1 0,7-3 16,5-3-16,7 2 0,3-3 16,6 8-16,4 3 0,8 5 15,5 3-15,-2-2 0,-2-5 16,-5-19-16,-4-16 0,-2-11 0</inkml:trace>
  <inkml:trace contextRef="#ctx0" brushRef="#br1" timeOffset="193872.4311">18168 7929 0,'0'0'0,"0"0"0,0 0 16,0 0-16,0 0 0,0 0 15,0 0-15,0 0 0,0 0 16,0 0-16,21 18 0,-21-18 0,15 15 15,-15-15-15,19 23 16,-9-11-16,0 0 0,0 2 0,-2 1 16,2 0-16,0 1 15,0 0-15,0 0 0,0 0 16,1 0-16,2 4 0,1-1 0,-2-1 16,-1-2-16,0 0 0,0 0 15,-1-3-15,-1 0 0,-1-1 16,0-1-16,0-2 0,-2 0 15,1-1-15,0-2 0,-1-1 16,1-2-16,-2-1 0,0 0 16,-1-1-16,2 0 0,0-2 0,2 0 15,0-1-15,0 0 0,0 0 16,2-1-16,-1-2 0,1 1 16,-1-2-16,0 0 0,-1 1 15,1-1-15,1 1 0,0-3 16,1 3-16,1 0 0,2-1 15,1 0-15,0-1 0,0 0 0,4-1 16,-1-1-16,1 1 0,0 2 16,2-1-16,1 2 0,0-2 15,-1 1-15,2 1 0,1-1 16,2 3-16,0 2 0,-1 0 16,2-2-16,-1 0 0,1 0 15,6 1-15,2-2 0,-4 2 16,-3 0-16,2 0 0,4-1 15,-2 0-15,-2-1 0,2 3 16,1 0-16,-1 0 0,-1 1 0,6-1 16,0 0-16,-3 0 15,-2 1-15,4-1 0,0-2 16,-3 3-16,-2 3 0,2-3 0,2 0 16,-2 0-16,-2 0 0,2 0 15,3 1-15,-4 0 0,-1-1 16,-1 1-16,1 1 0,-1-2 15,0-2-15,1 1 0,0 1 16,-2 0-16,0 1 0,2 1 0,1 2 16,-3-2-16,-3-1 0,2 1 15,1 1-15,0 0 0,-1 1 16,-1 0-16,1-1 0,-3 0 16,-1-1-16,4 3 0,2 1 15,-4-1-15,-2-1 0,1-1 16,0 2-16,0 0 0,1-1 0,0 1 15,1-1-15,-3 0 0,-2 1 16,3 0-16,4-1 16,-1 0-16,-2-1 0,-2-1 0,1 2 15,-5-2-15,-2 1 0,9 1 16,1 0-16,-6-1 16,-2 0-16,3 0 0,3-2 0,-2 1 15,0 1-15,0-2 0,-1-1 16,0 0-16,-1 1 0,3 1 15,2 0-15,-2 0 0,-1-1 16,2-1-16,-1 0 0,0 2 16,0-1-16,0-1 0,2-1 15,-3 2-15,-1 0 0,2 0 0,2 1 16,-1-2-16,0 0 0,-1 0 16,-1 1-16,0 0 0,2 1 15,-1-2-15,1 0 0,-2 0 16,-1-1-16,1 0 0,2 0 15,-2 0-15,-1 0 0,1-1 16,2-2-16,-4 3 0,-1 0 0,2-1 16,1-1-16,-1 1 0,-1 0 15,0 0-15,-1 0 0,-3-2 16,-3 0-16,2 1 0,-1-1 16,1 2-16,-2 1 0,1 0 15,-1-1-15,-1 1 0,-2-3 16,-2 2-16,1-1 15,-3 1-15,1 0 0,-1 0 0,-1-1 16,-2 0-16,1 2 0,-1-2 0,1 1 16,-2 0-16,0-1 0,0 2 15,-1-1-15,0-1 0,1-2 0,0 1 16,1-2-16,-1 0 16,0 2-16,2-3 0,0 0 15,1 0-15,-1-1 0,-1 0 16,2-1-16,-1 0 0,1 1 15,0-2-15,-1 0 0,1-1 16,-1 1-16,1-2 0,-1-1 16,-1 1-16,1-1 0,-2 1 0,0-2 15,1 2-15,-1-1 0,2-3 16,-1 0-16,-1 3 0,-1-2 0,0-4 16,1 1-16,-1 2 15,0 2-15,0 2 0,0-1 16,-1 2-16,0 2 0,-1 0 15,0 2-15,-1 1 0,0 2 0,-3-1 16,-3 1-16,-1 1 0,-3-1 16,1 2-16,1 0 0,2 0 15</inkml:trace>
  <inkml:trace contextRef="#ctx0" brushRef="#br1" timeOffset="195071.6144">20737 8730 0,'0'0'16,"0"0"-16,0 0 0,0 0 15,8-17-15,-5 11 0,1-3 0,0 0 16,0-1-16,1 0 0,-2-1 16,0-2-16,1 1 0,-1 0 15,-1 0-15,-1 1 0,0 1 0,-1-1 16,0 1-16,0 0 0,-1 0 16,-1 1-16,-2 1 0,-1 2 15,1 0-15,-3 1 0,1 1 16,-3 2-16,-1 3 0,-2 1 15,-3 1-15,1 2 0,-1 1 0,0 0 16,1 3-16,-4 4 16,2 1-16,-1 2 0,1 0 15,0-1-15,2 0 0,1 0 0,2 1 16,2-1-16,1 2 0,3-1 16,0-2-16,2 0 0,1-1 15,2-1-15,3-2 0,1 0 16,2 0-16,1-4 0,0-1 15,1-1-15,1 0 0,1 0 16,0-1-16,2-3 0,2-2 0,0-2 16,1 2-16,-2-2 15,0 1-15,-1-3 0,0-1 16,0 0-16,-3 0 0,0-1 0,0 0 16,0 2-16,-1 0 0,-2-1 15,1-1-15,-2 1 0,0 0 16,-2 0-16,0 2 0,1-1 15,-2 2-15,0 0 0,0 0 16,-1 0-16,1 1 0,-2 3 16,1-2-16,-1 2 0,2-1 0,-2 1 15,-3 1-15,0 2 0,0 0 16,0 2-16,-2 1 0,0 4 16,-1 1-16,0 1 0,-2 2 15,0 2-15,0 1 0,-1 0 16,-2 2-16,-4 6 0,1 1 15,1 1-15,1 1 0,-1 1 16,2 3-16,-4 7 0,-2-1 16,1-2-16,0 0 0,1 0 15,0 1-15,0-1 0,2-2 0,-2 5 16,0 0-16,2-4 0,1-1 16,0-1-16,0 1 0,-1-4 15,1-4-15,0 0 0,0 0 16,1-4-16,1-2 0,0-3 15,1 0-15,1 0 0,-1-4 0,1-1 16,1-2-16,3-2 16,1-1-16,-1-3 0,1 1 15,1-1-15,1-1 0,1-3 16,-3 3-16,3-3 0,-2 1 0,2-1 16,0 0-16,0 0 0,0 0 15,-2 1-15,2-1 0,-2 2 16,2-2-16,-2 0 0</inkml:trace>
  <inkml:trace contextRef="#ctx0" brushRef="#br1" timeOffset="204971.947">2119 9614 0,'0'0'0,"0"0"0,0 0 15,0 0-15,0 0 0,0 0 16,0 0-16,0 0 0,0 0 0,0 0 16,0 0-16,26 3 0,-26-3 15,27 1-15,-27-1 0,39 0 16,-17 1-16,3-1 0,6 0 16,1 0-16,0 1 0,13 0 15,5 0-15,7 0 0,-3-1 0,15 0 16,1 1-16,-8-1 0,-7-1 15,14-1-15,1 0 16,-8 1-16,-8 1 0,7 0 16,-5 1-16,-5 0 0,-7-1 0,-5-1 15,1 1-15,-9 0 0,-6 0 16,-1 0-16,-4 0 0,-5 0 16,-3 0-16,-5 1 0,-4 0 15,-3-1-15,-1 0 0,-11 2 16,-5-1-16,-2-1 0,2-1 0,2 1 15,4-1-15,4 0 0</inkml:trace>
  <inkml:trace contextRef="#ctx0" brushRef="#br1" timeOffset="205255.3059">2768 9905 0,'0'0'0,"0"0"15,0 0-15,-7 21 0,7-21 0,-10 28 16,4-8-16,-1 2 0,0 3 16,-4 7-16,-2 4 15,1-1-15,0-3 0,-2 8 0,-1 2 16,4-2-16,-1-1 0,0-3 16,-1-1-16,-1 1 0,0-4 15,3-3-15,2-1 0,-1-1 16,-1-3-16,4-3 0,-3-4 15,4-2-15,1-4 0,4-3 16,-2-2-16,6-6 0,0 0 0,0 0 16,1 0-16,-2 0 0</inkml:trace>
  <inkml:trace contextRef="#ctx0" brushRef="#br1" timeOffset="205522.0962">3045 10199 0,'0'0'0,"0"0"0,0 0 16,0 0-16,0 0 0,-16 29 16,16-29-16,-15 26 0,15-26 15,-17 34-15,8-16 0,-1 0 16,4 0-16,-3 3 0,2 1 15,-3 1-15,2 0 0,1-1 16,2-4-16,3-4 0,2 0 0,4-7 16,3-2-16,4-3 0,3-1 15,-4 2-15,-2-3 0,0 0 16</inkml:trace>
  <inkml:trace contextRef="#ctx0" brushRef="#br1" timeOffset="206323.4466">3305 10276 0,'0'0'0,"0"0"0,0 0 15,0 0-15,0 0 0,0 0 0,-19 19 16,19-19-16,0 0 0,-19 22 16,19-22-16,-14 21 0,9-10 15,-2 0-15,4-1 0,-1-2 16,2 2-16,1-2 0,1-1 15,0-4-15,1 4 0,1-6 16,-1 2-16,3-3 0,-1 0 16,3 0-16,-3-4 0,2 1 0,2-1 15,0 0-15,1-3 0,-1 0 16,0-2-16,-2 1 0,2 0 16,-3-2-16,2 3 0,-2-1 15,-2-1-15,1 1 0,0 0 16,-3 1-16,-2-3 0,1 3 15,-2 1-15,0 1 0,0-1 16,-3 2-16,2 0 0,-2 3 0,1-2 16,0 1-16,0 0 0,0 2 15,2 2-15,1 0 0,2-2 16,0 3-16,5-2 0,2 2 16,4 0-16,3-2 0,0 0 15,2 1-15,2-2 0,2 0 16,2 0-16,5 0 0,-1 0 15,-3-2-15,1 1 0,-2-2 16,-3 0-16,-1 1 0,-1 2 16,-1-2-16,-3 4 0,-1-2 15,-1 0-15,-2-3 0,0 1 0,-5 0 16,0 2-16,0 0 0,-1 2 16,0-2-16,-3 0 0,0 3 15,0 0-15,-3 3 0,-2-2 16,-1 3-16,2 1 0,-3 0 15,-2 1-15,3 2 0,-1-2 0,0 0 16,1 2-16,1-1 0,1 1 16,2-3-16,1 2 15,1 0-15,0-2 0,1-1 0,4 0 16,0-3-16,0 2 0,4-5 16,1-1-16,-1 3 0,1-3 15,0-3-15,2 2 0,-2-4 16,2 1-16,-2 0 0,2-2 15,0 1-15,1-2 0,-1-3 16,-1-1-16,-1 1 0,1 2 16,-4-2-16,-2 1 0,0-1 0,-2 0 15,-1-1-15,-4 0 16,1 4-16,-3 0 0,-1 3 0,-1-2 16,-1 1-16,-2 1 0,-1 2 15,-4 4-15,3-2 0,2-2 0,-1 2 16,1-1-16,3 1 0</inkml:trace>
  <inkml:trace contextRef="#ctx0" brushRef="#br1" timeOffset="206772.4211">4420 10097 0,'0'0'0,"0"0"16,0 0-16,0 0 0,33-5 0,-11 2 15,7 1-15,0 0 16,3-1-16,1 2 0,5 1 16,9 2-16,0 0 0,4 2 0,-1-1 15,-9-1-15,-8-1 0,-7 0 16</inkml:trace>
  <inkml:trace contextRef="#ctx0" brushRef="#br1" timeOffset="206955.8821">4434 10360 0,'0'0'15,"0"0"-15,0 0 0,0 0 0,33 0 16,-33 0-16,45 0 0,-14 0 16,0 0-16,9 1 0,6 1 15,13-2-15,-3 0 0,1 0 16,-11 0-16,-8 0 0</inkml:trace>
  <inkml:trace contextRef="#ctx0" brushRef="#br1" timeOffset="207321.8779">5843 9603 0,'0'0'0,"0"0"0,0 0 0,0 0 16,-23 17-16,23-17 0,-32 28 15,17-10-15,-4 2 0,-1 4 16,-2 4-16,-4 8 0,0 0 0,0 12 16,3 2-16,4 0 15,4-2-15,1 13 0,5 0 0,4-4 16,5-4-16,9 5 0,3-1 16,4-11-16,4-3 0,5-6 15,2-2-15,-7-9 0,-5-6 0,-4-6 16</inkml:trace>
  <inkml:trace contextRef="#ctx0" brushRef="#br1" timeOffset="207955.3993">6412 10058 0,'0'0'0,"0"-8"0,0-4 15,0 0-15,0-1 0,0-6 16,0-1-16,-1 0 0,-4 3 0,-1-1 16,-1 2-16,0 0 0,-3 2 15,-2 1-15,-4 4 0,3 3 16,-2 3-16,-5 3 0,-3 5 16,1 3-16,1 0 0,-7 5 15,0 1-15,2 3 0,4 2 0,1 6 16,1 2-16,4-2 15,3-2-15,0 7 0,5 0 16,1-4-16,0-2 0,4-4 16,1-1-16,2-2 0,1-3 0,3-3 15,3 0-15,-2-4 0,0-4 16,4-1-16,2 3 0,1-5 16,1 0-16,5-6 0,2 0 15,1-3-15,1 0 0,0-3 16,3-6-16,-3 2 0,-3 3 0,0-3 15,0 0-15,-2-1 0,-2 2 16,1-1-16,-1 0 16,-1 1-16,-2 1 0,-4 2 0,1-1 15,-1 4-15,-2 1 0,-2 2 16,-1 1-16,-1 1 0,0 0 16,-2 4-16,2 0 0,-2 4 15,0 0-15,-4 4 0,1 5 16,-1-2-16,-1 0 0,-1 3 15,-2 2-15,1 0 0,1 0 0,-2 1 16,0 1-16,2-1 16,-1-3-16,2 2 0,-1 0 15,2-1-15,-1-1 0,2 2 0,0 0 16,0-2-16,1-3 0,1 1 16,0-1-16,1-1 0,1 0 15,5-6-15,4 2 0,-4-5 16,1 2-16,-2 1 0</inkml:trace>
  <inkml:trace contextRef="#ctx0" brushRef="#br1" timeOffset="208189.0746">6636 10226 0,'0'0'0,"0"0"15,0 0-15,0 0 0,-7 23 0,7-23 16,-9 21-16,2-10 0,2 4 16,-2-1-16,0 0 15,0 0-15,0 1 0,0-1 0,3 1 16,-1-1-16,1 0 0,3 0 16,2-2-16,1-5 0,3-1 15,-2-2-15,0-1 0,0 1 16</inkml:trace>
  <inkml:trace contextRef="#ctx0" brushRef="#br1" timeOffset="208457.921">6877 10121 0,'0'0'0,"0"0"0,0 0 16,22-6-16,-22 6 0,31-5 0,-9 5 16,1-3-16,1 2 0,9-4 15,7 3-15,-6-1 0,-1 3 16,8 3-16,-1-1 0,-4-2 16,-1-2-16,-4 2 0,-3 0 15,-8 0-15,-4 0 0,-5-7 16,-4-2-16,-2 2 0,0 1 0,-1 3 15</inkml:trace>
  <inkml:trace contextRef="#ctx0" brushRef="#br1" timeOffset="208657.5204">7199 9914 0,'0'0'0,"0"0"0,0 0 16,0 0-16,0 0 0,0 0 15,-8 22-15,8-22 0,-9 24 0,9-24 16,-11 36-16,7-15 0,0 0 16,1 4-16,0 4 15,2-2-15,0 0 0,4 5 0,3 0 16,0-4-16,-2-6 0,0-4 16</inkml:trace>
  <inkml:trace contextRef="#ctx0" brushRef="#br1" timeOffset="209272.4517">7892 10003 0,'0'0'0,"0"0"15,0 0-15,5-22 0,-4 12 0,0 1 16,0-2-16,0-1 15,0-1-15,-2-1 0,-1-1 16,0 3-16,-3-1 0,-2 4 16,-3 2-16,-1 2 0,-1 1 0,-3 5 15,0 4-15,-2 2 0,-3 0 16,1 2-16,-1 2 0,1 3 16,0 2-16,3 4 0,-1 3 15,2 5-15,-1-2 0,4 2 16,2-1-16,4-2 0,-2-2 0,3-1 15,2 2-15,0-4 0,-1 0 16,3-2-16,2-1 16,1-2-16,0-1 0,0-3 15,1 0-15,1-1 0,-1-3 0,1-3 16,2-1-16,2-3 0,0-3 16,6-1-16,3-6 15,2 3-15,-4-1 0,2-3 0,1 1 16,-1-4-16,1 1 0,2-3 15,-1-4-15,-3 4 0,-1-2 0,-2 4 16,-2 0-16,-3 3 0,0 0 16,-2 1-16,-3 2 15,-1 3-15,-1 0 0,2 2 0,-1 0 16,-2 3-16,1-1 0,-1 1 16,-3 5-16,0-1 0,1 3 0,-1 0 15,-3 4-15,1 1 16,0-3-16,-3 7 0,-1 2 15,2-3-15,2 2 0,-1-1 16,2 1-16,0 0 0,3-1 0,-2 0 16,3-1-16,0-1 0,3-2 15,-1-1-15,1-2 0,-2-1 16</inkml:trace>
  <inkml:trace contextRef="#ctx0" brushRef="#br1" timeOffset="209556.0297">8159 10246 0,'0'0'0,"0"0"0,0 0 15,0 0-15,0 0 0,0 0 0,0 0 16,28 3-16,-28-3 0,0 0 16,23 14-16,-23-14 0,12 18 15,-12-18-15,7 22 0,-7-8 16,0-3-16,-4 0 0,-1 1 15,-2 0-15,1 2 0,-1-3 16,1 0-16,1-3 0,-1 2 16,4-3-16,-1 0 0,3 0 15,0-2-15,4 1 0,7-2 16,3-1-16,1-2 0,4 2 0,4-3 16,3-4-16,-1-3 0,-5 3 15,-3-2-15,-1 2 0</inkml:trace>
  <inkml:trace contextRef="#ctx0" brushRef="#br1" timeOffset="209772.4371">8561 10199 0,'0'0'0,"0"0"15,0 0-15,0 0 0,0 0 0,37-10 16,-37 10-16,41-1 0,-19 1 0,4 0 15,4 0-15,0 0 0,-1 0 16,8 1-16,1 2 16,-4-3-16,-3 0 0,2-4 0,-6-3 15,-5 0-15,-4-2 0,-3 4 16,-4-2-16,-1 3 0</inkml:trace>
  <inkml:trace contextRef="#ctx0" brushRef="#br1" timeOffset="209988.9563">8851 10067 0,'0'0'15,"0"0"-15,0 0 0,0 0 0,0 0 16,-15 28-16,15-28 0,-11 23 16,11-23-16,-11 26 0,6-12 15,-1 2-15,2-5 0,-1 3 16,2 0-16,1 1 0,1-1 15,1-3-15,0 1 0,3-1 16,4-2-16,-2-2 0,0 0 16,-1 0-16</inkml:trace>
  <inkml:trace contextRef="#ctx0" brushRef="#br1" timeOffset="210182.2842">9284 10181 0,'0'0'0,"0"0"0,0 0 15,0 0-15,0 0 0,0 0 0,0 0 16,0 0-16,0 0 0,3 22 16,-3-22-16,0 0 0,0 0 15,15 16-15,-15-16 0,0 0 0</inkml:trace>
  <inkml:trace contextRef="#ctx0" brushRef="#br1" timeOffset="210395.8442">9666 10188 0,'0'0'0,"0"0"15,0 0-15,0 0 0,0 0 0,0 0 16,0 0-16,0 0 15,0 0-15,0 0 0,0 0 16,0 0-16,0 0 0,-10 18 0,10-18 16,0 0-16,0 0 15,0 0-15,0 0 0,0 0 0,0 0 16,22 11-16</inkml:trace>
  <inkml:trace contextRef="#ctx0" brushRef="#br1" timeOffset="210638.7286">9997 10111 0,'0'0'0,"0"0"0,0 0 0,30 6 15,-13-6-15,4 1 0,4 1 16,8 2-16,-1 0 0,2-1 15,2 1-15,4-1 0,-1 1 16,-4 0-16,-3-1 0,-4-3 16,-4-3-16,-4-1 0,-5-3 0,-1 3 15,-4-1-15,-2 3 0</inkml:trace>
  <inkml:trace contextRef="#ctx0" brushRef="#br1" timeOffset="210838.5727">10310 9982 0,'0'0'16,"0"0"-16,0 0 0,0 0 0,0 0 15,-13 29-15,13-29 0,-11 26 16,6-12-16,-2 3 0,1 2 16,0 1-16,1 1 0,0 2 15,1 1-15,0 7 0,2-2 16,3-1-16,4-3 0,-1-5 0,0-2 15,-1-2-15</inkml:trace>
  <inkml:trace contextRef="#ctx0" brushRef="#br1" timeOffset="211489.5965">11160 9988 0,'0'0'0,"1"-5"0,1-2 16,0 0-16,-1 0 0,0-2 0,1-2 16,-1 1-16,-1 2 0,-1-6 15,-3 3-15,-2-1 0,-2 3 0,-6 0 16,-5 2-16,1 5 0,2 2 15,-5 3-15,-4 2 16,1 1-16,0 0 0,-5 6 0,2 4 16,2 0-16,4-1 0,1 6 15,-1 2-15,2-2 0,2-1 16,5 1-16,3 3 0,3-1 16,1-5-16,4 3 0,2-3 15,3-2-15,2-3 0,2 1 16,1-3-16,0-1 0,-2-2 0,4-3 15,1 0-15,3-4 0,-1 0 16,4-1-16,3 0 16,-1-2-16,-3-3 0,2-1 15,0-4-15,-2 0 0,0-1 0,-1 0 16,1 0-16,-3-2 0,0 1 16,-2 1-16,0 0 0,-2 1 15,-1 0-15,-3 0 0,0-1 16,-2 3-16,-1 4 0,1-1 15,-2 1-15,0 0 0,0 1 0,-2 3 16,0 0-16,-1 3 0,-2-1 16,-1 2-16,-4 0 15,1 1-15,1 0 0,-1 0 0,-1 3 16,2 0-16,-1 0 0,0 6 16,2-3-16,0 0 0,2 1 0,0 1 15,1-1-15,1 0 16,-1-1-16,4 0 0,1 3 15,1-2-15,2 1 0,4-2 16,3-1-16,-2-2 0,-2 2 0,-1-6 16</inkml:trace>
  <inkml:trace contextRef="#ctx0" brushRef="#br1" timeOffset="211788.7163">11379 10243 0,'0'0'0,"0"0"16,0 0-16,0 0 0,0 0 0,-12 31 16,12-31-16,-7 25 0,4-11 0,-1 1 15,-1-1-15,2 2 16,0 1-16,-2 0 0,0 1 15,0-3-15,1 2 0,-2 1 16,2-4-16,0 1 0,-1-1 0,1-3 16,1 2-16,0-8 0,1 2 15,1-4-15,1 1 16,2-3-16,2-1 0,-1 0 0,0 0 16,-1 0-16</inkml:trace>
  <inkml:trace contextRef="#ctx0" brushRef="#br1" timeOffset="212289.1454">11617 10189 0,'0'0'0,"0"0"0,0 0 16,0 0-16,0 0 0,0 0 0,0 0 15,0 0-15,0 0 0,0 0 16,20 21-16,-20-21 0,0 0 15,7 25-15,-7-25 0,-2 21 16,2-21-16,-8 25 0,0-13 16,-1 1-16,-1-5 0,-1 2 0,-1-2 15,1 0-15,0 1 0,1-2 16,2 0-16,0-2 0,1 1 16,2-2-16,0 0 0,2 0 15,1-2-15,2-2 0,0 0 16,2 1-16,5-1 0,4 1 15,3 1-15,1-2 0,1 0 0,0 0 16,1 3-16,-1-2 16,1 2-16,3 1 0,-3-1 15,-1 1-15,-3-1 0,-2 4 16,-2 1-16,-2-1 0,-4 3 0,-3 1 16,-3 0-16,-4 1 0,-1-2 0,-1 4 15,0-2-15,-2 2 16,-2-1-16,0 1 0,-1 0 15,-2-3-15,1 0 0,-1 0 16,2-4-16,1 1 0,2-1 0,1-1 16,1-2-16,1-3 15,2 1-15,-1-8 0,2-1 0,-1-1 16,2-3-16,0 1 0,1 2 16,1 1-16</inkml:trace>
  <inkml:trace contextRef="#ctx0" brushRef="#br1" timeOffset="212672.9953">11986 9708 0,'0'0'0,"0"0"16,0 0-16,16 20 0,-16-20 0,22 25 16,-6-6-16,-2 1 0,0 0 15,3 13-15,0 5 16,-3-1-16,-1-1 0,0 12 0,-2 1 16,-2-3-16,-2-1 0,-4 7 15,-2 1-15,-2-6 0,-2-5 0,-3 5 16,0-1-16,-2-6 15,-1-5-15,-3 4 0,-2 1 16,-3-8-16,1-4 0,-2-3 16,-1-3-16,4-3 0,3 1 0,-1-3 15,1-2-15,1-4 0,1-3 16,3-1-16,-1 0 0,2-3 16,3-2-16,0-2 0,1 1 15,-1-1-15</inkml:trace>
  <inkml:trace contextRef="#ctx0" brushRef="#br1" timeOffset="212972.0808">12559 10178 0,'0'0'0,"0"0"0,0 0 16,33-7-16,-16 6 0,5 1 16,4 0-16,10 4 0,0-3 0,4 2 15,2 0-15,7 4 0,-1-1 16,-2 0-16,-2 0 0,3 1 16,-4 0-16,-5 1 0,-4-1 15,-7-4-15,-6 1 0,-7-3 16,-4-1-16,-4-5 0,-1-2 0,-3 1 15,0 2-15,0 0 0</inkml:trace>
  <inkml:trace contextRef="#ctx0" brushRef="#br1" timeOffset="213206.034">12963 9955 0,'0'0'16,"0"0"-16,0 0 0,0 0 16,0 0-16,-4 27 0,4-27 15,-4 26-15,4-26 0,-4 34 16,1-15-16,0 2 0,0 0 0,0 5 16,-2 3-16,0 7 0,0-2 15,0 3-15,-1 1 0,0 5 16,0-4-16,2-7 0,0-7 15,1-4-15</inkml:trace>
  <inkml:trace contextRef="#ctx0" brushRef="#br1" timeOffset="214057.5596">5988 7881 0,'0'0'0,"0"0"16,0 0-16,0 0 0,0 0 15,0 0-15,0 0 0,0 0 0</inkml:trace>
  <inkml:trace contextRef="#ctx0" brushRef="#br1" timeOffset="214256.7486">6060 7812 0,'0'0'0,"0"0"0,0 0 16,0 0-16,0 0 0,0 0 16,0 0-16,0 0 0,0 0 0,13 21 15</inkml:trace>
  <inkml:trace contextRef="#ctx0" brushRef="#br1" timeOffset="215306.2542">13842 9694 0,'0'0'16,"0"0"-16,0 0 0,0 0 0,0 0 16,-19 16-16,19-16 15,-29 23-15,12-10 0,-3 5 0,-3 4 16,-1 2-16,2-1 0,-7 12 16,-2 5-16,-1 6 0,4-4 15,2 11-15,5-2 0,4-4 16,5-2-16,5-2 0,4 3 15,3-6-15,2-4 0,8 3 16,6 0-16,-1-7 0,2-3 0,0 2 16,3-5-16,0-2 0,1-5 15,7-2-15,4-1 0,-3-3 16,-1-6-16,5-7 0,4-4 16,-8 1-16,-8-1 0,-5 1 15</inkml:trace>
  <inkml:trace contextRef="#ctx0" brushRef="#br1" timeOffset="215596.0526">14095 9919 0,'0'0'0,"0"0"0,0 0 15,0 0-15,0 0 0,0 0 16,0 0-16,-12 32 0,12-32 0,-12 27 16,3-10-16,-1 2 0,0 2 15,0 0-15,-1 2 16,1 1-16,2-3 0,-2 11 0,0-2 16,2-2-16,0-3 0,2 0 15,0 0-15,2-4 0,1-3 0,0 1 16,3-3-16,3-5 15,2-4-15,-1 0 0,0-3 16,-1 1-16</inkml:trace>
  <inkml:trace contextRef="#ctx0" brushRef="#br1" timeOffset="215839.1206">14245 10056 0,'0'0'0,"0"0"0,0 0 0,0 0 0,25-5 16,-25 5-16,37-2 16,-14 2-16,4 0 0,1 1 15,2 0-15,8 4 0,-2-1 0,0-2 16,1 0-16,1 2 0,-2 0 16,-4 0-16,-3-1 0,-2 0 15,-3 0-15,-3-1 0,-1-3 16,-7 0-16,-4-3 0,-1 2 15,-3 1-15,1-3 0</inkml:trace>
  <inkml:trace contextRef="#ctx0" brushRef="#br1" timeOffset="216089.9503">14630 9918 0,'0'0'0,"0"0"0,0 0 15,0 0-15,0 0 0,0 0 16,-6 24-16,6-24 0,-9 25 0,9-25 16,-11 30-16,5-14 0,1-1 15,-2 3-15,-2 3 16,-1-3-16,-1 0 0,-1 5 0,2-3 16,1-2-16,2 1 0,-1-3 15,1-2-15,3-1 0,1-1 16,3-7-16,3-3 0,-1 2 15,0-4-15,-2 0 0</inkml:trace>
  <inkml:trace contextRef="#ctx0" brushRef="#br1" timeOffset="216439.0904">14991 9965 0,'0'0'0,"0"0"0,0 0 15,0 0-15,0 0 0,23 0 16,-23 0-16,21 9 0,-21-9 0,24 11 16,-12-2-16,-1 0 0,0 1 15,-2 2-15,-2 1 16,-3 0-16,-1 0 0,-4 2 0,-3 1 16,-3-1-16,0 1 0,-9 5 15,-4 0-15,2-1 0,-1 0 16,0-2-16,1 1 0,3-1 15,2-3-15,0 2 0,1-2 16,5-4-16,0-1 0,4-2 16,1 2-16,1-3 0,1 0 0,5-3 15,5 0-15,4 0 0,4-1 16,4 0-16,4 1 0,3-1 16,1-2-16,5-1 0,-3-1 15,-5-2-15,-5 3 0,-5-3 16</inkml:trace>
  <inkml:trace contextRef="#ctx0" brushRef="#br1" timeOffset="219022.3324">15563 10164 0,'0'0'0,"0"0"15,0 0-15,0 0 0,0 0 0,0 0 16,0 0-16,0 0 15,0 0-15,0 0 0,0 0 16,0 0-16,0 0 0,0 0 0,22-6 16,-22 6-16,30 5 0,-30-5 15,44 1-15,-19 0 0,2 1 16,8-1-16,2 0 0,-2 0 16,-2 0-16,-1 2 0,-1-1 15,3 0-15,-3-1 0,-3 1 16,0-4-16,-5 2 0,-3 0 15,-5 0-15,-1 0 0,-4-1 0,-2 1 16,-3-3-16,-2-1 16,-3 0-16,-2 0 0,-4-3 0,0 0 15,-2-4-15,0 1 0,2 1 16,0 2-16,1 1 0</inkml:trace>
  <inkml:trace contextRef="#ctx0" brushRef="#br1" timeOffset="219272.5103">15932 9953 0,'0'0'16,"0"0"-16,0 0 0,0 0 0,0 0 16,0 0-16,0 0 15,0 0-15,0 0 0,0 0 0,-13 22 16,13-22-16,0 0 0,-14 35 16,8-20-16,1 2 0,-1-1 0,0 4 15,-2-1-15,0 2 16,1-1-16,-4 9 0,-2 0 15,2-1-15,1-1 0,1-2 16,0-2-16,1-4 0,0 1 0,3-5 16,3 0-16,0-5 0,4-2 15,-1-2-15,0-2 0,0 2 16</inkml:trace>
  <inkml:trace contextRef="#ctx0" brushRef="#br1" timeOffset="219777.1477">16363 9936 0,'0'0'0,"0"0"16,0 0-16,0 0 0,0 0 15,24 13-15,-24-13 0,23 14 16,-23-14-16,24 20 0,-12-7 15,-2 1-15,-1-2 0,-1 1 16,-2 3-16,-1 0 0,-2-2 0,-4 1 16,-3 2-16,-3-2 15,-2-1-15,-4 0 0,-1 1 0,0-3 16,2-1-16,1-1 0,0-1 16,2-2-16,2-1 0,0 0 15,3-3-15,-1 0 0,1 1 16,2-3-16,1 2 0,1 0 15,0-3-15,5 2 0,3 0 16,2 1-16,2-1 0,3 0 0,3 1 16,-2 1-16,0 1 0,4 4 15,-2 0-15,-1 1 0,-3-2 16,-3 4-16,-2 0 0,-3 2 16,-2 0-16,-4 0 0,-2 2 15,-1 0-15,-2 0 0,-3 0 16,-1 0-16,-4 1 0,-1-3 0,-1 0 15,-3 0-15,1 0 16,2-6-16,-3 4 0,2-2 16,4-3-16,1 0 0,1-4 15,0 0-15,2-6 0,3 0 0,0 0 16,2-1-16,0 3 0</inkml:trace>
  <inkml:trace contextRef="#ctx0" brushRef="#br1" timeOffset="219988.8031">16993 10267 0,'0'0'0,"0"0"0,26 3 0,-26-3 16,37 1-16,-11 0 0,3 1 15,8 0-15,-2 0 0,9 5 16,0-2-16,-4 1 0,-5-1 0,-5 0 15,-6-5-15,-4 1 0,-3 0 16,-4 1-16</inkml:trace>
  <inkml:trace contextRef="#ctx0" brushRef="#br1" timeOffset="220222.2328">17152 10253 0,'0'0'0,"0"0"16,0 0-16,0 0 0,0 0 0,-10 28 15,10-28-15,-4 25 0,4-25 16,-6 23-16,3-10 0,1-2 16,1-1-16,1 2 0,0-1 15,0-1-15,0 1 0,3-1 16,5-3-16,-1-9 0,2-6 15,-1 0-15,-1 1 0,-2 1 16</inkml:trace>
  <inkml:trace contextRef="#ctx0" brushRef="#br1" timeOffset="220422.659">17647 10265 0,'0'0'0,"0"0"16,0 0-16,0 0 0,0 0 0,0 0 15,0 30-15,0-30 0,0 0 16,5 26-16,-5-26 0,0 0 16,14 24-16,-8-20 0,-1 0 15,-1 0-15</inkml:trace>
  <inkml:trace contextRef="#ctx0" brushRef="#br1" timeOffset="220617.3995">18110 10346 0,'0'0'0,"0"0"0,0 0 0,0 0 15,0 0-15,0 0 0,0 0 16,0 0-16,0 0 0,0 0 15,0 0-15,0 0 0,0 0 0,0 0 16,9 21-16,-9-21 0,0 0 16,0 0-16</inkml:trace>
  <inkml:trace contextRef="#ctx0" brushRef="#br1" timeOffset="220905.6108">18449 10289 0,'0'0'0,"0"0"15,0 0-15,0 0 0,29-1 0,-29 1 16,36 0-16,-14 1 15,1 0-15,3 1 0,1 1 16,7 1-16,-2 0 0,1 3 16,0 0-16,-2-3 0,-3-1 0,1-2 15,-6-1-15,-4 0 0,-4 0 16,-2 0-16</inkml:trace>
  <inkml:trace contextRef="#ctx0" brushRef="#br1" timeOffset="221139.3464">18762 10147 0,'0'0'0,"0"0"16,0 0-16,0 0 0,0 0 0,-12 27 15,12-27-15,-12 22 0,12-22 16,-14 28-16,5-12 0,0 2 15,0-2-15,1 2 0,2-2 16,-1 0-16,2-2 0,1 4 16,3-3-16,5-1 0,2-4 0,-1-3 15,-1-3-15,-1 3 0</inkml:trace>
  <inkml:trace contextRef="#ctx0" brushRef="#br1" timeOffset="221473.0808">19118 10115 0,'0'0'0,"0"0"15,0 0-15,0 0 0,-5 23 0,5-23 16,-9 27-16,3-11 0,0-2 15,-3 5-15,-1 3 16,-1 2-16,0-3 0,-3 11 16,0 1-16,2-4 0,1-1 0,-1 4 15,1 0-15,1 0 0,0-7 16,2 3-16,0-3 0,1-3 16,1-4-16,1 0 0,1-4 15,0-3-15,2-1 0,2-5 16,1 1-16,3-3 0,0-5 0,-1 1 15,1 1-15,-1 0 16</inkml:trace>
  <inkml:trace contextRef="#ctx0" brushRef="#br1" timeOffset="222089.5214">19392 10145 0,'0'0'0,"0"0"16,0 0-16,0 0 0,0 0 0,0 0 15,28 1-15,-28-1 0,24 3 16,-24-3-16,33 9 16,-17-4-16,0 1 0,-1 1 0,-1 2 15,0-2-15,-1 0 0,-1 0 16,-1 4-16,-2-2 0,-1 1 15,-3 3-15,-2-2 0,-1 3 16,-4-3-16,-1 7 0,-3-1 16,-4 1-16,-4-3 0,-3 3 0,-4-3 15,2 2-15,0 0 0,-2-4 16,-2 0-16,-4 4 0,0-2 16,3-1-16,2 0 0,3-3 15,3 0-15,1-1 0,2 1 16,3-3-16,1-2 0,3-2 15,1-1-15,3-1 0,0 3 0,2-1 16,0 0-16,1-1 16,1 4-16,4-3 0,2 0 0,1-1 15,2-2-15,7 2 16,3-3-16,0 3 0,0-2 0,2 1 16,2-1-16,0-1 0,-1 3 15,-1-2-15,-1-1 0,1 0 16,0 0-16,3 3 0,-3-2 15,-3 1-15,-3-1 0,-2-1 16,-3 1-16,-3 1 0,-1-2 0,-1-2 16,-1 1-16,-1 1 15,0 0-15,-2 0 0,0 0 0,-1 0 16,1 0-16,-3 0 0,2 0 16,-2 0-16,2-1 0,-2 1 15,2-2-15,-2 2 0,2-1 0,1 1 16,-1-3-16,0 2 0,0-2 15,0 3-15</inkml:trace>
  <inkml:trace contextRef="#ctx0" brushRef="#br1" timeOffset="226339.5022">20399 10413 0,'0'0'0,"0"0"15,0 0-15,0 0 0,0 0 0,0 0 16,0 0-16,0 0 0,28-10 15,-28 10-15,39-1 16,-15-2-16,4 1 0,1 1 0,3 1 16,2 1-16,0 1 0,9-2 15,-1 0-15,6 4 0,-3-1 16,-4 1-16,-2-1 0,-7 1 16,-6 0-16,-2-1 0,-1-3 15,-7-2-15,-3 0 0,-2-5 16,-2 0-16,-2 0 0,-2 3 0,0-1 15</inkml:trace>
  <inkml:trace contextRef="#ctx0" brushRef="#br1" timeOffset="226589.9746">20833 10206 0,'0'0'0,"0"0"15,0 0-15,0 0 0,0 0 0,-19 14 16,19-14-16,-15 13 0,15-13 16,-17 20-16,10-6 0,-2 0 15,0 1-15,0 0 0,0 3 16,1 2-16,0-2 0,-2 8 16,1 2-16,0-3 0,2 3 15,2 0-15,4-1 0,1 0 16,0-2-16,0 0 0,0-3 0,0-5 15</inkml:trace>
  <inkml:trace contextRef="#ctx0" brushRef="#br1" timeOffset="227407.5502">21570 10495 0,'0'0'0,"0"0"16,12-17-16,-4 6 0,0 0 0,2-6 16,0-1-16,2-7 15,-1 3-15,-1-3 0,-1 1 16,-2 2-16,-2 0 0,-1-1 16,-3 0-16,-2 5 0,0-2 0,-5 5 15,-2 2-15,-4 4 0,-2 2 16,-4 3-16,-1-1 15,4 3-15,-2 3 0,-5 3 16,-1 3-16,2 2 0,3-1 0,0 4 16,2 1-16,3 1 0,2 0 15,2 2-15,4 4 0,0-1 16,3 1-16,3-2 0,4 0 16,0-2-16,2 0 0,3-2 15,3 1-15,0-4 0,-1 0 0,2-1 16,-1-3-16,-1 0 0,-2 0 15,3-2-15,1-3 0,1-2 16,-2 0-16,-2-2 0,0 0 16,0-1-16,-1-1 0,1-2 15,0-1-15,-2 2 0,-1-2 0,-1 0 16,0-3-16,-1 3 16,-1-1-16,-1-2 0,0 2 15,-1-1-15,-1 2 0,0 0 16,0-2-16,-1 3 0,0 2 0,-1 0 15,0 2-15,0 2 0,0 0 16,-2 2-16,-2 0 0,1 3 16,0-1-16,-3 3 0,-2 4 15,1-1-15,-2 1 0,-1 4 16,-1 3-16,-2 6 0,1-2 0,1 4 16,-1 5-16,3-1 15,0 1-15,-3 8 0,-2 4 16,1-3-16,1 1 0,-3 10 15,-2 0-15,3-2 0,0-6 0,-1 14 16,-2 4-16,4-8 0,2-3 0,-1 0 16,-1 4-16,0-5 15,-2-2-15,-1 6 0,0-2 16,2-5-16,0-7 0,-1 0 16,1 0-16,3-4 0,3-5 0,1-1 15,0 0-15,1-4 16,2-2-16,0-3 0,-1-1 15,2-5-15,0-2 0,0-3 16,2-5-16,-1 1 0,-1-1 0,3-4 16,0 0-16,0 0 0,2-6 0,1-5 15,2-6-15,-1-3 16,0-4-16,1 5 0,-2 3 16,-1 3-16</inkml:trace>
  <inkml:trace contextRef="#ctx0" brushRef="#br1" timeOffset="227935.0671">21988 9938 0,'0'0'0,"0"0"0,0 0 0,0 0 16,14 22-16,-14-22 0,14 28 16,-14-28-16,15 36 0,-8-11 15,2 2-15,0 0 0,0 1 0,1 12 16,0 4-16,0 8 0,-3-5 15,-2 3-15,-3 3 0,-1 4 16,-2-4-16,-3-2 0,-4-1 16,-2 3-16,0-6 0,-1-1 15,0 0-15,0-9 0,0-2 0,-5-2 16,-2-1-16,-3-4 16,-1-3-16,0 0 0,1-4 15,2-3-15,4-4 0,-4 1 16,-1-1-16,2-3 0,3 0 15,0-4-15,1 0 0,2-4 0,2 1 16,2-2-16,2 2 0,1-1 16,2-1-16,0 0 0,1-2 15,2 0-15,-3-2 0,3 2 16,-2 0-16,2 0 0,0 0 16,0 0-16,0 0 0,0 0 15,-2 0-15,2 0 0,-2 0 16,2 0-16</inkml:trace>
  <inkml:trace contextRef="#ctx0" brushRef="#br1" timeOffset="229473.563">13791 10720 0,'0'0'0,"0"0"0,0 0 16,0 0-16,0 0 0,0 0 15,0 0-15,0 0 0,0 0 16,0 0-16,0 0 0,0 0 16,0 0-16,23-14 0,-23 14 15,0 0-15,32 0 0,-32 0 16,29 0-16,-29 0 0,36 4 0,-14-4 15,4 1-15,0-1 0,0-1 16,13 1-16,3-3 0,-1 2 16,0 1-16,14 0 0,3 1 15,-3 2-15,-3-3 0,15 0 16,4 0-16,-4 1 0,-2 1 0,16-5 16,3-3-16,-1 5 0,-9 4 15,15 1-15,2-4 16,9-3-16,-14-1 0,10 4 15,7 3-15,-15 1 0,-11-1 0,12 1 16,5 0-16,-10-1 0,-8-3 0,13 3 16,8-2-1,-14 5-15,-8 1 0,14-2 0,8 2 16,-11-4-16,-8-2 0,11 1 16,8-1-16,-7 2 0,-7 1 0,8 3 15,4 1-15,-12-1 0,-8-1 16,13-2-16,5 3 15,-11-2-15,-9 1 0,7 1 16,6 0-16,-11-3 0,-6-3 0,4 4 16,5 0-16,-10-2 0,-7 1 15,6 0-15,4 3 0,-14-4 16,-10-4-16,6 1 0,3 1 16,-8 2-16,-7 1 0,2-1 15,3-2-15,-5-1 0,-5 0 16,3 3-16,2 1 0,-13-1 15,-6-2-15,1 2 0,1-2 16,-2 1-16,0-1 0,-2-1 0,-3 0 16,-5 2-16,-3-1 0,-5-1 15,-2 0-15,-2 0 0,2 0 16,-2 0-16,2-1 0,-2 1 16,0 0-16,0 0 0,0 0 15,-1 2-15,-1 0 0,-6-1 16,-3-1-16,-4 0 0,-5-1 0,4 1 15,3-2-15,3 1 0</inkml:trace>
  <inkml:trace contextRef="#ctx0" brushRef="#br1" timeOffset="230356.4421">14053 10996 0,'0'0'16,"0"0"-16,0 0 0,0 0 15,0 0-15,0 0 0,0 0 0,0 0 16,0 0-16,0 0 0,0 0 16,0 0-16,25-12 0,-25 12 15,26-3-15,-26 3 0,35-3 16,-11 2-16,2-2 0,2 3 16,-1 0-16,8 0 15,7 3-15,9-6 0,-1 0 0,11 3 16,2 0-16,11 0 0,0 2 15,0-1-15,1-1 0,11 4 0,-2-1 16,0 1-16,1-4 16,9 3-16,-2-2 0,35 5 15,-12 1-15,-8-3 0,-4-4 0,1 4 16,0 3-16,-2-3 0,-3-1 16,1 1-16,2-1 0,-5 1 15,-2 3-15,2-3 0,3 2 16,-4-5-16,-2-1 0,2 3 15,1 4-15,-6 0 0,-4 3 0,4-3 16,2-3-16,-6 1 16,-5 2-16,4 0 0,2 3 15,-7-5-15,-3 1 0,2 0 16,-1 2-16,-7 0 0,-6-1 0,0 4 16,1 0-16,-3-4 0,-2-2 15,-1-3-15,-2 1 0,-5 0 16,-4 1-16,-5 2 0,-2-4 15,-4 1-15,-3-3 0,-4-3 16,-2 3-16,-7 0 0,-4-2 0,-6 0 16,-3 2-16,-3-4 15,-3 1-15,-1 1 0,1 2 16,-4 0-16,0 0 0,0 0 0,0 0 16,0 0-16,0 0 0,-2-2 15,-1 2-15,0 2 0,-3 0 16,-1 1-16,-4 3 0,-2-1 15,-3-1-15,4 3 0,2-4 0,2-2 16</inkml:trace>
  <inkml:trace contextRef="#ctx0" brushRef="#br1" timeOffset="238094.2545">5991 11006 0,'0'0'0,"0"0"15,0 0-15,26 0 0,-26 0 0,30 1 16,-11-1-16,4 0 0,4 0 16,9 0-16,3 0 0,2 0 15,2-1-15,12 1 0,2 0 16,-1 1-16,1 1 0,8-1 15,2 1-15,0-1 0,0 0 16,13 2-16,-2-3 0,0 1 16,2 2-16,8 0 0,-2 1 0,-5-4 15,-5-1-15,34 2 0,-9 3 16,-7 3-16,-6-1 0,1-2 16,0 0-16,-5 0 0,-4-1 15,6 1-15,5-2 0,-5 2 16,-3 0-16,6 0 0,1 3 15,-1-3-15,0 1 0,2 0 16,4 1-16,-6-1 0,-3 2 16,5 0-16,1 0 0,-6 0 0,-3-3 15,2 3-15,3 1 0,-2 2 16,-1 1-16,6-4 0,2 0 16,-3-3-16,-4 3 0,0-3 15,-1 3-15,-2 0 0,1 0 0,-2 0 16,-2 0-16,-5 3 15,-4 2-15,-5-3 0,-2-1 16,-6-2-16,-5-1 0,0-1 16,0 2-16,-10-2 0,-6 0 0,-4 0 15,-4-4-15,-2 0 0,-3 0 16,-5-4-16,-5-3 0,-5 3 16,-3-1-16,-3 0 0,-1 3 15,-1-4-15,-1-1 0,-2 3 16,-1-2-16,-9-1 0,-6-1 15,5 1-15,3 0 0,2 3 0</inkml:trace>
  <inkml:trace contextRef="#ctx0" brushRef="#br1" timeOffset="238973.6421">9088 9012 0,'0'0'0,"0"0"0,0 0 0,0 0 0,16-21 15,-16 21-15,18-17 16,-8 8-16,1 0 0,-2-2 0,-2-1 16,0 0-16,-1 1 0,-4 1 15,-2 0-15,-4-1 0,-2 1 16,-4 0-16,-3 2 0,-9-2 16,-4 0-16,-4 0 0,-2 4 15,-1 0-15,-2 1 0,-8 0 16,1 4-16,2 0 0,3 2 0,3 0 15,2 3-15,5 1 0,5 2 16,1 2-16,5 2 0,6-1 16,2-1-16,5 2 0,3 1 15,3 1-15,4 0 0,4 2 16,3 1-16,2 0 0,1-1 16,4 3-16,3 0 0,2 1 0,-1 1 15,-1-1-15,2 2 16,-1-1-16,-1 2 0,4 0 15,-4-4-15,-5 0 0,-4 0 0,-4-3 16,-3 0-16,-5-2 0,-1-1 16,-7-2-16,-4 0 0,-2-2 15,-2 1-15,-3-1 0,-3 0 16,-2-2-16,-2-1 0,0-1 16,-1-3-16,2 0 0,1 2 0,0-3 15,0 0-15,3-2 0,1-1 16,5-1-16,4 0 15,2 1-15,1 1 0,1-1 0</inkml:trace>
  <inkml:trace contextRef="#ctx0" brushRef="#br1" timeOffset="239242.6204">9255 9241 0,'0'0'16,"0"0"-16,0 0 0,0 0 0,0 22 16,0-22-16,-3 21 0,3-21 15,-6 28-15,3-12 0,-3 2 16,-1-2-16,-1 0 0,-3 2 16,0 1-16,1-4 0,0-1 0,2-3 15,-1 0-15,2-2 0,2-3 16,-1 0-16,3-2 0,-1-2 15,2 0-15,2-2 0,2-4 16,3-2-16,1-1 0,0 2 16,-1-1-16,0 2 0</inkml:trace>
  <inkml:trace contextRef="#ctx0" brushRef="#br1" timeOffset="239773.8106">9571 9196 0,'0'0'16,"0"0"-16,0 0 0,0 0 0,0 0 16,0 0-16,0 0 0,27 13 15,-27-13-15,0 0 0,18 17 16,-18-17-16,4 15 0,-5-7 16,-1 0-16,-1 1 0,-3 0 0,-2-1 15,0-1-15,-3-1 16,0 3-16,-3-1 0,-1 1 15,-1-3-15,1 0 0,1 0 0,0-2 16,3 1-16,2-2 0,-2 1 16,2 0-16,3-2 0,1 1 15,0-2-15,2-1 0,1 0 16,2 0-16,2 1 0,5-1 16,0-1-16,2 1 0,2 0 15,2-1-15,1 1 0,-1 0 16,1 1-16,3 0 0,-4 2 0,1-1 15,6 3-15,-2-2 16,-2 3-16,-1 2 0,-2 0 16,-2 3-16,-2-3 0,-2 0 0,-2 1 15,-4 2-15,-2 0 0,-1 0 16,-5 2-16,-2-1 0,-1 0 16,-1 0-16,0-2 0,-1 0 15,0 1-15,0 0 0,-3-1 16,0-2-16,0-1 0,0-1 0,2 1 15,2-1-15,1 0 16,2 0-16,1-3 0,0-1 0,3 3 16,-1-4-16,5-1 0,6 0 15,-2 0-15,-1-1 0,1 1 16</inkml:trace>
  <inkml:trace contextRef="#ctx0" brushRef="#br1" timeOffset="239916.0051">10054 9452 0,'0'0'0,"0"0"15,0 0-15,0 0 0,0 0 0,0 0 16,0 0-16,0 0 16,0 0-16,0 0 0</inkml:trace>
  <inkml:trace contextRef="#ctx0" brushRef="#br1" timeOffset="255937.6449">8445 11007 0,'0'0'0,"0"0"16,0 0-16,0 0 0,0 0 16,0 0-16,0 0 0,0 0 15,26 6-15,-26-6 0,0 0 0,0 0 16</inkml:trace>
  <inkml:trace contextRef="#ctx0" brushRef="#br1" timeOffset="256088.9081">8584 10995 0,'0'0'0,"0"0"16,0 0-16,0 0 0,0 0 0,0 0 15,0 0-15,0 0 0</inkml:trace>
  <inkml:trace contextRef="#ctx0" brushRef="#br1" timeOffset="257007.5424">7453 11769 0,'0'0'0,"0"0"0,0 0 15,0 0-15,30-4 0,-30 4 16,32-1-16,-32 1 0,37 1 0,-15 1 15,2 1-15,-1 1 16,0 1-16,5 3 0,-2 1 16,-3 1-16,-2 1 0,-3 1 0,-4 4 15,-4-1-15,-3-1 0,-6 2 16,-5 2-16,-4-2 0,-5 3 0,-9 5 16,-5 1-16,1-2 15,0-3-15,-5 1 0,-3 0 16,2-1-16,2-2 0,-4 4 15,2-1-15,5-4 0,7-4 0,2-3 16,5-3-16,3-1 0,3-1 16,4-2-16,6 2 0,2-3 15,4 0-15,3-1 0,1 1 16,2-1-16,3 0 0,5-1 16,6 0-16,0 1 0,-1 0 15,4 0-15,4 0 0,-6-1 16,-2-1-16,0 0 0,-1 1 15,-7 0-15,-2 1 0,-3-1 0,-1-1 16,-3 1-16,-4 1 16,-1 0-16,-2-1 0,0 1 0</inkml:trace>
  <inkml:trace contextRef="#ctx0" brushRef="#br1" timeOffset="257341.0659">8122 11396 0,'0'0'0,"0"0"16,0 0-16,0 0 0,0 0 0,0 0 15,0 0-15,-1 25 0,1-25 16,-3 24-16,3-24 0,-4 32 16,2-13-16,-2 0 0,1 3 15,-1-3-15,-1 2 0,1-1 16,0 0-16,-1 5 0,-2-2 16,3-3-16,1-2 0,-1-1 15,1-2-15,0-2 0,1-7 16,-1-2-16,3-4 0,-2 1 15,2-1-15,-2 0 0</inkml:trace>
  <inkml:trace contextRef="#ctx0" brushRef="#br1" timeOffset="257816.1222">8357 11392 0,'0'0'0,"0"0"0,0 0 15,0 0-15,0 0 0,0 0 0,0 0 16,0 0-16,0 0 0,25 11 16,-25-11-16,0 0 0,15 23 15,-15-23-15,7 23 0,-7-23 16,-1 27-16,-5-11 16,-4 0-16,1-2 0,-1-1 0,-1-1 15,0-1-15,-5 2 0,3-3 0,1-1 16,1-1-16,1 0 15,2-1-15,1-3 0,2 2 0,2-5 16,0 3-16,1-1 0,0-1 16,2-2-16,0 0 0,3-2 15,1-1-15,1 2 0,3 0 16,3-1-16,2 0 16,1 0-16,1-1 0,-2 2 0,0 0 15,-1 1-15,1 2 0,-2 2 16,-2-2-16,0 2 15,0 0-15,-2 4 0,-2 2 16,-1-1-16,-3 0 0,-1 3 0,-3 0 16,0 0-16,-1 0 0,-6 4 15,-3 1-15,0 0 0,1-1 16,0 2-16,0 0 16,1 1-16,1-2 0,3-3 15,0-5-15,1-1 0,2-2 16,1 0-16</inkml:trace>
  <inkml:trace contextRef="#ctx0" brushRef="#br1" timeOffset="258073.6368">8607 12034 0,'0'0'0,"0"0"0,0 0 15,31 4-15,-31-4 0,34 4 16,-11-3-16,1 0 0,4 2 0,6 0 16,3 2-16,-2-2 0,-2 0 15,4 0-15,-2-1 0,-6 0 16,-1 1-16,-3-2 0,-2 2 16,-5-2-16,-4-1 0,-1-1 15,-2-2-15,-4 2 0,-2-1 0,0 1 16</inkml:trace>
  <inkml:trace contextRef="#ctx0" brushRef="#br1" timeOffset="258357.7046">8972 11878 0,'0'0'0,"0"0"0,0 0 15,0 0-15,0 0 0,0 0 0,-7 26 16,7-26-16,-7 26 0,2-10 16,1 3-16,-1-1 0,2 0 15,-1 9-15,-3 3 0,1-3 16,2 0-16,0-2 0,-2 0 16,2-3-16,-1-3 0,1 3 15,1-4-15,2-3 0,1-3 0,1-7 16,1-2-16,1-4 0,0-2 15,1 1-15,-2 0 16,0 0-16</inkml:trace>
  <inkml:trace contextRef="#ctx0" brushRef="#br1" timeOffset="258574.2333">9518 11986 0,'0'0'0,"0"0"0,0 22 16,0-22-16,0 36 0,0-5 0,0 6 16,0 0-16,0 0 0,-4 12 15,-2 0-15,0-9 0,2-7 0,1-7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8:01:18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4066 3962 0,'0'0'0,"0"0"0,0 0 16,0 0-16,26-4 0,-26 4 15,31-2-15,-12 0 0,0 1 0,3-1 16,4 0-16,6-1 0,-1 2 15,4 0-15,5 2 0,-5-1 16,-1-1-16,14-2 0,4 0 16,-3-1-16,-1 2 0,11-2 15,3 0-15,-4 2 0,-2-1 0,13 2 16,4-1-16,-10 1 16,-7 0-16,17 0 0,1 0 15,-6 1-15,-2 1 0,32-1 16,-2 0-16,-14 0 0,-10 2 0,7-4 15,6-4-15,-16 5 0,-8 1 16,8 2-16,10 2 0,-11-1 16,-6 1-16,11-4 0,5-1 15,-4-1-15,-5 0 0,8 5 16,7 3-16,-10-4 0,-3-2 0,4-2 16,5 0-16,-14 4 0,-7 2 15,10 0-15,9-3 0,-11 0 16,-7 0-16,4-2 0,3-1 15,-8 3-15,-3 2 0,4 1 32,4-2-32,-9 1 0,-6-1 0,2-1 0,3-2 0,-8 1 15,-8 0-15,4-2 0,2-2 16,-12 2-16,-6 0 0,1 4 16,0-1-16,-5-1 0,-1-1 0,-7-1 15,0 2-15,-4-3 0,-3-2 16,-7 5-16,2 3 0,-2-3 15,0 0-15,0 0 0,0 0 16,0 0-16,0 0 0,0 2 16,0 3-16,0-5 0,0 0 0,-3 1 15,3 0-15,-1 3 0,-2-1 16,1 0-16,1 0 16,0-1-16</inkml:trace>
  <inkml:trace contextRef="#ctx0" brushRef="#br0" timeOffset="1128.5294">13839 3863 0,'0'0'0,"0"0"0,0 0 0,21-7 15,-21 7-15,25-7 0,-7 4 16,3-1-16,1 1 0,5 0 16,4 0-16,8-1 0,2 0 15,6 0-15,3 2 0,13-2 16,-1 3-16,17 0 0,3 1 16,-6 0-16,-3-2 0,15 4 0,0-1 15,6-2-15,-8-1 0,35 1 16,-8 2-16,-14 1 0,-9 1 15,4-3-15,2-2 0,-11 1 16,-7-1-16,7 4 0,5 3 16,-11-2-16,-6 1 0,8-2 15,9-1-15,-11 0 0,-6 2 0,6 0 16,5-1-16,-10 1 16,-7 1-16,4 2 0,3 3 15,-8-3-15,-6-2 0,4 1 0,3-2 16,-14 3-16,-9 1 0,-5-5 15,-2-6-15,-9 3 0,-4 1 16,-8 0-16,-4 0 0,-3-3 16,-2 0-16,-2-1 0,-2 1 15,-3 3-15,0 0 0,-3 1 16,0 2-16,-2-2 0,0 1 0,1-2 16,0 1-16,2-1 0</inkml:trace>
  <inkml:trace contextRef="#ctx0" brushRef="#br0" timeOffset="49597.4097">23662 4960 0,'0'0'0,"0"0"16,0 0-16,15-16 0,-15 16 0,17-14 15,-7 4-15,-2-1 16,0-1-16,1-2 0,1-3 16,0 2-16,0-1 0,1-4 15,-2-2-15,-2 0 0,0 0 0,0 0 16,-2-1-16,1 3 0,-2 1 16,-2 1-16,-1 2 0,-1-3 15,-2 1-15,-1-1 0,-3 0 16,0 3-16,-2 4 0,-4 1 15,-3 1-15,0 2 0,-2 2 0,-2 4 16,-3 2-16,-2 1 0,1 3 16,-8 3-16,-1 5 15,1 2-15,1 1 0,-5 6 16,-2 6-16,-3-1 0,6-2 16,-3 5-16,-3 4 0,7-2 0,6-1 0,-5 6 15,0 3 1,6-5-16,3-4 0,6 2 0,6 1 15,1-4-15,3-2 0,3-1 16,4 1-16,2-4 0,2-5 16,2-5-16,3-3 0,-1-5 0,1 0 15,3 0-15,3-1 16,0-4-16,-2-3 0,8-4 0,5-3 16,-4-1-16,0-1 0,8-5 15,2-1-15,-1-3 0,-1 1 16,0-4-1,-1-2-15,4 1 0,3-1 0,-7-1 16,-3-1-16,-3 3 0,-2 0 0,3-1 16,-1 3-16,-4 2 15,-3 2-15,-4 4 0,-1 3 0,-1-1 16,-2-1-16,-2 3 0,-2 3 16,-1 2-16,-1 1 0,-2 3 15,-2 1-15,-2 2 0,0 1 16,-2 2-16,-1 0 0,-1 4 15,0 0-15,-1 4 0,-1 0 16,1 4-16,-1 1 0,0 3 16,0-1-16,-1 1 0,-1-2 0,-3 5 15,1-1-15,1 1 0,2-1 16,3-1-16,2 0 0,2-2 16,0 0-16,1-2 0,2 0 15,0-4-15,2-2 0,3-2 16,0-1-16,3-2 0,1-3 15,2-1-15,1-2 0,3-2 16,0 0-16,1-3 0,2-1 16,-1-1-16,0-2 0,-3 2 0,-2 1 15,-2 1-15</inkml:trace>
  <inkml:trace contextRef="#ctx0" brushRef="#br0" timeOffset="50147.5349">23857 4912 0,'0'0'0,"0"0"16,0 0-16,0 0 0,0 0 0,-9 26 15,9-26-15,-5 24 0,0-11 16,-2 1-16,0 2 0,-1 3 16,-1 0-16,-1 0 15,-1-1-15,-4 6 0,-1 0 0,2-2 16,0-1-16,0 0 0,3-1 15,2-2-15,-1-2 0,1-5 16,0-3-16,1-2 0,3 0 16,-1-1-16,2-2 0,-1-1 15,1-2-15,4 0 0,0 0 0,1-7 16,2-1-16,3 0 0,2-2 16,2-1-16,2 0 0,2-5 15,0-1-15,2-2 0,-1 0 16,1 1-16,-1 1 0,-1-2 15,0 1-15,-1 0 0,0 2 0,-1 1 16,-1 1-16,0 0 16,0 3-16,-2 2 0,-1 2 15,0 0-15,-2 3 0,1 1 16,-2 3-16,1 3 0,-1 1 0,0 1 16,-2 2-16,-2 0 0,0 0 15,-1 3-15,-1 1 0,-1 4 16,-1 2-16,-2 0 0,-1-1 15,-1 0-15,-1-1 0,1 0 16,-1 0-16,0 1 0,0-2 16,1 1-16,0-2 0,1-1 0,0-3 15,0 0-15,2 0 16,1-3-16,-1-2 0,3-1 16,1-3-16,0 0 0,5-2 0,-3 0 15,0 0-15,0 0 0</inkml:trace>
  <inkml:trace contextRef="#ctx0" brushRef="#br0" timeOffset="50390.9707">24060 5062 0,'0'0'0,"0"0"0,0 0 16,0 0-16,24 1 0,-24-1 0,24 0 15,-24 0-15,32 1 0,-13-1 16,1 1-16,0 0 0,1-1 15,0 1-15,0 1 0,4 1 16,-1-1-16,-2-1 0,-2 1 16,-2 0-16,-3 1 0,-2-2 15,-2-1-15,-1 1 0,-1-1 0,-1 0 16,-1-1-16,-4-2 0,0 1 16,-1 1-16,-2 1 0,3 0 15,-3 0-15,0 0 0</inkml:trace>
  <inkml:trace contextRef="#ctx0" brushRef="#br0" timeOffset="50680.1146">24274 4969 0,'0'0'0,"0"0"0,0 0 0,-3 20 16,3-20-16,0 0 0,-7 25 0,2-15 15,1 2-15,0 2 0,0 3 16,1-1-16,-1-2 0,-2 0 16,0-2-16,1-1 0,-1 1 15,1 0-15,1 0 0,-1-1 16,1 0-16,0-2 0,2 0 16,0-2-16,0 0 0,1-3 15,2-2-15,4 0 0,3-2 0,2-4 16,1-2-16,-1 0 0,-1 1 15,-2 2-15</inkml:trace>
  <inkml:trace contextRef="#ctx0" brushRef="#br0" timeOffset="51006.8417">24661 4906 0,'0'0'0,"0"0"0,0 0 0,0 0 16,0 0-16,-5 25 0,5-25 15,-3 22-15,1-10 0,0 2 16,-2 1-16,1 2 0,0 1 0,-1 0 16,1 1-16,0-2 0,-2 0 15,0 4-15,-2 0 16,2 1-16,-1 1 0,1-3 0,-1-2 15,1-3-15,-1 1 0,1-3 16,0 1-16,1-3 0,-1-5 16,1-1-16,1 1 0,-1-3 15,2 2-15,0-5 0,2 0 16,-2 2-16,2-2 0,0 0 0,2-2 16,0 0-16,0 1 0,1 0 15</inkml:trace>
  <inkml:trace contextRef="#ctx0" brushRef="#br0" timeOffset="51949.2307">23319 5535 0,'0'0'0,"0"0"0,0 0 15,0 0-15,0 0 0,0 0 0,17-16 16,-17 16-16,0 0 0,21-4 15,-21 4-15,0 0 0,33-2 16,-33 2-16,30-1 0,-13 0 16,0 0-16,5-1 0,4 2 15,0 0-15,2-3 0,10 2 16,4 0-16,-1-1 0,-1-1 0,12 1 16,1 1-16,-3 0 15,0 1-15,9-2 0,0-1 0,-4 2 16,-2 0-16,9-1 0,-1 0 15,-5 1-15,-7-2 0,2 0 16,1-2-16,-6 3 0,-5 2 16,1 0-16,1 0 0,-7 0 15,-4 0-15,-1-2 0,-1 0 16,-5-1-16,-2 3 0,-2 0 16,-1 3-16,-3-4 0,-4-3 0,-5 4 15,-2 2-15,-1-3 0,-2-2 16,-1 0-16,0 2 15,-2 1-15,-3 1 0,-6-2 0,-5 0 16,1-1-16,-2 0 0,3 0 16,1-1-16,2 3 0</inkml:trace>
  <inkml:trace contextRef="#ctx0" brushRef="#br0" timeOffset="52452.1661">23190 5683 0,'0'0'0,"0"0"15,0 0-15,0 0 0,0 0 0,0 0 16,0 0-16,0 0 16,0 0-16,28-11 0,-28 11 15,28-5-15,-28 5 0,33-6 16,-13 3-16,2 0 0,2 1 0,3 0 16,2-2-16,9 1 0,-2-1 15,4 1-15,3 2 16,8-2-16,-4 3 0,4-2 0,3 0 15,-3-1-15,-4 0 0,12-1 16,-1-2-16,-2 1 0,-2-1 16,12 0-16,1 1 0,-9 0 15,-5 3-15,2 1 0,2-1 16,2 0-16,-6-1 0,-2 1 16,-1 0-16,-7-1 0,-4 3 0,1-3 15,0 1-15,-4 1 0,-5-1 16,-3 1-16,1 1 15,-6 0-15,-3 1 0,-1 2 0,2 2 16,-5 2-16,-4 0 0,-2-4 16,-3 1-16,-2 0 0</inkml:trace>
  <inkml:trace contextRef="#ctx0" brushRef="#br0" timeOffset="84798.261">25505 4851 0,'0'0'0,"0"0"16,0 0-16,0 0 0,0 0 0,0 0 15,29-5-15,-29 5 16,22-3-16,-22 3 0,37-3 15,-16 3-15,-1 0 0,6-1 16,3-1-16,-1 0 0,0 1 0,11 0 16,3-1-16,-3 0 0,-3 0 15,8 0-15,-1 2 16,-4 0-16,-4 0 0,-2 2 0,-6 0 16,-11 0-16,-3 0 0,-4-1 15,0 0-15,-2-1 0</inkml:trace>
  <inkml:trace contextRef="#ctx0" brushRef="#br0" timeOffset="84973.8372">25489 5044 0,'0'0'16,"0"0"-16,0 0 0,0 0 0,0 0 15,23 6-15,-23-6 0,28 0 16,-28 0-16,40-1 0,-14-2 15,4 1-15,3 1 0,12 0 16,3-2-16,1 2 0,-1-1 16,5-1-16,5-1 15,0 1-15,-10 1 0,-10-1 0</inkml:trace>
  <inkml:trace contextRef="#ctx0" brushRef="#br0" timeOffset="85481.7865">27176 4590 0,'0'0'0,"0"0"16,0 0-16,0 0 0,0 0 0,-6-22 15,6 22-15,0 0 16,-26-15-16,10 10 0,-5 1 16,-4-1-16,-1 1 0,-14 1 15,-4 6-15,1-1 0,1-1 0,-12 4 16,0 1-16,6 0 0,5 0 16,-4 1-16,5 1 0,9-1 15,7 2-15,8-1 0,8 3 16,6 0-16,4 2 0,8-2 15,5 0-15,4 1 0,4 0 0,5 1 16,4 1-16,-1-2 16,2 1-16,9 7 0,2 3 15,-6-4-15,-3-3 0,-2 0 0,-2 1 16,-5 0-16,-4 0 0,-6-1 16,-4 3-16,-5-2 0,-4 1 15,-10-2-15,-8 0 0,-3 0 16,0-2-16,-9 2 0,-5 0 15,2-3-15,2-2 0,-2-1 16,-1 1-16,4-3 0,4-1 0,4-5 16,4-1-16,7 8 0,6 6 15,1-3-15,-1-3 0,2-2 16</inkml:trace>
  <inkml:trace contextRef="#ctx0" brushRef="#br0" timeOffset="85981.5352">27205 4942 0,'0'0'15,"0"0"-15,0 0 0,0 0 0,2 23 16,-2-23-16,-1 24 16,1-24-16,-2 27 0,-2-10 0,0 0 15,-2 1-15,1-2 0,-2 0 16,0-1-16,-1 0 0,0-2 15,-1 3-15,2-1 0,0-2 16,2-2-16,0-2 0,2-4 16,1-1-16,-1-2 0,3-2 15,0 0-15,1-3 0,3-1 0,1 0 16,3-4-16,1-1 0,1 1 16,1-2-16,1-2 0,0-1 15,0 1-15,5-4 0,0 0 16,0 0-16,-1 1 0,0 0 15,-2 2-15,-1 1 0,0 1 16,-3 1-16,-2 3 0,1 1 16,0 2-16,-1 3 0,-2 1 0,0 0 15,-2 1-15,0 4 0,-1 1 16,-1 3-16,-1-1 0,-1 3 16,-1 1-16,0-1 0,0 1 15,-2 4-15,-1 0 0,0-1 16,-2-1-16,1-1 0,-2-1 15,2-2-15,0 0 0,1-2 16,1 0-16,-1 0 0,1-3 0,3-3 16,1 1-16,2-1 15,2 2-15,-1-3 0,-1 2 0,1-1 16</inkml:trace>
  <inkml:trace contextRef="#ctx0" brushRef="#br0" timeOffset="86164.9291">27562 5110 0,'0'0'0,"0"0"0,0 0 0,0 0 16,23-8-16,-23 8 15,21-6-15,-6 3 0,1 0 16,2 2-16,0-1 0,3 1 16,3 0-16,-1 0 0,0 0 0,4 0 15,1 1-15,-3 0 0,-1 0 16,-3-2-16,-2 2 16,-2 0-16,-3 0 0,-3-2 0,-2-2 15,-3-1-15,-4 1 0,0 0 16,-1 1-16,0 1 0</inkml:trace>
  <inkml:trace contextRef="#ctx0" brushRef="#br0" timeOffset="86415.0325">27825 4979 0,'0'0'0,"0"0"15,0 0-15,0 0 0,0 0 0,0 0 16,0 25-16,0-25 15,0 0-15,-7 24 0,7-24 16,-7 26-16,4-13 0,-1 2 16,-2-2-16,-1 0 0,1-2 0,-1 1 15,1 0-15,0-2 0,2-1 16,-1 0-16,1 0 16,1-3-16,0 0 0,2-1 0,1-2 15,2-1-15,3-1 0,-1 0 16,0 0-16,-1 1 0</inkml:trace>
  <inkml:trace contextRef="#ctx0" brushRef="#br0" timeOffset="86665.0463">28262 5038 0,'0'0'16,"0"0"-16,0 0 0,0 0 15,0 0-15,-13 22 0,13-22 16,-8 23-16,8-23 0,-8 22 16,1-9-16,1 0 0,1 0 15,1-2-15,0 1 0,1-1 16,0-2-16,-1-2 0,1 1 0,1-1 16,0-1-16,2-1 0,1-1 15,3-3-15,4-1 0,-2 0 16,0 0-16,-2 0 0</inkml:trace>
  <inkml:trace contextRef="#ctx0" brushRef="#br0" timeOffset="86831.5183">28842 4914 0,'0'0'0,"10"-2"15,6 0 1,8 1-16,9 0 0,-2 0 15,-1 1-15,12 1 0,13 4 16,-7-3-16,-5 0 0,-2-1 0,-9 0 16,-7 0-16</inkml:trace>
  <inkml:trace contextRef="#ctx0" brushRef="#br0" timeOffset="87264.7872">30111 4731 0,'0'0'0,"0"0"16,0 0-16,8-22 0,-8 22 0,5-19 16,-3 7-16,-1 1 15,0-1-15,-3 1 0,-1 0 16,-3 1-16,-2-1 0,-9-1 0,-7 1 16,-2 0-16,-1 1 0,-6 3 15,-5 2-15,1 0 0,0-1 0,-9 4 16,0 2-16,4 0 15,3 0-15,-3 5 0,5 4 16,6 1-16,6-1 0,7 2 16,5 2-16,6-1 0,5-1 0,6 3 15,6 3-15,1-2 0,1 1 16,4 2-16,1 3 16,2-2-16,1 0 0,5 6 0,2 2 15,-4-4-15,-2 0 0,-5 0 16,-2 1-16,-3-1 0,-4-3 0,-2 5 15,-5 3-15,-2-6 16,-2-4-16,-8 0 0,-6 0 16,1-1-16,-2-1 0,0-3 15,1-2-15,0-3 0,2-2 0,1-3 16,0-1-16,7 0 0,3-2 16,2 0-16,1 0 0,0 0 15</inkml:trace>
  <inkml:trace contextRef="#ctx0" brushRef="#br0" timeOffset="87798.1945">30143 5012 0,'0'0'0,"0"0"16,0 0-16,0 0 0,0 0 0,0 20 15,0-20-15,0 0 16,-7 28-16,4-17 0,-2 1 15,0 0-15,-1 0 0,0 0 16,-2 0-16,0 0 0,0-1 0,2 0 16,-1 0-16,2-2 0,-1-1 15,2-1-15,0-2 16,1 0-16,1-3 0,2-2 0,0 0 16,0 0-16,0 0 0,3-4 15,3-1-15,0 0 0,2 0 16,2-1-16,1 0 0,1-1 15,1-3-15,2 1 0,0 0 16,1 0-16,-1 1 0,4-3 16,-2 3-16,1-1 0,-1 0 0,-2 1 15,-1 0-15,-1 1 0,-1 3 16,-4 0-16,0 0 0,-1 2 16,-1 1-16,-1 2 0,-1 1 15,0 2-15,-3-1 0,-1 2 16,0 1-16,-1 1 0,-1 1 0,0 2 15,-1 0-15,-1-1 16,-1 1-16,0 0 0,-1-1 16,1 1-16,0-1 0,1 0 15,-1 2-15,2-1 0,0 0 0,1-2 16,-1 2 0,1 0-16,0-2 0,3 3 0,1-1 0,3-3 15,1-1-15,2 1 0,0-1 16,0 0-16,2-2 0,-1-2 0,-1 1 15,-1-1-15</inkml:trace>
  <inkml:trace contextRef="#ctx0" brushRef="#br0" timeOffset="88465.2587">25218 6332 0,'0'0'16,"0"0"-16,0 0 0,0 0 0,0 0 15,0 0-15,32-10 0,-32 10 16,30-4-16,-10-2 0,5 3 16,-1-1-16,1 1 0,2-1 15,1 0-15,8 1 0,-1-1 16,-1 3-16,1-2 0,-4 1 15,-2 2-15,3 0 0,-3 0 16,-6 2-16,-3 1 0,-5-2 16,-2 2-16,-3-3 0</inkml:trace>
  <inkml:trace contextRef="#ctx0" brushRef="#br0" timeOffset="88648.6536">25275 6591 0,'0'0'0,"0"0"0,0 0 16,0 0-16,0 0 0,35 7 0,-35-7 15,38-1-15,-17 1 0,4 0 16,4 0-16,1 0 0,0 0 16,13 1-16,3 1 0,-9-2 15,-5 1-15,-4-1 0</inkml:trace>
  <inkml:trace contextRef="#ctx0" brushRef="#br0" timeOffset="102148.7764">26496 6219 0,'0'0'0,"0"0"0,0 0 0,0 0 16,0 0-16,0 0 0,0 0 15,0 0-15,0 0 0,0 0 16,2-18-16,-2 18 0,0 0 0,0 0 15,22-8-15,-22 8 16,21-3-16,-21 3 0,31-2 16,-15 2-16,2 0 0,1 0 0,1 2 15,-2-2-15,0 4 0,5-1 16,0 1-16,-1 0 0,-1-1 16,-1 4-16,-2 0 15,-3-2-15,0 2 0,-2 2 0,0 0 16,-2 1-16,-2-2 0,-2 3 15,-3 2-15,-2-2 0,-2 3 0,-3 0 16,-3 0-16,-1-2 16,-4 1-16,-6 2 0,-5 2 15,1-2-15,0 3 0,-11 0 0,-4-1 16,4-2-16,3 2 0,-2-2 16,-1 3-16,4-4 0,1 1 0,-3 2 15,4 0-15,4-5 16,3-2-16,2-2 0,3 3 15,4-4-15,1 0 0,4-4 16,2 3-16,-1-1 0,2-1 0,4-1 16,3 1-16,0-4 0,3 3 15,5-3-15,6 0 16,0 0-16,-1-3 0,6 3 0,2-1 16,0 0-16,1-1 0,6-1 15,1-1-15,-3 3 0,-3-1 0,0 0 16,3-1-16,-4-1 15,-4 1-15,0-1 0,-1 1 16,-1 0-16,0-1 0,-3 4 0,-3 0 16,-2 0-16,-1 0 0,-1 0 15,-1 1-15,-2 2 0,-2-3 16,-2 2-16,0-1 0,1-1 16,-1 0-16,1 1 0,-1 1 15,0-1-15,0-1 0,-1 0 16</inkml:trace>
  <inkml:trace contextRef="#ctx0" brushRef="#br0" timeOffset="106632.2516">27318 5947 0,'0'0'16,"0"0"-16,0 0 0,0 0 0,0 0 15,0 0-15,0 0 16,0 0-16,0 0 0,0 0 0,10 29 16,-10-29-16,0 0 15,3 36-15,-3-36 0,-4 35 0,1-19 16,-2 1-16,1 1 0,-1-1 15,-2-3-15,1 4 0,1-3 16,-2 2-16,1-2 0,-3 3 16,0-1-16,2-5 0,2 1 0,-1-4 15,2 0-15,2-2 0,0-3 16,-1 0-16,2 2 0,1-6 16,-2 1-16,2-1 0,-2-4 15,2 0-15,1-1 0,1 0 16,1-2-16,1 0 0,-1-3 0,3 2 15,1-3-15,1 0 16,0 1-16,1-4 0,-1 2 16,1-2-16,0 3 0,2-6 0,-1 3 15,0 2-15,-1-2 0,1 4 16,0-3-16,0 4 0,-1 0 16,2 1-16,1 4 0,-4-3 15,0 3-15,-1 1 0,-1 3 16,1-1-16,1 2 0,-1-1 15,1 3-15,-1-1 0,-1 3 0,1-1 16,-2 0-16,1 3 0,-2 0 16,1 3-16,-2-2 15,-1 2-15,0 1 0,0 0 0,-2 1 16,0 1-16,-2-2 0,0 3 16,0 0-16,-1-2 0,-1 1 15,0 5-15,1-3 0,-2 2 16,1 0-16,1-2 0,-1-3 15,2-2-15,0 0 0,1-2 16,0-1-16,1 0 0,1 0 0,2 0 16,1-4-16,1 1 0,-1-1 15,1-1-15,0 0 0,1 2 16,-1-3-16,0 1 0,-1-2 16,-1 1-16</inkml:trace>
  <inkml:trace contextRef="#ctx0" brushRef="#br0" timeOffset="113116.3826">23072 8488 0,'0'0'0,"3"-8"0,1-3 15,2-3-15,-1 0 0,1-3 16,-1-3-16,1-3 0,-2 1 0,0 0 16,-2 2-16,-2 1 0,-1 1 15,-4 0-15,-1 0 0,-3 2 16,-3 3-16,-3 2 0,-2 4 15,-3 2-15,-3 4 0,-4 3 16,-2 4-16,-3 2 0,-1 4 16,-3 3-16,0 3 0,-6 6 15,1 1-15,1 4 0,3 3 16,4 1-16,3 0 0,1 6 0,6-3 16,6 0-16,2-1 0,5-5 15,5-3-15,3-3 0,3-3 16,3-2-16,3-1 0,-2-3 15,3-1-15,2-3 0,1-2 16,2-4-16,2-2 0,2-1 16,3-4-16,-2-1 0,0-1 0,4-6 15,3-1-15,-1 0 0,0 0 16,-1-2-16,1-2 0,0 0 16,1-3-16,3-3 0,-2 0 15,-4 2-15,-2 1 0,-2 0 16,-3-2-16,0 1 0,-3 1 15,0 0-15,-1 3 0,-3 5 16,-3 0-16,-1 2 0,0 2 16,0 0-16,0 2 0,-2 3 15,-2 1-15,0 0 0,0 3 0,-4 4 16,0 1-16,-2 3 0,1 2 16,-1 2-16,0 2 0,-2 1 15,-1 1-15,0 3 0,0 1 16,-2 0-16,-1-1 0,-1 8 15,0-3-15,1 1 0,1-1 0,1-2 16,1 0-16,1-5 0,3 0 16,3-4-16,3-1 15,4-4-15,5-3 0,-1-1 16,-2-2-16,-2-1 0</inkml:trace>
  <inkml:trace contextRef="#ctx0" brushRef="#br0" timeOffset="113265.8858">23414 8622 0,'0'0'0,"0"0"0,0 0 16,0 0-16,-19 21 0,19-21 0,-16 24 16,9-8-16,0 1 0,2-1 15,-1-3-15,2-2 0</inkml:trace>
  <inkml:trace contextRef="#ctx0" brushRef="#br0" timeOffset="113921.9749">24108 8485 0,'0'0'0,"0"0"0,0 0 16,4-23-16,-4 23 0,3-22 0,-2 9 15,0 1-15,0-2 0,-1 0 16,-1-1-16,-2-2 0,-3 3 16,-3 1-16,-3 1 0,-1 5 15,-1 5-15,-3 0 0,-2 4 16,-1 1-16,-3 4 0,-1 4 15,-1 3-15,-1 2 0,2 2 0,-8 9 16,-1 3-16,3-1 0,3-1 16,-3 7-16,4 2 15,5-6-15,5-3 0,4 2 0,2 0 16,4-1-16,1-1 0,2-4 16,2-3-16,2-3 0,2-6 15,2-1-15,0-1 0,2-4 16,0-2-16,5-3 0,4-2 15,2-4-15,1-2 0,3-5 16,4-2-16,-1-1 0,1-1 0,0-2 16,2-2-16,-3 0 0,-2-1 15,6-3-15,1 1 16,-5 4-16,-2 4 0,-4-1 0,-4 1 16,-3 3-16,-2 2 0,-2 1 15,-2 3-15,-2 3 0,-1 1 16,-1 4-16,-2 3 0,-1 2 0,-1 2 15,-2 1-15,-2 2 16,-1 1-16,-1 2 0,-2 0 16,-1 2-16,0 1 0,1 1 0,-1 5 15,0-1-15,2-2 0,2 0 16,1-2-16,0-1 0,2-2 16,1-1-16,0-2 0,3-2 15,4-4-15,1-2 0,3-4 16,1-5-16,-2 2 0,0 0 0,-1-1 15</inkml:trace>
  <inkml:trace contextRef="#ctx0" brushRef="#br0" timeOffset="114382.8375">24374 8715 0,'0'0'0,"0"0"0,0 0 16,0 0-16,0 0 0,0 0 15,0 0-15,27 7 0,-27-7 0,0 0 16,20 14-16,-20-14 0,13 17 15,-9-6-15,-1 1 16,0-1-16,-2 1 0,-4 2 0,0-1 16,-4 2-16,0-2 0,-4 2 15,-4-1-15,1 1 0,0-3 16,-4 2-16,2-1 0,0-2 16,1-2-16,3-2 0,1-1 15,3-2-15,2-1 0,6-3 16,1-2-16,3 0 0,0-3 0,4 0 15,3-1-15,2-2 0,3 1 16,4-1-16,1 2 0,-1 0 16,-1 2-16,1 2 0,0 1 15,-2 2-15,0 2 0,-4 2 16,-1 4-16,-5 0 0,-1 0 16,-4 4-16,-2 2 0,-3 2 15,-3 0-15,-3 3 0,-3 1 16,0-2-16,-1 1 0,-5 2 15,0 1-15,0-5 0,2-2 0,1-3 16,3-2-16,3-4 0,0-2 16,3-5-16,3-2 0,3-4 15,3-4-15,3-5 0,4-5 16,2 0-16,-1-1 0,1 0 16,-3 3-16,-1 4 0</inkml:trace>
  <inkml:trace contextRef="#ctx0" brushRef="#br0" timeOffset="114584.6956">24977 8665 0,'0'0'0,"0"0"16,0 0-16,34-7 0,-18 2 16,5 2-16,4 0 0,2 0 15,0 1-15,9 0 0,0 0 16,-3 1-16,-1 1 0,2-2 15,-4 2-15,-7 5 0,-4 3 0,-7-2 16,-4-1-16,-3-2 0,0 0 16,-2-1-16</inkml:trace>
  <inkml:trace contextRef="#ctx0" brushRef="#br0" timeOffset="114749.6518">24958 8920 0,'0'0'0,"0"0"0,0 0 16,35-8-16,-35 8 0,40-8 0,-11 5 15,3 1-15,2 1 0,12-3 16,-1 1-16,-7 1 0,-6 0 16,-4-1-16</inkml:trace>
  <inkml:trace contextRef="#ctx0" brushRef="#br0" timeOffset="115432.2319">26339 8677 0,'0'0'0,"0"0"16,7-16-16,-3 6 0,1-1 0,-1-2 15,0-2-15,2-4 0,-2 1 16,0-2-16,-1-1 0,-2 2 16,-1 1-16,-2 1 15,-3 2-15,0 0 0,-1 4 0,-4 2 16,-3 2-16,-2 4 0,-2 0 16,-1 6-16,-3 3 0,-1 2 15,-2 3-15,-4 10 0,0 4 16,1-1-16,0-1 0,0 4 15,-1 3-15,4 0 0,3 1 0,0 8 16,3 1-16,4-3 0,3-6 16,3 0-16,3-1 0,1-4 15,2-3-15,1-3 0,1-4 16,2-2-16,1-2 0,2-2 16,-1-2-16,1-4 0,-1-2 15,5-2-15,3 0 0,2-2 16,2-2-16,3-3 0,2-5 15,-2 0-15,0-1 0,3 0 16,4-2-16,-4-1 0,-4-1 0,1-2 16,0-3-16,0 2 0,-1 0 15,-1 0-15,-2 0 0,-3 4 16,-2 2-16,-1 1 0,0 4 16,-2-1-16,-1 0 0,-1 3 15,-3 0-15,0 3 0,-1 0 16,-1 4-16,-3 4 0,0-1 0,-3 2 15,-2 4-15,-2 3 16,0 2-16,1 1 0,0 2 16,0 3-16,0-2 0,0 0 0,0 2 15,2 2-15,-1 0 0,0-2 16,2 3-16,1-5 0,2 2 16,1 0-16,1-1 0,1-1 15,2-2-15,1-1 0,2-5 16,0-3-16,3-3 0,1-3 0,-2 1 15,0-2-15,-2 1 0</inkml:trace>
  <inkml:trace contextRef="#ctx0" brushRef="#br0" timeOffset="115766.0167">26600 8950 0,'0'0'0,"0"0"0,0 0 16,0 0-16,0 0 0,35 1 15,-35-1-15,0 0 0,31 2 0,-31-2 16,19 7-16,-10-2 0,0 0 16,-2 1-16,-2 2 0,-2 0 15,0 2-15,-4 1 0,-3 2 16,0-1-16,-2 2 0,-2-1 16,-5 0-16,1 0 0,0-2 15,-2 4-15,1-1 0,0-2 16,4-2-16,0 0 0,2-1 15,2-1-15,0-1 0,4 1 16,3-2-16,4-1 0,1-2 0,6 0 16,2-3-16,6 1 0,0-1 15,3-4-15,4-4 0,-3-1 16,-2-2-16,0-2 0,1-4 16,-1-6-16,-3-1 0,-5 5 15,-2 4-15,-3 1 0</inkml:trace>
  <inkml:trace contextRef="#ctx0" brushRef="#br0" timeOffset="116132.6503">26872 8152 0,'0'0'0,"0"0"0,0 0 15,0 0-15,10-19 0,-10 19 0,0 0 16,31-11-16,-18 9 0,0 1 16,1 1-16,-1 0 0,-2 3 15,-3 2-15,0 2 0,-2 1 16,-2-1-16,-5 4 0,-4 1 16,-1-1-16,-2 1 0,-5 3 15,-1-2-15,1 0 0,4-1 0,-1 0 16,1 1-16,1-2 15,1-3-15,2 2 0,1 0 16,1-2-16,2 1 0,5 0 0,2-1 16,4-1-16,3-1 0,5 0 15,4 1-15,1-1 0,1 1 16,3-2-16,2-2 0,-1-1 16,-4 1-16,-5 0 0</inkml:trace>
  <inkml:trace contextRef="#ctx0" brushRef="#br0" timeOffset="116307.3883">27472 8338 0,'0'0'0,"0"0"0,0 0 16,0 0-16,0 0 0,0 0 15,0 0-15,-30 13 0,30-13 0,0 0 16</inkml:trace>
  <inkml:trace contextRef="#ctx0" brushRef="#br0" timeOffset="120800.3143">25075 10560 0,'0'0'15,"0"0"-15,0 0 0,0 0 16,0 0-16,26 3 0,-26-3 16,30-3-16,-30 3 0,39-4 0,-16 4 15,2 0-15,0 0 0,1 0 16,1-3-16,5 6 0,0-2 16,-2 2-16,-2-2 0,-3 2 0,-3 4 15,-6-4-15,-4 2 16,-1 1-16,-2-3 0,-1-2 0</inkml:trace>
  <inkml:trace contextRef="#ctx0" brushRef="#br0" timeOffset="120983.2512">25028 10953 0,'0'0'0,"0"0"0,0 0 15,0 0-15,0 0 0,31 3 16,-31-3-16,32 1 0,-11 2 0,5 0 16,5 1-16,2-4 0,2 3 15,3-2-15,-6-1 0,-4 0 16</inkml:trace>
  <inkml:trace contextRef="#ctx0" brushRef="#br0" timeOffset="121566.4022">26108 10589 0,'0'0'0,"0"0"15,0 0-15,0 0 0,0 0 0,0 0 16,0 0-16,-3-18 0,3 18 16,0 0-16,0 0 0,25-11 15,-25 11-15,24-3 0,-24 3 16,32-1-16,-14 1 0,1 0 15,5 4-15,-4 0 0,0 3 0,6 3 16,0 1-16,-4 0 0,-3-1 16,0 5-16,-1 3 15,-3-1-15,-4-2 0,-5 6 0,-4 3 16,-6-5-16,-1-1 0,-10 7 16,-4 4-16,-6 0 0,-2 2 15,-4-2-15,-4-1 0,-5 1 16,3-4-16,3 2 0,2 0 15,4-2-15,1-4 0,4-3 16,4-4-16,7 0 0,4-6 16,1 2-16,0-3 0,6 0 0,4 1 15,2-3-15,1-3 0,2 2 16,1 2-16,4-2 0,4 3 16,2-3-16,3-1 0,4 1 15,1 0-15,3-1 0,1 1 16,1-1-16,1 1 0,-1-1 15,-1-3-15,-6 0 0,-4 0 16,-4 1-16</inkml:trace>
  <inkml:trace contextRef="#ctx0" brushRef="#br0" timeOffset="125249.8837">26769 10156 0,'0'0'0,"0"0"0,0 0 0,0 0 15,0 0-15,0 0 0,0 0 16,0 0-16,27 13 0,-27-13 15,0 0-15,27 23 0,-27-23 0,18 23 16,-9-7-16,0-1 0,-1 2 16,3 5-16,2 1 0,-2 1 15,-2 1-15,4 10 0,-1 1 16,-2 3-16,-3-3 0,1 14 16,-2 0-16,-3-4 0,-3-3 15,-6 14-15,-4 3 0,-1-6 16,-2-4-16,-4 8 0,-3-1 15,-3-3-15,-3-1 0,-5 8 16,-2-1-16,1-8 0,1-4 0,-5-1 16,-4 2-16,4-6 0,3-3 15,-20 13-15,2-10 0,14-12 16,9-10-16,9-7 0,6-5 16,4-1-16</inkml:trace>
  <inkml:trace contextRef="#ctx0" brushRef="#br0" timeOffset="125716.8028">25988 10228 0,'0'0'0,"0"0"0,0 0 0,0 0 15,-13 23-15,13-23 0,-11 37 16,5-15-16,-2 3 0,-3 11 0,-1 3 16,-2 4-16,1-1 0,-4 15 15,-2 4-15,1-3 0,2-1 16,-1 13-16,4-1 16,1 5-16,3-9 0,1-4 0,3 3 15,-1-3-15,3-7 0,2-2 16,1-5-16,2-7 0,2-2 15,4-5-15,3-4 0,1-4 0,3-7 16,4-8-16,5-8 16,-9 0-16,-4-2 0,-2 3 0</inkml:trace>
  <inkml:trace contextRef="#ctx0" brushRef="#br0" timeOffset="126149.4015">27206 9897 0,'0'0'0,"0"0"0,0 0 16,0 0-16,0 0 0,34 3 0,-34-3 15,25 8-15,-25-8 0,26 16 16,-14-5-16,-2 3 0,-2 0 16,-4 4-16,-3 1 0,-3 2 15,-4 0-15,-6 6 0,-5 1 16,0-1-16,3-2 0,-5 4 15,0-1-15,3-3 0,0-5 16,4-1-16,2-1 0,1-3 0,2-5 16,3 1-16,4 3 15,4-5-15,1 1 0,3-4 0,2 1 16,1-3-16,1 0 0,5 3 16,3 0-16,0-3 0,0-1 15,-3 0-15,-3-2 0,-2 0 0</inkml:trace>
  <inkml:trace contextRef="#ctx0" brushRef="#br0" timeOffset="128933.6066">23546 10590 0,'0'0'0,"0"0"16,0 0-16,0 0 0,0 0 0,0 0 16,0 0-16,0 0 0,0 0 15,0 0-15,21-19 16,-21 19-16,20-4 0,-20 4 0,28-7 16,-11 4-16,1 2 0,0 1 15,1 0-15,0 0 0,-2 0 0,2 3 16,1 1-16,4 1 15,-1 1-15,-1-1 0,1 4 16,-5-1-16,-1-1 0,-3 3 0,-1 1 16,-2-3-16,-1 2 0,-3 1 15,-3 3-15,-1 0 0,-2-2 16,-7 5-16,-5-3 0,-2 4 16,-1 0-16,-4 3 0,-2 1 15,-5 6-15,-1-3 0,-3 4 16,-5 0-16,4-1 0,0-3 0,-8 7 15,0 0-15,7-6 0,4-2 16,2 0-16,5-5 16,6-5-16,3-3 0,3 0 0,3 0 15,1-4-15,3 0 16,3-3-16,3 1 0,1-3 0,2 1 16,5-3-16,5 0 0,1 0 15,1 0-15,2 0 0,1 0 16,0 0-16,1-3 0,2 3 15,0-2-15,-2 0 0,-2 2 16,0 0-16,-1-3 0,-1 3 0,0 3 16,-2-1-16,-3-4 15,0 2-15,-1-3 0,-2 3 0,-2 3 16,-3 0-16,-1-2 0,0 2 16,-1-3-16,0 3 0,-1-2 15,2 2-15,-1 1 0,1-1 16,0-2-16,0-1 0,-1-1 15,0-2-15,-1 0 0,-1 2 16</inkml:trace>
  <inkml:trace contextRef="#ctx0" brushRef="#br0" timeOffset="129805.4519">24344 10024 0,'0'0'0,"0"0"0,0 0 16,0 0-16,0 0 0,0 0 16,0 0-16,0 0 0,0 0 0,0 0 15,0 0-15,29-7 0,-29 7 16,21 3-16,-21-3 0,25 6 16,-25-6-16,27 7 0,-12-1 15,-1 0-15,0 0 0,-2 1 16,-1 2-16,-2-2 0,-2 2 0,-1 0 15,-3 2-15,-2 0 0,-1 0 16,-4 2-16,-4-2 16,0 0-16,0-2 0,-6 5 0,-1 0 15,0-1-15,-1-2 0,0 0 16,-1-1-16,2-2 0,1 2 16,2-6-16,1 0 0,2 0 15,2-2-15,0 2 0,2-4 16,0 3-16,2-2 0,1 0 15,2-1-15,-3 2 0,3-2 0,3 0 16,1-2-16,2 2 0,0-1 16,3 0-16,3 1 0,-1 0 15,0 0-15,1 0 0,2 1 16,-2 2-16,0 0 0,0-2 16,0 2-16,0 1 0,0 1 0,3 2 15,-3 3-15,-3-3 16,-2 0-16,0 3 0,-3-1 15,-1-2-15,-1 0 0,-2 3 16,-2 0-16,-1-3 0,0 0 0,-1 0 16,-2 0-16,1 1 0,-2-1 15,-2 0-15,0 1 16,3-2-16,-1 1 0,-1-2 0,0-1 16,-1 1-16,0-3 0,0 0 15,0 2-15,0-1 0,1 0 0,-1 1 16,1 0-16,0 0 15,2 0-15,0-1 0,1 0 16,0 1-16</inkml:trace>
  <inkml:trace contextRef="#ctx0" brushRef="#br0" timeOffset="131566.491">24183 10053 0,'0'0'15,"0"0"-15,0 0 0,0 0 0,0 0 0,0 0 16,0 0-16,0 0 16,0 0-16,0 0 0,27-4 15,-27 4-15,22-3 0,-22 3 16,31-1-16,-15 0 0,2 1 0,1 1 15,-1 3-15,1-3 16,-1 0-16,5 2 0,0 1 16,-1-1-16,-1-1 0,0 2 0,0 0 15,-2 1-15,-3 0 0,-1 0 16,-3 3-16,-1-1 0,-1 2 16,-3-1-16,-1 2 15,-2 1-15,-1 1 0,-5 1 0,-2 1 16,-3 0-16,-3 0 0,-3 2 15,-4 4-15,0-2 0,2-4 0,-10 8 16,-2 0-16,1-2 16,2-1-16,0 1 0,1-1 15,2-1-15,1-1 0,2-1 0,2 0 16,0-1-16,2-4 0,4 0 16,3-4-16,3-1 0,1 1 0,2-3 15,2 1-15,1-2 16,1 0-16,4 0 0,2-1 15,2-2-15,1 0 0,4 0 16,5 0-16,-1 0 0,0 0 0,2-1 16,1 0-16,0 1 0,-1 0 15,6-2-15,-2 1 16,-2-2-16,-3 2 0,1 1 0,0 0 16,-2 0-16,-3 1 0,1 2 15,-1-3-15,-1 0 0,-2 1 0,1-2 16,-1 0-16,-4-2 15,-1 3-15,-2-3 0,-1 3 16,-1-1-16</inkml:trace>
  <inkml:trace contextRef="#ctx0" brushRef="#br0" timeOffset="132354.4414">24339 10074 0,'0'0'0,"0"0"0,0 0 16,0 0-16,0 0 0,27-2 15,-27 2-15,23-1 0,-23 1 0,26 3 16,-12-3-16,2 0 0,0 4 15,1-4-15,-1 3 0,0-1 16,-2 1-16,-1 1 0,0 1 16,0 0-16,-2 1 0,-1 0 15,-2 2-15,-1 0 0,-3 0 0,0 2 16,-3 2-16,-1-1 0,-1 1 16,-5-1-16,-3 3 15,-5 4-15,-5 1 0,-1-1 0,-2 2 16,-1-1-16,-2-2 0,0 1 15,-1-2-15,-3 4 0,3-2 16,1-1-16,0-1 0,4-3 16,3-1-16,2-2 0,3 0 15,3-3-15,3 0 0,3-3 16,3 0-16,2-1 0,2 1 0,4-1 16,3-3-16,1-3 0,3 3 15,3-3-15,3 2 0,1-2 16,1 2-16,1 1 0,0-3 15,0 3-15,1 0 0,6 3 16,-1-2-16,-2 2 0,0 0 16,0 1-16,1 3 0,-3 0 15,-1 1-15,-6-2 0,-2-4 0,-4 1 16</inkml:trace>
  <inkml:trace contextRef="#ctx0" brushRef="#br0" timeOffset="135249.9688">21399 9878 0,'0'0'0,"0"0"0,0 0 15,0 0-15,0 0 0,0 0 0,0 0 16,0 0-16,-28-2 0,28 2 16,-28 18-16,11-4 0,0 4 15,-2 5-15,-3 2 0,-7 11 16,0 0-16,1 7 0,0 3 16,-3 11-16,4 0 0,-1 8 15,6-1-15,3-4 0,4-5 0,4 8 16,6-6-16,2-3 0,2-4 15,3 7-15,3-4 0,0-3 16,2-3-16,0-4 0,2-3 16,1-1-16,0-1 0,5-2 15,5 0-15,2-7 0,3-4 0,-8-5 16,-3-8-16,-6-1 16</inkml:trace>
  <inkml:trace contextRef="#ctx0" brushRef="#br0" timeOffset="135769.1692">21258 10393 0,'0'0'16,"0"0"-16,0 0 0,0 0 0,0 0 15,25-4-15,-25 4 16,28 0-16,-28 0 0,32 6 0,-14-2 16,1 0-16,0-1 0,-2 1 15,1 1-15,-2 1 0,-2 1 16,1 1-16,-3 2 0,-3-2 15,-2 1-15,-3 0 0,-1 0 16,-5 2-16,-1 0 0,-9 7 16,-6-1-16,0 1 0,-2 0 0,-6 0 15,-3 0-15,0-1 0,1-2 16,-6 6-16,0-3 0,4-2 16,3-2-16,3 2 0,5-4 15,2-1-15,4-2 0,3-1 16,2-1-16,4 0 0,0-2 15,4 1-15,4-2 0,2-1 16,3 0-16,3-2 0,3-1 16,0 3-16,1-3 0,3 1 15,6-1-15,-2 2 0,0-2 0,8 1 16,2-1-16,-1 3 0,-1 1 16,0 0-16,0-1 0,-6 0 15,-4-2-15,-5 1 0</inkml:trace>
  <inkml:trace contextRef="#ctx0" brushRef="#br0" timeOffset="139716.8109">21715 10674 0,'0'0'0,"0"0"15,0 0-15,0 0 0,0 0 0,0 0 16,0 0-16,0 0 0,0 0 16,0 0-16,34-2 0,-34 2 15,29-1-15,-29 1 0,34 3 16,-13 1-16,2-1 0,0-3 16,-1 0-16,-1 1 0,-1 1 15,8-1-15,0-1 0,-2 3 0,-1-3 16,-1 0-16,-3 1 0,-3-1 15,0 2-15,0-2 0,-1-2 16,0 1-16,-3-2 0,-2 2 16,-1-2-16,-2 3 0</inkml:trace>
  <inkml:trace contextRef="#ctx0" brushRef="#br0" timeOffset="140016.8994">22138 10538 0,'0'0'0,"0"0"15,0 0-15,0 0 0,0 0 16,-5 23-16,5-23 0,-3 24 15,3-24-15,-4 25 0,1-8 16,1-2-16,-1-1 0,-2 4 16,1-1-16,0 2 0,-1-2 0,1 5 15,0-1-15,1-3 0,1 1 16,2-5-16,1-3 0,0-1 16,-1 0-16,0-6 0</inkml:trace>
  <inkml:trace contextRef="#ctx0" brushRef="#br0" timeOffset="140556.7036">22516 10535 0,'0'0'0,"0"0"0,0 0 16,0 0-16,0 0 0,0 0 16,2 25-16,-2-25 0,2 25 0,-2-25 15,3 35-15,-3-19 16,0 1-16,-2 1 0,1 6 16,0-5-16,-1 2 0,-1 4 0,-1 0 15,0-1-15,0-1 16,-1-2-16,1 0 0,0-6 0,1-1 15,0-4-15,1-2 0,-1-1 16,1 0-16,1-3 0,0-1 16,1-3-16,0-4 0,1 0 15,1-3-15,1-3 0,0 0 0,0-1 16,0 0-16,2-3 0,-1-1 16,3-6-16,-1-1 15,3 4-15,1 1 0,1-1 0,1 0 16,1 4-16,-1-1 0,-1-1 15,0 1-15,0 3 0,-1 1 16,-2 1-16,0 0 0,0 2 16,-1 1-16,-1 0 0,1 3 15,-1 1-15,1-1 0,0 4 16,0 0-16,0 1 0,0 2 0,-2 0 16,1 1-16,-1 0 0,1 2 15,-1-2-15,0 0 0,-1 0 16,0 2-16,0-5 0,-2 0 15,0 1-15,0-2 0,1 0 16</inkml:trace>
  <inkml:trace contextRef="#ctx0" brushRef="#br0" timeOffset="140933.3214">22901 10392 0,'0'0'0,"0"0"0,0 0 15,0 0-15,19 22 0,-19-22 16,16 28-16,-7-14 0,0 2 0,1 4 16,1 2-16,-1 2 0,-2-1 15,1 12-15,-2-3 0,-3 3 16,-2-1-16,-4 11 0,-4-2 15,-5 0-15,-5-4 0,-9 8 16,-6 2-16,0-6 0,0-3 16,-3-1-16,-2 0 0,-2 1 15,5-5-15,-3-3 0,-3 0 16,8-6-16,5-1 0,5-5 16,3-1-16,5-5 0,2-3 0,2 0 15,1 2-15,4-7 0,2-1 16,4-4-16,2-2 0,3-2 15,2-1-15,-3 1 0,0-1 16,-2 4-16</inkml:trace>
  <inkml:trace contextRef="#ctx0" brushRef="#br0" timeOffset="143033.285">27872 11045 0,'0'0'0,"0"0"0,0 0 15,0 0-15,0 0 0,24-6 16,-24 6-16,32-4 0,-14 4 16,5 0-16,6-3 0,-1 2 0,1 0 15,12-2-15,3 1 0,0 1 16,-1-2-16,10 2 0,0-2 15,-5 3-15,-2-4 0,4 4 16,-1 1-16,-7-1 0,-6 0 16,1 3-16,-1-2 0,-5 1 0,-6-1 15,-4 2-15,-4-2 16,-5 2-16,-2 0 0,-6 1 16,-4 0-16,-5-1 0,-5 0 0,-7-2 15,-5 1-15,4-1 0,4-1 0,2 0 16</inkml:trace>
  <inkml:trace contextRef="#ctx0" brushRef="#br0" timeOffset="143300.1278">27775 11242 0,'0'0'16,"0"0"-16,0 0 0,26-7 15,-26 7-15,30-4 0,-7 1 16,3-1-16,2 1 0,14-1 0,3 1 16,1-1-16,0 0 0,11 1 15,2 3-15,-6-1 0,-4 0 16,8 2-16,-3 0 0,-8-1 16,-5 3-16,0-3 0,-6-1 0,-10-1 15,-3 2-15,-1-1 0,-1-5 16,-3 2-16,-3 0 0,-2 0 15,-3 1-15,-3 2 0</inkml:trace>
  <inkml:trace contextRef="#ctx0" brushRef="#br0" timeOffset="143650.3508">28773 10782 0,'0'0'0,"0"0"16,0 0-16,0 0 0,0 0 0,33 6 15,-33-6-15,30 11 0,-14-3 16,2 5-16,1 2 0,-1-1 16,0 4-16,3 4 0,-1 3 15,-2-1-15,-2 1 0,-4 0 16,-4 4-16,-4-4 0,-3 0 0,-6 7 15,-6 4-15,-5-4 0,-2-3 0,-4-1 16,-4-1-16,2-2 16,2-2-16,-3 2 0,0-4 15,7-4-15,2-5 0,5-1 16,3-4-16,7-3 0,5-4 0,8-4 16,7-10-16,-4 6 0,-3-2 15,-2 5-15</inkml:trace>
  <inkml:trace contextRef="#ctx0" brushRef="#br0" timeOffset="144183.6859">29768 10731 0,'0'0'15,"0"0"-15,0 0 0,0 22 0,0-22 0,-2 28 16,1-6 0,-1 2-16,0 1 0,-1 4 0,-2 3 15,-2 8-15,-2-2 0,-3 12 16,-2 1-16,3-4 0,0-5 0,-1 5 16,1-4-16,1-5 0,2-5 15,0-4-15,-2-4 16,2-2-16,1-4 0,2-4 0,2-3 15,0-3-15,2-2 0,0-3 16,0 2-16,0-5 0,1-1 0,0-2 16,1-5-16,0-2 15,0 0-15,1-5 0,1-3 16,-1 0-16,0-1 0,1-3 16,1-4-16,1-4 0,1 0 0,-1-2 15,3 2-15,0 0 0,-1 1 16,2 2-16,1-2 0,-1 4 15,0 4-15,-1 0 16,-1 2-16,0 0 0,-1 4 0,0 0 16,0 6-16,-1-2 0,1 3 15,1-1-15,2 0 0,0 2 16,1 2-16,4-2 0,4 3 16,1 1-16,0-1 0,3 3 15,3 0-15,-1 0 0,0 1 0,8 2 16,1 4-16,-1 0 15,-1 0-15,-5 0 0,-7 0 16,-2-3-16</inkml:trace>
  <inkml:trace contextRef="#ctx0" brushRef="#br0" timeOffset="144450.7555">30284 11077 0,'0'0'0,"0"0"0,0 0 16,0 0-16,0 0 0,28 4 0,-28-4 15,30 6-15,-30-6 0,33 4 16,-13 0-16,-1 0 0,0 2 15,-2-1-15,1 1 0,-4-1 0,-2-1 16,2 2-16,-3-2 16,-3 0-16</inkml:trace>
  <inkml:trace contextRef="#ctx0" brushRef="#br0" timeOffset="144634.0859">30143 11452 0,'0'0'0,"0"0"0,0 0 0,0 0 16,36 1-16,-36-1 0,36-2 15,-13 0-15,4 2 0,3-1 16,3-1-16,6-2 0,-2 2 16,-6 0-16,-5-1 0,-4 1 0</inkml:trace>
  <inkml:trace contextRef="#ctx0" brushRef="#br0" timeOffset="144900.8723">30802 11287 0,'0'0'15,"0"0"-15,0 0 0,29-5 16,-29 5-16,33-4 0,-10 3 16,1-2-16,2 3 0,8-3 0,1 3 15,-2 0-15,-2 0 0,5 0 16,-1 3-16,-5-1 0,-2 3 0,-3-4 16,0-2-16,-6 1 0,-2 0 15,-4 0-15</inkml:trace>
  <inkml:trace contextRef="#ctx0" brushRef="#br0" timeOffset="145217.4342">31652 11028 0,'0'0'0,"0"0"0,0 0 0,0 0 16,0 0-16,0 0 0,1 25 15,-1-25-15,4 25 0,-4-25 16,1 36-16,-2-12 0,0 2 0,-2 2 16,1 4-16,-2 8 15,-1-1-15,-1 4 0,-2 6 16,-1 5-16,1-1 0,-2 11 15,1 1-15,-1-4 0,-1 0 0,-4 10 16,0 3-16,0-11 0,2-7 16,2-9-16,4-12 0,1-12 0</inkml:trace>
  <inkml:trace contextRef="#ctx0" brushRef="#br0" timeOffset="185435.4984">20447 12060 0,'0'0'0,"14"-2"15,3 0-15,2 0 0,2-2 0,12 1 16,5 0-16,9 1 0,-2-2 16,5 1-16,1 0 0,9 0 15,-4 0-15,2-1 0,0 1 16,6 1-16,-5 1 0,3 0 16,1 1-16,-4 0 0,-4 0 0,12 2 15,2-1-15,-4 1 0,-3 0 16,12 2-16,1 1 0,13 2 15,-9-2-15,1 3 0,2 4 16,-10-3-16,-3-2 0,5-1 16,3 1-16,-4-2 0,-4 1 15,6 1-15,5-2 0,-8-1 16,-3 0-16,6-1 0,4-1 16,-5 1-16,-5 0 0,8 2 0,4-1 15,-6 0-15,-4 1 0,6 0 16,5 1-16,-7-2 0,-5-3 15,8 0-15,6 0 0,-9 3 16,-6 0-16,9-1 0,8-2 16,-8 2-16,-4 0 0,8 1 15,5 3-15,-7-4 0,-4-2 0,8 1 16,5 1-16,-9-2 0,-6 1 16,7 0-16,6-1 0,-6 1 15,-6 0-15,8 0 0,6 2 16,-7-4-16,-6-2 0,9-1 15,5 1-15,-7 2 0,-6 4 0,8 1 16,5 4-16,-5 0 16,-4 1-16,6 1 0,4-2 0,-7-1 15,-4 2-15,7-1 16,5 0-16,-7-1 0,-4 0 0,5 0 16,4 1-16,-6 1 0,-5 0 15,7 0-15,7 0 0,-8-2 16,-5 0-16,8 0 0,4 1 15,-7 0-15,-4 1 0,5-3 16,4-1-16,-9-1 0,-8 0 0,8 0 16,4-3-16,-7 0 0,-4-1 15,16-1-15,12 1 16,-16 0-16,-9-1 0,18-1 16,12 1-1,4-1-15,4-2 0,-29 2 16,-21 0-16,-2-1 0,-1 1 0,3 0 15,1 0-15,0 1 0,-1 0 16,-1 1-16,0 0 0,0 0 16,0 2-16,-1-3 0,-1 1 0,-1 0 15,0 0-15,-3-1 0,-2 0 16,1-1-16,1 0 0,-4-1 16,-2-1-16,1-1 0,2 1 15,-2 0-15,-2 2 0,-3-4 16,0 0-16,-2 2 0,-1-2 15,-1 2-15,1 1 0,-4 1 16,1 0-16,-2-1 0,-2 0 16,-1 1-16,1 0 0,-2 0 15,-1-1-15,-2 1 0,-1 1 0,0-1 16,-1-1-16,-2 2 0,-2 0 16,-9 2-16,3 1 0,0 1 15,0-1-15,0 1 0,1 0 16,-3 1-16,1-2 0,-1 1 15,1 0-15,-1-1 0,-1-1 16,-1 0-16,0 1 0,-3-2 16,0-1-16,1 2 0,-1 2 15,-1-4-15,-1 0 0,-3 0 16,0 1-16,-1-1 0,0 1 0,-2-1 16,0 0-16,-2 0 0,1 0 15,-3 0-15,0 0 0,0 0 16,-2 0-16,2 0 0,-2 0 15,3 0-15,-3 0 0,2 0 16,-2 0-16,0 0 0,0 0 0,0 0 16,0 0-16,0 0 0,0 0 15,1 2-15,-1-2 16,0 0-16,0 0 0,0 0 0,0 0 16,0 0-16,0 0 0,0 0 15,0 0-15,0 0 0,0 0 16,0 0-16,0 0 0,0 0 15,0 0-15,0 0 0,0 0 16,0 0-16,0 0 0,-7 1 16,7-1-16,0 0 0,0 0 0,-5-4 15,5 4-15,0 0 16,-7-1-16,7 1 0,-4-3 0,4 3 16,0 0-16,-9-2 15,9 2-15,-9 1 0,0 2 0,-2 0 16,-1 1-16,1 0 0,2-1 15,2-1-15</inkml:trace>
  <inkml:trace contextRef="#ctx0" brushRef="#br0" timeOffset="197402.0354">23006 4985 0,'0'0'0,"0"0"16,0 0-16,0 0 0,29-2 0,-14 2 16,1-2-16,6 0 0,4 0 15,6 1-15,5-1 0,17-2 16,5-2-16,16 0 0,1-1 15,16 2-15,1 0 0,16-1 16,0-1-16,13 1 0,-6 4 16,49-3-16,-14 0 0,-9 2 15,-6 0-15,2 0 0,2-4 16,-7 3-16,-3-2 0,7 5 0,4 2 16,-3-3-16,-4-1 0,2-1 15,2 2-15,-1 1 0,-1 1 16,8 0-16,2 0 0,-3-4 15,-3-2-15,3 1 0,2 1 16,-8 4-16,-3 2 0,0 0 16,2 1-16,-8-5 0,-5-3 0,2 6 15,1 3-15,-6-2 0,-3-4 16,-1 5-16,-2 0 16,-10 0-16,-7 1 0,-1-2 0,0-1 15,-12 4-15,-8 1 0,-5-1 16,-2-2-16,-9-1 0,-4-1 15,-9 4-15,-3 1 0,-7-5 16,-5-3-16,-4-2 0,-1 1 16,-9-1-16,-3 2 0,-8 1 15,-2-1-15,-5 2 0,0 2 0,-7-2 16,-3-2-16,-10 5 0,-8 4 16,-13-5-16,-9-3 0,32 0 15,4 1-15,4-1 0</inkml:trace>
  <inkml:trace contextRef="#ctx0" brushRef="#br0" timeOffset="198052.0309">24107 6522 0,'0'0'0,"15"0"0,1-3 15,3-1-15,2 1 0,15-1 16,7 1-16,12 0 0,0 2 15,20-6-15,6 3 0,-2-3 0,1 3 16,22-3-16,20-1 16,-11 2-16,-6 2 0,61-3 0,-1-3 15,-19 2-15,-10 1 0,6 3 16,5-2-16,-12 3 0,-8 2 16,10 0-16,7-1 0,-11 4 15,-10-1-15,11-1 0,5-1 16,-16 2-16,-11 6 0,4-3 15,4-1-15,-15-2 0,-9 5 0,1 1 16,1 2-16,-14-7 0,-11-2 16,-6-2-16,-3 1 0,-9 1 15,-5 0-15,-5 0 0,-4 1 16,-10-1-16,-8-1 0,-7 4 16,-5 1-16,-5-1 0,-2 0 15,-4-3-15,-2-6 0,-3 6 16,-3 6-16,3-5 0,1 3 0,2-4 15</inkml:trace>
  <inkml:trace contextRef="#ctx0" brushRef="#br0" timeOffset="201952.363">10563 5084 0,'0'0'0,"0"0"0,7-19 16,-4 10-16,0-1 0,2-3 15,0-1-15,2 0 0,0-1 0,0-6 16,0-1-16,-2 3 0,1 0 16,-2 0-16,0-2 0,-3 2 15,-1 0-15,-4-1 0,-1 3 16,-2 2-16,0 4 0,-3 2 16,-2 0-16,1 3 0,-1 3 0,-1 2 15,-1 4-15,-2 1 16,0 2-16,-2 5 0,0 2 15,-1 2-15,0 0 0,-6 10 0,-3 4 16,3-1-16,0 0 0,2 2 16,2 3-16,-1 4 0,2-5 15,3-1-15,0 1 0,5-3 16,3-2-16,4-5 0,3-2 16,1-2-16,1-3 0,3-2 15,2-4-15,0-2 0,0-1 16,3-2-16,1-2 0,3-2 0,3-1 15,2-3-15,2-4 16,-2-1-16,1-2 0,3-2 0,3-3 16,-1 1-16,-1-2 0,0-1 15,2-2-15,-3 1 0,-2 0 16,0 0-16,-2-1 0,-2 3 16,1 3-16,-2 2 0,-1-1 15,-3 4-15,-2 0 0,-2 2 16,0 2-16,-2 1 0,0 0 0,-4 4 15,0 0-15,0 0 0,-4 2 16,1 4-16,0 2 16,-2 2-16,0 2 0,-3 3 0,-1 2 15,2 0-15,-1 1 0,0 1 16,-1 1-16,2-2 0,-1 0 16,1 1-16,1-1 0,0-2 0,2-2 15,0 1-15,2-2 16,0 0-16,1-3 0,2 0 15,1 0-15,1-4 0,2 0 0,-2-2 16,0 0-16,1 0 0</inkml:trace>
  <inkml:trace contextRef="#ctx0" brushRef="#br0" timeOffset="202251.8584">10815 5061 0,'0'0'0,"0"0"0,0 0 0,0 0 16,0 0-16,0 0 0,27 7 15,-27-7-15,0 0 0,21 14 16,-21-14-16,0 0 0,13 23 16,-13-23-16,-2 21 0,-1-8 15,0 0-15,-4-1 0,-1-1 16,-1 1-16,-1 0 0,1-2 15,-1-1-15,1 0 0,1 0 0,3-2 16,0-1-16,3 0 0,2-1 16,4-1-16,4-2 15,2-1-15,1-1 0,6-2 0,4-2 16,4-2-16,0-4 0,-4 3 16,-3 0-16,-3 2 0</inkml:trace>
  <inkml:trace contextRef="#ctx0" brushRef="#br0" timeOffset="202485.3323">11190 4970 0,'0'0'0,"0"0"15,0 0-15,30-9 0,-30 9 16,37-8-16,-14 5 0,1 0 15,2-1-15,6 1 0,-2-1 16,-2 0-16,-3 2 0,3 1 0,-4 3 16,-9 2-16,-7-1 0,0 0 15,-1 0-15,-2 0 0</inkml:trace>
  <inkml:trace contextRef="#ctx0" brushRef="#br0" timeOffset="202621.0167">11190 5178 0,'0'0'0,"0"0"16,0 0-16,0 0 0,29-4 0,-29 4 16,36-7-16,-13 3 0,2 1 15,5 0-15,3-1 16,9-2-16,-1 0 0,-6 0 0,-5 2 16,-6 1-16</inkml:trace>
  <inkml:trace contextRef="#ctx0" brushRef="#br0" timeOffset="203029.8382">12218 4697 0,'0'0'0,"0"0"16,0 0-16,0 0 0,0 0 0,0 0 15,-15-16-15,7 15 16,-1 0-16,-6 0 0,-5 2 15,-1 0-15,0 2 0,-2 1 16,-1 1-16,-6 3 0,1 1 0,4 1 16,2 2-16,4-1 0,4 1 15,4 0-15,3-1 0,4 1 16,2 2-16,8 0 0,5 1 16,0-2-16,1-1 0,2 2 15,2 0-15,4 4 0,1 0 0,-3 0 16,0-1-16,-1-3 0,-3-1 15,-3 3-15,-2 2 16,-3-2-16,0-3 0,-7 3 16,-6 4-16,-4-3 0,-2-2 0,-4-1 15,-2-1-15,-1-1 0,0-2 16,-1 1-16,0-2 0,3-2 16,3 0-16,4-4 0,4-3 15,2 0-15,0 0 0,2 0 16</inkml:trace>
  <inkml:trace contextRef="#ctx0" brushRef="#br0" timeOffset="203285.8933">12306 5040 0,'0'0'0,"0"0"0,0 0 16,0 0-16,24 3 0,-24-3 15,20 6-15,-10 0 0,-1 0 16,0 1-16,-1 3 0,-2-1 0,-2-1 15,-2 0-15,-3 2 16,-3 0-16,-4-1 0,0 1 0,-1 0 16,1 0-16,0 2 0,-2-1 15,0-2-15,2 0 0,3-1 16,3-1-16,2 0 0,2-4 16,3-2-16,6 0 0,5-2 15,0-2-15,3-2 0,2 1 0,-3-1 16,-4 2-16</inkml:trace>
  <inkml:trace contextRef="#ctx0" brushRef="#br0" timeOffset="203485.9348">12822 4982 0,'0'0'0,"0"0"15,0 0-15,36-3 0,-19 2 0,4-1 16,3 0-16,7-1 16,0 0-16,2 0 0,1 0 0,-1 1 15,-1 0-15,0 0 0,-6 0 16,-4 0-16</inkml:trace>
  <inkml:trace contextRef="#ctx0" brushRef="#br0" timeOffset="203902.3385">13664 4701 0,'0'0'0,"0"0"15,0 0-15,0 0 0,0 0 0,0 0 16,-10-17-16,10 17 0,0 0 16,-27-4-16,27 4 0,-37 1 15,17 1-15,-1 1 0,-1 2 16,1 1-16,0 0 0,-4 3 15,3 3-15,3-1 0,4 0 0,4 1 16,4 1-16,6-1 0,4 1 16,5 0-16,3 2 0,1-2 15,2 1-15,3-2 0,4 1 16,-1-2-16,-1 1 0,2 2 16,-1 2-16,-5-2 0,-2 0 0,-3-1 15,-1 0-15,-4 1 16,-1-1-16,-4 1 0,-4 0 15,-1-3-15,-3 1 0,-5 0 16,-5-1-16,2-2 0,-1-2 0,0 3 16,0-1-16,3-2 0,2-3 15,2 1-15,1 0 16,3-4-16,2-2 0,4-3 0,2-2 16,3 7-16,1 4 0,0 1 15,-2-2-15,1 0 0</inkml:trace>
  <inkml:trace contextRef="#ctx0" brushRef="#br0" timeOffset="204136.4218">13838 5000 0,'0'0'0,"0"0"0,0 0 0,0 0 16,-2 22-16,2-22 0,-4 21 15,4-21-15,-7 25 0,3-13 16,-2 2-16,2-3 0,-1 2 0,1-1 15,0 0-15,0-1 0,1 0 16,0-1-16,-1-2 16,2 0-16,0 0 0,0-3 15,1 1-15,-1-1 0,1-2 0,0 1 16,-1 0-16,1-2 0,0 0 0,0 1 16</inkml:trace>
  <inkml:trace contextRef="#ctx0" brushRef="#br0" timeOffset="205035.5163">10539 6047 0,'0'0'0,"0"0"0,0 0 16,0 0-16,3-21 0,-3 21 0,0 0 15,2-25-15,-2 25 0,2-22 16,-4 12-16,0-1 0,0-2 0,-1 1 16,-2 1-16,0 1 0,-2 0 15,-2 2-15,-3 1 16,-1 1-16,-1 2 0,-1 3 0,1 2 15,-1 2-15,-1 0 0,-6 2 16,-1 1-16,3 4 0,3 3 16,1 1-16,-1 3 0,3 1 15,1 0-15,2 2 0,1-2 16,2 1-16,3 1 0,0 2 16,3-1-16,2-5 0,1 1 0,1-6 15,2 0-15,3-1 0,3-3 16,2 0-16,2-3 0,0-3 15,1 1-15,3-5 0,2-1 16,1-2-16,1-1 0,0-1 16,0 0-16,3-5 0,0 2 15,-3 0-15,-2 0 0,-4 1 16,-3 2-16,-1 4 0,1-2 16,-5 2-16,0 0 0,-3 1 15,-2 3-15,-1-2 0,-2 2 0,0 0 16,0 2-16,-2 2 0,0 3 15,-3 0-15,0 3 0,-1 1 16,1 0-16,-2 3 0,0 1 16,2-1-16,-1 1 0,1 1 15,-1-4-15,1 1 0,1-2 16,-1 0-16,1 1 0,1-2 0,3 0 16,2-3-16,0-3 15,1-4-15,2-3 0,-1 2 0,-1-2 16,1 2-16</inkml:trace>
  <inkml:trace contextRef="#ctx0" brushRef="#br0" timeOffset="205435.5169">10791 6169 0,'0'0'0,"0"0"16,0 0-16,0 0 0,0 0 16,0 0-16,0 0 0,28 8 0,-28-8 15,0 0-15,17 17 0,-17-17 16,0 0-16,7 25 0,-7-11 15,-3-2-15,-3 4 0,-2-2 16,-4 1-16,-2-1 0,0 1 16,0-1-16,-2-3 0,-1 4 15,0-2-15,0-2 0,2 0 16,3-4-16,3 0 0,1 0 16,2-3-16,1-1 0,4 1 0,1-4 15,6-1-15,-2-1 0,2 2 16,1 3-16,2-3 0,2 3 15,1-3-15,2 4 0,0-1 16,-1 1-16,-1 1 0,3 1 16,-3 0-16,-1-1 0,-2 2 0,-4 0 15,-2 1-15,0-1 16,-3 0-16,-3 3 0,-2 1 16,-2-1-16,0-2 0,-2 2 15,-1-2-15,-2 1 0,1-1 0,0-7 16,0-2-16,1-5 0,0-1 15,2 2-15,1-2 0,2 4 16</inkml:trace>
  <inkml:trace contextRef="#ctx0" brushRef="#br0" timeOffset="205602.2549">11260 6055 0,'0'0'0,"9"-1"0,5-2 0,5-1 15,4-1-15,8 3 0,0-1 16,-2 2-16,-2 1 0,4 1 16,-3 2-16,-6-2 0,-5 0 0,-2 1 15</inkml:trace>
  <inkml:trace contextRef="#ctx0" brushRef="#br0" timeOffset="205735.433">11320 6233 0,'0'0'0,"0"0"0,0 0 0,0 0 16,25 0-16,-25 0 0,39-4 16,-14 1-16,4 0 0,3-1 15,2-3-15,3 1 0,-5 1 16,-4-1-16</inkml:trace>
  <inkml:trace contextRef="#ctx0" brushRef="#br0" timeOffset="206102.9557">12248 5773 0,'0'0'0,"0"0"16,0 0-16,0 0 0,-23-8 0,23 8 16,-22-3-16,8 3 0,-3 0 15,-1 0-15,0 3 0,0 1 16,2 0-16,1 1 0,2 2 15,-1 5-15,3-1 0,2 0 16,1 3-16,4 0 0,3 1 0,2 2 16,2-2-16,1 1 0,2 1 15,2 0-15,0 1 16,1 0-16,-1-1 0,-1-1 16,-2 0-16,-1-1 0,0-1 0,-1 1 15,-2-1-15,-1 0 0,-2 0 16,-2 0-16,-4 0 0,-1-3 15,0-3-15,-1 2 0,-1 1 16,1-4-16,0-3 0,1-1 16,-1-3-16,2 1 0,1-1 0,2 2 15</inkml:trace>
  <inkml:trace contextRef="#ctx0" brushRef="#br0" timeOffset="206486.2879">12308 6058 0,'0'0'0,"0"0"16,0 0-16,21 4 0,-21-4 0,0 0 0,25 11 16,-25-11-16,14 14 0,-10-4 15,-3-2-15,-3 3 0,-3 2 16,-1-2-16,-2 0 0,-2 0 16,-1 0-16,-3-1 0,-3 1 15,-2 1-15,3-2 0,1-1 16,4-4-16,1 2 0,2-3 0,2 0 15,3-2-15,3-2 0,1 4 16,3-3-16,4 1 16,2-2-16,1 0 0,1 0 0,1 0 15,5 0-15,2 1 0,-1 2 16,-3 1-16,0 2 0,-2-2 16,-1 0-16,-1 3 0,-1 1 15,-2-1-15,-2 4 0,-3 0 16,-3 1-16,-2 0 0,-3-1 15,-4 2-15,-2-2 0,-1 0 0,0 0 16,-1 0-16,1-1 16,1-2-16,0 1 0,1-4 0,0-2 15,2 0-15,0-2 0,2-1 16,-1 3-16</inkml:trace>
  <inkml:trace contextRef="#ctx0" brushRef="#br0" timeOffset="206635.7888">12838 6115 0,'0'0'0,"9"-3"0,4 2 15,4-1-15,2 2 0,9 0 16,3 2-16,-1-4 0,-3 1 16,-2 1-16,-5-3 0,-4 2 0</inkml:trace>
  <inkml:trace contextRef="#ctx0" brushRef="#br0" timeOffset="207024.7851">13643 5897 0,'0'0'0,"0"0"0,0 0 15,0 0-15,0 0 0,0 0 0,0 0 16,-20-16-16,20 16 0,-25-5 15,25 5-15,-33 0 0,15 0 16,1 0-16,-1 1 0,0 2 16,1 0-16,-1 1 0,1 1 15,3 1-15,2 1 0,0 5 16,2 1-16,4 1 0,4 0 0,2 0 16,4 2-16,2 0 0,2 2 15,1-3-15,1 3 0,0 0 16,1 2-16,1-4 0,0 1 15,-1 1-15,-1-3 0,-1 2 16,-2-5-16,-2 1 0,-3 1 16,-2 0-16,-2 0 0,-3-2 15,-1 2-15,-3-3 0,-1 2 16,-2-4-16,-1 1 0,-4-2 16,-2 1-16,1-2 0,0-6 0,4 2 15,1 1-15,2-1 0</inkml:trace>
  <inkml:trace contextRef="#ctx0" brushRef="#br0" timeOffset="207271.1741">13678 6197 0,'0'0'0,"0"0"0,0 0 0,27-4 16,-27 4-16,23-3 0,-11 3 0,1 4 16,2-3-16,-3 2 15,-1 3-15,-2-2 0,-3 0 0,-2 3 16,-4 0-16,-3 3 0,0-1 15,-1 1-15,-2 3 0,0-5 16,-1-1-16,-1 4 0,2-3 16,0 1-16,2-2 0,2-3 15,0 0-15,4 2 0,2-1 0,6-2 16,4 0-16,4-2 0,3 2 16,12-6-16,4 2 0,-6-2 15,-4 1-15,-5 1 0</inkml:trace>
  <inkml:trace contextRef="#ctx0" brushRef="#br0" timeOffset="214739.0644">10512 7445 0,'0'0'0,"0"0"0,0 0 16,11-25-16,-6 15 0,2-3 15,0-3-15,4-5 0,0 0 0,0-3 16,0-1-16,-2 2 0,-2-1 16,-1-5-16,-1 2 0,-4 2 15,-2 3-15,-3 0 0,0-2 16,-1 8-16,-1 0 0,-2 4 15,-3 1-15,0 2 0,0 4 16,-2 2-16,-5 3 0,1 2 16,-1 3-16,-3 5 0,0 2 15,2 4-15,2 0 0,-1 2 0,2 5 16,0-1-16,2-1 0,2 2 16,1 2-16,3 0 0,4 0 15,0-1-15,1 0 0,1-4 16,0-2-16,3 1 0,2-1 15,1-1-15,1-3 0,0-2 16,2 0-16,2-4 0,0-3 16,3-3-16,2-2 0,-1 0 0,3 0 15,5-5-15,2-2 16,-6 1-16,0-1 0,4-4 0,0-3 16,-1 0-16,0 0 0,-2-1 15,0 1-15,-3 1 0,-1-1 16,-4 2-16,-3 0 0,0 0 0,0 0 15,-2 1-15,-2 4 16,0 0-16,-1 0 0,0 3 16,0 0-16,-2 4 0,1 4 0,-3 3 15,-1 0-15,-2 1 0,0 2 16,-1 1-16,0 4 16,0-1-16,1 0 0,-1 4 0,1 0 15,-1-1-15,1 0 0,-1 0 16,2 1-16,0-1 0,1 0 15,-1-1-15,-1 0 0,2-3 16,1-1-16,0-2 0,-1-2 16,1 1-16,1-3 0,0-3 15,1 1-15,2-3 0,1-3 0,1 1 16,-1-1-16,-1 2 0</inkml:trace>
  <inkml:trace contextRef="#ctx0" brushRef="#br0" timeOffset="214952.5005">10857 7357 0,'0'0'0,"0"0"16,0 0-16,0 0 0,0 0 0,-3 21 16,3-21-16,0 0 0,-3 25 0,3-25 15,0 0-15,-3 23 16,3-14-16,0-1 0,0-1 15,1-1-15,1-2 0,4-1 16,3-3-16,0 1 0,-1 0 0,-1-1 16</inkml:trace>
  <inkml:trace contextRef="#ctx0" brushRef="#br0" timeOffset="215119.5009">11245 7151 0,'0'0'0,"0"0"0,0 0 16,26-5-16,-13 1 0,6 2 16,5 2-16,0 0 0,-1 0 0,9 2 15,1 2-15,-3 1 0,-4 0 16,0 1-16,-3-3 0,-6 1 16</inkml:trace>
  <inkml:trace contextRef="#ctx0" brushRef="#br0" timeOffset="215270.4458">11345 7414 0,'0'0'0,"0"0"15,0 0-15,42-6 0,-19 6 0,9-3 16,7 1-16,11-4 0,1-1 16,1 2-16,-10-1 0,-8 2 15</inkml:trace>
  <inkml:trace contextRef="#ctx0" brushRef="#br0" timeOffset="215669.4866">12377 6947 0,'0'0'0,"0"0"16,0 0-16,-24-10 0,13 6 15,-6 1-15,-5-1 0,0 3 16,0-2-16,-8 4 0,1 2 15,1 1-15,4 3 0,1 0 16,2 3-16,3 0 0,4 1 0,1 6 16,5 2-16,4 0 15,4-2-15,7 3 0,5 3 16,1-1-16,1-1 0,1 4 0,1 3 16,0-3-16,1-3 0,-1 1 15,1 1-15,-2-3 0,0-1 16,-3 3-16,-5 1 0,-1-7 15,-2-1-15,-4-2 0,-3 1 16,-4-3-16,-3-1 0,-2-2 16,-2-1-16,-1-2 0,-1-1 0,-3-3 15,-3 3-15,1-3 0,3-2 16,1-1-16,2-3 0,2 1 16,2-2-16,3-1 0,0 0 15,5-1-15,0 0 0,2 0 16,0 3-16,0-3 0</inkml:trace>
  <inkml:trace contextRef="#ctx0" brushRef="#br0" timeOffset="215853.0018">12577 7413 0,'0'0'0,"0"0"15,0 0-15,0 0 0,1 25 16,-1-25-16,-2 27 0,-1-10 15,0 1-15,-1 1 0,-3 2 16,1 2-16,-2 0 0,-2 6 16,0-2-16,1-4 0,1-3 0,2-3 15</inkml:trace>
  <inkml:trace contextRef="#ctx0" brushRef="#br0" timeOffset="222502.9333">4815 8595 0,'0'0'16,"0"0"-16,0 0 0,0 0 0,-3-27 16,1 18-16,-1-2 15,-2 0-15,2 0 0,-4 0 0,-1-2 16,-2 1-16,-2 2 0,-9 2 16,-8 2-16,-12-1 0,-4 3 15,-8 4-15,-5 4 0,-12 3 16,1 0-16,-11 4 0,4 2 15,1 3-15,11 1 0,8 1 16,12-1-16,12-2 0,7-3 0,10 1 16,9 3-16,4-4 15,4 2-15,6-2 0,8-1 0,3 1 16,0 1-16,9 1 0,2 2 16,3-1-16,3-2 0,7 6 15,1 0-15,-3-3 0,-2 0 16,-4 0-16,-1 1 0,-7-1 15,-5 1-15,-5-1 0,-4 2 16,-7 0-16,-3 0 0,-5-2 16,-4-1-16,-4-2 0,-6 0 0,-8 2 15,-8 0-15,3-3 16,3-1-16,5-3 0,4-2 0,4-1 16</inkml:trace>
  <inkml:trace contextRef="#ctx0" brushRef="#br0" timeOffset="222936.4548">4741 8944 0,'0'0'0,"0"0"0,0 0 0,0 0 15,-8 25-15,8-25 0,-9 19 16,4-6-16,-2-1 0,-1 1 15,-3-1-15,0 1 0,1-1 0,1-2 16,0-1-16,-2-1 16,3 0-16,-2-3 0,2-2 15,4-1-15,-2-1 0,3-4 0,2-2 16,2-1-16,2-1 0,3-1 16,1-2-16,2-1 0,1 1 15,5-4-15,0-1 0,2 0 16,-2 2-16,0 1 0,3 3 15,-3 0-15,0 0 0,-1 3 16,0 1-16,0 3 0,-4 2 0,0 2 16,-1 2-16,0 2 15,0 1-15,-1 2 0,-3 1 0,1 2 16,0 0-16,-3 3 0,-3 1 16,0-2-16,-1-1 0,-1 1 15,-1-1-15,1-2 0,1-4 0,-2 1 16,3-2-16,0-2 15,0-4-15,1 1 0,-1-1 16,0 0-16</inkml:trace>
  <inkml:trace contextRef="#ctx0" brushRef="#br0" timeOffset="223086.4608">5504 8791 0,'0'0'0,"10"-1"16,5-2-16,3 2 0,2 0 0,8 2 15,5 0-15,7 3 0,-5-1 16,-4 2-16,-4 2 0,-5-2 16,-5 0-16,-2-2 0</inkml:trace>
  <inkml:trace contextRef="#ctx0" brushRef="#br0" timeOffset="223255.7134">5527 9038 0,'0'0'0,"12"-1"16,8-1-16,4 1 0,5 0 0,13-1 15,4-2-15,8 0 0,-3-1 16,5 0-16,-2-2 0,-13 3 16,-9 0-16,-8 2 0</inkml:trace>
  <inkml:trace contextRef="#ctx0" brushRef="#br0" timeOffset="223586.1184">6247 8753 0,'0'0'0,"0"0"16,0 0-16,34 0 0,-17 1 0,3 2 15,4 2-15,3 2 0,2 0 0,0 3 16,-3 0-16,-2 2 15,-1 0-15,-5 4 0,-4 2 16,-7 0-16,-5 0 0,-7 0 16,-6 3-16,-3-2 0,-4 1 0,-3-1 15,-3 1-15,1-1 0,3 0 16,1-1-16,1 0 0,5-4 16,3 1-16,4-4 0,-1-4 15,5 2-15,4-3 0,6-2 16,9-2-16,3-2 0,4-4 0,5-2 15,4-4-15,0-2 0,-1-2 16,0-4-16,-1-2 16,-2 0-16,-6 5 0,-5 2 0</inkml:trace>
  <inkml:trace contextRef="#ctx0" brushRef="#br0" timeOffset="224005.2318">6919 8371 0,'0'0'0,"0"0"0,0 0 16,0 0-16,-3 23 0,3-23 16,-5 24-16,5-24 0,-7 30 15,4-13-15,0-1 0,-1 1 16,1 0-16,-1-2 0,-1-1 15,2 2-15,0-2 0,-1-4 16,3 0-16,0-3 0,0-2 0,1-2 16,0-3-16,2-1 15,3-2-15,1-3 0,2-2 0,1-1 16,1 0-16,0-1 0,1-1 16,3-4-16,0 2 0,2 0 15,0 1-15,-1 1 0,-2 2 16,-1 1-16,-1 3 0,-1 1 15,0 2-15,-1 4 0,-1 2 16,0 0-16,0 4 0,-3 1 16,1 3-16,-3 1 0,2 1 0,-5 3 15,0 4-15,-3-2 0,1 1 16,-4 0-16,-4-1 0,2-2 16,1-4-16,2-1 0</inkml:trace>
  <inkml:trace contextRef="#ctx0" brushRef="#br0" timeOffset="224186.6463">7495 8932 0,'0'0'0,"12"1"16,7-1-16,1 1 0,2 0 0,10 1 15,11 0-15,-1-1 0,-5-1 0,7-2 16,-4-3-16,-8 2 15,-6 0-15,-7 0 0</inkml:trace>
  <inkml:trace contextRef="#ctx0" brushRef="#br0" timeOffset="224403.2338">8333 8766 0,'0'0'0,"0"0"0,3 20 16,-2-5-16,0 1 0,0 11 0,0 6 15,-2 2-15,-1 3 0,-4 11 16,0 4-16,-2-3 0,-1 0 16,-1 11-16,2 2 0,2-15 15,0-10-15,4-9 0</inkml:trace>
  <inkml:trace contextRef="#ctx0" brushRef="#br0" timeOffset="225321.4717">2704 10282 0,'0'0'0,"0"0"16,-2 19-16,1-6 0,-3 2 0,2 3 16,1 2-16,-2 5 15,-3 0-15,1 0 0,0-3 16,0 2-16,0-5 0,0 3 15,-1-4-15,3-5 0,0 1 16,2-6-16,-3-1 0,2-4 16,2-3-16,-1-3 0,1-5 15,1-2-15,5-2 0,1-5 0,8-4 16,-1-1-16,0 0 0,5-3 16,3-3-16,3-4 0,1 0 15,-1 3-15,1 4 0,-4 2 16,0 3-16,3 2 0,-3 4 15,-2 2-15,1 3 0,-2 5 16,-2 4-16,-5 2 0,0 1 0,1 6 16,-3 3-16,-2 1 15,0 2-15,-1 1 0,-1 1 16,-1 3-16,-2-1 0,0 2 0,-3-3 16,0 1-16,1-1 0,2-1 15,-3 0-15,1-6 0,1-1 0,3-3 16,3-5-16,1-2 15,3-2-15,-2-3 0,-3 3 16,-1-1-16</inkml:trace>
  <inkml:trace contextRef="#ctx0" brushRef="#br0" timeOffset="225598.8939">3564 10167 0,'0'0'0,"0"0"0,0 0 15,0 0-15,38 0 0,-38 0 16,38 1-16,-14 0 0,5 0 0,0 3 16,3-2-16,6 3 0,0 2 15,5 0-15,-7 2 16,-3 2-16,-7 2 0,-7-2 0,-3 1 16,-7 1-16,-6 1 0,-8 3 15,-9 1-15,-3 0 0,-4-2 16,-7 4-16,-7 1 0,1-1 15,-2 0-15,-4 5 0,-1-4 16,9-3-16,3-3 0,10-4 16,6-1-16,8-7 0,5-3 0,-3 4 15,3-4-15,0 0 0</inkml:trace>
  <inkml:trace contextRef="#ctx0" brushRef="#br0" timeOffset="225786.0134">4047 10532 0,'0'0'16,"0"0"-16,0 0 0,-28 14 15,16-7-15,-1 3 0,-2 1 0,-4 1 16,1 1-16,0 1 0,-1 1 16,2-5-16,6-1 0,3-2 15,4-4-15,0 1 0,0-1 16,1 0-16</inkml:trace>
  <inkml:trace contextRef="#ctx0" brushRef="#br0" timeOffset="226086.684">4592 10292 0,'0'0'15,"0"0"-15,0 0 0,25 3 16,-25-3-16,26 4 0,-12 3 15,-3-3-15,1 3 0,-2 0 16,-2 4-16,-4 0 0,-2 3 0,-5 0 16,-3-2-16,-2 1 0,-3 1 15,-5 1-15,-3 0 16,1-1-16,2 0 0,3-1 0,3-1 16,-1-2-16,3-3 0,2 1 15,2-2-15,2-2 0,4-1 0,8-2 16,9-4-16,6-1 15,2-3-15,5-3 0,4-2 16,0-6-16,1-2 0,-1 1 16,-5 2-16,-6 5 0</inkml:trace>
  <inkml:trace contextRef="#ctx0" brushRef="#br0" timeOffset="226922.512">5302 10242 0,'0'0'15,"0"0"-15,0 0 0,0 0 0,-3 23 16,3-23-16,-6 25 16,6-25-16,-6 30 0,2-15 0,0-1 15,-1 0-15,1 1 0,1-1 16,-2-2-16,2 1 16,1-3-16,0-2 0,2-1 0,-3-3 15,2 0-15,5-2 0,-2-2 16,2-3-16,2-3 0,0 1 15,0-2-15,3-3 0,2-1 0,1-3 16,3 3-16,6-6 0,1 2 16,0 0-16,0 1 0,-1 3 15,1 4-15,-3 0 0,0 1 16,-3 3-16,0 3 0,-3 0 16,0 2-16,-2 1 0,-1 2 15,-3 2-15,-1 3 0,-2-3 16,-4 4-16,-2 0 0,-3-3 15,0 2-15,-2 0 0,-1-3 16,1 0-16,0-3 0,0 0 0,2-1 16,0-3-16,2 0 0,-2-3 15,2-1-15,2-3 0,2 0 16,2 0-16,3-4 0,5-2 16,6-5-16,3 2 0,2-1 15,2-1-15,5 3 0,0-2 16,11-1-16,2 3 0,0-1 15,0 4-15,3 1 0,2 0 16,5-1-16,-2 3 0,0 2 16,0 0-16,-7 0 0,-2 3 0,2-1 15,-4 4-15,-5 0 0,-2-2 16,-6-1-16,-4 0 0,-6-1 16,-2 0-16,-5-3 0,-1-1 15,-3 0-15,-4-1 0,-2 1 16,-5-3-16,-2-1 0,0-2 0,-2 0 15,-2 1-15,1 2 16,1 0-16,1 3 0,0 2 16,2 4-16,0 4 0,1 2 15,0 1-15,2 0 0,0 1 0,1 1 16,0 4-16,0 3 16,1 2-16,0 2 0,0 4 0,0 1 15,1 3-15,-3 3 0,-1 2 16,-1 12-16,1 1 0,-3 0 15,-2 3-15,-2-3 0,-1 0 0,-4 10 16,2 1-16,-2-4 16,2-4-16,-1 4 0,2-6 15,1-6-15,1-5 0,1-2 0,-2-6 16,4-7-16,-3-3 0,3-5 16,-2-6-16,-2-4 0,-3-3 15,0-8-15,-1-6 0,1-6 16,2-4-16,3 8 0,3 1 15,1 7-15</inkml:trace>
  <inkml:trace contextRef="#ctx0" brushRef="#br0" timeOffset="227036.4855">6035 10477 0,'0'0'0,"0"0"16,0 0-16,38-10 0,-18 8 16,7 1-16,5 4 0,12 0 15,1-2-15,-5-1 0,-7 1 16,-5-1-16</inkml:trace>
  <inkml:trace contextRef="#ctx0" brushRef="#br0" timeOffset="227652.9735">8404 10499 0,'0'0'0,"6"-7"15,0-1-15,1-2 0,0-4 0,4-7 16,1-3-16,-3 1 0,-3-2 16,-3-6-16,-4 3 0,-3 5 15,-3 1-15,-5 4 0,-5 1 16,-2 6-16,-3 0 0,-4 8 15,-1 3-15,-2 3 0,0 2 0,0 5 16,-2 4-16,-2 7 0,4 1 16,1 6-16,4 1 0,3 0 15,2-1-15,6 1 0,6 3 16,4-4-16,2-2 0,4-2 16,4-3-16,2-3 0,2-2 15,5 0-15,1-5 0,3 0 16,0-6-16,3-2 0,2-3 15,1-3-15,-1-2 0,2-3 16,3-5-16,-2 2 0,-4 0 0,-1-3 16,-1-1-16,-2 1 0,-2 0 15,-2-1-15,1-1 16,-6 4-16,-3 1 0,-3 1 0,1 6 16,-3 0-16,-1 1 0,-2 3 15,-5 3-15,-1-1 0,-2 1 16,1 4-16,-1 3 0,0 1 15,1 0-15,-1 3 0,-1 0 16,0 2-16,0 1 0,1 1 16,-1 3-16,1-4 0,0 1 0,1 0 15,0-1-15,1-5 0,2-1 16,2-1-16,0-3 16,0-2-16,1 0 0,7-7 0,5-5 15,-3 3-15,-2-2 0,0 2 16</inkml:trace>
  <inkml:trace contextRef="#ctx0" brushRef="#br0" timeOffset="228052.7134">8712 10556 0,'0'0'0,"0"0"16,0 0-16,0 0 0,0 0 0,-1 26 16,1-26-16,-3 24 15,3-24-15,-5 29 0,5-29 16,-10 29-16,3-15 0,1-3 15,-2 3-15,1-3 0,1-1 16,0 1-16,2-4 0,0 0 0,2-3 16,1 0-16,1-4 15,0 0-15,0 0 0,3-4 0,4-3 16,-1 0-16,1-1 0,3 0 16,1-4-16,0 0 0,0 1 0,6-3 15,1 1-15,-2 1 16,1 2-16,-2 2 0,-1 1 15,1 0-15,-2 3 0,-1 4 16,-1 0-16,-2 1 0,-1 6 0,-2 0 16,0 7-16,-2-3 0,0 0 15,-3 3-15,-2 4 16,-1-1-16,0-1 0,-1 1 0,-2 0 16,1-1-16,0 0 0,0-4 15,2 1-15,0-5 0,0 0 16,0-5-16,2-3 0,0 0 0,0 0 15,-2-1-15</inkml:trace>
  <inkml:trace contextRef="#ctx0" brushRef="#br0" timeOffset="228236.9847">9385 10301 0,'0'0'0,"10"-2"0,7 0 15,2 1-15,2 2 0,8 2 16,4 3-16,-3-2 0,-3 3 0,-3 2 16,-7 0-16,-10-2 0,-3-2 15,-4 1-15,1-3 0,0 1 16</inkml:trace>
  <inkml:trace contextRef="#ctx0" brushRef="#br0" timeOffset="228354.9975">9281 10596 0,'0'0'0,"0"0"15,0 0-15,0 0 0,27 6 0,-5-5 16,9 0-16,4 1 0,4-2 16,18-3-16,7-3 0,11-1 15,-4-1-15,-4 0 0,-15 4 16,-11-2-16</inkml:trace>
  <inkml:trace contextRef="#ctx0" brushRef="#br0" timeOffset="228703.1938">10616 9773 0,'0'0'0,"0"0"16,0 0-16,-23-15 0,12 10 16,-7 0-16,-5 1 0,0-1 15,0 2-15,-7 2 0,1 4 16,2 2-16,1 1 0,0 8 15,5 3-15,7 3 0,5 2 0,8 4 16,7 5-16,3 2 0,3-1 16,4 6-16,3 2 0,-1 7 15,-1-3-15,-4 3 0,-1-1 16,-6-3-16,-5-3 0,-7 4 16,-5-3-16,-1-9 0,0-3 15,-6-3-15,-3 1 0,-2-9 0,0-6 16,-2-2-16,-2-6 15,3-1-15,1 0 0,3-10 16,1-3-16,7 2 0,2 4 0,2-1 16</inkml:trace>
  <inkml:trace contextRef="#ctx0" brushRef="#br0" timeOffset="229124.8822">10702 10378 0,'0'0'0,"0"0"0,0 0 16,0 0-16,0 28 0,0-28 0,-3 32 16,0-13-16,-2 1 0,0 2 15,-2 0-15,-1 4 0,1 1 16,-2-4-16,-1 1 0,1-3 16,1-4-16,2-2 0,0-1 15,2-5-15,0 0 0,3-2 16,1-3-16,0-4 0,4 0 0,2-6 15,4-3-15,1-4 0,0 1 16,2-2-16,2-3 16,0 2-16,1-2 0,0 2 0,2 1 15,-2-1-15,-1 1 0,0 0 16,-2 1-16,-2 4 0,-2 0 16,-3 4-16,-2 2 0,1 0 15,-2 3-15,0 3 0,-1 3 16,-1-1-16,1 3 0,-2 2 15,0 4-15,0 0 0,0 0 0,-2 2 16,1 0-16,1-1 0,0-1 16,0 0-16,0-2 0,0-1 15,0-1-15,0-4 0,0-2 16,0-4-16,-2 0 0,2 0 16,-2 0-16,2 0 0</inkml:trace>
  <inkml:trace contextRef="#ctx0" brushRef="#br0" timeOffset="229271.3827">11346 10363 0,'0'0'0,"12"-3"0,8 3 15,2-2-15,4 1 0,12 0 16,15 1-16,0-2 0,-1 1 0,-3-1 16,-10 0-16,-8 2 15</inkml:trace>
  <inkml:trace contextRef="#ctx0" brushRef="#br0" timeOffset="229619.6855">12657 9974 0,'0'0'15,"0"0"-15,0 0 0,0 0 0,-31-7 16,31 7-16,-44-4 15,19 2-15,0 1 0,-1 4 0,1 1 16,-4 5-16,4 2 0,5 3 16,5 4-16,2 0 0,5 1 15,6 10-15,11 3 0,3-2 16,3-1-16,4 5 0,3 5 16,5 4-16,1-4 0,-3 1 15,-2 2-15,-6-8 0,-6-3 0,-6 4 16,-5-1-16,-4-4 15,-3-8-15,-7 0 0,-7-1 16,1-7-16,1-3 0,-7-1 0,-7-5 16,7-3-16,3-4 0,-2-2 15,2-4-15,8-1 0,6 1 16,1 0-16,2 1 0,2 3 16</inkml:trace>
  <inkml:trace contextRef="#ctx0" brushRef="#br0" timeOffset="230020.5273">12865 10510 0,'0'0'0,"0"0"15,0 0-15,0 0 0,-3 22 0,3-22 16,-6 27-16,6-27 0,-11 27 16,4-10-16,-1-2 0,1 2 0,-1-3 15,0 0-15,-1 0 16,0 1-16,1-1 0,1-3 15,3 0-15,0-5 0,1-1 0,2-2 16,1-3-16,4 0 0,1-1 16,3-2-16,3-4 0,1 3 15,2-3-15,5-2 0,1 0 16,-3-1-16,0 3 0,-3-1 16,-1 1-16,0 3 0,-2 1 15,-1 0-15,-2 3 0,0 0 16,-1 1-16,-3 2 0,1 3 15,-3-2-15,-1 0 0,-1 2 0,-1 2 16,0-1-16,0 1 0,-2 2 16,1 0-16,0-2 0,0-1 15,-1 3-15,1-3 0,0 1 16,1-4-16,2 3 0,1-4 16,4-5-16,2-3 0,-2 2 15,0-1-15,-1 0 0</inkml:trace>
  <inkml:trace contextRef="#ctx0" brushRef="#br0" timeOffset="230169.6564">13427 10660 0,'0'0'0,"0"0"0,0 0 15,28 3-15,-28-3 0,33 4 0,-12 0 16,2-1-16,2 1 0,7-1 16,0 1-16,-2-1 0,-1 0 15,0-2-15,2 0 0,2-1 0,-3-2 16,-6-1-16,-4 3 15,-4-3-15</inkml:trace>
  <inkml:trace contextRef="#ctx0" brushRef="#br0" timeOffset="230386.2567">14095 10613 0,'0'0'16,"0"0"-16,0 0 0,-2 25 0,2-25 15,-3 26-15,1-9 16,-2-2-16,0 2 0,-3 5 0,1 3 16,0-4-16,1 1 0,0-1 15,2-3-15,1-1 0,-1-2 16,2-4-16,1-3 0,3-5 16,2-3-16,-1-1 0,0-1 15,-1 2-15</inkml:trace>
  <inkml:trace contextRef="#ctx0" brushRef="#br0" timeOffset="230574.6227">14643 10388 0,'0'0'0,"12"0"0,7 1 16,3-1-16,4 0 0,11 4 15,12 6-15,-3-3 0,-3 3 16,1 2-16,-5 2 0,-10-4 15,-5-2-15,-7-1 0,-2-1 16,-4-2-16</inkml:trace>
  <inkml:trace contextRef="#ctx0" brushRef="#br0" timeOffset="230703.1223">14611 10638 0,'0'0'15,"0"0"-15,0 0 0,33 1 0,-33-1 16,50 3-16,-12-2 15,2 1-15,3-1 0,17-1 0,3-1 16,1-1-16,-12 1 0,-11 1 16</inkml:trace>
  <inkml:trace contextRef="#ctx0" brushRef="#br0" timeOffset="231071.5427">15590 10226 0,'0'0'0,"0"0"16,0 0-16,33-1 0,-17 4 16,7 0-16,7 1 0,1 0 15,2 2-15,9 5 0,-1 3 16,4 4-16,-4 0 0,-5 0 16,-4 3-16,-9-3 0,-6 1 0,-8 5 15,-8 1-15,-3-3 16,-4-3-16,-13 4 0,-7-1 15,-2-1-15,1-3 0,-5 3 0,-2-1 16,3 0-16,3-2 16,6 0-16,3-1 0,5-2 0,3-1 15,5 0-15,4-3 0,9 3 16,6-6-16,12 2 0,11-2 16,-4-2-16,3-2 0,11-4 15,4-3-15,-4-4 0,-2-1 16,8-6-16,-1-4 0,-8-10 15,-5-2-15,-9 6 0,-7 6 0,-5 4 16</inkml:trace>
  <inkml:trace contextRef="#ctx0" brushRef="#br0" timeOffset="231503.2311">16588 10020 0,'0'0'0,"0"0"16,0 0-16,-6 19 0,6-19 0,-8 23 16,8-23-16,-11 34 0,6-16 15,-1 3-15,0-3 0,-2 5 16,1 0-16,1-1 0,0-1 16,1-3-16,0 0 0,3-6 15,1-2-15,0 0 0,1-3 0,2-3 16,2-1-16,2-5 0,2 1 15,3-6-15,3-4 16,0 3-16,2-2 0,-1-3 16,2-1-16,-1-2 0,0-2 0,2 0 15,1 1-15,-6 6 0,-1-2 16,0 1-16,-2 1 0,-3 4 16,-1 3-16,-3 4 0,-3 0 15,2 0-15,-2 0 0,-1 7 16,-1 4-16,0 0 0,0 0 0,-2 4 15,-1 2-15,0 0 0,1 1 16,0 2-16,0-2 16,2-1-16,0 0 0,1-2 0,0 0 15,1-2-15,0-5 0,2-2 16,1-5-16,-1 1 0,1-1 16,-1-1-16</inkml:trace>
  <inkml:trace contextRef="#ctx0" brushRef="#br0" timeOffset="231669.9356">17084 10222 0,'0'0'0,"0"0"0,0 0 0,34-1 15,-19 1-15,12 1 0,4 1 16,1-2-16,1 1 0,8 0 16,-1 1-16,-3-2 0,-5-2 15,1-3-15,0-3 0,-3-4 16,-3-3-16,0 3 0,-6 1 15,-5 1-15</inkml:trace>
  <inkml:trace contextRef="#ctx0" brushRef="#br0" timeOffset="231870.0693">17812 10124 0,'0'0'0,"0"0"0,0 25 0,-2-10 15,1 3-15,-2 15 0,-2 8 16,-1-1-16,-1 3 0,-5 17 0,-3 4 16,-3 11-16,1-4 0,-7 15 15,-1 0-15,0-4 0,-1-7 16,5-10-16,6-19 0,4-14 16</inkml:trace>
  <inkml:trace contextRef="#ctx0" brushRef="#br0" timeOffset="232903.8865">8529 12304 0,'0'0'0,"4"-10"0,3-1 15,0-2-15,3-2 0,5-8 0,3-2 16,1-2-16,2 0 0,1-8 16,-3 1-16,-3 1 0,-2 3 0,-4 0 15,-4 0-15,-1 3 16,-2 3-16,-11 0 0,-5 5 15,-5 7-15,-4 4 0,-8 5 16,-5 4-16,1 3 0,1 3 0,-11 6 16,-4 6-16,8-1 0,3 2 15,-5 10-15,1 2 0,6-4 16,4-4-16,7 4 0,4 3 16,6-4-16,4-2 0,6-2 15,2 0-15,5-5 0,2-2 16,8-2-16,7-2 0,-3-4 0,3-5 15,7 0-15,7-3 16,-1-2-16,1-1 0,0-3 0,4-1 16,-1-2-16,-3 2 0,1-3 15,0 0-15,-4 1 0,-3-1 0,-2 1 16,-4 0-16,-7 3 16,-4 1-16,-2 4 0,-2 3 15,-1 3-15,-3 2 0,-3 3 16,-2 3-16,-4 0 0,-1 1 0,-4 4 15,-5 1-15,1 2 16,0-1-16,0 3 0,-1 1 0,0 0 16,1 1-16,-5 2 15,-2 1-15,6-7 0,2-3 16,0 3 0,1-4-16,5-4 0,3-2 0,4-6 15,2-3-15,0 1 0,-1-3 16,3 3-16</inkml:trace>
  <inkml:trace contextRef="#ctx0" brushRef="#br0" timeOffset="233105.6453">9082 12414 0,'0'0'0,"0"0"16,0 0-16,-5 27 0,5-27 0,-7 31 15,2-11-15,-1-3 16,1 0-16,-4 3 0,0-2 0,1-3 16,3-4-16,4-7 0,3-6 15,0 0-15,0 1 0,-2 1 16</inkml:trace>
  <inkml:trace contextRef="#ctx0" brushRef="#br0" timeOffset="233286.9218">10034 12139 0,'0'0'0,"11"3"0,3 2 0,1 1 0,-1-1 16,4 5-16,-2 0 0,-5 0 16,-3 0-16,-9-2 0,-7-2 15,1 0-15,2-2 0,0 0 16</inkml:trace>
  <inkml:trace contextRef="#ctx0" brushRef="#br0" timeOffset="233423.179">9691 12413 0,'0'0'0,"0"0"15,0 0-15,0 0 0,24 9 0,-2-5 16,10 1-16,5-3 16,4 1-16,21-3 0,7-1 15,5-7-15,4-5 16,1 0-16,-14 3 0,-12 2 15</inkml:trace>
  <inkml:trace contextRef="#ctx0" brushRef="#br0" timeOffset="233686.3012">11102 12071 0,'0'0'0,"-1"9"0,-2 5 16,0 4-16,-1 2 0,-2 11 0,-2 6 15,-1 6-15,0-2 0,1 3 16,-1 1-16,1 3 0,3-5 0,1-3 16,2-3-16,1-5 15,1-6-15,2-4 0,1-5 16,8-4-16,7-3 0,5-12 15,6-10-15,-7 2 0,-4 4 0,-5 0 16</inkml:trace>
  <inkml:trace contextRef="#ctx0" brushRef="#br0" timeOffset="234002.9935">12229 11384 0,'0'0'0,"0"0"15,0 0-15,0 0 0,0 0 0,0 0 16,-1 28-16,1-28 0,1 21 0,-1-21 16,9 26-16,-1-14 15,2 1-15,5-1 0,6 1 16,4 0-16,1 0 0,15 1 15,5 2-15,2-3 0,1-2 0,12 1 16,1-1-16,2-1 0,-8-4 16,-8 1-16,-4-2 15,-7-5-15,-7-2 0,-6-5 0,-9-3 16,-5 2-16,-2 3 0,-1 0 16</inkml:trace>
  <inkml:trace contextRef="#ctx0" brushRef="#br0" timeOffset="234237.345">12270 11959 0,'0'0'0,"-10"15"15,-5 7-15,-4 10 0,0 3 16,-6 12-16,-3 1 0,-2 10 0,1 0 16,1 8-16,6-3 0,6-6 15,4-6-15,1 1 16,2-6-16,2-8 0,4-7 0,1-6 15,2-7-15,0-4 0,1-4 16,6-11-16,6-8 16,9-15-16,6-11 0,-9 12 15,-4 5-15,-2 4 0</inkml:trace>
  <inkml:trace contextRef="#ctx0" brushRef="#br0" timeOffset="234437.608">12379 12148 0,'0'0'0,"0"0"16,0 0-16,35-6 0,-35 6 0,44-2 16,-15 3-16,5 0 0,1 1 15,12 1-15,2 0 0,4 0 16,-7 0-16,5-2 0,-4 2 16,-4-3-16,-3-2 0,-3-2 15,-1-3-15,-9-1 0,-4-1 16,-5-3-16,-3-2 0,-3-1 15,-5-1-15,0 3 0,-2 3 16,0 3-16</inkml:trace>
  <inkml:trace contextRef="#ctx0" brushRef="#br0" timeOffset="235020.056">12912 12113 0,'0'0'0,"0"0"0,0 0 16,-16 29-16,8-15 0,-1 2 0,-1 4 15,-2 7-15,1 2 0,-1 5 16,0 2-16,-4 9 0,0 0 0,-2 1 15,0 3-15,0 4 16,0-2-16,1-1 0,1-2 0,0-5 16,3-4-16,-3 3 0,0-3 15,1-9-15,-1-4 0,5-7 16,2-4-16,3-5 0,0-3 16,1-6-16,-1-4 15,1-6-15,-2-5 0,4-3 0,2-4 16,6-4-16,6-3 0,7-3 15,4-4-15,12-8 0,7-1 0,5-2 16,6-2-16,10-4 0,1 2 16,13-9-16,3 1 15,-2 4-15,0 3 0,36-22 0,-7 9 16,-12 9-16,-8 8 0,-5 4 16,-3 2-16,-9 4 0,-4 2 15,-3 2-15,-4-1 0,-9 6 16,-6 2-16,-9 3 0,-4 0 15,-8 7-15,-6 2 0,-5 3 16,-4 0-16,-4 9 0,-3 2 0,-5 6 16,-5 0-16,-1 1 0,-3 3 15,-5 3-15,-2 4 0,0 0 16,-2 2-16,-7 6 0,-5 5 16,-1 2-16,1 3 0,-5 0 15,-4 5-15,1-1 16,0 2-16,-5 6 0,0 2 0,-12 11 15,8-12-15,3-6 16,3-4-16,7-5 0,6-5 0,5-3 16,2-4-16,9-6 0,4-4 0,6-4 15,3-5-15,6-5 0,0-4 16,5-6-16,6-8 16,-5 7-16,-1 3 0,-1 3 0</inkml:trace>
  <inkml:trace contextRef="#ctx0" brushRef="#br0" timeOffset="235172.4575">13927 12133 0,'0'0'0,"0"0"15,0 0-15,39 10 0,-18-3 0,5 2 16,2 2-16,9 3 0,-1 0 16,0 1-1,1 3-15,-6 0 16,-4-1-16,0 0 0,-6-2 0,-5-3 15,-3-3-15,-2-2 0</inkml:trace>
  <inkml:trace contextRef="#ctx0" brushRef="#br0" timeOffset="235522.9291">13814 12551 0,'0'0'0,"0"0"0,0 0 15,0 0-15,0 0 0,6 33 16,-6-33-16,10 31 0,-7-16 0,0 3 15,2 3-15,-3 2 0,-1 0 16,-4 7-16,-5 0 16,-1 0-16,0-2 0,-3 8 15,-2-3-15,0-3 0,1-2 0,0-2 16,0-1-16,3-3 0,2-2 0,4-4 16,4-2-16,2-2 15,1-1-15,7-3 0,6-1 16,2-3-16,6-1 0,2-5 15,4-2-15,-3-4 0,0-2 0,0-3 16,2-3-16,-5 1 0,-3 2 16,-1-9-16,-4-3 15,-7 1-15,-2 1 0,-9-3 0,-6-3 16,-5 1-16,-4-1 0,-1-2 16,-3-3-16,4-2 0,5-1 0,1 2 15,3 10-15,2 6 0</inkml:trace>
  <inkml:trace contextRef="#ctx0" brushRef="#br0" timeOffset="235736.6692">14796 12297 0,'0'0'0,"0"0"0,0 0 16,0 0-16,1 33 0,-1-33 15,-5 37-15,2-16 0,-1 2 0,-3 8 16,-1 1 0,0 0-16,0 0 0,-1 4 0,2-2 15,2-6-15,0-5 0,1-5 0</inkml:trace>
  <inkml:trace contextRef="#ctx0" brushRef="#br0" timeOffset="236002.9694">15220 12966 0,'0'0'0,"0"0"16,23 4-16,2 1 15,6 2-15,1 0 0,0 1 0,16 7 16,4 4-16,6 4 0,-4-2 0,11 5 16,0-1-16,-3-1 15,-11-7-15,-5-1 0,-3 0 16,-11-4-16,-8-4 0,-6 1 15,-5 0-15,-4 0 0,-5 0 0,0-1 16,-2-2-16,-1-2 16,0 1-16,-1-2 0,0 2 15,0 0-15,-1-1 0,0 1 0,0 1 16,-1-4-16,-1-1 0,1 0 16,2-1-16,-2 0 0</inkml:trace>
  <inkml:trace contextRef="#ctx0" brushRef="#br0" timeOffset="236508.6901">8268 13665 0,'0'0'0,"0"0"15,0 0-15,0 0 0,0 0 0,0 0 16,0 0-16,0 0 0,0 0 16,0 0-16,30-1 0,-30 1 15</inkml:trace>
  <inkml:trace contextRef="#ctx0" brushRef="#br0" timeOffset="236670.7598">7871 14255 0,'0'0'15,"0"0"-15,0 0 0,28 3 16,-28-3-16,29-4 0,-18 3 15,-1 0-15</inkml:trace>
  <inkml:trace contextRef="#ctx0" brushRef="#br0" timeOffset="236808.964">8558 14315 0,'0'0'16,"6"4"-16,2 3 0,3 0 15,3 4-15,-1-4 0,-2 0 0,-1-3 16</inkml:trace>
  <inkml:trace contextRef="#ctx0" brushRef="#br0" timeOffset="237736.4256">10299 13996 0,'0'0'0,"6"-8"0,3-4 15,0-2-15,0-3 0,3-9 16,1-3-16,1-6 0,0 4 0,-5-3 16,-1 2-16,-3-1 15,-4 7-15,-5 2 0,-3 3 16,-3 4-16,-1 5 0,-14 6 15,-10 6-15,5 5 0,0 2 0,-11 11 16,-2 5-16,3 3 0,3 1 16,-8 12-16,2 4 15,9-3-15,8-1 0,1 9 0,8 1 16,5-6-16,3-3 0,7-2 16,5-3-16,0-5 0,2-3 0,8-4 15,6-2-15,1-3 0,0-7 16,7-4-16,3-5 15,-5-2-15,2-1 0,1-5 0,3-3 16,-3-2-16,-3-3 0,3-2 16,1-2-16,-4 0 0,-4 0 15,-4 2-15,0 0 0,-5 3 16,-3 3-16,-3 3 0,-1 3 16,-3 0-16,-1 2 0,-1 2 15,1-3-15,-2 5 0,0 3 0,-3 4 16,-3 2-16,-3 2 0,-1-1 15,-1 4-15,0 3 16,1 0-16,2 2 0,1 2 16,2 6-16,0-4 0,3-2 0,1-5 15,0-1-15,6-2 0,1-1 16,6-3-16,5-1 0,0-2 16,2-8-16,6 0 0,6 0 15,0-4-15,-2 1 0,7-1 16,2-1-16,-3-1 0,-2-1 15,1 0-15,-3 2 0,-2 1 16,-4 0-16,-2 3 0,-2 1 16,-3 5-16,0 2 0,-6 3 15,-2 1-15,-3 2 0,0-2 0,-3 3 16,-2 1-16,0 2 0,-1 1 16,-1-3-16,0 2 0,0-3 15,0-1-15,1-1 0,0-1 16,1-3-16,0 2 0,4-6 15,2-1-15,3-3 0,1 0 0,6 0 16,4-5-16,1 1 16,1 0-16,2 0 0,2 0 15,-1 1-15,0-1 0,1 1 16,-2-1-16,-4 3 0,-4-2 0,-1 3 16,-3 3-16,-2-2 15,-1 4-15,-3 1 0,1 1 0,-1 3 16,-2 2-16,-1 1 0,-3 2 15,0 2-15,-1-1 0,0 4 16,0 1-16,0-1 16,-1 0-16,1 1 0,1 0 0,2-6 15,4-1-15,-3-6 0,-1-1 16,1-1-16</inkml:trace>
  <inkml:trace contextRef="#ctx0" brushRef="#br0" timeOffset="237953.5427">11952 14295 0,'0'0'0,"0"0"16,0 0-16,34-1 0,-18-2 0,3 2 16,1 2-16,5 2 0,1-1 15,-1 3-15,0 2 0,-2 1 16,-2 2-16,-1 1 0,-6-1 15,-9-1-15,-6-3 0,1-1 16,0-1-16,0-1 0</inkml:trace>
  <inkml:trace contextRef="#ctx0" brushRef="#br0" timeOffset="238071.6475">11938 14526 0,'0'0'0,"0"0"0,0 0 15,27 11-15,-11-7 0,6 2 0,6 1 16,4-1-16,3 0 0,14-3 15,3 0-15,-9-2 0,-7 0 16,-5 1-16</inkml:trace>
  <inkml:trace contextRef="#ctx0" brushRef="#br0" timeOffset="238403.358">12966 14219 0,'0'0'0,"0"0"0,0 0 16,38 11-16,-21-4 0,3 4 15,2 7-15,5 6 0,-3-2 0,1 6 16,-5 1-16,-8 3 16,-5-3-16,-8 0 0,-7-1 0,-3 2 15,-2 1-15,-15 4 16,-8 1-16,0-4 0,2-4 0,-2 1 15,-3-1-15,2 1 0,5 3 16,8-6-16,6-1 0,6 3 16,4 1-16,8-1 0,4-3 15,14-3-15,10-1 0,8-2 16,8-2-16,1-6 0,2-2 0,3-9 16,4-6-16,-6-1 0,-5-7 15,-7 3-15,-10 4 0,-8 0 16</inkml:trace>
  <inkml:trace contextRef="#ctx0" brushRef="#br0" timeOffset="238853.2777">13611 13851 0,'0'0'0,"0"0"0,0 0 16,0 0-16,1 26 0,-1-26 0,0 30 16,0-30-16,0 39 0,0-18 15,0 2-15,0-1 0,-1 1 16,0 4-16,1-2 0,-1-2 16,0-3-16,0-2 0,1-4 15,0 0-15,0-3 0,1-4 16,0-2-16,2-3 0,2-2 15,2-7-15,4-2 0,2-2 16,0 0-16,0-1 0,1-2 16,0-2-16,-2 0 0,-1-1 15,0 0-15,0 1 0,0 3 0,-1 1 16,-1 1-16,-2 1 0,0 2 16,0 2-16,0 3 15,0 3-15,-2 2 0,1 5 16,1 3-16,-3 4 0,-1 1 0,-1 3 15,0 1-15,-2 3 0,-3 3 0,1 2 16,0 1-16,1 5 16,1 0-16,0-7 0,0-3 15,0-7-15</inkml:trace>
  <inkml:trace contextRef="#ctx0" brushRef="#br0" timeOffset="239070.6648">14380 14259 0,'0'0'16,"13"-1"-16,7 1 0,2 0 15,2 0-15,14 1 0,12 2 16,-1-3-16,-3-2 0,7 0 15,-2-2-15,-7-1 0,-3 0 16,-5-1-16,-9 3 0,-7 1 0</inkml:trace>
  <inkml:trace contextRef="#ctx0" brushRef="#br0" timeOffset="239270.6191">15146 14037 0,'0'0'0,"0"0"16,-1 22-16,-1-5 0,0 1 15,-3 14-15,1 4 0,-2 4 16,1 0-16,-4 16 0,-1 6 16,-1 11-16,-1-2 0,2-6 15,2-19-15,3-10 0</inkml:trace>
  <inkml:trace contextRef="#ctx0" brushRef="#br0" timeOffset="240323.0373">5145 15251 0,'0'0'15,"0"0"-15,0 0 0,0 0 0,0 0 16,0 0-16,0 0 0,0 0 15,0 0-15,0 0 0,0 0 16,-2 26-16,2-26 0,0 0 16</inkml:trace>
  <inkml:trace contextRef="#ctx0" brushRef="#br0" timeOffset="240522.8664">4313 16006 0,'0'0'0,"0"0"15,0 0-15,0 0 0,0 0 0,28-5 16,-28 5-16,46-16 0,-19 4 0,-3 2 16,-1 2-16,-6 0 15</inkml:trace>
  <inkml:trace contextRef="#ctx0" brushRef="#br0" timeOffset="240649.4177">5493 16264 0,'0'0'0,"0"0"16,4 17-16,-4-17 0,14 24 15,-6-14-15,-1 1 0,-1-3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8:05:52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14227 7326 0,'0'0'0,"0"0"0,0 0 15,0 0-15,19 12 0,-19-12 16,24 9-16,-9-5 0,2-1 0,1 1 16,2 2-16,3 0 0,3-1 0,10 1 15,3 0 1,-1-1-16,1-1 0,9-2 16,1-1-16,-3-1 0,0-1 0,12-3 15,0-2-15,-6-1 0,-3 0 0,1-2 16,2 0-16,1-3 15,-5 1-15,0-3 0,2 0 16,-7-3-16,-5-2 0,3-1 0,1-3 16,-6 3-16,-4 1 0,3-4 15,-3-4-15,-5 5 0,0 1 16,-2-5-16,-1-2 0,-3 0 16,-3-1-16,-1-3 0,0-4 15,-3 4-15,0-1 0,-5-5 16,0 1-16,-1-1 0,-1 2 0,-6-7 15,-5-3-15,1 10 0,-2 0 16,-4-7-16,-1 0 16,2 8-16,0 2 0,-4-9 15,-2 0-15,-2 5 0,-1 2 0,-6 2 16,-4-3-16,3 4 0,3 1 16,-7 2-16,-2-3 0,-2 3 15,0 4-15,-5 0 0,-1 4 16,-1 1-16,0 4 0,-5 2 15,-4-1-15,4 8 0,4 2 0,-9 3 16,-5-2-16,5 4 0,4-2 16,-5 8-16,-3 5 0,1-1 15,0-1-15,-26 13 0,6 5 16,11 1-16,8 4 0,0 5 16,1 2-16,8-1 0,5-2 0,2 5 15,0 4-15,4-3 16,2-5-16,8 10 0,6 6 15,4-3-15,5-4 0,2 8 0,3 6 16,3-9-16,2-2 0,1 1 16,3 0-16,0-1 0,2-3 15,3-1-15,4-3 0,6-6 16,5 0-16,2-1 0,0 1 16,-6-2-16,-2-3 0,9 0 15,6-1-15,1-2 0,2-3 0,9 5 16,7 0-16,-7-3 15,-8-3-15,-11-7 0,-9-6 0,-6-3 16</inkml:trace>
  <inkml:trace contextRef="#ctx0" brushRef="#br0" timeOffset="2414.518">3472 8056 0,'0'0'0,"0"0"0,0 0 0,4-26 15,-4 26-15,2-21 0,-1 7 16,-1 0-16,0-1 0,0-1 15,0-2-15,-1-1 0,-2 0 0,-4-4 16,0 0-16,2 3 0,-4 1 16,-1 1-16,-2 1 15,-1 3-15,0 2 0,-3 3 0,-1 1 16,-1 3-16,0 2 0,-2 4 16,-2 4-16,0 1 0,0 1 0,-6 11 15,0 3-15,2 5 0,0 3 16,-3 2-16,2 5 15,2 0-15,2 1 0,1 7 0,3 2 16,4-4-16,5-4 0,0 6 16,5-1-16,4-6 0,4-4 15,0-3-15,4-1 16,3-6-16,3-2 0,2-5 0,0-4 16,-2-4-16,0-1 0,3-4 15,0-4-15,2-1 0,1-2 16,4-4-16,5-7 0,-5 1 15,1-1-15,1-5 0,1-1 16,0-1-16,2 0 0,-6-1 0,0-3 16,0 0-16,-3-1 0,-2 0 15,1 1-15,-5 1 0,0 2 16,-1-2-16,-2 1 0,-1 2 16,0 4-16,-2 0 0,-5 1 15,0 2-15,-1 3 0,-1 3 16,0 4-16,0 1 0,0 1 0,0 3 15,-3-2-15,1 4 0,-1 2 16,2 2-16,-2 2 16,0 2-16,-1 1 0,1 4 0,0 0 15,1 2-15,-1 2 0,2 5 16,-2 2-16,0-1 0,3-3 0,-3 6 16,3 1-16,0-2 15,0-2-15,3-2 0,-2-1 16,1-3-16,1-2 0,-2-1 15,2-2-15,2 0 0,0-2 0,3-3 16,4-2-16,-5-5 0,0-2 16,-2 1-16,0 0 0,-2-1 15</inkml:trace>
  <inkml:trace contextRef="#ctx0" brushRef="#br0" timeOffset="2891.2307">3785 8262 0,'0'0'0,"0"0"0,0 0 15,0 0-15,0 19 0,0-19 16,-3 21-16,3-21 0,-1 25 16,1-12-16,-3 1 0,0-2 15,-1 0-15,2 0 0,-1 0 16,0-2-16,-1 0 0,1-1 15,0-2-15,0-2 0,1 0 0,0-5 16,0-2-16,2-2 0,0 0 16,0-5-16,0-1 15,4-1-15,2-2 0,3-1 0,-2-1 16,4 0-16,-1-2 0,6-4 16,-1 0-16,-2 2 0,1 3 0,-1-1 15,1 0-15,-1 4 16,-1 1-16,-1 2 0,1 3 15,-1 2-15,1 2 0,0 3 16,0 1-16,-1 2 0,0 1 0,-3 3 16,-1 4-16,0 1 0,0 0 0,-4 3 15,0 2-15,-1 0 16,2-2-16,-4 3 0,0 0 16,0 0-16,0-2 0,0 0 15,-2 0-15,0-3 0,1 0 0,0-2 16,1 0-16,-2-4 0,2-1 15,0-4-15,0-2 16,0-2-16,0 2 0,0 0 0</inkml:trace>
  <inkml:trace contextRef="#ctx0" brushRef="#br0" timeOffset="3098.2249">4377 8053 0,'0'0'0,"0"0"0,0 0 16,36-9-16,-18 5 0,5 1 0,5 1 15,8 0-15,-3 0 0,1 2 16,0 2-16,4 0 0,-6 4 16,-7-1-16,-3-2 0,-3 0 0,-6 1 15,-1-2-15</inkml:trace>
  <inkml:trace contextRef="#ctx0" brushRef="#br0" timeOffset="3264.5393">4316 8375 0,'0'0'0,"0"0"0,0 0 15,24-8-15,-24 8 0,32-8 16,-6 4-16,-1 1 0,5-1 15,3 2-15,-1 1 0,5 1 0,-7-1 16,-2 1-16</inkml:trace>
  <inkml:trace contextRef="#ctx0" brushRef="#br0" timeOffset="3798.4193">5274 7969 0,'0'0'0,"0"0"0,0 0 0,0 0 16,0 0-16,33-9 0,-33 9 15,29-5-15,-11 5 0,4 0 16,2 1-16,0 1 0,0 0 0,7 1 16,4 2-16,-7 3 0,-1-1 15,-2 2-15,-2 3 0,-3-3 16,-3 2-16,-3 4 0,-4 2 16,-7-3-16,-3 2 0,-6 2 15,-8 1-15,-7 3 0,-5 0 0,-7 1 16,-5 3-16,2-3 15,0 0-15,-11 3 0,-2-1 0,7-3 16,5-1-16,0 3 0,5-3 16,7-2-16,5-5 0,5 0 15,8-4-15,3-1 0,2-3 16,8 0-16,6-1 0,3-2 16,5-2-16,3-2 0,6-1 15,4 0-15,-1-2 0,9-1 16,1 0-16,-4 2 0,-1-1 0,-1 1 15,0-1-15,-4 0 16,-4 1-16,0-1 0,-1 1 0,-3-4 16,-5-3-16,-3 3 0,-3 2 15,-3 1-15</inkml:trace>
  <inkml:trace contextRef="#ctx0" brushRef="#br0" timeOffset="4418.0754">6037 7524 0,'0'0'15,"0"0"-15,0 0 0,0 0 0,0 0 16,5 23-16,-5-23 0,0 0 16,3 33-16,-3-33 0,-1 33 15,0-17-15,-1 1 0,0 1 16,-1 2-16,1-1 0,0 0 16,-4 4-16,3-1 0,0-1 15,0-4-15,-1 0 0,1-3 16,1-2-16,1-1 0,-3-3 15,4-1-15,-2-2 0,1-1 0,1-4 16,0 0-16,0 0 0,0-7 16,0 1-16,0-2 0,0-2 15,0-1-15,1-1 0,1-1 16,-1-1-16,3 1 0,1-6 16,2 0-16,2 2 0,-2-1 15,4 1-15,-1 1 0,-1 2 16,1 0-16,0 2 0,-1 0 15,1 1-15,-4 1 0,1 2 0,0 2 16,-1 0-16,1 2 0,-2 3 16,1 3-16,-2 0 0,1 1 15,-1 3-15,2 2 0,0 1 16,-1 0-16,-1 2 0,-1 2 16,1-1-16,-4 2 0,1 2 15,1 2-15,-2-2 0,0-1 0,0 0 16,0 0-16,-2-2 15,1 0-15,-3-3 0,2 0 16,0-2-16,1-1 0,-1-2 0,-2-3 16,3-1-16,-2-1 0,1 0 15,2 0-15,-1 0 0</inkml:trace>
  <inkml:trace contextRef="#ctx0" brushRef="#br0" timeOffset="4616.8804">6387 7610 0,'0'0'0,"0"0"0,0 0 16,31-5-16,-19 4 0,5-1 0,4 1 15,0-1-15,-1 0 0,8-1 16,0-1-16,-2 4 0,1 4 16,0-4-16,-2 1 0,-2-1 15,-5 0-15,4 1 0,-5 0 16,-4 0-16,-2-1 0,-1 0 15,-1 0-15,-3 0 0</inkml:trace>
  <inkml:trace contextRef="#ctx0" brushRef="#br0" timeOffset="4966.5464">6974 7454 0,'0'0'0,"0"0"0,0 0 0,0 0 16,0 0-16,0 0 0,0 0 15,5 29-15,-5-29 0,4 22 16,-4-22-16,4 28 0,-2-13 0,-1 2 16,0-1-16,-1 1 15,0 0-15,0 3 0,0-1 16,0-1-16,0 0 0,0 4 15,-1-2-15,0-2 0,0-2 0,-1-1 16,0-1-16,1-2 0,-1-2 16,1-2-16,0 1 0,1-5 15,0 1-15,0-1 0,0 0 16,0-2-16,0 1 0,0-3 16,0 3-16,0-3 0,0 0 0,0 0 15,0 0-15,0 0 0</inkml:trace>
  <inkml:trace contextRef="#ctx0" brushRef="#br0" timeOffset="28665.4981">10815 8343 0,'0'0'0,"0"0"0,0 0 16,0 0-16,8-23 0,-8 23 16,6-20-16,-3 8 0,1 1 0,0-4 15,0-2-15,0 1 16,-1-1-16,1-5 0,1 1 15,-1-1-15,1 1 0,-3 0 16,-2 1-16,-1 1 0,0 2 0,-2 2 16,0-1-16,-2 3 0,-2 0 15,-4 4-15,-3 2 0,-3 2 16,-1 2-16,0 5 0,-2 2 16,-1 3-16,-2 1 0,-2 4 15,-1 3-15,-5 4 0,1 3 0,-1 4 16,0 3-16,2 0 0,3-3 15,1 8-15,5 0 16,4-2-16,2-3 0,5-1 0,1-1 16,2-3-16,3-1 0,2-1 15,2-3-15,1-3 0,2-1 16,1-2-16,3-4 0,-1-2 16,2-1-16,3-4 0,3-2 15,0-1-15,1-2 0,1-3 16,3-4-16,1 1 0,1 0 0,1-5 15,2-2-15,-3 0 16,-1 2-16,1-2 0,1-1 16,0 0-16,0-1 0,-2 1 0,-1 0 15,-4 2-15,-1 3 0,-2-1 16,-1 1-16,-2 1 0,-1 0 0,1 1 16,0 2-16,-3-1 0,0 4 15,-1-1-15,-2 1 16,-2 2-16,0 1 0,-2 2 15,2 3-15,-6 1 0,0 2 0,-1 2 16,0 3-16,-1 1 0,1 0 16,-2 4-16,0 1 0,-2 0 15,0-1-15,-2 2 0,-1 2 16,0 0-16,1 0 0,-2 0 16,1 2-16,1-2 0,1-1 15,-1 2-15,1-2 0,2-1 0,-1-2 16,1-2-16,1-1 15,4-3-15,1-2 0,2-1 0,2-3 16,1-1-16,1-2 0,-1 1 16,-1-2-16,0 1 0</inkml:trace>
  <inkml:trace contextRef="#ctx0" brushRef="#br0" timeOffset="28882.1807">10981 8412 0,'0'0'0,"0"0"16,0 0-16,0 0 0,0 0 0,0 0 15,-24 21-15,24-21 0,0 0 16,-17 27-16,17-27 0,-13 23 16,6-14-16,1 1 0,0 0 15,1-2-15,0-1 0,2-1 16,1-4-16,0-2 0,1-2 0,1 2 15,-3-4-15,3 4 0</inkml:trace>
  <inkml:trace contextRef="#ctx0" brushRef="#br0" timeOffset="29065.5365">11194 8202 0,'0'0'16,"0"0"-16,0 0 0,24-8 0,-24 8 15,28-6-15,-9 2 16,0 1-16,2 0 0,1 2 0,2 1 16,2 1-16,-2 2 0,-3 0 15,-2 3-15,-5-2 0,-4-1 0,-2-1 16,-1 0-16,-2-1 16</inkml:trace>
  <inkml:trace contextRef="#ctx0" brushRef="#br0" timeOffset="29248.6439">11138 8424 0,'0'0'16,"0"0"-16,0 0 0,0 0 0,0 0 15,0 0-15,25-6 0,-25 6 16,32-3-16,-12 0 0,3-1 16,1-1-16,3 1 0,0 0 15,3 1-15,4-2 0,-2 0 0,-1-1 16,0 0-16,-6 0 15,-3 1-15,-3 1 0</inkml:trace>
  <inkml:trace contextRef="#ctx0" brushRef="#br0" timeOffset="29598.6941">11870 8037 0,'0'0'0,"0"0"0,0 0 15,0 0-15,0 0 0,-6 25 16,6-25-16,-5 29 0,5-29 16,-7 36-16,4-14 0,0 2 15,-1 0-15,0 0 0,-2 2 16,-1 6-16,-1 1 0,0-3 15,1 0-15,0-2 0,0-2 0,-1 3 16,-1-4-16,1-3 16,1-2-16,2-5 0,0 0 0,2-5 15,1-2-15,0-1 0,0 0 16,-1-1-16,1-3 0,0-2 16,0-1-16,1-3 0,-2-4 0,2 3 15,0 0-15,0 0 0</inkml:trace>
  <inkml:trace contextRef="#ctx0" brushRef="#br0" timeOffset="30166.1126">10308 8844 0,'0'0'0,"0"0"16,0 0-16,0 0 0,0 0 0,0 0 16,0 0-16,0 0 0,0 0 15,31-2-15,-31 2 0,35-4 16,-15 1-16,7 0 0,4-1 16,0 1-16,0-1 0,14 0 15,4-1-15,1 0 0,0 1 0,12-1 16,2 1-16,8 1 15,-6 0-15,4-1 0,1-1 16,7 0-16,-7-1 0,10 0 0,-3 0 16,-10-1-16,-6 2 0,1-2 15,2 3-15,-11 0 0,-7 1 16,18-1-16,-7 0 0,-15 2 16,-10 2-16,-10-1 0,-6-1 15,-8 1-15,-1 0 0,0 3 16,0 2-16,-1-2 0,-2 0 0,-6 1 15,-6 1-15,-2-1 0,-3 2 16,-6-4-16,-6-3 0,9 2 16,2-1-16,3 1 0</inkml:trace>
  <inkml:trace contextRef="#ctx0" brushRef="#br0" timeOffset="30568.0989">10562 8992 0,'0'0'0,"0"0"0,0 0 15,0 0-15,0 0 0,23-3 16,-23 3-16,31-4 0,-31 4 0,43-6 15,-13 1-15,3 1 0,3-1 16,15-1-16,3-1 16,-1 2-16,0 2 0,13-2 0,0 0 15,8 0-15,-5-1 0,4 3 16,-3 2-16,-8 1 0,-7 2 16,-3-2-16,-4-1 0,-4-1 15,-3 0-15,0-1 0,-6 1 16,-11 1-16,-3 0 0,-2 0 0,-2-1 15,-5 1-15,-2 1 0,-5 1 16,0-1-16,-1 0 0,0 0 16,-4 0-16,3 0 0,-3 0 15,0 0-15,-5-3 0,-1-2 16,1 1-16,1 1 0,1 0 16</inkml:trace>
  <inkml:trace contextRef="#ctx0" brushRef="#br0" timeOffset="31668.9858">13584 8477 0,'0'0'0,"0"0"15,0 0-15,14-18 0,-14 18 0,13-17 16,-2 8-16,0-3 0,1 0 15,2-4-15,0-1 16,2-5-16,-1 2 0,-2-4 0,-1 0 16,-1 0-16,-1 2 0,-2-2 15,-2-1-15,-1 1 0,-3 3 16,-1-5-16,-1 1 0,-1 4 16,-1 2-16,-4 1 0,-1 3 15,-2 2-15,-2 3 0,-2 1 16,-3 3-16,2 3 0,-2 2 0,-1 4 15,-2 4-15,-1 1 0,-1 1 16,-5 7-16,-1 2 0,2 3 16,2 2-16,-3 4 0,-1 2 15,3 0-15,1 0 0,-1 6 16,3-1-16,4-2 0,3-2 0,3 0 16,3 2-16,1-6 15,2-2-15,2-3 0,2-1 16,1-5-16,1-1 0,4-2 15,2 1-15,3-6 0,2-2 0,4-2 16,3-3-16,-2-1 0,1-3 16,2 0-16,2 0 0,0-2 15,0-3-15,1-4 0,0-1 16,-2 0-16,-1-1 0,0-1 16,0 1-16,-2 1 0,-1 3 0,-2 0 15,0-2-15,-2 2 16,-2 3-16,-2-1 0,-3 4 0,0-1 15,-2 1-15,0 1 16,-1-2-16,-1 4 0,-2 2 0,0 3 16,-3 0-16,-2 1 0,-1 1 0,-2 3 15,-1 2-15,-1 1 16,0 2-16,1 1 0,0 3 16,0-2-16,1 0 0,2 1 15,-1-1-15,1 0 0,1-1 0,0 0 16,1 2-16,1-5 0,1-4 15,-1 1-15,2 0 0,1-1 16,0 0-16,1-2 0,3-3 16,-2 0-16,1-1 0,0 0 15,0-1-15,-1 1 0</inkml:trace>
  <inkml:trace contextRef="#ctx0" brushRef="#br0" timeOffset="31948.4889">13916 8448 0,'0'0'0,"0"0"0,0 0 0,0 0 16,19 7-16,-19-7 0,0 0 15,25 14-15,-25-14 0,13 14 16,-9-6-16,0 0 0,-3 2 16,-3 0-16,-4 1 0,0 0 15,0 1-15,-2-1 0,-1 0 16,0-1-16,0 1 0,-2 2 15,1-1-15,0-1 0,1-3 0,2 0 16,3-1-16,2-2 0,1-2 16,4 1-16,5-1 0,1-1 15,4-1-15,3-1 0,5-1 16,6-5-16,-3-1 0,-3-1 16,-4 2-16,-2 2 0</inkml:trace>
  <inkml:trace contextRef="#ctx0" brushRef="#br0" timeOffset="32182.7299">14300 8198 0,'0'0'0,"0"0"0,0 0 16,27-10-16,-15 7 0,2 0 15,3 0-15,-1 0 0,2-1 0,4 2 16,1 2-16,-3 1 0,-2 2 16,-5-1-16,-4 0 0,-1-1 15,-2 1-15,0-2 0</inkml:trace>
  <inkml:trace contextRef="#ctx0" brushRef="#br0" timeOffset="32331.9689">14242 8365 0,'0'0'15,"0"0"-15,0 0 0,0 0 0,0 0 16,0 0-16,0 0 0,29 0 16,-29 0-16,34 0 0,-12 0 15,2 1-15,3-1 0,1-1 16,2 0-16,2-1 0,-6 1 0,-2 0 16</inkml:trace>
  <inkml:trace contextRef="#ctx0" brushRef="#br0" timeOffset="32999.2857">14815 8005 0,'0'0'0,"0"0"0,0 0 15,0 0-15,0 0 0,24-12 16,-24 12-16,19-4 0,-19 4 0,25 0 15,-10 1-15,1 1 0,-1 1 16,0 3-16,2 1 0,-3 1 16,0-1-16,-2 4 0,-2 2 15,-3 2-15,0-1 0,-3 8 16,-3 0-16,-2 0 0,-2-1 0,-7-1 16,-5 0-16,-2 1 15,1 0-15,-6 3 0,-3-2 16,2-1-16,1-2 0,1-1 0,0-1 15,3-1-15,3 0 0,3-4 16,2 0-16,2-3 0,2 0 16,1-1-16,3-1 0,3-1 15,2 0-15,7-1 0,7 0 16,1-2-16,1 0 0,6-2 16,3 1-16,1 0 0,0 1 0,6 1 15,1-1-15,-1-2 0,-3-1 16,-6 0-16,-5 0 0,-3 0 15</inkml:trace>
  <inkml:trace contextRef="#ctx0" brushRef="#br0" timeOffset="33905.0801">16617 8262 0,'0'0'0,"0"0"16,4-12-16,-1 6 0,0 1 0,-1-4 15,1-3-15,0 0 0,0-2 16,-2 3-16,-2-1 0,-1 1 15,0-2-15,-5 1 0,-2 1 16,-2 1-16,-2 1 0,0 3 16,0 3-16,-4 1 0,-1 2 0,-1 2 15,-2 2-15,0 4 0,0 3 16,0 3-16,1 2 0,-2 2 16,0 1-16,-4 3 0,3 0 15,5-1-15,2 0 0,3-2 16,2-1-16,3-1 0,3 0 15,1-3-15,3 1 0,2-2 16,3-3-16,1-2 0,4 1 16,0-3-16,1 0 0,2-1 15,1-2-15,3-2 0,-1-1 0,3-3 16,0-1-16,2 0 0,0-2 16,-1 0-16,-2-3 0,1 0 15,-1 0-15,2-2 0,0 1 16,-4 2-16,-2-2 0,-2 1 15,0 2-15,-2 0 0,-2 2 16,0 1-16,-1 2 0,-2 0 16,-1 0-16,-3 2 0,-2 2 15,1 0-15,0 2 0,-1 1 16,-2 4-16,1 0 0,0 1 0,-2 2 16,2 1-16,-1-2 0,-1 1 15,1 3-15,-1-1 0,2-1 16,0 1-16,1-3 0,-1 1 15,1-3-15,0-2 0,1-3 16,1 0-16,0-4 0,0 0 0,2-2 16,-2 2-16,2-3 0</inkml:trace>
  <inkml:trace contextRef="#ctx0" brushRef="#br0" timeOffset="34349.0481">16741 8403 0,'0'0'0,"0"0"0,0 0 0,0 0 15,0 0-15,0 0 0,22 2 16,-22-2-16,0 0 0,20 21 16,-20-21-16,9 25 0,-9-25 0,-2 23 15,0-11-15,-2 0 0,-4-1 16,-2 2-16,-1-2 0,-1 0 16,-1 1-16,-2-2 0,1-2 15,-4 1-15,2-1 0,0-1 16,3 0-16,2-2 0,2 0 0,3-1 15,0-2-15,6-2 16,0 2-16,6-3 0,3-1 16,1 1-16,1-2 0,3 2 15,4 1-15,5-1 0,0 0 0,0 3 16,0 3-16,-1-1 0,-2 2 16,-1 1-16,-2-1 0,-1 2 15,-3 0-15,-3 2 0,-2 2 16,-6 3-16,-3 2 0,-4 1 15,-1-1-15,-3-2 0,-2-1 0,-3 1 16,-3 2-16,-5 2 16,0-2-16,2-1 0,1-4 15,3-1-15,2-1 0,-1-4 0,2-1 16,-1-4-16,-3-3 0,7-4 16,2-7-16,2 2 0,0 3 15,2 1-15</inkml:trace>
  <inkml:trace contextRef="#ctx0" brushRef="#br0" timeOffset="34516.9004">17193 8226 0,'0'0'0,"0"0"15,22-3-15,-8 2 0,2 0 0,0 1 16,3 2-16,3 2 15,-1 0-15,-3 1 0,-4 1 0,-2-1 16,-1-1-16,-2 0 0</inkml:trace>
  <inkml:trace contextRef="#ctx0" brushRef="#br0" timeOffset="34665.493">17079 8455 0,'0'0'0,"0"0"16,0 0-16,0 0 0,0 0 0,38 0 15,-38 0-15,38-2 0,-14 1 16,2-1-16,5-4 0,-5 2 16,-2-1-16,-5 2 0</inkml:trace>
  <inkml:trace contextRef="#ctx0" brushRef="#br0" timeOffset="35415.947">18182 8042 0,'0'0'0,"0"0"0,0 0 15,0 0-15,0 0 0,0 0 0,0 0 16,0 0-16,0 0 0,0 0 16,0 0-16,0 0 0,0 0 0,-25 10 15,6 0-15,0 0 16,0-1-16,-1 2 0,-4 3 15,1-1-15,-1 1 0,-6 2 16,2 1-16,3-2 0,4-1 0,-4 2 16,1-4-16,4-2 0,3-2 15,2 0-15,-1 0 0,6-3 16,3 0-16,0 0 0,3-2 16,-1 1-16,2 0 0,3-1 15,3 1-15,2 1 0,0-1 0,2-1 16,2 2-16,1-3 15,1 2-15,8-2 0,6 0 16,-3 3-16,-1-2 0,1 1 0,2 0 16,0-1-16,-1-1 0,7 2 15,0-1-15,-5 1 0,-1 1 16,0-3-16,1-2 0,-2 1 16,-3 0-16,-1 0 0,-3 2 15,-1-1-15,-3-2 0,-1 0 16,-2 1-16,-4-1 0,1 1 0,-2-1 15,0 1-15,-2-1 0,-2 0 16,-1-6-16,-4 0 16,2 3-16,1-1 0,0 1 0</inkml:trace>
  <inkml:trace contextRef="#ctx0" brushRef="#br0" timeOffset="35765.6125">18075 8183 0,'0'0'0,"0"0"0,0 0 0,0 0 16,-13 20-16,13-20 0,-11 25 15,4-9-15,1 2 0,-1 1 16,0 2-16,1 1 0,-1-1 0,-3 9 15,0 0-15,0-2 0,0-2 16,1-1-16,-2-1 0,2-1 16,1-1-16,-2 3 0,-1-3 15,2-3-15,3-4 0,-1 0 16,1-3-16,3-1 0,1 0 0,0-3 16,0-2-16,-1-1 15,1 0-15,1-1 0,0 1 16,0-2-16,1-3 0,0 0 15,0 0-15,-1-2 0,2-3 0,0 2 16,0 0-16,0 0 0</inkml:trace>
  <inkml:trace contextRef="#ctx0" brushRef="#br0" timeOffset="39766.1034">19656 8419 0,'0'0'16,"0"0"-16,0 0 0,11-18 0,-6 10 16,-1-3-16,1-1 0,-1-2 15,1 2-15,-1-5 0,0-1 16,0 3-16,-2 0 0,-1 2 16,-2-1-16,-1 2 0,-2 0 15,-3 2-15,-4 2 0,-2 1 16,1 3-16,-3 2 0,-3 2 15,1 2-15,-1 2 0,-2 5 16,-1 1-16,2 2 0,3 1 0,-2 3 16,0 2-16,1 0 0,0 0 0,1 6 15,3 0-15,3-1 16,2 0-16,2-2 0,2-1 16,2-2-16,1-2 0,3-4 15,2-2-15,1 0 0,0-2 0,2 0 16,1-3-16,-1-1 0,3 0 15,4-2-15,2-2 16,2-2-16,0-1 0,2-2 0,0-1 16,0-3-16,0 0 0,4-1 15,0-3-15,-2 4 0,-1-1 16,-2-2-16,-2-1 0,-4-1 16,-1 3-16,-2 2 0,-1 1 15,-4 3-15,0 1 0,-1-1 16,-1 1-16,1 1 0,-2 1 0,-2 2 15,2 4-15,-1-1 0,0 1 16,-1 1-16,-1 2 0,0 2 16,0 0-16,-1 2 0,0 2 15,-2-1-15,1 1 0,-2 2 16,-1 2-16,0-3 0,1 0 16,1-1-16,0-1 0,1-1 15,1 0-15,0-3 0,0-1 16,4-2-16,0-1 0,3-3 15,4-2-15,-1 0 0,-2 0 0,0 0 16</inkml:trace>
  <inkml:trace contextRef="#ctx0" brushRef="#br0" timeOffset="40032.2319">20078 8399 0,'0'0'0,"0"0"16,0 0-16,0 0 0,0 0 0,-9 30 16,9-30-16,-6 23 0,6-23 15,-3 25-15,3-12 0,0 0 16,1-1-16,1 0 0,1-1 16,0-1-16,1 0 0,3-1 15,2 1-15,2-3 0,1 0 16,2-3-16,3 0 0,-2-1 0,1-1 15,5-3-15,2-3 16,-3-1-16,-3-4 0,-2 2 0,-3 2 16,-1-1-16</inkml:trace>
  <inkml:trace contextRef="#ctx0" brushRef="#br0" timeOffset="40266.4643">20276 8467 0,'0'0'0,"0"0"0,0 0 15,0 0-15,-11 20 0,11-20 0,-13 21 16,3-9-16,-2 1 0,-1 2 16,-2 2-16,1 0 0,0-1 15,-5 8-15,0 1 0,3-3 16,0 0-16,2 0 0,0 0 16,1-4-16,2-2 0,3-2 15,0-2-15,1-2 0,2-1 16,2-3-16,3-1 0,4-3 0,1-4 15,0 1-15,-2 0 0,0-1 16</inkml:trace>
  <inkml:trace contextRef="#ctx0" brushRef="#br0" timeOffset="40433.1511">20586 8377 0,'0'0'0,"0"0"0,22-3 15,-8 2-15,3 0 0,5 1 0,5 1 16,6 2-16,-1 2 0,0 0 16,0 1-16,0 1 0,-6 2 15,-4-3-15,-4 0 0,-4-2 0</inkml:trace>
  <inkml:trace contextRef="#ctx0" brushRef="#br0" timeOffset="40584.5445">20547 8592 0,'0'0'0,"0"0"16,0 0-16,0 0 0,23 10 0,-23-10 15,37 7-15,-12-3 0,3 0 16,4 1-16,3-1 0,9 2 16,0-1-16,1-1 0,-9 0 15,-7 0-15</inkml:trace>
  <inkml:trace contextRef="#ctx0" brushRef="#br0" timeOffset="41233.3654">21595 8380 0,'0'0'0,"0"0"0,0 0 16,0 0-16,13-25 0,-9 17 15,-2-2-15,-2-1 0,-1 0 16,-4-1-16,-2 0 0,-2 1 0,0 0 15,-4 0-15,-4 1 0,-5-3 16,0 2-16,0 3 0,0 3 16,1 2-16,1 2 0,1 3 15,2 1-15,0 2 0,2 0 16,2 4-16,2 2 0,3 2 16,2 0-16,4 3 0,2 1 15,1 4-15,1-1 0,4 8 16,3 3-16,-2-4 0,1 0 0,0 1 15,0-2-15,-2 1 0,1 0 16,-1-3-16,2-1 16,-2 0-16,-1-1 0,-1 0 0,-2-1 15,-2-1-15,0 0 0,-4-2 16,0-4-16,-1 0 0,-1-3 16,-2-1-16,-2-2 0,-1-2 15,-1-1-15,-2-2 0,0-2 16,2-1-16,1-1 0,2-3 15,-1-2-15,1-2 0,1 0 0,1-2 16,2-3-16,-1 1 0,2-1 16,1 0-16,1-1 0,0-1 15,2 1-15,3-2 0,1 1 16,3-1-16,0-1 0,3 0 16,1 0-16,1 2 0,2 1 0,-1-2 15,0-1-15,0 2 0,2 1 16,1-2-16,1 2 15,0 1-15,1 0 0,0 1 16,0 2-16,-1 1 0,-3 0 0,1 1 16,0 2-16,-3 2 0,0 1 15,2-1-15,0 1 0,-2-1 16,-1-1-16,-1 1 0,0 0 16,-1 1-16,-2 1 0,1 1 15,0 1-15,0 1 0,-2-1 0,0 1 16,-2 0-16,1-1 0</inkml:trace>
  <inkml:trace contextRef="#ctx0" brushRef="#br0" timeOffset="41382.0525">21830 8470 0,'0'0'0,"0"0"16,0 0-16,0 0 0</inkml:trace>
  <inkml:trace contextRef="#ctx0" brushRef="#br0" timeOffset="47832.8441">12969 8734 0,'0'0'0,"0"0"16,0 0-16,0 0 0,0 0 0,15 23 16,-15-23-16,15 21 0,-15-21 15,21 25-15,-8-12 0,1 1 16,-2 0-16,3 1 0,3 1 16,5 3-16,0-1 0,0-2 15,0 0-15,-1-2 0,-1-1 0,7 3 16,1-2-16,-5-3 0,-3-2 15,-1-2-15,-2-3 16,-1-1-16,-3-1 0,0-2 16,-1-2-16,-3-2 0,-1 0 0,2 0 15,1-2-15,1 2 0,0-2 16,0-2-16,1-1 0,-2-1 16,-1 0-16,0-1 0,0 1 15,0 0-15,0 1 0,0-1 16,1 0-16,1 2 0,1 2 0,0 0 15,2 0-15,0 0 0,-2 2 16,3 2-16,0 1 16,2 2-16,1 1 0,2 2 0,3 2 15,0 0-15,-1 0 0,11 6 16,4 2-16,-4 0 0,-2-1 16,5 1-16,2 1 0,-2-1 15,-4-1-15,10 2 0,1-1 16,-4-3-16,-4-2 0,8 0 0,2-1 15,-11-5-15,-3 0 0,7-2 16,3-2-16,-5-1 0,-4-1 16,1-2-16,3-2 15,-2 0-15,0-1 0,0-2 0,3-2 16,-3-1-16,0 1 0,3-1 16,2 1-16,-2 0 0,0 3 0,5-1 15,4 0-15,-6 2 0,-4 3 16,11-1-16,1 3 15,-3 1-15,-5 0 0,4 5 0,2 4 16,-5 0-16,-4 0 0,7 5 16,5 5-16,-7-3 0,-5-1 15,8 5-15,7 5 16,-5-2-16,-4-2 0,29 12 0,-2-2 16,-7-4-16,-6-4 0,6-2 15,4-3-15,-12-3 0,-7 0 0,7-3 16,6-1-16,-8-2 15,-3-3-15,6-3 0,6-2 16,-5 1-16,-3 0 0,8-8 0,5-4 16,-10 2-16,-9 1 0,7-2 15,2-1-15,-4 0 0,-2 0 16,7-1-16,5-1 0,-10-2 16,-6 1-16,3-2 0,5-1 15,-7 6-15,-2 2 0,0 3 16,1 0-16,-3 2 0,-3 1 0,6 1 15,1 3-15,-4 4 16,-6 0-16,5 6 0,1 4 16,-1-3-16,0-1 0,6 6 0,3 5 15,-9-3-15,-7-1 0,9 0 16,7-1-16,-11 1 0,-6 3 16,8-1-16,6-4 0,-10-3 15,-5-2-15,7-2 0,5 0 16,-7-3-16,-5-2 0,10-2 15,6-1-15,-4-2 0,-1-1 0,6-4 16,5-2-16,-6 0 0,-5-1 16,4-3-16,3-2 15,-7 2-15,-5 1 0,7 1 16,4 1-16,-10-1 0,-6-1 0,5 1 16,3-1-16,-7 3 0,-6 2 0,0 4 15,0 4-15,-5-1 16,-1-1-16,-2 2 0,-1 4 15,-11-1-15,1 2 0,8 2 16,6 2-16,-3-1 0,-2 0 0,2 6 16,2 3-16,-4-3 0,0-3 15,2 2-15,4 1 16,-4-2-16,-2-1 0,5 0 0,4-1 16,-2-2-16,-3-3 0,8 1 15,3-1-15,-2-1 0,-2-3 0,6 0 16,4-3-16,-2-2 15,-3-1-15,8-3 0,3-3 16,-6 3-16,-4 2 0,9-2 0,4-1 16,-12-1-16,-5 2 0,12-4 15,3 0-15,-7 4 0,-5 1 16,1 2-16,2 3 0,-7 1 16,-4 1-16,-2 4 0,-2 2 15,-1 2-15,-2 0 0,3 3 16,3 3-16,-8-2 0,-4 1 0,3 1 15,2 3-15,0-1 0,0-1 16,-1-2-16,1-3 16,-4-1-16,-2-1 0,2-3 0,3-1 15,-2-1-15,1-1 0,3-2 16,3-3-16,0 1 0,0-2 16,5-1-16,4-2 0,-4 0 15,-3-3-15,3 0 0,1-4 16,-3 1-16,-1 0 0,-3-1 15,0-3-15,-4 2 0,-3 3 0,0-1 16,1-1-16,-4 1 0,-2 2 16,-2 0-16,-3 1 15,-1 0-15,-2 2 0,-4 1 0,-4 1 16,-5 1-16,-3 1 0,1-1 16,3 2-16,0 0 0</inkml:trace>
  <inkml:trace contextRef="#ctx0" brushRef="#br0" timeOffset="82037.2847">9277 10347 0,'0'0'0,"0"0"15,0 0-15,0 0 0,0 0 0,0 0 16,5 31-16,-5-31 0,0 0 16,0 0-16,22 14 0,-22-14 15</inkml:trace>
  <inkml:trace contextRef="#ctx0" brushRef="#br0" timeOffset="83400.5889">12551 10051 0,'0'0'0,"5"-6"16,1-1-16,1-3 0,1 2 0,2-6 15,0 0-15,-3-2 0,0 2 16,-1-3-16,-2 0 0,-2 1 16,-1-1-16,-4 0 0,-5-1 15,-2 3-15,-1 2 0,-4 0 16,-3 0-16,1 3 0,-1 1 0,-6 3 16,-2 3-16,3 3 15,2 2-15,2 3 0,2 2 16,2 0-16,3 4 0,2 5 15,3 3-15,1 0 0,3 0 0,3 3 16,3 6-16,0-1 0,2-2 16,1 4-16,4 2 0,0-2 15,0-4-15,0 11 0,0-2 16,-4-2-16,-3-2 0,-1-3 16,-1 0-16,-2-2 0,-1 0 0,-6-4 15,-3-3-15,-1-6 16,0-2-16,-1-3 0,-2 0 15,2-2-15,-1-3 0,-5-2 16,-2-2-16,0-3 0,1 1 0,3-3 16,-1-4-16,3 1 0,0-1 0,1 0 15,0-3 1,1 3-16,2-2 0,3-2 0,0 1 16,3 1-16,3 1 0,2-2 15,4-3-15,1 1 0,3 0 0,4 0 16,3-1-16,3 3 0,2 2 15,4 1-15,4-3 16,-1 0-16,2 3 0,2 0 0,2 2 16,-2 1-16,-3 2 0,8-1 15,0 1-15,-4 0 0,-2 0 0,-3 2 16,-1 1-16,-4 1 16,-3-1-16,-2-1 0,-1 0 15,-3 1-15,-3 3 0,-4-2 16,0 0-16,-2 1 0,0-1 0,-3-2 15,-2-2-15,0 1 0,-1 2 16,1 0-16</inkml:trace>
  <inkml:trace contextRef="#ctx0" brushRef="#br0" timeOffset="83568.1096">13055 9919 0,'0'0'0,"0"0"0,0 0 0,0 0 15,0 0-15,0 0 0,0 0 16,0 0-16,-29 1 0,29-1 16</inkml:trace>
  <inkml:trace contextRef="#ctx0" brushRef="#br0" timeOffset="84599.4018">16085 10210 0,'0'0'0,"0"0"0,0 0 16,0 0-16,25 3 0,-25-3 0,34 2 15,-34-2-15,31 2 0,-18-2 16</inkml:trace>
  <inkml:trace contextRef="#ctx0" brushRef="#br0" timeOffset="84783.8852">16936 10306 0,'0'0'0,"0"0"0,0 0 0,0 0 15,29 0-15,-29 0 0,37 8 0,-14 2 16,2 4-16,-4-3 0,-3 0 16,-2-1-16</inkml:trace>
  <inkml:trace contextRef="#ctx0" brushRef="#br0" timeOffset="84948.553">17947 10356 0,'0'0'0,"0"0"15,0 0-15,0 0 0,0 0 0,37 7 16,-37-7-16,35 1 0,-35-1 0,26 1 16</inkml:trace>
  <inkml:trace contextRef="#ctx0" brushRef="#br0" timeOffset="85109.7952">18640 10421 0,'0'0'0,"0"0"16,0 0-16,0 0 0,0 0 0,18 17 15,-18-17-15,19 14 0,-19-14 16,0 0-16</inkml:trace>
  <inkml:trace contextRef="#ctx0" brushRef="#br0" timeOffset="86367.7156">21091 9985 0,'0'0'0,"0"0"0,-3 20 0,3-20 16,-5 32-16,3-11 0,0 6 15,-1 9-15,1 1 0,-3 11 16,1-1-16,-1-4 0,1-1 0,-2 5 15,0-4-15,0-4 16,1-6-16,-1-2 0,1-5 0,1-2 16,2-6-16,0-3 0,0-1 15,1-4-15,0-2 0,1-5 16,0 1-16,0-4 0,-2 3 16,2-7-16,2-3 0,-1-3 15,0-1-15,1-6 0,2-1 16,0 3-16,-1-2 0,0-1 15,2-1-15,-1 1 0,1 0 0,1-3 16,2 0-16,-2 6 0,2-2 16,5-3-16,3 1 0,-2 2 15,-1 2-15,2 2 0,0 0 16,0 1-16,-2 3 0,2 2 16,3 4-16,-4 2 0,1 1 15,-1 2-15,0 3 0,-1 3 16,1-1-16,-3 3 0,-1 3 15,-3 0-15,0 1 0,-4 1 16,-2 3-16,-1-1 0,-2 0 0,-6 1 16,-5 1-16,1-4 0,-1-2 15,-5 4-15,-1-2 0,2-1 16,-1 1-16,-2-4 0,-1 2 16,2-5-16,1 0 0,2-2 15,3-2-15,2-4 0,1-4 16,3 4-16,0-3 0,3 2 0</inkml:trace>
  <inkml:trace contextRef="#ctx0" brushRef="#br0" timeOffset="86584.5856">21550 10410 0,'0'0'0,"0"0"16,0 0-16,0 0 0,0 0 0,0 0 15,0 0-15,-2 25 0,2-25 16,-3 21-16,3-21 0,-2 26 16,2-26-16,-3 28 0,2-14 15,0 1-15,1-1 0,1 0 16,0-4-16,1-5 0,0-2 16,1-2-16,-1 1 0,-2-2 0</inkml:trace>
  <inkml:trace contextRef="#ctx0" brushRef="#br0" timeOffset="87367.5693">21776 10410 0,'0'0'0,"0"0"0,0 0 15,0 0-15,0 0 0,-13 25 16,13-25-16,-9 22 0,9-22 0,-9 24 15,6-13-15,-1 0 0,2 0 16,0-1-16,1 0 0,1-2 16,1 0-16,2-2 0,2-2 15,0-1-15,3 1 0,2-7 16,2 2-16,0-3 0,-1-2 16,0 2-16,0-5 0,0 1 15,0 0-15,4-6 0,-1 0 16,-2 3-16,-1 0 0,-2 0 15,-2 1-15,-2 0 0,0 2 16,-2-2-16,-1 2 0,-2 4 0,-1-3 16,-2 3-16,-2-3 0,1 0 15,-2 4-15,0-4 0,-1 4 16,-1-1-16,1 3 0,-1-2 16,0 3-16,2 0 0,-1 0 15,1 3-15,2-2 0,1 2 16,1 1-16,2-1 0,3 1 15,1-1-15,3-2 0,3 2 0,4 0 16,2-3-16,0 0 0,2-2 16,0 1-16,7 1 0,-1-3 15,1 2-15,1-1 0,-4 1 16,-2-3-16,-3 1 0,-1-1 16,-3 1-16,-2 3 0,-1-3 15,-2 2-15,-2 1 0,0-2 0,-3 4 16,-2 2-16,-1-1 0,0 1 15,-3 0-15,-3 2 16,0 2-16,-2-1 0,-1 0 16,0 4-16,1-1 0,-1 1 0,-1 1 15,2-2-15,1 3 0,2-2 16,2-3-16,0 2 0,3-3 16,3-2-16,1-1 0,4 1 15,1-4-15,1 2 0,1-3 16,1 0-16,0 0 0,1-3 0,6-3 15,1 1-15,-3-1 0,-1 1 16,-1-2-16,-1 0 0,-1 0 16,-2 0-16,-3 0 0,0 0 15,-2 0-15,-1 3 0,-1-3 16,-3-1-16,-2 1 0,-3 0 16,-6 0-16,-5-3 0,-5 0 15,-1 1-15,-1-1 0,0-1 16,3 2-16,4 2 0,2 2 15</inkml:trace>
  <inkml:trace contextRef="#ctx0" brushRef="#br0" timeOffset="87584.0799">22645 10103 0,'0'0'15,"0"0"-15,0 0 0,29-6 0,-13 6 16,6 0-16,4 0 0,8 0 16,1 2-16,0 0 0,1 3 15,0 1-15,-4 2 16,-8 1-16,-4 2 0,-8-2 0,-4-4 0,-3 1 16,0-3-16,-1-1 0</inkml:trace>
  <inkml:trace contextRef="#ctx0" brushRef="#br0" timeOffset="87717.8308">22661 10347 0,'0'0'0,"0"0"16,0 0-16,0 0 0,0 0 0,0 0 15,0 0-15,0 0 0,32 0 0,-8 2 16,6-1-16,4 2 16,1 0-16,3 1 0,-4-1 15,-7-2-15</inkml:trace>
  <inkml:trace contextRef="#ctx0" brushRef="#br0" timeOffset="88950.912">23350 10094 0,'0'0'0,"0"0"15,0 0-15,0 0 0,0 0 0,0 0 16,28-2-16,-28 2 0,28 3 16,-28-3-16,33 12 0,-17-5 15,1 3-15,-3 2 0,-2 1 16,-3 2-16,-1-1 0,-5 9 16,-4 1-16,-1 0 0,-2-6 0,-4 3 15,-1-1-15,-1-2 0,-1 1 16,-4-1-16,-2 0 15,3-3-15,2-3 0,3-2 0,2-1 16,3-5-16,-1 3 0,3-6 16,2-1-16,3 3 0,3-7 15,6-2-15,5 1 0,1-4 16,2 1-16,5-3 0,2-2 16,0 1-16,-1-2 0,7-1 15,-1-1-15,-3 1 0,-3 2 0,1-3 16,-5 3-16,-7 2 15,-2 3-15,-3-2 0,-1 2 16,-2 1-16,-2 1 0,-1 1 0,-1 1 16,-2 1-16,-1 1 0,-3 2 15,-3 2-15,0-2 0,-1 3 0,-2 1 16,-2 0-16,0 3 16,0 0-16,0 3 0,0 3 15,2-3-15,1 0 0,2 2 16,0 1-16,3-3 0,1 1 0,1 0 15,2-4-15,1 2 0,1-2 16,4-1-16,3 0 16,0-2-16,1 0 0,1-1 0,2-3 15,-2 0-15,-1 0 0,3 0 16,1-3-16,-1 0 0,1-2 0,-2-2 16,0-3-16,-1 3 15,-2-1-15,0-2 0,-1 0 16,-1 2-16,-2 1 0,0-3 15,-3 0-15,-1 1 0,-2 2 0,-1-4 16,-1 0-16,-1 1 0,-2 1 16,0 2-16,-2-2 0,1 3 15,-1-1-15,-1 2 0,-1-2 16,3 3-16,-1 2 0,0 1 16,-1-1-16,2 2 0,2 0 0,-1 2 15,2 1-15,1-2 0,1 2 16,3 1-16,2 1 15,4 0-15,1-1 0,3-1 16,4-1-16,-1 0 0,0 1 0,9-1 16,1 0-16,-1-2 0,1 0 15,-1-3-15,-1 2 0,1-2 16,0-1-16,5 1 0,-2-3 16,-8 3-16,-1 1 0,1-2 15,-4-1-15,-4 3 0,-2-1 0,-1 1 16,-3 0-16,1-1 0,-2 1 15,0 0-15,-1 2 16,-1-2-16,0 2 0,-2 0 16,0 0-16,-3 2 0,0 0 0,-3 0 15,-2 2-15,0 2 0,-1-2 16,-2 3-16,-1 1 0,0 0 16,0 1-16,-2 2 0,1 4 15,2 0-15,1-1 0,1 2 16,3-1-16,0-1 0,1 0 0,1-3 15,2 0-15,2-1 0,1 1 16,0-4-16,1 0 16,2 0-16,0-3 0,5 3 0,4-3 15,-2 0-15,0-1 0,6-3 16,0 0-16,0-2 0,-2 0 0,2-1 16,1-1-16,-1 1 15,1-1-15,-2-3 0,1 1 16,-3-2-16,-2 4 0,-1-5 15,0 2-15,-1-1 0,-1 0 0,-2 1 16,-1-2-16,-1 3 0,-2-3 16,-5-1-16,-5-2 0,-5 1 15,-4-3-15,-11-1 0,-6-2 16,4 2-16,5 4 0,4 0 16</inkml:trace>
  <inkml:trace contextRef="#ctx0" brushRef="#br0" timeOffset="93135.6252">15318 7389 0,'0'0'0,"0"0"15,0 0-15,-20-6 0,20 6 0,-21-2 16,6 4-16,-4 1 15,-3 1-15,-12 7 0,-5 1 0,2 1 16,-1 6-16,-10 9 16,-2 5-16,4 0 0,3 1 0,-12 8 15,-1 5-15,7-1 0,6 0 16,-8 10-16,3 5 0,1 0 16,10-6-16,6 2 0,5 0 15,4-2-15,3-1 0,-5 26 16,4-5-16,7-11 0,5-6 0,11-1 15,7-2-15,0-5 0,1-5 16,2-1-16,3 2 16,0-7-16,3-2 0,4-5 0,4-1 15,0-1-15,3 1 0,0-5 16,1-2-16,-6-3 0,-4-4 0,4-1 16,3-2-16,-15-7 15,1-2-15,7-3 0,6-4 16,-1-1-16,1 0 0,1-9 15,3-2-15,-2 2 0,0 0 0,0-8 16,2-6-16,0-2 0,0-1 16,2-7-16,2-3 0,-3 1 15,-1 1-15,5-11 0,-2-1 16,-5 1-16,-2 1 0,-1-3 16,0-5-16,-3 5 0,0 4 0,12-25 15,0 3-15,-10 7 16,-5 3-16,-6-2 0,-4-1 15,-1 11-15,0 9 0,-3-4 0,-1-4 16,-5 3-16,-2 2 0,-5 1 16,-3 1-16,1 7 0,0 4 15,-5-2-15,-4-1 0,-1 6 16,-2 1-16,-6 4 0,-4 1 16,12 13-16,0-3 0,-12 1 15,-8 1-15,3 2 0,0 5 0,-7 5 16,-4 4-16,-1 0 0,-2 1 15,15-2-15,9-3 0,7 2 16</inkml:trace>
  <inkml:trace contextRef="#ctx0" brushRef="#br0" timeOffset="94320.3514">17949 7447 0,'0'0'0,"0"0"0,-26-9 16,9 4-16,0-2 0,-15-1 15,-7-2-15,-1 3 0,0-2 0,-19 2 16,-7 1-16,-6 3 0,6 5 16,-18 6-16,-4 5 0,8 0 15,6 0-15,-17 9 0,-1 5 16,-17 14-16,21-1 0,5 6 16,1 7-16,14-6 0,8-3 0,5 8 15,3 3-15,7-4 16,4-2-16,3 11 0,1 9 15,7-8-15,5-6 0,-1 5 16,-2 5-16,6-6 0,4-5 0,7 9 16,5 7-16,3-10 0,6-7 15,8 8-15,5 5 0,2-11 16,0-7-16,8 0 0,7 1 16,-1-4-16,-1-4 0,9 2 15,6-1-15,-5-9 0,-5-5 0,12-2 16,8 0-16,-3-10 0,-1-8 15,8-4-15,7-3 16,-8 0-16,-6 0 0,16-3 0,12-3 16,-7-8-16,-5-6 0,3-12 15,1-7-15,-14 3 0,-7 3 0,14-8 16,9-6-16,-12 4 16,-10 3-16,5-9 0,5-8 15,-7 5-15,-4 2 0,1-6 16,1-6-16,-6 9 0,-6 8 0,-5-8 15,-3-5-15,-4 2 0,-3 1 16,-2-7-16,-2-5 16,-8 9-16,-3 4 0,-8 0 0,-3 0 15,-2 5-15,-2 6 0,-10-7 16,-4-7-16,-3 12 0,-2 5 0,-3-2 16,-4 2-16,-2 3 15,-1 3-15,-11 0 0,-8 0 16,2 5-16,0 8 0,-10 2 15,-8 3-15,10 4 0,5 6 0,-13 5 16,-9 3-16,6 2 0,5-1 16,0 8-16,-1 5 0,15 2 15,9 2-15,14-6 0,7-6 16,6-1-16</inkml:trace>
  <inkml:trace contextRef="#ctx0" brushRef="#br0" timeOffset="95271.6392">21539 7669 0,'0'0'0,"-9"-9"0,-3 0 0,0-2 16,-3 1-16,-11-5 0,-7-3 16,-2 1-16,-4 2 0,-18-5 15,-8 1-15,-13-1 0,2 4 16,-23 3-16,-6 5 0,7 3 0,7 3 15,-43 7-15,-4 8 16,20 4-16,15 4 0,1 8 0,2 5 16,9 0-16,7 2 0,0 7 15,0 7-15,13 0 0,10 0 16,0 8-16,1 5 0,9-5 16,5-3-16,8 10 0,5 7 15,4-10-15,4-4 0,7 5 16,5 5-16,5-7 0,4-3 0,9 4 15,7 2-15,5-6 16,2-5-16,6 2 0,6 1 16,1-9-16,1-4 0,10 0 0,7 3 15,1-6-15,2-5 0,8-2 16,4 0-16,-7-8 0,-4-4 16,16-4-16,9-3 0,-3-5 0,-2-4 15,6-4-15,2-3 16,-1-3-16,-3-2 0,7-7 15,6-5-15,-7 2 0,-3-1 0,6-9 16,6-7-16,-9 6 0,-6 4 16,5-10-16,4-6 0,-12 1 15,-9 3-15,2-8 0,2-4 16,-10 2-16,-6 3 0,-4-4 16,-3-3-16,-6 0 0,-4-1 0,-4-6 15,-2-5-15,-11 8 16,-5 4-16,-5-4 0,-3-2 15,-2 5-15,-3 4 0,-5-3 0,-4-3 16,-1 3-16,0 3 0,-8-1 16,-4-1-16,-3 4 0,-3 4 15,-6 0-15,-4 1 0,-2 6 16,-3 4-16,-10 0 0,-6 1 16,0 4-16,0 2 0,-8 0 15,-5 5-15,5 2 0,3 4 0,-10 7 16,-7 6-16,6 6 15,4 5-15,-5 6 0,-2 2 0,24-3 16,17-7-16,10-3 0</inkml:trace>
  <inkml:trace contextRef="#ctx0" brushRef="#br0" timeOffset="96935.6524">24069 8251 0,'0'0'0,"0"0"0,0 0 16,0 0-16,0 0 0,0 0 0,0 0 16,0 0-16,0 0 0,-17 21 15,17-21-15,-19 20 16,19-20-16,-23 25 0,7-7 0,-1-1 16,-1 0-16,0 2 0,-2 2 15,-6 4-15,2 1 0,-2 0 16,-2 0-16,3-2 0,1-1 15,-3 4-15,4-2 0,3-3 0,2-2 16,4 0-16,1-1 0,3-4 16,2-3-16,6-3 0,3-3 15,6-5-15,4-1 0,-4-1 16,-1 1-16,-1-1 0</inkml:trace>
  <inkml:trace contextRef="#ctx0" brushRef="#br0" timeOffset="97422.4534">24885 8012 0,'0'0'16,"0"0"-16,0 0 0,-24 16 0,24-16 15,-24 18-15,9-6 0,-4 3 16,-3 3-16,-8 7 0,-1 2 16,-3 1-16,-2 0 0,-7 8 15,2 2-15,1 1 0,3-2 0,-4 7 16,5-4-16,6-2 16,4-2-16,7-2 0,3-1 0,4-6 15,3-4-15,5-3 0,3-2 16,2-2-16,2 1 0,5-6 15,3-4-15,5-4 0,5-3 0,0-3 16,4-3-16,2-1 16,4-3-16,3-2 0,-1-1 15,-3 0-15,-2-1 0,-3 0 16,-2-1-16,-3 1 0,-4 1 0,-2-2 16,-3 0-16,-5 0 0,-1 2 15,-5 1-15,-4 1 0,-3 1 16,-5 2-16,-5-1 0,-3 2 15,-4-1-15,-4 1 0,-2 3 16,-4-2-16,-1 5 0,-2 1 0,-4 3 16,3 1-16,9-1 15,5-1-15,7 0 0</inkml:trace>
  <inkml:trace contextRef="#ctx0" brushRef="#br0" timeOffset="99134.9063">26469 8124 0,'0'0'0,"0"0"0,0 0 15,0 0-15,0 0 0,0 0 0,0 0 16,0 0-16,0 0 0,20 6 16,-20-6-16,0 0 0,20 13 15,-20-13-15,15 15 0,-15-15 16,16 17-16,-8-5 0,-1 0 16,1 1-16,0-1 0,-3 3 15,-1 1-15,-2-1 0,-1 0 0,-3-1 16,-2 0-16,-2 0 15,-3 0-15,-8 4 0,-2 1 0,-1-2 16,0 0-16,-2-2 0,-1 1 16,-1-3-16,1-1 0,-3 0 15,0-4-15,5 0 16,4-1-16,3-2 0,2-1 16,5-1-16,1 0 0,1-1 0,0 1 15,2-2-15,1 1 0,0-2 16,2 0-16,-3-3 0,3 3 15,0-4-15,0 1 0,0 0 0,2 1 16,0 0-16,1 1 16,1-1-16,2-1 0,2 1 0,2 0 15,1 1-15,1 0 0,0 2 16,1 0-16,0 2 0,1 2 0,0 0 16,0 3-16,2-2 15,-1 1-15,4 2 0,0 2 16,-3 2-16,-2-1 0,-2 2 15,-3 2-15,-2-2 0,-1 1 0,-5-1 16,-4 0-16,-1 0 0,-3 1 16,-2 1-16,-4 2 0,1-4 15,-1-1-15,-2-1 0,-2 2 16,1-3-16,-2-1 0,-1-2 16,0 1-16,3-4 0,0-1 15,1 0-15,2-2 0,3-1 16,0-2-16,2-3 0,2-4 15,0 2-15,2 1 0,-1 1 0</inkml:trace>
  <inkml:trace contextRef="#ctx0" brushRef="#br0" timeOffset="99535.113">26926 8351 0,'0'0'0,"0"0"0,0 0 16,27 1-16,-27-1 0,29 2 0,-12 0 16,-1 2-16,2 1 0,-2 2 15,1 2-15,3 2 0,-3 1 16,-2 3-16,-3 1 0,-3 1 16,-4-1-16,-4 0 0,-4 1 15,-3 0-15,0-1 0,-3-1 16,-2 1-16,0-1 0,1-2 0,-1 2 15,-1-2-15,1-2 0,1-1 16,1 0-16,1 0 0,3-2 16,0 0-16,2-3 15,1 1-15,1-3 0,1-1 0,3-1 16,3 0-16,0 0 0,2-1 16,3 0-16,3-2 0,3 1 15,-1 0-15,6-1 0,-1 0 16,-1 0-16,0-1 0,1-1 15,1-2-15,-1 2 0,0 1 16,1 1-16,0 2 0,-3 0 0,-4-2 16,-1 2-16</inkml:trace>
  <inkml:trace contextRef="#ctx0" brushRef="#br0" timeOffset="101951.2451">29266 7956 0,'0'0'0,"0"0"0,0 0 16,0 0-16,-32 11 0,32-11 0,-24 15 15,7 0-15,-5 5 16,0 0-16,0 2 0,-11 15 0,-5 5 16,4-1-16,1-1 0,-7 14 15,-6 15-15,7-10 0,7-5 16,-1-1-16,5-5 0,7-9 16,6-6-16,4 2 0,5-5 15,4-7-15,2-3 0,5 1 16,3-2-16,4-4 0,2-5 0,4-2 15,3 0-15,-2-4 0,0-1 16,7-4-16,4-5 0,-4 1 16,-2-1-16,1-2 0,-1-2 15,0 0-15,1 2 0,-1-3 16,-3-2-16,-5 2 0,-3 0 16,-3 2-16,-2-3 0,-1 1 15,-2 0-15,-3-2 0,-3-3 16,-2 4-16,-1-1 0,-8-1 15,-3-1-15,0 2 0,-2 3 0,-3 1 16,-3 1-16,-1 2 0,1 1 16,-4 1-16,-1 1 0,2 2 15,4 1-15,-5 2 0,-1 2 16,9-3-16,4-1 0,3-1 16,2 0-16,2 1 0</inkml:trace>
  <inkml:trace contextRef="#ctx0" brushRef="#br0" timeOffset="102439.3744">29916 8198 0,'0'0'0,"0"0"15,0 0-15,0 0 0,0 0 0,0 0 16,0 0-16,-26 12 16,26-12-16,-25 11 0,7-2 15,-2 1-15,-1 1 0,-3 1 0,-4 3 16,1-2-16,0 0 0,-7 3 16,1 1-16,2-2 0,4-1 0,-4 2 15,2-1-15,5-3 16,3 0-16,4-3 0,4 0 15,3-1-15,4-2 0,4 1 0,5 2 16,1-2-16,3-2 0,4 2 16,4 0-16,3-2 0,2 0 15,4-2-15,3 2 0,8-1 16,-2-1-16,2 0 0,1-1 16,-3 0-16,-3-1 0,6 1 15,-3-1-15,-5 1 0,-2-1 0,-5 0 16,-4 0-16,-5 2 0,-2 2 15,-1-5-15,-1-2 16,-3 1-16,0 3 0,-2-3 0,-1-1 16,1 1-16,-1 0 0,-2 1 15,-2-3-15,-2 2 0,1-2 0,0 1 16,0 0-16,1 1 16</inkml:trace>
  <inkml:trace contextRef="#ctx0" brushRef="#br0" timeOffset="102798.5369">29838 8288 0,'0'0'16,"0"0"-16,0 0 0,0 0 15,0 0-15,-10 29 0,10-29 16,-9 30-16,5-12 0,-1 4 0,-2 2 15,0 0-15,0 0 0,-4 7 16,-2 1-16,1-3 0,0-4 16,2 3-16,1 0 0,-1 0 15,1-3-15,-2 6 16,1-5-16,2-2 0,0-2 0,2-2 16,0-1-16,2-2 0,-1-1 15,2-3-15,0-1 0,0-4 16,1 0-16,0-4 0,0-1 15,1 0-15,0 1 0,-1-2 16,2 1-16,0-3 0,0 0 16,0 0-16,0 0 0,2-3 0,0-1 15,0 1-15,0 0 16,-1 1-16</inkml:trace>
  <inkml:trace contextRef="#ctx0" brushRef="#br0" timeOffset="102999.8894">30098 8693 0,'0'0'0,"0"0"0,0 0 15,0 0-15,0 0 0,0 0 16,0 0-16,0 0 0,0 0 0,0 0 15,0 0-15,0 0 0</inkml:trace>
  <inkml:trace contextRef="#ctx0" brushRef="#br0" timeOffset="104600.0469">14728 8805 0,'0'0'0,"0"0"0,0 0 0,0 0 16,0 0-16,0 0 0,0 0 16,28 3-16,-28-3 0,37 2 0,-12-1 15,-25-1-15,39 3 0,-22-2 16</inkml:trace>
  <inkml:trace contextRef="#ctx0" brushRef="#br0" timeOffset="104852.0205">16926 8680 0,'0'0'0,"0"0"0,0 0 15,0 0-15,0 0 0,0 0 16,24 8-16,-24-8 0,29 4 0,-9 2 16,3 3-16,1 8 0,2 7 15,-4-3-15,-2-3 0,-3-2 16</inkml:trace>
  <inkml:trace contextRef="#ctx0" brushRef="#br0" timeOffset="105143.5633">20486 8655 0,'0'0'0,"0"0"0,0 0 16,0 0-16,24 5 0,-24-5 15,23 12-15,-23-12 0,24 12 0,-14-7 0,-1 0 16,-1-1-16</inkml:trace>
  <inkml:trace contextRef="#ctx0" brushRef="#br0" timeOffset="105489.3348">24090 8847 0,'0'0'15,"0"0"-15,0 0 0,0 0 0,0 0 16,9 22-16,-9-22 0,0 0 15</inkml:trace>
  <inkml:trace contextRef="#ctx0" brushRef="#br0" timeOffset="106517.964">24639 7572 0,'0'0'0,"-9"-3"0,-5-1 16,-4 2-16,-2-1 0,-15 1 0,-9 2 15,-11 4-15,-1 2 0,-19 5 16,-5 6-16,4 2 16,4 4-16,-14 12 0,-12 11 0,16-4 15,14-2-15,-27 33 0,11 5 16,17-13-16,12-8 0,9 7 15,6 5-15,13-7 0,11-4 0,9 8 16,7 6-16,4-10 16,1-6-16,11 1 0,7 0 15,0-6-15,0-3 0,9 1 16,7-1-16,-2-8 0,-1-8 0,13-4 16,9-2-16,-4-5 0,-1-5 15,10-1-15,8-2 0,-9-4 16,-6-4-16,10-5 0,8-3 15,-9-6-15,-5-4 0,7-1 16,6-1-16,-9-2 0,-6-1 0,8-12 16,5-9-16,-13 4 0,-7 2 15,6-9-15,6-6 0,-9 8 16,-4 7-16,-2-13 0,1-7 16,-10 8-16,-4 3 0,-6-8 15,-2-4-15,-8 4 0,-5 3 16,-3-6-16,-1-4 0,-8 5 15,-5 1-15,-4-1 0,-3-4 16,0 13-16,0 7 0,-14-10 16,-10-8-16,1 9 0,0 6 0,-10-1 15,-7-1-15,6 9 16,3 5-16,-14 1 0,-9 1 0,4 4 16,2 3-16,-10 3 15,-7-1-15,10 6 0,7 5 0,-11 10 16,-9 7-16,8-1 0,6 2 15,2 8-15,4 6 0,17-9 16,14-6-16,8-3 0</inkml:trace>
  <inkml:trace contextRef="#ctx0" brushRef="#br0" timeOffset="107318.7036">27136 7690 0,'0'0'15,"0"0"-15,-24-11 0,12 5 16,0 2-16,-7 0 0,-5 1 0,-14-1 15,-5 2-15,-15 4 0,-5 3 16,-3 2-16,-2 4 0,-17 5 16,0 4-16,-9 7 0,6 2 0,-6 8 15,7 4-15,11 2 0,9 4 16,-19 24-16,13-4 0,18-3 16,12-4-16,10 4 0,7 2 15,10-2-15,6-3 0,11 4 16,8 3-16,5-10 0,5-5 15,6 3-15,6 1 0,8-3 16,5-4-16,9 0 0,5-3 16,-2-7-16,-2-5 0,9-3 0,7-3 15,-1-4-15,2-3 0,3-9 16,1-9-16,0-8 0,1-4 16,2-7-16,1-5 0,-4-3 15,-2-1-15,1-10 0,1-5 16,-7 2-16,-3-1 0,-2-6 15,-1-6-15,-5 0 0,-3-1 0,-6 0 16,-5 0-16,-8-1 16,-5 0-16,-8-6 0,-6-5 15,-7 6-15,-5 4 0,-7-1 16,-2 1-16,-7 2 0,-6 0 0,-9-2 16,-9-2-16,-6 7 0,-3 4 15,-6-1-15,-4 1 0,-4 7 16,-3 7-16,-6 5 0,-5 3 15,2 4-15,3 1 0,-5 4 16,-2 3-16,6 7 0,4 7 0,0 6 16,-1 4-16,7 0 15,3 2-15,10 5 0,9 2 16,11-6-16,8-7 0,6-2 0</inkml:trace>
  <inkml:trace contextRef="#ctx0" brushRef="#br0" timeOffset="108051.8588">29538 7605 0,'0'0'0,"0"0"0,-23-8 16,10 5-16,-4-1 0,-11 3 15,-8 0-15,-2 3 0,-3 0 0,-16 5 16,-5 4-16,1 3 0,2 2 16,-17 8-16,-3 5 15,-1 5-15,8 1 0,-8 13 0,3 5 16,9-4-16,6-1 0,-16 31 16,14 2-16,16-10 0,10-5 15,11 4-15,6 4 0,11-6 16,6-4-16,12 5 0,7 3 15,5-5-15,5-5 0,5 4 16,6 4-16,2-8 0,4-8 0,8 4 16,6 3-16,-5-10 0,-5-6 15,9-2-15,7-1 0,-3-8 16,-3-4-16,4-5 0,4-6 16,-1-5-16,-1-4 0,7-5 15,6-5-15,-4-2 0,-3-5 16,6-5-16,5-3 0,-11-6 15,-6-4-15,4-8 0,2-6 0,-8 4 16,-6-1-16,-5-3 0,-1-2 16,-10 0-16,-3 1 0,-8-5 15,-3-2-15,-1 2 0,-3 0 16,-3-3-16,-3-4 0,-7 4 16,-5 2-16,-7-4 0,-6-2 15,-9 5-15,-4 6 0,-7-7 16,-4-2-16,-4 8 0,-5 6 0,-11-4 15,-8-5-15,1 11 16,1 8-16,-17 4 0,-12 1 0,2 5 16,2 3-16,28 4 0,17 4 15,14 0-15</inkml:trace>
  <inkml:trace contextRef="#ctx0" brushRef="#br0" timeOffset="111168.7821">31361 8534 0,'0'0'0,"0"0"15,-14 18-15,8-7 0,0 1 0,-2 5 16,-1 4-16,-1 6 16,1 1-16,0 0 0,1 0 15,0-1-15,1-1 0,0 3 16,-1 0-16,1-4 0,1-4 0,0-1 15,1-2-15,1-4 0,3-5 16,0 0-16,0-3 16,0-1-16</inkml:trace>
  <inkml:trace contextRef="#ctx0" brushRef="#br0" timeOffset="111952.0802">31594 8570 0,'0'0'0,"0"0"16,0 0-16,0 0 0,26-3 16,-26 3-16,29 5 0,-14-3 15,1 0-15,-1 3 0,1-1 16,-2 3-16,-1 0 0,-3 3 16,-3 1-16,-4-1 0,-3 1 0,-4 4 15,-4 2-15,-4 1 0,-4 0 16,-1 0-16,-4 0 15,1-3-15,1 0 0,-5 2 0,1 0 16,3-2-16,3-3 0,4-1 16,2 0-16,4-3 0,5-1 15,7-2-15,5-1 0,3-2 16,3-2-16,8-3 0,4-2 16,4-1-16,3-2 0,14-4 15,5-4-15,-4-1 0,-3 1 0,10-6 16,2 1-16,0-3 15,-7 0-15,-3 1 0,-3-2 16,-7 3-16,-7 3 0,-5 0 0,-4 1 16,-5 1-16,-5 1 0,-4 1 15,-3 1-15,-4 0 0,-2 2 0,-6 1 16,-4 2-16,-2 0 16,-3 0-16,-4 2 0,-2 1 15,1 3-15,2 3 0,-2 3 16,-1 3-16,4-1 0,1 1 0,0 1 15,1 1-15,3 2 0,3 1 16,3 4-16,3 1 16,3 2-16,2 0 0,5 3 0,3 2 15,1-1-15,0-1 0,1 4 16,0 1-16,-1 0 0,0 0 16,1 1-16,0-2 0,-4-7 15,-1-1-15,-3 0 0,-2 0 16,-2-3-16,-1-2 0,-3-1 15,-3 0-15,-2-1 0,-1 1 0,-5-5 16,-5-2-16,-1-1 0,0-2 16,0-1-16,0-3 0,-1-2 15,0-1-15,0-2 0,1-1 16,2 0-16,3 1 0,2-2 16,1 1-16,5 1 0,0 0 15,5-2-15,3-2 0,2 1 16,1 1-16,6-3 0,4-2 15,3 1-15,0-1 0,7-3 0,4 1 16,1 1-16,2 1 0,1 1 16,1 2-16,-3 1 0,-3 1 15,-3 3-15,-2 2 0,-5 2 16,-5 0-16,-2 2 0,-2-1 16,0 1-16</inkml:trace>
  <inkml:trace contextRef="#ctx0" brushRef="#br0" timeOffset="112735.4848">30920 9224 0,'0'0'15,"0"0"-15,0 0 0,0 0 0,0 0 16,0 0-16,0 0 0,34 7 16,-34-7-16,41 11 0,-13-2 15,4-3-15,3 1 0,18 0 16,6 0-16,3 1 0,1 0 16,18 2-16,20 1 0,-11-3 15,-7-1-15,12-2 0,-3-2 16,2-2-16,-10-2 0,28-4 0,-11-1 15,-21 0-15,-12-2 0,-6-1 16,-2-1-16,-7 0 0,-3-1 0,-6-7 16,-2-3-16,-10-3 15,-7 1-15,1 1 0,1-3 16,-6-5-16,-2-5 0,-8-5 16,-5-3-16,-4 2 0,-3 2 15,-4-7-15,-3-3 0,0 20 0,-2-2 16,-12-23-16,-3 1 15,8 25-15,1-1 0,-16-24 16,0-3-16,-2 10 0,0 5 0,-2-3 16,1-2-16,0 11 0,1 4 15,-8 0-15,-6-1 0,2 5 16,0 3-16,-2 2 0,0 3 16,-5 2-16,-4 1 0,-4 5 15,-4 3-15,6 3 0,5 3 0,-5 6 16,-4 6-16,1 0 15,0-1-15,0 7 0,1 2 0,4 2 16,7 1-16,-4 6 0,-3 2 16,6 2-16,1 0 0,0 10 15,1 3-15,6-4 0,4-2 16,2 5-16,0 4 0,3-2 16,2-2-16,3 1 0,3 0 15,9-1-15,8-1 0,2 1 16,3 1-16,1-7 0,3-4 0,3 3 15,1 2-15,5-6 0,1-5 16,2 2-16,1 1 0,0-5 16,0-4-16,5 2 15,4 1-15,-10-10 0,2 0 0,2 2 16,3 2-16,4-2 0,3-2 0,5 2 16,5 2-16,-3-5 15,2-1-15,-5-3 0,-9-2 16,-6-3-16</inkml:trace>
  <inkml:trace contextRef="#ctx0" brushRef="#br0" timeOffset="112894.0003">31852 9402 0,'0'0'0,"0"0"0,0 0 0,0 0 16</inkml:trace>
  <inkml:trace contextRef="#ctx0" brushRef="#br0" timeOffset="113599.7375">24189 10792 0,'0'0'0,"0"0"16,0 0-16,0 0 0,0 0 16,0 0-16,0 0 0,0 0 15,0 0-15,0 0 0,0 0 16,26 10-16</inkml:trace>
  <inkml:trace contextRef="#ctx0" brushRef="#br0" timeOffset="113778.93">24281 10896 0,'0'0'0,"0"0"16,0 0-16,0 0 0,0 0 0,0 0 16,0 0-16,0 0 0</inkml:trace>
  <inkml:trace contextRef="#ctx0" brushRef="#br0" timeOffset="113941.1925">24369 10838 0,'0'0'0,"0"0"15,0 0-15,0 0 0,0 0 16,0 0-16,0 0 0,0 0 0</inkml:trace>
  <inkml:trace contextRef="#ctx0" brushRef="#br0" timeOffset="128668.6614">21087 10995 0,'0'0'0,"0"0"0,0 0 15,30-7-15,-19 1 0,3 4 0,4-1 16,0 0-16,3 0 0,9-1 16,2 3-16,1-1 0,0 5 15,2-3-15,3 4 0,7-1 16,-1 1-16,1 3 0,3 0 16,-3 0-16,-1 0 0,10 0 15,0 1-15,-3-1 0,-1 0 0,-1-1 16,1-1-16,5 2 0,-3-1 15,-1-2-15,-1-3 16,-1 2-16,-2-3 0,0 0 0,-1 0 16,-1-3-16,-1-1 0,0 1 15,0-1-15,-2 0 0,-1 1 16,7-1-16,-2-1 0,-2 0 16,-2 4-16,0-2 0,1 2 15,-4-1-15,-1 2 0,-1 2 16,1-2-16,-6 1 0,0-1 0,1 0 15,0 3-15,-1-2 0,-1 2 16,0-3-16,1 3 0,-4-2 16,-1 2-16,0 0 0,0-2 15,-3-1-15,-1 0 0,-2-1 16,-1-2-16,-4 2 0,-2-1 0,-1 2 16,0 2-16,0-2 15,-1 0-15,-2 0 0,1-2 16,0 2-16,0 0 0,-1 0 15,0-1-15,-2 0 0,0-1 0,-2 2 16,-1 0-16,0 0 0,-2 0 16,0 0-16,0 0 0,0 0 15,-1 0-15,0 0 0,0 0 16,-2 0-16,2 0 0,-2 0 16,3 0-16,-3 0 0,2 0 0,-2 0 15,2 0-15,-2 0 16,2 3-16,-2-3 0,0 0 0,0 0 15,2 0-15,-2 0 0,0 0 16,0 0-16,0 0 0,0 0 16,0 0-16,0 0 0,0 0 15,0 0-15,0 0 0,0 0 16,0 0-16,0 0 0,0 0 16,0 0-16,0 0 0,0 0 15,0 0-15,0 0 0,0 0 0,0 0 16,0 0-16,0 0 0,0 0 15,0 0-15,0 0 0,0 0 16,0 0-16,0 0 0,0 0 16,0 0-16,0 0 0,0 0 15,0 0-15,0 0 0,0 0 16,0 0-16,0 0 0,0 0 16,0 0-16,0 0 0,0 0 15,0 0-15,0 0 0,0 0 16,0 0-16,0 0 0,0 0 0,0 0 15,0 0-15,0 0 0,0 0 16,0 0-16,0 0 0,0 0 16,0 0-16,0 0 0,2 7 15,-2-7-15,0 0 0,0 0 16,0 0-16,0 0 0,0 0 16,0 0-16,0 0 0,0 0 15,0 0-15,0 0 0,0 0 16,0 0-16,0 4 0,0-4 15,0 0-15,0 0 0,0 0 0,0 0 16,0 0-16,0 0 0,0 0 16,0 0-16,0 0 0,0 0 15,0 0-15,0 0 0,0 0 16,0 0-16,0 0 0,0 0 16,0 0-16,0 0 0,0 0 15,0 0-15,0 0 0,0 0 0,-4-3 16,4 3-16,0 0 15,0 0-15,0 0 0,-2-7 0,2 7 16,0 0-16,0 0 0,-2-4 16,2 4-16,0 0 0,0 0 15,0 0-15,-2-5 0,2 5 16,0 0-16,0 0 0,0 0 16,0 0-16,0 0 0,-5-5 15,5 5-15,0 0 0,0 0 0,0 0 16,0 0-16,0 0 0,-6-1 15,6 1-15,0 0 0,0 0 16,0 0-16,0 0 0,-3-11 16,3 11-16,3-10 15,-3 10-15</inkml:trace>
  <inkml:trace contextRef="#ctx0" brushRef="#br0" timeOffset="135551.9595">29485 9788 0,'0'0'0,"0"0"0,0 0 15,0 0-15,0 0 0,0 0 0,0 0 16,-10 29-16,10-29 0,-8 33 16,1-10-16,-1 3 0,0-1 0,-1 5 15,-2 4-15,-3 9 16,3-4-16,-3 15 0,0-3 16,0-4-16,3-4 0,-2 2 15,1-6-15,1-7 0,2-7 0,0 0 16,0-7-16,3-4 0,1-3 15,2-3-15,0-2 16,1-1-16,1 1 0,-2-6 0,1-3 16,1-3-16,1-2 0,0-3 15,1-4-15,2 1 0,2 3 0,0-5 16,2-3-16,0 2 16,-1 1-16,4-2 0,1-3 15,-1 7-15,1 1 0,6 1 16,1-1-16,0 4 0,-1-1 0,-2 2 15,0 1-15,0 2 0,-2 3 16,2-1-16,3 6 16,-6-3-16,0 1 0,1 2 0,-1 0 15,-1 1-15,0-1 0,-2 5 16,-2 2-16,-1 1 0,-3-2 0,-3 4 16,-3 1-16,-3-3 15,-1 3-15,-7-2 0,-2 2 16,-4 2-16,-3-3 0,-8 4 15,-3 0-15,4-5 0,3-1 0,2-1 16,1 0-16,5-5 0,5 1 16,5-7-16,4-5 0,2-1 15,1 3-15,0 0 0</inkml:trace>
  <inkml:trace contextRef="#ctx0" brushRef="#br0" timeOffset="135754.1851">29764 10371 0,'0'0'0,"0"0"16,0 0-16,0 0 0,-14 25 15,14-25-15,-14 24 0,14-24 16,-20 29-16,10-15 0,0 2 16,0 1-16,0 0 0,1 1 15,2-3-15,-1 0 0,2-1 0,4-7 16,2-7-16,3-3 0,0-4 15,-1 2-15,0-1 0,0 2 16</inkml:trace>
  <inkml:trace contextRef="#ctx0" brushRef="#br0" timeOffset="136118.9562">29990 10299 0,'0'0'0,"0"0"16,0 0-16,0 0 0,0 0 0,-15 25 15,15-25-15,-13 25 0,13-25 16,-17 29-16,6-12 16,1-2-16,0 0 0,1-1 0,2 1 15,0-2-15,2-3 0,0-2 16,2 2-16,1-3 0,1-3 16,2 1-16,2-1 0,1-2 15,3-2-15,2-3 0,1-1 16,0 0-16,1-3 0,1-3 15,1-1-15,3-3 0,-1 2 0,-2-2 16,-2 0-16,-1 3 16,-1 1-16,-2 2 0,-2 1 0,-1-3 15,1 3-15,-4-1 0,-2-2 16,-1 4-16,-2 1 0,-2-2 16,-3 3-16,-1-3 0,0 3 15,-3-3-15,-1 2 0,1 0 0,3-2 16,2 1-16,0 1 0,1 1 15</inkml:trace>
  <inkml:trace contextRef="#ctx0" brushRef="#br0" timeOffset="136590.3536">30175 10235 0,'0'0'0,"0"0"15,0 0-15,0 0 0,27 0 0,-27 0 16,33 3-16,-13-2 0,1 3 16,1-1-16,1 4 0,0-4 15,-1 1-15,5 0 0,-2 2 16,-3-2-16,-2 0 0,-3-1 16,-2 1-16,-3-1 0,-1-1 0,-2 1 15,-2 0-15,-3 2 0,-1 0 16,-3 2-16,-3 1 15,0-3-15,-2 0 0,-1 2 16,-3 1-16,0 0 0,0 1 0,-5 5 16,-3 1-16,1 3 0,-2-1 0,-2 2 15,-1 6 1,2-4-16,0 2 0,-8 8 0,0 4 16,0-3-16,1 1 0,-5 9 15,2 2-15,1-2 0,0-2 0,-4 9 16,0-5-16,6-2 0,5-10 15,2 4-15,1 0 16,2-5-16,0-8 0,1 1 0,1-2 16,3-1-16,3-6 0,2-1 15,2-3-15,2-4 0,2-4 0,2-3 16,3-4-16,2-3 16,1-4-16,-3 4 0,0 1 15,-2 1-15</inkml:trace>
  <inkml:trace contextRef="#ctx0" brushRef="#br0" timeOffset="136820.8846">30745 10217 0,'0'0'0,"0"0"0,27-11 16,-7 4-16,2 0 0,12 1 0,5 2 16,-4 1-16,-1 2 0,5 4 15,-4 5-15,-7-2 0,-7-2 0,-4 1 16,-2-3-16,-4 2 16</inkml:trace>
  <inkml:trace contextRef="#ctx0" brushRef="#br0" timeOffset="136985.9269">30695 10428 0,'0'0'0,"0"0"15,0 0-15,0 0 0,35 3 0,-35-3 16,44 1-16,-16 0 0,3 1 16,2 1-16,2-2 0,8-1 15,-3-3-15,1 0 0,-8 1 16,-7 2-16</inkml:trace>
  <inkml:trace contextRef="#ctx0" brushRef="#br0" timeOffset="138286.2227">31431 10099 0,'0'0'0,"0"0"16,0 0-16,0 0 0,0 0 0,0 0 15,0 0-15,23-9 0,-23 9 16,28 2-16,-28-2 0,37 4 16,-17 1-16,2 0 0,1-1 15,-1 4-15,-2 0 0,0 1 16,-2 2-16,2 1 0,-2 1 0,-4 1 16,-3 1-16,-3 2 0,-4-2 15,-4-1-15,-2 1 0,-5-2 16,-1 2-16,-6-1 0,-2 0 15,-3-3-15,0 0 0,-2-1 16,-2 1-16,-4 0 0,1 3 0,4-4 16,4 1-16,2-3 0,3 2 15,3-3-15,2-3 16,4-1-16,2-2 0,3 2 0,3 0 16,5-2-16,3 2 0,5-2 15,4 2-15,3-3 0,2 1 16,2 1-16,-1-2 0,8 0 15,-1 0-15,-2 0 0,0 0 16,-8 0-16,-5-3 0,-4-1 16,-2 2-16,-3 1 0</inkml:trace>
  <inkml:trace contextRef="#ctx0" brushRef="#br0" timeOffset="138619.7853">32046 10156 0,'0'0'16,"0"0"-16,0 0 0,0 0 15,0 0-15,0 0 0,-6 27 16,6-27-16,-7 24 0,7-24 15,-10 35-15,4-17 0,0 0 0,-2 1 16,-1 4-16,1-3 0,2 0 16,-4 6-16,0 1 0,1-5 15,1-1-15,2 0 0,0-3 16,2-2-16,0 1 0,1-6 16,1 0-16,2-1 0,2-3 0,5-3 15,4-5-15,0-2 16,1-3-16,-2 2 0,-1 0 15,-2 3-15</inkml:trace>
  <inkml:trace contextRef="#ctx0" brushRef="#br0" timeOffset="138952.6025">32426 10158 0,'0'0'0,"0"0"15,0 0-15,0 0 0,0 0 0,0 0 16,-18 16-16,18-16 0,0 0 16,-26 25-16,14-11 15,0 1-15,1 2 0,0-1 0,1 1 16,1 0-16,0 1 0,2 1 16,1 2-16,2-3 0,1-1 15,5-1-15,1 1 0,2 0 16,3-2-16,3-1 0,5-2 15,0-1-15,2-1 0,3 0 16,3 1-16,-2-4 0,-1 0 0,4-3 16,1-1-16,-4-3 0,-1-3 15,-3-4-15,-1-4 0,-6 1 16,-5-2-16,-1 1 0,-1 4 16,0 0-16</inkml:trace>
  <inkml:trace contextRef="#ctx0" brushRef="#br0" timeOffset="139136.6883">32528 10231 0,'0'0'0,"0"0"0,0 0 0,-21 18 16,21-18-16,-28 29 0,10-6 15,-5 2-15,-1 2 0,-12 12 16,-4 7-16,-6 8 0,2-4 0,3 0 15,9-11-15,7-10 0</inkml:trace>
  <inkml:trace contextRef="#ctx0" brushRef="#br0" timeOffset="141619.6871">24618 10413 0,'0'0'0,"0"0"16,0 0-16,0 0 0,0 0 16,0 0-16,11-24 0,-11 24 15,0 0-15,13-15 0,-13 15 16,0 0-16,17-18 0,-11 13 16,1 3-16,-1-1 0,1 3 0,0 0 15,0 4-15,0 0 16,0 2-16,-1 1 0,1 3 15,-2 1-15,1 3 0,-1 1 16,1 3-16,-2 1 0,1 1 0,0 9 16,1 2-16,-1-2 0,1 0 15,-1 6-15,-1-5 0,-2-2 16,0 0-16,0-3 0,-1 0 16,1-3-16,1-1 0,-1 0 15,0 0-15,0-3 0,1-3 16,0 0-16,0-1 0,0-3 0,2 0 15,-1-2-15,2-1 16,-2-2-16,1-1 0,1-1 16,3-1-16,0-2 0,0 2 0,0-3 15,0 0-15,2-1 0,0-2 16,2 2-16,0-2 0,2 0 16,3-1-16,0 1 0,0-1 15,2 0-15,0-3 0,2 4 16,2-1-16,2-3 0,0 4 0,4-4 15,2 3-15,7-1 0,-1-1 16,2-1-16,2 0 16,-1 3-16,-2-2 0,4 2 15,2 0-15,8 1 0,-2-1 0,2 1 16,1 1-16,0 0 0,0 2 16,8-1-16,-4-2 0,0 3 15,-2-1-15,1-1 0,2 2 16,4 0-16,-5 2 0,0-1 15,1-1-15,-1 3 0,1-2 0,0 2 16,2 0-16,-5 2 0,-2 2 16,28 0-16,-5-1 15,-5-2-15,-4-3 0,-2 2 0,-2 1 16,-3-1-16,-3 3 0,2-1 16,1 2-16,-5 0 0,-3-3 15,0 3-15,-2 0 0,2 0 16,0-3-16,0 3 0,0-3 15,-2 2-15,-3-2 0,1 3 16,1 3-16,-6-5 0,-3-2 0,2 1 16,2 0-16,-4 2 0,-5-2 15,0 0-15,1 0 16,-2 1-16,0-4 0,-2-1 0,-2-3 16,-12 5-16,3 0 0,1 1 15,1 1-15,-1-2 0,-4-1 16,0-1-16,0 3 0,-3-2 15,0-1-15,-2 0 0,-1 0 16,-3 0-16,-1 2 0,-2-4 16,-1-5-16,0 3 0,-1-1 0,0 0 15,-2 1-15,0 0 0,1-3 16,-1 0-16,0-3 0,1 2 16,-1-3-16,0 0 0,-1-3 15,1 1-15,-1 0 0,0-3 16,0 1-16,1-2 0,0 2 15,0-3-15,0 0 0,0 0 16,-1-3-16,1 0 0,0-1 16,1 1-16,-1-1 0,1-6 15,2 3-15,-2-1 0,0 1 0,-2-2 16,1 2-16,1 2 0,-1-1 16,-1 3-16,0 2 0,0-2 15,2 1-15,-2 1 0,-1 1 16,0 3-16,0-1 0,0 4 15,1-1-15,-2 5 0,1 1 0,-1 1 16,0 1-16,0-1 16,0 1-16,0 1 0,0 1 0,0 1 15,0 0-15,0 2 0,0-4 16,0 4-16,0-3 0,0 3 16,0 0-16,0 0 0,0-3 15,0 3-15,0 3 0,0 1 16,-1 1-16,-1 0 0,1-1 15,1-1-15</inkml:trace>
  <inkml:trace contextRef="#ctx0" brushRef="#br0" timeOffset="143219.8461">30671 6472 0,'0'0'0,"0"0"16,0 0-16,0 0 0,0 0 16,0 0-16,0 0 0,25-7 15,-25 7-15,25 0 0,-25 0 16,37 4-16,-17-1 0,1 0 15,2 2-15,0 1 0,0 1 0,8 2 16,0 4-16,-5-2 16,-2 0-16,-6 3 0,-3 4 15,-4-4-15,-5 1 0,-7 2 0,-7-2 16,-3 2-16,-3-2 0,-10 6 16,-5 0-16,0-3 0,2-3 15,0 3-15,2-1 0,1-2 16,1-1-16,-4 4 0,3-4 15,5-3-15,4 0 0,5-4 16,2 0-16,1-3 0,2 2 0,4-2 16,1-4-16,6 0 0,2 0 15,5 0-15,5-3 0,2 1 16,2-3-16,3 1 0,4 0 16,6-3-16,-1 0 0,-6 3 15,-5 0-15,-4 1 0</inkml:trace>
  <inkml:trace contextRef="#ctx0" brushRef="#br0" timeOffset="143586.0576">31453 6344 0,'0'0'15,"0"0"-15,0 0 0,0 0 0,0 0 16,-11 32-16,11-32 16,-7 25-16,7-25 0,-8 33 0,3-13 15,-1-2-15,1 3 0,-2 0 16,-1 2-16,0 5 0,-1 0 16,1 0-16,0-2 0,2 2 15,-1-2-15,2-2 0,0-2 16,1 0-16,-1-2 0,1 3 15,1 1-15,-1-9 0,1 0 0,0-1 16,-1 0-16,1-1 16,0-3-16,-1-1 0,2 0 0,-2-2 15,-2-2-15,-6-4 0,-5-1 16,-4-1-16,-3 1 0,5-3 16,2 3-16,3-1 0</inkml:trace>
  <inkml:trace contextRef="#ctx0" brushRef="#br0" timeOffset="143739.0489">31412 6594 0,'0'0'0,"8"0"16,4 0-16,3 0 0,3 0 16,9 0-16,4 3 0,-1 0 15,0-2-15,1 3 0,-7-2 16,-4-1-16</inkml:trace>
  <inkml:trace contextRef="#ctx0" brushRef="#br0" timeOffset="144220.6394">32161 6290 0,'0'0'0,"0"0"16,0 0-16,0 0 0,0 0 15,0 0-15,-21 14 0,21-14 16,-21 16-16,21-16 0,-38 27 16,17-9-16,0-3 0,-3 6 15,-4 4-15,-6 7 0,1-3 0,-7 10 16,2 4-16,4-5 15,4-1-15,-4 2 0,1 0 16,7-3-16,8-5 0,4-1 16,5-1-16,2-5 0,1-2 15,5-4-15,3-2 0,3-4 0,0-1 16,5-4-16,3-3 0,0-4 16,0 0-16,3-1 0,3-5 15,-1 2-15,-2-3 0,3 0 16,1-2-16,-2-2 0,-3-1 15,-2 1-15,-1 0 0,-2 0 16,-2 1-16,-3-2 0,0-1 0,-3-1 16,-1 3-16,-7-3 0,-8-1 15,-1 5-15,-4 1 0,-13-2 16,-6-1-16,-1 1 0,0 3 0,7 0 16,7 2-16,4-1 0</inkml:trace>
  <inkml:trace contextRef="#ctx0" brushRef="#br0" timeOffset="145019.9178">30615 7169 0,'0'0'16,"0"0"-16,0 0 0,29 7 0,-12-2 16,5 0-16,4 1 0,10-1 15,0 1-15,6-1 0,4 1 16,10-1-16,0-2 0,11-1 15,1-1-15,-4-1 0,-4-1 0,13-1 16,0-3-16,-4 0 16,-4-2-16,10-4 0,0-3 15,-11 2-15,-8 1 0,8-6 0,-1-1 16,-12-4-16,-8 1 0,14-11 16,-4 0-16,-8 2 0,-5 0 0,-3-6 15,1-3-15,-7 3 16,-4 7-16,1-10 0,-1-4 15,-6 4-15,-3 3 0,-5-6 16,-3-2-16,-2 5 0,-3 0 0,-6 0 16,-5-1-16,-2 12 0,0-5 15,-9-17-15,-4 4 0,5 21 16,-1-3-16,-22-19 0,-3 4 16,16 19-16,-2 2 0,-27-18 15,-3-2-15,6 11 0,1 5 16,-7 4-16,-3 2 0,-1 2 15,1-1-15,-6 3 0,-6 1 16,6 7-16,5 0 0,-8 8 0,-6 4 16,8 1-16,8 1 0,-6 4 15,-4 3-15,5 4 0,2 0 16,0 6-16,0 5 0,8-1 16,7-2-16,-2 7 0,-1 1 15,9 2-15,5-2 0,-3 4 16,-2 4-16,10-5 0,8-6 0,-2 8 15,-1 5-15,5-4 16,3-3-16,4 3 0,2 4 16,5-4-16,3-1 0,2-1 0,3 3 15,4-4-15,1-5 0,4 5 16,1-1-16,2-6 0,1-3 16,6 5-16,4 5 0,-10-18 15,1 3-15,3 1 0,5 3 16,5 0-16,3-7 0,6 7 15,6 0-15,1-4 0,2-7 0,-12-1 16,-10-6-16,-6-2 0</inkml:trace>
  <inkml:trace contextRef="#ctx0" brushRef="#br0" timeOffset="145208.3261">31722 7119 0,'0'0'16,"0"0"-16,0 0 0,0 0 0,0 0 16,0 0-16,0 0 0,0 0 15</inkml:trace>
  <inkml:trace contextRef="#ctx0" brushRef="#br0" timeOffset="145388.7518">31605 7053 0,'0'0'0,"0"0"0,0 0 15,0 0-15,0 0 0,0 0 16,0 0-16,0 0 0</inkml:trace>
  <inkml:trace contextRef="#ctx0" brushRef="#br0" timeOffset="145559.7629">31571 6983 0,'0'0'0,"0"0"16,0 0-16,0 0 0,0 0 0,0 0 15,-16 25-15,16-25 0,0 0 16,-14 21-16</inkml:trace>
  <inkml:trace contextRef="#ctx0" brushRef="#br0" timeOffset="178689.524">4613 12621 0,'0'0'0,"0"0"15,0 0 1,-10 22-16,10-22 0,-11 32 0,6-15 0,-1 2 15,-1 2-15,2 2 16,-2-1-16,-2 7 0,3-2 16,0-2-16,2-1 0,-2-3 0,2-3 15,2-3-15,-1-4 0,2-2 16,1-1-16,-2-1 0</inkml:trace>
  <inkml:trace contextRef="#ctx0" brushRef="#br0" timeOffset="189695.026">14745 8726 0,'0'0'15,"0"0"-15,0 0 0,0 0 0,0 0 16,0 0-16,0 0 0,26 1 16</inkml:trace>
  <inkml:trace contextRef="#ctx0" brushRef="#br0" timeOffset="190096.7211">16869 8851 0,'0'0'0,"0"0"0,0 0 16,0 0-16,0 0 0,0 0 0,23 4 16,-23-4-16,0 0 0,22 9 15,-22-9-15,0 0 0</inkml:trace>
  <inkml:trace contextRef="#ctx0" brushRef="#br0" timeOffset="190619.5676">20414 8924 0,'0'0'0,"0"0"0,0 0 16,0 0-16,0 0 0,0 0 0,0 0 15,0 0-15</inkml:trace>
  <inkml:trace contextRef="#ctx0" brushRef="#br0" timeOffset="200325.8901">25929 13905 0,'0'0'0,"0"0"16,0 0-16,-13 21 0,13-21 15,-19 20-15,2-7 0,0-1 16,-2-3-16,2 1 0,3-3 16,1-1-16</inkml:trace>
  <inkml:trace contextRef="#ctx0" brushRef="#br0" timeOffset="249506.3679">11791 7640 0,'0'0'0,"0"0"16,0 0-16,-10-20 0,10 20 0,-13-22 15,4 9-15,-4 0 0,0-1 16,-11-4-16,-6 1 0,-2 0 16,-1 3-16,-14-1 0,-6 3 15,0 5-15,0-1 0,-15 3 16,-4 4-16,5 3 0,3 2 0,-14 6 16,0 3-16,5 2 0,4 2 15,-13 7-15,2 3 16,-2 0-16,8-4 0,-18 14 0,7 3 15,17-4-15,12-4 0,-1 7 16,-2 4-16,10 0 0,6 0 0,0 5 16,0 5-16,11-4 15,8-3-15,0 5 0,2 3 16,4-5-16,2-3 0,4 8 16,2 3-16,5-5 0,2-4 0,4 3 15,3 2-15,5-7 0,2-6 16,6 4-16,6 2 15,-2 0-15,0 0 0,5-3 0,3 1 16,3-3-16,4-1 0,1-1 16,3-2-16,2-3 0,1-4 0,3 4 15,4 1-15,-2-6 16,1-4-16,8-2 0,6-2 16,-6-2-16,-4-1 0,5-5 15,2-3-15,-2-2 0,-2 1 0,7-4 16,4-2-16,-5-3 0,-4-2 15,6-6-15,6-5 0,-7 1 16,-5-2-16,6-5 0,5-2 16,-8 4-16,-6 3 0,4-9 15,2-5-15,-7-1 0,-4-2 0,1 1 16,-1-2-16,-5-3 0,-6-1 16,1-3-16,1-1 15,-5-2-15,-3 1 0,-4-2 0,-4-1 16,-2 2-16,0 1 0,-3-4 15,1-3-15,-3 6 0,-4 2 16,-4-7-16,-3-7 0,-4 7 16,-3 2-16,-2-5 0,0-3 15,-1 6-15,-2 5 0,-3-2 16,-2-4-16,-3 1 0,-3 2 0,-6 0 16,-5 2-16,4 1 0,1 2 15,-7 1-15,-4 1 0,-2 1 16,-1 0-16,-9 0 0,-4 1 15,2 6-15,4 4 0,-9-4 16,-7-3-16,2 8 0,2 3 0,-5 2 16,-3-1-16,1 2 15,3 1-15,-7 3 0,-5 1 16,8 7-16,5 2 0,-11 3 16,-4 2-16,4 5 0,3 4 0,-6 8 15,-3 5-15,8-4 0,5 3 16,20-8-16,14-4 0,8-2 15</inkml:trace>
  <inkml:trace contextRef="#ctx0" brushRef="#br0" timeOffset="250690.2475">10049 7315 0,'0'0'0,"0"0"16,0 0-16,0 0 0,0 0 0,0 0 15,0 0-15,0 27 16,0-27-16,0 32 0,0-8 16,0 3-16,0 2 0,-1 7 0,0 4 15,-1 14-15,-1 2 0,-3 16 16,-1 4-16,0 6 0,0-4 15,-3 14-15,-1 0 0,5-8 16,1-6-16,1 12 0,0 0 16,1 26-16,0-18 0,2-6 15,2-2-15,2-14 0,2-6 0,-4-1 16,-4 1-16,-1-10 0,0-7 16,0-4-16,2-3 0,0-7 15,-1-6-15,0-5 0,2-6 16,1-6-16,1-7 0,0-4 15,-1-5-15,2 4 0,-2-4 16,0 0-16,1-3 0,0-4 16,0-4-16,1-14 0,0-13 15,-1 15-15,0 5 0,-1 3 16</inkml:trace>
  <inkml:trace contextRef="#ctx0" brushRef="#br0" timeOffset="251456.035">9968 7485 0,'0'0'16,"0"0"-16,0 0 0,29-5 16,-29 5-16,35-9 0,-9 5 15,3 0-15,3 1 0,16-3 16,7-2-16,12-1 0,-3 1 0,16-2 16,3-1-16,-4 4 0,-2-1 15,17 0-15,13-2 16,-14 3-16,-12 2 0,41-1 0,-7 0 15,-22 1-15,-15-2 0,1 3 16,0 4-16,-10-4 0,-7-1 0,0 3 16,-1 4-16,-10-2 15,-4 0-15,-1 2 0,0-1 16,-8 1-16,-7 2 0,-5 0 16,-1-1-16,-2 2 0,-1 2 0,0-1 15,0 2-15,-5-1 0,-1-3 16,-2 6-16,-1 4 0,-7-7 15,1 0-15,-1 2 0,2 3 16,-3-1-16,0 2 0,-2 7 16,0 4-16,-3-4 0,0-2 0,-2 5 15,-1 5-15,0 0 16,-1 1-16,0 6 0,0 4 16,-1-2-16,1-1 0,-1 7 15,1 8-15,-1 1 0,1-4 0,-1 3 16,-1 2-16,2-1 0,-1 0 15,-3 10-15,0 0 0,-2-2 16,0-1-16,-1-1 0,0 2 16,-4 21-16,3-8 0,1-7 15,0-3-15,4-8 0,1-6 16,-1 3-16,0-1 0,0-5 16,2-4-16,-1-1 0,2-2 15,-2-4-15,1-3 0,-1-2 0,-1 1 16,1-5-16,-1-2 0,4-11 15,0 3-15,-1-2 0,2-2 16,-1-2-16,-1-2 0,1-3 16,0-1-16,-4-3 0,0-4 15,-6 2-15,-3-1 0,-7-3 16,-6-2-16,6 1 0,5 2 0,5 0 16</inkml:trace>
  <inkml:trace contextRef="#ctx0" brushRef="#br0" timeOffset="251889.911">9946 9505 0,'0'0'0,"0"0"0,23-6 15,-7 3-15,2-1 0,16-1 16,9 0-16,3 0 0,3 1 0,19-2 16,7 2-16,11-2 0,-4 1 15,16-2-15,1-1 16,3 4-16,-11 1 0,38 0 0,-10 1 15,-18 1-15,-13 3 0,-1 0 16,-1 3-16,-11-1 0,-9 0 16,1 1-16,0-1 0,-12-1 15,-8-1-15,-1 0 0,-3 0 16,-13 1-16,-5-2 0,-7 0 16,-2 1-16,-3 0 0,-2 0 0,-5 2 15,-3-2-15,-3-2 0,2 4 16,-3-8-16,-2-5 0,1 5 15,0 0-15,1 1 0</inkml:trace>
  <inkml:trace contextRef="#ctx0" brushRef="#br0" timeOffset="252047.8723">12174 9310 0,'0'0'0,"0"0"0,0 0 16,0 0-16,0 0 0,0 0 15,0 0-15,0 0 0</inkml:trace>
  <inkml:trace contextRef="#ctx0" brushRef="#br0" timeOffset="271073.799">3077 9554 0,'0'0'0,"0"0"0,0 0 0,0 0 16,3 26-16,-3-26 0,1 32 16,1-11-16,-2 2 0,0 6 15,0 1-15,-2 9 0,1-1 0,1 2 16,-3 2-16,-1 5 0,2-4 16,-2-2-16,-2-2 15,1 2-15,0-5 0,-1-6 0,-3-3 16,2-6-16,1-1 0,2-6 15,1-2-15,1-4 0,2-3 16,-2 0-16,0-1 0,2-4 16,2 1-16,0-2 0,-2-5 15,3-1-15,3 2 0,-2-6 16,3-3-16,0 0 0,0 0 0,0 0 16,-1-1-16,1 1 0,2 0 15,-2 0-15,2 0 0,1 2 16,1-2-16,0 3 0,0-1 15,0 3-15,0-2 0,0 4 16,0 0-16,0 1 0,-1 3 16,-1 1-16,0 2 0,0 0 15,1 3-15,-3 1 0,2 3 16,0 1-16,-2 2 0,-2 1 0,2 0 16,-4 3-16,-3 0 0,0 1 15,-3 2-15,-3-2 0,1-1 16,-3 2-16,-2 2 0,1-2 15,-1 2-15,-2-3 0,-1-2 16,1 1-16,-1-3 0,2-2 16,1 0-16,1-2 0,1-3 0,1-4 15,1-2-15,0-3 0,3-2 16,0 0-16,-1 1 16,2 1-16</inkml:trace>
  <inkml:trace contextRef="#ctx0" brushRef="#br0" timeOffset="271540.6714">3545 10120 0,'0'0'0,"0"0"0,0 0 0,0 0 15,0 25-15,0-25 0,-1 20 16,1-20-16,-2 24 0,-1-10 15,-3-2-15,2 1 0,-3-1 0,2-1 16,-1 1-16,2-4 16,-3-1-16,4 0 0,-1-2 15,1 0-15,1-4 0,2-1 16,2-4-16,1-3 0,1 0 0,2-1 16,3-2-16,1-1 0,-3 0 15,5-3-15,2 0 0,1 1 16,-4 4-16,3-1 0,-1 0 15,-1 2-15,0 2 0,-2 3 16,-1-1-16,1 2 0,-3-1 0,-1 4 16,1 2-16,-2 0 0,-1 1 15,-1 3-15,-2 3 16,1-1-16,1 0 0,-2 6 0,-1 2 16,0-1-16,-1 1 0,-2-2 15,1 2-15,-1-1 0,-2 0 16,2-4-16,-4-2 0,2 0 15,-2-6-15,1-1 0,-3-3 16,0 0-16,2 0 0,2 0 16</inkml:trace>
  <inkml:trace contextRef="#ctx0" brushRef="#br0" timeOffset="272173.8209">2709 9210 0,'0'0'0,"0"0"16,0 0-16,0 0 0,0 0 0,-22 3 15,22-3-15,-18 14 0,18-14 0,-16 24 16,7-10-16,2 2 16,1 2-16,-1 0 0,4 0 15,0 1-15,0-1 0,-2 7 16,4 1-16,-1 0 0,2 1 0,0-2 16,2-1-16,-2 0 0,0 0 15,1 4-15,-1 0 16,0-2-16,-1-3 0,-1-3 0,-1 0 15,-2-1-15,0 0 0,-4-2 16,-2-2-16,2-4 0,-3 0 16,-1-4-16,-1-2 0,6-1 15,-2 0-15,3-2 0,-2-1 16,3-1-16,0 0 0,2 0 16,0 0-16,2 0 0,-1 0 0,3 0 15,0 0-15,3 2 0,-3 0 0,0 1 16,2 2-16,2 1 15,-3 3-15,2 1 0,3 1 16,-3 3-16,2 3 0,0 2 16,0 4-16,-1 6 0,0 2 0,2 4 15,-1-2-15,-2 3 0,-2-1 16,-2 11-16,-1 4 16,1-6-16,-1-1 0,1 9 15,-4-4-15,1-2 0,-2-4 0,2-2 16,1-1-16,0-6 0,2-3 0,5-4 15,-1-4-15,1-8 16,5-1-16,4-8 0,5-5 16,0-8-16,-1-6 0,-3 1 15,-2 5-15,-3 1 0</inkml:trace>
  <inkml:trace contextRef="#ctx0" brushRef="#br0" timeOffset="272875.6762">3835 9301 0,'0'0'0,"0"0"0,0 0 0,22-5 16,-14 3-16,4 0 0,4 0 15,-1 0-15,-3 1 0,6-2 16,-1 1-16,-1 3 0,-2 1 0,-2 3 16,-1 0-16,-1 1 15,-3 1-15,-4 4 0,-3 2 16,-2 3-16,-1 2 0,-5 0 16,-4 3-16,-1-2 0,-2 1 0,2 1 15,0 5-15,-3 3 0,3-3 16,1 2-16,5 1 0,1-4 15,0-3-15,5 1 0,3-3 16,3-1-16,-2-3 0,7 0 16,2-2-16,1-3 0,3-2 0,-1-5 15,2-3-15,-4 1 0,0-1 16,-1-1-16,-1-1 16,-1-1-16,-3 0 0,-4-1 0,0-4 15,-2 2-15,-2 0 0,-4 2 16,-3 3-16,-2 0 0,-1 2 0,-1-2 15,-1 3-15,0 1 16,1 1-16,0 1 0,1 2 16,1 2-16,1 1 0,2 1 15,-2 1-15,3 1 0,-1 0 0,4 4 16,3 3-16,-2-1 0,2 3 16,2 5-16,-1 2 0,4 7 15,-1-3-15,2 5 0,3 0 16,-2 0-16,2 1 0,1 6 15,-1 1-15,-2-5 0,2-6 0,-2 7 16,-1-1-16,-3-12 16,0 2-16,-2 3 0,-1-2 15,-1-4-15,1-2 0,-9-4 16,-3 1-16,2-6 0,1-3 0,-3-2 16,-2-1-16,-2-2 15,1-4-15,-5-5 0,-8-5 0,5-3 16,2-3-16,6 2 0,4 1 15,0 3-15</inkml:trace>
  <inkml:trace contextRef="#ctx0" brushRef="#br0" timeOffset="273175.4285">4777 9384 0,'0'0'0,"0"0"15,0 0-15,0 0 0,11 21 0,-11-21 16,11 25-16,-11-25 0,8 30 15,-4-14-15,0 2 0,-1-3 16,1 0-16,2-2 0,-2 0 16,4-1-16,-1-2 0,-3-2 15,1 0-15,0-1 0</inkml:trace>
  <inkml:trace contextRef="#ctx0" brushRef="#br0" timeOffset="273593.5526">5283 9387 0,'0'0'16,"0"0"-16,0 0 0,0 0 16,0 0-16,0 0 0,0 0 15,-22 26-15,22-26 0,-29 22 16,4-8-16,-2 1 0,0-2 0,-17 6 16,-3 0-16,0-1 0,2-1 15,-16 5-15,-1 1 16,-5 1-16,8-3 0,-11 5 0,3-1 15,10-2-15,9-4 0,0 2 16,6-3-16,14-5 0,6-2 0,5-3 16,4-2-16,10-5 15,4 0-15,11 0 0,9 0 16,1-2-16,4-1 0,16-3 0,8-2 16,0 0-16,-3 0 0,22-5 15,8 1-15,-4 2 0,-7-1 16,17 0-16,-1 1 0,22-3 15,-19 1-15,-9 3 0,-5 3 16,-14 3-16,-10 1 0,-7 1 16,-6-4-16,-9 3 0,-8 1 0,-7 0 15,-1 0-15,-9 0 16,-6-2-16,-7 4 0,-7 3 16,3-5-16,-2 2 0,6-1 0,1 0 15,4-1-15</inkml:trace>
  <inkml:trace contextRef="#ctx0" brushRef="#br0" timeOffset="273840.8093">4752 9913 0,'0'0'0,"0"0"16,0 0-16,0 0 0,-19 25 0,19-25 15,-12 32-15,5-14 0,1 4 16,-1-4-16,-3 3 0,2-3 15,2 3-15,-3 1 0,-1-3 16,2-2-16,1-3 0,2-3 16,2-1-16,-1-3 0,2-1 0,2-6 15,6-2-15,-2-7 16,3-4-16,2-4 0,-1 0 0,0 2 16,0 4-16,-4 0 0</inkml:trace>
  <inkml:trace contextRef="#ctx0" brushRef="#br0" timeOffset="274040.7146">4894 9986 0,'0'0'0,"0"0"16,0 0-16,0 0 0,0 0 0,0 0 16,0 0-16,7 24 15,-7-24-15,0 0 0,0 28 0,0-28 16,0 22-16,-3-11 16,2 0-16,-2-1 0,1 1 0,1-2 15,-3 0-15,4 1 0,-3-3 16,2-2-16,0 1 0,1-4 15,0-2-15,5-2 0,0-5 16,0 0-16,-1 0 0,-1 3 16</inkml:trace>
  <inkml:trace contextRef="#ctx0" brushRef="#br0" timeOffset="274276.2405">5200 9928 0,'0'0'0,"0"0"16,0 0-16,0 0 0,-7 32 0,7-32 16,-8 28-16,3-12 15,0 0-15,-3 1 0,2-1 16,1-2-16,-1 1 0,1-2 16,1 0-16,1-2 0,-1-2 0,1-2 15,0 0-15,1-4 0,2-3 16,0 0-16,3-5 15,-1 0-15,1-5 0,1 3 0,-3 0 16,1 2-16</inkml:trace>
  <inkml:trace contextRef="#ctx0" brushRef="#br0" timeOffset="274623.9911">5333 9788 0,'0'0'0,"0"0"16,0 0-16,0 0 0,0 0 15,0 0-15,0 0 0,0 0 16,0 0-16,10 31 0,-10-31 16,3 26-16,-3-26 0,1 35 15,1-11-15,-2 1 0,0 1 0,0 4 16,0 2-16,-2 12 0,1 1 16,-2 9-16,-3-3 0,1-2 15,-2-6-15,-3 10 0,0-3 16,-2-2-16,-1-3 0,0-2 15,-3-4-15,2-3 0,3-4 16,-3 0-16,0-3 0,-2-4 16,-3-3-16,-4-2 0,-3-5 15,2-4-15,-1-1 0,-7-6 16,-8-4-16,-1-7 0,-2-4 0,-1-4 16,-3-6-16,-5-4 0,5-2 15,5-3-15,3-5 0,10 10 16,7 6-16,6 5 0</inkml:trace>
  <inkml:trace contextRef="#ctx0" brushRef="#br0" timeOffset="275141.4411">5966 9717 0,'0'0'16,"0"0"-16,0 0 0,0 0 16,3 29-16,-3-29 0,-1 39 15,0-16-15,-1 1 0,-3 6 0,-2 5 16,-4 10-16,0-2 0,-4 11 15,1 3-15,2-4 0,1-3 16,0 7-16,1-3 0,1-8 16,2-6-16,-2 3 0,3-1 15,1-9-15,3-5 0,-1-3 16,3-4-16,0-6 0,1-5 0,-1-2 16,0-4-16,0-4 0,0 0 15,0-11-15,0-4 0,-1-6 16,1-1-16,-2-10 0,1-4 15,1 4-15,-3 8 0,2 5 16</inkml:trace>
  <inkml:trace contextRef="#ctx0" brushRef="#br0" timeOffset="275440.5631">5993 9738 0,'0'0'0,"0"0"15,0 0-15,0 0 0,22-7 0,-22 7 0,32 0 16,-16 2-16,0 0 0,0 2 16,0 2-16,1 2 0,-2-1 0,2 7 15,-3 1-15,-3 0 0,-3-1 16,-5 3-16,-3-1 16,-5 0-16,-1 2 0,-4-2 0,-3 3 15,0-2-15,-4 0 0,-5 3 16,-1 0-16,3-4 0,4-2 0,-2-3 15,4-2-15,2-2 16,3-2-16,2-1 0,4-2 16,0-1-16,0 0 0,6-5 15,3-5-15,0 0 0,-2 2 0,-1 3 16</inkml:trace>
  <inkml:trace contextRef="#ctx0" brushRef="#br0" timeOffset="275843.1059">6471 9850 0,'0'0'0,"0"0"16,0 0-16,0 0 0,26 1 16,-26-1-16,28 5 0,-28-5 15,31 5-15,-17 1 0,-1-3 16,2 5-16,-4-1 0,-2 2 0,-3 1 16,-1 3-16,-2 0 0,-2 10 15,-2-2-15,-4 0 0,1-2 16,-6 2-16,-1 0 0,0-3 15,1 0-15,1-2 0,-2 0 16,4-1-16,-2-1 0,3 0 16,3-5-16,1 0 0,1-2 15,4-2-15,2 1 0,4-6 0,2 0 16,4-8-16,-1-2 16,3-6-16,0-2 0,-3 2 0,-1 2 15,-3 3-15</inkml:trace>
  <inkml:trace contextRef="#ctx0" brushRef="#br0" timeOffset="276475.1525">6915 9496 0,'0'0'0,"0"0"16,0 0-16,0 0 0,0 0 0,25-4 15,-25 4-15,22-1 0,-22 1 0,25 0 16,-12 1-16,-1 2 16,0 0-16,-1 4 0,1 2 15,-4 1-15,-1 1 0,-3 3 0,-1 1 16,-3 1-16,-3 2 0,-4 5 16,-4 4-16,0-2 0,-2-1 15,0 0-15,-2 3 0,-4 3 16,1-2-16,0-3 0,0-1 15,-1-3-15,4 0 0,2-4 16,2-1-16,3-4 0,-1-1 16,3-4-16,2-2 0,2 0 15,2-1-15,3 0 0,4-2 16,2 0-16,1-2 0,4-2 0,0-2 16,1 0-16,-2 1 15,2-3-15,2 0 0,0 2 16,1-4-16,0 5 0,0-2 15,-1-1-15,-2 1 0,-1 0 0,-3 1 16,-1 0-16,-2 1 0,0 3 16,-1 0-16,-2 2 0,0 1 0,-3 3 15,-2 4-15,-2-2 0,-2 4 16,-3 4-16,-7 2 0,0 2 16,-1-1-16,-3 2 0,-1 1 15,-2 1-15,-1-1 0,-6 4 16,-2 0-16,6-2 0,-1-5 15,3 0-15,1-2 0,3 0 16,2-3-16,1-3 0,3-4 16,1 0-16,2-3 0,2-4 15,3-7-15,1-1 0,5-8 0,3-2 16,5-3-16,-1-2 16,1-4-16,0 0 0,-2 4 15,-1 4-15</inkml:trace>
  <inkml:trace contextRef="#ctx0" brushRef="#br0" timeOffset="276624.6015">7050 10174 0,'0'0'0,"0"0"0,0 0 16,0 0-16,19 14 0,-13-7 0,4 4 15,1 0-15,0 3 0,3-3 16,3 3-16,1 2 0,0 0 16,0-3-16,1 0 0,-5-3 0,-1 1 15,1-7-15,-1-1 0,-1-3 16,-2-3-16,-1 2 0,-2-2 15,0 3-15</inkml:trace>
  <inkml:trace contextRef="#ctx0" brushRef="#br0" timeOffset="276874.4613">7524 9850 0,'0'0'0,"0"0"16,0 0-16,0 0 0,8 26 16,-8-26-16,4 30 0,-1-12 0,-3 1 15,0 1 1,0 0-16,0 0 0,-3-1 0,0 1 0,-2-2 16,2-8-16,1-2 0,1-4 15,0-1-15,1-1 0,0-2 16,-4 3-16</inkml:trace>
  <inkml:trace contextRef="#ctx0" brushRef="#br0" timeOffset="277274.0536">7711 9910 0,'0'0'15,"0"0"-15,0 0 0,21-4 16,-21 4-16,22-3 0,-4-1 16,2 0-16,2 1 0,9-2 0,3-1 15,0 3-15,0-1 0,2 1 16,-1 1-16,6 1 0,-4 0 15,-5 2-15,-3 0 0,-5 1 16,-5 1-16,-4 1 0,-1-2 16,-8 3-16,-1 0 0,-9 4 15,-3 0-15,-8 0 0,-3 0 0,-7 2 16,-4 1-16,-10 4 0,0 2 16,-4-1-16,-1 2 0,-4-1 15,2-4-15,2 2 0,0-2 16,7-1-16,3-1 0,8-6 15,7 0-15,6 0 0,3-4 0,4 3 16,1-1-16,9-3 16,3-1-16,9-1 0,6-3 15,3-1-15,2-1 0,4 0 16,1 2-16,-1-3 0,0 3 0,5-7 16,-2-1-16,-3-2 0,-4 1 15,-5-1-15,-3 0 16,-5-2-16,-3 0 0,-3-1 0,-3-1 15,-5 2-15,-2-1 0,1 4 16,0 2-16,0 1 0</inkml:trace>
  <inkml:trace contextRef="#ctx0" brushRef="#br0" timeOffset="277557.6551">7970 9603 0,'0'0'0,"0"0"0,0 0 16,7 25-16,-7-25 0,8 38 16,-4-11-16,1 4 0,-1 3 15,-1 14-15,0 4 0,-3 14 0,-3-5 16,1 4-16,0 0 0,-1 8 16,-2-8-16,0 6 15,0-7-15,1-7 0,1-6 0,1 5 16,-2-6-16,2-13 0,4-5 15,-2-8-15,1-5 0,2-5 16,-2-4-16,2-6 0,1-5 16,1-5-16,0-5 0,-1 4 15,-2 1-15,0 1 0</inkml:trace>
  <inkml:trace contextRef="#ctx0" brushRef="#br0" timeOffset="278107.1184">8758 9542 0,'0'0'0,"0"0"0,0 0 15,0 0-15,-2 23 0,2-23 0,-9 29 16,9-29-16,-13 35 0,4-18 15,-4 1-15,2 1 0,0-4 16,-2 4-16,1-1 0,2-3 16,3-3-16,0-1 0,3-2 15,1-1-15,3 1 0,4-4 16,2 1-16,2-2 0,2-1 0,3 0 16,3-2-16,0 0 0,2-1 15,6-2-15,4-1 16,-1 0-16,0 1 0,1 0 15,3-5-15,-3 4 0,-2 1 0,5-1 16,-2 0-16,-2 0 0,-3 1 0,0 2 16,-3 2-16,-2 1 15,-3 3-15,-2 2 0,-1 3 16,-5 2-16,-2 1 0,-5 2 16,-2 4-16,-1-1 0,-5-1 0,-2 7 15,-2 3-15,0 1 0,1-4 16,-2 4-16,0 1 15,0-3-15,1-2 0,-6 3 0,2 1 16,1-7-16,0-1 0,2 0 16,1-1-16,1-7 0,0-3 15,-2-1-15,-1 0 0,-1-5 16,-2-3-16,0-6 0,-2-9 16,0 3-16,2 0 0,3 2 0,2 1 15,2 4-15</inkml:trace>
  <inkml:trace contextRef="#ctx0" brushRef="#br0" timeOffset="278390.4435">8717 10115 0,'0'0'0,"0"0"0,0 0 16,0 0-16,0 0 0,23-14 15,-23 14-15,27-9 0,-12 2 0,2 0 16,0 0-16,1 3 16,-1 0-16,0 1 0,1 1 15,-4 2-15,-2 2 0,-1 1 16,-4 2-16,-5 1 0,-3 1 0,-3 2 15,-4 4-15,-5 3 0,-3 3 16,-2-1-16,-2 0 0,0 0 16,1-3-16,-5 6 0,0 0 15,3-3-15,2 0 0,3-4 16,2-3-16,3 0 0,4-4 0,0-4 16,2-2-16,5-2 0,3-6 15,0-3-15,1-3 16,2 0-16,0-1 0,0 3 0,-2 1 15,0 2-15</inkml:trace>
  <inkml:trace contextRef="#ctx0" brushRef="#br0" timeOffset="278657.798">8727 10112 0,'0'0'0,"0"0"16,0 0-16,0 0 0,-18 19 0,18-19 15,-19 22-15,8-6 0,0 3 16,0 1-16,-1 4 0,-1 7 15,2-2-15,0 1 0,1 4 16,3-2-16,-1-3 0,3 8 16,4-3-16,5-1 0,-2-5 0,7-3 15,4 0-15,5-3 0,2-4 16,8 0-16,5-1 16,1-5-16,1-2 0,10 0 15,0-3-15,-2-3 0,-3 3 0,-2-4 16,1-2-16,-4-2 0,-3-2 15,0-4-15,-4-4 0,-10 1 16,-2-1-16,-4 1 0,-3 5 16,-1-2-16</inkml:trace>
  <inkml:trace contextRef="#ctx0" brushRef="#br0" timeOffset="278990.8132">9702 9773 0,'0'0'0,"0"0"0,0 0 16,0 0-16,0 0 0,-20 20 15,20-20-15,-27 33 0,12-15 16,-5 6-16,-3 3 0,1-1 0,-2 2 15,-4 4-15,2 0 16,-5 4-16,2-7 0,3-1 0,0-3 16,4-5-16,4-4 0,0 0 15,5-4-15,3-4 0,1-1 16,5-4-16,-1 1 0,4-8 16,1-3-16,6-7 0,1-11 15,1 7-15,-1 2 0,-2 1 0</inkml:trace>
  <inkml:trace contextRef="#ctx0" brushRef="#br0" timeOffset="279124.2202">9698 9928 0,'0'0'0,"0"0"0,0 0 15,0 0-15,0 0 0,26 9 16,-26-9-16,25 8 0,-10-4 0,-1 2 16,0 1-16,-2 0 15,0 2-15,-5-1 0,-1 1 0,-3-1 16,-2-1-16,0-2 0,0 0 15,0-1-15</inkml:trace>
  <inkml:trace contextRef="#ctx0" brushRef="#br0" timeOffset="279294.7248">9636 10219 0,'0'0'0,"0"0"0,0 0 16,26-2-16,-26 2 0,23 2 15,-8-2-15,-2 1 0,-1 0 16,-1 0-16,-1 1 0,-1-2 16,-1 2-16,-2-2 0</inkml:trace>
  <inkml:trace contextRef="#ctx0" brushRef="#br0" timeOffset="279890.6194">9581 10367 0,'0'0'0,"0"0"0,0 0 16,0 0-16,0 0 0,27 4 0,-27-4 16,24 3-16,-24-3 0,24 0 15,-13 0-15,0 1 0,-1 2 0,0-3 16,-1 0-16,1 0 16,0 0-16,-2 1 0,0 1 15,-2-2-15,0 0 0,-2 0 0,1 1 16,-2-1-16,0 0 0,0 0 15,-3 0-15,1 3 16,-1-3-16,-4 4 0,1-1 16,0 1-16,-1-1 0,0 1 0,0 0 15,-1 2-15,1 1 0,-3 0 16,-2-1-16,-1 3 0,0-2 16,-1 0-16,-1 4 0,0-3 15,1 2-15,0 0 0,0 1 16,1-2-16,0 3 0,1-3 15,2 4-15,0-2 0,2 3 0,-1 0 16,3 1-16,2-4 0,1 0 0,3 0 16,5 0-16,-1-2 15,4-1-15,5-1 0,1-1 16,1-2-16,-1 0 0,3-4 16,0 0-16,0-1 0,-1-1 0,-1-2 15,-2 0-15,-1 0 0,-3 0 16,-1-2-16,-1-1 15,-3 0-15,0 3 0,-3-6 0,0 2 16,-3 0-16,-1 1 0,-2-3 16,-4 0-16,-2 2 0,-2 1 0,-1 0 15,-2 0-15,1 0 16,0 3-16,0-3 16,0 0-16,1 3 0,0 0 0,0-2 0,0 5 15,1-2-15,1-1 0,0 2 16,0 0-16,4 0 15,0 1-15,1 1 0,1-2 16,-1 1-16</inkml:trace>
  <inkml:trace contextRef="#ctx0" brushRef="#br0" timeOffset="280941.2697">11011 9917 0,'0'0'0,"0"0"0,0 0 15,4-21-15,-4 21 0,0 0 16,0-25-16,-4 17 0,-4 0 16,-6 1-16,-6 1 15,-2 1-15,-1 1 0,-10 3 0,-3 4 16,2-1-16,2 3 0,-4 1 16,2 4-16,5-1 0,5-3 0,6 4 15,6 1-15,4-2 0,4 0 16,6 4-16,5 1 15,1 2-15,2 1 0,1 3 0,2 1 16,-1 1-16,-1-1 0,0 2 16,-1 4-16,-3-2 0,-1-3 0,-5 4 15,-3 2-15,-3-2 16,-1 1-16,-7 1 0,-4 1 16,-2-4-16,-1-6 0,-2 1 15,-3-2-15,3-2 0,1-3 0,0-3 16,0 1-16,1-4 0,1-3 15,3-3-15,2 1 0,3-2 16,3 1-16,3-2 0,3-2 16,0-1-16,2 4 0,0-3 15,3 3-15,1 1 0,0 1 16,2 3-16,1 4 0,1-1 16,1 2-16,0 4 0,-1 1 15,0 4-15,-1 1 0,-2 5 16,0 4-16,-1-1 0,-1 4 0,-1 11 15,-2 5-15,-3 0 16,0-4-16,-2 16 0,-2 1 16,3-7-16,0-4 0,4 0 0,2-4 15,0-11-15,-1-9 0,0-8 16</inkml:trace>
  <inkml:trace contextRef="#ctx0" brushRef="#br0" timeOffset="281507.925">11254 10438 0,'0'0'0,"-3"-7"16,0-3-16,-1-1 0,-1 3 0,-3-8 15,0 1-15,-1 0 16,-1 1-16,-3 3 0,-3 1 15,0 2-15,-2 2 0,-1 5 0,-1 5 16,1 4-16,0 2 0,-5 4 16,-2 7-16,3-2 0,2 2 15,2 3-15,3-1 0,3 1 16,2-2-16,3 2 0,3 1 16,1-3-16,1-1 0,3 0 0,3-3 15,4-3-15,1 0 0,5-1 16,2-4-16,0 0 15,0-2-15,1-5 0,1-2 0,1-2 16,0-2-16,2 0 0,2-4 16,-3 0-16,-3-1 0,0-3 15,-2-3-15,-1 0 0,1 0 16,-2 0-16,-2 2 0,-1-2 16,-3 0-16,0 4 0,-2 2 15,-1 1-15,1 3 0,-2 1 16,-2 3-16,1-3 0,-1 3 0,-2 6 15,-3-1-15,1 2 0,0 0 16,-2 6-16,1 2 0,-1-1 16,1 0-16,-1 1 0,1 0 15,-1 2-15,2 1 0,-1-1 16,2 1-16,0-4 0,0-2 0,2-1 16,2 0-16,2-2 0,0-4 15,2-5-15,3-4 16,1-4-16,1 1 0,-1 0 0,-3 0 15,0 3-15</inkml:trace>
  <inkml:trace contextRef="#ctx0" brushRef="#br0" timeOffset="281975.4249">11435 10603 0,'0'0'16,"0"0"-16,0 0 0,0 0 0,0 0 16,0 0-16,0 0 15,0 0-15,4 29 0,-4-29 0,-4 24 16,4-24-16,-6 26 0,1-12 15,0 3-15,-1-2 0,1-1 16,-1 0-16,1 0 0,0-3 16,2-1-16,0-2 0,1 0 15,-1-2-15,2 1 0,0-3 16,1-3-16,0-1 0,4-1 0,2-6 16,4-3-16,1-1 0,0 0 15,0-1-15,1-4 0,3-2 16,-1 2-16,1-3 0,2 1 15,-2 3-15,0 0 0,-2 1 16,-2 4-16,-1 2 0,-2 1 16,-2 0-16,0 0 0,-2 3 15,1 2-15,-2 2 0,-1 2 16,-1 3-16,-1 1 0,-2 4 16,-1-2-16,-1 2 0,1 1 15,-1 3-15,-1 1 0,1-1 0,1 0 16,-2 0-16,1-2 0,0 1 15,2-4-15,1 0 0,0-1 16,0-4-16,1 0 0,2-4 16,1-1-16,2-3 0,-1-3 0,2-7 15,0-1-15,1-6 16,1 0-16,2-11 0,0-4 16,-2 4-16,0-4 0,0 4 15,-2 3-15,0 7 0</inkml:trace>
  <inkml:trace contextRef="#ctx0" brushRef="#br0" timeOffset="282524.5872">11686 9987 0,'0'0'0,"0"0"0,0 0 16,0 0-16,0 0 0,4-20 15,-4 20-15,0 0 0,0 0 0,5-22 16,-5 22-16,0 0 16,0 0-16,15-17 0,-2 14 15,1-1-15,-1 2 0,2 1 0,2 2 16,-2 1-16,1 3 0,-2 4 15,-1 2-15,-2 3 0,-2 2 16,-2 7-16,-4 0 0,-3 1 16,-2 1-16,-3 1 0,-1 1 15,-2 5-15,0 0 0,-1-1 16,0 0-16,-3-2 0,1-2 0,2-2 16,1-5-16,0-3 0,1-3 15,3-1-15,2-4 16,-1 0-16,-1-1 0,6-4 0,5 2 15,1-6-15,1 2 0,1-2 16,-1-1-16,1 0 0,0 1 0,-1 0 16,0 0-16,-1-3 15,-2 3-15,0 3 0,-1-2 16,0 3-16,-2 2 0,-2 1 16,-1 1-16,0 5 0,-1-2 0,0 10 15,0 5-15,0-1 0,1 1 16,-1 5-16,0 1 0,1 0 15,0 0-15,0 12 0,1 2 16,-1 0-16,-1-6 0,1 10 16,0-1-16,1-9 0,1-4 0,0-1 15,0 1-15,-1-4 0,-1-3 16,-2-4-16,-1 0 16,-3-2-16,1-4 0,-5 1 15,-3-1-15,-5-4 0,-4-4 0,-9-2 16,-6-4-16,-3-3 0,-2-1 15,9-1-15,8 1 0,5-1 16</inkml:trace>
  <inkml:trace contextRef="#ctx0" brushRef="#br0" timeOffset="283273.995">13390 10628 0,'0'0'0,"3"-7"0,0-1 16,2-3-16,-1-1 0,1-6 15,1-2-15,-3-1 0,1 0 16,-3 0-16,-2 2 0,-2-2 0,-1 3 16,-4-3-16,-3 0 0,-1 6 15,-1-1-15,-5 4 0,1 1 16,-2 7-16,-1 1 0,-3 6 15,-3 4-15,2 2 0,1 2 0,-1 5 16,-2 3-16,2 2 16,1 0-16,2 0 0,1 1 15,4 3-15,1-1 0,2 2 16,4 2-16,4-2 0,1 2 0,4-6 16,4 2-16,1-6 0,2-3 15,4 0-15,2-1 16,-1-4-16,2 0 0,-2 0 0,0-2 15,0-4-15,0-1 0,3-3 16,3-3-16,0-1 0,-2-2 16,1-1-16,-2-1 0,0-2 15,-3 2-15,0-3 0,-1 0 16,0-2-16,0 5 0,-1-3 16,0 1-16,-4 3 0,1-1 0,-3 1 15,0 4-15,-1-3 0,0 4 16,0-1-16,-1 3 15,-2 0-15,-1 4 0,-2 2 0,0-1 16,-1 4-16,-1-1 0,1 2 16,-2 1-16,1 4 0,-1 2 15,1-2-15,-1 0 16,1-1-16,-1 0 0,2 0 0,0 0 16,0-3-16,2 0 0,0-3 15,0 1-15,-1-5 0,2 3 0,1-7 16,3 0-16,0-6 0,1 2 15,0-3-15,-1 3 0,-1 0 16</inkml:trace>
  <inkml:trace contextRef="#ctx0" brushRef="#br0" timeOffset="283490.6272">13608 10742 0,'0'0'16,"0"0"-16,0 0 0,0 0 16,0 0-16,22 4 0,-22-4 15,0 0-15,23 14 0,-17-7 0,-2 4 16,-2-3-16,-2 2 0,-2 1 15,-2 3-15,-2-3 0,1 3 16,-1-1-16,1-1 0,-1-1 16,1 2-16,0-3 0,1-2 15,0 0-15,1-1 0,2 0 16,1 0-16,2-3 0,3 2 16,3-3-16,6-2 0,0 0 0,3-1 15,-3 0-15,-2 0 16,-1 0-16</inkml:trace>
  <inkml:trace contextRef="#ctx0" brushRef="#br0" timeOffset="283672.9848">14171 10674 0,'0'0'0,"0"0"0,0 0 0,0 0 15,0 0-15,0 0 0,0 0 16,32 3-16,-32-3 0,0 0 16,24-6-16,-24 6 0,0 0 0,0 0 15</inkml:trace>
  <inkml:trace contextRef="#ctx0" brushRef="#br0" timeOffset="283830.0254">14589 10717 0,'0'0'0,"0"0"0,0 0 0,0 0 15,0 0-15,0 0 0,0 0 16,0 0-16,0 0 0,28 6 16,-28-6-16,0 0 0</inkml:trace>
  <inkml:trace contextRef="#ctx0" brushRef="#br0" timeOffset="283995.8066">15011 10707 0,'0'0'16,"0"0"-16,0 0 0,0 0 0,0 0 0,0 0 15,0 0 1,0 0-16,0 0 0,0 0 0</inkml:trace>
  <inkml:trace contextRef="#ctx0" brushRef="#br0" timeOffset="284151.8281">15242 10716 0,'0'0'0,"0"0"0,0 0 15,0 0-15,0 0 0,0 0 0,0 0 16,0 0-16,0 0 0,0 0 15,0 0-15,-9 23 0,9-23 0,0 0 16</inkml:trace>
  <inkml:trace contextRef="#ctx0" brushRef="#br0" timeOffset="284825.4141">15783 10921 0,'0'0'0,"0"0"16,0 0-16,23-19 0,-15 10 0,2-3 15,1-3-15,4-5 0,-1 1 16,2-5-16,1-1 0,-1-1 15,-3 2-15,2-5 0,1 1 16,-4 3-16,-2 0 0,-4 3 16,-1-3-16,-3 4 0,-1 0 0,-6 3 15,-6 3-15,-2 1 16,0 1-16,-2 5 0,-4 4 16,-1 4-16,-1 0 0,-3 4 15,-4 6-15,3 1 0,1 0 0,-3 6 16,-1-1-16,1 2 0,3 2 15,-3 5-15,2 4 0,5-5 16,4-3-16,1 1 0,3 0 16,5-4-16,2 0 0,4-1 15,2-1-15,1 1 0,2-4 0,2-1 16,4 2-16,0-3 16,1-4-16,5 3 0,2-6 15,0 0-15,-2-1 0,2-3 0,2-3 16,0-1-16,0 0 0,0-2 15,-1 2-15,0-4 0,-2-1 16,-2 1-16,-2-2 16,-1 1-16,-1-2 0,-2 1 0,-1-1 15,-1 1-15,-2 3 0,-2 1 16,1 4-16,-2-1 0,0-1 0,-2 4 16,0 0-16,-2 0 15,0 1-15,0 2 0,-1 0 16,1 1-16,-1 3 0,-2 0 0,1 1 15,0-1-15,-2 4 0,1 2 16,-2-1-16,-1 2 0,1 0 16,-2 5-16,1 5 0,0-5 15,2 1-15,1 2 0,2 3 16,0-7-16,0-1 0,1-2 16</inkml:trace>
  <inkml:trace contextRef="#ctx0" brushRef="#br0" timeOffset="286658.0875">16208 10970 0,'0'0'0,"0"0"0,0 0 16,0 0-16,0 0 0,0 0 0,-2-25 15,2 25-15,0 0 0,0 0 16,-20-21-16,10 18 0,-1-2 15,-1 2-15,-2 1 0,0 4 0,1-1 16,-1 2-16,-2 1 16,1 3-16,-2-1 0,2 2 0,1-1 15,-3 4-15,3-1 0,1 1 16,2 0-16,2 0 0,2 0 16,2 2-16,-1-2 0,4-1 15,1-1-15,2 1 0,2-3 16,2 0-16,0 0 0,3-1 15,1-1-15,-1 2 0,1-3 0,1 0 16,1-1-16,1-1 0,2-2 16,2-2-16,1 2 0,-2 0 15,1-1-15,-2-2 0,0-3 16,-2 2-16,-1-3 0,-1 0 16,-1-1-16,0 1 0,-1-1 15,-2-1-15,1 1 0,-3 4 0,1-2 16,-1 2-16,1 0 15,-2 0-15,-1 0 0,0 1 0,1 0 16,-2-1-16,-1 0 0,0 4 16,-4-3-16,2 3 0,-1 0 15,-2 1-15,0 2 0,-2 4 16,0-3-16,-3 6 0,-1 0 16,-2 2-16,0 2 0,0 0 15,0 0-15,-4 8 0,1 3 0,-2 0 16,0 3-16,0-2 15,-1 1-15,-3 6 0,1 0 16,3-1-16,2 0 0,-1 2 0,1 0 16,0-2-16,2-1 0,-4 6 15,1-2-15,0-1 0,2-2 16,0-5-16,3-2 0,3-4 16,4-3-16,0 0 15,3 0-15,1-5 0,1-4 0,6-2 16,2-2-16,2-2 0,2-3 15,3-1-15,2-2 0,2-1 16,2-3-16,2-2 16,3-2-16,-3-4 0,-1-4 0,-1 1 15,0 0-15,-1-1 0,-2 1 16,1-2-16,0-3 16,-2 0-16,1-2 0,-5 5 0,-2 0 15,-2-3-15,-3 0 16,-4 5-16,-2 0 0,-4 3 0,-4-2 15,0 5-15,0-1 0,-2 3 16,-1 2-16,0 1 0,1 0 16,2 4-16,-1-1 0,1 3 15,0-2-15,2 5 0,-1 0 16,2 1-16,0-2 0,3 5 16,1-2-16,1 3 0,1 0 0,3 1 15,3 2-15,1-1 0,2-1 16,3 0-16,3-1 15,1-3-15,-2-1 0,1-4 0,0-3 16,-1-1-16,-4 1 0,-1 1 16</inkml:trace>
  <inkml:trace contextRef="#ctx0" brushRef="#br0" timeOffset="286873.8483">16314 11067 0,'0'0'0,"0"0"16,0 0-16,22 0 0,-22 0 0,24 3 15,-6-2-15,1 2 0,-1 0 0,8-2 16,-1 3-16,-1 2 16,1-2-16,-3 0 0,-1-1 15,-3-3-15,-1 0 0,-4-4 16,-1-2-16,-2 2 0,-1 0 0,-2 0 15</inkml:trace>
  <inkml:trace contextRef="#ctx0" brushRef="#br0" timeOffset="287093.4748">16506 11012 0,'0'0'0,"0"0"0,0 0 16,0 0-16,0 0 0,-10 27 0,10-27 15,-7 21-15,4-10 0,-1 3 16,-1 0-16,1 0 0,-1-3 0,2 2 16,0-4-16,-1 1 15,2-2-15,0 1 0,0-4 16,1-1-16,2 2 0,1-6 16,1-6-16,1 2 0,-1 2 0,-1 0 15</inkml:trace>
  <inkml:trace contextRef="#ctx0" brushRef="#br0" timeOffset="287324.5088">16740 10995 0,'0'0'0,"0"0"0,0 0 16,0 0-16,0 0 0,0 0 15,10 22-15,-10-22 0,4 22 16,-4-22-16,2 31 0,-3-16 0,-1 3 15,-1-2-15,-2 0 16,0 2-16,-1 0 0,0 0 0,-2-1 16,-2 1-16,-1 0 0,1-7 15,1 0-15,3-4 0,0 0 0,0-3 16</inkml:trace>
  <inkml:trace contextRef="#ctx0" brushRef="#br0" timeOffset="288260.1481">17494 10666 0,'0'0'0,"0"0"15,0 0-15,23-6 0,-10 6 0,11 0 16,6 3-16,2 1 0,1 0 16,17 2-16,5-2 0,11 3 15,-2 1-15,10 2 0,-1 0 16,-11-2-16,-9-4 0,4 3 16,-3-3-16,-11-1 0,-8 0 0,-6-3 15,-5-3-15,-8-1 0,-6-2 16,-14-2-16,-8-2 15,3 3-15,3 3 0,0 0 0</inkml:trace>
  <inkml:trace contextRef="#ctx0" brushRef="#br0" timeOffset="288510.1606">17782 10471 0,'0'0'0,"0"0"15,0 0-15,0 0 0,2 19 0,-2-19 16,4 24-16,-4-24 0,5 31 16,-3-13-16,0 1 0,0 2 15,1 1-15,-1 2 0,0 1 16,0 4-16,-1-3 0,0 1 16,1-4-16,-1 0 0,0-4 0,1-2 15,0-2-15,0-5 16,1-2-16,0-5 0,1-3 0,1-1 15,-2-1-15,0 2 0</inkml:trace>
  <inkml:trace contextRef="#ctx0" brushRef="#br0" timeOffset="288975.1357">18083 10457 0,'0'0'16,"0"0"-16,0 0 0,0 0 0,0 0 15,0 0-15,0 0 16,0 0-16,0 0 0,6 20 0,-6-20 16,-1 22-16,1-22 0,-7 28 15,-2-10-15,-1 0 0,-1 0 0,-5 3 16,-3 1-16,-8 7 16,0-4-16,-3 3 0,-3 1 15,-5 0-15,3-5 0,3-1 16,2 1-16,4-3 0,3-3 0,-1 0 15,6-3-15,5-5 0,4-2 16,2-1-16,3-1 0,4-1 16,4 1-16,9 0 0,9-4 15,-2 1-15,1 0 0,10 5 16,3-1-16,-2-3 0,-2-1 16,-3 3-16,-1-1 0,-4-1 15,-5 2-15,-2-2 0,-3 3 16,-3 3-16,-3 1 0,-3 0 15,-6 0-15,-1 3 0,-3-3 0,-9 0 16,-10 2-16,1-1 0,0-1 0,-6 1 16,-4-3-16,3 1 15,2-6-15,-5 3 0,0-3 16,3 2-16,3-1 0,8-5 16,6-5-16,4 2 0,2 0 0,2 1 15</inkml:trace>
  <inkml:trace contextRef="#ctx0" brushRef="#br0" timeOffset="289108.1676">17960 11156 0,'0'0'0,"0"0"16,0 0-16,0 0 0,0 0 0,22 8 15,-22-8-15,24 20 16,-11-8-16,1 1 0,2 2 16,-1-1-16,-1 1 0,3 1 15,-4-4-15,-2-1 0</inkml:trace>
  <inkml:trace contextRef="#ctx0" brushRef="#br0" timeOffset="289991.1808">19145 10689 0,'0'0'0,"0"0"16,0 0-16,0 0 0,5-18 0,-5 13 16,-1-1-16,-1 0 0,-1 1 15,-6-2-15,-4 1 0,-3 1 16,0 1-16,-4 1 0,-2 0 16,-6 3-16,1 0 0,0 3 15,1 0-15,3 1 0,2 3 0,-1 4 16,3 0-16,6-1 0,2-2 15,-1 2-15,5 1 16,2-3-16,3-1 0,2 3 0,3 0 16,4-2-16,3 0 0,4 1 15,3-1-15,-2-2 0,0-1 16,0-2-16,2 1 0,-1-1 16,1 0-16,-1-3 0,1-3 15,-3 3-15,-1-3 0,-1-1 16,1 1-16,-3-1 0,-2 1 0,-1 0 15,-2-1-15,0 3 0,-1-2 16,0 0-16,-2 2 0,-2 1 16,0 0-16,0 0 0,-6 4 15,1-1-15,-2 2 0,-2 4 16,-2-1-16,0 3 0,0 0 0,-5 9 16,-2 2-16,0 3 0,2-1 15,-4 5-15,-2 1 16,-2 9-16,2 0 0,-1 4 15,-2 4-15,0 5 0,2-6 0,-2 2 16,0 5-16,1 1 0,4-1 16,1 0-16,3 1 0,1-7 15,3-5-15,1 5 0,2-2 16,4-10-16,2-5 0,5-3 16,4-2-16,1-6 0,0-3 0,3-5 15,3-1-15,2-3 0,3 0 16,6-7-16,5-7 15,-5 1-15,-1-2 0,10-8 16,4-4-16,-10 4 0,-2-1 0,3-7 16,1-5-16,-4 1 0,-2 3 0,-2-2 15,-1-3-15,-4 3 16,-4 3-16,-3-4 0,-4-4 16,-3 4-16,-3 2 0,-5-2 15,-4 3-15,0 3 0,0-2 0,-1 6 16,0 3-16,2 5 0,0 3 15,1 2-15,2-1 16,0 2-16,1 0 0,0 1 0,2 0 16,1 3-16,0 0 0,-1 3 15,1 1-15,1 1 0,0-3 0,2 8 16,2 1-16,2 3 16,-1-3-16,4 3 0,3-1 15,1-1-15,0-2 0,-1-2 16,-2 1-16,-1-3 0</inkml:trace>
  <inkml:trace contextRef="#ctx0" brushRef="#br0" timeOffset="290309.9869">19237 10928 0,'0'0'15,"0"0"-15,0 0 0,18-11 0,-18 11 16,0 0-16,30-11 0,-18 11 0,-1 0 16,0 0-16,0 4 15,0 0-15,0 3 0,-2 4 16,-2 0-16,-3 2 0,-1 2 0,-3 2 16,-2 1-16,-2-3 0,-2 2 15,0-2-15,-2 3 0,0-4 16,1 0-16,1-3 0,0 0 15,1-4-15,0 2 0,2-2 16,0-2-16,1-1 0,0-1 0,7-2 16,4 2-16,2-6 0,2 1 15,-2 0-15,-1-2 0,-1 4 16</inkml:trace>
  <inkml:trace contextRef="#ctx0" brushRef="#br0" timeOffset="290907.4453">19738 10456 0,'0'0'0,"0"0"16,0 0-16,0 0 0,0 0 0,23-14 16,-14 10-16,0 4 0,0 1 0,1 2 15,1-2-15,0 2 16,0 4-16,-1 1 0,-2 2 15,-2 1-15,-2 2 0,-1 2 16,-3 3-16,-4 6 0,-1 1 0,-4-2 16,-2 2-16,0 2 0,0-1 15,-2 3-15,-1 2 0,-2 2 16,0-1-16,-1 0 0,-1-4 16,2-3-16,0 0 0,3-3 15,2-4-15,1 0 0,1-4 0,3-3 16,1-1-16,1-3 15,0 0-15,2-3 0,1 2 16,1-6-16,2 1 0,4-1 0,4 1 16,1 2-16,1-3 0,1-4 15,1 0-15,0-2 0,-1 2 16,1-3-16,1 3 0,0 0 16,0-2-16,0-1 0,-1 0 15,-2 3-15,-1 0 0,-1 3 16,0-1-16,-1 2 0,0 3 0,-3 1 15,0 0-15,-3 3 0,-1 2 16,0-1-16,-2 3 0,-3 0 16,0 2-16,-4 5 0,-1 1 15,-2-2-15,-1-2 0,0 0 16,0 5-16,1-2 0,0-3 16,0 2-16,-1-2 0,0-2 15,0-1-15,-1-1 0,-1-1 16,0-2-16,-1-1 0,0-4 15,-1-3-15,2-3 0,2-4 0,1 3 16,2 0-16,2 1 0</inkml:trace>
  <inkml:trace contextRef="#ctx0" brushRef="#br0" timeOffset="291124.6642">19581 11242 0,'0'0'16,"0"0"-16,0 0 0,0 0 16,0 0-16,0 0 0,0 0 15,-18 17-15,18-17 0,-17 15 16,7-8-16,-1 3 0,0 0 0,-1 3 15,-1 1-15,-3 0 0,0-1 16,-3-1-16,-1-1 0,-3 3 16,2 0-16,2-3 0,3 3 15,2-4-15,0-2 0,3-2 16,1-1-16,3-1 16,0-3-16,4-6 0,2-4 0,1 2 15,0 2-15,0-1 16</inkml:trace>
  <inkml:trace contextRef="#ctx0" brushRef="#br0" timeOffset="291324.928">19554 11446 0,'0'0'0,"0"0"0,0 0 15,0 0-15,0 0 0,34 10 0,-34-10 16,35 17-16,-15-5 0,4 2 16,4 4-16,1 0 0,1 0 0,8 7 15,3 2-15,4 3 16,-3-1-16,-1-2 0,-1-3 15,1 3-15,-3 1 0,-5-2 16,-4-1-16,-5-4 0,-4-1 0,-5-4 16,-3-2-16,-3-2 0,-1-1 15,-3-7-15,0-2 0,-1-1 16,0 1-16,-2-2 0</inkml:trace>
  <inkml:trace contextRef="#ctx0" brushRef="#br0" timeOffset="291507.5441">20852 11821 0,'0'0'0,"0"0"0,0 0 15,0 0-15,0 0 0,0 0 16,0 0-16,0 0 0,-32 1 0,32-1 15,0 0-15,-29-1 0</inkml:trace>
  <inkml:trace contextRef="#ctx0" brushRef="#br0" timeOffset="299357.9218">5976 11799 0,'0'0'0,"0"0"15,0 0-15,0 0 0,0 0 16,0 0-16,2 34 0,-2-34 16,0 27-16,0-27 0,-3 44 15,0-18-15,2 1 0,-4 13 16,-4 6-16,0-1 0,1-1 0,-4 14 16,0 5-16,1-5 0,1-1 15,-1 11-15,0 10 16,2-10-16,3-4 0,-2 6 15,0-1-15,2-11 0,1-5 16,1-4-16,1 0 0,0-9 0,2-5 0,-1 11 16,1-7-16,1-24 15,0-4-15,1-4 0,1-1 16,-2-2-16,1-2 0,2-8 16,-1-8-16,0-3 0,1-2 0,-1 3 15,1 4-15,-2 3 0</inkml:trace>
  <inkml:trace contextRef="#ctx0" brushRef="#br0" timeOffset="299725.9482">5931 11817 0,'0'0'0,"0"0"0,0 0 0,14-13 0,-6 8 15,3 1-15,3 1 0,1-1 16,5 2-16,1 1 0,2 2 16,5 2-16,1 4 15,-1 4-15,1 5 0,-4 0 16,-5 1-16,1 3 0,-4 1 0,-4 0 16,-3 1-16,-6 3 0,-4 0 15,-4 0-15,-4-1 0,-5 0 16,-5 0-16,2 1 0,-3-2 15,0-2-15,-2-2 0,0-1 0,-3 0 16,-1-1-16,1-5 16,6-1-16,2-1 0,6-4 0,-1-2 15,4-2-15,-2-1 0,3-3 16,2-2-16,4-1 0,3-3 16,-1 3-16,1 1 0,-2 1 15</inkml:trace>
  <inkml:trace contextRef="#ctx0" brushRef="#br0" timeOffset="299908.5206">6775 12044 0,'0'0'0,"12"0"0,5 0 15,2 2-15,2-1 0,11 3 16,0 1-16,8 1 0,0-1 0,2 0 15,3 1 1,-7-1-16,-10-1 0,-2-1 16</inkml:trace>
  <inkml:trace contextRef="#ctx0" brushRef="#br0" timeOffset="301924.6452">7791 11777 0,'0'0'0,"0"0"0,0 0 0,0 0 16,0 0-16,0 0 0,0 0 15,0 0-15,0 0 0,0 0 16,0 0-16,0 0 0,0 0 16,20 13-16,-20-13 0,0 0 0,0 0 15,0 0-15,0 0 16,0 0-16,9 24 0,-9-24 0,0 0 15,0 0-15,0 0 0,0 0 16,0 0-16,0 0 0,0 0 0,0 0 16,0 0-16,0 0 15,7 22-15,-7-22 0,0 0 16,0 0-16,0 0 0,0 0 16,0 0-16,0 0 0,0 0 15,0 0-15,0 0 0,0 0 16,0 0-16,0 0 0,0 0 0,0 0 15,0 0-15,0 0 0,0 0 16,0 0-16,0 0 0,2-24 16,-2 24-16,0 0 15,0 0-15,0 0 0,0 0 16,0 0-16,0 0 0,-2-26 16,2 26-16,0 0 0,0 0 15,0 0-15,0 0 0,0 0 0,0 0 16,0 0-16,-14-19 0,14 19 15,0 0-15,0 0 16,0 0-16,-28 16 0,28-16 16,-21 18-16,21-18 0,-21 23 15,8-9-15,1 1 0,1-1 0,-1 2 16,2 4 0,-4 3-16,3-1 0,0 0 0,2 0 15,1 0-15,1-1 0,2-1 16,1 0-16,0-2 0,4-3 0,-2 0 15,2-1 1,2-2-16,-2-2 0,1-1 0,2-3 16,0-2-16,1-2 0,2-3 15,3-3-15,-4 0 0,2 0 0,4-5 16,1 1-16,0-1 0,0-2 16,-1-1-16,0-2 0,0 0 15,-1 0-15,0-1 0,0 1 16,-1-1-16,0 0 0,-2 1 15,1 1-15,-1 2 0,-1 2 16,1-1-16,-2-1 0,1 3 16,-2 0-16,0 3 0,-2-1 15,-2 6-15,0 0 0,0 0 0,-2 2 16,-1 4-16,1 0 0,-1 2 16,-4 4-16,2 0 0,-2 2 15,1 5-15,-2 3 16,-3 9-16,-1 1 0,-2 3 0,1 2 15,-4 9-15,0 1 0,-1 2 16,3 3-16,1 8 0,-1-2 0,1 1 16,-1 1-16,-3 6 15,0-2-15,3-1 0,0-1 16,1 3-16,3-6 0,3-3 0,0-2 16,2-6-16,3-2 0,1-6 15,-1-5-15,4-6 0,2-3 16,0-4-16,1-2 0,1-7 15,1-4-15,-2-4 0,-3-1 16,4-5-16,2-2 0,3-4 16,3-4-16,0-4 0,2-3 0,0-3 15,1-2-15,-1-2 0,-1 0 16,1-6-16,0-3 16,-2 0-16,-1 0 0,-2-3 0,-1-2 15,-3 3-15,-2 2 0,-1-1 16,-3-1-16,-2-3 0,1 2 15,-6 3-15,1 2 0,-3 5 16,-1 4-16,-1 3 0,0 3 16,1 3-16,0 3 0,0 1 15,3 3-15,-2 2 0,2 2 0,1 2 16,-1 0-16,1 3 0,2 3 16,1 3-16,2 1 0,2 2 15,2-1-15,2 0 0,3 0 16,3 1-16,4 1 0,4-2 15,6 0-15,3-1 16,2-1-16,7-4 0,-2-6 0,-7 0 16,-4 1-16,-6 0 0</inkml:trace>
  <inkml:trace contextRef="#ctx0" brushRef="#br0" timeOffset="302141.7435">8188 12128 0,'0'0'0,"0"0"16,0 0-16,31-9 0,-31 9 0,42-5 16,-15 4-16,3 1 0,3 2 15,9 3-15,0 1 16,-1-1-16,-3 0 0,2 1 0,-8-2 15,-6 0-15</inkml:trace>
  <inkml:trace contextRef="#ctx0" brushRef="#br0" timeOffset="302325.2677">8116 12406 0,'0'0'0,"0"0"0,0 0 15,0 0-15,29 0 0,-29 0 0,46 0 16,-16 1-16,2 0 0,4-1 16,5 0-16,10-2 15,-2-3-15,1 1 0,-9 0 16,-8 2-16</inkml:trace>
  <inkml:trace contextRef="#ctx0" brushRef="#br0" timeOffset="302610.7002">8984 12078 0,'0'0'0,"0"0"0,0 0 15,0 0-15,0 0 0,-13 22 0,13-22 16,-15 26-16,15-26 0,-17 31 15,6-12-15,0 1 0,0-2 16,0 3-16,0 2 0,-1 5 16,1-1-16,2 0 0,1 1 15,1-2-15,3 0 0,2 1 16,1-3-16,1-2 0,0-3 0,6-3 16,5-4-16,1-5 0,1-4 15,-4 0-15,0 0 16,-2-2-16</inkml:trace>
  <inkml:trace contextRef="#ctx0" brushRef="#br0" timeOffset="303458.6444">9217 12247 0,'0'0'0,"0"0"0,0 0 15,0 0-15,0 0 0,0 0 16,0 0-16,-25 14 15,25-14-15,-24 14 0,24-14 0,-23 19 16,12-10-16,1 2 0,1 1 16,2 0-16,-1-1 0,2 0 15,2 0-15,1-1 0,0 1 0,2-2 16,1-1-16,2 0 0,2 0 16,1-2-16,3-1 15,2-3-15,2-1 0,0-1 0,0-3 16,0 0-16,2-1 0,-3-1 15,1-2-15,3-3 0,1 0 16,-3-1-16,0-1 0,-1 0 16,-1 1-16,-2-1 0,-1-1 15,-3 1-15,0 0 0,-3-1 16,-2-1 0,-2 0-16,-3 1 0,1 2 0,0 2 0,-2 2 15,1 0-15,0 1 0,1 0 16,2 3-16,-3 1 0,3 1 15,2 1-15,0 0 0,0 0 16,4 4-16,2 0 0,4 1 16,3 1-16,2 0 0,2-1 0,3 1 15,2 0-15,5 0 16,1 0-16,2 0 0,2-1 16,-2-1-16,-2-2 0,4 0 15,-3 1-15,-5-2 0,-3-2 0,-2 1 16,-3-1-16,-1 0 0,-3 1 15,-4 0-15,-2 0 0,0 1 16,-2 0-16,-1-1 0,0-1 16,-3 1-16,0 0 0,-3 1 15,0 1-15,-1 0 0,-3 0 0,-3 2 16,-2 0 0,-1 2-16,0-1 0,-1 2 0,1 1 15,-3 3-15,0 0 0,2-1 16,1 2-16,0 0 0,3 1 0,3 0 15,0 1-15,2 0 0,1-1 16,3-1-16,3-1 0,2 0 16,-1-2-16,4 1 0,1-1 15,5-1-15,2-2 0,2-2 16,0-1-16,1 0 0,-2-2 0,2-2 16,1-2-16,-2-1 0,1 0 15,0-2-15,-2-2 16,0 1-16,-3 1 0,-1-2 0,-1-3 15,-2 1-15,-1 0 0,-2 1 16,0-2-16,-3 1 0,-1-1 16,-6-3-16,-6-1 0,-4 0 15,-4 0-15,-5 1 0,-5-1 16,5 3-16,3 2 0,4 1 16</inkml:trace>
  <inkml:trace contextRef="#ctx0" brushRef="#br0" timeOffset="309545.0047">12763 11421 0,'0'0'0,"0"0"15,0 0-15,0 0 0,0 0 0,20 5 16,-20-5-16,0 0 0,29 2 16,-17 1-16,2-1 0,0 0 15,2-2-15,0 5 0,2-1 16,0 1-16,-1-1 0,2 2 16,2 0-16,0 0 0,0 1 15,7 3-15,-1 0 0,0 0 16,-2-1-16,1 2 0,2-1 0,-2-1 15,0 0-15,1 1 16,2 1-16,5 0 0,-2-2 0,0 0 16,1 0-16,-1-1 0,1 0 15,0 0-15,2-1 0,-2 0 16,-1-1-16,1 0 0,1 0 16,5 1-16,-3-4 0,1 1 15,1 1-15,-2-3 0,0 2 0,0-1 16,2-1-16,-1 1 0,0-1 15,1 2-15,1-4 0,-2 4 16,1-2-16,-1-1 0,2 1 16,0 0-16,1 1 0,7 1 15,1-1-15,-3 1 0,-1 0 16,0-1-16,0 2 0,-2-3 16,0 3-16,1-3 0,1 3 15,-2-1-15,0 0 0,2 1 16,3 0-16,-3 1 0,-2-1 0,3 1 15,2 1-15,-2-2 0,-2 1 16,9 1-16,1-2 0,-4 1 16,-2-2-16,-1 1 0,1 0 15,-3-2-15,-1 0 0,1 1 16,1 0-16,-2-1 0,-2-2 0,0 1 16,0-1-16,-1 0 0,0-1 15,2 1-15,0 2 0,0-1 16,-1 2-16,2-1 0,1 1 15,-1 0-15,-2-1 0,-1 0 16,1 1-16,-2-1 0,-2 1 16,1-1-16,0-1 0,1 0 15,0-1-15,-1 2 0,2-1 16,-2 0-16,-1-1 0,-1 1 16,1 2-16,-6-2 0,-1-2 0,2 0 15,0 0-15,-1 1 0,-1-1 16,1 0-16,0 1 0,-3-1 15,0-1-15,0 0 0,-2 0 16,-1 0-16,0 1 0,-1-2 16,1 0-16,-5 0 0,0 0 0,-1 0 15,-2-1-15,0 0 16,-2 1-16,0-1 0,-2 1 16,-3 1-16,-1 0 0,-2 0 15,0-2-15,-1 3 0,-3-1 0,0 1 16,-1 1-16,1 1 0,0 3 15,0 2-15,0 4 0,0 0 16,-2 0-16,-3-3 0,-3-1 16,1 0-16,0-1 0,1-2 15</inkml:trace>
  <inkml:trace contextRef="#ctx0" brushRef="#br0" timeOffset="310408.6227">12549 11747 0,'0'0'0,"0"0"0,0 0 0,0 0 16,0 0-16,0 0 0,17-23 15,-17 23-15,0 0 0,26-10 16,-26 10-16,36-2 0,-36 2 16,46 3-16,-16 1 0,0 1 15,2 1-15,14 3 0,1 1 16,1 2-16,-1-1 0,15 5 15,2 0-15,4 2 0,-6 0 0,2-1 16,2 0-16,7 2 0,-5-4 16,3 1-16,1-2 0,3-1 15,-8-3-15,-1-3 0,-1-1 16,-8-4-16,-4 1 0,24-4 16,-5-3-16,-5 0 0,-3 1 0,6 0 15,5 0-15,-10 3 0,-7 2 16,6-4-16,2 0 15,-2 1-15,-1 2 0,8 3 0,4 3 16,-8-3-16,-5 2 0,-1-3 16,0-1-16,-7 2 0,-3 3 15,4-2-15,3 0 0,-5-1 16,-5-3-16,-1 4 0,0 0 16,-6 1-16,-2 0 0,-5-2 15,-2-3-15,-6 0 0,-6 0 0,4 2 16,1 1-16,-3 1 0,-2-1 15,-15-4-15,0 1 16,-3-1-16,-2 0 0,2 1 16,-2-1-16,1 2 0,-1-2 0,0 0 15,0 3-15,0-3 0,0 0 16,0 2-16,0-2 0,0 0 16,-2 2-16,2-2 0,2 5 15,2-2-15,-1 3 0,0 1 16,1 2-16,-2 1 0,-1 1 0,-2 0 15,-1 2-15,-4-2 0,-1 1 16,2-2-16,1-2 0,-1-1 16</inkml:trace>
  <inkml:trace contextRef="#ctx0" brushRef="#br0" timeOffset="311758.309">3111 10663 0,'0'0'0,"0"0"16,0 0-16,0 0 0,0 0 0,0 0 16,0 0-16,0 0 0,8-21 0,-8 21 15,0 0-15,0 0 16,0 0-16,0 0 0,0 0 16,0 0-16,0 0 0,0 0 15,0 0-15,0 0 0,0 0 0,0 0 16,0 0-16,0 0 0,0 0 15,0 0-15</inkml:trace>
  <inkml:trace contextRef="#ctx0" brushRef="#br0" timeOffset="311934.3148">2963 10604 0,'0'0'0,"0"0"15,0 0-15,0 0 16,0 0-16,0 0 0,0 0 16,0 0-16,0 0 0,0 0 0,0 0 15,0 0-15,0 0 0,0 0 16</inkml:trace>
  <inkml:trace contextRef="#ctx0" brushRef="#br0" timeOffset="312129.5458">3014 10667 0,'0'0'16,"0"0"-16,0 0 0,0 0 16,0 0-16,0 0 0,0 0 0,0 0 15,0 0-15,0 0 0,0 0 16,0 0-16,0 0 0,0 0 15,0 0-15,0 0 0</inkml:trace>
  <inkml:trace contextRef="#ctx0" brushRef="#br0" timeOffset="312310.2136">2932 10735 0,'0'0'0,"0"0"15,0 0-15,0 0 0,0 0 0,0 0 16,0 0-16,0 0 0,0 0 16,0 0-16,3 19 0,-3-19 15,0 0-15,0 0 0,6 23 16,-6-23-16</inkml:trace>
  <inkml:trace contextRef="#ctx0" brushRef="#br0" timeOffset="316144.266">16563 11528 0,'0'0'0,"0"0"16,0 0-16,0 0 0,0 0 0,0 0 15,0 0-15,0 0 0,0 0 16,0 0-16,-18 12 0,18-12 15,0 0-15,0 0 16</inkml:trace>
  <inkml:trace contextRef="#ctx0" brushRef="#br0" timeOffset="316342.4527">16621 11656 0,'0'0'0,"0"0"16,0 0-16,0 0 0,0 0 0,0 0 16,0 0-16,0 0 15,0 0-15,0 0 0,0 0 0,0 0 16,0 0-16,0 0 0,-24-21 16,24 21-16,-14-18 0,14 18 15</inkml:trace>
  <inkml:trace contextRef="#ctx0" brushRef="#br0" timeOffset="316539.8352">16610 11655 0,'0'0'0,"0"0"16,0 0-16,0 0 0,0 0 0,0 0 15,0 0-15,0 0 0,0 0 16,0 0-16,0 0 0,0 0 15,0 0-15,2-20 0,-2 20 16,-15-20-16,15 20 0,0 0 16</inkml:trace>
  <inkml:trace contextRef="#ctx0" brushRef="#br0" timeOffset="318644.1251">6211 14612 0,'0'0'16,"0"0"-16,19 3 0,-19-3 16,27 4-16,-8-1 0,3 1 15,5 0-15,0 3 0,-2 3 16,-1-2-16,-2 2 0,-1-3 0,0 5 15,-2 1-15,-6-2 0,-2-4 16,-6 4-16,-7 3 16,-3-3-16,-1 0 0,-13 4 0,-9 1 15,-3-1-15,-2 3 0,-14 3 16,-7 4-16,-11 4 0,3 0 16,-1-1-16,0-3 0,4 4 15,10-4-15,0 0 0,4-1 16,12-9-16,9-5 0,6-2 0,7-1 15,5 0-15,1 0 0,10 0 16,3-3-16,4 0 0,3-1 16,7 1-16,2-1 0,6-3 15,4 0-15,7 1 0,7 2 16,-2-2-16,0-1 0,11 2 16,-2-2-16,-4 1 0,-3 2 0,-1 4 15,2 0-15,-5-2 0,-2 1 16,4 4-16,-2-2 0,-11-1 15,-3 0-15,-5 0 0,-7-3 16,-4-1-16</inkml:trace>
  <inkml:trace contextRef="#ctx0" brushRef="#br0" timeOffset="319796.671">7306 14071 0,'0'0'0,"0"0"0,0 0 0,3-29 16,-3 29-16,4-23 0,-3 11 16,2-1-16,-1-2 0,-1-1 15,0-3-15,-1-1 0,0 2 0,-2 1 16,-1 2-16,-1 1 0,1 1 15,-3 2-15,0 1 0,-3 3 16,-1 2-16,-4 1 0,-4 3 16,2 1-16,0 3 0,-3 4 15,0 3-15,-1 1 0,0 1 0,0 3 16,-2 3-16,-2 4 16,4-2-16,1 5 0,4 3 15,2-3-15,4-4 0,1 3 16,2 2-16,3-5 0,0-2 0,1-1 15,2 1-15,2-3 0,-1-2 16,3-1-16,4-4 0,1 0 16,-2-3-16,8 0 0,0-4 15,2-1-15,-2-3 0,-2-3 16,3-2-16,-6 0 0,2 1 0,3-4 16,2-3-16,-4 3 15,0-1-15,4-3 0,0 0 16,-4 0-16,0-1 0,-2 1 0,-1 1 15,-1-2-15,-2 2 0,-1 2 16,-2 0-16,0 3 0,-1 2 16,0 0-16,0 2 15,-2 0-15,0 2 0,-1 2 0,0 0 16,0 0-16,0 4 0,-2 3 16,-2 3-16,0 0 0,-2 1 15,-4 3-15,-1 2 0,-3 6 0,2 0 16,-4 1-16,2 1 15,1 2-15,0 1 0,-4 7 0,1 1 16,0-2-16,2-1 0,-1 2 16,3 0-16,1-4 0,1-3 15,0 8-15,4 1 0,-1-4 16,1 0-16,3-3 16,3-4-16,3-3 0,3-1 0,-1-3 15,1-1-15,2-4 0,0 0 0,-1-6 16,2-3-16,0-1 0,-1-3 15,2-2-15,0 0 16,1-1-16,0-4 0,0 0 0,1 0 16,0-1-16,0-1 0,0 0 15,-1-5-15,-1 0 0,-1-1 16,1-6-16,-2 1 0,-2 1 16,0 2-16,-2-2 15,-1 1-15,0 4 0,-2 0 0,-2-4 16,-2 0-16,0 7 0,0 0 15,-4 1-15,0 0 0,-3 2 0,0-1 16,0 2-16,1 1 0,0 1 16,0 1-16,2 3 0,-1-1 15,2 2-15,2 0 0,2 2 16,-2 2-16,2 0 0,2 0 16,2 2-16,2 1 0,1 0 15,2 2-15,3 1 0,2 1 16,2 2-16,1-2 0,-1 3 15,1-3-15,2 3 0,-1 0 0,2 0 16,0 1-16,-2 0 0,0-1 16,-3-1-16,-2-5 0,-2 2 15</inkml:trace>
  <inkml:trace contextRef="#ctx0" brushRef="#br0" timeOffset="321050.8335">6683 7959 0,'0'0'0,"0"0"0,0 0 16,0 0-16,0 0 0,0 0 0,0 0 16,0 0-16,0 0 0,0 0 15,24 13-15,-24-13 0</inkml:trace>
  <inkml:trace contextRef="#ctx0" brushRef="#br0" timeOffset="321226.9597">6734 8038 0,'0'0'15,"0"0"-15,0 0 0,0 0 16,0 0-16,0 0 0,0 0 16,13 24-16,-13-24 0,0 0 0,18 13 15,-18-13-15</inkml:trace>
  <inkml:trace contextRef="#ctx0" brushRef="#br0" timeOffset="322477.2458">8975 14305 0,'0'0'0,"0"0"15,0 0-15,0 0 0,0 0 0,-16 23 16,16-23-16,-18 18 16,18-18-16,-28 21 0,9-10 15,-1 2-15,0 1 0,-3 0 16,-5 2-16,-6 2 0,2 1 0,-2-1 15,-3 4-15,-6 0 0,3 2 16,-3-2-16,2 2 0,2-5 16,3-1-16,-3 0 0,5-3 15,3-1-15,0-1 0,5-3 16,2-5-16,5 2 0,3 1 0,4-2 16,2 1-16,4-4 15,0-2-15,2 0 0,0 1 16,2-1-16,2-1 0,-1 2 0,1-2 15,0 0-15,0 0 0,-2 1 16,2-1-16,0 0 0,0 0 16,0 0-16,2 3 0,1-3 15,2 0-15,2 0 0,0 3 16,2-2-16,0 2 0,2-3 16,1 4-16,1-3 0,3 1 15,1 3-15,5 1 0,2-2 16,-1 3-16,11 0 0,0 4 15,-1-3-15,-1 1 0,11 3 0,1 2 16,-4-4-16,-4 2 0,4 2 16,2 3-16,-3-3 0,-3 1 15,4 2-15,-3-2 0,-3-4 16,2-1-16,-7 1 0,-1-1 16,-6-2-16,-3-1 0,-3-3 15,0-1-15,-3 0 0,-2-2 0,-4 2 16,-2-3-16,0 0 0,-2 0 15,0 1-15,0-1 0,0 0 16,-1 3-16,-2-3 0,2 0 16,-2 0-16,0 0 0,0 0 15,0 0-15,0 0 0,-3-4 16,-2 4-16,-1 0 0,-2 0 0,-1 0 16,1 0-16,2 0 15,0 0-15</inkml:trace>
  <inkml:trace contextRef="#ctx0" brushRef="#br0" timeOffset="323175.1769">8052 15108 0,'0'0'0,"0"0"0,0 0 16,0 0-16,0 0 0,0 0 0,0 0 15,0 0-15,0 0 0,0 0 16,0 0-16,0 0 0,0 0 16,29 6-16,-29-6 0,22 8 15,-22-8-15,31 10 16,-12-5-16,0 1 0,2-2 0,4 1 16,2 1-16,8 2 0,2 2 0,0 1 15,3 0-15,0 2 16,1-2-16,13 6 15,4 1-15,-4-3 0,-3 0 0,5 0 16,-4-2-16,-1 1 0,-2-3 16,2 7-16,-7 0 0,-5-4 15,-4-1-15,-4-4 0,-3 1 16,-4-2-16,-4-1 0,-7 0 16,-2 0-16,-5-3 0,0-1 0,-2 1 15,1-1-15,-3-2 0,0 1 16,0-2-16,-2 0 0,3-2 15,-3 2-15,0 0 0,0 0 16,0 0-16,0 0 0,0 0 16,0-4-16,-2 0 0,1 1 0,1-1 15</inkml:trace>
  <inkml:trace contextRef="#ctx0" brushRef="#br0" timeOffset="323941.6471">3519 10192 0,'0'0'15,"0"0"-15,0 0 0,0 0 0,0 0 16,0 0-16,0 0 16,0 0-16,0 0 0,0 0 0,0 0 15,0 0-15,0 0 0,0 0 16,0 0-16,0 0 0</inkml:trace>
  <inkml:trace contextRef="#ctx0" brushRef="#br0" timeOffset="324403.8">5993 10520 0,'0'0'0,"0"0"16,0 0-16,0 0 0,0 0 0,0 0 16</inkml:trace>
  <inkml:trace contextRef="#ctx0" brushRef="#br0" timeOffset="324580.1811">6022 10485 0,'0'0'0,"0"0"16,0 0-16,0 0 0,0 0 16,0 0-16,0 0 0,0 0 15,0 0-15,0 0 0,0 0 0,0 0 16,0 0-16,0 0 0,0 0 16,0 0-16</inkml:trace>
  <inkml:trace contextRef="#ctx0" brushRef="#br0" timeOffset="328425.748">9886 14655 0,'0'0'0,"0"0"0,0 0 0,0 0 16,0 0-16,0 0 0,0 0 16,0 0-16,0 0 0,0 0 15,0 0-15,25 0 0,-25 0 0,29 0 16,-29 0-16,34 6 0,-15-2 15,3 0-15,2-1 0,1 1 16,0 1-16,0 1 16,2 1-16,3 3 0,-4-2 15,-3 2-15,-2 1 0,-3 1 0,-3 1 16,-5-2-16,-4 3 0,-6 0 16,-5 0-16,-5-2 0,-5 3 15,-6 2-15,-5 3 0,-11 2 16,-1 3-16,0-3 0,2-1 0,-6 1 15,3-4-15,5 2 0,3-1 16,5-1-16,2-1 0,7-2 16,4-1-16,4 0 0,3-3 15,7-3-15,5 1 0,3-4 16,2 1-16,3-3 0,4-2 0,5 0 16,6 1-16,0-1 15,2-2-15,3-2 0,4-3 16,3 2-16,-5-1 0,2-1 15,0-1-15,-3 0 0,-3-1 0,-1 0 16,1-2-16,-5-3 0,-4 2 16,-5 3-16,-5 1 15,-2 3-15</inkml:trace>
  <inkml:trace contextRef="#ctx0" brushRef="#br0" timeOffset="328892.1291">10707 14658 0,'0'0'0,"0"0"16,0 0-16,0 0 0,0 0 0,0 0 16,0 0-16,-5 21 0,5-21 15,0 0-15,-3 33 0,3-33 16,-5 32-16,3-11 15,0 1-15,0 3 0,0 3 0,-2 8 16,1 3-16,-1 0 0,-2 1 16,-2 3-16,-2 4 15,0 5-15,3-5 0,-4 10 0,0 0 16,0 1-16,1 1 0,-1 7 16,0 1-16,1-10 0,1-6 0,0 5 15,1 2-15,-2-3 0,1-8 16,-1-1-16,0 1 15,0-6-15,1-6 0,0 4 0,-1 1 16,1-5-16,3-4 0,0-6 16,2-3-16,-1-6 0,2-3 15,2-1-15,1 0 0,0-3 16,0-2-16,-1-3 0,0-1 16,1-3-16,0 0 0,-1-6 15,1-4-15,2-3 0,2-6 0,3-8 16,2-7-16,-3 7 0,0 4 15,-2 4-15</inkml:trace>
  <inkml:trace contextRef="#ctx0" brushRef="#br0" timeOffset="329325.9454">10629 14676 0,'0'0'16,"0"0"-16,0 0 0,0 0 0,0 0 15,19-18-15,-19 18 0,22-4 16,-6 1-16,1 3 0,3 0 16,-1 3-16,-2 1 0,3 1 15,2 4-15,7 5 0,1-2 16,-3 5-16,-1 1 0,-3 1 15,-2 1-15,2 2 0,-2-1 16,-2 1-16,-2 2 0,-6-1 0,-4 4 16,-4-5-16,-2 0 0,-4-4 15,-4 0-15,-1 2 0,-2-4 16,-8 2-16,-6 0 16,0-2-16,-1-4 0,1 1 0,0-2 15,-3 0-15,0-1 0,-4-2 16,2-4-16,9 0 0,3-1 15,1 0-15,3 0 0,1-2 16,1 2-16,2-3 0,1 1 16,3 1-16,-1-4 0,4 1 15,2 1-15,3-4 0,5-5 0,-1 4 16,-2-2-16,1 3 0</inkml:trace>
  <inkml:trace contextRef="#ctx0" brushRef="#br0" timeOffset="329500.7492">11527 15094 0,'0'0'0,"0"0"16,0 0-16,0 0 0,0 0 0,0 0 16,0 0-16,0 0 0,0 0 15,0 0-15,0 0 0,0 0 16,0 0-16,-22 14 0,22-14 15,0 0-15</inkml:trace>
  <inkml:trace contextRef="#ctx0" brushRef="#br0" timeOffset="331192.8281">5011 11431 0,'0'0'0,"0"0"16,0 0-16,0 0 0,0 0 0,0 0 16,0 0-16,-7-17 15,7 17-15,-24-1 0,2 2 16,-5 0-16,-3 1 0,-15 2 15,-3 3-15,3 3 0,3-2 0,-7 6 16,3 7-16,7 1 0,4 3 16,5 10-16,9-1 15,9 2-15,5-2 0,9 11 0,10 6 16,-2-4-16,2 1 0,7 13 16,-1 3-16,4-1 0,2-1 0,-3 10 15,-5 1-15,-3-9 16,-1-5-16,-9 29 0,-9-7 15,-7-15-15,-5-11 0,-10-5 0,-8-4 16,0-7-16,-3-7 0,-3-2 16,-5-1-16,3-10 0,-2-6 15,0-6-15,0-1 0,4-1 16,4 0-16,3-3 0,7-2 16,11-2-16,8 1 0,6-1 15,3-2-15,0 4 0,0-2 16,0 2-16,1-4 0,-1 4 15,2-4-15,-2 4 0,1-3 16,2 4-16,2 3 0,2 2 0,0 2 16,5 2-16,-3 1 0,4 4 15,3 3-15,-3 6 0,2 5 16,-2 4-16,-3 5 0,-1-1 16,-3 1-16,1 13 0,-2 6 15,-1 3-15,-3 3 0,1 21 16,-4 5-16,1-2 15,-5-1-15,-3 12 0,-4-3 0,-3 28 16,1-18-16,2-7 0,0-3 16,3-13-16,0-10 0,1-1 15,0 1-15,3-8 0,0-4 16,3-2-16,2-1 0,1-6 16,0-3-16,0-4 0,3-4 15,-2-2-15,2-5 0,3 1 16,3-1-16,-1-1 0,-1-6 0,3-1 15,1-4-15,0-3 0,-1 0 16,-1-1-16,-2-2 0,-4-8 16,-2 3-16,1-2 0,2 3 15,-4-4-15,-2 0 0,1-4 16,0 1-16,1-2 0</inkml:trace>
  <inkml:trace contextRef="#ctx0" brushRef="#br0" timeOffset="342659.9367">12542 13254 0,'0'0'0,"0"0"15,0 0-15,0 0 0,0 0 0,0 0 16,0 0-16,0 0 0,0 0 16,27-1-16,-27 1 15,32-2-15,-32 2 0,47-2 0,-15-1 16,4 1-16,1 0 0,19-2 15,6 1-15,12-1 0,-3-1 16,15 3-16,0 2 0,-4 0 16,0 0-16,7 1 0,-6 2 15,-1 0-15,-13 0 0,3-1 16,-6-1-16,3 2 0,-12 3 0,-8 0 16,-2 1-16,-13-3 0,-9-2 15,-9 0-15,-1 1 16,-2-1-16,-1-1 0,-4 1 0,-2-1 15,-6-1-15,-5 0 0,2 0 16,1 0-16,0 0 0</inkml:trace>
  <inkml:trace contextRef="#ctx0" brushRef="#br0" timeOffset="342977.129">12598 13518 0,'0'0'16,"0"0"-16,0 0 0,31-3 0,-14 0 15,10-1-15,7 1 16,13-1-16,3-1 0,21-2 0,7 0 15,-3 1-15,-3 2 0,19 0 16,17 1-16,-13 2 0,-10 1 0,7 0 16,4 1-16,1 0 15,-20 0-15,-12 1 0,-8 3 16,-15-2-16,-10-1 0,-12-3 16,-7-2-16,-8-1 0,-5-2 0,-1 4 15,1 2-15,0-3 0</inkml:trace>
  <inkml:trace contextRef="#ctx0" brushRef="#br0" timeOffset="343326.3362">13869 12990 0,'0'0'0,"0"0"15,22 2-15,-8 0 0,1 1 0,6 2 16,5 1-16,9 3 0,0 2 16,0 3-16,0 2 0,6 6 15,-3-2-15,-4 4 0,-2 1 16,-1 8-16,-7 0 16,-7 2-16,-8 2 0,-4-5 15,-5-2-15,-10-2 0,-9 0 0,-5 2 16,-6-1-16,-5 1 0,-5 1 15,-11 1-15,0-4 0,-1-2 16,1 1-16,6-3 0,5 0 0,4-2 16,8-2-16,9-6 0,8-3 15,13-8-15,6-4 16,-1 0-16,-1 1 0,-3-1 0</inkml:trace>
  <inkml:trace contextRef="#ctx0" brushRef="#br0" timeOffset="343893.4881">15331 13319 0,'0'0'16,"0"0"-16,0 0 0,0 0 0,29-10 15,-29 10-15,39-5 16,-16 3-16,2 2 0,5 1 0,3 2 16,9 1-16,-1 1 0,8 6 15,0 3-15,-6 2 0,-4-1 16,1 4-16,-4 1 0,-8-1 16,-5-2-16,-10 4 0,-10 1 15,-6-4-15,-5 0 0,-15 3 0,-10 0 16,-5-1-16,-4 0 0,-7 1 15,-6 1-15,-1 0 0,0-1 16,-8 3-16,4-2 0,2-1 16,12-3-16,12-2 0,8-1 15,9-5-15,5-2 0,5-2 16,5 1-16,3-1 0,3 1 0,12-4 16,8-1-16,7-3 0,5-1 15,11 0-15,8-1 0,2 3 16,1 0-16,14 1 0,0-1 15,-18 0-15,-13 0 0,-10 0 16</inkml:trace>
  <inkml:trace contextRef="#ctx0" brushRef="#br0" timeOffset="344792.6295">16895 12773 0,'0'0'0,"0"-7"15,0-2-15,0-1 0,0-1 0,-4-5 16,-3-3-16,-1 2 0,0 1 15,-5 2-15,-1 2 16,0 3-16,-2 2 0,-1 2 0,-2 1 16,-1 1-16,0 3 0,-7 5 15,-2 5-15,3-1 0,2 2 16,3 3-16,3 4 0,2 0 0,3 0 16,2 1-16,2 3 15,3-2-15,1-1 0,3-2 16,1-2-16,1-1 0,1-1 0,2-1 15,2-1-15,1-1 0,2-3 0,2-3 16,3 0-16,2-2 16,0-2-16,0-1 0,1-1 15,-1 0-15,2 1 0,0-2 16,3-3-16,-1 0 0,-1 0 16,-3-3-16,-1-1 0,-1 0 0,-2 2 15,-3-1-15,0 0 16,-1 2-16,-1 0 0,0 3 0,-2 0 15,0 3-15,-2 1 0,-2 2 16,-1 4-16,-4 0 16,-1 1-16,-2 3 0,-2 2 0,-3 4 15,0 2-15,-2 0 0,2 0 16,0 3-16,1 1 0,0 6 16,-2 5-16,-1 5 0,1-2 0,-2 2 15,1 1 1,0-1-16,3-2 0,1 4 0,2-2 15,3-5-15,0-5 0,4-2 16,3-1-16,1-5 0,2-2 16,-1-7-16,1-4 0,2-4 15,2-2-15,3-1 0,1-1 16,0-2-16,1-2 0,3-4 16,0-2-16,0-3 0,-1-1 15,-1-1-15,1 1 0,-2-4 0,-1-2 16,0-3-1,-1-3-15,-2 1 0,-2 1 16,-3 4-16,-2 4 0,-2-1 0,-1-1 16,-2 1-16,-2 0 0,-1 3 15,-2 0-15,1 3 0,3 3 0,-5 3 16,-3 2-16,1 3 16,1 2-16,1 4 0,0 2 15,4 1-15,1 0 0,0 3 16,2 3-16,1 0 0,1 3 0,5 2 15,4 2-15,2-3 0,1-4 0,6 8 16,2 3-16,-5-4 16,-1-5-16,-4-3 0</inkml:trace>
  <inkml:trace contextRef="#ctx0" brushRef="#br0" timeOffset="345228.7341">18021 13237 0,'0'0'15,"0"0"-15,0 0 0,0 0 0,0 0 16,0 0-16,0 0 15,0 0-15,-26 13 0,26-13 16,-41 6-16,13-1 0,-3 1 0,-2-1 16,-2 2-16,-10 0 0,1 0 15,2 2-15,1 1 0,-3 2 0,5 0 16,3 1-16,3 0 16,5 0-16,5 0 0,5-1 15,4 1-15,4-2 0,4-1 0,8 2 16,8 0-16,3 2 15,3-2-15,12 1 0,8 0 16,-3 1-16,-2-1 0,10 1 0,1 0 16,-3-1-16,-4-1 0,1 1 15,2 1-15,-5-2 0,-3-1 16,-6 0-16,-4-2 0,-7-2 16,-3-3-16,-2 0 0,-3-1 0,0-1 15</inkml:trace>
  <inkml:trace contextRef="#ctx0" brushRef="#br0" timeOffset="345410.0879">17318 13838 0,'0'0'0,"0"0"15,0 0-15,38 11 0,-18-6 0,6 1 16,6 1-16,11 4 0,2 0 15,12 4-15,2 3 0,1-1 16,-2-1-16,-1 1 0,-14-4 16,-9-4-16</inkml:trace>
  <inkml:trace contextRef="#ctx0" brushRef="#br0" timeOffset="345959.9619">18624 13274 0,'0'0'0,"0"0"15,0 0-15,0 0 0,22-17 0,-22 17 16,37-3-16,-13 1 16,4 0-16,1 2 0,4 0 15,9 4-15,-1 3 0,4 1 16,-4 1-16,-6 2 0,-5 0 0,-6 0 15,-5 0-15,-4 0 0,-6-1 16,-6 4-16,-8 1 0,-7-1 16,-7-3-16,-8 0 0,-6 2 15,-3-2-15,-1-1 0,-12 3 16,0 1-16,4 0 0,4-2 0,2 2 16,4 1-16,4-2 0,5 0 15,2 3-15,8 0 0,7-4 16,4-2-16,9 1 0,7 1 15,4-3-15,5-2 0,13 4 16,11 2-16,2-1 16,1 1-16,2-2 0,-1-1 0,7 1 15,-1 0-15,-2 0 0,-1 0 16,-7-3-16,-5-2 0,-6-2 16,-10 0-16,-7-1 0</inkml:trace>
  <inkml:trace contextRef="#ctx0" brushRef="#br0" timeOffset="347126.7497">19595 12993 0,'0'0'0,"0"0"16,0 0-16,-14 19 0,14-19 0,-15 25 15,4-6-15,-1 1 0,-1 4 16,-4 9-16,2 3 0,0 2 16,2 0-16,0 11 0,3 1 15,2 1-15,4 1 0,2 11 16,2 1-16,3-6 0,2-4 16,6 2-16,4-5 0,-4-12 15,-3-10-15,-3-8 0</inkml:trace>
  <inkml:trace contextRef="#ctx0" brushRef="#br0" timeOffset="347942.978">20205 13243 0,'0'0'0,"0"-7"0,0-3 15,0 0-15,0 0 0,-3-4 0,0-2 16,-2 1-16,-1 2 0,-4 0 16,-3 2-16,-3 1 0,0 4 0,-5 4 15,-3 5-15,-1 1 16,2 2-16,-4 5 0,-1 2 16,3 3-16,0 2 0,2 2 0,1 5 15,5-3-15,3 0 0,4-1 16,3 0-16,2 0 0,3 0 15,3-2-15,4 0 16,0-3-16,2-3 0,3-4 0,2-2 16,0-1-16,1-1 0,5-5 15,3-4-15,0-1 0,0-3 16,-1-1-16,-2-1 0,-1 1 16,-3-1-16,0-1 0,0 0 15,-2-2-15,-1 1 0,-2 1 16,0-1-16,-3 3 0,0 1 0,-2 1 15,-1 2-15,0 1 0,-1 3 16,-2 1-16,1 6 0,-1 0 16,-1 1-16,-1 7 0,-3 4 15,0 3-15,-2 1 0,-2 6 16,0 6-16,-3 1 0,-1 3 16,-9 14-16,-3 7 0,-2 5 0,3-2 15,-5 16-15,-1 3 16,2-6-16,0-6 0,2 7 0,4-3 15,5-9-15,4-8 0,1 19 16,5-8-16,5-19 0,3-10 16,2-10-16,3-8 0,0-2 15,3-2-15,0-9 0,4-5 16,3-4-16,3-3 0,-1-6 16,2-3-16,1-1 0,1-1 0,6-9 15,4-9-15,-6 1 16,-4 0-16,0-6 0,-1-5 0,-3 3 15,-3 3-15,-5-8 0,-4-2 16,-5 5-16,-2 5 0,-6 0 16,-3 1-16,-1 6 0,0 5 15,-1 4-15,-1 1 0,-2 5 0,0 2 16,1 2-16,0 1 16,5 4-16,1 3 0,2-1 15,2 1-15,1 4 0,0 3 0,3 4 16,4 4-16,1-2 15,3 0-15,4 2 0,3 1 16,4 1-16,1 0 0,7-1 16,5-5-16,-3-1 0,-1-1 0,-6-1 15,-4-1-15,-4 0 0</inkml:trace>
  <inkml:trace contextRef="#ctx0" brushRef="#br0" timeOffset="348160.2971">20411 13509 0,'0'0'0,"0"0"0,0 0 16,33 0-16,-33 0 0,41-1 0,-13 1 15,2 0-15,0 0 0,12 3 16,2 0-16,-3 0 0,-5-3 15,6-1-15,-3-2 16,-7 0-16,-7 0 0,-4 1 0</inkml:trace>
  <inkml:trace contextRef="#ctx0" brushRef="#br0" timeOffset="348397.9585">20727 13274 0,'0'0'0,"0"0"0,0 0 16,0 0-16,-7 29 0,7-29 0,-8 30 15,3-10-15,1 2 0,1 2 16,-1 3-16,1 1 0,0 2 16,-1 10-16,1 0 0,-1 6 15,-1-5-15,0-1 0,-1-2 16,3-6-16,2-4 0,1-5 15,2-5-15,0-2 0,0-4 0,0-2 16</inkml:trace>
  <inkml:trace contextRef="#ctx0" brushRef="#br0" timeOffset="348659.6701">21169 13383 0,'0'0'0,"0"0"16,0 0-16,0 0 0,0 0 15,-8 32-15,8-32 0,-14 30 16,7-13-16,-2 5 0,-1 4 16,0-1-16,1 1 0,-3 8 15,1 1-15,2-3 0,3-2 0,1 4 16,3-2-1,4-8-15,4-5 0,3-10 0,3-8 0,-2 0 16,-2 1-16,-1-2 0</inkml:trace>
  <inkml:trace contextRef="#ctx0" brushRef="#br0" timeOffset="349376.6623">21382 13502 0,'0'0'0,"0"0"0,0 0 0,0 0 16,0 0-16,0 0 0,-21 28 16,21-28-16,-18 20 0,18-20 15,-20 23-15,11-10 0,2 1 0,3 0 16,1 1-16,1-1 0,4 0 16,1-2-16,3-1 0,2-2 15,1-2-15,1-1 0,2-1 16,0-2-16,1-3 0,5-3 15,0-3-15,-2-1 0,1-2 0,-3 0 16,-2-1-16,-1 0 16,-1-2-16,-2 1 0,-1-1 15,-2-1-15,0 2 0,-3-1 0,-2-2 16,-2 3-16,-3 0 0,-3 1 16,-2 1-16,1 1 0,-1 2 15,0 2-15,0 1 0,1 1 16,0 0-16,1 1 0,2 1 15,1 2-15,2 1 0,4 0 16,2 1-16,5 0 0,3 0 0,2 0 16,2 0-16,0 0 15,2 0-15,5 0 0,0 1 16,-1 0-16,-1-1 0,-2-1 16,-1-2-16,-2 1 0,-1-1 0,-3 1 15,-1 0-15,-2 0 0,0 1 16,-1 0-16,-1 2 0,-2-1 15,-2 0-15,-1 2 0,-2-1 16,-1 2-16,-2 0 0,0 1 16,-2 1-16,0 1 0,-3-1 0,2 2 15,2 1-15,2 0 16,1-1-16,5 2 0,1-2 0,0-3 16,2-2-16,1 1 0,1-1 15,3-1-15,3 0 0,3-1 16,1-1-16,0 0 0,-2 0 15,-2-3-15,0 0 0,-2-2 16,-1 0-16,-1-1 0,-1 0 16,-1-3-16,1-2 0,-3-3 15,-2-1-15,-3-1 0,-2-2 0,-4-1 16,-3-1-16,-6-2 0,-6-2 16,-2 1-16,-1 0 0,-2 0 15,1 1-15,-1-1 0,5 4 16,3 4-16</inkml:trace>
  <inkml:trace contextRef="#ctx0" brushRef="#br0" timeOffset="349693.4966">22025 13067 0,'0'0'0,"0"0"16,0 0-16,22 25 0,-11-14 0,4 4 15,1 4-15,6 9 16,0 2-16,1 5 0,3 4 0,1 7 16,-1 0-16,-5 2 15,-4 3-15,-1 8 16,-4-3-16,-3 4 0,-4-5 0,-6-4 16,-4-3-16,-9-5 0,-3-4 15,-2-1-15,0-1 0,-2-3 16,-1-2-16,-3-4 0,-3-4 0,1 1 15,-2 0-15,-3-5 16,-2-3-16,3-2 0,3-2 16,2-3-16,2-4 0,4-2 15,4-2-15,4-1 0,3 0 16,3 0-16</inkml:trace>
  <inkml:trace contextRef="#ctx0" brushRef="#br0" timeOffset="351143.0367">23491 13199 0,'0'0'0,"0"0"0,0 0 15,24-6-15,-24 6 0,42-7 16,-10 3-16,6 0 0,7 0 0,17-2 15,8 0-15,9 0 0,-4 1 16,19 2-16,2 1 0,10 2 16,-7 3-16,7-1 0,-8 2 15,-17 1-15,-13 0 0,22 0 16,-11-1-16,-4 1 0,-4 2 16,-22-3-16,-15 0 0,-13 1 15,-10 0-15,-5-3 0,-6-2 16,-8 1-16,-7-4 0,9 1 15,1 1-15,2 0 0</inkml:trace>
  <inkml:trace contextRef="#ctx0" brushRef="#br0" timeOffset="351410.0538">23466 13340 0,'0'0'0,"0"0"0,0 0 0,0 0 16,37-1-16,-15-1 0,8 0 15,4 0-15,3-1 0,20-1 16,5 2-16,11-2 0,-4 1 0,16 0 16,1 3-16,-7 1 0,-6 2 15,3-1-15,-9 0 16,0 0-16,-8-1 0,-11 0 0,-7 2 15,-8 0-15,-4-2 0,-6-2 16,-4-3-16,-7 1 0,-3 2 16,-3-1-16</inkml:trace>
  <inkml:trace contextRef="#ctx0" brushRef="#br0" timeOffset="351693.3818">24903 12931 0,'0'0'0,"0"0"0,24 3 15,-8 1-15,3 0 0,9 4 16,6 3-16,-1-1 0,1 1 0,8 5 16,0 3-16,-6 3 15,-4 0-15,-1 4 0,-7 0 16,-7 0-16,-7 0 0,-13 3 0,-10 2 15,-3-2-15,-3-2 0,-10 3 16,-7 3-16,-4-2 16,-2-2-16,-3 3 0,4 1 15,11-8-15,8-4 0,6-5 0,3-4 16,3-4-16</inkml:trace>
  <inkml:trace contextRef="#ctx0" brushRef="#br0" timeOffset="352109.9161">26124 12819 0,'0'0'0,"0"0"16,0 0-16,36-1 0,-36 1 16,39 2-16,-11 2 0,1 1 15,2-1-15,8 5 0,-2 1 16,-4 0-16,-4 1 0,0 5 16,-6 1-16,-5 1 0,-5-2 0,-7 1 15,-4 0-15,-10 1 16,-8 0-16,-9 1 0,-8 3 15,-2-1-15,-2 0 0,-7 4 0,-1-1 16,4-1-16,4 0 0,6 0 16,7-1-16,5-4 0,4-2 15,7 3-15,7 1 0,9-6 16,10-1-16,12 0 0,9-4 16,4-3-16,2-4 0,-10 0 15,-8 0-15,-6-1 0</inkml:trace>
  <inkml:trace contextRef="#ctx0" brushRef="#br0" timeOffset="353009.8291">27521 12247 0,'0'0'0,"1"-9"0,2-3 0,-2-2 16,0 0-16,0-5 0,-1-2 16,-1 2-16,-1-2 0,-6-3 15,-4 2-15,-1 4 0,-2 2 0,-2 4 16,-4 1-16,-3 3 0,-1 2 15,-4 4-15,-1 3 0,1 3 16,2 2-16,1 3 0,1 3 16,1 1-16,3-1 0,4 4 15,1 2-15,5 0 16,4 0-16,2 0 0,3-1 16,1-3-16,1-1 0,3-2 15,4-1-15,2-2 0,-1 0 0,3-5 16,3-2-1,2-1-15,4 0 0,-4-2 0,-1 0 16,5-4-16,1 0 0,-2-1 16,-3 1-16,1-2 0,-1-2 15,-2 2-15,-1-1 0,0 3 16,-1 1-16,-3 1 0,-3 0 0,0 2 16,-2 1-16,0 0 15,-1 1-15,-2 3 0,-2 2 0,-1 2 16,0 3-16,-4 1 0,-3 5 15,0 0-15,1 2 0,-6 2 16,-2 3-16,-3-1 0,0-2 16,-5 12-16,0 5 15,2 0-15,1-1 0,-2 4 0,2-2 16,3-3-16,1-2 0,5-2 16,2 0-16,4-4 0,1-1 0,5-5 15,6-1-15,-1-4 16,2-4-16,3-1 0,2-3 0,0-2 15,1-2-15,6-3 0,3-3 16,-1-3-16,-1-2 0,0-2 16,-1-2-16,-1-2 0,1 1 15,-1-4-15,-2-2 16,0-1-16,-2 0 0,-2-1 0,-2-2 16,-3 1-16,-4 1 0,-2 0 15,-3 1-15,-2 0 0,-2 1 0,-2 1 16,0 2-16,-2 0 15,1 3-15,-2 3 0,-1 2 0,-1 2 16,2 2-16,0 3 16,0 1-16,3 0 0,-2 2 0,1 2 15,1 3 1,4 3-16,3 3 0,3-3 0,1-1 16,6 0-16,3 0 15,1-1-15,2-1 0,3-4 0,3-2 16,-3 0-16,-3-1 0,-1 0 15</inkml:trace>
  <inkml:trace contextRef="#ctx0" brushRef="#br0" timeOffset="353193.4777">27804 12300 0,'0'0'0,"0"0"15,25 0-15,-7 1 0,1 2 0,10 1 16,2 1-16,0 0 0,0 1 0,7-1 16,1 1-16,-5-1 15,-3 0-15,-6 0 0,-5-2 16,-3 0-16</inkml:trace>
  <inkml:trace contextRef="#ctx0" brushRef="#br0" timeOffset="353409.8942">28389 12183 0,'0'0'0,"0"0"0,0 0 16,0 0-16,0 24 0,0-24 15,2 26-15,-2-26 0,4 39 0,-3-16 16,0 1-16,-1 2 0,-1 1 15,-1 9-15,-2 1 0,1-3 16,-1-2-16,-1 1 0,2-6 16,1-6-16</inkml:trace>
  <inkml:trace contextRef="#ctx0" brushRef="#br0" timeOffset="353860.455">29450 12773 0,'0'0'0,"0"0"16,0 0-16,0 0 0,0 0 15,0 0-15,-24 5 0,24-5 16,-28 6-16,8-3 0,-5 0 16,0 0-16,-1 1 0,-5 0 15,-3 1-15,-7 1 0,3-1 0,-10 2 16,1 0 0,5-1-16,6 0 0,5 0 0,4 2 15,5-1-15,5 0 0,2 1 0,3 2 16,3-1-16,3-1 0,5 1 15,4 3-15,5 0 0,3 2 16,10 1-16,7 2 0,2-2 16,1 0-16,4 3 0,5 1 15,3 1-15,-3-2 0,-3 0 16,0-1-16,-8-2 0,-3 0 0,-3-1 16,-6-1-16,-8-9 0,-3-4 15,-2 0-15,-1 0 16,0 0-16</inkml:trace>
  <inkml:trace contextRef="#ctx0" brushRef="#br0" timeOffset="354028.5823">28675 13243 0,'0'0'0,"0"0"0,0 0 15,22 10-15,-22-10 0,34 13 16,-6-4-16,2 1 0,5 2 0,14 6 15,4 2-15,2 0 0,2 1 16,-1-1-16,-10-3 0,-8-3 16</inkml:trace>
  <inkml:trace contextRef="#ctx0" brushRef="#br0" timeOffset="354960.5143">30451 12959 0,'0'0'16,"4"-8"-16,0-4 0,0 1 16,1-1-16,0-7 0,1-3 15,-2 0-15,0 0 0,-6-3 0,-2 2 16,-3 1-16,-1 3 15,-8 1-15,-5 2 0,0 4 0,1 3 16,-1 4-16,-1 4 16,-1 2-16,0 2 0,-2 2 0,-3 2 15,4 4-15,3 2 0,2 4 16,2 5-16,1 0 0,2 2 0,3-1 16,2-2-16,2-1 0,2 0 15,3 4-15,3-1 16,0-6-16,1-4 0,2 1 0,2-1 15,2-1-15,2-2 0,5 0 16,4-1-16,0-2 0,-1-3 16,2-2-16,0-1 0,-1-3 15,-3-1-15,3 1 0,1-1 16,-2-1-16,-3 1 0,-1-1 16,0-1-16,-2-1 0,-2 0 15,-4 2-15,0 0 0,-2 0 16,-1 2-16,1 0 0,-1 1 15,-3 1-15,0 0 0,-1 3 0,-3 1 16,-2 1-16,-2 3 0,-3 4 16,-2 5-16,-6 7 15,-1 3-15,-3 5 0,-2 6 16,1-3-16,0-1 0,-3 11 0,-4 10 16,0 1-16,1 0 0,-3 10 15,1 1-15,6-6 0,4-4 16,1 7-16,3-3 0,3-6 15,2-4-15,4-3 0,3-2 16,5-7-16,3-5 0,3-2 16,1 0-16,1-7 0,0-6 15,5-4-15,3-3 0,3-6 0,2-2 16,3-4-16,1-2 0,4-2 16,1-7-16,3-3 0,1-5 15,-3-1-15,-3-1 0,-1-8 16,2-7-16,-6 2 0,-3 1 15,-3-3-15,-3 0 0,-3-1 16,-2 2-16,-4-3 0,-1-2 16,-5 3-16,-1 2 0,-3 3 15,-3 3-15,-2 4 0,-1 1 0,-2 4 16,0 1-16,2 4 0,2 1 16,-1 5-16,0 3 0,1 2 15,0 3-15,0 3 0,2 3 16,2 3-16,0 3 0,4 1 15,2 4-15,4 0 0,5 2 16,3 3-16,4 3 0,3-1 16,3-1-16,2-1 0,1-2 15,6 0-15,0-3 0,0-8 16,0-7-16,-7 0 0,-4-1 0,-5 1 16</inkml:trace>
  <inkml:trace contextRef="#ctx0" brushRef="#br0" timeOffset="355176.7026">30863 13179 0,'0'0'0,"0"0"16,23-2-16,-3 3 0,5 0 0,12 4 15,5 4-15,0-2 16,1 1-16,11 2 0,0 0 15,-8-2-15,-8-1 0,4 0 0,-4-2 16,-4-3-16,-3-2 0,-7 0 16,-4 0-16,-5 0 0</inkml:trace>
  <inkml:trace contextRef="#ctx0" brushRef="#br0" timeOffset="355410.0282">31299 13070 0,'0'0'16,"0"0"-16,0 0 0,-6 27 0,2-15 15,1 3-15,0 3 0,-2 1 16,1 3-16,-3 8 0,1 1 16,-2-2-16,0-1 0,1 0 15,0 0-15,-1 3 0,2-3 0,-1-2 16,-1-3-16,3-4 0,0-2 15,3-6-15,3-3 0,4-6 16,1-3-16,0-1 16,-1 1-16,0 0 0</inkml:trace>
  <inkml:trace contextRef="#ctx0" brushRef="#br0" timeOffset="355693.1581">31860 13159 0,'0'0'0,"0"0"16,0 0-16,0 0 0,-4 30 0,4-30 16,-8 33-16,3-15 0,-2 0 15,1 3-15,-2 3 16,-2 4-16,-1-1 0,1-2 15,1 0-15,2-3 0,1-2 0,1-1 16,-1 2-16,2-4 16,0-2-16,3-3 0,1-3 0,5-4 15,3-3-15,-1-1 0,-1 1 16,-1-1-16</inkml:trace>
  <inkml:trace contextRef="#ctx0" brushRef="#br0" timeOffset="356462.5336">32124 13186 0,'0'0'0,"0"0"0,0 0 16,0 0-16,0 0 0,0 0 0,-24 16 16,24-16-16,0 0 0,-23 21 15,23-21-15,-20 20 0,11-9 16,0 2-16,0 0 0,3 1 15,1 0-15,4 0 0,4 1 16,0-2-16,1-1 0,3 2 16,2-1-16,1-1 0,1-1 15,4 0-15,2-2 0,0-4 0,1-3 16,-2-2-16,0-3 16,-2-3-16,-1-1 0,-2-2 0,-2-2 15,-1-1-15,0 0 0,-4 0 16,-2-1-16,-2-2 0,-1-2 15,-1 1-15,0-1 0,-3 0 16,-1 1-16,-2 1 0,-1 0 16,0 1-16,1 2 0,-2 0 15,-1 2-15,1 0 0,1 2 0,1 0 16,2 2-16,0 2 0,2 3 16,1 0-16,3 1 0,5 3 15,3 1-15,3 2 16,3 1-16,1 0 0,2-2 0,6 4 15,2 2-15,0-3 0,-2-1 16,0 1-16,1-1 0,4 2 0,-2-3 16,0 1-16,-3-1 15,-3-3-15,-3-2 0,-2-1 16,-3 1-16,-4-1 0,-2-1 0,-1 1 16,-1 0-16,-2-1 0,-2 1 15,-2-2-15,-6 2 0,-3 0 16,-3-1-16,-2 2 0,1 1 15,0 1-15,-1 2 0,1 2 16,-1 1-16,2 1 0,0-1 0,1 3 16,4 3-16,2-1 15,2 0-15,3 2 0,2 0 16,4-1-16,2 1 0,4-2 16,2-2-16,6 1 15,4 0-15,-2-2 0,-3 0 0,6-2 16,-1-2-16,-3-3 0,0-2 15,0-7-15,0-3 0,-4-4 16,-2-2-16,-9-10 0,-10-7 16,-2 0-16,0 1 0,-9-6 15,-6-8-15,-4-3 0,3 3 0,-5-12 16,1-1-16,6 15 16,5 10-16,5 9 0</inkml:trace>
  <inkml:trace contextRef="#ctx0" brushRef="#br0" timeOffset="356660.6416">32698 12825 0,'0'0'0,"10"10"0,3 4 0,6 7 16,0 0-16,5 12 0,-1 3 16,1 7-16,-1-1 0,-5 7 0,-5 5 15,-4 9-15,-6 0 16,-6-7-16,-5-4 0,-3-5 0,-2-3 15,-13 12-15,-6 4 0,9-17 16,7-13-16,4-7 0</inkml:trace>
  <inkml:trace contextRef="#ctx0" brushRef="#br0" timeOffset="358530.9526">32859 12962 0,'0'0'0,"0"0"0,0 0 16,13-13-16,-8 9 0,0-1 16,-1 1-16,-1 0 0,1 0 0,-3 0 15,-1-2-15,-3 2 0,-3 1 16,-2-1-16,-2-2 0,-1 3 15,-2-1-15,-2 3 0,-3 4 16,0-2-16,2 0 0,-6 2 16,1 3-16,2 1 0,2-1 15,2 2-15,3 2 0,2 0 16,2 2-16,5 0 0,4 2 16,4-1-16,2 0 0,4 1 0,3 2 15,1-4-15,3-1 0,3 0 16,2-1-16,3 1 0,-2-3 15,2-4-15,0-4 16,-3-1-16,-2-3 0,0-2 0,0-2 16,-2-1-16,-2-4 0,-3 2 15,-1 1-15,-2 2 0,-2 3 0,-2-2 16,-2-1-16,-3 1 0,-2 1 16,-3 0-16,-2 1 15,-4 0-15,-2 0 0,-6 3 0,-4 2 16,2 1-16,2 0 0,-4 4 15,-2 2-15,0 3 0,1 2 16,-2 9-16,4 4 0,3-2 16,1-2-16,4 1 0,2 1 15,3 1-15,1 1 0,3-3 16,2 0-16,1-2 0,2 0 0,3-1 16,3-3-16,4-1 0,4 0 15,2 0-15,3 0 0,1-3 16,2-1-16,-1-4 0,0-1 15,0-4-15,-1-3 0,0-2 16,-1-5-16,0 1 0,0 0 16,-2-2-16,0-2 0,-2-2 15,0 0-15,-3-3 0,-2-2 16,-2 1-16,-2 1 0,-2-3 16,1-4-16,-2 2 0,-2 0 0,-4 0 15,-3-2-15,0 1 16,-3 0-16,-4-1 0,-3 1 15,-1 2-15,-2 4 0,4 2 0,2 3 16,2 2-16</inkml:trace>
  <inkml:trace contextRef="#ctx0" brushRef="#br0" timeOffset="365246.2202">27299 14790 0,'0'0'0,"5"-10"0,2-1 0,0-3 0,2 0 16,6-10-16,4-10 16,0 2-16,0 0 0,4-8 15,0-2-15,-4 6 0,-4 2 0,-1-3 16,-4-1-16,-3 6 0,0 2 15,-3-1-15,0 1 16,-3 8-16,0 4 0,-5-1 0,-1 3 16,-2 2-16,0 3 0,-7 6 15,-3 4-15,0 3 0,1 2 0,-3 4 16,-1 4-16,2 0 16,1 1-16,-9 10 0,-2 2 15,4 3-15,3-2 0,-1 5 16,-2 3-16,3 0 0,3-2 0,0 5 15,3 2-15,2-7 0,4-4 16,5 1-16,6 0 0,1-5 16,-2-6-16,3-3 0,4 2 15,-2-9-15,1-1 0,2-4 16,2 0-16,0-6 0,-1 0 0,2-1 16,3-2-16,0-2 0,-1-5 15,3-3-15,1-5 16,-2 1-16,-2 1 0,-1-3 0,1-3 15,-2 3-15,-1 1 0,2-4 16,0 0-16,-1 2 0,-1 3 16,0-1-16,2 1 0,-5 6 15,-1 2-15,-1 2 0,-2 3 16,-1 2-16,-1 0 0,-2 5 16,0 0-16,-1 5 0,-1 2 15,-2 2-15,-2 2 0,0 3 0,-2 2 16,-1 2-16,-1 4 0,-3 7 15,-1 0-15,-4 7 16,-3 5-16,-1 0 0,0 2 0,-3 12 16,1 2-16,0 0 0,0-2 15,-5 12-15,0-3 0,3 1 16,2 2-16,0 5 0,3-2 16,1-4-16,1-5 0,-6 27 15,1-12-15,3-5 0,3-6 16,3-2-16,4-1 0,5-13 0,2-8 15,3-3-15,2-1 0,2-2 16,-1-1-16,2-8 0,3-3 16,2-7-16,1-3 0,-5-8 15,0 0-15,-1-1 0,-1-2 16,1-1-16,-1-1 0,4-2 16,1-3-16,3-7 0,3-3 15,-1-4-15,0-4 0,2-2 16,2-4-16,2-3 0,1 2 0,-1-4 15,1-2-15,-2-3 0,-3 0 16,3-8-16,-1 1 0,-1-4 16,1 0-16,-4 3 0,-2 1 15,-1 0-15,0 2 0,-2-9 16,-3 3-16,-2 6 0,0 3 16,-5 8-16,-1 5 0,3 2 15,2-1-15,-4 5 0,-2 0 16,-2 4-16,1 4 0,0 3 15,1 1-15,-2 5 0,0 0 0,-2 4 16,-2 1-16,1 1 16,0 2-16,1 3 0,-2-1 0,0 5 15,0 1-15,1 3 0,2 4 16,3-3-16,3 2 0,5 4 16,5 8-16,3-4 15,4 3-15,5-6 0,4 0 0,-4-4 16,-3-2-16,-4-4 0</inkml:trace>
  <inkml:trace contextRef="#ctx0" brushRef="#br0" timeOffset="365510.6887">27692 14688 0,'0'0'0,"0"0"0,0 0 16,37-7-16,-20 6 0,4 4 16,3 1-16,1 0 0,0-1 0,8 4 15,-1 0-15,-2 1 0,-1 2 16,0 4-16,-2 0 15,-6-3-15,-4-3 0,-2-1 0</inkml:trace>
  <inkml:trace contextRef="#ctx0" brushRef="#br0" timeOffset="365665.9222">27607 14973 0,'0'0'0,"0"0"0,0 0 16,0 0-16,0 0 0,25 10 0,-25-10 15,48 11-15,-18-7 16,7 2-16,7-2 16,-5 0-16,-5-1 0,-4 1 0</inkml:trace>
  <inkml:trace contextRef="#ctx0" brushRef="#br0" timeOffset="366344.1444">28346 14569 0,'0'0'0,"0"0"16,0 0-16,0 0 0,0 0 16,37 3-16,-37-3 0,38 11 15,-16-4-15,4 2 16,1 2-16,1 1 0,-2-1 0,7 3 15,-1 1-15,-2-5 0,-1 1 16,0 3-16,-3 0 16,-5-3-16,-4-3 0,-1 0 0,-3 1 15,-4-5-15,-1 3 0,-2 0 16,1-2-16,-2 1 0,-1-1 0,-1 1 16,-1-3-16,-1 2 0,0 1 15,-1-3-15,0-1 0,0-2 16,-1 3-16,1-3 0,-3 3 15,1 0-15,0 0 0,-3-2 16,-1 2-16,-1-2 0,-1 5 16,-1-2-16,-2-1 0,-1 1 15,0 0-15,-1 1 0,0 2 16,-2 2-16,1 2 0,-3 0 16,-1 4-16,-7 3 0,2 0 0,0 3 15,-1 1-15,0 2 0,-1 4 16,-6 1-16,1 2 0,2-1 15,4 2-15,-2 3 0,0 1 16,-6 11-16,0 2 16,5-7-16,4-5 0,3 2 15,4-3-15,2-5 0,1-8 0,-1 5 16,1-3-16,4-4 16,2-6-16,1 1 0,-2-3 15,3-3-15,1-1 0,1-3 16,1 1-16,1-4 0,1-1 0,0-2 15,-3 2-15,3-2 16,0 0-16,0 3 0,0-3 16,0 0-16,0 0 0,0 2 0,0-2 15,0 0-15,0 0 0,3-2 16,-3 2-16,1-4 0,0-2 16,0 2-16,0 1 0,0 1 15</inkml:trace>
  <inkml:trace contextRef="#ctx0" brushRef="#br0" timeOffset="389094.9466">30726 14976 0,'0'0'0,"0"0"15,0 0-15,0 0 0,0 0 0,0 0 16,2 22-16,-2-22 0,-5 35 0,-2-10 16,-2 4-16,-1 3 15,-1 0-15,-4 18 0,-1 3 16,0-2-16,-1 2 0,-6 18 16,-6 15-16,5-7 0,3-6 0,-1 11 15,-1 13-15,6-17 0,4-14 16,-3 30-16,1-7 15,4-20-15,4-13 0,4-11 0,3-7 16,-2-9-16,0-7 0,0-11 16,1-8-16,1-3 0,3 0 0,2-12 15,4-7-15,-2-4 16,0-5-16,-2-14 0,-1-10 16,0 13-16,-1 10 0,-1 6 15</inkml:trace>
  <inkml:trace contextRef="#ctx0" brushRef="#br0" timeOffset="389411.6611">30495 14812 0,'0'0'0,"0"0"16,0 0-16,0 0 0,25-11 0,-25 11 15,29 1-15,-11 2 0,1 4 16,3 1-16,1 5 15,7 6-15,-2 4 0,1 3 0,1 3 16,2 7-16,-5-1 0,-3 1 16,-6 0-16,-1 6 0,-5-3 0,-6-2 15,-6 2 1,-7-3-16,-5-1 0,-5-4 16,-4-4-16,3-4 0,0-5 0,-3-3 15,-3 0-15,1-5 0,1-3 16,3-3-16,1-4 0,3-3 15,1-2-15,1-5 0,0-4 16,3-2-16,3-4 0,3 6 0,1 4 16,-1 2-16</inkml:trace>
  <inkml:trace contextRef="#ctx0" brushRef="#br0" timeOffset="389578.4731">30997 15090 0,'0'0'0,"0"0"0,33 4 15,-7 0-15,2 3 0,14 4 16,3 3-16,11 6 0,-2 2 0,6 7 16,-2 3-1,-13-3-15,-10-5 0,-3-3 0,-8-5 16,-6-3-16</inkml:trace>
  <inkml:trace contextRef="#ctx0" brushRef="#br0" timeOffset="389745.0495">30938 15383 0,'0'0'0,"0"0"0,0 0 15,0 0-15,37 11 0,-14-4 16,6 4-16,3 0 0,2-1 0,14 7 16,1-2-16,1 0 0,-1-1 15,2 3-15,-10-6 0,-8 0 16</inkml:trace>
  <inkml:trace contextRef="#ctx0" brushRef="#br0" timeOffset="390010.7993">31896 15430 0,'0'0'0,"0"0"0,0 0 16,-10 25-16,4-11 0,-1 4 0,-3 3 16,-5 8-16,1 0 0,0 2 15,-1 2-15,0 4 0,1-3 0,2-2 16,-1 0-16,5-3 16,2 0-16,4-4 15,3-4-15,3-4 0,5-4 0,4-6 16,4-3-16,-4-2 0,-2 1 15,-2 1-15</inkml:trace>
  <inkml:trace contextRef="#ctx0" brushRef="#br0" timeOffset="390394.3169">32227 15486 0,'0'0'0,"0"0"15,0 0-15,0 0 0,0 0 16,-17 15-16,17-15 0,-19 18 16,19-18-16,-23 22 0,10-8 15,1 2-15,1-1 0,1 0 0,1 1 16,1 0-16,2 2 0,0 3 16,3 0-16,2-2 15,1-1-15,4 0 0,5-4 16,2 2-16,1-4 0,3-1 15,0-2-15,0-4 0,0-3 0,1 0 16,2-2-16,0 0 0,-1-4 16,0-3-16,-1-3 15,-1-5-15,-2-1 0,-2-1 16,-2 0-16,-4-8 0,-2-3 16,-6 3-16,-3 3 0,-6-6 15,-5-4-15,2 3 0,0 0 0,-8-7 16,-3 1-16,6 7 0,4 6 15,4 7-15</inkml:trace>
  <inkml:trace contextRef="#ctx0" brushRef="#br0" timeOffset="390928.0792">32467 15222 0,'0'0'15,"0"0"-15,0 0 0,34 8 0,-17-1 16,5 2-16,3 3 0,9 2 16,1 1-16,-1-1 0,0 0 15,5 1-15,-4-1 0,-2 0 16,-3 1-16,-5-2 0,-3-5 16,-3 1-16,-3-4 0,-1 2 0,-3-1 15,-2-1-15,-2-2 16,-2 1-16,0 3 0,-4-3 15,-2 3-15,-1-1 0,-1-1 0,-4 5 16,-2 1-16,0 0 0,-3 2 16,-2 2-16,0 0 0,-2 3 15,-3-1-15,-4 4 0,-3 3 16,-4 7-16,3-3 0,-5 4 16,-2 4-16,1-1 0,1 1 15,-7 5-15,2-1 0,2-3 0,2-1 16,-3 9-16,3-1 15,6-2-15,3-2 0,-4 2 16,0-2-16,4-7 0,4-4 0,-1 5 16,2 0-16,6-10 0,3-2 15,2-2-15,-1-1 0,3-2 16,1-2-16,1-2 0,0-1 16,0-7-16,3-5 0,0 4 15,0-1-15,0-3 0,0 3 0,0-3 16,0 0-16,0 0 0,0 0 15,3-3-15,-2 0 0,1-2 16,0-3-16,-1-4 0,0-3 16,0 2-16,1 3 0,-1 0 15</inkml:trace>
  <inkml:trace contextRef="#ctx0" brushRef="#br0" timeOffset="398712.1962">12955 11260 0,'0'0'0,"0"0"0,0 0 16,0 0-16,0 0 0,0 0 16,0 0-16,0 0 0</inkml:trace>
  <inkml:trace contextRef="#ctx0" brushRef="#br0" timeOffset="400036.1867">16360 11514 0,'0'0'0,"0"0"0,0 0 0,0 0 16,0 0-16,0 0 0,0 0 15,0 0-15,0 0 0,0 0 16,0 0-16,0 0 0,0 0 0,0 0 16,0 0-16,0 0 15,-22-11-15,22 11 0,0 0 16,0 0-16,0 0 0,0 0 15,0 0-15,0 0 0,0 0 0,0 0 16,0 0-16,0 0 0,0 0 16,0 0-16,0 0 0,0 0 15,0 0-15,0 0 0,0 0 16,0 0-16,0 0 0,0 0 16,0 0-16,0 0 0,0 0 0,0 0 15,0 0-15,0 0 16,0 0-16,0 0 0,0 0 15,0 0-15,18 14 0,-18-14 16,0 0-16,0 0 0,0 0 0,0 0 16,0 0-16,0 0 0,0 0 15,0 0-15,0 0 0,0 0 16,0 0-16,0 0 0,0 0 16,0 0-16,0 0 0,0 0 15,0 0-15,0 0 0,0 0 0,0 0 16,9 23-16,-9-23 0,0 0 15,0 0-15,0 0 16,0 0-16,0 0 0,0 0 0,-6 20 16,6-20-16</inkml:trace>
  <inkml:trace contextRef="#ctx0" brushRef="#br0" timeOffset="415562.5874">7729 13947 0,'0'0'0,"0"0"16,0 0-16,-3-21 0,3 21 16,-8-23-16,1 6 0,0-1 0,-2 0 15,-4-10-15,-3-2 16,-2-2-16,-5 0 0,-9-6 16,-4 3-16,1-1 0,0 3 0,-13-6 15,-3 1-15,1 4 16,-2 5-16,-12-3 0,-2 2 15,4 0-15,1 0 0,-16 1 0,-6 6 16,6 5-16,3 3 0,-36 1 16,7 6-16,15 3 0,11 3 15,0 9-15,0 7 0,7-2 16,4 1-16,0 9 0,1 4 16,4 4-16,5 2 0,-3 11 15,-1 8-15,8-5 0,6-3 16,-2 5-16,1 2 0,3 4 0,3 0 15,0 2-15,4 1 0,1-4 16,2-5-16,2 15 0,1 8 16,6-5-16,3-4 0,2 4 15,1 2-15,4-3 0,5-3 16,3 8-16,4 6 0,1-9 16,2-4-16,9 6 0,5 6 15,4-7-15,0-1 0,5 2 16,3 5-16,4-6 0,2-8 0,2 2 15,2-1-15,-5-5 16,-6-3-16,11 1 0,6 2 0,-3-8 16,0-5-16,4-1 0,4-2 15,1-5-15,-1-2 0,4-2 16,3 0-16,-1-4 0,1 0 16,7-2-16,1 0 0,-6-6 0,-6-4 15,9-6-15,5-4 16,-5-1-16,-4-1 0,7-5 0,3-3 15,-9 0-15,-6-2 0,7-6 16,6-1-16,-7-5 0,-5-3 16,0-1-16,0-4 0,-3 0 15,0 2-15,2-8 0,4-7 16,-4 3-16,-3 1 0,-4 0 16,-1-5-16,-1 4 0,-4 1 0,-1-9 15,0-7-15,-5-1 16,-3 2-16,-3-5 0,-1-2 0,-4 5 15,-2 0-15,0-9 0,-2-12 16,-2 13-16,0 7 0,-4-6 16,-2-2-16,-1 2 0,0 1 15,-2-2-15,0-3 0,-7 6 16,-3 4-16,2-4 16,-1 0-16,3 6 0,1 6 0,-4-6 15,-4-4-15,-5 10 0,-4 4 0,0-5 16,-5-4-16,2 2 0,1 4 15,-5-9-15,-3-5 16,-4 11-16,-5 8 0,-4-5 0,-1-2 16,0 7-16,1 5 0,12 10 15,10 8-15,4 6 0</inkml:trace>
  <inkml:trace contextRef="#ctx0" brushRef="#br0" timeOffset="417340.8296">5678 14237 0,'0'0'0,"0"0"0,0 0 16,0 0-16,0 0 0,0 0 0,0 0 15,0 0-15,-17 21 0,17-21 16,0 0-16,0 0 0,-15 12 0,15-12 16,0 0-16,0 0 0</inkml:trace>
  <inkml:trace contextRef="#ctx0" brushRef="#br0" timeOffset="417528.5943">5514 14396 0,'0'0'0,"0"0"16,0 0-16,0 0 0,0 0 0,12-27 15,-12 27-15,6-22 0,-6 22 16,0 0-16</inkml:trace>
  <inkml:trace contextRef="#ctx0" brushRef="#br0" timeOffset="417710.6012">5537 14413 0,'0'0'0,"0"0"0,0 0 0,0 0 15,0 0-15,0 0 0,0 0 16,0 0-16,0 0 0,0 0 16,0 0-16,0 0 0</inkml:trace>
  <inkml:trace contextRef="#ctx0" brushRef="#br0" timeOffset="417901.6456">5472 14499 0,'0'0'0,"0"0"0,0 0 16,0 0-16,0 0 0,0 0 15,0 0-15,0 0 0,0 0 0,0 0 16,7-23-16,-7 23 0</inkml:trace>
  <inkml:trace contextRef="#ctx0" brushRef="#br0" timeOffset="418053.8069">5432 14434 0,'0'0'0,"0"0"0,0 0 15,0 0-15,0 0 0,0 0 0,0 0 16,0 0-16,0 0 0,0 0 16,0 0-16,0 0 0,0 0 0,0 0 15</inkml:trace>
  <inkml:trace contextRef="#ctx0" brushRef="#br0" timeOffset="418204.3273">5362 14469 0,'0'0'0,"0"0"0,0 0 0,0 0 15,0 0-15,0 0 0,0 0 16,0 0-16,0 0 0,0 0 16</inkml:trace>
  <inkml:trace contextRef="#ctx0" brushRef="#br0" timeOffset="455648.888">2311 12878 0,'0'0'0,"0"0"0,0 0 15,0 0-15,0 0 0,0 0 0,0 0 16,0 0-16,0 0 0,-28-2 15,28 2-15,0 0 0,-22-6 16,22 6-16</inkml:trace>
  <inkml:trace contextRef="#ctx0" brushRef="#br0" timeOffset="455977.5071">2158 12436 0,'0'0'15,"0"0"-15,0 0 0,0 0 16,0 0-16,-4-19 0,4 19 16,0 0-16,-18-20 0,18 20 0,-11-11 15,5 6-15</inkml:trace>
  <inkml:trace contextRef="#ctx0" brushRef="#br0" timeOffset="477297.8906">3573 8860 0,'0'0'16,"10"0"-16,5-2 0,1 0 0,-1 0 16,10-1-16,11-1 0,1 0 15,3 1-15,3-2 0,1 2 16,10-3-16,-1 1 0,4 0 15,1 1-15,-1-1 0,-1 1 0,14-1 16,-1 1-16,-3 0 0,1 0 16,9-1-16,-2 1 0,-3 1 15,-5-1-15,30 4 0,-7 2 16,-10-2-16,-4-2 0,-2 2 16,1 2-16,-5-1 0,-1-1 15,0 1-15,1-1 0,-3 3 16,-3 1-16,1-2 0,1-3 15,-4 2-15,2 1 0,-3-2 16,3 0-16,-5 2 0,-4 2 0,-1-4 16,-1-3-16,-1 2 0,-2-1 15,-3 2-15,-3 2 0,-2 1 16,-1-2-16,-3-1 0,-1 0 16,-2 0-16,-3 0 0,-1 0 15,0 1-15,-5 2 0,-3 1 0,-8-1 16,-2-1-16,1 0 15,-2 2-15,0 0 0,-2 1 16,-2-3-16,-3 0 0,-1-1 16</inkml:trace>
  <inkml:trace contextRef="#ctx0" brushRef="#br0" timeOffset="477847.9947">2495 9161 0,'0'0'0,"0"0"16,0 0-16,0 0 0,26 1 0,-26-1 16,34-2-16,-12 1 0,3 0 15,4-2-15,6-1 0,12-1 16,1 0-16,17-2 0,6 0 16,-2-1-16,-1 0 0,19-1 15,4 0-15,12-1 0,-5 1 0,18-2 16,1 2-16,37-4 0,-18 2 15,0 1-15,1-1 16,-14 3-16,-13 2 0,7 0 0,4 1 16,-9 2-16,-9 3 0,6 3 15,5 0-15,-9 0 0,-7-2 16,3-1-16,3 0 0,-34 0 0,-20 0 16,-17 0-16</inkml:trace>
  <inkml:trace contextRef="#ctx0" brushRef="#br0" timeOffset="1.71914E6">15800 11974 0,'0'0'0,"0"0"0,0 0 16,0 0-16,0 0 0,0 0 15,0 0-15,0 0 0,0 0 16,0 0-16,0 0 0,0 0 16,0 0-16,0 0 0,0 0 0,-17-16 15,17 16-15,0 0 0</inkml:trace>
  <inkml:trace contextRef="#ctx0" brushRef="#br0" timeOffset="1.71934E6">15693 11942 0,'0'0'0,"0"0"0,0 0 15,0 0-15,0 0 0,0 0 16,0 0-16,0 0 0,0 0 0,-16-18 16,16 18-16,-19-15 0,19 15 15,0 0-15</inkml:trace>
  <inkml:trace contextRef="#ctx0" brushRef="#br0" timeOffset="1.72165E6">5725 8474 0,'0'0'0,"0"0"0,0 0 0,0 0 16,0 0-16,0 0 0,0 0 16,0 0-16,0 0 0,0 0 15,0 0-15,0 0 0,0 0 0,0 0 16,0 0-16,0 0 0</inkml:trace>
  <inkml:trace contextRef="#ctx0" brushRef="#br0" timeOffset="1.72187E6">5913 8580 0,'0'0'0,"0"0"0,0 0 16,0 0-16,0 0 0,0 0 0,0 0 15,-1-20-15,1 20 0,0 0 16,0 0-16,-19-20 0,19 20 0,0 0 16</inkml:trace>
  <inkml:trace contextRef="#ctx0" brushRef="#br0" timeOffset="1.72204E6">5908 8474 0,'0'0'0,"0"0"16,0 0-16,0 0 0,0 0 0,0 0 15,0 0-15,0 0 0,0 0 16,0 0-16,0 0 15,0 0-15,0 0 0,0 0 0</inkml:trace>
  <inkml:trace contextRef="#ctx0" brushRef="#br0" timeOffset="1.72221E6">5872 8406 0,'0'0'0,"0"0"0,0 0 16,0 0-16,0 0 0,0 0 0,0 0 16,0 0-16,0 0 0,0 0 15,0 0-15,0 0 0</inkml:trace>
  <inkml:trace contextRef="#ctx0" brushRef="#br0" timeOffset="1.72239E6">5761 8370 0,'0'0'0,"0"0"15,0 0-15,0 0 0,0 0 0,0 0 16,0 0-16,-17-22 0,17 22 16,0 0-16,-15-16 0,15 16 15,0 0-15,0 0 0</inkml:trace>
  <inkml:trace contextRef="#ctx0" brushRef="#br0" timeOffset="1.72255E6">5650 8294 0,'0'0'0,"0"0"16,0 0-16,0 0 0,0 0 0,0 0 16,0 0-16,0 0 0,0 0 0,0 0 15,0 0-15,0 0 16,0 0-16,0 0 0,0 0 15,0 0-15,0 0 0,0 0 0,0 0 16,0 0-16</inkml:trace>
  <inkml:trace contextRef="#ctx0" brushRef="#br0" timeOffset="1.72271E6">5611 8323 0,'0'0'0,"0"0"0,0 0 16,0 0-16,0 0 0,0 0 0,0 0 16,0 0-16,0 0 15,0 0-15,0 0 0,0 0 16</inkml:trace>
  <inkml:trace contextRef="#ctx0" brushRef="#br0" timeOffset="1.72292E6">5543 8270 0,'0'0'0,"0"0"0,0 0 16,0 0-16,0 0 0,0 0 15,0 0-15,0 0 0,0 0 0,0 0 16,-4-20-16,4 20 0,0 0 15,0 0-15</inkml:trace>
  <inkml:trace contextRef="#ctx0" brushRef="#br0" timeOffset="1.72308E6">5518 8245 0,'0'0'15,"0"0"-15,0 0 0,0 0 0,0 0 16,0 0-16,0 0 0,0 0 16,0 0-16,0 0 0,0 0 15,0 0-15</inkml:trace>
  <inkml:trace contextRef="#ctx0" brushRef="#br0" timeOffset="1.72326E6">5488 8279 0,'0'0'0,"0"0"15,0 0-15,0 0 0,0 0 0,0 0 16,0 0-16,0 0 16,0 0-16,0 0 0,0 0 15,0 0-15,0 0 0,0 0 16</inkml:trace>
  <inkml:trace contextRef="#ctx0" brushRef="#br0" timeOffset="1.72476E6">10138 8853 0,'0'0'0,"0"0"15,0 0-15,0 0 0,0 0 0,0 0 16,0 0-16,0 0 0,0 0 15,0 0-15,0 0 0,0 0 16,0 0-16,0 0 0,0 0 16,0 0-16,0 0 0,0 0 15,0 0-15,0 0 0,0 0 16,0 0-16,17-15 0,-17 15 16,0 0-16,0 0 0,0 0 15,0 0-15,0 0 0,0 0 16,0 0-16,0 0 0,0 0 0,0 0 15,0 0-15,0 0 0,0 0 16,0 0-16,0 0 0,0 0 16,0 0-16,0 0 0,0 0 15,0 0-15,0 0 0,0 0 16,0 0-16,0 0 0,0 0 0,0 0 16,0 0-16,0 0 15,0 0-15,0 0 0,0 0 16,0 0-16,0 0 0,0 0 0,0 0 15,0 0-15,0 0 0,0 0 16,0 0-16,0 0 0,0 0 16,0 0-16,0 0 0,0 0 15,0 0-15,0 0 0,0 0 16,0 0-16,0 0 0,0 0 16,16-17-16,-16 17 0,0 0 0,0 0 15,0 0-15,0 0 0</inkml:trace>
  <inkml:trace contextRef="#ctx0" brushRef="#br0" timeOffset="1.72548E6">13414 11962 0,'0'0'0,"0"0"0,0 0 15,0 0-15,0 0 0,0 0 0,0 0 16,0 0-16,0 0 0,0 0 16,0 0-16,23 2 0,-23-2 15,0 0-15,0 0 0,0 0 16,0 0-16,0 0 0</inkml:trace>
  <inkml:trace contextRef="#ctx0" brushRef="#br0" timeOffset="1.72647E6">13155 11078 0,'0'0'0,"0"0"0,0 0 0,0 0 16,0 0-16,0 0 0,25 10 16,-25-10-16,0 0 0,23 8 15,-23-8-15,0 0 0,28 10 16,-18-6-16,0 0 0,-2 1 15,1-3-15,0 2 0,-1 2 0,-1-3 16,1 1-16,0 0 0,0 0 16,-1-1-16,0 0 0,0-2 15,-1 2-15,1 1 0,-1-4 16,1 3-16,0-2 0,-2 1 16,1-1-16,-1-1 0,0 0 15,-1 2-15,-1-1 0,1 0 16,-1-1-16,-1 0 0,0 2 15,1-2-15,-1 1 0,-2-1 0,2 0 16,-2 0-16,2 2 16,0-1-16,-2-1 0,0 0 15,4 4-15,-4-4 0,0 0 0,0 0 16,4 7-16,-4-7 0,0 0 16,0 0-16,5 1 0,-5-1 0,0 0 15,0 0-15,0 0 16,0 0-16,3-4 0,-3 4 15,0 0-15,0 0 0,-2-4 0,2 4 16,0 0-16,4 1 0,-4-1 16,13 6-16,-1-2 0,-2-1 15,-1 1-15,-1-1 0</inkml:trace>
  <inkml:trace contextRef="#ctx0" brushRef="#br0" timeOffset="1.72829E6">6160 15822 0,'0'0'0,"0"0"0,0 0 15,0 0-15,0 0 0,0 0 0,0 0 16,0 0-16,0 0 0,0 0 15,0 0-15,0 0 0</inkml:trace>
  <inkml:trace contextRef="#ctx0" brushRef="#br0" timeOffset="1.72849E6">6017 15676 0,'0'0'0,"0"0"0,0 0 0,0 0 15,0 0-15,0 0 0,0 0 16,0 0-16,0 0 0,0 0 16,0 0-16,0 0 0</inkml:trace>
  <inkml:trace contextRef="#ctx0" brushRef="#br0" timeOffset="1.72866E6">5966 15640 0,'0'0'0,"0"0"0,0 0 16,0 0-16,0 0 0,0 0 0,0 0 15,0 0-15</inkml:trace>
  <inkml:trace contextRef="#ctx0" brushRef="#br0" timeOffset="1.72884E6">5990 15569 0,'0'0'0,"0"0"0,0 0 16,0 0-16,0 0 0,0 0 0,0 0 15,0 0-15,0 0 0,0 0 0</inkml:trace>
  <inkml:trace contextRef="#ctx0" brushRef="#br0" timeOffset="1.72903E6">5915 15664 0,'0'0'0,"0"0"16,0 0-16,0 0 0,0 0 0,0 0 15,0 0-15,0 0 0,0 0 16,0 0-16,0 0 0,0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8:14:49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15468 2396 0,'-27'-15'0,"-4"1"0,-2-1 15,-16-6-15,-4 0 16,-12-5-16,2 2 0,-19-1 15,-6 0-15,5 7 0,2 4 0,-19-5 16,-4 1-16,-6 5 0,8 2 16,-49 11-16,9 4 0,18 3 15,11 3-15,-5 2 0,-2 6 16,11 0-16,8 2 0,-5 10 16,-4 8-16,10-2 0,6 0 0,-6 6 15,-5 2-15,11 2 16,7 3-16,1 2 0,1 6 15,10-5-15,7-2 0,-3 8 0,0 6 16,10-6-16,9-4 0,1 4 16,2 4-16,7-4 0,5-3 0,2 8 15,2 3-15,6-6 16,3-3-16,6 1 0,2 2 16,6-4-16,5-3 0,4 3 15,3 2-15,2-7 0,4-5 0,5 5 16,5 1-16,2-3 0,1-3 15,6 3-15,6 2 0,-1-5 16,-1-2-16,6 1 0,3 1 16,0-2-16,-1-2 0,6 1 15,6-1-15,-3-3 0,0-4 16,7 3-16,5-2 0,2-1 16,0-3-16,6-2 0,5-1 15,-6-4-15,-3-2 0,11-4 0,8-2 16,-6-3-16,-3-2 0,9-1 15,6-1-15,-7-2 0,-5-2 16,8-6-16,5-6 0,-8 2 16,-5-2-16,8-5 0,5-5 15,-7 2-15,-5-2 0,7-5 16,3-3-16,-7 0 0,-6 1 0,6-5 16,6-4-16,-8 1 0,-5-1 15,3-4-15,3-5 16,-7 3-16,-5 3 0,3-4 15,3-5-15,-8 2 0,-5-1 0,3-4 16,2-1-16,-6 0 0,-5 3 0,3-5 16,2-4-1,-8 5-15,-6 4 0,0-3 0,-1-3 16,-4 0-16,-4 3 0,-1-5 16,-1-3-16,-6 6 0,-5 2 0,-1-5 15,-2-5-15,-5 5 0,-4 4 16,-3-3-16,-4-1 0,-1 0 15,-2 3-15,-3-4 16,-2-2-16,-2 6 0,-3 6 0,-5-6 16,-4-4-16,-1 8 0,-1 3 15,-8-3-15,-5-4 0,0 7 16,1 3-16,-13 0 0,-5-5 16,-5 2-16,-4 0 0,-5 4 15,-6-1-15,0 5 0,-2 3 0,-7-1 16,-6 0-16,1 5 15,1 4-15,-10-1 0,-7 4 0,1 6 16,-2 2-16,-9 5 0,-7 5 16,-2 5-16,-2 2 0,-11 10 15,-9 5-15,0 5 0,0 5 16,-10 10-16,-7 11 0,11 1 16,6 2-16,43-17 0,30-9 0,21-11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8:15:04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3636 1428 0,'0'0'0,"0"0"0,0 0 0,0 0 0,13-16 16,-13 16-16,12-17 15,-5 7-15,-1 0 0,3-3 0,-2 0 16,-1-1-16,1-2 0,0 0 16,-1 1-16,1-2 0,1 1 15,-4-4-15,1-1 0,-3 2 16,0 2-16,-2-1 0,0 0 15,-4 0-15,2 2 0,-2 1 16,-3 0-16,-2 2 0,-1 3 16,-4 0-16,0 1 0,-2 2 15,2 1-15,-3 4 0,1 4 16,-3 2-16,-2 2 0,-1 3 16,-1 5-16,0 0 0,1 2 0,-6 8 15,-3 3-15,5 1 0,-2-1 16,5 5-16,1 2 0,0 7 15,3-3-15,4-1 0,2-3 16,2-3-16,6-2 0,0-2 16,4-2-16,1-3 0,0-6 0,3 1 15,4 0-15,-2-5 0,3-2 16,4 0-16,1-3 16,-1-3-16,4-1 0,-1-6 0,4-1 15,1-6-15,-2 2 0,5-6 16,0-2-16,1 0 0,1-2 15,-3 0-15,0 0 0,0-1 16,-3 1-16,7-7 0,-3 0 16,-1 2-16,-1 1 0,-5 1 15,-2-1-15,-2 4 0,0 1 0,-6 2 16,1 1-16,-1 2 0,-2 5 16,-1-1-16,-1 3 15,2 0-15,-4 1 0,1 1 0,-1 3 16,0 0-16,0 0 0,-1 8 15,-1-1-15,-2 1 0,1 1 16,-1 4-16,-3 4 0,1 1 16,1 0-16,0 3 0,-2 0 15,0-2-15,1 2 0,1-3 16,2 3-16,-1-3 0,2 0 0,-1 3 16,3-3-16,-2-4 0,1 1 15,1-3-15,0 4 0,1-5 16,1 0-16,1-1 0,3-1 15,-2-3-15,2-1 0,-3 0 16,0-1-16,1-1 0</inkml:trace>
  <inkml:trace contextRef="#ctx0" brushRef="#br0" timeOffset="514.1466">3890 1474 0,'0'0'0,"0"0"0,0 0 0,0 0 16,0 0-16,-9 29 0,9-29 15,-10 25-15,2-14 0,2 3 0,0-2 16,-2 1-16,1-3 0,3 1 16,-3 0-16,2-1 0,0-2 15,1-1-15,1 0 0,-1 0 16,1-3-16,2 1 0,-1-2 15,1-1-15,-2-1 0,3-2 16,2-6-16,0 1 0,0-2 0,1-3 16,2 0-16,0-1 15,1-1-15,0 1 0,1-1 16,0-1-16,-1 3 0,1-1 0,-1-3 16,2-3-16,-1 3 0,-1 0 15,1 1-15,0 2 0,-1 1 16,0 2-16,-1 2 0,0 3 15,0 1-15,-1 1 0,-1 4 16,0-2-16,0 2 0,1 3 16,-2 2-16,1 1 0,-2 2 0,2 1 15,-6 3-15,2-2 16,1 1-16,-2 2 0,0-1 16,1 1-16,1 0 0,-1-2 0,-2-2 15,3 0-15,0 2 0,0-4 16,0 0-16,0-2 0,-2 0 15,2-5-15,0 3 0,0-5 16,0-6-16,0 5 0,0-4 16,0 3-16</inkml:trace>
  <inkml:trace contextRef="#ctx0" brushRef="#br0" timeOffset="715.2309">4230 1247 0,'0'0'0,"0"0"16,0 0-16,32-7 0,-19 5 0,5-1 15,2 1-15,2 2 0,0 0 16,3 2-16,0 1 16,-6-1-16,-2 0 0,-3 1 0,-1-1 15,-4 0-15</inkml:trace>
  <inkml:trace contextRef="#ctx0" brushRef="#br0" timeOffset="864.8347">4142 1500 0,'0'0'0,"0"0"16,0 0-16,0 0 0,30-6 0,-30 6 15,29-2-15,-29 2 0,40-6 16,-18 3-16,0-2 0,-1-1 15,-5 2-15,-1 0 0</inkml:trace>
  <inkml:trace contextRef="#ctx0" brushRef="#br0" timeOffset="1434.4226">4894 1019 0,'0'0'16,"0"0"-16,0 0 0,22 1 0,-22-1 15,22 4-15,-22-4 16,25 15-16,-14-7 0,0 5 16,-4 1-16,0 0 0,-3 1 0,-2 5 15,-2 0-15,-2-1 0,-1-1 16,-5-3-16,-6 1 0,-1-3 15,1 1-15,-2-1 0,-1 0 16,-2 1-16,0 0 0,-4 0 16,2-1-16,5-2 0,0-3 0,4-1 15,2-1-15,4-3 0,-1 1 16,5-2-16,2-2 16,0 0-16,0 0 0,5-4 0,5-1 15,2-1-15,2 0 0,2-1 16,5-1-16,-1 1 0,2 0 0,1 2 15,0-1-15,-2 3 16,-1 1-16,4 0 0,1 2 16,-5 0-16,-3 4 0,-5 3 15,2 2-15,-8-2 0,-2 0 0,-3 3 16,-4 3-16,1-2 0,-3 0 16,-2 3-16,-2 0 0,2-1 15,-4 1-15,-6 4 0,-3 1 16,4-4-16,0-1 0,-3 1 15,1 2-15,0-5 0,4 1 0,2-4 16,-2 0-16,5-2 16,3-3-16,-1-1 0,0-2 15,3-2-15,3-2 0,3-8 16,2-3-16,-1-1 0,0 3 0,1 3 16</inkml:trace>
  <inkml:trace contextRef="#ctx0" brushRef="#br0" timeOffset="1997.8663">5281 1131 0,'0'0'16,"0"0"-16,0 0 0,0 0 0,0 0 16,0 0-16,8 29 15,-8-29-15,0 25 0,0-25 0,-7 33 16,3-14-16,-1-1 0,0 1 15,-1 2-15,1-2 0,-1 2 0,0 0 16,-1 1-16,1-4 16,3-1-16,-2 1 0,0-3 15,1-1-15,1-3 0,-1-1 16,3-1-16,-2-2 0,1-1 0,0-3 16,2-3-16,-2 1 0,2-1 15,-1-6-15,2-1 0,1-2 16,2 2-16,0-4 0,4-3 15,0 0-15,0 1 0,5-7 16,1-1-16,0 3 0,1 0 0,-1 0 16,1 1-16,0 0 0,-1 3 15,5-5-15,0 4 16,-6 4-16,2 2 0,1-1 0,0 1 16,-4 4-16,-2 1 0,-2 3 15,1 2-15,0 1 0,-4 3 16,2 1-16,-3 4 0,2-1 15,-4 2-15,0 2 0,-1 4 16,0-4-16,-1 3 0,0 0 16,-1 1-16,0 0 0,0-1 0,0-2 15,-1 2-15,-1-3 0,2 1 16,-2-2-16,0 1 16,-2-1-16,3-4 0,0 2 0,1-2 15,0-2-15,0-2 0,1-4 16,0 0-16,2 0 0,-2 0 0,0 0 15</inkml:trace>
  <inkml:trace contextRef="#ctx0" brushRef="#br0" timeOffset="2197.2375">5773 1283 0,'0'0'0,"0"0"0,0 0 16,25-4-16,-16 3 0,5 1 15,4 0-15,1 0 0,-2 0 0,4-2 16,-1 1-16,-2 1 16,-5-1-16,0 1 0,1 0 15,-3-3-15,-4 2 0,1-2 16,0-1-16,-2 1 0,0 1 0,-1 0 16</inkml:trace>
  <inkml:trace contextRef="#ctx0" brushRef="#br0" timeOffset="2497.4051">6228 1092 0,'0'0'0,"0"0"16,0 0-16,0 0 0,0 0 0,0 0 15,-2 31-15,2-31 0,-3 30 16,-1-13-16,0 3 0,-1 1 15,0 1-15,0 0 0,-1 1 16,-1 5-16,2-3 0,-1 0 16,1 0-16,-1-5 0,2 1 0,0-1 15,0 1-15,1-3 0,2-3 16,-2-1-16,-1-4 16,0 1-16,1-4 0,0 0 0,1-3 15,1 1-15,0-1 0,0-2 16,-2 1-16,-1-2 0,1 0 0,1 1 15</inkml:trace>
  <inkml:trace contextRef="#ctx0" brushRef="#br0" timeOffset="4180.5859">8448 1058 0,'0'0'0,"0"0"16,0 0-16,0 0 0,0 0 15,0 0-15,0 29 0,0-29 16,-2 27-16,2-27 0,-3 41 15,0-16-15,0 1 0,-2 3 16,-2 4-16,-3 7 0,-2-3 0,-2 10 16,-1-1-16,3-5 15,1-3-15,-2 5 0,1-4 16,2-3-16,2-3 0,1-6 16,2-4-16,-1-3 0,2-5 0,0-3 15,0 1-15,2-6 0,2 0 16,-2-2-16,1 0 0,1-5 15,-2 1-15,2-5 0,0 0 16,0-3-16,0 2 0,2-4 16,-1-2-16,1-3 0,0 3 0,3-3 15,1-2-15,0 0 0,-1 2 16,3-1-16,1 1 16,0 3-16,1 1 0,1-1 0,2 0 15,-1 0-15,-1 1 0,1 0 16,1 2-16,2 1 0,-2 1 0,2 1 15,2 2-15,-2 2 16,0 0-16,-2 2 0,-1 3 16,-2 1-16,-2 1 0,-2 4 15,-1 2-15,-2-1 0,-1-1 0,-2 2 16,-2 4-16,-1-2 0,-3 1 16,-1-1-16,-4 2 15,-1 0-15,1-4 0,-1 3 0,-1-1 16,0 2-16,0-4 0,-5 2 15,0 0-15,2-4 0,0 1 0,-1 0 16,1-1-16,3-2 16,2-1-16,5-6 15,1 1-15,3-4 0,2 1 0,0 1 16,0-4-16,0 4 0</inkml:trace>
  <inkml:trace contextRef="#ctx0" brushRef="#br0" timeOffset="4697.8035">8781 1650 0,'0'0'0,"0"0"0,0 0 16,0 0-16,0 0 0,1 29 0,-1-29 16,-2 21-16,2-21 0,-4 27 15,0-12-15,1-1 0,0 1 16,-2 0-16,0 2 0,-1-3 15,1 0-15,-2-2 0,1 1 16,-1-2-16,0-1 0,2-2 16,0-1-16,1 0 0,1-3 0,2-1 15,-3 1-15,4-4 16,-1-4-16,2-2 0,3 1 16,-2-2-16,1-3 0,3 2 15,0-2-15,2-1 0,-3-2 0,3 1 16,1 1-16,1-3 0,2 3 15,2-3-15,0-2 0,-2 3 16,-1-1-16,0 3 0,0 4 16,-1-3-16,-1 2 0,-1 1 15,0 0-15,-1 4 0,-2-1 16,0 4-16,-1 0 0,-1 4 0,1-1 16,-1 4-16,0 0 0,-1-2 15,0 3-15,-2 1 16,0 2-16,0-3 0,-2 3 0,1 0 15,0 1-15,-1-1 0,0 3 16,0-3-16,-1 0 0,1 0 16,0-1-16,0-2 0,1 2 15,0-2-15,0 2 0,-1-3 16,1 0-16,0-3 0,1-1 0,-2-2 16,1 2-16,1-3 0</inkml:trace>
  <inkml:trace contextRef="#ctx0" brushRef="#br0" timeOffset="4897.9196">9245 1506 0,'0'0'15,"0"0"-15,20-3 0,-5 1 0,0 0 16,8 0-16,3 1 0,-1 0 15,1-2-15,0 3 0,-2 2 16,-4-1-16,-3 1 0,1 0 16,-4 0-16,0 0 0</inkml:trace>
  <inkml:trace contextRef="#ctx0" brushRef="#br0" timeOffset="5083.9406">9176 1763 0,'0'0'0,"0"0"0,0 0 16,0 0-16,25 0 0,-25 0 15,29 1-15,-29-1 0,36 0 0,-16 0 16,1 0-16,0 1 0,0 1 16,7-4-16,-2-3 0,-4 2 15,-3 2-15,-3-2 0</inkml:trace>
  <inkml:trace contextRef="#ctx0" brushRef="#br0" timeOffset="5764.3707">10207 1275 0,'0'0'16,"0"0"-16,0 0 0,0 0 16,0 0-16,31 0 0,-16 0 15,1 1-15,-1 1 0,2-2 16,-1 1-16,1 3 0,0-1 0,3 3 16,-2-1-16,-3 1 0,-1 1 15,-4 2-15,-3 0 16,-1 2-16,-3-1 0,-3 3 0,-2-1 15,-3-1-15,0 3 0,-3-2 16,-2 3-16,-1-1 0,0 2 16,-5-1-16,-5 3 0,1 0 15,0-1-15,-6 4 0,-2 1 16,3-1-16,0-3 0,2 2 16,2-1-16,3-3 0,1-1 0,4-3 15,3 0-15,2-2 0,3 1 16,1-3-16,3-2 0,2 1 15,2-2-15,2 1 0,4-2 16,1 2-16,1-4 0,2 0 16,1-1-16,2 1 0,-1-2 0,4 1 15,2-1-15,0 0 16,-1-1-16,2 1 0,-2-2 16,-6 1-16,-2 1 0,1-2 0,-1 1 15,-3 1-15,-1 1 0,-1-1 16,-1 2-16,0-1 0,-2 1 0,1-2 15,0-2-15,0 1 16,-1-1-16,-1 1 0,1 0 16,-1 1-16</inkml:trace>
  <inkml:trace contextRef="#ctx0" brushRef="#br0" timeOffset="6570.3508">10874 948 0,'0'0'0,"0"0"0,0 0 16,0 0-16,0 0 0,0 0 15,3 25-15,-3-25 0,-2 22 0,2-22 16,-4 31-16,4-31 0,-5 30 16,2-16-16,0 2 15,0-1-15,-1 1 0,1-1 0,1 1 16,-2-2-16,1 0 0,-1 0 15,-2-1-15,3-3 0,0-1 0,-2-1 16,1 0-16,0-1 16,2-3-16,0 0 0,1-1 15,0-1-15,0 0 0,1-2 16,3 0-16,-1-2 0,0-3 0,2-1 16,0-3-16,1 0 0,-1 0 15,0 0-15,2-2 0,-2 1 16,1-2-16,0 1 0,3-2 15,0 2-15,0 0 0,5-4 16,1 0-16,0 0 0,-1 2 0,1-1 16,-2 1-16,-1 1 15,-1 0-15,-1 2 0,-2 2 16,0 1-16,0 1 0,-1 1 16,1 0-16,-1 1 0,0 2 0,-2-1 15,1 2-15,-2 1 0,0 0 16,1 1-16,-1 2 0,0-1 15,1 3-15,-1 1 0,0 1 16,1 0-16,-1 2 0,-1 0 16,0 3-16,-1-3 0,0 1 0,-1 1 15,0-1-15,0 0 0,0 0 16,0 1-16,2 0 16,-2 0-16,1-1 0,-1 0 0,0 2 15,0-3-15,0 2 0,0-2 16,0-1-16,0 2 0,-1-3 0,1 0 15,0 0-15,0-3 16,0 1-16,0-1 0,0-1 16,0 1-16,0-1 0,0-2 15,0 2-15,0-1 0,0-2 0,0 3 16,0-3-16,0 0 0,0 0 16,-3-1-16,3 1 0,0 0 15</inkml:trace>
  <inkml:trace contextRef="#ctx0" brushRef="#br0" timeOffset="9365.8658">3866 2306 0,'0'0'0,"0"0"16,0 0-16,0 0 0,0 0 0,7-24 16,-7 24-16,0 0 15,6-26-15,-4 15 0,0-2 16,-2 2-16,0 0 0,0 0 16,0 0-16,-4 3 0,2-1 0,-1-1 15,-2 2-15,-1 1 0,0 0 16,-4 2-16,-2-1 0,-1 5 15,1-2-15,-1 7 0,-2-1 16,2 1-16,0-1 0,-8 5 16,-2 5-16,1-1 0,3 2 0,-1 0 15,1 5-15,2-1 16,0 1-16,-2 3 0,3 0 16,2 2-16,4-2 0,3 0 0,2-1 15,0-3-15,2 0 0,3-1 16,1-2-16,4-4 0,2 0 15,0-1-15,1-2 0,-1-1 16,0 0-16,3-4 0,2-2 16,1-1-16,2-1 0,2-2 15,1-1-15,0 0 0,-2-2 16,3-2-16,2 1 0,-3-4 0,0-2 16,4-2-16,0 0 15,-4 0-15,-3 2 0,-1-1 0,0 2 16,-2-1-16,-1 2 0,0 0 15,-1 0-15,-4 1 0,0-1 0,-2 4 16,0-3-16,-1 3 16,0 0-16,-1 3 0,1 3 15,-3 1-15,2-3 0,-2 3 16,-1 3-16,-1-2 0,-2 5 0,1-1 16,-1 5-16,0-3 0,-1 4 15,0 0-15,0 2 0,-1-1 16,0 2-16,-3 3 0,1 1 15,-2-1-15,1 1 0,3-2 16,-1 1-16,2-2 0,-2 1 16,0-3-16,1 3 0,0-4 15,1 2-15,0-3 0,3 0 16,-1-1-16,-1-2 0,2-1 16,1 3-16,1-6 0,-2-1 0,2-3 15,0 4-15,0-4 0,3 0 16,3-4-16,3-1 15,-3 0-15,-1 3 0,0 0 0</inkml:trace>
  <inkml:trace contextRef="#ctx0" brushRef="#br0" timeOffset="9616.6679">4034 2478 0,'0'0'0,"0"0"15,0 0-15,0 0 0,0 0 0,0 0 16,-12 25-16,12-25 0,0 0 0,-10 20 16,5-12-16,3-1 15,1 1-15,0 2 0,-2-2 16,-1 1-16,1-2 0,0-2 0,-1 1 16,2-2-16,1-3 0,0 2 15,1-3-15,2 2 0,4-4 16,-2-5-16,5-3 0,-4 2 15,2 1-15,-3 2 0</inkml:trace>
  <inkml:trace contextRef="#ctx0" brushRef="#br0" timeOffset="9801.0542">4433 2218 0,'0'0'0,"0"0"16,0 0-16,25-4 0,-25 4 0,28-1 15,-9-2-15,1 2 16,-1 1-16,2 0 0,1 0 16,4 1-16,-4-1 0,0 4 15,-3 3-15,-6-1 0,-1-5 0,-2 2 16,-4 1-16,1-3 0</inkml:trace>
  <inkml:trace contextRef="#ctx0" brushRef="#br0" timeOffset="9998.0628">4402 2456 0,'0'0'0,"0"0"16,0 0-16,0 0 0,0 0 0,0 0 15,0 0-15,0 0 16,30 4-16,-30-4 0,30 0 16,-30 0-16,37 0 0,-15 0 15,1 0-15,2 3 0,-3-2 0,3 1 16,0-2-16,6 1 0,-1 1 15,-5-1-15,-4 0 0,-3-1 0</inkml:trace>
  <inkml:trace contextRef="#ctx0" brushRef="#br0" timeOffset="11231.4297">5173 2252 0,'0'0'0,"0"0"0,0 0 15,0 0-15,0 0 0,0 0 16,0 0-16,9-20 0,-9 20 16,0 0-16,0 0 0,11-18 0,-11 18 15,0 0-15,23-15 16,-12 11-16,0-2 0,2 2 16,-1 0-16,2 0 0,-2 1 0,1-1 15,2 1-15,-1-1 0,1 1 16,1 0-16,-2 2 15,1-2-15,1 3 0,-2-1 0,0 1 16,0 0-16,-2 1 0,0-1 16,0 3-16,-1 0 0,0-1 0,-3 4 15,0-2-15,-1 3 0,0-4 16,-2 4-16,0 1 16,-3-1-16,0 0 0,-2 3 0,0-2 15,-3 2-15,0 1 0,-2-1 16,1 2-16,-3-2 0,-2 1 0,-1 0 15,-1-1-15,-3 5 16,-3-1-16,1 0 0,-2 0 16,1-2-16,0 2 0,-2 0 15,0-3-15,-4 3 0,5-3 0,-3 0 16,2-1-16,1 1 0,3-1 16,-1-2-16,3 2 0,-1-3 15,3 0-15,2-3 0,-1 3 16,4-3-16,0-1 0,0 1 15,2-1-15,1 1 0,1-1 16,0-2-16,1 2 0,1-3 16,5 4-16,-2-4 0,1 0 15,4 0-15,2 0 0,0 2 16,3-2-16,2-2 0,-1 2 0,4 0 16,-2 0-16,1 0 0,0-3 15,5 2-15,-2 0 0,0-1 16,0 1-16,0 0 0,-1-1 15,-3-1-15,-2 3 0,0 0 16,-3 0-16,0 0 0,-1 0 16,0 0-16,-1 3 0,-2-3 15,-1 0-15,-1 0 0,2 0 16,-4 0-16,0 0 0,1 0 16,1 0-16,-2 0 0,1 2 0,-1-2 15,3 1-15,0-2 16,-1-1-16,0-1 0,-2 3 0,0-1 15</inkml:trace>
  <inkml:trace contextRef="#ctx0" brushRef="#br0" timeOffset="12197.7544">5087 2826 0,'0'0'0,"0"0"0,0 0 0,0 0 15,0 0-15,25 9 0,-25-9 16,20 5-16,-9-3 0,2 1 16,4-2-16,-1 1 0,0-1 0,2 1 15,0-2-15,1 0 0,-1 0 16,7 0-16,2-2 16,-2 1-16,-1-1 0,2-2 0,0 0 15,-3-3-15,-1 4 16,2-5-16,2 0 0,-1-1 0,-3-2 15,4-3-15,-1-2 0,-3 0 16,-2 4-16,2-5 0,1-1 16,-2 0-16,-2 1 0,0-5 15,-3-1-15,-1 0 0,1 1 0,-2 0 16,1-2-16,-3 3 16,1 1-16,-1-3 0,-2 1 0,-2-1 15,-3 0-15,-3-2 0,-2 3 16,0 0-16,-3-2 15,-2 3-15,-2 2 0,-2-2 0,1 3 0,0 0 16,-2-2-16,-1 2 16,-3 2-16,-2-1 0,-3-1 15,-1 3-15,2 1 0,-1-1 16,-2 2-16,1-1 0,-1 3 0,-2 1 16,-2 2-16,-1 0 0,1 1 15,-1 1-15,-4 2 0,1 0 16,1 2-16,2 4 0,-3-1 15,1 2-15,-1 2 0,-4 1 16,3 0-16,5-1 0,0 2 0,-4 3 16,-1 2-16,3 1 15,0 2-15,4 2 0,1-2 16,3 3-16,-1-4 0,1 3 16,1-2-16,3 0 0,1 2 0,-2 8 15,3 0-15,4-3 0,-1 2 16,2 4-16,-2-2 15,1-2-15,3 1 0,3 2 0,2 3 16,1-4-16,-2-4 0,2 3 16,2 0-16,2-1 0,2-5 0,3 4 15,1-1-15,-3-5 16,2-1-16,0-1 0,1 1 16,0-4-16,0-1 0,1 3 0,-2-1 15,1-1-15,-4-1 0,4-1 16,2-3-16,-4 0 0,1-3 15,0 0-15,-3-1 0,3 1 16,-2 0-16,-1-1 0,2 1 16,-3-1-16,1-3 0,-3 0 15,-1 0-15,2 2 0,-1-2 0,0 1 16,1 0-16,-1-1 0,-3 0 16,1-2-16,-1 2 0,0 0 15</inkml:trace>
  <inkml:trace contextRef="#ctx0" brushRef="#br0" timeOffset="30436.6704">2631 5844 0,'0'0'0,"0"0"16,0 0-16,0 0 0,7-18 0,-7 18 16,5-18-16,-1 7 15,-1-1-15,0-1 0,0-1 16,1 0-16,-2-4 0,-1 2 16,1 2-16,-2-2 0,0 1 15,-3-3-15,-1 0 0,-1 1 16,-4 1-16,2 1 0,-2 3 15,-1 1-15,-2 4 0,-5 0 16,2 0-16,-4 4 0,-2 2 0,1 1 16,-2 2-16,0 7 0,-3-1 15,-1 3-15,2 2 0,1 3 16,-2 2-16,-4 5 0,0 4 16,4-1-16,3 0 0,1 2 15,4-1-15,1 0 0,4-4 0,2 4 16,4-1-16,3-5 0,3-2 15,1-6-15,5 1 0,-1-4 16,2-3-16,3 1 0,2-1 16,3-4-16,-1-3 0,4-6 15,1-2-15,1 1 0,2 0 16,2-4-16,1 1 0,1-1 0,-1-3 16,2-1-16,0 1 0,-1-3 15,-3 2-15,-1 0 0,-1 1 16,-3 0-16,-1 0 0,-2 3 15,-2-3-15,0 3 0,-1 0 16,-4 4-16,-2 0 16,0 3-16,-1-1 0,-1 1 0,-3 1 15,-1 3-15,2-2 0,-2 2 16,-3 5-16,-3 1 0,3 1 0,-4 3 16,1 1-16,-1 1 0,1 1 15,0-2-15,-1 3 16,1-1-16,-2 3 0,0 0 15,-1 0-15,3 0 0,-3 0 0,1-1 16,0-1-16,4 0 0,1 0 16,-1-3-16,1 0 0,1-1 15,-1-3-15,3-2 0,1-1 16,3 0-16,-1-2 0,-2 1 0,2-3 16,0 1-16</inkml:trace>
  <inkml:trace contextRef="#ctx0" brushRef="#br0" timeOffset="30948.8854">2840 5833 0,'0'0'0,"0"0"0,0 0 16,0 0-16,0 0 0,-14 25 0,14-25 15,-12 19-15,12-19 0,-13 24 16,7-13-16,0 3 15,-1-3-15,-1 1 0,1 1 0,0-3 16,0 1-16,2-2 0,2 0 16,-3-4-16,3 1 0,0-3 15,-1 1-15,2-1 0,2-3 16,-1-5-16,2 0 0,1-1 16,2 1-16,1-6 0,-1 0 15,2-1-15,1 0 0,1-1 16,2 0-16,0 1 0,2 0 0,4-3 15,-1 1-15,-1-2 0,-2 3 16,-1 0-16,0 3 0,-1 1 16,-4 2-16,3 2 0,-2-1 15,-1 3-15,1 1 0,-2 2 16,-1 2-16,-1-1 0,0 2 0,1 3 16,-1 3-16,-3 0 0,0 0 15,0 2-15,-2 1 0,1-1 16,-3 1-16,1 1 0,0 1 15,-4 4-15,-1 0 0,2-2 16,-2 0-16,3-1 0,-2-1 0,0-2 16,1-1-16,1-1 0,2-2 15,2 1-15,-2-2 16,0-3-16,2-1 0,-2-1 0,1 0 16,1-1-16</inkml:trace>
  <inkml:trace contextRef="#ctx0" brushRef="#br0" timeOffset="31599.4493">2016 5187 0,'0'0'0,"0"0"16,0 0-16,0 0 0,0 0 16,0 0-16,0 0 0,-20 11 15,20-11-15,0 0 16,-22 28-16,12-16 0,3 1 0,1 1 15,0 1-15,1 1 0,1 0 16,3 1-16,-2 3 16,1 2-16,1 1 0,-2 2 0,1-5 15,1 1-15,1-1 0,0-1 16,0-1-16,0-1 0,-2 0 16,-1 1-16,-2-2 0,-1 1 0,-2 0 15,-2-1-15,0-2 16,-3 2-16,1-4 0,0 1 0,2-2 15,0-3-15,1 0 0,2-3 16,1-1-16,-1-1 0,4 1 16,-1-2-16,4 0 0,0-2 15,0 0-15,0 0 0,1 0 16,2-2-16,0 1 0,0 1 16,1 3-16,0 0 0,2 1 0,-1-1 15,2 1-15,-1 5 0,3 0 16,-2 5-16,-1 1 0,1 4 15,-2-1-15,-1 2 0,-1 4 16,-2 3-16,1 1 0,-2 0 16,1 2-16,-2-3 0,-2-2 0,0 7 15,-3-4-15,3 1 16,-3-3-16,5-2 0,-1-1 16,2-3-16,2-2 0,7-4 15,2-3-15,4-4 0,-1-4 0,-3-3 16,-3 1-16,-2 0 0</inkml:trace>
  <inkml:trace contextRef="#ctx0" brushRef="#br0" timeOffset="32298.6367">3046 5245 0,'0'0'0,"0"0"16,0 0-16,17-13 0,-17 13 0,20-10 15,-4 3-15,-1-1 0,2 0 16,1 2-16,-1 0 16,5-1-16,-1-1 0,1 1 0,0 2 15,-2 2-15,-4 1 0,0 2 16,-1 3-16,-5 0 0,-1 1 15,-6 5-15,-2 2 0,-2 2 16,-5 1-16,-3 4 0,-3 3 16,1-1-16,0-2 0,-2 4 0,-3 2 15,0 5-15,0 1 0,1-3 16,-2 3-16,4-5 0,4-2 16,0-1-16,5-3 0,-2 1 15,2-4-15,5 2 0,5-2 16,-2-4-16,1-1 0,4-4 15,1 0-15,1-1 0,0 2 0,2-4 16,0-3-16,-2 0 16,1 1-16,-2-1 0,-1 0 15,-1 0-15,1 3 0,-4-2 16,-3 1-16,-2 2 0,-2-1 0,-2 3 16,1 0-16,-3 4 0,2 0 15,-1-3-15,-2 2 0,1-3 16,2 2-16,-3 3 0,1 3 15,0 1-15,3 1 0,-3 0 16,2 1-16,0 0 0,2-1 0,-1 3 16,0 3-16,0-2 0,-1-3 15,1 0-15,0 4 16,-2-4-16,1 0 0,-2 1 0,3 0 16,-1-4-16,-2 3 0,-1-1 15,1-4-15,-3 0 0,2-3 16,-1 1-16,0 0 0,0-1 15,0-2-15,2 2 0,-3-3 16,0 1-16,1-1 0,0 0 16,-6 0-16,6-4 0,2-6 0,2-1 15,-2 4-15,3-3 0</inkml:trace>
  <inkml:trace contextRef="#ctx0" brushRef="#br0" timeOffset="32460.6748">3642 6012 0,'0'0'16,"0"0"-16,0 0 0,0 0 0,0 0 16,0 0-16,0 0 0,0 0 15,0 0-15,0 0 0</inkml:trace>
  <inkml:trace contextRef="#ctx0" brushRef="#br0" timeOffset="33833.2407">4916 5447 0,'0'0'0,"0"0"16,0 0-16,0 0 0,0 0 0,0 0 15,0 0-15,0 0 0,0 0 16,23-1-16,-23 1 0,24 0 16,-24 0-16,30 2 0,-11-1 15,2 1-15,1-2 0,0 3 16,-1 0-16,0 1 0,-1 0 16,5 1-16,0 1 0,-2-3 0,-3 2 15,-1 1-15,-3 1 0,-4 1 16,-1 1-16,-2 1 0,-6 0 15,-2 1-15,-2-1 0,-8 2 16,-4 1-16,-4 1 0,-1 0 16,-4 1-16,-6 2 0,2-2 15,-1 2-15,-6 1 0,1-2 16,0 0-16,4-1 0,3 0 16,3-2-16,2-2 0,5-2 0,0 1 15,5-1-15,3-1 16,1-5-16,1 2 0,1 1 0,3-3 15,1 1-15,1 0 0,3-1 16,1-2-16,3 0 0,4 1 16,2 1-16,3-3 0,-2 0 0,2 0 15,3-3-15,2 3 16,1-2-16,0 1 0,1 0 16,3 1-16,0 0 0,2 0 0,-6 0 15,-4 0-15</inkml:trace>
  <inkml:trace contextRef="#ctx0" brushRef="#br0" timeOffset="34048.959">5668 5833 0,'0'0'0,"0"0"16,0 0-16,0 0 0,0 0 0,0 0 15,-2 26-15,2-26 0,0 0 16,-9 22-16,9-22 0,-14 18 0,5-9 16,0 2-16,-1-1 15,1-2-15,2-1 0,0 0 0</inkml:trace>
  <inkml:trace contextRef="#ctx0" brushRef="#br0" timeOffset="34881.8364">6765 5282 0,'0'0'0,"0"0"0,0 0 16,0 0-16,0 0 0,0 0 0,0 0 16,12 24-16,-12-24 0,4 25 15,-4-25-15,-7 33 0,1-15 16,-3 1-16,-5-1 0,2 0 15,-2 0-15,-6 5 0,-2 0 16,0-2-16,0-3 0,1 0 16,0 0-16,3-3 0,2-1 0,-1 3 15,3-2-15,4-5 0,2-2 16,3-2-16,-3-2 16,4 0-16,0-3 0,2 1 15,0 2-15,2-4 0,0 0 0,2 0 16,3-4-16,0 1 0,3-1 15,1 0-15,4 1 0,-2-1 16,3 2-16,0-1 0,1 1 16,4-3-16,-3 0 0,4 1 15,2 2-15,-2 1 0,0 0 0,-4 1 16,1 1-16,-3 2 0,-1 1 16,0 1-16,-1 0 0,-1 1 15,-2 1-15,-1 2 0,-2 1 16,-1 1-16,0 0 0,-2 0 15,-3-1-15,-2 1 0,0 0 16,-3 0-16,0 1 0,-3 1 16,-2 1-16,-4-2 0,-3 1 15,0-2-15,2 0 0,-2 0 0,-1 0 16,0-2-16,2-2 0,-3 1 16,-1-4-16,3 2 0,0 1 15,2-3-15,0-2 0,2 0 16,1-2-16,1 0 0,-2 0 15,4-4-15,1 0 0,3-1 16,-1 3-16,3-1 0</inkml:trace>
  <inkml:trace contextRef="#ctx0" brushRef="#br0" timeOffset="35132.1466">6756 5422 0,'0'0'0,"0"0"0,0 0 15,0 0-15,25-7 0,-25 7 0,25-3 16,-11 2-16,3 0 0,1 1 16,-1 1-16,1-1 0,0 0 15,0 1-15,2 1 0,4 3 16,-2-4-16,-1 5 0,-1-3 15,-2 1-15,-3 0 0,-1-1 16,-3-1-16,-1 0 0</inkml:trace>
  <inkml:trace contextRef="#ctx0" brushRef="#br0" timeOffset="36265.3686">8393 5486 0,'0'0'0,"0"0"0,0 0 15,0 0-15,0 0 0,0-21 16,0 21-16,0 0 0,-4-23 0,4 23 15,0 0-15,-16-23 16,8 14-16,-2 1 0,1 2 16,-4-3-16,1 2 0,-2-1 15,-4 0-15,2 2 0,-4 2 0,1 1 16,0-1-16,-3 1 0,1 3 16,2 0-16,0 1 0,2 1 15,3 2-15,2 0 0,1 3 16,3 0-16,4-1 0,1 4 15,3 1-15,3 0 0,0 1 0,2-1 16,2 3-16,-1-1 16,0 1-16,3 0 0,2 0 15,-1 0-15,0 0 0,1 1 0,2 1 16,-3-2-16,0 1 0,-1 0 16,-1 2-16,-3-3 0,-1 2 15,-2 0-15,-4-2 0,-2 2 16,-3 1-16,-2-1 0,-5 0 15,2-4-15,-3 1 0,-2-2 16,0-1-16,-2 1 0,-1-4 0,-3 2 16,1-3-16,2 0 15,2 0-15,3-4 0,0-2 0,4-3 16,0 0-16,2-2 0,1-1 16,0 1-16,4-2 0,1 0 15,3-2-15,4 0 0,1-2 16,4-1-16,3-1 0,1-1 15,2 0-15,2 0 0,5-1 16,-1 2-16,-1 1 0,6-7 16,0-1-16,-1 4 0,1 0 0,-3 2 15,-1 0-15,-2 2 0,-1 2 16,-2-1-16,0 0 0,-2 3 16,0 2-16,-3 1 0,-1-2 15,-1 3-15,-1 0 0,-3 1 16,0 0-16,-2 1 0,-1 1 15,1 0-15,0 1 0,2 0 16,-2 1-16,-1 0 0,1 1 16,-2-2-16</inkml:trace>
  <inkml:trace contextRef="#ctx0" brushRef="#br0" timeOffset="37482.5516">9481 5330 0,'0'0'0,"0"0"0,0 0 0,0 0 15,0 0-15,0 0 0,-6 23 16,6-23-16,0 0 0,-15 23 16,15-23-16,-13 22 0,7-10 0,0 4 15,-1-2-15,1 1 0,-2 2 16,-1 0-16,-2 2 15,2-1-15,-2 0 0,-2 2 0,0 1 16,1-1-16,1 1 0,0-5 16,1 1-16,1-2 0,1-3 0,2 0 15,0-2-15,1 1 16,0-3-16,2-1 0,0-1 16,0-2-16,2-1 0,1-3 15,-2 0-15,4 0 0,3-3 0,-1 1 16,1 0-16,-3 0 0</inkml:trace>
  <inkml:trace contextRef="#ctx0" brushRef="#br0" timeOffset="37785.4133">9791 5330 0,'0'0'0,"0"0"0,0 0 16,0 0-16,0 0 0,-13 27 16,13-27-16,-13 24 0,7-13 0,-1 4 15,-2 0-15,0 1 0,-1 0 16,-2 1-16,-2 1 0,-3 4 16,3 0-16,-1-3 0,1 2 15,1-3-15,2-1 0,0 1 16,0-2-16,1 0 15,1-2-15,1 0 0,2-2 16,0-2-16,3-1 0,2 0 0,1-1 16,1-2-16,1-6 0,0 2 15,0 0-15,-2-2 0</inkml:trace>
  <inkml:trace contextRef="#ctx0" brushRef="#br0" timeOffset="38032.9123">10026 5690 0,'0'0'0,"0"0"0,0 0 16,0 0-16,0 0 0,0 0 0,0 0 15,-8 25-15,8-25 0,0 0 16,-23 22-16,23-22 0,-21 18 0,11-11 16,2 0-16,0 0 0</inkml:trace>
  <inkml:trace contextRef="#ctx0" brushRef="#br0" timeOffset="38731.8143">11079 5286 0,'0'0'0,"0"0"0,0 0 15,0 0-15,0 0 0,0 0 0,-17 19 16,17-19-16,-14 20 0,14-20 16,-22 31-16,10-14 0,0 0 15,-2 1-15,-1 0 0,1 0 16,1 3-16,-4 4 0,1 4 15,0-4-15,2-3 0,-1 2 16,-1 1-16,3-4 0,1-3 0,0 4 16,1-6-16,1-2 0,2-1 15,2-2-15,1-1 0,2-1 16,-1-2-16,2-1 0,0-3 16,3-1-16,2 0 0,5-4 15,3-3-15,-3 1 0,-2 0 16,0 1-16</inkml:trace>
  <inkml:trace contextRef="#ctx0" brushRef="#br0" timeOffset="39532.2158">11616 5238 0,'0'0'0,"0"0"15,0 0-15,0 0 0,0 0 0,-25 15 16,25-15-16,-20 13 16,20-13-16,-24 18 0,8-6 0,0 0 15,-2 3-15,1-2 0,-2 1 16,1-2-16,2 1 0,-6 3 15,-2 0-15,2-1 0,3 0 0,-1-1 16,1-1-16,2-1 16,2-1-16,2-2 0,1 1 15,2-2-15,1 0 0,1-2 16,3 0-16,-1-2 0,2 2 0,0-4 16,2-1-16,0 1 0,2-2 15,-2 3-15,2-3 16,-2 2-16,2-2 0,-3 1 0,3-1 15,0 0-15,0 0 0,0 3 16,0-3-16,0 0 0,0 0 0,0 0 16,0 0-16,0 0 0,0 0 15,0 0-15,0 0 16,0 0-16,0 0 0,0 0 0,0 0 16,0 0-16,0 0 0,0 0 15,0 0-15,0 0 0,0 0 16,8-3-16,-8 3 0,0 0 15,8-1-15,-8 1 0,7-1 16,-7 1-16,10-1 0,-3 1 16,1 0-16,-1 0 0,2 0 0,1 0 15,1 0-15,-1-1 0,0 1 16,1-2-16,2 2 16,1-2-16,0 0 0,2 1 0,2-2 15,-1 2-15,-1 0 0,1-1 16,-1 1-16,2-1 0,0 1 0,4 1 15,0-4-15,-1 2 16,-3 1-16,0-1 0,-1 1 16,-3 1-16,-1-1 0,-1 1 15,-1 0-15,-1 0 0,-1 0 0,-3 0 16,-2 0-16,0 0 0,1-1 16,-2 1-16,-1-2 0,1 2 15,-1 0-15,0 0 0,-2 0 16,2-2-16,-2 2 0,0 0 15,-2 2-15,-1-4 0,-1 1 0,0-1 16,-2-1-16,1 0 16,-2 0-16,2-1 0,0 2 0,1-1 15</inkml:trace>
  <inkml:trace contextRef="#ctx0" brushRef="#br0" timeOffset="39915.8925">11545 5341 0,'0'0'0,"0"0"0,0 0 16,0 0-16,0 0 0,0 0 15,-5 31-15,5-31 0,-4 22 0,4-22 16,-6 26-16,3-11 15,0-1-15,-2 2 0,1 1 16,-2 0-16,1 0 0,-2 0 16,-1 2-16,1-2 0,0 1 0,-4 5 15,-1 0-15,1-4 16,0-1-16,2-3 0,0-2 16,2 1-16,0 0 0,0-5 0,2 0 15,0-2-15,2 2 0,0-2 16,-1 0-16,2-3 0,1 1 15,0-4-15,1 2 0,0 0 16,0-1-16,2-2 0,3-2 16,0-1-16,2 0 0,-2-1 0,0 2 15,-1 0-15</inkml:trace>
  <inkml:trace contextRef="#ctx0" brushRef="#br0" timeOffset="40431.7569">12807 5299 0,'0'0'15,"0"0"-15,0 0 0,0 0 0,0 0 16,-17 25-16,17-25 0,-17 23 16,8-9-16,-1-1 0,0 2 15,0-1-15,2 0 0,-1-2 16,0 3-16,1-4 0,1 3 15,-2-1-15,1 2 0,3-4 16,0-3-16,1 0 0,0 1 16,1-5-16,1 0 0,0 0 15,1 2-15,2-5 0,2 0 0,-1 0 16,0-1-16,1 1 0</inkml:trace>
  <inkml:trace contextRef="#ctx0" brushRef="#br0" timeOffset="41150.33">13157 5082 0,'0'0'0,"0"0"0,0 0 16,0 0-16,0 0 0,24 7 0,-24-7 15,22 6-15,-22-6 0,26 8 16,-26-8-16,27 9 0,-11-4 0,-1-1 16,0 1-16,1 0 0,-1-1 15,1 0-15,-2-2 16,-1 1-16,-1 1 0,-1 0 0,0-1 16,-1 0-16,-1-1 0,-1 0 15,0 1-15,-1-1 0,0 0 16,-1-1-16,-2 0 0,0 0 15,1 1-15,-2-1 0,-1 0 16,0 1-16,-2-2 0,3 1 16,-3-1-16,0 0 0,-3 3 0,1 0 15,-1-1-15,0 0 0,-2 0 16,1 3-16,-2 0 16,1 1-16,-2-1 0,-1 3 0,0 0 15,-3 0-15,-2-1 0,1 3 16,-1-1-16,1 2 0,0 2 15,0 2-15,0 3 0,-3-1 16,1 2-16,-6 6 0,0-1 16,1 1-16,2 0 0,0-1 15,2 1-15,-4 5 16,1-2-16,0 5 0,-2-1 0,1-3 16,3-5-16,0 1 0,2-1 15,1 1-15,0 0 0,2-2 16,0-1-16,1-3 0,3-1 0,-1-2 15,1-1-15,2 0 0,-1 1 16,2-1-16,0-3 0,-1 1 16,1-3-16,2-3 0,-1 1 15,1-1-15,0 0 0,0-3 16,1 2-16,-2-2 0,2-2 16,0 3-16,-1-4 0,1 2 15,1 0-15,0-2 0,-1 2 16,1-3-16,0 3 0,0-3 15,0 0-15,0 0 0,0 1 0,0-1 16,0 0-16,0 0 0,0 0 16,0 0-16,0 0 0,0 0 15</inkml:trace>
  <inkml:trace contextRef="#ctx0" brushRef="#br0" timeOffset="42400.5699">14433 5165 0,'0'0'0,"0"0"16,0 0-16,0 0 0,0 0 15,0 0-15,0 0 0,0 0 16,11-21-16,-11 21 0,0 0 16,22-2-16,-22 2 0,0 0 15,33 4-15,-21-3 0,0 2 0,1 0 16,2 2-16,-1 1 0,0 0 15,1 2-15,0 0 0,0 0 16,-2-1-16,-2 1 0,-1-2 16,-1 3-16,-2-1 0,-1 2 15,-3-1-15,-3 0 0,-2 0 0,-6 2 16,-3 1-16,-1-2 16,-1 0-16,-8 4 0,-3 1 0,-1-2 15,1 2-15,0-4 0,-1 0 16,2-1-16,0-1 0,-3 0 15,1-2-15,6-1 0,2 1 16,4-2-16,2-2 0,3-1 16,3 0-16,-1 1 0,2-2 15,0 1-15,2 0 0,0-1 0,2-1 16,0 0-16,0 0 0,0 0 16,0 0-16,0-3 0,0 3 15,4-2-15,1 1 0,-1-2 16,1 3-16,-1 0 0,-1-2 15,2 2-15,-1-1 0,-1 1 16,1-1-16,-1 1 0,0-1 0,0 1 16,-1 1-16,1-1 15,0 0-15,0-1 0,-3 1 16,3 0-16,-1 0 0,0 0 16,0-2-16,1 2 0,-3 0 0,2 0 15,-2 0-15,2 0 0,-2 0 16,2 2-16,-2-2 0,0 0 15,4 3-15,-4-3 0,0 0 16,1 7-16,-1-7 0,0 0 16,0 0-16,0 0 0,2 6 0,-2-6 15,0 0-15,0 0 0,0 0 16,0 0-16,1 7 16,-1-7-16,0 7 0,0-7 0,0 0 15,0 0-15,0 0 0,3 2 16,-3-2-16,0 0 0,4 4 15,-4-4-15,5 4 0,-5-4 16,7 6-16,-2-4 0,2 1 16,1-1-16,-1 0 0,4 1 0,3-1 15,-1 0-15,0-2 0,0 2 16,-1-1-16,2 0 0,-1 1 16,2-1-16,2 0 0,-2 0 15,0-1-15,-1 2 16,0-2-16,0 2 0,-1-2 0,-1 1 15,0-1-15,0 1 0,0-1 16,3 0-16,0 0 0,-1 0 0,0-2 16,-2 0-16,-2 2 0,-1-2 15</inkml:trace>
  <inkml:trace contextRef="#ctx0" brushRef="#br0" timeOffset="42931.7911">15088 5178 0,'0'0'0,"0"0"0,0 0 15,0 0-15,0 0 0,0 0 0,0 0 16,0 0-16,0 0 0,0 0 15,0 0-15,-12 19 0,12-19 0,0 0 16,-17 24-16,17-24 0,-16 19 16,7-8-16,-1 0 15,1 1-15,0 0 0,0 1 0,2 0 16,-1 0-16,1 1 0,2-1 16,0-1-16,2 0 0,0 2 15,1-2-15,2 0 0,0 0 16,1-3-16,2 0 0,1-2 15,2 1-15,0-1 0,3-3 16,1 0-16,1-1 0,-1-1 0,2-2 16,3-2-16,-1 1 0,1-3 15,5-1-15,0-2 0,-2-2 16,-2 0-16,-1-2 0,-1 0 16,-1-2-16,-1 0 0,-2-1 15,-1 1-15,-2-1 0,-2 2 16,-1-1-16,-3-1 0,-1 0 15,0 0-15,-3 0 0,-1 0 16,-3 3-16,-1 1 0,-6 1 16,-3 0-16,-1 1 0,0 2 0,-1 2 15,-2 3-15,0 2 0,0 1 16,3 0-16,3 1 0,1-2 16</inkml:trace>
  <inkml:trace contextRef="#ctx0" brushRef="#br0" timeOffset="44201.2108">16329 5175 0,'0'0'0,"0"0"0,0 0 15,0 0-15,0 0 0,0 0 16,0 0-16,0 0 15,0 0-15,10-22 0,-10 22 0,0 0 16,0 0-16,21-9 0,-21 9 16,0 0-16,25-2 0,-25 2 15,21 2-15,-10 1 0,1 1 0,0-1 16,-1 1-16,-1 0 0,-1 2 16,-2 0-16,1 1 15,-1 0-15,-2 1 0,-2 0 0,0 2 16,-4 1-16,-3 0 0,-2-1 15,-5 1-15,-3 1 0,0-2 16,-2 3-16,-3 0 0,-8 3 16,0-1-16,0 0 0,2-1 15,2-1-15,1-2 0,-3 2 16,5 2-16,2-4 0,1-1 0,4-2 16,3-3-16,4-1 0,-1-1 15,4 1-15,2 1 0,2-1 16,2 1-16,2-4 0,3 1 15,0-2-15,1 1 0,5-1 16,4 2-16,0-4 0,2 1 16,0 1-16,-1 1 0,0-1 15,-1 0-15,1-1 0,1 1 16,-1-1-16,-1-1 0,0 2 16,-1-2-16,-3 0 0,-2 1 0,-2 0 15</inkml:trace>
  <inkml:trace contextRef="#ctx0" brushRef="#br0" timeOffset="44833.6371">16853 4987 0,'0'0'0,"0"0"0,0 0 16,0 0-16,0 0 0,29 1 0,-29-1 15,23 8-15,-23-8 0,22 12 16,-11-1-16,-1 2 0,-2-2 16,-3 2-16,-1 0 0,-3 2 15,-1-2-15,-6 4 0,-4 1 16,-2-1-16,-3-1 15,-5 1-15,-4 1 0,2-3 0,1-3 16,-5 0-16,2-1 0,2-1 16,2-1-16,1-3 0,3-3 15,3 3-15,2 0 0,4-2 16,1-2-16,2 1 0,0 1 0,0-4 16,3-3-16,1 3 0,6-3 15,-2 3-15,2-1 16,1 0-16,2 0 0,1-3 0,2 1 15,1 1-15,2 0 0,2-2 16,1 1-16,0 2 0,-1 3 16,0-1-16,-1 1 0,1 0 15,0-2-15,-4 4 0,-3 4 16,-1 1-16,-2 0 0,-1 2 16,-3 2-16,-2 1 0,-1 0 0,-2 1 15,-2-2-15,-2 2 0,-2-1 16,1 1-16,-1 0 0,0-1 15,0 1-15,-1 2 0,-4 1 16,0-3-16,-1-1 0,-3-3 16,-1 1-16,0-1 0,1 0 15,1-4-15,-1-1 0,-1 1 16,-1 3-16,0-3 0,1 0 0,2-3 16,-1-1-16,4 1 0,1-2 15,2-1-15</inkml:trace>
  <inkml:trace contextRef="#ctx0" brushRef="#br0" timeOffset="50101.5622">17956 5312 0,'0'0'16,"0"0"-16,0 0 0,0 0 0,0 0 16,0 0-16,33 3 0,-33-3 15,28 2-15,-28-2 0,33 4 16,-17-2-16,0 0 0,1 2 15,2 0-15,-2 2 0,-2-1 0,-2 2 16,-1 0-16,-2 0 16,-2 0-16,-5 2 0,-3 1 15,-2 0-15,-2 0 0,-4 5 0,-3-1 16,-2 1-16,-3 0 0,-2 1 16,-4 1-16,1-1 0,2 0 15,-3 1-15,1 0 0,1-6 16,2 0-16,4-1 0,2-1 15,3 0-15,2-2 0,2-2 16,-1 0-16,4 0 0,2 0 16,5 0-16,2-3 0,2 3 0,0-3 15,6-1-15,5-1 16,1 0-16,1-1 0,3 0 0,1 0 16,1-4-16,-2 3 0,6-3 15,0-1-15,-4-1 0,-1-3 0,-5 4 16,-5-1-16,-3 2 0</inkml:trace>
  <inkml:trace contextRef="#ctx0" brushRef="#br0" timeOffset="50715.7897">18947 4879 0,'0'0'0,"0"0"0,0 0 15,0 0-15,0 0 0,0 0 0,0 0 16,-16 27-16,16-27 0,-22 22 15,7-7-15,1 3 0,0 1 0,-4 4 16,-2 0-16,-1 2 16,-1 1-16,-3 10 0,1 1 15,-4 5-15,4-3 0,1 1 0,2 0 16,2-5-16,2-3 0,1 4 16,2-1-16,3-5 0,3-4 15,3-4-15,4-3 0,2-1 16,2-1-16,1-2 0,2-1 15,-1-4-15,2 0 0,0-3 16,2 0-16,0-3 0,0 0 0,1-3 16,0-1-16,-1-2 15,-1-1-15,3-1 0,2-3 16,-1 1-16,-1 1 0,1-4 16,0 0-16,-1-2 0,0 1 0,-1-1 15,-1-3-15,-2 1 0,0 0 16,-1 3-16,-2 0 0,-1 2 15,1-3-15,-2 2 0,-1-1 16,-2 1-16,-1 1 0,-3 1 16,-1 0-16,-2 2 0,-2 1 0,-4 2 15,-4 1-15,1-1 16,1 1-16,-4 2 0,-3 3 0,-1 1 16,-1 2-16,0 1 0,1 2 15,3-1-15,3-2 0,4-1 16</inkml:trace>
  <inkml:trace contextRef="#ctx0" brushRef="#br0" timeOffset="52949.2219">19984 5148 0,'0'0'0,"0"0"0,0 0 16,0 0-16,0 0 0,0 0 15,29-6-15,-29 6 0,25-1 0,-25 1 16,35 1-16,-15 0 0,1 0 16,0 1-16,1 2 0,-1-1 15,0 3-15,4 2 0,1 1 16,-4 2-16,-2-1 0,-5 0 15,-3 1-15,-3-1 0,-3 1 16,-6-1-16,-5-1 0,-5 2 16,-3-1-16,-5 1 0,-3 3 0,-3-1 15,-3 0-15,-10 4 0,-1 1 16,0-1-16,1-2 0,1-1 16,3 1-16,-2-1 0,4-1 15,5-5-15,2 0 0,8 0 16,4-2-16,7 0 0,5 0 15,6-2-15,4 0 0,6-2 16,5-1-16,7-1 0,4-1 0,4 0 16,5-2-16,-1 3 0,-1-3 15,10-1-15,-1-1 0,-3-1 16,-5 0-16,-8 1 0,-6 2 16,-6-1-16</inkml:trace>
  <inkml:trace contextRef="#ctx0" brushRef="#br0" timeOffset="53682.3104">20909 5204 0,'0'0'0,"0"0"16,0 0-16,10-23 0,-4 14 0,-1-2 16,2-3-16,-2 0 0,0 0 15,0-3-15,1-2 0,-3 2 16,-1 1-16,-3 1 0,-2 0 15,-3 3-15,0 3 0,-2-1 16,-2 1-16,-2 3 0,-2 2 0,-4 3 16,-2 2-16,0 1 0,1 3 15,1 3-15,-1 3 0,1 0 16,2 3-16,-1 1 0,0 3 16,1-1-16,3 1 0,-1 3 15,1-1-15,4 0 0,1-1 16,2 0-16,3 0 0,2-4 15,1 0-15,3-2 0,4 1 16,1-6-16,0-1 0,1 0 16,1 1-16,0-3 0,1 0 0,0-2 15,1-3-15,1 0 0,3-1 16,-1-1-16,2-1 0,-2-2 16,0-1-16,-2 0 0,0-2 15,-1 1-15,0-4 0,1 2 16,-1-2-16,0 1 0,0 1 0,-2 0 15,-1 1-15,-3 2 16,1-1-16,-2 3 0,-1-1 16,-1 1-16,0 0 0,-2 2 0,1-1 15,-2 3-15,-4-3 0,1 4 16,-3 4-16,1 0 0,-2 3 16,1 2-16,-1 1 0,-1 2 15,0 2-15,-6 7 0,0 2 16,0 3-16,-1 0 0,0 2 15,-1 2-15,2 3 0,1-4 0,-4 13 16,1 2-16,-2-4 0,0 0 16,-4 5-16,0 1 15,1-4-15,2-2 0,1 0 16,2 2-16,1-4 0,1-6 0,-3 5 16,1-2-16,1-6 0,2-2 15,0 0-15,1-3 0,2-8 16,1-2-16,2-4 0,2-1 15,1-1-15,3 0 0,0-2 16,0-3-16,0 0 0,0-1 0,1-3 16,-2 1-16,2-1 0,0 0 15,0 0-15,0 0 0,2 2 16,-2-2-16,0 0 0</inkml:trace>
  <inkml:trace contextRef="#ctx0" brushRef="#br0" timeOffset="54635.8001">22516 4976 0,'0'0'0,"0"0"16,0 0-16,0 0 16,29-1-16,-29 1 0,29 2 15,-29-2-15,35 9 0,-18-3 16,1 1-16,-1 3 0,1 2 15,2 3-15,-3-2 0,-8 4 16,-4 1-16,-4-2 0,-2-2 0,-8 2 16,-5 1-16,-3-2 0,-1-1 0,-11 4 15,-7 0 1,2-2-16,1-2 0,-7 2 0,2 0 16,5-5-16,5-2 0,1-1 15,-1 1-15,6-1 0,4-2 0,5-2 16,3 0-16,3-3 15,1-1-15,6 0 0,0 0 16,0 0-16,6-4 0,5 0 16,4 0-16,-2 1 0,0-1 0,12 0 15,6 0-15,-5 1 0,-2 0 0,2 2 16,0 0-16,-1-1 16,0 2-16,1 4 0,0 2 15,-9 0-15,-1-2 0,-3 5 16,-1 5-16,-2-2 0,-1 0 0,-4 0 15,-1 1-15,-2-1 0,-1-2 16,-6 5-16,-2-1 16,-2 1-16,-2 0 0,-7 2 0,-4 0 15,2 0-15,2-3 0,-4 2 16,-4-4-16,2 1 16,2 1-16,0-2 0,-1 1 15,2-2-15,3-1 0,2-2 0,1-1 16,2 0-16,2-6 0,2 0 15,1-1-15,3-2 0,2-4 0,0 3 16,1 0-16,1 1 0</inkml:trace>
  <inkml:trace contextRef="#ctx0" brushRef="#br0" timeOffset="55065.8033">22988 5119 0,'0'0'0,"0"0"15,0 0-15,0 0 0,0 0 16,27-9-16,-27 9 0,29-3 0,-12 3 16,-1 1-16,1 1 0,0 1 15,1 1-15,-1 1 0,-1 2 16,-2-1-16,-1 0 0,-1 4 15,-3 0-15,-5 1 0,-3 0 16,-4 3-16,-4-1 0,-2 1 16,-1-2-16,-3 2 0,-3 1 15,-3-1-15,-2 1 0,1 1 0,0 0 16,0 0-16,1 0 0,-5 1 16,2-2-16,4-3 0,1 0 15,4 0-15,4-1 0,2-1 16,3-3-16,3 0 0,1 1 15,6-3-15,5-2 0,3 0 16,1 0-16,3 1 0,2-2 16,2-1-16,1 1 0,0 0 15,-1-2-15,6 1 0,-2 1 16,-1-3-16,0-1 0,-7 2 0,-2-4 16,-3 3-16</inkml:trace>
  <inkml:trace contextRef="#ctx0" brushRef="#br0" timeOffset="55255.9537">23514 5571 0,'0'0'0,"0"0"0,0 0 16,0 0-16,0 0 0,0 0 0,0 0 15,-3 23-15,3-23 0,0 0 16,-20 30-16,20-30 0,-36 25 15,13-13-15,-3-1 0,3 0 16,3-2-16,2-2 0</inkml:trace>
  <inkml:trace contextRef="#ctx0" brushRef="#br0" timeOffset="57767.5088">21425 5655 0,'0'0'0,"0"0"0,0 0 16,0 0-16,0 0 0,0 0 0,26 11 15,-26-11-15,0 0 0,16 22 16,-16-22-16,0 20 0,0-20 16,0 0-16</inkml:trace>
  <inkml:trace contextRef="#ctx0" brushRef="#br0" timeOffset="58776.9073">19136 5637 0,'0'0'0,"0"0"0,0 0 16,0 0-16,0 0 0,0 0 15,0 0-15,0 0 0,0 0 0,0 0 16,-10 25-16,10-25 16,0 0-16,-19 28 0,19-28 15,0 0-15</inkml:trace>
  <inkml:trace contextRef="#ctx0" brushRef="#br0" timeOffset="59454.9618">17219 5840 0,'0'0'0,"0"0"16,0 0-16,0 0 0,0 0 0,-19 20 16,19-20-16,-19 13 0,19-13 0,0 0 15</inkml:trace>
  <inkml:trace contextRef="#ctx0" brushRef="#br0" timeOffset="65366.3505">2299 6755 0,'0'0'0,"0"0"16,0 0-16,0 0 0,0 0 0,0 0 15,0 0-15,0 0 0,3 25 16,-3-25-16,0 0 0,0 32 16,0-32-16,0 35 0,-2-10 15,1 0-15,-2 0 0,0 4 16,-1 2-16,-2 8 0,-2-2 16,0 9-16,-3-3 0,1-3 15,0-5-15,0 1 0,2 0 16,-1-4-16,1-4 0,-2 1 15,5-2-15,-2-7 0,1-2 0,2-3 16,-1-2-16,1-2 0,1-3 16,0-1-16,0-3 0,2 1 15,1-1-15,0-4 0,-3 0 16,3-4-16,1 1 0,-1-5 16,0-2-16,0 1 0,2-1 15,-1-3-15,2-1 0,1 1 16,2-1-16,0 0 0,3-3 15,-2 3-15,1 0 0,0 0 0,3-2 16,-1 1-16,0 2 0,-1 1 16,2 0-16,0 1 0,-1 2 15,2 2-15,-1 0 0,3 2 16,0 1-16,-2 3 0,-1 1 16,0 0-16,0 0 0,0 4 15,-1 3-15,-1 1 0,-2-1 0,-1 4 16,0 0-16,-2-1 15,-1 1-15,-3 3 0,-3 1 16,-1 1-16,-2 0 0,-6 2 0,-5 0 16,2-2-16,-3-1 0,0 0 15,0-1-15,-1 2 0,1-2 16,-4 2-16,1-2 0,4-2 16,1-3-16,3-1 0,3 1 15,0-4-15,2-1 0,7-4 16,1 0-16,1-2 0,-1 2 0,3-1 15</inkml:trace>
  <inkml:trace contextRef="#ctx0" brushRef="#br0" timeOffset="65899.8202">2567 7338 0,'0'0'0,"0"0"0,0 0 16,0 0-16,0 0 0,0 0 15,-2 26-15,2-26 0,-3 22 0,3-22 16,-6 29-16,2-13 0,-2-2 16,0 3-16,-1 2 0,-2-3 15,3-2-15,-3 2 0,2-1 16,0-2-16,2-3 0,-2 1 16,3-2-16,1-2 0,-1-1 15,2-2-15,-1-4 0,1 0 16,0-1-16,2-3 0,0-3 15,4 2-15,-1-4 0,3 0 16,0-3-16,1 0 0,2 0 0,4-4 16,2 1-16,-4 0 0,0 2 15,0-1-15,2 3 0,-1-1 16,0 2-16,1 0 0,0 1 16,-1 2-16,1 2 0,-2 0 15,0 2-15,-1 0 0,-2 3 0,2 3 16,-3 1-16,2 1 15,-3 1-15,-1-1 0,0 3 16,-3 1-16,2 0 0,-1 4 0,-3 0 16,1 2-16,-1-1 0,-1 2 15,-1 1-15,1-4 0,-3-1 16,2-1-16,-1 0 16,0-2-16,-1 0 0,1-2 0,1-1 15,1-1-15,-3 0 0,2 0 16,2-1-16,0-1 0,0-3 15,2 3-15,2-2 0,-1-5 0,4-2 16,-4 1-16,1 0 0,1 1 16</inkml:trace>
  <inkml:trace contextRef="#ctx0" brushRef="#br0" timeOffset="66572.1653">3165 7203 0,'0'0'0,"0"0"15,0 0-15,0 0 0,0 0 0,0 0 16,28 18-16,-28-18 0,19 17 0,-19-17 16,15 16-16,-8-10 0</inkml:trace>
  <inkml:trace contextRef="#ctx0" brushRef="#br0" timeOffset="66720.9099">3127 7511 0,'0'0'0,"0"0"0,0 0 0,0 0 16,0 0-16,0 0 0,0 0 15,10 19-15,-10-19 0,12 17 16,-12-17-16,0 0 0</inkml:trace>
  <inkml:trace contextRef="#ctx0" brushRef="#br0" timeOffset="72282.8149">4755 7080 0,'0'0'16,"0"0"-16,0 0 0,0 0 15,0 0-15,0 0 0,0 0 16,0 0-16,0 0 0,0 0 16,0 0-16,25-13 0,-25 13 15,26-2-15,-26 2 0,31 2 0,-15-2 16,3 2-16,0-2 0,-3 3 16,2 1-16,-1-2 0,1 0 15,0 1-15,-1 1 0,7 3 16,0 0-16,-2-1 0,-3-1 0,-1 0 15,-3 0-15,-1 3 0,-1-1 16,-3 2-16,-2-4 0,-3 6 16,0-1-16,-7 0 0,-4 2 15,-2 2-15,-6 2 0,-2-2 16,-3-1-16,-3 3 0,-4 0 16,0 2-16,-5 0 0,-6 5 15,0-2-15,1-1 0,-1 0 16,3-2-16,1 1 0,-3-1 15,3 1-15,4-2 0,4-3 0,1-2 16,5-1-16,3-2 0,5-2 16,4-3-16,3-1 0,-1 0 15,1-2-15,4 3 0,2-1 16,2-1-16,0-2 0,5 0 16,3 1-16,0 0 0,5 0 0,-2 1 15,4-2-15,2 1 16,2-1-16,1 0 0,2-1 15,1-1-15,2 4 0,6-4 0,-1 1 16,-3-1-16,-2-2 0,-4 3 16,1 1-16,-2 0 0,-2 0 15,-1 0-15,-2 0 0,-4 1 16,-3 1-16,0-4 0,-2 1 16,-4-1-16,0 0 0,1 1 15,-4 1-15,1 0 0,-2 1 0,0-1 16,0-2-16,-2 2 15,3 0-15,-3 0 0,3 2 16,-3-2-16,1-1 0,-1 1 0,-3 3 16,0 0-16,2-1 0,1-2 15</inkml:trace>
  <inkml:trace contextRef="#ctx0" brushRef="#br0" timeOffset="74433.5293">5240 4987 0,'0'0'0,"0"0"0,0 0 15,0 0-15,-27 6 0,27-6 16,-37 16-16,15-5 0,0 2 15,-4 5-15,-7 5 0,-7 5 16,3 0-16,-8 10 0,0 1 16,-3 8-16,5-1 0,2 0 0,3 0 15,-3 8-15,7-3 0,6-1 16,4-3-16,7-4 0,4-3 16,3 6-16,6 0 0,2-3 15,4-1-15,3-8 0,4-3 16,3-2-16,3 0 0,7 0 15,1-2-15,-2-8 0,0 1 0,5-1 16,3 1-16,1-4 16,-1 1-16,8-3 0,7 0 15,-6-6-15,-4-4 0,2-2 16,4-5-16,1-4 0,-4-1 0,5-6 16,4-2-16,-3-3 0,-6-2 15,2-5-15,-1-2 0,3-5 16,-3-2-16,-3-1 0,-1-6 15,-2 3-15,-1-1 0,-2-1 16,-4-3-16,-5 4 0,-4 1 0,0-1 16,-2-4-16,-1 3 15,-4 5-15,-1-7 0,-3-3 16,-1 6-16,-3 3 0,-2 3 16,-3-1-16,-2 3 0,-3 2 0,-1 1 15,0-2-15,-2 4 0,-2 0 16,-7 4-16,-6 1 0,4 6 15,-1 4-15,-8 2 0,-6 3 16,2 2-16,-3 3 0,-5 2 16,-4 2-16,-1 4 0,2 5 15,-1 2-15,1 2 0,6-2 16,12-3-16,9-4 0</inkml:trace>
  <inkml:trace contextRef="#ctx0" brushRef="#br0" timeOffset="75299.9995">5110 6672 0,'0'0'0,"0"0"0,0 0 0,0 0 16,-12-17-16,12 17 0,0 0 16,-24-8-16,13 8 0,-5 4 15,-4 2-15,1-1 0,-4 2 16,-12 8-16,-2 6 0,-1 4 15,4 0-15,-10 10 0,-1 5 16,5-1-16,4-3 0,-7 10 0,2 3 16,5 1-16,6-3 0,0 14 15,6-2-15,6-4 0,6-4 16,0 9-16,5 4 0,4-10 16,4-7-16,4 1 0,3 1 15,4-9-15,3-4 0,2 3 16,4 3-16,-5-7 0,-1-5 0,8-5 15,8-4-15,-2-2 16,1-4-16,0-4 0,5-3 16,-1-4-16,2-3 0,2-7 0,0-5 15,2 1-15,-3-1 0,4-7 16,1-6-16,-1-2 0,-5-1 16,2-2-16,0 0 0,0-2 15,-1-2-15,-2-3 0,-6-4 16,-2-2-16,-3 1 0,6-5 15,-1 0-15,-7 7 0,0-2 0,0-21 16,-7 4-16,-5 8 0,-3 9 16,-4-7-16,-2 2 0,-3 6 15,0 5-15,-7-1 0,-2 0 16,2 15-16,-2-4 0,-6-1 16,-2-2-16,0 0 0,-1 5 15,-1 0-15,-2 4 0,0 0 16,0 2-16,-6 0 0,-3 2 15,0 2-15,1 5 0,-10 8 16,-4 6-16,5-1 0,-2 1 0,-7 6 16,0 6-16,3 2 0,4-1 15,10-5-15,10-4 0,7-2 16</inkml:trace>
  <inkml:trace contextRef="#ctx0" brushRef="#br0" timeOffset="77500.8115">6986 7071 0,'0'0'15,"0"0"-15,0 0 0,0 0 0,0 0 16,-14 19-16,14-19 0,-20 15 16,20-15-16,-28 17 0,13-4 15,-2-1-15,1 3 0,-5-1 16,-5 4-16,-5 3 0,2 1 16,-3-1-16,-5 3 0,4-1 15,2-2-15,-6 2 0,2 1 16,4-5-16,4-3 0,4 1 15,3 0-15,4-3 0,2 0 0,4-3 16,4-2-16,4 2 0,3-4 16,3 0-16,3 0 15,0-3-15,2-2 0,3 0 0,5-1 16,1-1-16,1 0 0,9-1 16,2 0-16,2 1 0,0-1 0,4-1 15,-1-2-15,0 1 16,-2-1-16,3 4 0,0-3 15,6 1-15,-3 0 0,-3 2 16,1-2-16,-6 2 0,-5 2 0,-3-2 16,-2 2-16,-2-2 0,-2-2 15,-3 2-15,-1 2 0,-6-1 16,-1-1-16,0 1 0,-3-1 16,0 0-16,-3 0 0,0 0 15,0 0-15,-4-2 0,-1 0 16,-3 0-16,-2 0 0,-1-3 15,0-1-15,1 1 0,3 0 0,1 3 16</inkml:trace>
  <inkml:trace contextRef="#ctx0" brushRef="#br0" timeOffset="77867.0348">6913 7194 0,'0'0'0,"0"0"0,0 0 15,0 0-15,-8 21 0,8-21 16,-10 22-16,10-22 0,-8 28 16,3-8-16,2 1 0,-3 1 15,2-2-15,-2 8 0,0 6 16,-1-4-16,2-3 0,-1 1 15,2 0-15,-2-1 0,2-3 0,-1 6 16,1-3-16,-1-3 16,0-5-16,1-1 0,-1-2 0,2-4 15,1-3-15,1-1 16,0-3-16,-1 2 0,1-2 0,1-3 16,0-2-16,0 5 0,0-3 15,0-2-15,3 3 0,-1-4 16,0-2-16,0 1 0,0 0 0,1 0 15</inkml:trace>
  <inkml:trace contextRef="#ctx0" brushRef="#br0" timeOffset="79634.0957">8434 7236 0,'0'0'0,"0"0"16,0 0-16,0 0 0,4-19 0,-4 19 15,0 0-15,5-23 16,-5 23-16,3-18 0,-2 7 15,0 2-15,-1-1 0,-1-1 16,-1-2-16,-2 3 0,1 3 16,-3-4-16,-4 2 0,-1 0 0,-2-2 15,0 4-15,-1 0 0,1 3 16,1-1-16,-6 0 0,1 4 16,2-2-16,1 3 0,-1 0 15,0 3-15,2-2 0,0 4 16,1 2-16,1 2 0,1 0 0,3 2 15,0 1-15,3 3 0,0-1 16,3 4-16,3 2 16,4 2-16,-2 0 0,3-1 0,2 4 15,1 1-15,0-1 0,1-4 16,1 8-16,2-1 0,0-1 16,1 1-16,-1-1 0,-2 5 15,1-5-15,0-2 0,-3 0 16,-2-2-16,-1 2 0,-3-2 0,-4-1 15,-3 0-15,-1-5 0,-2-2 16,0-1-16,-7-1 16,3 0-16,-3-1 0,1-4 0,-3 0 15,-2-2-15,-2-3 0,-2-2 16,-2-2-16,2-1 0,4-3 16,-1 0-16,-1-1 0,3-1 15,-2-3-15,4-1 0,2 0 16,1 0-16,2 0 0,3-3 15,4-3-15,1 1 0,2 4 0,5-5 16,2-4-16,2 2 0,0 0 16,7 0-16,4 0 0,1 0 15,1 3-15,1-1 0,-1-1 16,2-1-16,-1 2 0,2-1 16,4 1-16,-4 2 0,-3 1 15,4 1-15,0 1 0,-3 1 16,-1 6-16,-1-1 0,-2 1 15,-7 3-15,-2 2 0,-1-2 16,-3 2-16,-1-1 0</inkml:trace>
  <inkml:trace contextRef="#ctx0" brushRef="#br0" timeOffset="80350.712">8103 8000 0,'0'0'0,"0"0"0,0 0 15,0 0-15,23 4 0,-23-4 0,25 2 16,-25-2-16,34 0 0,-14-2 16,6-2-16,-1-2 0,1 0 15,7-4-15,1-2 16,0 1-16,-1 0 0,6-8 0,-3-4 16,-2 0-16,-1-1 0,-1-3 15,0-3-15,-4 1 0,-4 1 16,5-11-16,0-1 0,-4 0 0,-3 1 15,-2-4-15,-3 1 16,-1-5-16,-3 4 0,-5 0 0,-4-3 16,-2 3-16,0 5 0,-7-3 15,-4 2-15,-3 3 0,-1 0 16,-4-1-16,0 0 0,-1 4 16,-1 2-16,-9 0 0,-5 1 15,7 5-15,2 3 0,-10-2 16,-4 5-16,6 4 0,0 4 15,-8-1-15,-3 6 0,7 0 16,2 3-16,-8 6 0,-2 8 16,8-4-16,0 4 0,-9 4 0,-2 2 15,10 3-15,1 2 0,-7 11 16,-1 9-16,4-3 0,5 0 16,4 5-16,2 3 0,5-4 15,3 3-15,-5 22 0,5-4 16,6-7-16,5-8 0,10 7 15,7 4-15,0-12 0,0-6 0,5 0 16,3-1-16,-2-7 0,0-4 16,1 7-16,-1 5 15,2-7-15,2-3 0,8-2 0,7 0 16,-14-14-16,-1 1 0,8-1 16,2 0-16,4-3 0,1-2 0,1-5 15,2-5-15,-9 0 0,-9 0 16,-3-1-16</inkml:trace>
  <inkml:trace contextRef="#ctx0" brushRef="#br0" timeOffset="81103.332">7782 6119 0,'0'0'15,"0"0"-15,0 0 0,28 10 0,-28-10 16,27 7-16,-10-5 0,4 0 15,1-2-15,3-2 0,3 0 16,7-5-16,-1 4 0,1-5 16,0-2-16,-2-1 0,-1-3 0,7-4 15,1-3-15,-4-1 0,0-3 16,-1 0-16,0-3 16,3-7-16,-3-2 0,-4-1 0,-3 1 15,-6-2-15,-5 1 0,0-5 16,-5-1-16,-4 3 0,-4 3 15,-6 1-15,-6 0 0,-6 1 16,-6-3-16,-3 5 0,-4 4 16,-2 2-16,-3 0 0,-5 2 15,-3 2-15,-1 1 0,-4 4 0,1 4 16,-3 2-16,-6 3 0,2 5 16,-1 3-16,0 5 0,4 1 15,2 3-15,-1 5 0,0 5 16,4 4-16,4 4 0,4 4 15,4 2-15,-1 4 0,4 2 16,3 4-16,4 3 0,5-3 16,3-1-16,6 3 0,2 0 15,5-3-15,3 0 0,6-1 16,3 1-16,4 2 0,4-2 0,2 3 16,1 3-16,5-3 0,3-6 15,7 4-15,5-1 0,6 6 16,-15-14-16,-11-10 0</inkml:trace>
  <inkml:trace contextRef="#ctx0" brushRef="#br0" timeOffset="82116.5772">9894 7305 0,'0'0'0,"0"0"16,0 0-16,0 0 0,0 0 0,0 0 15,0 0-15,0 0 16,0 0-16,0 0 0,0 0 15,-11 28-15,11-28 0,-12 25 16,12-25-16,-18 29 0,9-12 0,-2 2 16,0 2-16,0 0 0,0 1 15,-1 6-15,1-3 0,2-3 16,1-1-16,2-3 16,0-1-16,1-1 0,0-3 0,2-2 15,0-2-15,2-1 0,1 0 16,3-6-16,4-3 0,-3 0 0,-1 0 15,1 1-15</inkml:trace>
  <inkml:trace contextRef="#ctx0" brushRef="#br0" timeOffset="82635.7738">10681 6943 0,'0'0'0,"0"0"0,0 0 15,0 0-15,0 0 0,0 0 16,0 0-16,0 0 0,-10 24 0,10-24 16,-13 26-1,13-26-15,-21 31 0,9-12 0,-1 3 16,-2 0-16,1 3 0,-8 10 15,-3 0-15,0 0 0,3-1 0,-4 9 16,2 1-16,3-6 0,2-1 16,-1 3-16,2-3 0,6-4 15,3-2-15,3-5 0,1-3 16,2-2-16,2-5 0,1 0 16,1-2-16,1-4 0,3-2 15,0-2-15,3-2 0,0-2 16,0-1-16,6-3 0,2-2 15,0-1-15,0 1 0,4-3 16,0-5-16,-2 2 0,-2 0 0,1-3 16,-2-1-16,1 1 0,-2 0 15,-3-1-15,-2 1 16,-3 0-16,0 1 0,-4-1 0,-2-1 16,-2 3-16,-3 1 0,-2 1 15,-3-1-15,-2 0 0,-2 3 0,-5 3 16,-6 1-16,2 0 15,0 2-15,0-1 0,4 0 0,4 1 16</inkml:trace>
  <inkml:trace contextRef="#ctx0" brushRef="#br0" timeOffset="84450.8376">11892 7053 0,'0'0'0,"0"0"0,0 0 16,0 0-16,0 0 0,0 0 0,0 0 15,24 14-15,-24-14 0,18 13 16,-18-13-16,19 16 0,-19-16 16,19 16-16,-9-2 0,-1-3 15,-2 3-15,-4 0 0,-2 1 16,-2-1-16,-1 0 0,-5-1 15,-3 1-15,-2 0 0,-2-2 0,-6 3 16,-2-1-16,0 1 0,0-2 16,-1-1-16,-1-2 0,3 1 15,3-4-15,-2 0 0,4 1 16,5-5-16,2 2 0,1-3 16,1 1-16,2-1 0,0-1 15,3 0-15,2-1 0,0 0 16,4 2-16,3-4 0,4-1 15,0-1-15,1 0 0,4 1 16,-1 2-16,1 0 0,-1 0 0,2 1 16,1 1-16,0 1 0,-1-2 15,-3 7-15,-1-1 0,-1 1 16,-2-2-16,-1 2 0,-1 4 16,-3 0-16,0 1 0,-4 1 15,-3 4-15,-2-2 0,-1-1 0,-4 0 16,-2 3-16,-1-2 15,-1-1-15,-1 1 0,1-1 16,0 0-16,0-3 0,-2 2 0,-1-3 16,1 0-16,2-2 0,1 0 15,2-3-15,1-2 0,2-3 16,2-3-16,4-6 0,0 3 16,0 0-16,0 1 0</inkml:trace>
  <inkml:trace contextRef="#ctx0" brushRef="#br0" timeOffset="84751.7119">12272 7244 0,'0'0'0,"0"0"16,0 0-16,0 0 0,20-6 0,-20 6 16,0 0-16,31 2 15,-19 1-15,0 3 0,1 0 16,-2 2-16,-1 2 0,-4 0 15,-1 3-15,-5-1 0,-4 3 0,-5 4 16,-4-1-16,0 0 16,-1-1-16,-3 0 0,-2 0 0,2-1 15,-1 0-15,-1 3 0,3-2 16,3-2-16,1-1 0,7-2 16,3 0-16,3-4 0,3 1 15,7-3-15,5 0 0,0 0 16,1-2-16,4 1 0,3-1 15,-2 0-15,-1 0 0,0-1 16,-4 0-16,-3-1 0</inkml:trace>
  <inkml:trace contextRef="#ctx0" brushRef="#br0" timeOffset="85433.905">11675 7999 0,'0'0'0,"0"0"0,0 0 0,0 0 16,32 6-16,-32-6 0,37 4 15,-13-1-15,3 2 0,4-3 16,3-1-16,9 0 0,0 0 0,3-2 15,4-1-15,8-2 0,-2-3 16,8-5-16,-2-1 16,-4-1-16,-6 0 0,6-9 0,-2-5 15,-6 0-15,-6-1 0,-1-2 16,-1-2-16,-7 0 0,-5 2 16,1-9-16,-3-2 0,-4 3 0,-6 1 15,-2-1-15,-3-2 16,-4 3-16,-4 1 0,-5-3 15,-3-3-15,-6 1 0,-4 1 0,-1 1 16,-2 2-16,2 2 0,0 5 16,-10-3-16,-5-2 0,0 2 15,0-1-15,-5 5 0,-4-1 16,0 3-16,3 6 0,-7-1 16,-4 2-16,4 1 0,4 4 15,-6-1-15,-3 3 0,4 2 16,4 2-16,-5 0 0,-4 6 15,7 1-15,3 0 0,-4 2 16,-3 2-16,6 2 0,5 0 0,-4 8 16,-5 3-16,5 1 0,5 3 15,0 7-15,0 3 0,3 1 16,2 2-16,4 6 0,1 2 16,7-3-16,2-1 0,5 5 15,4 2-15,2 1 0,2 0 0,3 3 16,2 1-16,4-2 15,2-5-15,7 4 0,7 2 16,-1-3-16,-1-2 0,20 20 16,3-4-16,-14-22 0,1-2 0,26 18 15,6 0-15,-10-11 0,-6-7 16,-15-10-16,-11-8 0,-7-4 0</inkml:trace>
  <inkml:trace contextRef="#ctx0" brushRef="#br0" timeOffset="87416.9865">21977 5745 0,'0'0'0,"0"0"0,0 0 0,26 13 16,-17-9-16,3 1 0,4 2 0,1 3 16,3 0-16,10 4 0,3 0 15,0-2-15,0 1 0,12 2 16,4 3-16,-1-4 0,2-4 16,11-2-16,0-1 0,0 0 15,-1-4-15,8-2 16,7-1-16,1-1 0,-10-5 0,4-1 15,-8-1-15,-1-8 0,-1-3 16,-4 0-16,-3 2 0,-2-5 16,-2 1-16,14-15 0,-12 4 15,-5-2-15,-3 1 0,-7-3 16,-2-1-16,-7-2 0,-3 0 0,-5-2 16,-5 1-16,-7 11 0,-1-5 15,-2-17-15,-4 3 0,-3 20 16,-2-4-16,-4-5 0,-3-5 15,-3 1-15,-3-1 0,-3 0 16,-2 1-16,-3 2 0,-4 4 16,-15-19-16,2 1 0,-4 9 15,-2 6-15,0 5 0,3 5 16,-5 2-16,-1-1 0,-3 3 16,-1 4-16,4 9 0,3 5 0,-7 1 15,-3 2-15,0 0 0,3 1 16,1 8-16,0 6 0,0-1 15,1-2-15,0 1 0,0 2 16,5 8-16,5 5 0,-6 0 16,-3-1-16,7-1 0,5-1 0,-1 8 15,-1 3-15,6 3 16,3 0-16,2 2 0,0 2 16,3 0-16,3-1 0,7 5 15,5 2-15,0-3 0,2-1 0,2 1 16,3 0-16,1-2 0,2-1 15,3 0-15,2 0 0,2-4 16,4-2-16,1 0 0,2 2 16,-3-19-16,2 0 0,2 6 15,1 4-15,2-3 0,3 0 0,2-3 16,1-1-16,0-2 16,-1-4-16,-5-2 0,1-1 15,-1 1-15,0-1 0,1-1 0,-1-2 16,-3-2-16,0-2 0,-1-1 15,0 0-15,0-1 0,-1 1 16,0-1-16,-1 2 0,1 0 16,0 3-16,-1-4 0,-3 1 15,0 0-15</inkml:trace>
  <inkml:trace contextRef="#ctx0" brushRef="#br0" timeOffset="237737.4258">2944 8778 0,'0'0'15,"0"0"-15,0 0 0,0 0 0,0 0 16,0 0-16,0 0 16,0 0-16,0 0 0,0 0 0,0 0 15,0 0-15,0 0 0,0 0 16,0 0-16,0 0 0,16 24 16,-16-24-16,12 18 0,-12-18 15,10 24-15,-10-24 0,9 29 16,-5-17-16,-1-1 0,1-1 15</inkml:trace>
  <inkml:trace contextRef="#ctx0" brushRef="#br0" timeOffset="238206.2453">2631 9349 0,'0'0'0,"0"0"0,0 0 15,0 0-15,0 0 0,0 0 16,23-8-16,-23 8 0,25-9 0,-25 9 16,28-12-16,-12 5 0,0 2 15,3-4-15,2 1 0,-1 0 16,-2 2-16,6-1 0,0 2 16,-4-1-16,-2 0 0,0 2 15,-5 2-15,-1 2 0,-2 2 0,-2 2 16,-2 1-16,-1 2 0,-2-1 15,-3 6-15,-3 1 16,0 3-16,-3 0 0,0 4 0,-3 3 16,1 1-16,0 0 0,1 2 15,-4 2-15,0 1 0,-1-5 0,-1 0 16,3-1-16,2-3 16,0-2-16,2-1 0,3-7 15,0 0-15,0-1 0,-1-3 16,4-1-16,0-3 0,4-1 0,2-6 15,3-4-15,-1-2 0,3-2 16,0-6-16,3-4 16,0-1-16,1 2 0,7-13 0,3-5 15,-3 4-15,-2 2 0,4-9 16,-2-1-16,-5 9 0,-5 8 0,-2 6 16</inkml:trace>
  <inkml:trace contextRef="#ctx0" brushRef="#br0" timeOffset="238988.6651">3362 8765 0,'0'0'0,"0"0"15,0 0-15,0 0 0,0 0 16,0 0-16,0 0 0,0 0 16,11 28-16,-11-28 0,4 24 15,-4-24-15,3 33 0,-5-14 16,-2 0-16,0 0 0,-2 2 0,1-1 15,-2 1-15,-2 3 0,2-2 16,-2-1-16,2-1 0,-2-3 16,3-2-16,1-4 0,0-1 15,2-2-15,0 1 0,2-5 16,1-2-16,0-2 0,5-5 16,0-1-16,4-3 0,-1-2 15,3-2-15,0-4 0,0 0 16,-1 0-16,0 0 0,0 0 15,2-1-15,-2 0 0,0 2 0,1-1 16,-1 1-16,-2 0 0,2 2 0,0 0 16,2 2-16,-4 1 15,1 1-15,-2 2 0,-2 2 16,2 0-16,-3 0 0,0 4 16,1 1-16,0 1 0,-1 1 15,-1 2-15,0 2 0,1 4 16,-1-1-16,-1 3 0,-2 2 15,-3 2-15,0 0 0,-6 8 0,-3-1 16,2 0-16,-2 2 0,-1-2 16,-1 3-16,2-2 0,-1-3 15,-6 6-15,0 1 0,0-3 16,1-3-16,-2-1 0,-1-2 16,4-1-16,0-3 0,2-1 15,3-3-15,0 0 0,3-2 0,5-1 16,1-1-16,-1-2 15,2 0-15,2-4 0,2 2 0,2-3 16,-1 0-16,1-3 0,4 0 16,2-2-16,2-1 0,5-1 15,2-2-15,-1 0 0,-1 2 16,1 1-16,1 2 0,0-1 16,0 2-16,-2-1 0,1 2 15,-2 1-15,0 2 0,-3 3 16,-1 0-16,-2 4 0,-1 2 0,-6 3 15,0 5-15,-3-1 0,-3 0 16,-3 3-16,-4 3 16,-2-1-16,-4 1 0,-4 4 0,-1-2 15,2 0-15,-3-1 0,-1-2 16,-1 0-16,4-5 0,1-1 16,1-3-16,2-1 0,3-4 15,3-2-15,-3-2 0,2-4 16,1-1-16,3 2 0,1-1 0</inkml:trace>
  <inkml:trace contextRef="#ctx0" brushRef="#br0" timeOffset="239305.7931">3302 9226 0,'0'0'0,"0"0"16,0 0-16,0 0 0,0 0 0,0 0 15,0 0-15,9 26 0,-9-26 16,12 19-16,-12-19 0,16 30 16,-6-15-16,0 3 0,2 3 15,1-2-15,2-1 0,4 8 16,2 0-16,-1-3 0,-1 1 16,0-3-16,-1-2 0,2 0 0,1 1 15,5 1-15,-2-2 16,-2-1-16,-1-2 0,1-3 15,-2-1-15,-1-2 0,-1-1 0,3 0 16,1-3-16,-1 1 16,0-1-16,-2-3 0,0-3 0,-4 0 15,-2 0-15,-4 0 0</inkml:trace>
  <inkml:trace contextRef="#ctx0" brushRef="#br0" timeOffset="242641.607">5192 8724 0,'0'0'0,"0"0"15,0 0-15,0 0 0,0 0 0,0 0 16,0 0-16,0 0 0,0 0 15,0 0-15,2 25 16,-2-25-16,0 0 0,-1 37 0,1-37 16,-1 38-16,0-17 0,-2 4 15,1 3-15,-1 0 0,0 1 16,-2 8-16,-1 1 0,1-2 16,1-1-16,-2 5 0,2 0 15,-2-4-15,1 0 0,0-2 16,0 0-16,0-5 0,1-3 0,0-3 15,0-1-15,-1-2 16,1-3-16,1-4 0,0 0 0,1-4 16,-1-1-16,2-3 0,0 0 15,1-2-15,0-3 0,-3 1 16,3-1-16,-3-4 0,0-1 16,2-2-16,-1-1 0,1-1 15,1-2-15,3-3 0,1-2 16,-1 1-16,1-1 0,3 1 15,1-2-15,-1 1 0,0 0 0,1-1 16,-1-1-16,0 3 0,1 2 16,-2 1-16,0 3 0,1-1 15,-1 1-15,1 1 0,2 0 16,0 2-16,1 1 0,3 1 16,-2-1-16,1 3 0,0 0 15,0 5-15,0 0 0,-1 3 16,-1 0-16,-2 1 0,-1 2 15,-1 1-15,-2-1 0,0 2 16,-2 0-16,0 2 0,-2-1 0,-2 1 16,-1 3-16,-2-2 0,0 1 15,-2 0-15,-4-1 0,0-1 16,0 1-16,0-1 0,-3-1 16,3-1-16,0 0 0,0-2 15,-2-1-15,3 1 0,1-2 0,0-1 16,-1-3-16,-1-1 0,1-1 15,3-4-15,4-1 16,0-2-16,0 3 0,2 1 0</inkml:trace>
  <inkml:trace contextRef="#ctx0" brushRef="#br0" timeOffset="243172.457">5505 9326 0,'0'0'0,"0"0"0,0 0 16,0 0-16,0 0 0,5 20 0,-5-20 15,1 21-15,-1-21 0,0 24 16,0-9-16,-1-1 0,1 1 16,-3 0-16,1 0 0,-1-1 15,-1-1-15,1-1 0,0 0 16,-3-1-16,2-1 0,0-1 15,1-2-15,1 0 0,0-2 0,1 0 16,1-2-16,0-3 0,0 0 16,1-2-16,1-3 0,1 0 15,0 0-15,3-3 0,-2-2 16,2 0-16,-1 1 0,3-2 16,1-1-16,1 2 0,0 0 0,4-3 15,-2-1-15,2 2 16,-3 1-16,0 1 0,-1-1 15,-2 1-15,2 4 0,-2 1 0,0 2 16,-2 1-16,1 1 0,-2 1 16,2 2-16,0 1 0,-3 1 15,1 1-15,-1 3 0,-1 0 16,-1 1-16,0 0 0,0 2 16,-2 0-16,-2-1 0,0 3 15,-1 3-15,2-5 0,0 0 0,-1 3 16,-2 0-16,2-3 15,0 0-15,0-3 0,1-1 16,-2-1-16,2-1 0,1 0 0,0-3 16,4 0-16,-1-1 0,-1 0 15,0-1-15,1 2 0</inkml:trace>
  <inkml:trace contextRef="#ctx0" brushRef="#br0" timeOffset="243590.9952">6742 8772 0,'0'0'0,"0"0"15,0 0-15,-9 18 0,9-18 16,-10 19-16,10-19 0,-12 32 16,3-14-16,0 4 0,-3 4 15,1 1-15,-2 1 0,-6 8 16,1-1-16,-3-1 0,1-2 0,-4 7 15,1-1-15,0-5 0,4-2 16,-7 4-16,1-1 16,2-6-16,2-4 0,3-4 0,3 0 15,0-4-15,3-2 0,-1-4 16,-1-2-16,3-5 0,2-1 16,0-1-16,2 0 0,4 1 0</inkml:trace>
  <inkml:trace contextRef="#ctx0" brushRef="#br0" timeOffset="243989.3044">6323 9151 0,'0'0'0,"0"0"0,0 0 0,21-10 16,-21 10-16,23-11 0,-4 4 15,0 0-15,-2 2 0,11-5 16,3-1-16,-3 3 0,0 2 0,1 1 15,3 0-15,-4 0 0,1-1 16,2 2-16,-2 0 16,-4 2-16,-3 1 0,-2 1 0,-1 2 15,-3 1-15,-2 2 0,2 1 16,-1 1-16,-4 0 0,-1 1 16,-2 3-16,-2 2 0,-2 2 15,-3 1-15,-1 2 0,-1 2 16,-5 1-16,0-1 0,-3 6 15,-1 2-15,0-2 0,0-1 0,0 2 16,1 2-16,-2-4 0,2-3 16,-3-1-16,0-3 0,1-2 15,3-1-15,-1-2 0,-2 0 16,3-2-16,1-2 0,-1-3 16,1-1-16,-2-3 0,0-4 15,2-4-15,-3-4 0,2 2 0,3 1 16,-1 1-16</inkml:trace>
  <inkml:trace contextRef="#ctx0" brushRef="#br0" timeOffset="244177.8664">6587 9215 0,'0'0'0,"0"0"0,0 0 16,0 0-16,0 0 0,0 0 15,0 0-15,24 13 0,-24-13 0,0 0 16,22 10-16,-22-10 0,0 0 16,20 10-16,-20-10 15,0 0-15,0 0 0,14 4 0,-13-3 16,-1-1-16</inkml:trace>
  <inkml:trace contextRef="#ctx0" brushRef="#br0" timeOffset="244360.2419">6441 8909 0,'0'0'0,"0"0"0,0 0 16,0 0-16,0 0 0,0 0 15,23 7-15,-23-7 0,21 13 0,-21-13 16,19 12-16,-19-12 0</inkml:trace>
  <inkml:trace contextRef="#ctx0" brushRef="#br0" timeOffset="245056.3879">7919 8638 0,'0'0'0,"0"0"15,0 0-15,-29-5 0,29 5 0,-32-5 16,12 4-16,-1 1 0,0 1 15,-5 2-15,1 1 0,2 0 16,5 0-16,0 2 0,3 0 16,1 1-16,5 0 0,2 2 15,4 2-15,-1 2 0,4 2 16,0 1-16,4 2 0,-1 1 16,1 1-16,1 1 0,0 3 15,0 0-15,-4 0 0,1 6 16,-4 1-16,-2-2 0,-1-3 15,-3 1-15,-2 0 0,0-3 16,2-2-16,-5-4 0,1-2 16,-1-1-16,0-2 0,-4-2 15,2-2-15,3-2 0,0-1 0,3-2 16,1-2-16,1-1 16,3 0-16,2-4 0,1 0 15,1-2-15,0 1 0,2 0 0,2-2 16,1 1-16,1 1 0,1 1 15,2-2-15,1 3 0,-3 1 16,2 1-16,0 1 0,-2 1 16,-1 1-16,0 3 0,-2 3 15,1 0-15,-2 3 0,-1 2 16,0 3-16,-1 8 0,-1 1 0,-1 3 16,0 3-16,0-1 0,-1 1 15,-1 5-15,-1-1 0,0 0 16,-1-4-16,3 1 0,2 0 15,2-4-15,2-1 0,1-5 16,2-2-16,1-4 0,0-3 16,3-5-16,3-2 0,-3-4 0,-2 1 15,-2-1-15</inkml:trace>
  <inkml:trace contextRef="#ctx0" brushRef="#br0" timeOffset="245656.7897">8323 9070 0,'0'0'0,"0"0"16,3-16-16,-1 7 0,1 0 0,1-1 16,-2-2-16,-1-1 0,-2 0 0,-3-2 15,0 0-15,-2 2 16,-2 2-16,-1 1 0,-1 3 15,-1 3-15,-1 2 0,-4 2 16,-1 4-16,-1 2 0,-1 3 0,2 3 16,0 3-16,-1 1 0,1 3 15,-1 2-15,2 2 16,-3 5-16,2-1 0,4-1 0,2 0 16,2-2-16,3-3 0,1-1 15,3-2-15,1-2 0,1-3 16,3-2-16,4-1 0,2-3 15,-2 0-15,2-3 0,0-2 16,0 0-16,1-1 0,1-4 0,2-2 16,1-3-16,2 0 0,-3-3 15,2-1-15,1 0 0,-4-1 16,1 1-16,-3-1 16,0 0-16,-1 0 0,0-2 0,-1 0 15,-2 2-15,0-1 0,-1 3 16,2 1-16,-4 0 0,1 4 15,0 1-15,-1 1 0,-1 1 0,1 0 16,-3 3-16,0 0 16,0 6-16,-2 1 0,0 0 0,0 2 15,0 0-15,0 1 0,-1 1 16,1 2-16,1 0 0,-2 1 16,1 3-16,-1 0 0,2-1 15,0-2-15,1 1 0,0-1 16,0-2-16,1 1 0,1-1 15,2 1-15,-1-2 0,4-1 0,-1-3 16,3-6-16,-4 1 0,-1 0 16,0-1-16</inkml:trace>
  <inkml:trace contextRef="#ctx0" brushRef="#br0" timeOffset="246856.3146">8498 9245 0,'0'0'0,"0"0"15,0 0-15,0 0 0,0 0 0,0 0 16,0 0-16,0 0 0,0 0 0,0 0 15,0 0-15,0 0 0,0 0 16,0 0-16,12 23 16,-12-23-16,0 0 0,-3 24 0,3-24 15,-5 23-15,5-23 0,-4 26 16,0-14-16,2 1 0,0-1 16,0-1-16,-2-1 0,2-1 15,0-1-15,0-2 0,1 0 16,0 0-16,0-2 0,-1 0 15,1 0-15,0-1 0,0-1 0,1-2 16,0 0-16,0 0 0,0-5 16,1-1-16,1-1 0,2-2 15,-1 1-15,0-3 0,2 0 16,-2-1-16,3 1 0,0 2 16,1-1-16,1 0 0,-1 0 0,0 0 15,0-2-15,-1 2 0,1 1 16,-1-1-16,1 0 0,0 2 15,-1-1-15,1 2 0,-1 0 16,1 1-16,1 2 0,0 0 16,-1 2-16,2-1 0,-2 2 15,0 1-15,1 1 0,0 2 16,0 0-16,-2 2 0,0 1 16,-1 0-16,1 2 0,-2-2 15,1 2-15,-3-1 0,1 0 0,-1 0 16,-1 2-16,0 0 15,1 0-15,-2 0 0,0 1 0,0 0 16,0-1-16,-2 1 0,2 0 16,-1-2-16,0 0 0,0-2 15,0-1-15,1 2 0,0-2 16,0 1-16,0-2 0,0 1 16,0-2-16,0-3 0,2 2 15,-2-2-15,4-2 0,-2 1 16,0 0-16,-2 1 0</inkml:trace>
  <inkml:trace contextRef="#ctx0" brushRef="#br0" timeOffset="247956.0473">9069 8715 0,'0'0'0,"0"0"0,0 0 16,0 0-16,0 0 0,0 0 0,24-13 15,-24 13-15,21-4 0,-21 4 16,26-4-16,-14 2 0,0 1 15,-1 1-15,0 0 0,-1 2 0,-1 1 16,-3 1-16,0 1 16,-2 0-16,-3 2 0,-2 1 0,-2 2 15,-3 2-15,-1 1 0,-4 1 16,-4 2-16,2-2 0,0 1 16,-4 7-16,1 1 0,-1-3 0,1-1 31,0 0-31,3 1 0,2-1 0,3-2 15,2 2-15,2-1 0,3-5 0,2 0 0,4-3 16,2-1-16,1 1 0,1-3 16,3-1-16,3-2 0,1-1 15,-1-1-15,1-1 0,-1 0 16,-2-1-16,1 0 0,-5 0 16,-1 0-16,0 0 0,-1 0 15,-2 0-15,-1 1 0,-2 0 0,-2-1 16,1 5-16,-2-1 15,-1 1-15,-2 0 0,0 2 0,-2 2 16,2 0-16,1 1 0,-3 1 16,-1 2-16,2 1 0,-1 1 0,0 6 15,0 0-15,2 1 16,2 2-16,-1 0 0,1 3 16,1 0-16,0-1 0,0 0 15,0 1-15,0 3 0,-1-2 0,0 1 16,1 0-16,-1-3 0,0-2 15,-1 0-15,-1 0 16,-1-1-16,0-4 0,1-2 0,0-3 16,-1-2-16,1-3 0,-1-1 15,2-1-15,-1-4 0,-1 1 16,2-4-16,-4-6 0,3 1 0,1 2 16,-1 0-16</inkml:trace>
  <inkml:trace contextRef="#ctx0" brushRef="#br0" timeOffset="248207.3378">9555 8986 0,'0'0'16,"0"0"-16,0 0 0,0 0 0,0 0 15,0 0-15,18 23 0,-18-23 16,13 24-16,-13-24 0,16 29 16,-9-14-16,0 2 0,0 0 15,-1 1-15,0-1 0,-1 0 16,0-1-16,-2-1 0,0 0 0,-1-4 16,1-1-16,-2 0 15,0-4-15</inkml:trace>
  <inkml:trace contextRef="#ctx0" brushRef="#br0" timeOffset="248656.0457">9788 9074 0,'0'0'0,"0"0"16,0 0-16,29-14 0,-29 14 0,29-11 16,-5 6-16,-1-2 15,1 1-15,11-2 0,4 0 16,-2 2-16,0 2 0,7 1 15,0 2-15,-4-1 0,-5 1 0,0 2 16,-6 1-16,-9 0 0,-4 1 16,-5 3-16,-4 2 0,-6 2 15,-4 1-15,-9 1 0,-8 1 16,-3 2-16,-3-1 0,-6 1 16,-6 1-16,-2-2 0,-1-1 15,-7 6-15,0 3 0,5-6 16,2-2-16,0-1 0,2-3 15,9-1-15,6-1 0,6-3 0,6-1 16,4-1-16,3-2 0,8-2 16,7-2-16,3-1 0,5-1 15,5-3-15,4-1 0,2-1 16,3 0-16,7-2 0,0-1 16,-3 3-16,-2 1 0,-3-1 15,-3 3-15,-6 0 0,-5 0 16,-2-1-16,-3-1 0,-5 1 0,-1-1 15,-4-1-15,-3-3 0,-3 1 16,-3 0-16,2 3 0,0 2 16,2 1-16</inkml:trace>
  <inkml:trace contextRef="#ctx0" brushRef="#br0" timeOffset="248957.2405">10022 8820 0,'0'0'0,"0"0"16,0 0-16,0 0 0,0 0 0,0 0 16,0 0-16,10 25 0,-10-25 15,5 25-15,-3-7 0,-1 3 0,1 2 16,-1 4-16,-1 4 16,0 2-16,0-1 0,-1 13 15,-1 1-15,1 6 0,-1-3 0,0-3 16,0-1-16,1-3 0,0-4 15,-2 3-15,1-4 0,2-3 16,1-5-16,0-4 0,2-3 16,-2 0-16,0-5 0,0-3 15,1-2-15,0-7 0,2-3 16,-1-6-16,1-7 0,0 3 0,-1 1 16,-1 1-16</inkml:trace>
  <inkml:trace contextRef="#ctx0" brushRef="#br0" timeOffset="250039.1069">10794 8650 0,'0'0'0,"0"0"0,0 0 16,0 0-16,0 0 0,0 0 0,6 22 16,-6-22-16,0 0 0,-2 36 15,2-36-15,-8 31 0,4-18 16,0 1-16,-1-1 0,2-2 16,1-3-16,-1-1 0,2 1 15,2-2-15,3 2 0,2-3 16,3-2-16,1 0 0,0 0 0,4-2 15,4-2-15,0-2 0,0 1 16,7-1-16,0 0 0,-2 0 16,-1 0-16,1 1 0,1 1 15,-5 0-15,-1 1 0,-4 1 16,-3 2-16,-5 1 0,-4 0 16,-6 2-16,-6 2 0,-3 4 15,-4-1-15,-6 2 0,-7 3 16,-1-2-16,0 1 0,-12 3 0,-3 3 15,0-1-15,-1-1 0,-8 4 16,2 2-16,5-5 0,3-2 16,-1 1-16,8-3 0,7-4 15,7-1-15,6-4 0,6-2 16,3-1-16,2-3 0,10 1 16,3 0-16,7-2 0,6-3 0,7-1 15,7-1-15,4-2 0,5-1 16,14-2-16,5-1 15,-3 1-15,-1 1 0,10 1 0,0 0 16,-6 2-16,-5 2 0,6 1 16,-3 1-16,-10 4 0,-9 4 15,-6 2-15,-3 5 0,-7-2 16,-3 0-16,-6 0 0,-3 0 16,-6 0-16,-4 1 0,-4 3 15,-5 0-15,0-1 0,-2 0 0,-6 0 16,-3 0-16,-3-2 0,-2-3 15,-2 0-15,0 1 0,-2-3 16,0-2-16,-2-2 0,-1 0 16,4-3-16,1-2 0,-2-2 15,1-3-15,3-2 0,3-4 16,2-2-16,3-4 0,1 1 16,3 0-16,3-1 0,0-1 15,2-1-15,3 0 0,0-2 0,0 1 16,2 6-16,1 2 0,0-2 15,0 0-15,0 2 0,0 2 16,0 3-16,0 2 0,1 0 16,1-1-16,-1 3 0,1-1 15,-2 6-15,2-2 0,-2 2 16,3 7-16,0-3 0,-1 4 0,0 3 16,0 5-16,0 2 0,0 0 15,-2 5-15,0 5 16,-2 0-16,1 0 0,0 9 15,1 4-15,-1 0 0,0 0 0,-2 1 16,-2 3-16,1 5 0,-1-5 16,1 5-16,0 2 0,-1-5 15,1-5-15,-2 6 0,1-1 16,-1-7-16,1-4 0,-3-2 16,-1 0-16,0-5 0,2-3 0,-1-3 15,0-1-15,2-4 0,0-4 16,2-5-16,-1-3 0,2-2 15,0-2-15,-4-5 0,-1-7 16,2-3-16,-1-5 0,2-6 16,-1-4-16,2 3 0,0 7 15,1 2-15</inkml:trace>
  <inkml:trace contextRef="#ctx0" brushRef="#br0" timeOffset="250390.3087">10858 9174 0,'0'0'0,"0"0"15,0 0-15,0 0 0,0 0 0,0 0 16,0 0-16,-13 23 16,13-23-16,-17 19 0,17-19 15,-29 26-15,15-13 0,-3 2 16,-1 2-16,-3 0 0,-1 0 0,-6 4 15,2-2-15,1 0 0,2-1 16,1-1-16,0-2 0,2 0 16,2-3-16,-1 1 0,2-2 15,6-4-15,1 0 0,2-1 16,2-3-16,0 1 0,2-2 0,-1 2 16,2-2-16,1-1 15,0-1-15,2 0 0,0 0 16,-2-1-16,0-2 0,2-2 0,2-1 15,0-2-15,0 1 0,0 0 16,-1 2-16,0-1 0</inkml:trace>
  <inkml:trace contextRef="#ctx0" brushRef="#br0" timeOffset="251614.4078">11770 8988 0,'0'0'0,"0"0"0,0 0 0,0 0 15,0 0-15,0 0 0,0 0 16,13 27-16,-13-27 0,1 28 16,-1-28-16,-3 35 0,-1-15 0,-1 2 15,-3 2-15,-1-1 0,0-2 16,-2 7-16,0-2 0,1-1 15,1-2-15,0-4 0,1-1 16,1-3-16,2-2 0,0-2 16,2-3-16,1-1 0,0 0 15,2-7-15,0 0 0,3-7 16,0 2-16,6-6 0,4-2 16,1 0-16,0-2 0,1-1 15,2-4-15,-1 2 0,1 2 0,2 0 16,1 1-16,3-5 0,-1 2 15,-1 2-15,-1 2 0,-3 1 16,-1 2-16,-1 4 0,1 1 16,-3 2-16,-1 2 0,-1 4 15,0 4-15,-3 0 0,-2 1 0,0 2 16,-1 2-16,-1 2 16,-3-1-16,-1 1 0,-2 3 15,-1 0-15,1-2 0,0-2 0,0 1 16,0-2-16,-1 0 0,1-2 15,1-1-15,0-1 0,0-3 16,0 0-16,1 0 0,0-4 16,0 0-16,5-1 0,3-3 15,1-2-15,1-2 0,2-1 16,1-3-16,0 0 0,2 0 0,3-3 16,2 1-16,-1 0 0,-1 1 15,-2 2-15,1 2 16,-3 0-16,-1 1 0,-1 2 15,-1 1-15,0 2 0,-1 1 0,-1 2 16,0 2-16,-2 1 0,-2 2 16,-2 3-16,0 1 0,-2 2 15,-1 2-15,0-1 0,-1 3 16,0-2-16,-2 2 0,1-1 16,-1 2-16,0-3 0,-1-1 0,2-3 15,0 0-15,1-5 16,1-4-16,-2 4 0,2-4 15,-2 3-15</inkml:trace>
  <inkml:trace contextRef="#ctx0" brushRef="#br0" timeOffset="251906.0583">12671 9063 0,'0'0'16,"0"0"-16,0 0 0,0 0 0,25-3 15,-25 3-15,21 1 0,-11 0 16,0 0-16,-1 1 0,-1 2 16,0 0-16,-1 3 0,-2 2 15,0 3-15,-2 0 0,-1 1 16,-2 0-16,-1 3 0,-1-2 16,-1 0-16,-4 5 0,-1 0 15,2-3-15,0-4 0,1 2 16,0-2-16,1-3 0,-1-2 0,3-2 15,0 0-15,3-2 0,3-3 16,2-1-16,1-4 0,-2 2 16,-1 0-16,1 1 0</inkml:trace>
  <inkml:trace contextRef="#ctx0" brushRef="#br0" timeOffset="252789.8426">12967 8776 0,'0'0'0,"0"0"0,0 0 16,16-13-16,-16 13 0,19-11 15,-4 4-15,-1 0 0,0 0 0,3 2 16,1-1-16,0 1 16,3 0-16,5 2 0,-2 1 15,-1-1-15,-2 2 0,-1 1 0,-1 1 16,-2 3-16,0 1 0,-3 4 15,-1 4-15,-4 0 0,-2 1 16,-4 3-16,-2 1 16,-2 2-16,-1-1 0,-4 3 0,-1 2 15,-2-1-15,-1 1 0,-4 5 16,-2 1-16,-1-1 0,-2-1 0,0-2 16,1-2-16,3-2 15,1-3-15,0 2 0,1-3 16,2-1-16,1-1 0,1-3 0,2-2 15,0-3-15,2-1 0,1-1 16,3-3-16,1 0 0,1-1 16,3-1-16,1-2 0,1-2 15,0-1-15,4-1 0,2-2 16,3 1-16,0-1 0,2-1 16,0-2-16,0 1 0,-2-1 0,2 3 15,2-1-15,-1 1 0,1 0 16,1 1-16,-1-2 15,-2 3-15,-1 3 0,-2 0 0,-1 1 16,0 1-16,0 1 0,-2 2 16,0 1-16,-3 1 0,0 1 15,-2 4-15,-3 1 0,-1 1 16,-2 1-16,-2 2 0,-2 0 16,-1 0-16,0 0 0,-4 0 0,-2 4 15,-2-2-15,-3 1 0,0 0 16,-3-1-16,1-1 0,1 0 15,-4 2-15,0-3 0,0-2 16,0-3-16,0-1 0,0-3 16,3-2-16,4-2 0,2-3 15,1-2-15,4 1 0,2-2 16,1-1-16,3 0 0,0-1 16,1-1-16,2 0 0,2 0 15,-1 2-15,0 0 0,1 0 0,-1 1 16,-1 0-16,0 1 0,-2 3 15,2-3-15,-2 3 0,3 1 16,-3 1-16,0 2 0,-3 0 16,0 3-16,-1 0 0,-3 2 15,-1 0-15,0 1 0,-6 2 16,-2 1-16,-1 1 0,1-1 0,-6 4 16,0-1-16,0-2 0,0-2 15,-1 1-15,1 0 0,3-2 16,1-2-16,2-1 0,3-2 15,2-1-15,1-1 0,4-3 16,1-3-16,4 0 0,3-3 16,-1 2-16,1 0 0,-1 1 15</inkml:trace>
  <inkml:trace contextRef="#ctx0" brushRef="#br0" timeOffset="253024.0601">13295 9576 0,'0'0'0,"0"0"15,0 0-15,20 9 0,-20-9 16,23 9-16,-8-3 0,1 0 16,-1 1-16,2 1 0,0 2 15,1 0-15,-1-1 0,6 3 16,-3 0-16,-1-1 0,-3-2 16,-2 0-16,-1-2 0,-2 1 15,-1-1-15,-2-2 0,-1 0 16,-2-2-16,1 1 0,-3-2 15,0 1-15,-1-1 0,1-1 0,-3-1 16,1-4-16,-1 2 0,0 0 0,0 2 16</inkml:trace>
  <inkml:trace contextRef="#ctx0" brushRef="#br0" timeOffset="253205.4941">14111 9535 0,'0'0'0,"0"0"0,0 0 0,0 0 16,0 0-16,0 0 0,0 0 16,0 0-16,0 0 0,0 0 0</inkml:trace>
  <inkml:trace contextRef="#ctx0" brushRef="#br0" timeOffset="255256.7566">5341 10213 0,'0'0'0,"0"0"0,0 0 0,0 0 16,0 0-16,0 0 0,-7 32 0,7-32 16,-4 23-16,4-23 0,-5 35 15,2-16-15,-1 5 0,0 0 16,-1 2-16,0 2 0,1 1 16,-3 10-16,-1 0 0,2 1 15,0 2-15,-3 11 0,3-3 16,-3-2-16,-1 1 0,0 8 15,4-6-15,-3-5 0,2-3 0,0-4 16,-2-6-16,3-1 0,-1-4 16,2-3-16,1-3 0,-1-5 15,2-2-15,-1-4 0,1-4 16,2-1-16,-1-2 0,2-4 16,-1-4-16,-1-2 0,0-2 15,1-3-15,1-3 0,1 3 16,3-3-16,2-3 0,0-1 15,2-3-15,0 2 0,6-6 16,1 0-16,1 0 0,2 3 0,1-2 16,0 2-16,-2 0 0,1 2 15,-1 4-15,1 0 0,4 4 16,0-1-16,1 2 0,-1 3 16,-4 1-16,-1 4 0,2 0 15,-3 6-15,2 0 0,-1 1 0,-1 3 16,-2 1-16,-3 2 15,-2 4-15,-2 0 0,-2 1 16,-5-1-16,-3 4 0,-4 0 16,0 0-16,-3 0 0,-2 3 0,-3-3 15,0 0-15,-7 0 0,-3 0 16,2-4-16,-2 0 0,4-3 16,1-4-16,0 3 0,-1 1 15,1-5-15,-2-4 0,4 1 16,-1-3-16,6-3 0,4-1 0,2-1 15,2 0-15,0 3 0</inkml:trace>
  <inkml:trace contextRef="#ctx0" brushRef="#br0" timeOffset="255822.6363">5717 10967 0,'0'0'0,"0"0"15,0 0-15,0 0 0,2 28 0,-2-28 16,0 25-16,0-10 0,0 0 16,-4 2-16,0 1 0,0 0 15,0 0-15,-1 0 0,0-1 16,-1 5-16,-1-1 0,2-6 16,-1 1-16,2-4 0,-1-1 15,2-4-15,0 0 0,2-4 16,1-3-16,-4 1 0,4-5 15,-2-1-15,2-1 0,2-4 16,-1-1-16,2 0 0,0 0 0,1-3 16,4 0-16,2-4 0,1-3 15,3 3-15,2-3 0,-2 3 16,0 3-16,0 0 0,-1-2 16,-1 3-16,0-1 0,0 1 15,-1 3-15,0 1 0,0 0 16,2 4-16,-1-1 0,-1 1 15,0 3-15,0 3 0,0 0 16,-1 6-16,-1-1 0,0 2 16,-2 0-16,0 2 0,-2 0 0,-1 1 15,-1 1-15,-2 3 0,0 1 16,-1 1-16,-1 0 0,-1 1 16,0-2-16,-4-1 0,2 1 15,-2 2-15,2-2 0,-1 1 16,1-2-16,-2-2 0,2 1 0,-1-2 15,2-2-15,0 1 0,2-2 16,-3-1-16,2-4 0,1-1 16,-2 0-16,3-2 0,0 0 15,3-4-15,-2-3 0,1 3 16,2-3-16,-4 4 0</inkml:trace>
  <inkml:trace contextRef="#ctx0" brushRef="#br0" timeOffset="256006.5897">6380 10810 0,'0'0'0,"0"0"0,26-3 0,-10 2 16,2-2-16,4 3 0,3-1 15,7 1-15,-1 1 0,1 2 16,2 1-16,2 2 0,-5-1 0,-7-1 15,-4-1-15,-4 0 0</inkml:trace>
  <inkml:trace contextRef="#ctx0" brushRef="#br0" timeOffset="256172.5995">6357 11078 0,'0'0'16,"0"0"-16,0 0 0,26-1 15,-26 1-15,34-2 0,-8 2 0,3 0 16,2 0-16,11-1 0,4 1 16,-7-3-16,-5 3 0,-8 0 15</inkml:trace>
  <inkml:trace contextRef="#ctx0" brushRef="#br0" timeOffset="256889.7734">7657 10902 0,'0'0'0,"3"-6"0,-2-2 0,3-2 15,2 0-15,-1-2 0,2-6 16,1-2-16,-2 0 0,0-1 15,-2-3-15,-1 2 0,-3 1 0,0-1 16,-2 1-16,-2 3 0,-3 0 16,-3-3-16,-2 6 15,2 1-15,0 4 0,-6-1 0,-3 7 16,0 1-16,-3 0 0,-7 5 16,1 2-16,-2 3 0,-1 4 0,0 7 15,1 3-15,-1 0 16,0 1-16,-5 7 0,3 3 15,6-1-15,2-1 0,6 1 16,2 2-16,5-1 0,3-1 0,0 2 16,5 0-16,2-8 0,2 0 15,3-1-15,1-3 0,4-2 16,-1-1-16,5-4 0,3-3 16,2-1-16,0-3 0,2-3 15,2-3 1,1 2-16,2-4 0,2-5 0,1-1 0,-7-1 15,-1-2-15,4-5 0,1 1 0,0-3 16,-2 1-16,0-4 0,-4-1 16,-1 2-16,-2 1 0,-1-1 15,-2-1-15,-1 2 0,-1 0 16,-3 0-16,0 3 0,-1 2 16,-4 5-16,1-2 0,-1 3 15,1 0-15,-1 3 0,-1 1 16,-1 3-16,0 0 0,0 0 0,-1 6 15,-3-1-15,2 5 0,0 1 16,0 2-16,0 2 16,-2 0-16,0 2 0,1 2 0,0 1 15,1-1-15,0-1 0,0 3 16,1 0-16,0-3 0,1 0 16,-3 0-16,3 0 0,0-4 15,0 0-15,3-3 0,-2 0 16,2-4-16,2 0 0,4-3 15,3-4-15,-1-1 0,-2 0 0,-1-1 16</inkml:trace>
  <inkml:trace contextRef="#ctx0" brushRef="#br0" timeOffset="257689.3381">7992 10971 0,'0'0'0,"0"0"16,0 0-16,0 0 0,0 0 0,-4 24 16,4-24-16,-6 18 0,6-18 15,-8 25-15,4-11 0,-3 0 16,1-2-16,0 4 0,-1 0 16,1-2-16,0 0 0,1-3 15,0 0-15,0-1 0,0-2 16,2 2-16,1-3 0,-1-1 15,1-2-15,1-3 0,1-1 16,0-1-16,1-3 0,1-1 0,2-2 16,-1-1-16,1 0 0,1-2 15,0 0-15,2-1 0,0-3 16,0 2-16,2-1 0,0-1 16,0 3-16,3-4 0,1-2 15,-1 3-15,0 3 0,-1 0 16,-1 3-16,-1 1 0,0 0 0,-2 1 15,-1 2-15,1 4 0,0 0 16,-2 2-16,1 2 0,-1 1 16,1 1-16,-1 2 0,1 1 15,-2 0-15,-1 1 0,0 1 16,0 2-16,-3-1 0,0-1 0,0 6 16,0-2-16,0-1 15,0 0-15,0-3 0,0 0 16,-2 0-16,1-4 0,-2-1 15,3-1-15,0 0 0,0-3 0,0-2 16,4 0-16,-2-4 0,-2 1 16,3-1-16,3-1 0,0-1 15,2-1-15,1-3 0,3-1 16,-2 2-16,1-3 0,0 1 16,0 0-16,3-4 0,2 2 0,-2 2 15,1 0-15,0 0 16,-1 1-16,0 2 0,0 1 15,-2 0-15,-1 3 0,0 0 0,-1 1 16,-1 3-16,-2 0 0,1 4 16,2-1-16,-6 1 0,1-1 15,-1 5-15,1 2 16,-2 1-16,-1 0 0,0 3 0,-1 1 16,-1-1-16,0 0 0,0 0 15,0 1-15,-1-1 0,1-1 16,-2-1-16,1 2 0,0-3 0,0 0 15,0-1-15,0-2 16,0 2-16,1-3 0,0-3 0,0 2 16,0-1-16,-2-2 0,2 0 15,0-2-15,0 2 0,0-3 16,0 4-16,0-4 0,0 3 0</inkml:trace>
  <inkml:trace contextRef="#ctx0" brushRef="#br0" timeOffset="258622.5884">3896 12087 0,'0'0'0,"0"0"0,0 0 15,0 0-15,0 0 0,39-1 16,-39 1-16,39-3 0,-17 2 0,4-1 16,3 0-16,1 0 15,0 0-15,11 0 0,3-2 16,9 1-16,-5-1 0,3 1 15,2 1-15,-6 1 0,1 0 0,5-1 16,1 1-16,-7 1 0,-2 3 16,5-3-16,-7 0 0,-3-2 15,-6 0-15,-2 2 0,-2 0 16,-6 1-16,-4 2 0,-3-2 16,-4-1-16,-3 1 0,-4-1 0,-1 1 15,-2 1-15,-3-2 16,-3 2-16,1-2 0,-1 1 15,3-1-15</inkml:trace>
  <inkml:trace contextRef="#ctx0" brushRef="#br0" timeOffset="259006.0092">3782 12247 0,'0'0'0,"0"0"0,0 0 0,28-3 16,-28 3-16,29 0 0,-6-1 15,1-1-15,1 0 0,6 0 16,6-2-16,9 1 0,-4 0 0,12 1 15,1-2-15,-3 1 0,1 0 16,7 1-16,0 1 16,-6 1-16,-3 1 0,-1-2 15,0-1-15,1 0 0,-10 0 0,-5 1 16,-2 2-16,-6 0 0,-6 1 16,-2-1-16,-3-1 0,-3 0 15,-5-1-15,-2 0 0,0-3 16,-2-1-16,-4-3 0,2 3 15,-2 1-15,0 0 0</inkml:trace>
  <inkml:trace contextRef="#ctx0" brushRef="#br0" timeOffset="259373.4557">4829 11903 0,'0'0'16,"0"0"-16,0 0 0,0 0 0,24 10 15,-24-10-15,32 10 0,-14-4 16,-1 0-16,2 3 0,2 1 16,-2 1-16,2 1 0,4 4 15,1 1-15,-4 0 0,-4-1 0,1 3 16,-5 2-16,-4-5 0,-2-2 15,-2 6-15,-4 3 16,-2-9-16,-2-1 0,-7 4 0,-6 0 16,0-2-16,-2-1 0,-2 1 15,-3 1-15,1-2 0,2-2 0,-3 0 16,0-1-16,3-1 16,1-1-16,4-1 15,1 0-15,2-2 0,2 0 0,4-4 16,2-3-1,0 0-15,3 1 0,-2-1 0</inkml:trace>
  <inkml:trace contextRef="#ctx0" brushRef="#br0" timeOffset="264239.6701">5824 12086 0,'0'0'15,"0"0"-15,0 0 0,0 0 0,0 0 16,0 0-16,0 0 15,0 0-15,23 3 0,-23-3 0,31-1 16,-31 1-16,41-1 16,-15 1-16,4 0 0,-2 0 15,-1 0-15,9 2 0,1 3 0,-3 0 16,-2-2-16,3 5 0,-2 1 16,-6 1-16,-2 2 0,-3 1 15,-3 2-15,-5-1 0,-1-1 16,-6 1-16,-3 1 0,-5-1 15,-5 0-15,-4 2 0,-2 2 16,-11 0-16,-2 0 0,-4 0 16,-1 1-16,-2-1 0,-4 0 0,2-1 15,-1 0-15,-6 2 0,1 0 16,4-2-16,2-2 0,6 0 16,7-2-16,5-3 0,5-3 15,1-2-15,3-1 0,3 0 16,3 0-16,1-1 0,0-1 0,5 2 15,5 0-15,2-3 0,5-2 16,1 2-16,2 1 16,1-2-16,1 0 0,10-2 0,0-1 15,0 1-15,-1 1 0,0-1 16,1 1-16,-2-1 0,-3 2 16,-4 0-16,2-1 0,-3 1 15,-2-1-15,0-1 0,-1-1 16,-2 1-16,-5-1 0,-1 1 0</inkml:trace>
  <inkml:trace contextRef="#ctx0" brushRef="#br0" timeOffset="264823.8767">6667 11746 0,'0'0'0,"0"0"15,0 0-15,0 0 0,0 0 0,0 0 16,12 25-16,-12-25 0,7 21 16,-7-21-16,3 31 0,-2-15 15,2 1-15,-3 1 0,-3-1 16,2 0-16,-2-1 0,1-1 15,-1 2-15,1-3 0,0-1 0,-1 2 16,1-2-16,0-4 0,2-1 16,-2-2-16,1-1 0,1-1 15,0-4-15,0 0 0,1-1 16,1-5-16,2 1 0,-1-4 16,1 0-16,4-3 0,-1 2 0,3-3 15,2-2-15,-1-1 16,0 0-16,2-5 0,2 1 15,-2 1-15,-2 3 0,1 0 16,1-1-16,-1 3 0,0 3 0,1 1 16,-4 0-16,4 0 0,-3 4 15,1 0-15,0 0 0,-4 4 16,2 1-16,-1 2 0,0 1 16,-2 2-16,0 2 0,0 0 15,1 3-15,-2-3 0,-1 2 0,0 5 16,-1 2-16,1 1 0,-1-2 15,-2 3-15,-1-1 16,-1 1-16,0 0 0,0 1 0,0 0 16,0-1-16,0 0 0,2-1 15,2-1-15,1-3 0,4-3 16,-4-1-16,1-1 0,-2-1 16</inkml:trace>
  <inkml:trace contextRef="#ctx0" brushRef="#br0" timeOffset="265523.2082">7275 12295 0,'0'0'16,"0"0"-16,0 0 0,0 0 0,0 0 16,28 2-16,-28-2 0,39 0 15,-17-1-15,5 0 0,2 0 16,1 1-16,-1-1 0,10 2 16,3 2-16,-4-1 0,-5 0 0,1 0 15,-5-1-15,-6 0 0,-4 0 16,-4-1-16</inkml:trace>
  <inkml:trace contextRef="#ctx0" brushRef="#br0" timeOffset="265690.8387">7294 12541 0,'0'0'0,"0"0"0,0 0 0,0 0 0,27 3 0,-27-3 15,35-3-15,-35 3 0,44-3 0,-18 2 16,5-1-16,0 1 16,2-1-16,11-1 15,4 0-15,2 1 16,-10 0-16,-7 1 0</inkml:trace>
  <inkml:trace contextRef="#ctx0" brushRef="#br0" timeOffset="266256.6622">8156 12134 0,'0'0'0,"0"0"0,0 0 16,0 0-16,33 2 0,-33-2 15,37 4-15,-14-2 0,1-1 0,-3 5 16,1 3-16,0 0 0,-1-1 16,3 6-16,-3 1 0,-3-1 15,-4-1-15,-6 2 16,-7 2-16,-3-1 0,-3-1 0,-7-1 16,-6 1-16,-3-2 0,-2 2 15,-6 2-15,-2 0 0,0-1 16,-1-2-16,2-1 0,2-2 15,4-1-15,3-2 0,5-1 16,2-3-16,5-1 0,1 0 0,3-1 16,2 0-16,3-2 0,5 1 15,3-3-15,4-3 0,5 2 16,3-1-16,2 2 0,1-3 16,2 2-16,2 0 0,4 1 15,0 2-15,-5 1 0,-3 1 0,-2 3 16,-2 3-16,-4 2 15,-1-1-15,-4 2 0,-2 1 16,-5 1-16,-2 3 0,-4 0 16,-2-1-16,-3 2 0,-2 0 0,-6 0 15,-3-1-15,0 0 0,2-1 16,0 1-16,2 1 0,0-5 16,2-4-16,2-3 15,1-5-15,1 0 0,3 0 0,1-3 16,4-2-16,0 0 0,0 1 0,1 1 15</inkml:trace>
  <inkml:trace contextRef="#ctx0" brushRef="#br0" timeOffset="267057.206">8668 12206 0,'0'0'0,"0"0"15,0 0-15,0 0 0,0 0 0,16 20 16,-16-20-16,8 21 0,-8-21 16,3 29-16,-4-12 0,0 1 15,-1 2-15,-2 1 0,-1 1 16,0 0-16,-2-1 0,-1 5 16,0-1-16,1-1 0,-1-4 15,1 0-15,2-3 0,0-3 16,1-3-16,1-1 0,-1-2 15,2-1-15,0-3 0,2-4 16,0 0-16,-1-4 0,1-1 0,1-1 16,1-3-16,1-1 0,2-2 15,1-3-15,2-1 0,3-4 16,1 0-16,0-1 0,1 0 16,-2 1-16,0 0 0,0 2 15,0 1-15,0 2 0,0 1 0,0 0 16,0 2-16,0 1 15,0 2-15,1 1 0,1 3 16,-2 1-16,0 3 0,0 1 16,-1 3-16,0 2 0,-2 3 15,0 1-15,-2 4 0,0 1 16,-2 1-16,-1 1 0,0 0 16,-2 1-16,-1 1 0,0 0 15,-1 1-15,0-2 0,-2-2 0,1-1 16,0 1-16,1-4 0,0-2 15,0 0-15,0-1 0,-1-1 16,1-1-16,1-3 0,0-3 16,0 0-16,-1-5 0,1 0 15,1-1-15,2-2 0,-1-1 0,1-2 16,1-2-16,3-1 16,1 1-16,3-5 0,2-1 15,1 1-15,2 2 0,-2-1 16,0 2-16,-1 2 0,-2 1 0,0 1 15,-1 1-15,1 3 0,0 2 16,0 2-16,0 0 0,-1 1 16,-2 4-16,1 1 0,0 2 15,-1 3-15,-2 1 0,1 0 16,0 1-16,-2 1 0,-2 4 0,0 1 16,-1 2-16,-1 0 0,-1 1 15,0 0-15,-1 0 0,0-3 16,1 0-16,0-3 0,1 0 15,-1 0-15,0-2 0,-1-3 16,0-1-16,2-3 0,2-1 16,0-3-16,1-2 0,-1 1 15,0-1-15,0 0 0</inkml:trace>
  <inkml:trace contextRef="#ctx0" brushRef="#br0" timeOffset="267223.0801">9404 12465 0,'0'0'0,"0"0"15,0 0-15,31-5 0,-31 5 16,31-1-16,-13 0 0,0 0 16,3 1-16,1 1 0,0 0 15,6 3-15,-3-1 0,0 1 16,-2 0-16,-1-2 0,0 0 16,-3-2-16,-4 0 0,-2-1 0,-2 1 15,-1-1-15</inkml:trace>
  <inkml:trace contextRef="#ctx0" brushRef="#br0" timeOffset="267587.1153">10045 12329 0,'0'0'0,"0"0"15,0 0-15,0 0 0,0 0 0,9 27 16,-9-27-16,4 23 0,-4-23 16,3 28-16,-1-12 0,-2 1 15,0 1-15,0 3 0,-2 1 16,1 1-16,0-1 0,0 7 16,-1 0-16,0-2 0,0 0 0,-1-1 15,1 0 1,0-1-16,1-2 0,-1-1 0,-1-1 15,2-2-15,1-3 0,-1-2 16,0-3-16,0 0 0,0 0 0,1-2 16,0-3-16,0-1 15,0 0-15,0-1 0,-1-1 16,1-3-16,0 3 0,0-3 0,-1-6 16,0 3-16,-1 0 0,1 0 15</inkml:trace>
  <inkml:trace contextRef="#ctx0" brushRef="#br0" timeOffset="283557.7075">3428 13194 0,'0'0'0,"0"0"15,0 0-15,0 0 0,0 0 0,0 0 16,0 0-16,0 0 0,0 0 16,0 0-16,0 0 15,0 0-15,11 21 16,-11-21-16,10 35 0,-5-14 15,0 5-15,0 0 0,-1-1 0,-1 12 16,4 3-16,-4-3 0,-2 0 16,2 9-16,-3 3 0,0-5 15,2-4-15,-2 6 0,-2 0 16,-2-8-16,1-7 0,0 0 16,-3-1-16,2-4 0,0-2 0,0-5 15,0-3-15,0-3 16,1-2-16,1-5 0,1-2 15,-3-3-15,2-1 0,-1-5 0,0-3 16,-1-2-16,2-1 0,1 1 16,1-1-16,1-1 0,1-1 15,2-4-15,0-3 0,2 2 16,0 2-16,6-4 0,5-1 16,-2 2-16,1 2 0,-3-1 15,2 1-15,1 2 0,-1 2 0,1 3 16,4 3-16,-2 1 0,-1 2 15,-1 2-15,2 0 16,-5 2-16,-1 1 0,2 5 0,-1 3 16,-1 2-16,-2 0 0,-2 3 15,-2 3-15,-2-6 0,-4 1 0,-3 7 16,-1 2-16,1-5 16,-3-1-16,-3 5 0,-2 0 15,-3-2-15,0-1 0,-4 0 16,-2-1-16,1-1 0,4-2 0,-2 1 15,-1-1-15,2-2 0,3-2 16,-3-3-16,1-2 0,2-4 16,3-2-16,4-6 0,4-7 15,1 6-15,1 1 0,-2 1 16</inkml:trace>
  <inkml:trace contextRef="#ctx0" brushRef="#br0" timeOffset="284108.344">3961 13857 0,'0'0'0,"0"0"15,0 0-15,0 0 0,0 23 16,0-23-16,-2 23 0,0-10 16,0 1-16,-3 2 0,-2 2 15,1 1-15,0-1 0,-1 4 16,0-3-16,-1-1 0,4-2 0,-3 0 15,-1-1-15,4-3 0,1-2 16,-1-2-16,1-3 0,0-1 16,3-1-16,0-3 0,0-5 15,0 0-15,1 1 0,1-2 16,1-1-16,1-2 0,-1-1 16,0-3-16,3-1 0,0-1 15,1 1-15,2-5 0,-1 1 16,0 2-16,2 0 0,0-1 0,1 0 15,-1 3-15,-1 0 0,1 3 16,-2 3-16,-1-2 0,0 1 0,1 1 31,-1 4-31,3 0 0,-2 2 0,1 3 16,1 4-16,-4 0 0,2 2 0,0 3 16,-1 1-16,0 0 0,3 2 15,-3 1-15,-1 3 16,0 1-16,-3 1 0,1 1 0,-1 0 15,-2 0-15,-1-1 0,0 0 16,-1 0-16,1 1 0,-2-2 16,1-1-16,1-2 0,-3 1 15,3-2-15,0-1 0,0 0 16,0-2-16,0-2 0,0-1 16,0-1-16,4-5 0,2-1 0,2-3 15,2-2-15,-5 2 0,2 0 16,-4 0-16</inkml:trace>
  <inkml:trace contextRef="#ctx0" brushRef="#br0" timeOffset="284390.5092">4551 13663 0,'0'0'0,"0"0"0,0 0 0,0 0 16,0 0-16,28-10 0,-28 10 16,37-5-16,-18 4 0,4 1 15,5 2-15,-2-1 0,-1 0 0,8 3 16,3 1-16,-8 0 0,-2 2 15,1 0-15,-7-2 0,-2 0 16</inkml:trace>
  <inkml:trace contextRef="#ctx0" brushRef="#br0" timeOffset="284591.0509">4455 13944 0,'0'0'0,"0"0"16,0 0-16,0 0 0,31 2 0,-31-2 16,36 0-16,-14 0 0,3 0 15,3-1-15,6 1 0,0 0 16,-1 0-16,10 2 0,3 1 16,5-1-16,-6 0 0,-9 0 15,-6-1-15,-6 0 0</inkml:trace>
  <inkml:trace contextRef="#ctx0" brushRef="#br0" timeOffset="285507.4432">4234 14112 0,'0'0'15,"0"0"-15,0 0 0,0 0 0,0 0 16,0 0-16,0 0 15,0 0-15,0 0 0,25 4 0,-25-4 16,23 3-16,-23-3 0,27 4 16,-11-1-16,3 0 15,-1 0-15,3-2 0,0 1 16,-1 0-16,-1 2 0,5 0 0,-2-1 16,0 0-16,-4-1 0,1 0 15,-1 3-15,0-3 0,-6-2 0,-2 0 16,-2 0-16,-5 0 0,-3 0 15,2-2-15,-2 2 0,0-3 16</inkml:trace>
  <inkml:trace contextRef="#ctx0" brushRef="#br0" timeOffset="285741.0182">4413 14013 0,'0'0'0,"0"0"16,0 0-16,0 0 0,0 0 0,-4 24 16,4-24-16,0 0 0,-4 28 15,4-28-15,-1 23 0,1-23 16,-5 24-16,4-10 0,1 2 16,-4-2-16,4 0 0,-2 1 15,1 1-15,1-3 0,-2 2 16,2-4-16,0 0 0,0-2 15</inkml:trace>
  <inkml:trace contextRef="#ctx0" brushRef="#br0" timeOffset="285990.4453">4790 14099 0,'0'0'0,"0"0"16,0 0-16,0 0 0,0 0 0,-1 25 15,1-25-15,-2 22 16,2-22-16,-1 30 0,-1-12 16,-2 0-16,1 3 0,-2 1 15,0 4-15,1 1 0,-1-2 0,0 2 16,0-3-16,2-5 0</inkml:trace>
  <inkml:trace contextRef="#ctx0" brushRef="#br0" timeOffset="287874.1452">5453 13560 0,'0'0'0,"0"0"0,0 0 16,0 0-16,0 0 0,0 0 0,0 0 16,0 0-16,29 6 0,-29-6 15,29 10-15,-29-10 0,38 11 16,-18-5-16,1 0 0,1 1 15,1 1-15,-1 0 0,-1 1 16,2 3-16,-2 0 0,-5 1 16,-2 1-16,-3 0 0,-4 1 0,-10-2 15,-3-1-15,-6 1 0,-4 0 16,-6 1-16,-5 1 0,-1-1 16,-1 1-16,-9 2 0,0-1 15,3-3-15,4-1 0,0 0 16,8-2-16,5-2 0,5-1 0,3-1 15,4-1 1,-1 0-16,4 0 16,0 1-16,3 1 0,5-3 0,4 0 15,3 0-15,3-1 0,2 0 16,4 2-16,1-1 0,0-1 0,10 2 16,0 1-16,1-2 15,0 2-15,0-5 0,3-3 16,-6 0-16,-6 0 0,-4 1 0</inkml:trace>
  <inkml:trace contextRef="#ctx0" brushRef="#br0" timeOffset="288540.7033">6193 13225 0,'0'0'0,"0"0"16,0 0-16,0 0 0,0 0 0,0 0 16,0 24-16,0-24 15,0 22-15,0-22 0,-3 38 0,-2-16 16,2 1-16,0 5 15,-1 5-15,0 5 0,1-1 0,-4 5 16,0 3-16,-1 7 0,0-5 16,-1 0-16,0-2 0,-3 3 15,2-4-15,0-4 0,1-3 16,1-4-16,0-4 0,2-6 16,0-3-16,-1-6 0,3-3 0,0-2 15,2-2-15,1-3 0,1-4 16,0 0-16,0 0 15,2-7-15,-1 3 0,2-9 0,-1-1 16,1-3-16,2 0 16,1-3-16,4-2 0,1 0 15,-2 1-15,4-2 0,-2 0 0,1 1 16,0 2-16,2 2 0,0-1 16,0 3-16,1 2 0,0 2 15,3 2-15,-3 1 0,1 2 16,-1 3-16,-3 3 0,1 2 15,3 2-15,-6 1 0,2 3 16,-2 0-16,1 1 0,-2 2 16,-2 2-16,-2 1 0,-4 1 0,-2 1 15,-2 3-15,-3-2 0,-2 0 16,-4 2 0,-3 0-16,-2 0 0,-4 1 0,-4 1 0,-2 0 15,2-2-15,-3-4 0,3 0 16,1-3-16,4-3 15,3-1-15,3-2 0,3-1 0,3-5 16,5-3-16,6-7 0,6-5 16,-1 3-16,-3 2 0,0 2 15</inkml:trace>
  <inkml:trace contextRef="#ctx0" brushRef="#br0" timeOffset="289057.5062">6594 13940 0,'0'0'0,"0"0"16,0 0-16,0 0 0,-7 29 15,7-29-15,-9 29 16,3-11-16,-2 2 0,-1-1 16,1 2-16,-2-3 0,2 0 15,-2 3-15,2-1 0,0-4 16,-1-1-16,2-3 0,3-2 0,2-2 15,-2-1 1,1-2-16,1-1 0,2-4 16,0 0-16,2-4 0,1-3 0,1 0 15,-1-4-15,3 0 0,0-1 16,4-1-16,0 2 0,4-6 16,1 0-16,-1 0 0,0 1 15,0-2-15,0 3 0,-3 1 16,1 0-16,0 1 0,0 1 0,2 3 15,-1 1-15,-1 2 16,0 0-16,0 3 0,0 0 0,2 4 16,-4 1-16,-1 3 0,0 1 15,-1 4-15,0 0 0,-4 3 16,1 2-16,-1 1 0,-1-2 16,-1 4-16,0 0 0,-2 0 0,0 3 15,-2-1-15,1 0 16,-1 1-16,-1-2 0,-2 2 15,1 3-15,1-6 0,-3 2 0,0 1 16,-1-3-16,4-6 0,-3-1 16,4-4-16,1 0 0,2-3 15,1-4-15,0 0 0,-2 0 16,4 0-16</inkml:trace>
  <inkml:trace contextRef="#ctx0" brushRef="#br0" timeOffset="289291.2731">7203 13690 0,'0'0'0,"0"0"0,0 0 15,30-6-15,-30 6 0,33-5 16,-9 4-16,-1 1 0,1 2 15,8 4-15,3 1 16,-5 1-16,-2 1 0,2-1 16,-8 0-16,-3-2 0,-4-1 0,-3 0 15</inkml:trace>
  <inkml:trace contextRef="#ctx0" brushRef="#br0" timeOffset="289442.2632">7094 13994 0,'0'0'0,"0"0"0,0 0 16,0 0-16,0 0 0,30 9 16,-30-9-16,47 7 0,-20-4 0,5 3 15,3-3-15,13 3 16,3-1-16,-9-1 0,-6 1 0,-5-1 16</inkml:trace>
  <inkml:trace contextRef="#ctx0" brushRef="#br0" timeOffset="290091.7439">7970 13525 0,'0'0'0,"0"0"0,0 0 16,0 0-16,0 0 0,0 0 0,24-14 15,-24 14-15,24-6 0,-24 6 16,35-2-16,-14 2 0,2 2 16,4 2-16,0 2 0,10 2 15,-2 0-15,-2 3 0,-2 2 16,-2 1-16,-3-1 0,3 5 15,-7 3-15,-5 0 16,-5-2-16,-7 2 0,-5-3 0,-4 1 16,-4 1-16,-9-2 0,-3 1 15,-3-2-15,-1 0 0,-4-1 16,-4 2-16,1-2 0,2 0 0,-6 3 16,-1 0-1,6 1-15,3-1 0,5-3 16,7-1-16,5 0 0,3-2 15,3 1-15,1-1 0,9-1 16,7 0-16,-1-3 0,3-2 0,7 1 16,5-4-16,0 2 0,-2 2 0,10 1 15,5-1 1,-4-2-16,-1-1 0,0-4 0,1-2 16,-4-4-16,-5 0 0,-5 1 15,-6 1-15,-2 0 0</inkml:trace>
  <inkml:trace contextRef="#ctx0" brushRef="#br0" timeOffset="290443.7997">9117 13418 0,'0'0'0,"0"0"0,0 0 16,0 0-16,0 0 0,0 0 0,0 0 15,-33 15-15,33-15 0,-32 17 16,13-5-16,-1 2 0,0 2 0,-3 2 16,-3 4-16,-3 7 15,1 2-15,-2 11 16,5 3-16,2 0 0,2 0 0,1 10 15,4-3-15,7 0 0,2-4 0,5 8 16,4-3-16,1-5 0,2-3 16,1 0-16,3 3 0,2-7 15,1-7-15,4-1 0,1-2 16,-3-8-16,-5-5 0,-2-6 16</inkml:trace>
  <inkml:trace contextRef="#ctx0" brushRef="#br0" timeOffset="291657.8795">9156 13580 0,'0'0'0,"0"0"0,0 0 0,0 0 15,0 0-15,0 0 0,0 0 16,0 0-16,0 0 0,0 0 15,27-11-15,-27 11 0,23 7 0,-23-7 16,35 14-16,-16-5 0,-1 2 16,2 3-16,0 2 15,0 2-15,-3 0 0,2 6 0,-3-1 16,-5-1-16,-5 0 0,-3-3 16,-7 0-16,-1 0 0,-2-3 15,-10 2-15,-8-2 0,2-4 16,0-2-16,-3-2 0,-3-1 15,0-1-15,3-1 0,0-2 16,5-1-16,4 0 0,2-1 0,4 1 16,2-1-16,1 0 0,2-1 15,3 0-15,2-2 0,1-1 16,1 0-16,8-1 0,5-1 16,3 2-16,1 0 0,2 1 15,1 1-15,0 0 0,0 1 0,4 2 16,2 2-16,-5 0 0,-3-2 15,-3 3-15,-1 1 16,-4 1-16,-3 2 0,-3 0 0,-3 3 16,-2 0-16,-2 3 0,-4-1 15,-4 1-15,-3 1 16,-2 2-16,-1 1 0,2-1 16,1 0-16,1-4 0,-5 4 0,1 0 15,0-4-15,2-3 0,3-1 16,3-1-16,1-3 0,3-1 0,1-5 15,1-2-15,2-5 0,2-3 16,-2 1-16,1 3 0,-1-1 16</inkml:trace>
  <inkml:trace contextRef="#ctx0" brushRef="#br0" timeOffset="292454.8285">9689 13643 0,'0'0'15,"0"0"-15,0 0 0,-1 26 0,1-26 16,-2 28-16,0-11 0,-1 0 16,0 1-16,-3 2 0,-2 3 15,-1 4-15,0-1 0,0 0 16,1 1-16,2-3 0,-3-2 0,1-2 15,0-1-15,3-3 0,0-2 16,2-3-16,0-2 16,1-1-16,-1-1 0,1-2 0,2-3 15,0-2-15,-2-4 0,4-1 16,-2-5-16,2 0 0,2-1 16,3-5-16,4-3 0,0 1 15,-1 0-15,2-2 0,2-1 16,-2 3-16,0 0 0,1 0 15,2-2-15,2-2 0,0 0 0,0 4 16,2 1-16,-1 3 16,-3 3-16,0 1 0,-2 1 15,-1 3-15,-2 2 0,-1 4 16,1 3-16,-2 1 0,1 4 0,-1 0 16,-1 3-16,-2 2 0,-1 0 15,0 2-15,-2 2 0,-1 0 16,-1 2-16,-2 1 0,-1 3 15,-1-3-15,1 0 0,-1 5 16,-1-1-16,1-2 0,-1-3 0,1-2 16,1-3-16,0-2 0,1-2 15,1-3-15,0-3 16,0 0-16,0 0 0,1-1 0,0-3 16,0 0-16,3-7 0,-1 0 15,2-4-15,0-1 0,2 0 16,5-4-16,2-2 15,1 2-15,2 2 0,-1-3 0,0-2 16,0 1-16,-1 0 0,0 3 16,1 3-16,-2 0 0,1 2 0,0 1 15,-2 0-15,0 2 0,0 2 16,-1 0-16,0 2 0,-1 3 16,-1 2-16,-2 2 0,0 2 15,-1 2-15,-1 2 0,-2 2 16,0 0-16,-1 2 0,-1 0 0,-1 3 15,-2 2 1,0 0-16,-1 1 0,-1-1 0,-2 0 16,1 0-16,-1-1 0,0-1 15,-1-1-15,2-3 0,0-1 0,3-6 16,2-6-16,0 3 0,0-3 16,0 2-16</inkml:trace>
  <inkml:trace contextRef="#ctx0" brushRef="#br0" timeOffset="292642.142">10409 13935 0,'0'0'15,"0"0"-15,0 0 0,30-6 16,-30 6-16,32-3 0,-13 2 16,2 1-16,1 1 0,-1-1 15,-1 1-15,4 0 0,-1-1 0,1 0 16,1 0-16,-3-2 15,-2-2-15,-2 1 0,-4 1 0,-2 0 16</inkml:trace>
  <inkml:trace contextRef="#ctx0" brushRef="#br0" timeOffset="292910.2434">11023 13850 0,'0'0'0,"0"0"16,0 0-16,1 22 0,-1-22 0,-1 22 15,0-6-15,-1 2 0,0 3 16,-2 1-16,0 1 16,-3 7-16,-1-1 0,1-1 0,-2 1 15,0-4-15,0-2 0,0 4 16,2 0-16,0-5 0,2-3 0,0-3 15,1-2-15,2-10 16,-1-1-16,3-6 0,3-6 16,-2 2-16,0 0 0,0 2 0</inkml:trace>
  <inkml:trace contextRef="#ctx0" brushRef="#br0" timeOffset="293323.9986">11342 13424 0,'0'0'0,"0"0"0,0 0 16,0 0-16,24 8 0,-24-8 16,34 19-16,-13-3 0,1 0 15,8 13-15,1 5 0,-4-1 0,-2 2 16,0 9-16,-3 3 15,-3-3-15,-4-3 0,-2 12 16,-4 3-16,-4-5 0,-4-6 0,-3 9 16,-4-2-16,-2-8 0,0-6 15,-10 1-15,-5 5 16,1-7-16,2-3 0,-4 2 16,-2 1-16,6-7 0,2-5 0,-6 0 15,1-3-15,5-4 0,1-3 16,5-2-16,2 1 0,1-3 15,1-3-15,2 0 0,0 1 16,3-5-16,0 3 0,-1-4 16,2-1-16,0 0 0,0-2 0,-3-2 15,-1-2-15,-2-1 0,0-5 16,3 4-16,0 2 16,1-1-16</inkml:trace>
  <inkml:trace contextRef="#ctx0" brushRef="#br0" timeOffset="294458.508">12027 13762 0,'0'0'16,"0"0"-16,0 0 0,0 0 15,0 0-15,40-1 16,-40 1-16,46 2 0,-20 0 0,5 1 15,4-2-15,9 4 0,-1 1 16,12 1-16,2 2 16,-10-3-16,-6-1 0,-8-2 0,-5 0 15,-6-1-15</inkml:trace>
  <inkml:trace contextRef="#ctx0" brushRef="#br0" timeOffset="294608.4281">12090 14035 0,'0'0'0,"0"0"0,0 0 15,26 7-15,-26-7 0,41 5 16,-14-3-16,6 0 0,5 0 0,15 2 16,4 0-16,-3-1 15,-3-1-15,1 1 0,-4-1 16,-10-1-16</inkml:trace>
  <inkml:trace contextRef="#ctx0" brushRef="#br0" timeOffset="295424.5941">12997 13369 0,'0'0'16,"0"0"-16,0 0 0,0 0 0,0 0 16,22 10-16,-22-10 0,26 9 15,-26-9-15,36 15 0,-13-5 16,-1 1-16,0 0 0,1 2 15,0 3-15,4 3 0,-3 1 16,-2 2-16,-2 2 0,-6-1 0,-4 0 16,-3 4-16,-6 0 15,-3-4-15,-4-2 0,-3-2 0,-3-3 16,-4 0-16,-4 0 0,-2-2 16,-4-1-16,0-2 0,0-1 15,-2-1-15,0-2 0,4-1 16,3-1-16,4-2 0,2 0 15,4 0-15,3 0 0,2-2 16,0-1-16,2 1 0,1 1 0,5 0 16,3-2-16,4 0 0,3-1 15,4 0-15,2 1 16,1-1-16,1 1 0,3 3 0,3 1 16,-2 0-16,-2 2 0,4 1 15,-1 1-15,-2 2 0,-1-1 16,-1 4-16,0 1 0,-4 0 15,-1 0-15,-4 4 0,-2 2 16,-5 0-16,-2-2 16,-7 2-16,-3 0 0,-2-1 15,-1-3-15,-2 1 0,-2-2 0,-2 0 16,-2-2-16,-4 0 0,-2 1 16,0-2-16,1-1 0,-2 1 15,1-2-15,0 0 0,1 0 0,3-2 16,2-2-16,2 1 0,1 0 15,3-4-15,2 1 0,2-1 16,2 1-16,3 3 0,1-3 16,7-1-16,4-2 0,-3 0 15,0 1-15,-1-2 0</inkml:trace>
  <inkml:trace contextRef="#ctx0" brushRef="#br0" timeOffset="298991.5101">13735 13688 0,'0'0'16,"0"0"-16,0 0 0,0 0 0,0 0 16,0 0-16,20-13 0,-20 13 15,0 0-15,28-7 0,-12 5 16,-1 2-16,1 2 0,-1 0 16,0 1-16,2 1 0,1 2 0,0 3 31,3 2-31,-3 0 0,-3 1 15,2 2-15,-3-4 0,-5 2 0,-5 3 16,-5 0-16,-4-1 0,-6 2 16,-5 1-16,-2-1 0,-4-2 0,-8 3 15,-1 0-15,0 1 16,0-2-16,0 1 0,0 1 16,6-3-16,4-3 0,0 1 0,4 0 15,4-3-15,3-1 16,3 0-16,1-2 0,3-2 0,0-1 15,4 3-15,3-4 0,3 1 16,2 0-16,5-3 16,4-1-16,0 0 0,2 0 0,3-1 15,3-1-15,5-2 0,-1 1 16,1-1-16,0-3 0,-1 5 16,0 2-16,-4-4 0,0-4 0,-5-1 15,-3-2-15,-2 2 16,-4 1-16,-2 2 0</inkml:trace>
  <inkml:trace contextRef="#ctx0" brushRef="#br0" timeOffset="299874.3282">14320 13632 0,'0'0'0,"0"0"16,0 0-16,0 0 0,0 0 0,0 0 16,-10 28-16,10-28 0,-5 22 15,5-22-15,-8 29 0,4-14 16,-1 1-16,1 2 16,-1 3-16,0-2 0,-1 1 0,1 5 15,-1-1-15,2-3 0,0-1 16,-2 2-1,1 3-15,1-4 16,2-5-16,0-1 0,1-3 0,0-4 16,0-1-16,1-5 0,0-2 0,2-5 15,0-2-15,0 0 0,0-1 16,3-4-16,0-2 16,2 0-16,1-1 0,2-1 0,2-2 15,-1 2-15,-1-1 0,2 2 16,1-1-16,0 1 0,-1 0 0,3-2 15,-1 0-15,-4 5 16,0 0-16,3 0 16,0 2-16,-2 5 0,-1 2 15,1 3-15,3 4 0,-2 1 16,-1 0-16,-2 4 0,-2 2 16,-1 4-16,-2 2 15,-1 1-15,0-3 0,-3 1 0,-3 1 16,1-2-16,-1 1 0,-1 0 15,-1 1-15,1-1 0,-1-1 0,1-2 16,-1 1-16,2-5 16,0-2-16,1 0 0,1-2 15,-1-1-15,2-1 0,3-4 16,0-3-16,0-1 0,1-1 0,0-2 16,2-2-16,0-1 0,1-1 15,2-6-15,0 0 0,1 0 16,-1 3-16,2-2 0,3-1 15,-1 3-15,0 0 0,1-1 16,1 0-16,-2 2 0,-1 2 0,2-1 16,0-1-1,-5 6-15,1 3 0,0 1 0,0 2 16,0 3-16,0 1 0,-1 3 16,0 3-16,-2 1 0,1 2 0,0 2 15,0 1-15,-3 1 16,1 0-16,-2 1 0,-1 2 15,0 0-15,-2 2 0,-1-1 16,0 2-16,0 0 0,0 0 0,0 0 16,0-1-16,1-2 0,0-1 15,0-2-15,-1 0 16,0-3-16,0 1 0,-1-4 0,1-1 16,0-2-16,0-1 0,0-5 15,0 0-15,0-6 0,1 0 16,-1 1-16,0 1 0,0 1 0</inkml:trace>
  <inkml:trace contextRef="#ctx0" brushRef="#br0" timeOffset="300242.0728">15165 13494 0,'0'0'0,"0"0"0,0 0 15,20 13-15,-12-6 0,4 4 16,3 5-16,-1 1 0,1 1 0,4 9 16,-1 3-16,0 0 0,-2 1 15,3 11-15,-1 3 16,-3-2-16,0 0 0,-4 5 0,-4-1 15,-2-1-15,-4-1 0,-4-2 16,-3-2-16,-3 6 0,-2-3 16,-5-3-16,-4-2 0,-2-3 0,-1-6 15,-3 0-15,0-1 16,-3-4-16,-2-2 0,0-3 0,0-5 16,-3-2-16,-1-2 0,-1-6 15,-3-3-15,10 0 0,8 0 16,5-2-16</inkml:trace>
  <inkml:trace contextRef="#ctx0" brushRef="#br0" timeOffset="300710.2107">13928 13228 0,'0'0'0,"0"0"0,0 0 16,0 0-16,-26 11 0,26-11 16,-25 15-16,12-5 0,-1 0 0,0 2 15,-2 4-15,-2 1 16,-1 3-16,-5 9 0,-1 1 16,3 0-16,2-1 0,-3 8 0,2 2 15,0 2-15,0 0 0,0 8 16,3-1-16,3-4 0,3 0 15,3 0-15,3 2 0,5-1 16,3-2-16,4 5 0,2-2 16,3-3-16,2-4 0,4 3 15,5-1-15,5-2 0,4 0 0,1-9 16,1-1-16,4-1 16,4-1-16,-6-5 0,-9-4 15,-9-8-15</inkml:trace>
  <inkml:trace contextRef="#ctx0" brushRef="#br0" timeOffset="301124.9635">15681 14091 0,'0'0'0,"0"0"0,0 0 0,0 0 16,0 0-16,28-12 0,-28 12 15,33-3-15,-15 3 0,5 0 16,1 0-16,-1 0 0,0 1 0,8 1 16,0 0-16,0 0 15,0 2-15,-1-3 0,1 2 16,-3 0-16,-5-3 0,1 0 0,-5 0 15,-3 1-15</inkml:trace>
  <inkml:trace contextRef="#ctx0" brushRef="#br0" timeOffset="301777.0337">16503 13784 0,'0'0'0,"0"0"16,0 0-16,0 0 0,27-9 0,-14 8 15,4-1-15,-1 1 0,1 0 16,1 1-16,2 1 16,4 1-16,0 0 0,-1 0 0,-1-1 15,-1-1-15,-1 0 0,0 3 16,0 1-16,-4-1 0,0 1 15,-2 1-15,-1 3 0,-1 1 16,-1 1-16,-2 2 16,-2 3-16,-3 0 0,-1-3 0,-5 3 15,-1 0-15,-2 2 0,-2 2 16,-2 0-16,-1 3 16,-1-3-16,0 0 0,-5 6 0,-2 3 15,-1-3-15,-1 4 0,3-3 16,0-2-16,1 1 0,0 0 0,2 0 15,0 0-15,0-1 16,1-2-16,1-2 0,1-1 16,1-1-16,1-3 0,1 2 15,2-4-15,1 1 0,2-1 0,3 1 16,3-6-16,1 2 0,0 1 16,1-1-16,1-3 0,2-3 15,2 3-15,2-4 0,1 1 16,2 0-16,1 0 0,2 0 15,0-1-15,1 0 0,0 0 0,2-3 16,3 2 0,2 0-16,0-2 0,-3 0 15,-2 0-15,4-2 0,1 2 16,-4 2-16,-3 0 0,-2 0 0,0-2 16,-5 0-16,-1 0 0,-1 0 15,0-2-15,0 2 0,0 0 16,-3 2-16,0-2 0,0 0 15,-2-2-15,-2 0 0,-1-1 16,-1 2-16,1-5 0,-1 2 16,0 2-16,0 0 0</inkml:trace>
  <inkml:trace contextRef="#ctx0" brushRef="#br0" timeOffset="301969.0422">17515 14347 0,'0'0'0,"0"0"0,0 0 16,0 0-16,0 0 0,0 0 16,0 0-16,0 0 0,0 0 15,0 0-15,0 0 0,-17-16 0</inkml:trace>
  <inkml:trace contextRef="#ctx0" brushRef="#br0" timeOffset="303280.7235">2751 2117 0,'0'0'16,"0"0"-16,0 0 0,0 0 16,20-7-16,-20 7 0</inkml:trace>
  <inkml:trace contextRef="#ctx0" brushRef="#br0" timeOffset="312974.8417">3332 14576 0,'0'0'0,"0"0"15,0 0-15,4 21 0,-4-21 0,0 29 16,0-29-16,0 37 16,-2-14-16,0 2 0,2 4 15,-3 8-15,0 1 0,0 2 0,-2 2 16,-2 8-16,0 0 16,-1 4-16,0 0 0,-2 3 15,3-7-15,-1 0 0,-2 0 0,1-4 16,0-7-16,-1-3 0,1-4 15,-1-3-15,-1-4 0,3-4 16,2-6-16,3-4 0,0 1 16,-1-8-16,1-4 0,3-3 15,-2-4-15,2 0 0,0-3 16,0-2-16,-1-1 0,2-5 16,1 0-16,3 0 0,0-3 0,1 2 15,0-3-15,1 2 0,-1-1 16,1-1-16,0-2 0,-1 5 15,2 1-15,2 0 16,-2 0-16,3 3 0,0 2 0,3 2 16,3 1-16,-1 3 0,2 0 15,-3 3-15,2 3 0,-2-2 16,4 4-16,1 5 0,4 1 16,-5 4-16,-2 3 0,-1 1 15,-3 2-15,-2-2 0,-3 3 0,0 0 16,-5 2-16,-2-1 0,-2 2 15,-2 0-15,-5-2 0,-2-2 16,-3-2-16,-1 3 0,-1 2 16,1-5-16,0-4 0,1 0 15,-2-1-15,-1-2 0,1-1 0,-2-4 16,1-3-16,0-3 0,3-2 16,1-4-16,5 1 15,4 1-15,-2 0 0,1 3 0</inkml:trace>
  <inkml:trace contextRef="#ctx0" brushRef="#br0" timeOffset="313480.4181">3737 15422 0,'0'0'0,"0"0"0,0 0 16,0 25-16,0-25 0,1 25 0,-1-7 15,0 0-15,-1 0 0,-1 7 16,-1-3-16,-2 2 0,0-2 0,-2 2 16,-2 0-16,2-4 15,-1-3-15,1-2 16,3-4-16,-2-1 0,3-1 0,0-3 16,-1-3-16,2-3 0,1-3 15,-2-3-15,3-3 0,0-1 16,3-1-16,1-3 0,3 1 15,1-3-15,-2 0 0,2-4 16,1 2-16,0 0 0,1 0 0,2 1 16,-2 3-16,0-1 0,-1 4 15,0-3-15,4 3 0,-4-2 16,1 4-16,0 3 0,1 3 16,-3 2-16,1 0 0,0 2 15,-3 0-15,1 5 0,-2 1 0,2 1 16,-2 2-16,0 2 0,-3 4 15,0-1-15,0 3 0,-2-1 16,0-2-16,-2 3 0,1 0 16,-1 0-16,-1-1 0,0-2 15,-2 1-15,2-3 0,-1 0 16,2-3-16,0-2 0,0-1 16,0-2-16,2-2 0,0-3 15,0 0-15,0-4 0,0 1 16,0 0-16,0 1 0</inkml:trace>
  <inkml:trace contextRef="#ctx0" brushRef="#br0" timeOffset="313674.478">4057 15497 0,'0'0'0,"0"0"0,0 0 16,0 0-16,28 0 0,-28 0 15,31 4-15,-31-4 16,38 7-16,-18-3 0,2-1 15,1 1-15,0 3 0,-1-3 16,-1 2-16,5-1 0,-1 1 16,-4 0-16,-6-2 0,-1-1 15,-2-1-15,-3 1 0</inkml:trace>
  <inkml:trace contextRef="#ctx0" brushRef="#br0" timeOffset="313943.0887">4249 15473 0,'0'0'0,"0"0"0,0 0 16,0 0-16,-3 25 0,3-25 0,-3 27 15,2-12-15,0-1 0,0 3 16,-2 2-16,-1 3 0,2-1 15,-1 1-15,0-1 0,1-1 16,-1-4-16,1 2 0,0-4 16,1 0-16,-3-3 0,4-4 15,0-7-15,0 3 0,0-3 16,0 0-16</inkml:trace>
  <inkml:trace contextRef="#ctx0" brushRef="#br0" timeOffset="314292.1127">4550 15386 0,'0'0'15,"0"0"-15,0 0 0,0 0 16,34 4-16,-34-4 0,29 4 0,-29-4 16,28 11-16,-14-4 0,1 3 15,1-2-15,-4-1 0,-2 3 16,-2 4-16,-1-2 0,0 2 15,-4 7-15,-5-3 0,-3 0 16,-1 0-16,-6-1 0,-5 0 16,2-1-16,-4 1 0,1-2 15,-1 2-15,3-2 0,0 1 16,-1 0-16,1-1 0,4-3 0,2-1 16,3-3-16,2-2 0,2-1 15,0 1-15,4-1 16,4-2-16,3-2 0,4 2 0,6-3 15,4 0-15,3 2 0,0-2 16,7-2-16,6 2 16,-5-3-16,-1 2 0,1-2 0,-6 1 15,-5 1-15</inkml:trace>
  <inkml:trace contextRef="#ctx0" brushRef="#br0" timeOffset="314508.1124">5251 15323 0,'0'0'0,"0"0"16,0 0-16,33 3 0,-33-3 0,38 3 15,-11-2-15,1 2 0,4 1 16,7 3-16,1-1 0,-2-1 15,-3 2-15,3 2 0,-10-4 16,-2-1-16</inkml:trace>
  <inkml:trace contextRef="#ctx0" brushRef="#br0" timeOffset="314674.6657">5207 15687 0,'0'0'0,"0"0"0,0 0 0,33 10 16,-33-10-16,41 7 0,-10-3 16,3 0-16,1 1 0,4 0 15,-6-1-15,-4 0 0</inkml:trace>
  <inkml:trace contextRef="#ctx0" brushRef="#br0" timeOffset="315191.1775">6388 15190 0,'0'0'15,"0"0"-15,0 0 0,0 0 0,-26 11 16,26-11-16,-29 14 16,9-6-16,-2 2 0,-7 3 15,-1-1-15,1 2 0,1-2 16,-7 4-16,1-1 0,-7 3 16,2 3-16,5-3 0,5 0 0,0-3 15,7 1-15,0-4 16,3-1-16,2 0 0,3-1 0,2-2 15,2 2-15,2 0 0,3-2 16,3-2-16,2-1 0,3 1 16,1-1-16,6 2 0,0-2 15,7 0-15,4-1 0,2 3 16,3-3-16,4 1 0,2 0 0,8-1 16,-2 3-16,3 0 0,-2 2 15,0-1-15,0 0 16,6-1-16,-2 3 0,-3-2 0,-3 1 15,-2 0-15,-3 1 0,-2-2 16,-1-1-16,-7-3 0,-2 2 16,-4-3-16,-3-2 0,-6-1 15,-1 2-15,-8-7 0,-6-2 16,4 0-16,-2 2 0,2 1 0</inkml:trace>
  <inkml:trace contextRef="#ctx0" brushRef="#br0" timeOffset="315458.5587">6314 15322 0,'0'0'0,"0"0"15,0 0-15,0 0 0,-3 25 0,3-25 16,-6 26-16,2-9 0,0 1 0,-2 4 15,-3 3 1,0-1-16,0-2 0,-4 10 0,2 1 16,-1 1-16,2-2 0,0 3 15,3-1-15,0-3 0,3-1 0,-2-5 16,4 0-16,0-4 0,1-4 16,0-5-16</inkml:trace>
  <inkml:trace contextRef="#ctx0" brushRef="#br0" timeOffset="316109.0852">6894 15012 0,'0'0'0,"0"0"0,0 0 16,0 0-16,0 24 0,0-24 15,-4 33-15,2-12 0,0-3 0,-1 7 16,0 4-16,-1 7 0,0 0 16,-1 3-16,-1 3 0,0 7 15,0-4-15,-1 11 0,2-2 16,-1-8-16,3-6 0,-3-1 15,1 0-15,1-3 0,0-6 0,1 0 16,0-3-16,1-9 16,0-5-16,1-1 0,0-3 15,0-5-15,0-1 0,1-3 16,0-5-16,1-1 0,0-4 0,0-2 16,0-3-16,1-1 0,0-2 15,1-3-15,0-1 0,1 1 16,-2 2-16,2-5 0,3-1 15,2 2-15,-2-1 0,6 2 16,2 2-16,-1 5 0,1 1 16,-1-1-16,3 1 15,-3 1-15,1 5 0,3 3 0,1 3 16,-2 4-16,2-1 0,-1 3 16,-2 2-16,-1 2 0,-2 3 0,-2 3 15,0 4-15,-2 2 16,-3-1-16,-1-1 0,-3 4 15,-2-1-15,0-1 0,-5 0 16,-2 4-16,-2-4 0,-2 0 0,-3 1 16,-4-3-16,2 0 0,-1-4 15,0 3 1,-2-2-16,1-4 16,1-4-16,2-1 0,1-2 0,4-4 0,3-3 15,2-4-15,0-4 16,2 3-16,1 2 0,1-1 0</inkml:trace>
  <inkml:trace contextRef="#ctx0" brushRef="#br0" timeOffset="316626.4713">7326 15740 0,'0'0'0,"0"0"16,0 0-16,0 0 0,0 25 0,0-25 15,-3 25-15,1-10 0,-1 3 16,-1-1-16,1 1 0,-1 0 16,-1 0-16,-1 3 0,-1 3 15,2-3-15,-2-1 0,1-3 16,1-2-16,1-3 0,0-1 0,1-2 16,0-2-16,2 0 0,-1-3 15,2-4-15,4-2 0,-2-1 16,1-3-16,1-1 0,-1-4 15,1 1-15,1-1 0,1-3 16,2-1-16,3-3 0,2 0 16,1 0-16,-1-1 0,1 3 15,0 1-15,-1 0 0,-1 1 16,0 1-16,-3 6 0,-2-4 16,1 4-16,0 0 0,1 1 15,-1 4-15,0 1 0,1 2 0,-1 0 16,-1 5-16,3 2 15,-4 6-15,-2 0 0,1 4 16,-2 0-16,1 3 0,0 1 0,-2 1 16,0 3-16,-1-4 0,0 1 15,-1 2-15,0 1 16,3 4-16,0-1 0,0-4 0,0-4 16,1-4-16,-2-4 0,0-4 15,0-2-15,2-3 0,0-5 16,2-6-16,-1-6 0,0 2 15,-2 2-15,0 1 0</inkml:trace>
  <inkml:trace contextRef="#ctx0" brushRef="#br0" timeOffset="316825.3697">7904 15480 0,'0'0'0,"0"0"0,0 0 15,26-8-15,-26 8 0,37 0 16,-12 0-16,0 1 0,1 2 0,9 1 16,-1 2-16,-4-2 0,-2 3 15,-1 1-15,-2 2 16,2-2-16,-7-1 0,-2 0 0</inkml:trace>
  <inkml:trace contextRef="#ctx0" brushRef="#br0" timeOffset="316991.3887">7893 15805 0,'0'0'15,"0"0"-15,0 0 0,0 0 0,27 7 16,-27-7-16,46 5 16,-17-3-16,3 1 0,13-3 0,4-1 15,-2-1-15,-1 0 0,1 0 16,-10-1-16,-6 1 0</inkml:trace>
  <inkml:trace contextRef="#ctx0" brushRef="#br0" timeOffset="317458.817">9113 15437 0,'0'0'0,"0"0"0,0 0 0,-21 10 15,21-10-15,-27 11 0,6-3 16,-1 2-16,-1 0 0,-10 2 16,-4 2-16,2 3 0,2-2 0,-12 3 15,1 0-15,7-2 16,4 0-16,-1 0 0,5-2 15,4-2-15,4-4 0,5 1 0,2-1 16,3-1-16,2-1 0,3 0 16,4 0-16,3 0 0,4 1 15,1-2-15,4-2 0,4 1 16,4-3-16,5 4 0,4 0 16,4 1-16,4 1 0,10 0 15,2 0-15,-1 0 0,1-1 0,11 6 16,0 0-1,-7-1-15,-7 3 0,3 0 0,-4 1 16,-3-1-16,-2 0 0,-8-3 16,-4-3-16,-9-5 0,-3 1 15,-6-4-15,-1-1 0,-5-4 0,-2-2 16,-7-6-16,-7-4 0,6 6 16,2 3-16,-1 1 0</inkml:trace>
  <inkml:trace contextRef="#ctx0" brushRef="#br0" timeOffset="317725.6358">9080 15480 0,'0'0'0,"0"0"0,0 0 0,0 0 15,-1 24-15,1-24 0,-5 26 16,5-26-16,-7 35 0,-1-17 15,-2 4-15,-1 3 0,-1-1 0,-5 11 16,1 2-16,0 2 0,1-1 16,-3 10-16,2 2 15,0-3-15,3-5 0,0 8 0,3-5 16,4-5-16,4-5 0,4-8 16,5-6-16,-1-3 0,-2-6 0,-1-1 15</inkml:trace>
  <inkml:trace contextRef="#ctx0" brushRef="#br0" timeOffset="318075.3069">9773 15315 0,'0'0'0,"0"0"15,0 0-15,0 0 0,-27 10 0,27-10 16,-30 19-16,13-5 16,-1 4-16,-1 3 0,0 4 15,-1 10-15,-3-2 0,-1 13 16,1 4-16,3-3 0,4 0 0,-1 10 15,5 5-15,2-3 0,3-2 0,6 11 16,6 4-16,0-10 16,1-7-16,5 6 0,4-2 15,1-11-15,-1-2 0,4-6 16,4-3-16,-6-10 0,-6-8 0,-1-5 16</inkml:trace>
  <inkml:trace contextRef="#ctx0" brushRef="#br0" timeOffset="318625.6146">9895 15458 0,'0'0'15,"0"0"-15,0 0 0,0 0 0,29 14 16,-29-14-16,30 22 0,-13-5 16,-2 1-16,2 0 0,1 4 15,0 6-15,-3-2 0,-5-1 16,-4 3-16,-4 0 0,-2-3 0,-4 4 16,-4-1-16,-3-4 15,-3-2-15,-7-4 0,-4-3 16,1-1-16,5-3 0,-5-3 0,-1-3 15,1-3-15,2-2 0,2-2 16,1 0-16,4-1 0,2-1 16,3-3-16,3 1 0,1-2 15,3 0-15,5 1 0,5-2 16,3 4-16,3 0 0,3 2 16,0 0-16,4 3 0,2 3 15,2 1-15,3 2 0,0 3 16,-4 1-16,0 4 0,-1 1 0,-1 1 15,0 0-15,-6 5 0,-3 1 16,-4 1-16,-4 0 0,-4 2 16,-3-2-16,-3 2 0,0 0 15,-3 0-15,-2 0 0,-3-3 16,-3-1-16,-4 0 0,1-1 16,3-3-16,1-1 0,5-6 15,2-2-15,0-4 0,2-3 0,1-5 16,2-5-16,-1 2 0,2 1 15,1 2-15</inkml:trace>
  <inkml:trace contextRef="#ctx0" brushRef="#br0" timeOffset="319408.4381">10353 15623 0,'0'0'0,"0"0"0,0 0 16,0 0-16,0 0 0,5 31 16,-5-31-16,1 32 0,-1-14 0,0 4 15,-1 3-15,0-1 16,0 0-16,-2 8 0,-2 1 16,1-3-16,-1 0 0,1 4 15,-1-3-15,0-3 0,-2-3 0,3-3 16,1-3-16,0-4 0,2-3 15,0-3-15,0-2 0,2-4 16,-1-3-16,5-3 0,-1-4 16,2-2-16,-1-3 0,2-4 15,-1-4-15,1 0 0,-2 2 0,3-5 16,1-3-16,2-5 16,0 4-16,1 0 0,1-1 15,1 3-15,-2 3 0,0 0 0,0 1 16,-2 3-16,-1 1 0,-1 4 15,-1 1-15,-1 5 0,-2 0 16,1 5-16,0 3 0,-2 1 16,1 3-16,-1 3 0,0 4 15,1 1-15,-2 1 0,-1 4 16,0 3-16,-1 1 0,0-1 0,0 8 16,-1-1-16,0-3 0,0 0 15,0 0-15,1 0 16,0-3-16,0-5 0,0-3 0,0-2 15,-1-2-15,-1-2 0,2-3 16,2-2-16,0-2 16,1-2-16,6-6 15,4-5-15,1-4 16,2-4-16,-2 4 0,-1-1 0,0-2 16,-2-4-16,2-2 0,0 0 0,0 4 15,1 1-15,-2 0 16,-1 3-16,-1 0 0,-2 1 15,-1 5-15,-1 0 0,-2 3 0,0 3 16,0 1-16,-2 4 0,1 3 16,2 3-16,-3 3 0,-1 0 0,0 3 15,0 6-15,-1 3 16,0-1-16,0 3 0,0 1 16,-1-2-16,0-2 0,0 7 0,0 1 15,1-3-15,1-3 0,0 1 16,0 2-16,-1-5 15,0-2-15,-2-6 0,-3-5 16,1-5-16,0-6 0,1 1 0,1 2 16,0 0-16</inkml:trace>
  <inkml:trace contextRef="#ctx0" brushRef="#br0" timeOffset="319593.4451">10858 15804 0,'0'0'0,"0"0"0,0 0 15,23-3-15,-23 3 0,32 0 16,-11 0-16,0 2 0,2-1 16,-1-1-16,0 1 0,3 0 15,-2 1-15,1-2 16,-1 0-16,-2-3 0,-1-1 16,-4 0-16,-2 1 0,-1 1 15</inkml:trace>
  <inkml:trace contextRef="#ctx0" brushRef="#br0" timeOffset="319833.739">11308 15601 0,'0'0'16,"0"0"-16,0 0 0,0 0 0,0 0 16,-2 29-16,2-29 15,-2 30-15,1-14 0,0 2 0,-1 3 16,0 1-16,-1-1 0,0 11 15,0 0-15,1-3 0,-1 1 16,2 0-16,0 1 0,0 3 16,0-6-16,-1-2 0,-2-3 15,3-4-15,2-3 0,-1-5 16,-1-2-16,1-5 0,0-4 0,0 0 16,0 0-1,0 0-15</inkml:trace>
  <inkml:trace contextRef="#ctx0" brushRef="#br0" timeOffset="320225.1561">11519 15222 0,'0'0'15,"0"0"-15,0 0 0,20 14 0,-20-14 16,23 19-16,-7-2 15,1 7-15,2 2 0,8 13 16,0 4-16,-3-1 0,-2-2 0,2 13 16,-1 12-16,-3-2 0,-4-1 15,-3 7-15,-5-5 0,-3-4 16,-3-6-16,-6 10 0,-2 2 16,-5-10-16,-4-10 0,-6-1 15,-4-4-15,2-7 0,3-4 0,-1-1 16,0 1-16,0-5 0,-1-2 15,-1-4-15,-1 0 0,4-4 16,3-2-16,2-5 0,1-3 16,-3-2-16,-3 1 15,-2-3-15,-1-2 0,6-1 0,3-2 16,1-1-16,0-1 0,1-1 16,1 0-16,2 2 0,2 0 15,2 1-15</inkml:trace>
  <inkml:trace contextRef="#ctx0" brushRef="#br0" timeOffset="321025.075">12164 15648 0,'0'0'0,"0"0"16,0 0-16,0 0 0,37 0 15,-37 0-15,42 3 0,-17 1 16,3 1-16,2 0 0,6 2 16,7 1-16,-2 2 0,8 5 15,1 1-15,-7-2 0,-6 0 0,-1-3 16,-9-2-16,-9-3 0,-4-1 15,-2-2-15</inkml:trace>
  <inkml:trace contextRef="#ctx0" brushRef="#br0" timeOffset="321175.3899">12275 16097 0,'0'0'15,"0"0"-15,22 4 0,-5-2 0,4 0 16,16 1-16,6-1 0,2 3 16,1 1-16,15 2 0,3-1 15,-4 0-15,-12-2 0,-12-1 16</inkml:trace>
  <inkml:trace contextRef="#ctx0" brushRef="#br0" timeOffset="322059.0313">13259 15508 0,'0'0'0,"0"0"0,0 0 0,0 0 0,0 0 16,30-1-16,-30 1 0,41 8 15,-19 0-15,5 4 0,3 0 16,1 3-16,1-4 0,9 10 16,1 4-16,1 4 0,-8-1 15,-7-3-15,-6 2 0,-6-2 16,-3-2-16,-11 7 0,-8 0 16,-5-8-16,-5-4 0,-12 0 15,-6-2-15,0-2 0,0 0 0,-5-1 16,-2-3-16,3-2 0,2 2 15,1-2-15,4-3 0,8-3 16,4 1-16,5-1 0,4-1 16,2 0-16,3-1 0,2 0 15,3-2-15,3 0 0,1-1 16,7 2-16,5-2 0,5 2 0,4 1 16,2 3-16,3 2 15,1-1-15,2 3 0,-2 0 16,0 6-16,-3-1 0,-2-1 0,5 8 15,0 3-15,-6 1 0,-4 0 16,-3 2-16,-3 0 0,-4 2 16,-3-2-16,-5 2 0,-3 1 15,-3-4-15,-2-3 0,-6-1 16,-5 1-16,-2 2 0,0-3 16,-2 2-16,-2-2 0,0-2 15,-1-2-15,0-3 0,-2-2 16,3-2-16,3-2 0,0 0 15,2-2-15,-1 1 0,2-4 0,2 1 16,3-2-16,3-1 0,0 0 16,3-2-16,4-1 0,6-4 15,4 0-15,-4 2 0,1 0 16,-2 2-16</inkml:trace>
  <inkml:trace contextRef="#ctx0" brushRef="#br0" timeOffset="324791.9877">14515 15890 0,'0'0'0,"0"0"16,0 0-16,0 0 0,0 0 0,0 0 15,-14 22-15,14-22 0,0 0 0,-22 23 16,22-23-16,-20 26 16,10-11-16,-5 2 0,-4 3 15,0-1-15,1 0 0,-8 9 16,0 1-16,0-4 0,1 0 0,-6 4 16,1 1-16,5-4 0,4-4 15,2 1-15,3-3 16,1-4-16,4-3 0,3-3 0,0-3 15,2-2-15,2-2 0,3-9 16,2-8-16,0 1 0,1-3 0,0 4 16,0 1-1,-1 2-15</inkml:trace>
  <inkml:trace contextRef="#ctx0" brushRef="#br0" timeOffset="325008.6837">14223 15872 0,'0'0'0,"0"0"0,0 0 15,0 0-15,0 0 0,0 0 16,0 0-16,0 0 0,10 29 0,-10-29 16,12 32-16,-4-14 15,1 3-15,2 1 0,1 3 16,1 3-16,0 0 0,4 7 0,0 0 16,-2 0-16,0 0 0,5 4 15,1-5-15,-2-5 0,0-4 16,-5-5-16,-2-3 15,-2-4-15</inkml:trace>
  <inkml:trace contextRef="#ctx0" brushRef="#br0" timeOffset="325425.4324">15040 15819 0,'0'0'0,"0"0"16,0 0-16,0 0 0,0 0 0,0 0 15,0 0-15,0 0 16,-21 29-16,21-29 16,-29 25-16,13-11 0,1 0 0,-3 0 15,-2 0-15,0 1 0,1-1 0,-5 7 16,3-2-16,3-2 15,1 1-15,4-3 0,2-3 16,1 1-16,2 1 0,3-1 0,1 2 16,2-2-16,2-1 0,4 0 15,2-1-15,6 0 0,5 0 16,0-1-16,3-1 0,3-1 16,4-1-16,3 1 0,2 1 15,5-1-15,-2-2 0,0 0 16,-1 2-16,-3-3 0,-4 0 15,-1 0-15,-3-3 0,-3 0 16,-4-2-16,-1-2 0,-3-3 16,-5-1-16,-2-2 0,-2 1 0,-1 2 15,1 0-15</inkml:trace>
  <inkml:trace contextRef="#ctx0" brushRef="#br0" timeOffset="325676.5458">15048 15940 0,'0'0'0,"0"0"15,0 0-15,0 0 0,0 0 16,0 29-16,0-29 0,0 30 0,0-12 16,0 3-16,0 3 15,0 1-15,1 1 0,-1 9 0,0 0 16,0 0-16,0-1 0,-1 6 15,0-1-15,0-2 0,-1-1 0,1-6 16,-1-2-16,1-5 16,1-5-16,0-3 0,1-3 15,-1-4-15,0-1 0,0-1 16</inkml:trace>
  <inkml:trace contextRef="#ctx0" brushRef="#br0" timeOffset="326508.9581">15347 15954 0,'0'0'0,"0"0"16,0 0-16,0 0 0,0 0 0,0 29 15,0-29-15,0 30 0,0-30 16,-1 37-16,0-13 15,0 0-15,0 1 0,-2 10 16,0 5-16,1-3 0,0-4 16,-1-1-16,1-1 0,0 3 15,1-2-15,0-6 0,0-2 0,-2-6 16,0-3-16,2-7 16,2-5-16,0-6 15,0-4-15,2-2 0,-1-1 0,2-5 16,2-4-16,-1 0 0,1-1 15,0-7-15,1-1 0,0-1 16,-1 1-16,2-1 0,1 0 16,0 2-16,-1 4 0,6-6 15,1 3-15,-3 6 0,0 1 16,3 0-16,-2 3 0,-3 6 16,-1-1-16,-1 5 0,1 1 15,-1 3-15,0 1 0,-2 4 0,1 7 16,-2 1-16,0 0 0,-1 7 15,1 3-15,-2-3 0,-1 3 0,-1 6 16,-2 0-16,-1-2 16,0 0-16,0-2 0,-1 2 15,1-1-15,0-3 0,0-1 16,0-2-16,-1-2 0,2-3 0,0-3 16,0-1-16,0-2 0,0-2 15,1-5-15,0 0 0,2-5 16,0-1-16,3-4 0,0-2 15,3-3-15,1-1 0,3-2 16,2 0-16,-1-2 0,0 0 0,2-6 16,-1-2-16,0 4 0,-3 3 15,2-1-15,1-1 16,-1 2-16,-1 3 0,0 3 16,-1 3-16,-3 2 0,0 1 0,0 3 15,-2 1-15,2 5 0,0 2 16,-3 3-16,0 4 0,-2 0 15,-1 1-15,-1 5 0,1 3 16,-2 5-16,0 0 0,0 1 16,-2 1-16,1 5 0,0 0 15,-1-1-15,0 1 0,1 0 16,1 1-16,0-1 16,1 1-16,0-4 0,0-4 15,1-3-15,0-3 0,2-5 16,-1-4-16,0-7 0,2-5 15,-1 1-15,-1 0 0,0 1 0</inkml:trace>
  <inkml:trace contextRef="#ctx0" brushRef="#br0" timeOffset="326692.4549">16186 16089 0,'0'0'0,"0"0"16,0 0-16,31-8 0,-12 5 15,4 1-15,4 2 0,9-2 16,-1 1-16,0 0 0,2 0 16,6 0-16,-1 1 0,-4 1 15,-2 0-15,-2 0 0,0 0 0,-7 1 16,-4-2-16,-6 0 0</inkml:trace>
  <inkml:trace contextRef="#ctx0" brushRef="#br0" timeOffset="327042.2804">17208 15762 0,'0'0'0,"0"0"0,0 0 16,0 0-16,0 0 0,-14 23 15,14-23-15,-12 23 0,4-8 0,-3 2 16,-3-1-16,-3 3 16,0 3-16,0 0 0,1 2 15,-3 2-15,3-1 0,2 10 16,5 3-16,1-4 0,2 1 0,4-4 16,3 0-16,2-2 0,3-1 15,6-1-15,5 0 0,3-2 16,1-1-16,6 2 0,-1-2 15,3-5-15,2-4 0,-3-4 16,1-4-16,-6-4 0,-3-4 0,-5 1 16,-2-1-16,-4 0 15</inkml:trace>
  <inkml:trace contextRef="#ctx0" brushRef="#br0" timeOffset="327275.7995">17341 15897 0,'0'0'0,"0"0"0,0 0 16,-12 26-16,6-14 0,-3 6 0,-2 5 15,-1 2-15,0 5 0,-5 15 16,1 7-16,-4 10 15,2-1-15,-6 11 0,-2-2 0,-3-4 16,-2-2-16,4-8 0,6-13 16,5-12-16</inkml:trace>
  <inkml:trace contextRef="#ctx0" brushRef="#br0" timeOffset="328505.8706">17945 15762 0,'0'0'16,"0"0"-16,0 0 0,0 0 0,0 0 16,0 0-16,0 0 15,24-4-15,-24 4 0,30-3 16,-30 3-16,42 0 0,-19 0 0,4 3 16,1-1-16,1 0 0,1 1 15,10 1-15,3 1 0,2-1 16,-1 0-16,4 1 0,-6 0 15,-8 0-15,-6-1 0,-6-2 16</inkml:trace>
  <inkml:trace contextRef="#ctx0" brushRef="#br0" timeOffset="328708.792">17874 16022 0,'0'0'0,"0"0"15,0 0-15,0 0 0,27 4 0,-27-4 16,35 0-16,-13 0 0,4 0 16,4 0-16,7-1 15,9 0-15,0-1 0,15-2 0,2-2 16,-5-1-16,-2 0 0,-5-1 16,-10 1-16,-9 4 0</inkml:trace>
  <inkml:trace contextRef="#ctx0" brushRef="#br0" timeOffset="329277.4103">18993 15451 0,'0'0'0,"0"0"15,0 0-15,34 10 0,-20-6 0,2 2 16,1 3-16,3 1 16,1 4-16,5 8 0,1 3 15,-4 0-15,-2 3 0,-1 1 16,-5 2-16,-6-2 0,-4 0 0,-7 2 16,-3 1-16,-9 2 0,-7-3 15,-6-1-15,-5-2 16,-1-3-16,0-4 0,0-1 0,0 0 15,0-2-15,0-4 0,-3 0 16,3-5-16,9-3 0,6-3 16,6 0-16,4-1 0,2 0 15,3-2-15,3 0 0,3-3 16,6-2-16,5-1 0,4-1 0,3 1 16,2 1-16,2 2 0,4-1 15,1 0-15,-1 1 0,1 2 16,1 2-16,1 5 0,-3 0 15,-3 1-15,3 4 0,-3 0 16,-1 2-16,-2 1 0,-3 4 16,-3 3-16,-6 4 0,-5 1 0,-4 1 15,-2-1-15,-7 2 0,-4-1 16,-3 1-16,-4-1 0,-4 2 16,-3 0-16,-4 2 15,0 2-15,0-5 0,0-2 16,-3 5-16,0-2 0,7-5 0,3-3 15,5-2-15,4-1 0,4-9 16,5-4-16,1-2 16,0-1-16,1 1 0</inkml:trace>
  <inkml:trace contextRef="#ctx0" brushRef="#br0" timeOffset="329642.4488">20016 15329 0,'0'0'0,"0"0"0,0 0 16,0 0-16,-30 18 0,30-18 0,-27 26 15,10-9-15,-2 1 0,-2 7 16,-1 4-16,-3 10 0,2-1 16,-4 10-16,3 5 0,3-1 0,2 0 15,4 9-15,4-2 16,4-2-16,5-2 0,3 9 0,3-3 16,2-4-16,3-7 0,1 2 15,1-2-15,0-8 0,0-4 16,4-5-16,3-3 0,1-7 15,0-4-15,-6-6 0,-3-3 16,-4-3-16</inkml:trace>
  <inkml:trace contextRef="#ctx0" brushRef="#br0" timeOffset="330075.5852">20414 15697 0,'0'0'0,"0"0"0,0 0 16,0 0-16,-15 18 0,15-18 16,-26 17-16,26-17 0,-33 19 0,11-8 15,-4 1-15,-1 1 0,2 1 16,-8 7-16,0 1 0,0-4 15,-1 1-15,-1 1 0,4 2 16,6-5-16,4-2 0,4-1 16,5 0-16,2 0 0,4-3 0,2 3 15,4-3-15,5 0 0,4-2 16,7 1-16,7 0 16,5-1-16,3-1 0,7 3 15,2 1-15,2 0 0,1 1 0,7 1 16,-4-2-16,-2-2 0,-1 1 15,-5-2-15,-5-4 0,-6 3 16,-5-1-16,-4-2 0,-5-1 16,-2-4-16,-2-3 0,-5-4 15,-2-4-15,-5-1 0,-1-1 16,1 1-16,0 4 0,1 0 0</inkml:trace>
  <inkml:trace contextRef="#ctx0" brushRef="#br0" timeOffset="330327.3416">20349 15787 0,'0'0'0,"0"0"0,0 0 16,0 0-16,-7 25 0,7-25 0,-7 30 15,1-14-15,1 2 0,-2 4 16,0 1-16,0 7 0,-1-1 15,0 5-15,2 3 16,0-3-16,1 0 0,-1 3 0,2-1 16,-1-4-16,2-4 0,1-3 15,0-4-15,2-4 0,1-4 0,3-6 16,4-3-16,-3-1 0,1-1 16,-2 0-16</inkml:trace>
  <inkml:trace contextRef="#ctx0" brushRef="#br0" timeOffset="331159.0123">20713 15815 0,'0'0'0,"0"0"15,0 0-15,0 0 0,0 29 0,0-29 16,0 28-16,0-28 0,-3 36 15,0-14-15,1 3 0,-1 0 16,-2 0-16,0 10 0,-2 5 16,1-3-16,-1-1 0,-1 6 15,2-2-15,0-5 0,2-4 0,-1-5 16,2-4-16,1-4 16,1-2-16,0-3 15,0-3-15,0-4 0,1-2 0,2-4 16,2-2-16,3-3 0,0-3 15,2-6-15,1-4 0,-1 1 16,-1 0-16,1-3 0,-1-5 0,5-4 16,-1-1-16,1 0 0,1 0 15,1 1-15,0 2 0,-1-1 16,1-1-16,-2 6 0,-1 2 16,-2 1-16,-1 2 0,0 0 15,-2 4-15,0 3 0,-2 2 16,0 3-16,-1 3 0,2 3 15,-1 3-15,0 1 0,-1 0 0,1 6 16,-1 3-16,0 1 16,1 2-16,-3 2 0,-1 2 15,0 0-15,-1 0 0,0 4 16,1 1-16,-2 4 0,0-2 0,0-3 16,1-3-16,-1-2 0,0-3 0,1-2 15,0-1-15,0-2 16,0 1-16,0-6 0,0-1 15,0-5-15,3-5 0,1-1 16,3-2-16,1-2 0,2-1 0,0-4 16,0-3-16,0-1 0,-1-2 15,1 1-15,1-3 0,0 0 16,0 0-16,4-2 0,0 0 16,1 4-16,-2 3 0,-1 0 15,0 0-15,0 0 0,-2 4 16,-3 3-16,0 2 15,-2 4-15,-1 1 0,0 3 16,-1 1-16,-1 5 0,0 2 16,-1 2-16,0 0 0,-1 4 0,-1 3 15,0 1-15,0 0 0,-1 7 16,0 5 0,-1-1-16,-1-2 0,1 5 0,0-2 15,1-2-15,0-2 0,0-3 16,0 0-16,-1-5 0,0-3 0,1-3 15,0-2-15,0-3 16,0-2-16,1-4 0,-1-7 0,1 3 16,0-1-16,0 2 0</inkml:trace>
  <inkml:trace contextRef="#ctx0" brushRef="#br0" timeOffset="331341.9094">21478 15989 0,'0'0'16,"0"0"-16,20 1 0,-6 1 0,3 0 16,7 0-16,4 0 0,-2 1 15,0 3-15,1-1 0,3-2 16,3 5-16,-3-1 0,-4-2 16,-1 0-16,-6-3 0,-3 0 15,-3 0-15</inkml:trace>
  <inkml:trace contextRef="#ctx0" brushRef="#br0" timeOffset="331658.7728">22189 16044 0,'0'0'0,"0"0"16,0 0-16,-2 21 0,2-21 0,-3 23 16,1-6-16,-2 1 0,0 1 15,-3 6-15,0 2 16,-1-3-16,0 1 0,-1 2 0,1 1 16,0-2-16,0 0 0,0 5 15,3-2-15,1-2 0,0-5 16,3-2-16,1-3 0,0-3 15,0-2-15,2-4 0,3-3 16,-4-2-16,-1-1 0,0-2 16,0 4-16,0-4 0</inkml:trace>
  <inkml:trace contextRef="#ctx0" brushRef="#br0" timeOffset="332109.1707">22366 15487 0,'0'0'15,"0"0"-15,0 0 0,34 20 0,-18-12 16,2 7-16,4 2 15,5 8-15,-2 0 0,-1 1 0,0 5 16,1 7-16,-3 2 0,-2 4 16,-2 4-16,-4 0 15,-2-1-15,-1 10 0,-3-2 0,-3 3 16,-3-7-16,-2 1 0,-2-4 16,-1-1-16,-1-5 0,-2-1 15,-1 1-15,-3-3 0,-2-3 16,-6-1-16,-3-5 0,3-5 15,0-1-15,2-1 0,0 0 16,2-5-16,0-2 0,-1-3 16,2-1-16,0-3 0,0-2 0,3-2 15,1 0-15,1-1 0,3-1 16,1-1-16,2 1 0,2-3 16,-2 1-16,2-1 0,1-4 15,3-1-15,4-1 0,-1 2 16,-2 0-16,1 0 0</inkml:trace>
  <inkml:trace contextRef="#ctx0" brushRef="#br0" timeOffset="332442.746">23347 16118 0,'0'0'16,"0"0"-16,0 0 0,37-3 0,-22 3 15,6 0-15,7 0 16,-2 4-16,1 0 0,9 1 16,4-2-16,6 2 0,-2-1 0,0 4 15,1 2-15,-5-1 0,-3 0 16,1 3-16,-5-1 0,-1-2 15,-2 0-15,-4-1 0,-1 0 16,-5-1-16,-4-2 0,-4-1 16,-2-2-16,-2-1 0,-3-1 0,-1 0 15,-2 0-15,-2 0 0,0-4 16,0 1-16,0 3 0,0-3 16</inkml:trace>
  <inkml:trace contextRef="#ctx0" brushRef="#br0" timeOffset="332947.5965">24348 15889 0,'0'0'0,"0"0"0,0 0 16,0 0-16,0 0 0,13 17 16,-13-17-16,0 0 0,8 25 0,-8-25 15,5 25-15,-3-12 0,2 1 16,-2 6-16,0 3 16,0 4-16,-1 0 0,0 6 15,-1 1-15,0 1 0,-1 0 0,-1 9 16,0-1-16,1-1 0,0-1 15,-2-1-15,1 0 0,0 2 16,1-3-16,0-2 0,1 0 16,0-3-16,1-3 0,0 0 15,-1 1-15,-1-5 0,-1-2 16,0-5-16,-1-3 0,1-4 16,0-2-16,1-2 0,0-3 15,0 0-15,1-2 0,0 0 16,0-1-16,0 0 0,0-1 0,0-2 15,0 3-15,0-3 0,0 2 16,0-2-16,0 0 0,0 3 16,0-3-16,0 0 0,0 0 15,0 0-15,0 0 0,0 0 16,-2-3-16,2 3 0,-2-2 0,2 2 16</inkml:trace>
  <inkml:trace contextRef="#ctx0" brushRef="#br0" timeOffset="341270.2688">3610 16302 0,'0'0'15,"0"0"-15,0 0 0,0 0 0,0 0 16,0 0-16,0 0 0,0 25 15,0-25-15,0 0 0,0 25 16,0-25-16,0 0 0,0 20 16</inkml:trace>
  <inkml:trace contextRef="#ctx0" brushRef="#br0" timeOffset="342511.2642">2542 3404 0,'0'0'16,"0"0"-16,0 0 0,0 0 0,0 0 15,0 0-15,0 0 0,0 0 0,0 0 16,0 0-16,0 0 0,0 0 15,0 0-15,0 0 0,-16-23 16,16 23-16</inkml:trace>
  <inkml:trace contextRef="#ctx0" brushRef="#br0" timeOffset="359368.732">3986 7997 0,'0'0'0,"0"0"16,0 0-16,0 0 0,0 0 15,0 0-15,0 0 0,0 0 16,0 0-16,0 0 0,0 0 16,0 0-16,0 0 0,0 0 15,0 0-15,0 0 0,0 0 0,0 0 16,0 0-16,0 0 0,0 0 16,0 0-16,0 0 0,0 0 15,0 0-15,0 0 0,0 0 16,0 0-16,0 0 0,0 0 15,0 0-15,0 0 0,0 0 16,0 0-16,0 0 0,0 0 16,0 0-16,0 0 0,0 0 15,0 0-15,0 0 0,0 0 16,0 0-16,0 0 0,0 0 0,0 0 16,0 0-16,24-9 0,-24 9 15,0 0-15,0 0 0,0 0 16,0 0-16,9-23 0,-9 23 15,0 0-15</inkml:trace>
  <inkml:trace contextRef="#ctx0" brushRef="#br0" timeOffset="362986.0537">4854 9293 0,'0'0'0,"0"0"0,0 0 15,0 0-15,0 0 0,0 0 16,0 0-16,0 0 0,0 0 16,0 0-16,0 0 0,0 0 0,24 4 15,-24-4-15,0 0 16,0 0-16,0 0 0,0 0 0,0 0 16,0 0-16,0 0 0,0 0 15,-2 19-15,2-19 0,0 0 0,0 0 16,0 0-16,-20-8 0</inkml:trace>
  <inkml:trace contextRef="#ctx0" brushRef="#br0" timeOffset="363455.1139">2628 6172 0,'0'0'16,"0"0"-16,0 0 0,0 0 0</inkml:trace>
  <inkml:trace contextRef="#ctx0" brushRef="#br0" timeOffset="366645.963">3032 16158 0,'0'0'0,"0"0"15,0 0-15,0 0 0,0 0 0,26 0 16,-26 0-16,0 0 0,25-1 15,-25 1-15,22-1 0,-10 1 16,-1 0-16,4 0 0,0 1 16,0 0-16,2 1 0,0 0 15,1 1-15,1-1 0,1 2 16,8 1-16,-2-1 0,1 1 16,-1 0-16,2 3 0,-3-1 15,1-1-15,2 0 0,-2 0 16,2 0-16,0 0 0,0-1 0,8 2 15,-2-3-15,-2 0 0,-2-2 16,3-1-16,-1 3 0,-3-2 16,2-1-16,0-1 0,-2 0 15,1 0-15,-1 0 0,0 2 16,1-2-16,-3 0 0,0 0 0,0 0 16,2-2-16,-1 2 0,-3 0 15,-2-2-15,1 0 0,-2-1 16,0 3-16,1-2 0,-4 0 15,1 0-15,-1 1 0,-1-1 16,-2 1-16,0 0 0,-1-2 16,-2 1-16,3 0 0,-4 0 15,1 2-15,-4-1 0,1-1 16,0 2-16,-1 0 0,1-2 16,-2 2-16,-1-2 0,1 1 0,-1 1 15,-2-1-15,0 1 0,0-1 16,-3 1-16,0 0 0,0 0 15,-2 0-15,5 0 0,-4 0 16,-1 0-16,2 0 0,-2 0 16,3 1-16,-3-1 0,0 0 0,0 0 15,0 2-15,0-2 16,0 0-16,0 0 0,0 0 16,0 0-16,1 2 0,-1-2 0,0 0 15,0 3-15,0-3 0,0 0 16,0 0-16,0 0 0,0 0 15,0 6-15,0-6 0,0 0 16,0 0-16,0 0 0,0 0 16,0 0-16,0 0 0,0 6 15,0-6-15,0 0 0,0 0 16,0 0-16,0 0 0,0 0 16,0 0-16,0 0 0,0 0 0,0 0 15,0 0-15,0 0 16,0 0-16,0 0 0,0 0 0,0 0 15,0 0-15,0 0 0,0 0 16,0 0-16,0 0 0,0 0 16,0 0-16,0 0 0,0 0 15,0 0-15,0 6 0,0-6 16,0 0-16,0 0 0,0 0 0,0 0 16,0 0-16,0 0 0,0 0 15,0 0-15,0 0 16,0 0-16,0 0 0,0 0 0,0 0 15,0 0-15,0 0 0,0 0 16,0 0-16,0 0 0,7 1 16,-7-1-16,0 0 0,0 0 15,0 0-15,0 0 0,0 0 16,0 0-16,0 0 0,5-3 16,-5 3-16,0 0 0,0 0 0,0 0 15,0 0-15,4-3 0,-4 3 16,0 0-16,0 0 0,0 0 15,0 0-15,0 0 0,0 0 16,5-4-16,-5 4 0,0 0 16,0 0-16,0 0 0,0 0 15,0 0-15,0 0 0,0 0 16,0 0-16,2-5 0,-2 5 16,0 0-16,0 0 0,0 0 15,0 0-15,0 0 0,0 0 0,0 0 16,0 0-16,0 0 0,0 0 15,0 0-15,0 0 0,0 0 16,0 0-16,0 0 0,0 0 16,0 0-16,0 0 0,0 0 15,0 0-15,0 0 0,0 0 0,0 0 16,0 0-16,0 0 0,0 0 16,0 0-16,0 0 0,0 0 15,0 0-15,0 0 16,0 0-16,0 0 0,0 0 0,0 0 15,0 0-15,0 0 0,0 0 16,0 0-16,0 0 0,0 0 16,0 0-16,0 0 0,0 0 15,0 0-15,0 0 0,0 0 16,0 0-16,0 0 0,0 0 0,0 0 16,0 0-16,0 0 0,0 0 15,0 0-15,0 0 0,0 0 16,0 0-16,0 0 0,0 0 15,0 0-15,0 0 0,0 0 16,0 0-16,0 0 0,0 0 16,0 0-16,0 0 0,0 0 15,0 0-15,0 0 0,3-3 16,-3 3-16,0 0 0,0 0 16,0 0-16,0 0 0,0 0 0,0 0 15,0 0-15,0 0 0,0 0 16,0 0-16,0 0 0,0 0 15,0 0-15,0 0 0,0 0 16,0 0-16,0 0 0,0 0 16,0 0-16,0 0 0,0 0 15,0 0-15,0 0 0,0 0 16,0 0-16,0 0 0,0 0 16,0 0-16,0 0 0,0 0 15,0 0-15,0 0 0,0 0 0,0 0 16,0 0-16,0 0 0,0 0 15,0 0-15,0 0 0,0 0 16,0 0-16,0 0 0,0 0 16,0 0-16,0 0 0,0 0 15,0 0-15,0 0 0,0 0 0,0 0 16,0 0-16,0 0 16,0 0-16,0 0 0,0 0 15,0 0-15,0 0 0,0 0 16,0 0-16,6-1 0,-6 1 0,0 0 15,0 0-15,0 0 0,0 0 16,0 0-16,3-5 0,-3 5 16,0 0-16,0 0 0,0 0 15,0 0-15,0 0 0,0 0 16,0 0-16,0 0 0,0 0 0,0 0 16,0 0-16,2-4 0,-2 4 15,0 0-15,0 0 0,0 0 16,0 0-16,0 0 0,0 0 15,0 0-15,0 0 0,0 0 16,0 0-16,0 0 0,0 0 16,0 0-16,0 0 0,0-5 15,0 5-15,0 0 0,0 0 16,0 0-16,0 0 0,0 0 16,0 0-16,0 0 0,0 0 0,0 0 15,0 0-15,0 0 0,0 0 16,0 0-16,0 0 0,0 0 15,0 0-15,0-7 0,0 7 16,0 0-16,0 0 0,0 0 16,0 0-16,0 0 0,0 0 0,0 0 15,0 0-15,0 0 16,0 0-16,0 0 0,0 0 16,0 0-16,3-4 0,-3 4 0,0 0 15,0 0-15,0 0 0,0 0 16,0 0-16,0 0 0,0 0 15,0 0-15,0 0 0,0 0 16,0 0-16,0 0 0,0 0 16,0-6-16,0 6 0,0 0 15,0 0-15,0 0 0,0 0 16,1-6-16,-1 6 0,0 0 0,0 0 16,0 0-16,0 0 15,0 0-15,0 0 0,0 0 16,0 0-16,0-5 0,0 5 0,0 0 15,-4-5-15,4 5 0,-2-6 16,2 6-16,-3-4 0,3 4 16</inkml:trace>
  <inkml:trace contextRef="#ctx0" brushRef="#br0" timeOffset="366931.5411">4494 16424 0,'0'0'0,"0"0"15,0 0-15,0 0 0,0 0 0,0 0 16,0 0-16,0 0 0,0 0 16,17 16-16,-17-16 15,0 0-15,0 0 0,0 0 0,0 0 16,0 0-16</inkml:trace>
  <inkml:trace contextRef="#ctx0" brushRef="#br0" timeOffset="415775.8188">24176 3783 0,'0'0'0,"0"0"0,0 0 16,0 0-16,0 0 0,0 0 0,0 0 16,16 30-16,-16-30 0,7 27 15,-4-6-15,-2 1 0,-1 1 16,-2 6-16,-1 7 0,-4 8 16,-1 1-16,-5 17 0,-1 6 15,-1-4-15,1-1 0,-7 19 16,-6 17-16,2-8 0,4-6 0,-5 42 15,3 10-15,-2-24 16,0-17-16,-4 6 0,-2 4 16,7-8-16,5-7 0,0 13 0,-1 10 15,3-18-15,3-14 0,-6 14 16,-4 8-16,5-11 0,4-7 16,-1 3-16,2 7 0,1-14 15,0-10-15,-5 10 0,-7 7 16,2-13-16,1-12 0,1 7 15,0 4-15,3-8 0,1-6 0,-7 2 16,-5 3-16,5-12 0,3-5 16,-1 2-16,0-1 0,1-7 15,1-7-15,-9 2 0,-5 1 16,4-5-16,5-6 0,-14 4 16,-7 2-16,6-7 0,5-6 0,-13-4 15,-9-2-15,6-3 16,2-1-16,-9-3 0,-8-1 15,6-1-15,4-1 0,-13-4 16,-6-2-16,7 0 0,3-2 0,-13-1 16,-11 0-16,10-3 15,5 0-15,-27 0 0,-21 0 16,21-2-16,13 1 0,-3-1 0,-1-1 16,-6 0-16,-2 0 0,-2-3 15,-2-3-15,4 4 0,0 0 0,-9-2 16,-7-4-16,-1 2 15,-1 1-15,-23-1 16,-15-1-16,27 3 0,18 3 0,3-3 16,1 1-16,2 1 0,-1 2 15,-2 0-15,-3 2 0,3 0 16,2 0-16,-3-3 0,-2-1 16,3 3-16,1 2 0,-1 0 15,-1 2-15,6-6 0,5-3 0,2 0 16,1 0-16,4 5 0,1 1 15,1 3-15,0-1 0,6-3 16,3-3-16,-1 4 0,-4 0 16,3 1-16,2 0 0,4 5 15,3 4-15,5-7 0,1-5 0,-1 3 16,-1 1-16,5 3 16,5 1-16,4 3 0,2 2 15,1-1-15,0 3 0,5-3 16,2 3-16,4-3 0,4 1 0,2 4 15,3 3-15,-1 8 0,-1 5 16,3 3-16,1 2 0,6-2 16,2 2-16,-3 5 0,-3 4 15,5 0-15,4 3 0,4 6 16,1 3-16,1-1 0,2 2 16,0 5-16,0 3 0,-1 2 0,0 3 15,-1 7-15,0 2 16,3 3-16,2 1 0,1 4 0,2 3 15,-1 2-15,0 3 0,1 6 16,2 5-16,1-5 0,0-3 16,2 4-16,1 2 0,0-3 15,0-2-15,-1 3 0,-1 4 16,2-2-16,1-1 0,-2 5 16,-1 4-16,0-8 0,0-4 15,1 7-15,1 4 0,-1-7 16,-1-5-16,2 8 0,1 3 15,2-10-15,3-3 0,-4 2 16,-3 4-16,2-8 0,0-4 0,-2 5 16,0 3-16,2-9 0,1-7 15,-1 1-15,0 2 0,-2-7 16,0-4-16,-2 3 0,0 2 16,1-6-16,2-3 0,-1-3 15,0 0-15,2-4 0,1-3 0,2-4 16,3-2-16,0-3 0,-1-3 15,4-6-15,1-7 0,1-3 16,0-2-16,-2-2 0,-1-1 16,0-5-16,1-4 0,5-1 15,4-3-15,6 1 0,2 0 16,0 3-16,-1 1 0,6 0 16,4-1-16,-14-8 0,3-1 15,7 0-15,5 0 0,5-1 16,6 0-16,1-2 0,3 0 0,9-1 15,6-1-15,0 1 16,-2-2-16,34 1 0,-8 0 0,-6 3 16,-5 2-16,2 2 0,1 1 15,-3-1-15,0-1 0,-2 3 16,0 4-16,-3-2 0,-2 0 16,13-1-16,10 0 15,-10 0-15,-6 2 0,5-4 0,4-1 16,0 2-16,3 3 0,3 2 15,1 1-15,-2 2 0,-2-1 0,8 2 16,3 0-16,-4-3 0,-3-2 16,5 1-16,6 3 15,-8 2-15,-6 2 0,8-1 0,4-1 16,2 3-16,2 1 0,5-3 16,4-2-16,-4-2 0,-4-2 15,6 6-15,2 4 0,-3 0 16,-4-1-16,3 0 0,1-1 15,-3 1-15,-1 4 0,2 0 16,4 1-16,-10-3 0,-5-1 0,6 0 16,6 0-16,-3-1 0,0 2 15,-1-1-15,-1 2 0,-6-2 16,-6-1-16,5 1 0,3 1 16,-8-5-16,-3 2 0,-5 1 15,-2 2-15,4-1 0,0 1 16,-1 0-16,-3-3 0,-13-1 15,-10-3-15,5 2 0,1 2 16,-1-3-16,-3 0 0,-8-1 0,-4-4 16,-3 4-16,-1 2 0,3-2 15,2 0-15,-7-4 0,-5-1 16,2 5-16,3 6 0,-6-1 16,-3 1-16,0-1 0,3-1 15,-8-4-15,-7 0 0,8 4 16,2 5-16,-1 7 15,-3 5-15,-10-10 0,-7-9 0,8 15 16,6 12-16,-6-8 0,-4-2 16,-7 11-16,-3 7 0,-1-5 15,0 1-15,7 2 0,4 6 16,-6-3-16,-3-2 0,-1 10 16,-1 9-16,-3-14 0,-3-7 0,-1 10 15,-3 8-15,-2-10 16,2-1-16,-2 7 0,0 6 15,0-4-15,0-4 0,-3 8 16,0 7-16,-1-11 0,1-8 0,-3 9 16,-1 6-16,5-7 0,2-7 15,2 12-15,2 8 16,-4-9-16,-5-5 0,0 4 0,2 2 16,0-6-16,2-3 0,2 6 15,2 6-15,-1-11 0,-1-8 0,0 5 16,0 3-16,-1-7 0,-2-5 15,1 7-15,0 7 16,-1-10-16,1-7 0,2 4 16,1 2-16,-2-3 0,-1-3 0,0-3 15,0 0-15,0-10 0,0-5 0,0-4 16,-1-2-16,0-5 16,2-5-16,0-3 0,1-3 15,0-2-15,0-4 0,-7-4 16,-4-3-16,4-2 0,1-1 0,-1-9 15,-2-8-15,2 7 0,2 4 16,2 4-16</inkml:trace>
  <inkml:trace contextRef="#ctx0" brushRef="#br0" timeOffset="418608.8563">6320 563 0,'0'0'0,"0"0"0,0 0 0,-13-19 15,13 19-15,-19-21 0,2 8 16,2-2-16,-1 2 0,-9-4 16,-5 1-16,2 4 0,0 1 0,-11-6 15,0-2-15,-1 2 16,4 1-16,-7 4 0,-5 3 15,-4 1-15,6 2 0,-6 10 16,-3 5-16,3-2 0,5 0 0,-16 2 16,-1 1-16,8 1 0,5 2 15,-13 5-15,-1 4 0,11 1 16,8 2-16,-16 6 0,-3 4 16,14-3-16,6 3 0,-28 18 15,7-3-15,10-3 0,8-2 0,3-1 16,-2-1-16,9-3 0,6-3 15,1 11-15,0 8 16,8-15-16,1-9 0,6 11 0,4 9 16,2-7-16,1-3 0,6 3 15,3 3-15,4-8 0,4-5 16,5 5-16,2 3 0,0-8 16,-1-6-16,6 3 0,7 0 15,0-6-15,-2-4 0,8 1 16,6 2-16,-2-3 0,-1-1 0,8 0 15,5 4-15,0-9 16,-2-3-16,-3-2 0,13 6 16,7-5-16,-11-5 0,2-3 0,2-1 15,3 0-15,3-3 0,0 1 16,4-1-16,-2-3 0,-4-2 16,5-6-16,-4 0 0,2-2 15,-1-2-15,7 0 16,2-4-16,-12 0 0,-11 0 0,0-1 15,2 2-15,-3-1 0,2-2 0,-3-11 16,1-4-16,-6 0 0,-5 4 16,-3 0-16,-2 0 0,0-4 15,0 1-15,-2-5 0,-2-6 16,-6 5-16,-3 7 16,-2-20-16,2-6 0,-9 10 0,-4 8 15,-2 3-15,-3 2 0,-3-4 16,-3-4-16,-1 2 0,-2-1 15,-4 4-15,-1 2 0,-3 1 16,-5-1-16,-2 0 0,-5 0 0,-2 4 16,-5 5-16,-5 5 15,-6 4-15,-1 2 0,-4 2 0,-6-6 16,-5-4-16,-10 8 0,-6 4 16,-3 9-16,-2 6 0,-4-2 15,-2-1-15,28 0 0,19 1 16,13 0-16</inkml:trace>
  <inkml:trace contextRef="#ctx0" brushRef="#br0" timeOffset="451143.6817">22935 5778 0,'0'0'0,"0"0"0,0 0 16,0 0-16,15 13 0,-15-13 15,0 0-15,0 0 0,9 19 0,-9-19 16,0 9-16,0-6 0</inkml:trace>
  <inkml:trace contextRef="#ctx0" brushRef="#br0" timeOffset="451324.0723">22939 5703 0,'0'0'0,"0"0"0,0 0 15,0 0-15,0 0 0,0 0 16,-12 19-16,12-19 0,0 0 0,-19 18 16</inkml:trace>
  <inkml:trace contextRef="#ctx0" brushRef="#br0" timeOffset="456381.7189">9544 2362 0,'0'0'0,"0"0"16,0 0-16,20-12 0,-20 12 0,20-11 16,-7 4-16,0 3 0,2-3 15,1 0-15,3-1 16,4-2-16,-1 2 0,4-2 15,1 3-15,0 0 0,-1 2 0,9-1 16,3 2-16,-3 1 0,0-1 16,4 4-16,2-3 15,-4 3-15,0 0 0,8 3 0,1-3 16,-4 0-16,-4 3 0,1-3 16,1-2-16,-2 1 0,-3 1 15,1-3-15,2 2 0,-4 1 0,-3-2 16,6 1-16,2-2 15,-10 2-15,-3-2 0,2 2 16,0-2-16,-2 0 0,-2-1 0,-1 0 16,-1 1-16,-2-1 0,-1 1 15,-3-1-15,0 0 16,-3-2-16,-2 2 0,-2 1 0,0 2 16,-2-2-16,0 2 0,-2-2 15,0 0-15,-2 3 0,0-1 16,-3 1-16,3-3 0,-3 3 0,-1-3 15,1 3-15,-3-1 0,3 1 16</inkml:trace>
  <inkml:trace contextRef="#ctx0" brushRef="#br0" timeOffset="457162.4114">9492 2621 0,'0'0'0,"0"0"0,0 0 15,0 0-15,0 0 0,22-11 16,-22 11-16,0 0 0,29-11 0,-16 8 15,2 3-15,0-2 0,1 0 16,1-2-16,2 1 16,0 0-16,-1 1 0,1 0 0,1-2 15,4 1-15,1-1 0,1 0 16,2 1-16,-1-1 0,0 1 16,2 1-16,3 0 0,-1-1 15,0-1-15,9 1 0,1 2 16,-3-3-16,0 1 0,0 0 15,3 1-15,-2 0 0,-3 2 0,7-3 16,-1 3-16,-3-4 0,-4 4 16,0-1-16,-1-2 0,-2 3 15,-2-3-15,-1 0 0,0 1 16,-3-1-16,-3-1 0,0 1 16,-1 0-16,-2 0 0,-1 1 15,0 0-15,-1 2 0,-4-3 16,-3 3-16,-2-1 0,-2 1 15,-1-3-15,-1 3 0,0-1 16,-2-1-16,-1 1 0,0 1 16,1-3-16,-3 3 0,2-2 0,-2 2 15,1-3-15,-1 3 16,0-6-16,-1 5 0,0-2 0,0 0 16,-1 2-16,2 1 0,-2-4 15,2 4-15,-2-3 0,2 3 16,-2-3-16,2 3 0,-2-4 15,2 4-15,-3-1 0,1 1 0,-1-2 16,-1 2-16,-1-3 0,1 2 16,-1-2-16,2 0 0,0 2 15</inkml:trace>
  <inkml:trace contextRef="#ctx0" brushRef="#br0" timeOffset="472699.6181">25358 5290 0,'0'0'0,"0"0"16,0 0-16,0 0 0,0 0 0,0 0 15,0 0-15,0 0 16,7 31-16,-7-31 0,4 34 16,-3-14-16,0 2 0,-1 5 15,-1 3-15,-1 0 0,-2 2 0,-2 14 16,-3 2-16,-2 7 15,0-3-15,0 0 0,1-2 16,0 7-16,2-7 0,2-3 0,-1-1 16,0-7-16,1-3 0,-2 0 15,0-4-15,3-8 0,0-4 0,1-1 16,0-4-16,1-7 16,2-1-16,0 0 0,0 0 15,0-4-15,1-3 0,0 0 16,0-3-16,1-1 0,0 0 0,0-5 15,0 1-15,2-3 0,0-3 16,0-1-16,2-1 0,-1 1 16,0 3-16,2-2 0,1-3 15,-1 6-15,1-3 0,2 2 16,-1-2-16,2 2 0,0-1 16,1 3-16,1 2 0,1 1 15,-1 0-15,0 2 0,1 3 16,0 2-16,1 1 0,0 2 0,1 4 15,1-3-15,-2 3 0,-1 3 16,1 1-16,-2 0 0,-1 0 16,-2 3-16,-2 0 0,-1 0 15,-2-3-15,-2 0 0,-3 3 16,0-3-16,0 3 0,-1-2 16,-3 1-16,-2 1 0,-3-3 0,-1 0 15,-1 0-15,0-1 16,-1 1-16,-2-4 0,-3 3 15,0-5-15,-1 1 0,-1 1 0,0-3 16,1 0-16,3-1 0,-1-3 16,1 0-16,0 0 0,2-3 0,2-1 15,2 0-15,3-3 16,3-3-16,-1 2 0,2 1 0,1 0 16</inkml:trace>
  <inkml:trace contextRef="#ctx0" brushRef="#br0" timeOffset="473209.189">25730 6218 0,'0'0'15,"0"0"-15,0 0 0,0 0 16,0 0-16,-1 22 0,1-22 15,-3 22-15,3-22 0,-6 24 16,3-13-16,-1 3 0,-1-2 0,1 1 16,1-5-16,-1-1 0,2 1 15,0-2-15,0 1 0,1-3 16,0-1-16,-2 0 0,0-3 16,0-2-16,-1 1 0,2-5 15,0 1-15,2-4 0,1 0 0,1-1 16,2-3-16,-1 1 0,1 1 15,2 0-15,2-1 16,-1 0-16,1 1 0,1 0 0,1 0 16,1 1-16,0-1 0,3 1 15,0 2-15,1 1 0,-1 0 16,-1 3-16,1 4 0,-2-2 16,-1 4-16,-1-1 0,-1 5 15,-1 1-15,1-3 0,-1 5 16,0 1-16,-2 0 0,1-2 0,-3 3 15,0 2-15,-2-1 16,-1 1-16,-1-2 0,0-1 0,-1-2 16,0 3-16,-2-1 0,1-3 15,1-3-15,1 3 0,1-4 16,1 1-16,-2-4 0,3-7 16,-2 4-16,0-1 0,-1 1 0</inkml:trace>
  <inkml:trace contextRef="#ctx0" brushRef="#br0" timeOffset="473400.3148">26317 5923 0,'0'0'0,"0"0"0,21-3 15,-6 2-15,2-1 0,12 1 0,6 1 16,0 1-16,1 1 0,5 1 15,-1 1-15,-6-1 16,-4 1-16,-6-3 0,-4 2 0,-3-2 16</inkml:trace>
  <inkml:trace contextRef="#ctx0" brushRef="#br0" timeOffset="473575.9828">26359 6137 0,'0'0'16,"0"0"-16,0 0 0,0 0 0,0 0 16,0 0-16,35 0 15,-35 0-15,39 0 0,-14 1 0,4-1 16,1 0-16,-1-1 0,3 0 16,-4-2-16,-5 3 0</inkml:trace>
  <inkml:trace contextRef="#ctx0" brushRef="#br0" timeOffset="473999.8299">27201 5783 0,'0'0'16,"0"0"-16,0 0 0,24-3 0,-13 6 15,4-3-15,4 1 0,1-1 16,1 0-16,6 3 0,3 2 16,-4 4-16,-2 0 0,-5 0 15,-2 3-15,-5 1 0,-3-3 0,-7 3 16,-5 1 0,-5 2-16,-3-3 0,-4 3 0,-5 2 15,-7 0-15,1-1 0,-3-1 0,-1 4 16,0-5-16,0 2 0,-4 1 15,2 0-15,4-2 16,5 0-16,4-4 0,5 1 0,3-2 16,2-3-16,3 1 0,3-1 15,3-1-15,2-2 0,7 1 16,7-3-16,2 1 0,3-1 16,5-3-16,3 0 0,1 0 0,0 0 15,0-3-15,0 3 16,-2-4-16,-1 0 0,-5-1 15,-5 1-15,-2 3 0</inkml:trace>
  <inkml:trace contextRef="#ctx0" brushRef="#br0" timeOffset="474543.3002">27806 5396 0,'0'0'0,"0"0"0,0 0 16,0 0-16,0 0 0,0 0 15,0 0-15,6 30 0,-6-30 0,-1 23 16,1-23-16,-5 30 0,1-15 15,1-1-15,-1 1 16,0-3-16,1 0 0,-1 1 16,-1-1-16,2-1 0,0-2 0,1 0 15,-1-2-15,2 0 0,0-2 16,0-1-16,0-2 0,1-2 16,-2-2-16,2-2 0,1-1 15,1-2-15,1-5 0,2 1 0,0-2 16,1-1-16,0 0 0,2-1 15,0 2-15,2-5 0,0 2 0,1-1 16,1 1-16,-1 3 16,-1-1-16,-1 3 0,-1 2 15,2 3-15,0 0 0,1 3 16,0 2-16,0 2 0,-1 2 0,0 3 16,-1 1-16,-1 2 15,-1 0-15,0 3 0,-1 3 16,-2 1-16,0-1 0,0 3 0,-1 2 15,0-1-15,1-1 0,-1 6 16,1 2-16,1-1 0,-2-3 0,1 3 16,0-7-16,-2-4 15</inkml:trace>
  <inkml:trace contextRef="#ctx0" brushRef="#br0" timeOffset="474759.6118">28180 5862 0,'0'0'0,"0"0"0,22-2 16,-6 0-16,3-1 0,5 2 15,6 2-15,8-1 0,-2 3 0,8-2 16,-2 2-16,-7 0 0,-5 1 15,-6-3-15,-4 1 0,-4-1 16</inkml:trace>
  <inkml:trace contextRef="#ctx0" brushRef="#br0" timeOffset="474943.4917">28172 6102 0,'0'0'0,"0"0"16,0 0-16,25 2 0,-25-2 0,34 4 16,-9-3-16,1 1 0,3-1 15,8-1-15,2 0 0,-7 0 16,-5-1-16,-3 1 0</inkml:trace>
  <inkml:trace contextRef="#ctx0" brushRef="#br0" timeOffset="475326.8763">29209 5581 0,'0'0'0,"0"0"0,0 0 15,-23 18-15,15-9 0,-5 6 16,-1 4-16,0 0 0,-2 1 16,-2 9-16,0 1 0,4 2 15,0-3-15,1 7 0,2 6 16,3-6-16,3-2 0,2 1 15,2 0-15,2 1 0,2-4 0,4 0 16,2-4-16,3-2 0,0-2 0,2 1 16,3-2-16,-2-3 15,-1-4-15,3-3 0,0-6 16,-2 0-16,-4-3 0,-2-1 16</inkml:trace>
  <inkml:trace contextRef="#ctx0" brushRef="#br0" timeOffset="475809.358">29608 5644 0,'0'0'0,"0"0"0,0 0 16,0 0-16,21-3 0,-21 3 0,25 10 15,-25-10-15,28 16 16,-16-4-16,0 4 0,-2-1 16,-1-1-16,-6 2 0,-4 2 15,-4 3-15,-1 1 0,-3-4 0,-2-3 16,-1-1-16,-1 0 0,-2 0 16,1 0-16,0-3 0,-2-3 15,2 0-15,-1 1 0,3-4 16,1 1-16,2-1 0,2-2 15,1 0-15,2 0 0,1-3 0,0 0 16,1 0-16,2 0 0,0 0 16,7 0-16,-1-3 0,3 2 15,1-2-15,2 1 0,1 0 16,2 2-16,-1 2 0,0 0 16,4 3-16,0 1 0,-3 1 15,0 3-15,-4-2 0,-3 4 0,-1 0 16,-2-1-16,-3 0 0,-5 3 15,-1-3-15,-3 1 16,0 1-16,-2-2 0,0 0 0,0 0 16,-1-1-16,0-3 0,0-3 15,2 2-15,0-5 16,1 2-16,2 0 0</inkml:trace>
  <inkml:trace contextRef="#ctx0" brushRef="#br0" timeOffset="475993.58">30132 5901 0,'0'0'0,"0"0"0,27 0 0,-6-2 16,2 2-16,10 0 0,3 0 16,-1 2-16,0-1 0,6 1 15,-2-2-15,-9 1 0,-4 0 0,-6 1 16</inkml:trace>
  <inkml:trace contextRef="#ctx0" brushRef="#br0" timeOffset="476276.752">30768 5701 0,'0'0'0,"0"0"0,0 0 16,0 0-16,0 0 0,0 0 16,5 28-16,-5-28 15,3 27-15,-3-27 0,2 38 16,-2-19-16,0 1 0,0 1 0,-1 1 16,0 3-16,-1 0 0,1-4 15,0-1-15,0-1 0,0-4 16,0-1-16,1 0 0,0-3 15,0-4-15,0 0 0,0-6 16,0-1-16,0 0 0,-1-1 0,1 1 16,0-3-16</inkml:trace>
  <inkml:trace contextRef="#ctx0" brushRef="#br0" timeOffset="476626.758">31310 5564 0,'0'0'0,"0"0"15,0 0-15,32 12 0,-32-12 0,26 14 16,-12-2-16,1 1 0,2 2 16,2 7-16,-2 3 0,-1-1 0,-2 3 15,-3 0-15,-2 1 16,-2 4-16,-3 0 0,-3 0 0,-2-2 15,-3-1-15,-4-1 0,-2 0 16,-1 0-16,0-3 0,0 0 16,0-3-16,0 0 0,-3-1 15,-2-4-15,1-1 0,0 1 16,1-3-16,0 0 0,-1-3 16,1-1-16,1-2 0,2-1 0,-1-6 15,-2 1-15,4-8 0,4 1 16,1-1-16,1 2 0,1 0 15</inkml:trace>
  <inkml:trace contextRef="#ctx0" brushRef="#br0" timeOffset="477309.3715">31844 5328 0,'0'0'0,"0"0"0,0 0 16,0 0-16,0 0 0,9 30 16,-9-30-16,4 26 0,-4-26 15,1 29-15,-2-13 0,-1-1 16,0 0-16,-3 2 0,1-1 15,0-2-15,0 1 0,1-3 16,0-1-16,-1-3 0,1 1 0,1-1 16,0-3-16,0 1 0,0-1 15,1-3-15,1-2 0,0 0 16,0 0-16,5-1 0,-1-5 16,1-1-16,-1-3 0,1 0 15,2 1-15,0-2 0,-1-3 0,3 3 16,1 0-16,0-1 0,1-2 15,3-4-15,2-2 0,-2 4 16,0 1-16,1 2 0,-1-1 16,-2 2-16,-1 1 0,-1 1 15,-1 1-15,-1 1 0,-2 2 16,0 1-16,-2 3 0,1 0 16,-2 0-16,-1 4 0,0 0 0,1 2 15,-1 2-15,-1 1 0,-1 3 16,0 0-16,-1 2 0,0 0 15,0 1-15,-2 2 0,1-1 16,-2 7-16,-1-2 16,1 0-16,1-1 0,-2 0 0,0 1 15,0-1-15,2-1 0,0-1 16,-1-2-16,2 0 0,1-3 16,1-1-16,0 1 0,1-2 15,3 0-15,1-1 0,3 0 16,1-3-16,-1-1 0,3 0 15,3-1-15,0-3 0,1 0 0,2-3 16,1 1-16,-3-3 0,0 1 16,1-3-16,-2-2 0,-1 0 15,0 0-15,-3 2 0,-2 1 16,-1 0-16</inkml:trace>
  <inkml:trace contextRef="#ctx0" brushRef="#br0" timeOffset="478936.2798">22636 8319 0,'0'0'0,"0"0"15,0 0-15,34-5 0,-15 3 0,5-1 16,6 1-16,11 0 16,3 0-16,1 4 0,2 1 15,1-1-15,-8 0 0,-7-1 0,-7 0 16,-4-1-16</inkml:trace>
  <inkml:trace contextRef="#ctx0" brushRef="#br0" timeOffset="479114.4434">22376 8689 0,'0'0'0,"0"0"0,25-1 16,-25 1-16,47-1 0,-14 1 15,7 0-15,18 1 0,4 1 0,0 0 16,-11 0-16,-10-1 0</inkml:trace>
  <inkml:trace contextRef="#ctx0" brushRef="#br0" timeOffset="479613.2714">24035 7859 0,'0'0'0,"0"0"0,0 0 16,-29 14-16,13-7 0,-4 5 15,-3 2-15,-8 9 16,1 0-16,-2 5 0,0 2 0,-3 9 16,6-1-16,-2 10 0,3 2 15,7-4-15,5-1 0,5 3 16,5 2-16,4 0 0,2-6 0,3 1 16,4 0-16,4-3 15,3-2-15,6 0 0,3 2 16,-5-11-16,-5-7 0,-3-7 0</inkml:trace>
  <inkml:trace contextRef="#ctx0" brushRef="#br0" timeOffset="480643.0895">29694 7874 0,'0'0'0,"0"0"0,0 0 0,27 12 15,-13-3-15,3 2 0,5 3 16,6 5-16,-1 3 0,1 2 16,-1 6-16,5 4 0,-3 1 0,-3 1 15,-4 2-15,-4-2 16,-2 0-16,-1 10 0,-3 2 16,-5-2-16,-3-2 0,-5 8 0,-4-2 15,-4-7-15,-1-4 0,-3 3 16,-3 2-16,2-6 15,0-7-15,-5 2 0,-4-2 0,0-2 16,-2-3-16,2-2 16,0-2-16,2-3 0,1-4 0,1-2 15,3-2-15,2-3 0,0-2 16,3-1-16,2-2 0,3 0 16,0-2-16,3 0 0,3-1 15,-2 2-15,0-2 0,2 0 16,0 0-16,-4 1 0,1-1 0,-1 0 15,-2 0-15,2 0 0,-1 0 0,2 0 16</inkml:trace>
  <inkml:trace contextRef="#ctx0" brushRef="#br0" timeOffset="482109.4835">23808 9093 0,'0'0'15,"0"0"-15,0 0 0,0 0 0,0 0 16,0 0-16,27-2 0,-27 2 15,0 0-15,34-3 0,-34 3 16,29-4-16,-14 2 0,3 1 16,2 1-16,-1-3 0,1 1 15,1 0-15,2 1 0,8 2 16,0 0-16,1 0 0,2 1 16,0-2-16,1-1 0,9 0 31,1 1-31,-2-1 0,-1 0 0,3 0 0,1 0 0,1 0 0,-1 1 15,11-1-15,2 0 0,-4-2 16,-2 2-16,11 0 0,1 0 16,-3 1-16,-4 1 0,11-2 15,-1 0-15,-4 0 0,-3 2 16,6 0-16,6 1 0,-5-4 0,-3-2 16,35 3-16,-4 3 15,-12 0-15,-8-2 0,5-2 0,2 1 16,-8 2-16,-5 2 0,9 1 15,7 0-15,-6-2 0,-5-1 16,5 2-16,5 1 0,-5-2 16,-5-1-16,5-1 0,6 1 15,-5 1-15,-5 1 0,7 1 0,8 1 16,-11-3-16,-5-2 0,8 1 16,4 2-16,-7 1 0,-7-1 15,9 0-15,5-1 0,-10 1 16,-4-1-16,3 3 0,4 3 15,-6-3-15,-6-4 0,7 2 16,4 0-16,-6 0 0,-5 0 0,5 2 16,2 0-16,-10 0 15,-5 0-15,2 0 0,2 0 16,-10-3-16,-7-3 0,4 2 16,1 2-16,-9-1 0,-6 0 0,4 1 15,1-1-15,-6-2 0,-5-2 0,0 1 16,-2 1-1,-4 0-15,-2 0 0,-1-5 0,-1-1 16,-7 3-16,-3 4 0,-3-3 16,-2 0-16,-6 2 0,2 2 15,0-2-15,0-1 0,-2 1 0,0 0 16,0 0-16,0 0 16,0 0-16,-2 0 0,0 2 0,-2 1 15,0-1-15,2 1 0,0-1 16</inkml:trace>
  <inkml:trace contextRef="#ctx0" brushRef="#br0" timeOffset="485528.6478">30702 8394 0,'0'0'0,"0"0"0,0 0 15,0 0-15,0 0 0,0 0 16,23-3-16,-23 3 0,21-3 16,-21 3-16,34-3 0,-14 3 15,0 0-15,4 0 0,2-1 16,1 1-16,-1 0 0,8 0 16,0 0-16,-4 1 0,-2-1 0,-2-1 15,1-1-15,-4 3 0,-2 1 16,0 3-16,-3-1 15,-6 0-15,-2-1 0,-3 0 0,-1 1 16,-6-4-16,-1 2 0,1-2 16,-2 1-16,2-1 0</inkml:trace>
  <inkml:trace contextRef="#ctx0" brushRef="#br0" timeOffset="485792.7775">30944 8222 0,'0'0'0,"0"0"0,0 0 16,0 0-16,0 0 0,0 0 0,0 0 16,0 25-16,0-25 0,0 0 15,0 36-15,0-36 0,0 34 16,0-11-16,0 2 0,-1 1 15,0-1-15,0 9 0,-1 0 16,0-2-16,0 0 0,1-6 16,0-4-16,0-3 0</inkml:trace>
  <inkml:trace contextRef="#ctx0" brushRef="#br0" timeOffset="486242.9444">31787 8049 0,'0'0'0,"0"0"0,0 0 15,0 0-15,0 0 0,0 0 0,-29 17 16,29-17-16,-22 24 0,7-6 16,-3 2-16,1 1 0,2 0 15,0 1-15,0 3 16,-2 5-16,0-1 0,3-2 0,0 1 15,3 0-15,1 0 0,2 6 16,2-3-16,3-2 0,2-4 0,3 2 16,3-1-16,1-2 15,1-2-15,2-1 0,5 0 16,-1-3-16,1-2 0,2 1 16,1-2-16,-1-2 0,-1-4 0,0-5 15,-2-5-15,-3 1 0,-1 0 16,-3 0-16</inkml:trace>
  <inkml:trace contextRef="#ctx0" brushRef="#br0" timeOffset="486476.5799">31783 8380 0,'0'0'0,"0"0"16,0 0-16,0 0 0,27 4 0,-27-4 16,30 1-16,-30-1 15,35 1-15,-14 1 0,3 0 16,0 0-16,0-2 0,8 0 0,1 0 16,-5-2-16,-3 0 0,-4 1 15,-4 0-15,-2 0 0</inkml:trace>
  <inkml:trace contextRef="#ctx0" brushRef="#br0" timeOffset="486793.5222">32378 8122 0,'0'0'0,"0"0"16,0 0-16,0 0 0,0 0 0,0 0 16,0 0-16,3 31 15,-3-31-15,1 26 0,-1-6 16,0-2-16,0 3 0,0 0 0,0 1 16,0 0-16,0 0 0,-1 4 15,-1-1-15,1-1 0,0-1 16,-1-2-16,-1 0 0,1-5 15,0-2-15,1-2 0,1-1 16,0-3-16,1-4 0,-1-4 16,2-2-16,-2 2 0,2-3 0,-2 3 15</inkml:trace>
  <inkml:trace contextRef="#ctx0" brushRef="#br0" timeOffset="487193.4726">32763 8085 0,'0'0'0,"0"0"16,0 0-16,20 3 0,-20-3 0,19 4 15,-19-4-15,25 13 0,-13-4 16,0 3-16,1 3 15,-1 0-15,0 0 0,3 7 0,-2 2 16,-2 1-16,-2 0 0,-3-1 16,-1 2-16,-3-2 0,-2-3 0,-2 8 15,-3 2-15,1-2 16,-2-3-16,-1 0 0,-4 1 16,0-4-16,-1-1 0,-2-2 0,1 0 15,-1-2-15,-1-3 0,1 0 16,1 2-16,1-3 0,1-1 15,0-3-15,1-1 0,2-2 16,1-2-16,2-1 0,1 0 16,0-3-16,1 1 0,1-5 15,1-5-15,1 1 0,1-1 0,0 2 16,0 1-16,0 0 16</inkml:trace>
  <inkml:trace contextRef="#ctx0" brushRef="#br0" timeOffset="487993.1925">33197 7717 0,'0'0'0,"0"0"16,0 0-16,0 0 0,0 0 0,0 0 16,0 0-16,0 0 0,0 0 15,0 0-15,0 0 16,7 27-16,-7-27 0,0 0 16,1 36-16,-1-36 0,0 28 0,-1-12 15,0 0-15,0-1 0,-1 0 16,1-1-16,0 1 0,0-1 15,1-2-15,-1 0 0,1-1 16,-1-1-16,1-3 0,0 0 16,0-1-16,0-1 0,0 0 0,0-2 15,0 0-15,0 0 0,0-1 16,0-2-16,0 0 16,0-3-16,0-2 0,1-1 15,0-1-15,0 0 0,0-1 0,2 0 16,-1 0-16,2-1 0,1 2 0,-1-3 15,0-3-15,2 1 16,1 0-16,0 1 0,1-2 16,0 2-16,-1 0 0,1-1 15,1 1-15,-1 1 0,-1 0 0,1 1 16,1 2-16,-1 0 16,-1-2-16,2 2 0,0 2 0,1 1 15,0-1-15,0 3 0,-1 0 16,-2 2-16,0 1 0,0 1 15,-1 0-15,0 2 0,-2-2 16,-1 3-16,0 1 0,-1 0 16,-1 1-16,0 1 0,-1 2 15,-1 1-15,0-1 0,0 2 16,-1 0-16,-1 0 0,2-1 0,-1 1 16,0-1-16,0 0 0,-1 0 15,2-1-15,1-1 0,0 0 16,0-1-16,0 1 0,1 0 15,1-3-15,0-1 0,2 0 16,2 0-16,0-1 0,1-2 0,2-2 16,1 0-16,-2-1 15,1 1-15,1-1 0,1-2 16,0 0-16,-1-2 0,0 1 0,-1 1 16,0-1-16,-2-1 0,1 0 15,-1 1-15,-3-3 0,0-1 16,-2 1-16,0 1 0,0 0 15</inkml:trace>
  <inkml:trace contextRef="#ctx0" brushRef="#br0" timeOffset="490810.4012">31635 9086 0,'0'0'0,"9"0"15,7 1-15,3-1 0,3 0 0,11 1 16,5 1-16,10 1 0,-1 0 15,3-1-15,2-1 0,4 2 16,-4 0-16,2 1 0,1-2 16,-4-1-16,-4-1 0,10 5 15,1 2-15,-8-1 0,-3-3 16,0 4-16,1 4 0,-6-3 0,-4-2 16,5-3-16,-1-2 15,-11 3-15,-4 3 0,1-4 0,0-3 16,-5 0-16,-4 0 0,-2 0 15,-1-3-15,-3 3 0,-2 0 16,-3 0-16,-1 0 0,-1 1 16,-3 2-16,-1-2 0,-2-1 15,0 0-15,-2 2 0,0 0 16,0 0-16,2-2 0</inkml:trace>
  <inkml:trace contextRef="#ctx0" brushRef="#br0" timeOffset="491242.9962">31708 9317 0,'0'0'0,"9"2"16,4-1-16,3-1 0,0 0 0,12 1 16,5 2-16,2 1 0,2 1 15,11 0-15,4 0 16,-1 0-16,-1 0 0,11 2 0,2-1 15,-6 0-15,-3 1 0,10-1 16,-1 1-16,-6 2 0,-7 1 16,7-2-16,-2-3 0,-9 2 15,-5 3-15,-3-3 0,1-1 16,-7-2-16,-4-3 0,-2 2 0,-1 0 16,-7-1-16,-4 2 0,0 0 15,-2 1-15,-5-4 0,-1-1 16,-3-1-16,-1 1 0,1 0 15</inkml:trace>
  <inkml:trace contextRef="#ctx0" brushRef="#br0" timeOffset="505676.7485">17265 9912 0,'0'0'0,"0"0"16,0 0-16,-9 19 0,9-19 0,-10 25 15,3-10-15,1 1 0,-1 0 0,-1 1 16,1 1-16,-2-2 16,0 1-16,-3 4 0,0 1 0,-2-1 15,1-5-15,0-3 0,0-1 16,1-3-16,1-2 0,1-3 15,2 3-15,1-4 0,3-2 16,-1 2-16,2 0 0,3-3 16,0 0-16,2-5 0,4-4 15,2-1-15,0-1 0,2-3 16,1-1-16,4-3 0,-2-1 0,2 1 16,2-2-16,-1 2 0,1 0 15,0 2-15,-1 2 0,0-1 16,-2 3-16,-1 0 0,0 3 15,1-2-15,-1 1 0,1 2 16,0 2-16,1 2 0,-2 4 0,0 0 16,-1 0-16,-1 3 15,0 1-15,-2 3 0,-2 2 16,-2 2-16,0 1 0,-3-1 16,-1 4-16,-2 2 0,-2-1 0,-3 0 15,0 0-15,-2 0 0,-1 0 16,-1 0-16,0-3 0,1 1 15,2-3-15,-1-1 0,1 0 16,1-4-16,0-1 0,2-5 16,0-6-16,2 1 0,0 1 0,0 2 15</inkml:trace>
  <inkml:trace contextRef="#ctx0" brushRef="#br0" timeOffset="506393.4008">18030 9574 0,'0'0'0,"0"0"0,0 0 0,0 0 16,0 0-16,4 25 0,-4-25 0,-1 24 15,1-24-15,-6 36 16,-1-10-16,0-3 0,0 4 0,-7 8 15,-1 0-15,-2-1 0,-1-1 16,-5 7-16,0-1 0,3-5 16,0-2-16,0-4 0,0 1 15,0-4-15,0 0 0,-1 0 16,4-7-16,5-4 0,1-3 0,2-4 16,1 1-16,0-2 15,2-5-15,0-2 0,1-2 16,1-4-16,1-1 0,0-2 0,0-1 15,2 0-15,0-1 0,1-1 16,0-1-16,0 0 0,1 0 0,0 3 16,1-3-16,-1 3 15,1 0-15,2-5 0,2 0 16,2 2-16,0-1 0,7 1 0,2-4 16,1 1-16,1 2 0,4-2 15,4-2-15,5 0 0,-1 1 16,2 0-16,2 2 0,-1 2 15,-1 3-15,3-3 0,-3 2 16,-1 2-16,-2 2 0,0 3 16,0 0-16,-5 2 0,-4 1 15,-1 0-15,-1 2 0,-6 0 16,-1 1-16,0 3 0,1 3 16,-2 3-16,-2-1 0,-2 3 0,-3 2 15,-2 1-15,1-1 0,-5 2 16,-1 4-16,0 0 0,-2-1 15,0 2-15,-3 2 0,0-2 16,1 0-16,-2 2 0,0 2 16,-1-1-16,1 0 0,-3-3 15,-1-2-15,-1 2 0,-2-3 16,2 0-16,2-1 0,2-2 0,1-1 16,1-3-16,1-1 15,0-2-15,3-1 0,-2 0 0,-1-6 16,1-2-16,-2-3 0,-1-3 15,-1-4-15,3 1 0,0 3 0,1 1 16</inkml:trace>
  <inkml:trace contextRef="#ctx0" brushRef="#br0" timeOffset="506588.9765">17994 9885 0,'0'0'0,"0"0"0,0 0 15,0 0-15,0 0 0,0 0 16,0 0-16,9 25 0,-9-25 16,0 0-16,13 22 0,-13-22 15,0 0-15,13 21 0,-10-16 16,-2-3-16,-1-2 0,-2-3 16,-1-1-16,0-2 0,1 2 0,0 0 15</inkml:trace>
  <inkml:trace contextRef="#ctx0" brushRef="#br0" timeOffset="506749.1122">17782 9761 0,'0'0'0,"0"0"0,0 0 16,0 0-16,0 0 0,0 0 0,0 0 15,0 0-15,16 17 0,-16-17 16,0 0-16,23 11 0,-23-11 0,0 0 15</inkml:trace>
  <inkml:trace contextRef="#ctx0" brushRef="#br0" timeOffset="506976.8645">18634 9621 0,'0'0'0,"0"0"0,27-1 0,-10 0 16,2 0-16,13 1 0,8 0 15,-2 1-15,0 0 0,8-1 16,-1-1-16,-5 1 0,-6 0 0,3-1 16,-4 0-16,-6-2 0,-4-1 15,-5 1-15,-5 1 0,-2 0 16</inkml:trace>
  <inkml:trace contextRef="#ctx0" brushRef="#br0" timeOffset="507210.2461">18945 9474 0,'0'0'0,"0"0"0,0 0 0,-12 18 0,12-18 16,-14 20-16,14-20 0,-25 30 15,13-14-15,0 2 0,0 1 16,-2 5-16,2-1 0,-1-1 16,2 0-16,2-3 0,0-2 15,1-2-15,1-1 0,2-5 16,0-2-16,2-1 0,1-1 16,0 0-16</inkml:trace>
  <inkml:trace contextRef="#ctx0" brushRef="#br0" timeOffset="507346.6296">19011 9716 0,'0'0'0,"0"0"0,0 0 16,0 0-16,8 20 0,-8-20 0,0 0 16,-4 29-16,4-29 0,-10 18 15,5-11-15,2-1 0</inkml:trace>
  <inkml:trace contextRef="#ctx0" brushRef="#br0" timeOffset="508160.2222">18447 9951 0,'0'0'0,"0"0"0,0 0 0,0 0 16,0 0-16,37-7 15,-15 5-15,1 2 0,2-2 0,2 1 16,4-1-16,-1 1 0,0 0 0,8-1 16,1 2-16,-5 0 15,-4 0-15,2 2 0,-3 2 16,-5 1-16,-4 2 0,-5 0 16,-3 4-16,-3 1 0,-3 0 0,-4 5 15,-4-1-15,-2 0 0,1 0 16,-6 4-16,-4-2 0,-1 1 15,-2-1-15,0 0 0,-2 0 16,1-2-16,3 0 0,1-3 16,0-1-16,2-2 0,1-1 0,1-3 15,1 1-15,0-2 0,2 2 16,-1-5-16,-1 0 16,3-2-16,0-3 0,0-1 0,-1-2 15,2 1-15,0 2 0,1-5 16,2 1-16,0-3 0,1 3 0,-1-1 15,0-2-15,1 2 16,2 1-16,2 0 0,0 0 16,-1 0-16,2 3 0,-1-3 15,0 2-15,2 1 0,-1-1 0,1 1 16,1-1-16,-1 0 0,1 2 16,2-1-16,1 2 0,0 1 15,1 1-15,2 0 0,1 0 16,-1 1-16,1 0 0,-2 3 15,0-2-15,0 3 0,-1 2 0,4 1 16,1 0-16,-1 2 16,0 1-16,-1-1 0,-1 2 15,-2 1-15,-1-1 0,-1 4 16,-1 2-16,-2 0 0,0 0 0,-2 0 16,-2 3-16,-2-2 0,-1 2 15,-3 0-15,-4 4 0,1-4 16,-1 1-16,-4 6 0,-3 1 15,1 0-15,0-1 0,-6 0 16,-4 1-16,0-4 0,1 0 0,-5 4 16,-2-1-16,1-3 15,2-2-15,-1 1 0,0-2 16,5-1-16,3-3 0,1-1 16,-1 1-16,2-4 0,3-4 15,1 1-15,2 0 0,5-6 0,1-2 16,2 0-16,0 0 0,2-5 15,1 0-15,4-14 0,3-9 16,-2 7-16,0 3 0,-1 4 16</inkml:trace>
  <inkml:trace contextRef="#ctx0" brushRef="#br0" timeOffset="508330.733">19408 10685 0,'0'0'0,"0"0"15,0 0-15,0 0 0,0 0 0,0 0 16,0 0-16,0 0 0,0 0 16,0 0-16</inkml:trace>
  <inkml:trace contextRef="#ctx0" brushRef="#br0" timeOffset="509793.3199">5087 5022 0,'0'0'0,"-12"6"15,-4 4-15,-4 5 0,-2 1 0,-13 10 16,-9 8-16,1 4 0,2 3 15,-7 8-15,-2 0 0,-1 8 16,6-1-16,4-1 0,4 0 16,-1 7-16,6-4 0,9-3 15,4-3-15,5-4 0,6-1 0,3 17 16,7-10-16,1-17 0,2-1 16,9 9-16,5-5 0,-6-18 15,3 1-15,2-1 0,5 2 16,5-2-16,1-4 0,1 0 15,3-4-15,2-3 0,-1 0 16,5-5-16,-2-5 0,2-2 0,2-5 16,-1-1-16,2-1 15,0-6-15,-1-4 0,2-2 16,1-3-16,0-2 0,0-4 0,-1-3 16,0-6-16,-1-2 0,1-3 15,-4 0-15,2 2 0,-4-3 16,-2-1-16,6-18 0,-4 3 15,-11 3-15,-7 6 0,-3-4 16,-2-2-16,-2 7 0,0 5 16,-8 2-16,-2-1 0,-4 1 15,-2 1-15,-9 2 0,-6 1 16,0 8-16,0 3 0,-9-2 16,-6-1-16,-4 7 0,-1 5 0,5 12 15,-10 1-15,3 4 0,-3 1 16,-13 3-16,-4 2 0,-18 9 15,3 5-15,0 9 0,1 4 16,5 2-16,3-2 0,21-9 16,15-6-16,9-6 0</inkml:trace>
  <inkml:trace contextRef="#ctx0" brushRef="#br0" timeOffset="511327.0002">20925 9605 0,'0'0'0,"0"0"0,0 0 16,0 0-16,0 0 0,0 0 16,10-16-16,-10 16 0,0 0 0,0 0 15,5 19-15,-5-19 0,3 24 16,-3-24-16,-1 42 16,0-18-16,-1 1 0,-1 12 15,-2 2-15,1-1 0,-2-4 0,0 12 16,-1 0-16,0-4 0,0-3 15,-5 6-15,-2 1 16,2-12-16,1-4 0,0-1 0,0-1 16,1-6-16,1-5 0,3-4 15,0-1-15,3-4 0,1-3 0,2-5 16,0 0-16,0 0 16,0-5-16,2-2 0,2-6 15,2 4-15,2-2 0,2-1 0,2-1 16,-1-1-16,0-3 0,6-2 15,4 0-15,0 3 0,0 3 16,1 1-16,0-3 0,-2 5 16,-2-1-16,3 2 0,2 4 15,-2 1-15,-3 1 0,-2 4 16,1 3-16,-3 1 0,-2 2 0,-2 1 16,-2 2-16,-4 1 0,-2 0 15,-5 3-15,-5-2 16,1 1-16,-2-2 0,-6 3 0,-2 0 15,-2-2-15,0-2 0,-4 1 16,-3 1-16,1-3 0,3-2 16,1-3-16,0 0 0,4-1 15,0 0-15,3-2 0,1-2 16,3-2-16,3-3 0,2 4 16,0-1-16,1 0 0</inkml:trace>
  <inkml:trace contextRef="#ctx0" brushRef="#br0" timeOffset="511543.7364">21312 10278 0,'0'0'0,"0"0"16,0 0-16,0 0 0,0 0 0,-1 25 16,1-25-16,-5 23 0,5-23 15,-5 24-15,1-11 16,0-5-16,0 2 0,0-3 0,1 1 15,0-1-15,0 0 0,2-4 16,1-3-16,3 0 0,1-5 0,-1 3 16,1-1-16,-2 3 15</inkml:trace>
  <inkml:trace contextRef="#ctx0" brushRef="#br0" timeOffset="511710.273">21714 9985 0,'0'0'0,"10"-3"0,4 1 0,3 0 16,2-1-16,12 2 0,7 2 15,-1 0-15,-2 1 0,9 2 16,-1 2-16,-7 0 0,-5-1 0,-1 0 16,-7 1-16,-5-5 0</inkml:trace>
  <inkml:trace contextRef="#ctx0" brushRef="#br0" timeOffset="511879.4795">21796 10199 0,'0'0'0,"0"0"0,0 0 16,0 0-16,0 0 0,35 14 16,-15-8-16,2-1 0,2-1 15,6 1-15,5 2 0,1-1 16,-1-1-16,3 2 0,-6-2 0,-4-1 15</inkml:trace>
  <inkml:trace contextRef="#ctx0" brushRef="#br0" timeOffset="512509.8726">22840 10239 0,'0'0'0,"0"0"15,0 0-15,12-20 0,-5 11 0,1-2 16,0-3-16,1 0 0,0-1 16,0-10-16,-1 0 0,-2-2 15,0 2-15,-3 0 0,-1 0 16,-3-1-16,-2 1 0,-3 3 16,-1 1-16,-3 5 0,-1 1 15,-3 3-15,-1 1 0,-3 4 16,-2 1-16,-2 5 0,-3 2 15,1 4-15,2 3 0,-3 3 0,-1 5 16,1-3-16,-1 1 0,4 2 16,2 7-16,3-3 0,1 3 15,-1 2-15,1 2 0,5-4 16,2-2-16,4 3 0,4-1 16,2-7-16,1 2 0,4-2 15,0-2-15,1-3 0,1-4 0,5 0 16,3 1-16,2-2 0,-2-4 15,2 0-15,1-6 16,-3 4-16,1-3 0,2-1 0,1-5 16,-2 0-16,-1-1 0,-1-1 15,0-3-15,-3 0 0,-1 3 16,-1-3-16,-1 3 0,-1-3 16,-1 3-16,-1 2 0,1 2 15,-2 1-15,-2 3 0,-1-4 0,1 3 16,-2 4-16,-2 0 0,-1 0 15,-1 4-15,-1-1 0,1 2 16,0 2-16,-1 2 16,-1 2-16,1 0 0,-3 5 0,0 0 15,-2 2-15,0 1 0,1 1 16,0 0-16,0-1 0,2-3 16,-1 2-16,1 2 0,2-5 15,0 2-15,2-2 0,2-1 16,1-3-16,-1-1 0,3 1 0,2-4 15,-1 1-15,-1-1 0,0-1 16</inkml:trace>
  <inkml:trace contextRef="#ctx0" brushRef="#br0" timeOffset="512676.3098">23157 10360 0,'0'0'0,"0"0"0,0 0 16,0 0-16,-10 29 0,10-29 16,-16 35-16,5-13 0,-2 2 0,2-5 15,1 1-15,1-5 16</inkml:trace>
  <inkml:trace contextRef="#ctx0" brushRef="#br0" timeOffset="521844.8295">26422 10310 0,'0'0'0,"3"-9"16,0-3-16,1-3 0,0-3 0,1-5 15,-2-4-15,-1 2 0,-1-3 16,-4-7-16,-4 0 0,-2 5 15,1 1-15,-9 2 0,-4 1 16,-3 4-16,-3 1 0,-10 3 16,-5 5-16,1 3 0,2 4 15,-8 8-15,-4 2 0,3 5 16,1 1-16,-9 10 0,2 7 16,4 1-16,1 2 0,1 10 0,5 4 15,11-4-15,7-1 0,9 4 16,5 5-16,6-3 0,5-6 15,9 0-15,8 1 0,5-8 16,5-3-16,8 2 0,4-2 16,1 0-16,1-4 0,5-4 15,5-2-15,-5-5 0,-3-1 0,25-1 16,-2-1-16,-14-5 0,-7-2 16,-15-1-16,-9 1 0,-6-4 15</inkml:trace>
  <inkml:trace contextRef="#ctx0" brushRef="#br0" timeOffset="522293.7482">26480 10613 0,'0'0'0,"0"0"0,0 0 15,-9 18-15,9-18 0,-11 18 16,11-18-16,-15 25 0,8-11 15,-1 2-15,-2 3 0,0-3 16,0-1-16,-3 5 0,0-3 16,2-5-16,1 1 0,3-1 15,2-1-15,0-2 0,-1-4 0,3-2 16,3 1-16,0-4 0,3 0 16,2-3-16,1-1 0,1-3 15,1-1-15,2-2 0,1-1 16,1 0-16,1 0 0,5-6 15,0 2-15,0 0 0,-1 2 0,-1 1 16,1-1-16,-2 3 16,-1 2-16,1 1 0,-1 0 15,-2 3-15,-1 2 0,0 4 16,0 2-16,-2 3 0,-1 0 0,-3 3 16,-1 1-16,-2 0 0,-1 0 15,-4 3-15,-4 4 0,2-3 16,-1 2-16,1-2 0,-2 2 15,1 0-15,2-2 0,1-4 16,-1 0-16,3-1 0,1-2 16,0-1-16,0-1 0,0-1 15</inkml:trace>
  <inkml:trace contextRef="#ctx0" brushRef="#br0" timeOffset="522476.4568">27215 10528 0,'0'0'0,"11"0"0,3-1 15,2 1-15,0 0 0,6 0 16,1 1-16,3 2 0,-4-2 0,-2 2 16,-3 1-16,-5-1 0,-3 0 15,-2-2-15,-2 2 0,0 0 16</inkml:trace>
  <inkml:trace contextRef="#ctx0" brushRef="#br0" timeOffset="522643.5813">27024 10743 0,'0'0'0,"0"0"15,0 0-15,0 0 0,0 0 0,18 17 16,-18-17-16,33 7 0,-13-6 16,5-2-16,6 1 15,1-3-15,0 2 0,13 1 0,3-3 16,8-1-16,-7-3 0,9-4 15,-4-3-15,-12 3 0,-9 1 0,-8 3 16</inkml:trace>
  <inkml:trace contextRef="#ctx0" brushRef="#br0" timeOffset="523227.0537">28184 9974 0,'0'0'0,"0"0"0,0 0 16,0 0-16,0 0 0,7 31 16,-7-31-16,-1 28 0,1-28 0,-5 34 15,1-9-15,-1-3 0,0 2 16,-4 12-16,-2 4 0,1-1 15,0-4-15,-2 9 0,-1 2 16,1-3-16,1-1 0,-3 5 16,2-1-16,2-10 0,3-3 0,0-2 15,1-5-15,1-4 0,1-3 16,0-10-16,1-3 16,1 1-16,1-2 0,1-2 0,0-3 15,1-7-15,0-1 0,0-3 16,1-5-16,0 2 0,1 1 0,2-8 15,3-4-15,1 4 16,-1 3-16,5-3 0,2-1 16,0 1-16,1 1 0,0 4 15,1-2-15,-2 4 0,0 1 0,2 4 16,3 2-16,-2 1 0,-2 5 16,1 1-16,-1 0 0,0 4 15,-3 0-15,-1 6 0,0 1 16,-2 1-16,-1 1 0,-3 2 15,-3 5-15,-2-1 0,-2 2 0,-3 0 16,-3 4-16,-1-3 0,1-1 16,-7 0-16,-3-3 15,-1 0-15,1-1 0,1-2 0,-1-3 16,2-1-16,1-1 0,-1-3 16,2-4-16,2-2 0,3-1 15,2 0-15,0 0 0,2 0 16</inkml:trace>
  <inkml:trace contextRef="#ctx0" brushRef="#br0" timeOffset="523976.458">28519 10609 0,'0'0'16,"0"0"-16,0 0 0,33 4 0,-18-3 0,1 2 16,2 1-1,4 0-15,-1 0 0,-2 3 0,-3 3 16,-5-2-16,-3 1 0,-6-1 15,-4 2-15,-2 0 0,-3-2 0,-6 4 16,-7 1-16,-1 1 16,-1 1-16,-5-1 0,2 0 15,2 1-15,3-4 0,3 2 0,3-2 16,2 0-16,3-4 0,7 1 16,5 1-16,5-4 0,3-2 15,4-3-15,6-3 0,0 0 16,1 1-16,8-4 0,3-1 15,-1-1-15,0-1 0,6-3 16,-2-2-16,-8 4 0,-4 1 0,5-4 16,-1-1-16,-5 2 0,-3-2 15,-4 0-15,-3 3 16,-3 2-16,-2 2 0,-3 3 16,0 0-16,-2 1 0,-1 2 0,-2 1 15,0 3-15,-1 1 0,-1 0 16,-2 3-16,1 3 0,-1 0 15,-1-2-15,0 6 0,-2 1 16,1-1-16,-1 1 0,3 2 16,1 1-16,1 0 0,1-3 0,-1 2 15,0-3-15,0 1 0,1-1 16,0-3-16,0 0 0,0-1 16,1-3-16,1-3 0,1-4 15,1-3-15,-1 2 16,2-5-16,2-2 0,-1 0 15,2-2-15,1-1 0,0-3 0,1 0 16,0 0-16,1-1 0,1 1 16,0 0-16,1 3 0,0-3 15,0 3-15,-1 1 0,-1 2 0,-1 1 16,-1 3-16,-1-2 16,-2 3-16,1 2 0,-1 2 0,-2 2 15,1 3-15,-1-1 16,-1 4-16,-1-1 0,-1 2 0,0-2 15,1 2-15,-1 1 0,-1 1 16,-1 5-16,0 0 0,0-2 16,-1-1-16,1-3 0,1 3 15,0-3-15,0-3 0,0-1 16,0-1-16,1-2 0,1-1 0,1-2 16,0-1-16,0 0 0,-2 0 15,3 0-15</inkml:trace>
  <inkml:trace contextRef="#ctx0" brushRef="#br0" timeOffset="524127.098">29324 10881 0,'0'0'16,"0"0"-16,0 0 0,25 0 15,-25 0-15,27 0 0,-27 0 16,30 0-16,-15 0 0,2 0 16,1 0-16,-1 0 0,1 0 0,-1-3 15,1-1-15,1 0 0,-3-2 16,-1 2-16,-3 0 0,-2 1 15</inkml:trace>
  <inkml:trace contextRef="#ctx0" brushRef="#br0" timeOffset="524326.5221">29843 10743 0,'0'0'0,"0"0"0,0 0 15,0 0-15,7 21 0,-7-21 16,4 25-16,-3-8 0,-1 1 0,-1 6 16,-2 3-16,1 1 15,0 3-15,-2 9 0,-2 3 16,-2 10-16,1-2 0,1-9 0,2-9 16,-1-5-16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1-20T08:25:01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3993 971 0,'0'0'0,"0"0"0,0 0 0,0 0 16,20-10-16,-20 10 0,0 0 16,27-5-16,-27 5 0,24 0 15,-7 0-15,-4 0 0,3 2 16,-3 1-16,3 3 0,-4 0 15,1 1-15,-1 4 0,-2 3 16,-3-1-16,-2-1 0,-5 3 0,-5 2 16,-4-2-16,-3 1 0,-6 3 15,-4 0-15,0-1 0,0-3 0,-10 4 16,1 1-16,2-5 16,7-2-16,0-2 0,3-2 15,6-3-15,2 0 0,3-2 16,3-2-16,-1 0 0,2 2 0,4-4 15,1 3-15,2-3 0,2-3 16,5-1-16,5-3 16,-2 1-16,3-1 0,-1 0 0,4-2 15,-1 2-15,-1 1 0,5 1 16,4 1-16,-4 2 0,0 1 0,-3 3 16,-3 4-16,0 0 15,-5 1-15,-4 6 0,-2 3 16,-3-1-16,-2-3 0,-3 5 15,-7 3-15,1-1 0,-4-2 0,-2 4 16,0-2-16,1 0 0,1-3 16,-2 2-16,-2 0 15,2-1-15,2-2 0,1-4 0,0-1 16,2-1-16,1 0 0,1-6 16,3-3-16,-1-1 0,5-4 15,4-6-15,2-7 0,-2 7 16,0 1-16,-1 2 0</inkml:trace>
  <inkml:trace contextRef="#ctx0" brushRef="#br0" timeOffset="499.1937">4354 1065 0,'0'0'16,"0"0"-16,0 0 0,0 0 0,3 25 15,-3-25-15,-2 31 16,1-14-16,1 1 0,-4 2 16,1 2-16,0-1 0,-4 0 0,2 6 15,-2 0-15,0-4 0,3-4 16,-1 5-16,-1-3 0,3-8 16,-1-1-16,1-1 0,1-2 15,0-2-15,0 0 0,0-5 16,2-2-16,-1-4 0,1 1 0,1-6 15,4-7-15,1 0 0,1 0 16,-1-2-16,3-4 16,1 1-16,-2 1 0,3-6 15,0 4-15,-2-1 0,0 2 0,-1 1 16,2 0-16,0 3 0,-1 4 0,-1-1 16,1 5-16,-3 0 15,0 2-15,0 3 0,0 2 16,-2 3-16,2 3 0,-5 4 15,-1 4-15,0 0 0,0 3 0,-3 1 16,-3 6-16,2-2 0,-2 1 16,2 5-16,-3 2 15,4-4-15,1-6 0,-2 1 0,1 1 16,0-5-16,-1-1 0,4-5 16,0 0-16,0-1 0,0-2 0,0-6 15,2 0-15,-2 0 0,2-3 16,-2 3-16</inkml:trace>
  <inkml:trace contextRef="#ctx0" brushRef="#br0" timeOffset="682.5177">4584 1178 0,'0'0'0,"0"0"0,0 0 16,0 0-16,29-9 0,-29 9 15,31-7-15,-14 5 0,1-3 0,4 3 16,1-2-16,-1 1 15,-1 0-15,4 0 0,-1 0 16,-5 1-16,-1 2 0,-2-3 16,-7 1-16,0-1 0,-2 1 0,-3 1 15,1 0-15,-2-1 0</inkml:trace>
  <inkml:trace contextRef="#ctx0" brushRef="#br0" timeOffset="932.5177">4736 1039 0,'0'0'0,"0"0"0,0 0 15,0 0-15,0 0 0,-9 24 16,9-24-16,-6 27 0,6-27 16,-6 34-16,2-13 0,1 1 15,-1-2-15,1 1 0,0 1 16,-2 4-16,3-4 0,0-1 15,2-3-15,0-2 0,0-2 0,3-3 16,3-2-16,-2-5 0,3-1 16,-2-3-16,1 1 15,-2 0-15</inkml:trace>
  <inkml:trace contextRef="#ctx0" brushRef="#br0" timeOffset="1117.7609">5204 937 0,'0'0'16,"0"0"-16,0 0 0,0 0 0,0 0 15,-4 34-15,4-34 16,-3 40-16,0-14 0,0 5 0,-2 3 16,1 1-16,0 1 0,1 12 15,0-2-15,-2 1 0,2-8 0,1-7 16</inkml:trace>
  <inkml:trace contextRef="#ctx0" brushRef="#br0" timeOffset="1917.6002">6876 1051 0,'0'0'16,"0"0"-16,0 0 0,0 0 0,0 0 15,0 0-15,0 0 0,0 0 16,17-16-16,-17 16 0,0 0 15,26-7-15,-26 7 0,22-4 16,-8 6-16,-1 0 0,3 1 0,-1 2 16,1 0-16,-2 1 0,0-1 15,-2 3-15,-1-1 0,-1 1 16,-1 2-16,-2-2 0,-2 3 16,-3 2-16,-2 0 0,-5 1 15,-5 2-15,-5 2 0,-3 2 16,-4-1-16,-4 2 0,0-1 15,1 0-15,-7 5 0,3 0 16,1-4-16,3-5 0,2 0 16,2-5-16,3 0 0,4-3 0,2 2 15,4 0-15,3-4 0,1-1 16,8-2-16,3 2 0,2-2 16,3 0-16,2-3 0,3-3 15,5 3-15,4-2 0,-1 0 16,1-1-16,9-1 0,-3 1 0,-2-1 15,0 0-15,-2 1 16,-5-1-16,-1 0 0,-1 1 16,-6-2-16,-1 3 0,-3-2 0</inkml:trace>
  <inkml:trace contextRef="#ctx0" brushRef="#br0" timeOffset="2571.3008">7495 808 0,'0'0'0,"0"0"16,0 0-16,0 0 0,0 0 0,0 0 15,-6 26-15,6-26 0,-7 22 16,7-22-16,-9 34 16,3-18-16,0 1 0,1 1 0,0 0 15,2-3-15,-3 1 0,2 2 16,0-2-16,0-3 0,1-2 16,0-1-16,-1 0 0,2-2 15,1-1-15,0-3 0,0 0 16,1-2-16,0-2 0,0 0 15,1-3-15,1-1 0,0-1 0,2-2 16,0-4-16,0 0 0,1 1 16,-1-2-16,1 0 15,0-1-15,1 0 0,1-3 0,2-1 16,-1 1-16,-1 3 0,0-1 16,2 1-16,-1 1 0,-2 2 0,2-2 15,1 2-15,0 0 16,-1 2-16,-1 3 15,2 0-15,-1 2 0,-2 0 0,2 2 16,-3 1-16,-1 1 0,0 1 0,1 4 16,-1 2-16,0 2 0,-2-2 15,1 4-15,-1 0 0,-1-2 16,0-1-16,1 4 0,-1 2 16,-1-2-16,0-1 0,0 2 15,0 0-15,0-1 0,0 1 0,0-1 16,-1-1-16,1-3 15,0-1-15,0 2 0,-2-3 16,2 0-16,0-3 0,0 1 16,0-3-16,0 2 0,0-2 0,0-2 15,0 3-15,0-3 0,0 3 16,0-3-16,0 3 0,0-3 16</inkml:trace>
  <inkml:trace contextRef="#ctx0" brushRef="#br0" timeOffset="30035.4669">5562 4953 0,'0'0'0,"0"0"16,0 0-16,0 0 0,0 0 15,0 0-15,-22 16 0,22-16 16,-24 17-16,24-17 0,-37 20 16,15-7-16,-1 3 0,-2 2 15,-6 0-15,-8 5 0,-1 0 0,-1 2 16,0 0-16,-4 5 0,1-2 15,3 0-15,2-2 0,0 2 16,6-4-16,5-2 0,5-3 16,4-1-16,4-1 0,0-5 15,5-5-15,5-1 0,2 2 16,1-2-16,2-3 0,2 1 0,0 0 16,3-1-16,3 1 15,3-3-15,2 0 0,6-1 0,1-1 16,4-2-16,1 1 0,2-1 15,4 0-15,7 0 0,1-1 16,1 1-16,0 0 0,-1 1 16,-1 0-16,3-2 0,3 0 15,-9 1-15,-1-1 0,-4 2 16,1-1-16,-5 0 0,-1 1 0,-2 1 16,-3 1-16,-4-1 15,-5 0-15,-2-1 0,0-2 0,-5 2 16,0 0-16,0 4 0,-1 1 15,-3-3-15,3 0 0,-3 0 16,-3-2-16,3 2 0,-2-3 16,2 3-16</inkml:trace>
  <inkml:trace contextRef="#ctx0" brushRef="#br0" timeOffset="30383.2774">5405 5205 0,'0'0'15,"0"0"-15,0 0 0,0 0 0,0 0 16,-15 30-16,15-30 0,-9 29 16,5-13-16,-2 5 0,1 3 15,1 1-15,-3-3 0,-2 9 16,-1 2-16,-1-5 0,0-3 0,0 2 15,1 1-15,0-3 16,0 0-16,-2 2 0,0 0 16,2-4-16,1-2 0,2-3 15,0-1-15,1-2 0,3-3 0,0-3 16,-1 1-16,1-4 16,1 2-16,1-5 0,0 1 0,0-1 15,0 1-15,1-4 0,1-4 16,-1 1-16,0 0 0,0 3 15</inkml:trace>
  <inkml:trace contextRef="#ctx0" brushRef="#br0" timeOffset="35466.7968">2609 5024 0,'0'0'16,"0"0"-16,0 0 0,0 0 0,0 0 16,-7-21-16,7 21 15,0 0-15,-5-22 0,4 13 16,-3-2-16,2 0 0,0 1 0,-1-1 16,-2-1-16,0 1 0,0-1 15,-2 3-15,-1 0 0,-1 4 16,-1-1-16,0 1 0,-2 0 15,0 1-15,0 2 0,-2 3 16,-2 3-16,-1 2 0,-1 1 0,-9 6 16,2 4-16,0 3 15,-1-1-15,0 6 16,-3 6-16,1 5 0,3-2 0,5 0 16,2 2-16,2 0 0,3-5 0,4-3 15,3-5-15,0-1 0,5 0 16,1-6-16,0-1 15,3-4-15,4-1 0,-2-2 0,3-1 16,1-1-16,1-3 0,3-3 16,5-3-16,-3-1 0,-1-1 15,1 0-15,-2-3 0,4 0 16,1 0-16,7-4 0,0 0 16,-3-1-16,0-2 0,1-1 15,1-1-15,-1 1 0,0 3 0,-1-3 16,-1-1-16,-5 0 0,1 2 15,0 0-15,0 2 0,-4 1 16,2-1-16,-6 5 0,1 2 16,-4 0-16,1 2 0,-4 2 15,0-1-15,-2 3 0,1 3 16,-2 0-16,-2 2 0,1 2 16,-2 2-16,-3 1 0,2 2 15,-2 1-15,0-1 0,0 0 16,2 1-16,-2 1 0,1 4 0,0-2 15,0-2-15,0 0 0,0 0 16,-2 0-16,2-1 0,0-1 16,2-2-16,1-2 0,2 0 15,-2-1-15,1 1 0,2-3 16,3-2-16,-4-3 0,1-3 0,1 1 16,-2 2-16,0-4 0</inkml:trace>
  <inkml:trace contextRef="#ctx0" brushRef="#br0" timeOffset="35933.5057">2799 5282 0,'0'0'0,"0"0"0,0 0 15,0 0-15,-9 18 0,9-18 0,0 0 16,-11 25-16,5-15 0,1 1 15,-2 1-15,1-1 0,-1 0 16,0-1-16,2-3 0,-1 0 16,2 0-16,1-1 0,0-3 15,0 1-15,0-2 0,2-2 16,-2-2-16,3-2 0,3-1 0,0-2 16,0-2-16,4-1 0,-2 0 15,2 0-15,0-3 0,0 3 16,4 0-16,-1 0 0,-1-1 15,4 1-15,0 0 0,3-2 16,-3 0-16,2 3 0,-4 3 0,0 3 16,-1 0-16,0 2 15,-4 1-15,0 0 0,-2 0 16,2 1-16,-3 4 0,0-1 0,-1 2 16,0 0-16,0 2 0,-2 0 15,-2 2-15,0 1 0,-1 0 16,-1 0-16,-1 3 0,2-4 15,-3 0-15,2 0 0,0 0 16,0 0-16,1-1 0,2-2 16,1 2-16,0-7 0,3 1 0,-2-1 15,2-1-15,-1 0 0</inkml:trace>
  <inkml:trace contextRef="#ctx0" brushRef="#br0" timeOffset="36729.1883">3187 5096 0,'0'0'16,"0"0"-16,0 0 0,0 0 0,0 0 15,0 0-15,0 0 16,0 0-16,0 0 0,0 0 0,0 0 16,13 23-16,-13-23 15,0 0-15,0 0 0,0 0 16</inkml:trace>
  <inkml:trace contextRef="#ctx0" brushRef="#br0" timeOffset="36878.6078">3206 5336 0,'0'0'16,"0"0"-16,0 0 0,0 0 0,0 0 15,0 0-15,0 0 0,13 21 16,-13-21-16,0 0 0,15 18 15,-15-18-15</inkml:trace>
  <inkml:trace contextRef="#ctx0" brushRef="#br0" timeOffset="39200.1904">4800 6943 0,'0'0'0,"0"0"15,0 0-15,0 0 0,0 0 0,0 0 16,0 0-16,22-13 0,-22 13 0,0 0 16,31-12-16,-15 9 15,-1 0-15,3-1 0,0 0 16,3 1-16,-2 0 0,3 2 16,1 0-16,6 1 0,-1 0 15,0 1-15,-1 0 0,-2 2 0,-1 1 16,-2 2-16,-2-2 0,-2 3 15,-4 0-15,-2 1 0,-3 2 16,-3 1-16,-5 0 0,-5 2 16,-3-1-16,-2 4 0,-4 0 0,-3 0 15,-6 0-15,0 0 16,-3 0-16,-6 5 0,0-1 0,1 0 16,-2-2-16,2 0 0,2 0 15,-1-2-15,0-1 0,-3 0 16,4-1-16,2 0 0,8-3 15,1-1-15,5-4 0,3 0 16,4-3-16,0 1 0,2-1 16,0 1-16,3-2 0,0-2 15,3 3-15,3-3 0,1 0 0,5 0 16,2-1-16,1 0 0,2 0 16,1-1-16,3 2 0,1 0 15,1-2-15,0 0 0,-1-1 16,1-1-16,0 2 0,-1 0 15,0 1-15,3-1 0,-1 4 16,-4-2-16,0 0 0,-4 1 16,-2 0-16,4 0 0,-2 3 15,2-4-15,0-2 0,-3 2 0,-3 0 16,0-2-16</inkml:trace>
  <inkml:trace contextRef="#ctx0" brushRef="#br0" timeOffset="40383.2954">7303 6804 0,'0'0'0,"0"0"15,0 0-15,0 0 0,0 0 0,0 0 16,0 0-16,0 0 15,0 0-15,-28 11 0,28-11 16,-31 13-16,15-4 0,-1-2 0,-4 4 16,0 0-16,-1 2 0,-1-2 15,-3 4-15,-6-1 0,1 0 16,1 0-16,-1 1 0,3-1 16,5 0-16,-5 1 0,5 1 15,2-4-15,3 2 0,2-3 16,3-2-16,2-2 0,2-1 0,4-3 15,1 1-15,2-1 0,1 1 16,2-1-16,1 4 16,2-4-16,1-2 0,2 2 0,3-2 15,2 2-15,-1-1 0,9-1 16,2 0-16,0-1 0,0-1 16,3 0-16,5-1 0,-3 2 15,-1 0-15,6-3 0,-2 2 16,-1 0-16,0-1 0,-4 2 15,2 0-15,-5-1 0,-3 1 0,-2-2 16,0 2-16,-2 0 0,-1 0 16,-2 0-16,-4 0 15,-1 0-15,0-1 0,-2 1 16,1-3-16,-3 3 0,0 3 0,0-3 16,-1-3-16,-2 3 0,0 0 0,0-2 15,-5 0-15,1-1 16,0-4-16,-1 2 0,2 1 15,0-2-15</inkml:trace>
  <inkml:trace contextRef="#ctx0" brushRef="#br0" timeOffset="40716.2227">7170 6958 0,'0'0'0,"0"0"0,0 0 0,0 0 0,0 0 15,0 0-15,-18 24 16,18-24-16,0 0 0,-14 29 0,14-29 16,-15 29-16,8-15 0,-3 1 15,1 3-15,0 0 0,1-1 0,0-2 16,-3 4-16,0 1 16,-1 1-16,2-3 0,1 0 15,1-2-15,2-1 0,0-3 16,3 1-16,-3-3 0,2-1 0,1-2 15,0 0-15,1-3 16,1 0-16,1-1 0,-2 1 0,1-2 16,1-2-16,-2 3 0,2-3 15,0 2-15,0-2 0,2 0 16,2 0-16,2-4 0,0 0 0,0 1 16,0-1-16,-2 1 0</inkml:trace>
  <inkml:trace contextRef="#ctx0" brushRef="#br0" timeOffset="41583.6062">9141 7024 0,'0'0'0,"0"0"0,0 0 15,0 0-15,0 0 0,11-19 0,-11 19 16,0 0-16,5-18 0,-6 11 16,-2-1-16,-2 1 0,0-1 15,-3 2-15,-1-1 0,-3 0 16,1 0-16,-4 3 0,-3 0 15,0 1-15,0-2 0,-7 2 16,1-1-16,2 2 0,2 4 0,0-1 16,2 3-16,0 2 0,1-2 15,2 4-15,2 2 0,2-2 16,2 2-16,2 1 0,3 0 16,2 1-16,1 0 0,4 1 15,2 2-15,1 0 0,1-1 16,0 1-16,2-1 0,1 1 0,0-1 15,-1 3-15,0-2 16,-1 3-16,1-1 0,-2-2 0,-2-1 16,0 2-16,-1-3 0,-2 1 15,-1-3-15,-1 0 0,-1-1 16,-2 1-16,-2 1 0,-3-2 16,-1-2-16,-2-2 0,-3-3 15,-2 1-15,1-1 0,-1-2 16,2-1-16,1-2 0,0-4 15,-1 1-15,1 0 0,1 1 0,0-3 16,2 1-16,-1-2 16,2 0-16,1 0 0,3-1 0,3-2 15,1 2-15,1-2 0,4 1 16,4 0-16,0-2 0,2-1 16,5-1-16,2 0 0,2 2 15,1-1-15,1 2 0,2 0 16,0 0-16,0 1 0,6-1 15,0 0-15,-5 1 0,-2 1 0,-4 2 16,-3 1-16,-3 1 16,-2 0-16,-3 3 0,-2 0 15,-5 2-15,0 0 0,-9-4 0,-4-2 16,2 2-16,1 2 0,3-1 16</inkml:trace>
  <inkml:trace contextRef="#ctx0" brushRef="#br0" timeOffset="42416.8129">6846 7430 0,'0'0'0,"0"0"0,0 0 15,23 6-15,-23-6 0,24 7 0,-9-2 16,1 0-16,3 0 0,2 0 16,3-1-16,6 0 0,-1-1 15,2 0-15,4 0 0,-3-2 16,-4-1-16,10-2 0,-2-3 16,1 2-16,-5-3 0,-2-1 15,0-4-15,-1-3 0,0 1 16,-1-4-16,2-3 0,-5 0 15,-3-1-15,4-8 0,-1-3 0,-5 2 16,-2 1-16,-2 0 0,1-3 16,-4 1-16,-2 2 0,-4-3 15,-2 2-15,-3-1 0,-3 2 0,-2-3 16,-3 3-16,0-2 16,-1 5-16,-3-5 0,-2 2 15,0 1-15,0 6 0,-2-3 16,-6 3-16,-1-2 0,-2 3 0,-3 2 15,0 0-15,-3-1 0,-2 2 16,-5 4-16,-1 0 16,7 6-16,-1 1 0,-8 0 0,-1 6 15,2-1-15,-3 2 0,2 4 16,2 3-16,0 3 0,5 1 16,-5 6-16,-3 5 0,3-1 15,5 1-15,-2 0 0,-2 6 16,8-3-16,-1 0 0,6 3 15,3 1-15,3 0 0,3-1 0,1 1 16,1 1-16,4-3 0,1-2 16,5 3-16,1 1 15,2-4-15,1 0 0,2-4 0,-1 1 16,1 1-16,2-3 0,-1 0 16,2 1-16,0-3 0,3-1 15,3-1-15,2-2 0,1-1 16,0 0-16,0-2 0,0-1 15,-1-3-15,-2-1 0,1-5 16,3-4-16,-6 3 0,-2-2 0,-3 1 16</inkml:trace>
  <inkml:trace contextRef="#ctx0" brushRef="#br0" timeOffset="43334.8459">4958 5874 0,'0'0'0,"0"0"16,0 0-16,0 0 0,24 13 0,-24-13 16,19 7-16,-19-7 0,30 10 15,-12-6-15,3 0 0,1-1 16,3-3-16,8 2 0,2 0 15,-3-2-15,2 0 0,-1-2 16,4 1-16,4-3 0,-4-2 0,2-1 16,-3-2-16,0-2 0,-4 1 15,0-5-15,-1 1 0,-3-3 16,-1 2-16,6-6 0,1-4 16,-7-2-16,-3 2 0,-1-2 15,0-3-15,-1 3 0,-4 0 16,1-1-16,-1-3 0,-4 1 15,-2-1-15,-2-2 0,-4-3 16,-2 2-16,-2 3 0,-5-7 0,-3-2 16,-3 10-16,-1 1 0,-6-9 15,1-2-15,-3 5 0,0 4 16,-6 2-16,-5 0 0,2 2 16,0 2-16,-5 1 0,-1 0 15,0 7-15,-2 6 0,-1-2 16,-3 0-16,0 1 0,2 3 0,-4 2 15,0 5-15,1 2 0,1 0 16,-3 5-16,1 3 16,0 1-16,1 1 0,-4 9 0,2 3 15,5 0-15,0-2 0,-6 13 16,2 3-16,1 1 0,7-2 16,1 5-16,5 3 0,5-4 15,3-3-15,6 4 0,3 3 16,2-7-16,4-1 0,4 1 15,0-4-15,3-2 0,1-2 0,4 2 16,3 3-16,1-4 0,1-2 16,8-1-16,2 3 15,-2-4-15,1 2 0,8 7 0,4 3 16,-6-10-16,-3-2 0,-5-3 16,-4-8-16,-4-3 0</inkml:trace>
  <inkml:trace contextRef="#ctx0" brushRef="#br0" timeOffset="44717.09">2136 6641 0,'0'0'16,"0"0"-16,0 0 0,0 0 0,0 0 15,8 23-15,-8-23 0,6 23 16,-6-23-16,5 35 0,-3-10 16,-2 0-16,1 3 0,-2 11 15,-5 5-15,2-2 0,1-2 16,-6 12-16,0 0 0,1-6 15,-1-3-15,-4 2 0,-2-8 16,3-6-16,2-5 0,1-4 16,2-3-16,1-3 0,-1-5 0,4-2 15,1-4-15,0-1 0,0 0 16,2-4-16,-3-7 0,3 1 16,1-3-16,1 0 0,0-3 15,3-2-15,4-3 0,0-2 16,0 1-16,1-2 0,0 1 0,6-6 15,-1-1-15,2 2 16,-2 2-16,4 4 0,3 1 16,-3 1-16,-3 1 0,1 6 0,0 2 15,-3 2-15,-1 2 0,1 3 16,3 1-16,-5 3 0,-4 3 16,-1 3-16,0 4 0,-4-4 15,-2 1-15,-1 1 0,-1 2 16,-1-1-16,-1-1 0,-2 4 15,-3 0-15,1 0 0,-2-1 0,2-3 16,-2-1-16,0 3 16,0-1-16,-1-3 0,0-2 15,1-1-15,2-2 0,1-1 0,-1-4 16,4-4-16,3 2 0,0-1 16,0 1-16,0-2 0</inkml:trace>
  <inkml:trace contextRef="#ctx0" brushRef="#br0" timeOffset="45133.0802">2584 7206 0,'0'0'0,"0"0"0,0 0 16,0 0-16,-6 26 0,6-26 15,-4 22-15,4-22 0,-7 22 0,2-9 16,-1 2-16,2-4 15,-3 0-15,2 0 0,-1-1 16,2-1-16,1-2 0,0 0 16,2-1-16,-2-1 0,3-1 0,0-4 15,-2 2-15,2-4 0,0-3 16,2-1-16,1-3 0,1 0 16,2-1-16,2-3 0,0-2 15,1 1-15,1 0 0,2-5 16,0-1-16,2 2 0,-1 4 0,2 1 15,1 1-15,-1 3 16,-1 0-16,-1 2 0,-1 2 16,-3 2-16,1 0 0,0 3 0,-1 3 15,0 0-15,0 1 0,-1 4 16,-2 2-16,0 1 0,-1 0 16,-3 3-16,-2 1 0,2-1 15,-2 4-15,0 2 0,-4-1 16,2 4-16,1-3 0,-2-1 0,1-3 15,2-4-15</inkml:trace>
  <inkml:trace contextRef="#ctx0" brushRef="#br0" timeOffset="67899.9939">2220 6061 0,'0'0'0,"0"0"0,0 0 15,0 0-15,0 0 0,0 0 0,0 0 16,0 0-16,0 0 0,0 0 0,0 0 15,0 0-15,0 0 0,0 0 16,0 0-16,0 0 0,0 0 16,19 4-16,-19-4 0,0 0 15,23 2-15,-23-2 0,24 0 16,-24 0-16,26 0 0,-26 0 16,32 0-16,-14 2 0,1-2 15,1 0-15,4 0 0,-2-2 0,1 0 16,6 2-16,2-2 15,-3 1-15,2 0 0,1-2 16,0 0-16,-1 2 0,-1-1 0,8-2 16,-1-2-16,-1 1 0,-5 1 15,3 0-15,-1 1 0,0 0 16,-1-1-16,1 0 0,-2 1 16,1-1-16,0 0 0,1 1 15,-1 0-15,0 0 0,-2 2 0,9-6 16,-3 3-16,0 0 15,-1 1-15,1-1 0,-2 1 16,-2 3-16,-1-3 0,0 2 0,3 1 16,-1 0-16,-2-3 0,1 0 15,0 2-15,-1-2 0,2-1 16,1 1-16,-1 0 0,-3 2 16,2-1-16,3 2 0,1 2 15,-2-2-15,-1 0 16,5-2-16,6 0 0,-6 0 0,-5 4 15,1-2-15,1 0 0,-1-2 16,-1 2-16,1-1 0,0 1 16,1-3-16,2 3 0,-2 3 15,0 0-15,1-3 0,3 0 0,-3 0 16,2-2-16,-1 2 0,1 0 16,4 2-16,-1 2 0,-1-1 15,-1-6-15,2 4 0,0 1 16,-2-2-16,-1-2 0,1 1 15,-2-1-15,2 0 0,-2 0 0,3 1 16,-1 1-16,0 1 0,-1 1 16,2-2-16,3-3 15,-2 3-15,0 0 0,0 1 16,3 5-16,-1-8 0,-2-3 0,3 5 16,2 0-16,0 0 0,0 3 15,2-3-15,0 0 0,1 4 16,-4-1-16,6-3 0,-1-3 15,-1 3-15,1-2 0,-3 2 16,-1 2-16,1-2 0,0-2 0,-2 4 16,0-2-16,-1 0 0,2 0 15,4 0-15,4 3 16,-6-3-16,-2 0 0,5-2 0,1 1 16,0 1-16,-4 0 0,0 0 15,-1 0-15,2 0 0,2 0 16,-1 3-16,1-3 0,0-3 15,-1 1-15,2 2 0,0 2 16,-4-2-16,-1 0 0,2 0 16,0 0-16,2-2 0,-3 0 0,9 2 15,0 2-15,-10 0 0,0-2 16,24 3-16,-6-2 16,-3 2-16,-6-3 0,-2 0 0,-2-4 15,0 4-15,1 4 0,-1 1 16,1 1-16,-4-2 0,-2-1 15,6 1-15,2 2 0,-1-2 16,-1 0-16,-2-4 0,-2-1 16,5 2-16,2 2 0,3 1 15,1-1-15,-6-2 0,-4 2 0,5-3 16,4 0-16,-2 3 0,-2 1 16,1 0-16,1-3 0,2 2 15,4 0-15,0 0 0,1-2 16,-4 5-16,-3-1 0,3-2 15,0-3-15,2 0 0,1 3 0,-1 1 16,1-1-16,-3-2 16,-3 2-16,0 0 0,1 1 15,3-4-15,2 0 0,-4 0 16,1 0-16,-2 3 0,0-2 0,3-1 16,0 0-16,1-1 0,0-2 15,-2 3-15,0 0 0,-4 0 16,-2 0-16,9 0 0,5 0 15,-2 0-15,-1 3 0,0-2 16,1 0-16,-3 1 0,-3-2 0,2 2 16,2-2-16,2 2 0,1 1 15,0-3-15,0 0 0,-4 0 16,-4 1-16,2 5 0,2-2 16,1-1-16,1-6 0,0 1 15,-1 1-15,-4 2 0,-3 4 16,4-5-16,1 0 0,-1 0 15,-3-3-15,0 3 0,-2 0 16,-2-3-16,0-1 0,2 1 16,1 3-16,-2 0 0,-1-1 0,1 1 15,2 0-15,-2-2 16,-1 1-16,0-1 0,0 0 0,0 0 16,-1 1-16,2 1 0,1-1 15,-2-1-15,0 2 0,0-1 16,2 1-16,-2-3 0,0 2 0,-1 1 15,-2 4-15,-1-4 16,-2 3-16,3-3 0,2-3 16,-4 3-16,0 0 0,-1-3 15,2 2-15,-4 1 0,-1 1 0,0-2 16,1 1-16,0-2 0,1 1 16,1 1-16,1 0 0,-2-3 15,-2 0-15,1 2 0,1 1 16,2 0-16,-1-2 0,-3 1 15,-2 0-15,0-2 0,0 3 0,-13 3 16,4 1-16,0-4 0,2-4 16,3 4-16,0-3 0,1 3 15,0 0-15,0 3 0,2 1 16,0-4-16,-1 0 0,0 3 16,3-2-16,-3 2 0,-2-3 15,-1 0-15,-1 1 0,1 1 16,0-2-16,1 0 0,-1 0 15,0 0-15,-1 0 0,-1 4 16,1-1-16,-4-6 0,3-1 0,-2 4 16,0 4-16,1-1 0,2-3 15,-1 2-15,0 4 0,-1-3 16,-1-3-16,3 2 16,1 3-16,-3-3 0,-1 4 0,2-2 15,-1-1-15,-1-3 0,-1 0 16,2 3-16,1-3 0,0 1 15,-2-1-15,-3 0 0,0-1 16,2 1-16,1 1 0,-1 2 16,-1-3-16,-2 3 0,-4 1 0,-1-3 15,4 1-15,-3-2 0,1 1 16,-2-1-16,0-1 0,3 1 16,0 1-16,0-1 0,-1 0 15,0 0-15,-3-3 0,0 3 16,0 3-16,0-3 0,0 0 15,-1 0-15,1 3 0,-4-3 16,0 0-16,-1 0 0,2 3 16,-1-2-16,0 2 0,0-3 15,0 1-15,-3-1 0,0 3 0,0-3 16,2 0-16,0 3 0,-2 1 16,1 0-16,0-3 0,0 1 15,-2-1-15,0 2 0,-2-3 16,-2 3-16,0-2 0,-1 2 15,0-3-15,1 0 0,1 0 0,0 0 16,-1 0-16,0 0 0,-1 0 16,0 0-16,-1-3 15,-2 2-15,0-2 0,0 2 0,-1-2 16,-1 3-16,-1-2 0,-1 1 16,1 1-16,-1-1 0,-1-2 15,0 3-15,1 0 0,-1 3 16,-2-3-16,2 2 0,-1 1 15,-1 0-15,0 0 0,0-3 16,0 2-16,0-2 0</inkml:trace>
  <inkml:trace contextRef="#ctx0" brushRef="#br0" timeOffset="68849.1131">22552 4518 0,'0'0'0,"0"0"0,0 0 16,0 0-16,0 0 0,0 0 0,0 0 16,0 0-16,0 0 0,0 0 0,0 0 15,0 0-15</inkml:trace>
  <inkml:trace contextRef="#ctx0" brushRef="#br0" timeOffset="69031.2467">22423 4584 0,'0'0'0,"0"0"0,0 0 15,0 0-15,0 0 0,0 0 16,0 0-16,0 0 0,0 0 0,0 0 16</inkml:trace>
  <inkml:trace contextRef="#ctx0" brushRef="#br0" timeOffset="69203.8801">22315 4576 0,'0'0'0,"0"0"0,0 0 15,0 0-15,0 0 0,0 0 0,0 0 16,0 0-16,0 0 0,0 0 16</inkml:trace>
  <inkml:trace contextRef="#ctx0" brushRef="#br0" timeOffset="69383.3198">22287 4581 0,'0'0'0,"0"0"15,0 0-15,0 0 0,0 0 0,0 0 16,0 0-16,14 20 0,-14-20 15,0 0-15</inkml:trace>
  <inkml:trace contextRef="#ctx0" brushRef="#br0" timeOffset="69547.4505">22337 4631 0,'0'0'15,"0"0"-15,0 0 0,0 0 0,0 0 16,0 0-16,0 0 0,0 0 16,-18 18-16,18-18 0,0 0 15,0 0-15</inkml:trace>
  <inkml:trace contextRef="#ctx0" brushRef="#br0" timeOffset="71650.0734">18268 4508 0,'0'0'15,"0"0"-15,0 0 0,0 0 16,8-23-16,-6 12 0,1 0 0,0-1 16,-1-2-16,0 1 15,-1-3-15,0 2 0,-1 1 0,-1-5 16,-1 2-16,-1 2 0,-1 0 16,-1 3-16,-3 1 0,-3 2 15,-3 1-15,-2 2 0,0 2 16,-1 0-16,-1 5 0,-2 0 15,-5 5-15,2 1 0,1 1 0,-1 5 16,0 1-16,-2 2 0,1 2 16,-3 6-16,1 2 15,4-2-15,3 0 0,3-1 0,2 0 16,3 0-16,2-3 0,2-2 16,3-1-16,2-1 0,2-2 15,2-2-15,1-2 0,4-2 16,0-4-16,5-1 0,3 0 15,-2-4-15,1-2 0,1 0 16,0 0-16,2-3 0,1 1 0,7-6 16,1-3-16,-2 1 0,0-1 15,-2 0-15,0-3 0,1 2 16,-1 2-16,-1-1 0,-1 2 16,-4 0-16,-1 1 0,-3 1 15,-2 3-15,-2 0 0,-1 1 16,-2 0-16,-2 2 0,-1 0 15,0 2-15,-2 1 0,-1 4 16,-2 0-16,-2 2 0,0 3 16,-3 1-16,0 0 0,0 1 0,-2 3 15,-1 0-15,1 1 0,0 0 16,1 2-16,0-1 0,1 1 16,2 1-16,-1-1 0,1 2 15,1-2-15,1-2 0,2 0 16,2-2-16,1-1 0,1-2 15,-1-1-15,0-1 0,0-2 0</inkml:trace>
  <inkml:trace contextRef="#ctx0" brushRef="#br0" timeOffset="72116.5267">18585 4550 0,'0'0'0,"0"0"0,0 0 15,-21 14-15,21-14 0,-21 17 0,9-5 16,-2 1-16,0 2 0,-3 1 16,0 3-16,-5 6 0,1 1 0,2-2 15,1 2-15,3-4 16,2-1-16,-2 4 0,3-1 15,2-4-15,3-2 0,1-2 16,3-4-16,2-3 0,1-1 0,2-3 16,1-2-16,3 0 0,0 0 15,3-3-15,2-3 0,1-1 16,2-2-16,0-1 0,0 0 16,-1-2-16,0 0 0,-1-1 15,0-1-15,-1 2 0,0 1 0,-1 0 16,-1 0-16,-2-1 0,0 0 15,-3 1-15,-1-1 0,-3 2 16,-3 0-16,-1-1 0,-2 0 16,1 0-16,-2 1 0,-3 1 15,-2 2-15,-1 0 0,0 1 16,-2 3-16,0 1 0,1 1 16,0 2-16,2-1 0,1 3 15,3-2-15,0 0 0,1-2 16,2-1-16,0 1 0</inkml:trace>
  <inkml:trace contextRef="#ctx0" brushRef="#br0" timeOffset="72566.7031">18786 4636 0,'0'0'0,"0"0"0,0 0 16,0 0-16,0 0 0,0 0 0,0 0 16,-27 14-16,27-14 0,-17 14 15,17-14-15,-17 23 0,8-8 16,0 0-16,0 0 0,1-1 0,2 0 16,0 0-16,2-2 15,0 0-15,0 0 0,2-1 16,0-3-16,2 0 0,0 0 0,3-2 15,2-1-15,1-1 0,3-2 16,1-2-16,2-1 16,-1-2-16,0 0 0,1-1 0,1-1 15,2-2-15,-1 0 0,3-4 16,-1-2-16,-1 2 0,-2 0 16,-2 0-16,-2 0 0,-3 0 15,0 0-15,-4 0 0,-2 1 16,-1 1-16,-1 1 0,-3 1 15,-1-1-15,-2 0 0,-1 1 0,-1 2 16,0 0-16,-1 3 0,0 0 16,0-1-16,0 1 0,1 0 15,2 1-15,2 0 0</inkml:trace>
  <inkml:trace contextRef="#ctx0" brushRef="#br0" timeOffset="72749.9349">19244 4532 0,'0'0'0,"7"-1"0,3-1 0,1 0 16,1 0-16,4-1 0,5 1 16,6 1-16,-1-1 0,0 3 15,-1 1-15,-4 0 0,-4 0 0,2 0 16,-3-1-16,-4 0 0</inkml:trace>
  <inkml:trace contextRef="#ctx0" brushRef="#br0" timeOffset="72933.0073">19181 4728 0,'0'0'0,"0"0"16,0 0-16,23-8 0,-23 8 0,26-2 15,-8 1-15,3-1 0,3 1 16,0-1-16,1-1 0,5-3 16,-4 0-16,-4 1 0,-3 2 15,-2-1-15</inkml:trace>
  <inkml:trace contextRef="#ctx0" brushRef="#br0" timeOffset="73233.2037">19793 4369 0,'0'0'15,"0"0"-15,0 0 0,0 0 16,0 0-16,-4 23 0,4-23 15,-8 21-15,8-21 0,-13 30 0,3-10 16,-1 2-16,-1 1 0,0 0 16,-2 2-16,0 6 0,1 0 15,1 0-15,1 0 16,1-4-16,2-3 0,1 4 0,3-3 16,2-4-16,1-4 0,1-3 15,0-3-15,0-2 0</inkml:trace>
  <inkml:trace contextRef="#ctx0" brushRef="#br0" timeOffset="73783.8925">20216 4451 0,'0'0'0,"0"0"0,0 0 15,0 0-15,0 0 0,-6-22 16,6 22-16,0 0 0,-15-17 0,5 12 16,-2 1-16,-1 2 0,1 0 15,-3 0-15,-3 2 0,1 2 16,0 0-16,-2 3 0,4 2 16,2 1-16,0 1 0,4 2 15,1 1-15,1 0 0,2 1 0,1 0 16,4 3-16,3-1 0,1 1 15,2 0-15,0 1 16,2 0-16,0 0 0,-1-3 0,2 1 16,-1 0-16,0 0 0,-3 0 15,1-1-15,-2-1 0,-1-2 16,0 0-16,-2-1 0,-2 0 16,-3 0-16,-4-1 0,-3 1 15,-2-4-15,-1-1 0,-2-3 16,0 1-16,-2-3 0,1-1 0,-1-3 15,0-1-15,2 1 0,0 0 16,2-3-16,1 1 16,2 1-16,1-1 0,1-1 0,2 0 15,2 0-15,2-1 0,3 0 16,4 1-16,4-1 0,2-1 16,3 0-16,2 0 0,4 0 15,2 0-15,2 1 0,3-2 16,-1 2-16,0-1 0,4 0 15,-2 2-15,-1-3 0,-2-1 0,-5 1 16,-4 3-16,-1 0 0</inkml:trace>
  <inkml:trace contextRef="#ctx0" brushRef="#br0" timeOffset="74050.0619">20471 4385 0,'0'0'0,"0"0"0,0 0 16,0 0-16,0 0 0,-7 29 0,7-29 15,-10 28-15,4-12 0,0 5 16,-2 2-16,-1 2 0,-1-1 0,-3 11 15,-1 3-15,-2 0 0,0 0 16,-3 9-16,1-1 16,4-8-16,2-8 0,2-5 0</inkml:trace>
  <inkml:trace contextRef="#ctx0" brushRef="#br0" timeOffset="79483.6925">6774 8040 0,'0'0'15,"0"0"-15,0 0 0,0 0 16,0 0-16,0 0 0,0 0 16,30 2-16,-30-2 0,24 2 0,-24-2 15,32 5-15,-16-3 0,-2 0 16,1 1-16,1 0 0,-2 0 15,3 1-15,1 3 16,-3-2-16,-1 2 0,-1-1 0,-1 2 16,-1 0-16,-2 1 0,-1 5 15,-4 0-15,-2 2 0,-4 1 0,-4 1 16,-10 2-16,1-2 16,-2 0-16,-5 3 0,-3 1 15,-7 1-15,3-2 0,-2 2 16,-1 2-16,0-2 0,5-2 0,-2 1 15,5-3-15,3-2 0,3-3 16,5-4-16,3-3 16,3-2-16,0-1 0,4-1 0,1 1 15,0 1-15,2 2 0,2-2 16,2-4-16,-1 2 0,3 1 0,5-2 16,3-1-16,3-1 15,1 1-15,-1-1 0,2 0 16,-1-1-16,2-2 0,2 1 0,4 0 15,-4 1-15,-1 1 0,1 1 16,1 1-16,-3-2 0,-3-2 16,2 2-16,-2 2 0,-3-1 15,0 2-15,-2-1 0,1-2 16,-5-1-16,2-2 0,-3-2 16,1-3-16,-2 2 0,0 0 0,-2 1 15</inkml:trace>
  <inkml:trace contextRef="#ctx0" brushRef="#br0" timeOffset="79903.063">7353 7903 0,'0'0'0,"0"0"15,0 0-15,0 0 0,0 0 0,25-5 16,-25 5-16,20-3 0,-20 3 16,25 0-16,-25 0 0,25 3 15,-12 0-15,0-2 0,1 1 16,-3 0-16,-1 3 0,-1-1 16,0 1-16,-2-1 0,-2 3 0,-3 0 15,-2 3-15,-2-2 16,-3 1-16,-3 0 0,-1 1 0,-3 0 15,0 0-15,0-2 0,-1 0 16,-5 3-16,0-2 0,3 1 16,2 0-16,0-2 0,3 0 15,2-1-15,2 0 0,2-2 16,2 1-16,3-2 0,2 1 16,3 0-16,-1-1 0,3-1 15,2-1-15,1 0 0,1-1 0,2 2 16,4-2-16,4-1 0,0-1 15,0 1-15,-1 1 0,-3 0 16,-3-1-16,-2 1 0</inkml:trace>
  <inkml:trace contextRef="#ctx0" brushRef="#br0" timeOffset="81300.5316">10687 8128 0,'0'0'0,"0"0"16,0 0-16,0 0 0,0 0 0,0 0 15,28 0-15,-28 0 0,28 0 16,-28 0-16,35 2 0,-16 0 16,1 1-16,1 0 0,2 2 15,-2-1-15,-1 0 0,3 3 16,-2 0-16,-2 0 0,-2-1 0,-1 3 16,-3-2-16,-2 1 0,-1-1 15,-4 1-15,-1 3 16,-4-1-16,-3 1 0,-5 1 15,-4 1-15,-3 1 0,-3 0 0,-4 1 16,-4 2-16,-2 0 0,0 1 16,-8 3-16,-1 1 0,5-2 15,3-1-15,0-2 0,1-1 16,2-2-16,4 0 0,0-1 16,5-1-16,5-5 0,2 0 0,2-3 15,2 0-15,1-1 16,1 0-16,6-1 0,2 1 15,4-1-15,2-1 0,2 1 0,3 0 16,2-1-16,3-1 0,4-1 16,1 0-16,-1 0 0,1 0 15,7-1-15,2 0 0,-4-1 16,-3 1-16,-4 0 0,-2-1 16,-3 2-16,-3 0 0,-2-1 15,-1 1-15,-3 1 0,-3-1 0,-1 1 16,-2 0-16,-1-1 15,1 0-15,-2 1 0,0-1 16,-2 1-16,4-2 0,-4 2 0,-4-3 16,2 1-16,0 0 0,0 0 15</inkml:trace>
  <inkml:trace contextRef="#ctx0" brushRef="#br0" timeOffset="81749.7523">11519 7755 0,'0'0'0,"0"0"15,0 0-15,0 0 0,0 0 0,-25 11 16,25-11-16,-28 15 0,28-15 16,-31 21-16,15-7 0,-1-1 15,2-1-15,-2 1 0,1 1 16,-3 2-16,3-1 0,2-1 16,3-1-16,2-1 0,3 1 15,3-2-15,1 0 0,5-1 0,1-2 16,4 0-16,2-1 15,0-2-15,0 1 0,4-3 0,4-1 16,1 0-16,2 1 0,0-1 16,-1 0-16,0 1 0,0-3 15,-1 0-15,-1 0 0,-1-1 16,-1 1-16,-1-2 0,-3 2 16,-1-1-16,-1 1 0,-4-3 15,-1-4-15,-1 3 0,0-1 0,-1 2 16</inkml:trace>
  <inkml:trace contextRef="#ctx0" brushRef="#br0" timeOffset="81917.2303">11429 7922 0,'0'0'0,"0"0"16,-18 13-16,18-13 0,-21 24 0,6-7 15,-4 4-15,-6 10 0,-2 3 16,1-1-16,4-6 0,4-5 16</inkml:trace>
  <inkml:trace contextRef="#ctx0" brushRef="#br0" timeOffset="83250.2396">13987 8085 0,'0'0'16,"0"0"-16,0 0 0,0 0 0,0 0 15,0 0-15,0 0 0,0 0 16,0 0-16,0 0 0,0 0 16,0 0-16,27-6 0,-27 6 15,23 4-15,-23-4 0,27 3 16,-27-3-16,36 8 0,-18-3 0,1-1 15,-1 1-15,-2 0 16,0 0-16,-2 1 0,-2 1 16,-2-1-16,-2 2 0,-4 1 0,-1 1 15,-3 0-15,-5 3 0,-3-1 16,-7 5-16,-5 0 0,-1 0 16,-1 0-16,-2 0 0,-3 0 15,2-1-15,1-1 0,-3 1 16,3-1-16,2-1 0,2 1 15,2-1-15,2 0 0,3-3 0,2 0 16,3-1-16,1-1 16,4-2-16,1-2 0,3 1 15,3 0-15,3-1 0,2-1 0,3-1 16,2-1-16,4 1 0,3 1 16,1-3-16,1-2 0,0 1 15,1 0-15,1 4 0,-1 6 16,0 0-16,-4-2 0,-3-1 15</inkml:trace>
  <inkml:trace contextRef="#ctx0" brushRef="#br0" timeOffset="83817.2879">14955 7605 0,'0'0'16,"0"0"-16,0 0 0,0 0 0,0 0 15,0 0-15,0 0 16,-24 20-16,24-20 0,-21 20 15,6-6-15,-1 0 0,0 1 0,-1 2 16,0 4-16,0 0 0,1 1 16,-8 6-16,1-1 0,1-2 15,2 0-15,-1 4 0,4-1 16,2-4-16,4-2 0,3-2 16,2-1-16,3-2 0,2-4 0,3 0 15,2 0-15,2-5 16,0 0-16,3-1 0,1-1 15,1-2-15,0-2 0,2-1 0,2-2 16,-1-1-16,0 0 0,3-3 16,2 1-16,-3 0 0,1 0 15,-3-1-15,-2 0 0,-1-1 16,-2-1-16,-1 1 0,-2 0 16,0 0-16,-2-1 0,-1 0 15,-3-2-15,-4-1 0,-1 2 0,-5-2 16,-5 1-16,1 3 0,-1 0 15,-3 2-15,-2 1 16,-1 2-16,0 2 0,-1 2 0,-1 2 16,2 0-16,2 0 0,1 0 15,3-2-15,3 0 0</inkml:trace>
  <inkml:trace contextRef="#ctx0" brushRef="#br0" timeOffset="85099.8012">17009 8092 0,'0'0'0,"0"0"0,0 0 15,0 0-15,24 13 0,-14-8 0,2 1 16,0 2-16,0 1 0,-1 1 16,0 2-16,-1-1 0,-1-1 15,1 4-15,-2-1 0,-3 1 16,-1 0-16,-5 0 0,-5-1 15,-4 2-15,-3 0 0,-3-2 16,-1 0-16,-2-2 0,0 0 0,-4 0 16,-3 0-16,1 0 15,2-2-15,-3 5 0,0 0 0,4-2 16,2-2-16,3 0 0,0-4 16,4 2-16,3 0 0,4-2 15,0-1-15,3 1 0,0-2 16,5 1-16,1 1 0,4-2 15,2-2-15,5 2 0,1 1 16,4-2-16,2 1 0,2-1 16,2-1-16,1 1 0,0-2 0,2 0 15,-1 2-15,4 1 0,-3-1 16,-5-3-16,-2-3 0,-5 0 16,-2 2-16,-3-1 0</inkml:trace>
  <inkml:trace contextRef="#ctx0" brushRef="#br0" timeOffset="86435.78">17913 7905 0,'0'0'0,"0"0"0,0 0 15,0 0-15,-1-23 0,1 23 0,0 0 16,-10-22-16,10 22 0,-12-16 16,3 7-16,0 0 0,0 1 15,-1 2-15,-1 0 0,-1 1 16,0 0-16,-1 3 0,-2-1 15,0 3-15,2 0 0,1 3 16,1 1-16,2 2 0,0 0 0,3 3 16,0 1-16,2 1 0,0 1 15,2 4-15,1 2 0,3-1 16,1 1-16,4 0 0,2-1 16,0 1-16,0-1 0,1 0 15,-1 0-15,0-1 0,0 1 16,-1-1-16,-2 0 0,0-1 15,-1 0-15,0-2 0,-2 0 16,-1-1-16,-1-1 0,-2-2 16,-1 1-16,-1-1 0,-2-3 0,-3 0 15,-5-2-15,0-1 0,0-2 16,0-1-16,0 0 0,-1 0 16,1-1-16,0 0 0,-1-2 15,-1-1-15,1-2 0,1 1 16,2 0-16,0 0 0,1-1 0,0-1 15,1 2-15,1-4 0,2 0 16,0 1-16,1-1 16,1 2-16,1 1 0,1 0 15,-1-1-15,2 2 0,0 0 0,1-1 16,1 0-16,2 0 0,-1 0 16,1 1-16,0-1 0,2 1 15,-1 0-15,2 0 0,-1 1 16,1 0-16,-1-1 0,0 3 15,-1-2-15,1 1 0,-1-1 0,1 1 16,1 0-16,-1 0 16,0 2-16,-1-1 0,2 1 15,-2 0-15,1-1 0,-1 2 16,2 0-16,-2-1 0,0 1 0,1-1 16,0-1-16,1 1 0,-2 0 15,1 0-15,-1 1 0,2-2 16,0 0-16,-1 1 0,-3 1 15,1-2-15,2 1 0,-1 0 16,0 0-16,1-1 0,-1 0 0,1 1 16,-1 0-16,-1 0 0,1-1 15,0 1-15,0-1 16,1-1-16,-2 2 0,0 1 0,1 0 16,-1-1-16,0 0 0,1 0 15,-2-1-15,0 0 0,1 1 16,0-1-16,-1 0 0,0 1 0,0 1 15,0-1-15,1 0 16,-3 1-16,0 0 0,5-4 16,-5 4-16,0 0 0,5-4 0,-5 4 15,0 0-15,4-5 0,-4 5 16,2-4-16,-2 4 0,0 0 16,5-4-16,-5 4 0,4-3 15,-4 3-15,0 0 0,0 0 16,6-5-16,-6 5 0,4-4 15,-4 4-15,4-2 0,-4 2 0,5-2 16,-5 2-16,4-4 16,-4 4-16,0 0 0,6-2 15,-6 2-15,0 0 0,6-2 0,-6 2 16,0 0-16,4-5 0,-4 5 16,0 0-16,3-4 0,-3 4 15,0 0-15,0 0 0,4-5 16,-4 5-16,0 0 0,0 0 15,0 0-15,0 0 0,3-5 0,-3 5 16,0 0-16,0 0 0,0 0 16,0 0-16,0 0 15,0 0-15,0 0 0,0 0 0,0 0 16,0 0-16,0 0 0,0 0 16,0 0-16,0 0 0,2-3 15,-2 3-15,0 0 0,0 0 16,0 0-16,0 0 0,0 0 15,0 0-15,0 0 0,0 0 16,2-5-16,-2 5 0,0 0 0,0 0 16,-2-6-16,2 6 0,-5-5 15,5 5-15,-4-4 0,4 4 16</inkml:trace>
  <inkml:trace contextRef="#ctx0" brushRef="#br0" timeOffset="88850.0261">7490 7697 0,'0'0'16,"0"0"-16,0 0 0,-13-21 15,7 12-15,-2 1 0,0 1 0,-5-1 16,-1 1-16,-6-2 0,0 0 15,-2 2-15,-1 2 0,-4 2 16,-4 1-16,-2 4 0,-2 1 0,-9 5 16,-1 4-16,0 1 15,-1 1-15,-1 2 0,0 4 16,-8 6-16,2 2 0,0 2 0,4 3 16,-6 3-16,6 1 0,2-1 15,3 1-15,6-1 0,0-1 16,3 5-16,2 0 0,8-3 15,7-2-15,2-2 0,0-1 16,7 0-16,1-1 0,5-1 16,2-1-16,2-6 0,2 0 0,2 0 15,1 3-15,0-3 16,1 1-16,7-3 0,3 1 0,1-1 16,4-2-16,0 2 0,0-3 15,-1-4-15,3-2 0,5 0 16,3 0-16,1-1 0,1-1 15,3-1-15,1-3 0,3 0 16,0 0-16,1-2 0,2-3 16,-6-2-16,-1-4 15,6-1-15,6-2 0,-4 1 0,-1 1 16,-4-6-16,2-2 0,-1-3 16,-1-2-16,-2-2 0,1-2 15,-4-2-15,0 0 0,1-6 16,0-2-16,-3 3 0,-3 1 0,-3-2 15,-2-1-15,-1 1 0,-1-1 16,2-1-16,-3-3 0,-4 1 16,-2 0-16,-5-1 0,-2 3 15,-3 0-15,0 2 0,-3 0 16,-2 1-16,-2 2 0,0-1 16,-4 0-16,-4 0 0,-2 2 15,-2 1-15,-4 1 0,-3 0 16,1 1-16,1 2 0,-7 3 15,-1 1-15,-4 0 0,-2 2 0,0 2 16,-1 3-16,-3 1 0,-3 1 16,2 3-16,-1 1 0,0 4 15,-3 2-15,2 4 0,-1 2 16,4 2-16,2 2 0,3 3 16,5 1-16,5-3 0,5-3 0,5-3 15</inkml:trace>
  <inkml:trace contextRef="#ctx0" brushRef="#br0" timeOffset="89850.7043">10241 8649 0,'0'0'0,"0"0"16,0 0-16,0 0 0,3 17 15,2-10-15,2 2 0,1 0 0,2 2 16,2 0-16,3 0 16,1 2-16,4-1 0,8 4 0,3-3 15,3 0-15,3-5 0,3 0 16,1-2-16,11 0 0,1-2 15,2-3-15,2-1 0,8-4 16,-4-3-16,-3-4 0,1-4 16,5-3-16,-4-2 0,-6-1 15,-4 0-15,-1-3 0,0-1 0,1-6 16,-6 0-16,-3-1 0,-3-1 16,-1-1-16,-3 0 0,-7-3 15,-4-1-15,-4-1 0,-2 2 16,-2-3-16,1 1 0,-4-2 15,-2-2-15,-4 2 0,-2-1 16,-6 3-16,-2 0 0,-3 0 16,1-1-16,-4 0 0,-2 0 15,-3 1-15,1 3 0,-9 1 16,-5 1-16,1 2 0,-1 2 0,-5 1 16,-5 0-16,0 3 0,1 2 15,-8 6-15,-3 1 0,1 2 16,0 8-16,-2-2 0,-2 0 15,-4 6-15,-4 3 0,3 3 16,2 1-16,3 3 0,4 4 16,-23 14-16,5 5 0,10 2 15,8 0-15,4 1 0,4 2 16,4 0-16,2 2 0,9 0 0,6 0 16,5 5-16,2 2 0,2-1 15,1 1-15,1-4 0,2-3 16,4 2-16,2-1 0,1-14 15,1 3-15,3 4 0,1 3 16,0 0-16,1 2 0,3 3 16,2 2-16,3-2 0,1-3 0,8 1 15,4 1-15,2 1 0,2-1 16,6-4-16,3-4 0,-12-8 16,-8-6-16,-7-5 0</inkml:trace>
  <inkml:trace contextRef="#ctx0" brushRef="#br0" timeOffset="91953.6845">13678 8619 0,'0'0'0,"0"0"0,0 0 0,0 0 16,0 0-16,0 0 0,0 0 15,0 0-15,0 0 0,0 0 16,0 0-16,0 0 0,0 0 0,0 0 16,0 0-16,0 0 0,0 0 15,0 0-15,0 0 0,11 22 16,-11-22-16,0 0 0,17 18 16,-17-18-16,0 0 0,24 20 15,-24-20-15,26 14 0,-11-7 16,3-1-16,2 0 0,-1-1 15,1 0-15,3-1 0,4 1 16,5-1-16,-2 1 0,2-1 16,2 0-16,-1-1 0,0-2 0,8 0 15,0-2-15,-3 0 0,0-2 16,-2 0-16,-1-3 0,1 2 16,0-1-16,6-2 0,-2 0 15,-4-1-15,-1 0 0,1-3 16,0-1-16,-5 0 0,-4-1 15,1-1-15,1-1 0,-1 0 16,0 0-16,-3-3 0,0-1 16,-3 0-16,-1 2 0,0-4 15,1 0-15,-1-1 0,-1 1 0,0-2 16,-1-2-16,-2 2 0,-3 0 16,0-1-16,1-1 0,-1 1 15,-1-2-15,0 0 0,1-2 16,-3 2-16,-1 2 0,0-4 15,1-1-15,-4 3 0,0 1 16,-2-3-16,-1-1 0,-2 3 16,0 0-16,-2-1 0,-1-1 15,-2 2-15,-3 1 0,-2-1 0,-1-1 16,-2 3-16,-2 1 0,0 0 16,0 0-16,0-1 0,1 2 15,-5 0-15,-2 0 0,-2 4 16,-2 2-16,-1 2 0,0 0 15,-3 2-15,0 1 0,-3-1 16,-1-1-16,2 2 0,2 1 0,-7 2 16,-5 1-16,4 0 0,3 3 15,-6 1-15,-4 2 16,5 2-16,3 2 0,-8 1 0,-2 3 16,4 0-16,3 1 0,-1 2 15,-3 3-15,4-1 0,2 4 16,0 0-16,-1 2 0,0 1 15,1 1-15,2 3 0,1 1 16,0-3-16,2 3 0,-1 0 16,2 4-16,3 0 0,5 0 0,-1 2 15,1 3-15,4-3 0,1-2 16,0 1-16,-2 1 0,4-3 16,3-2-16,1 4 0,0 3 15,3 0-15,2-2 0,1 1 16,3-1-16,0-2 0,1-2 0,2 1 15,4 1-15,-2-5 16,0-1-16,1 2 0,3 2 16,-1-5-16,-1-1 0,3 0 15,1 1-15,-1-4 0,0-2 0,-1 1 16,2 2-16,-2-5 0,-1-2 16,-1-1-16,1 1 0,-3-3 15,1-2-15,0 0 0,1-1 16,-2 0-16,-1 0 0,1-3 15,-1 0-15,1 1 0,1-2 16,-2 2-16,0-1 0,1-2 16,-1 0-16,-1 0 0,1 2 15,-3-2-15,2 2 0,-2-2 0,2 0 16,-2 0-16,0 0 0,0 0 16,0 0-16,0 0 0,0 0 0,0 0 15,0 0-15,0 0 16,0 0-16,0 2 0,0-2 15,0 0-15,0 0 0,0 0 16,0 0-16,0 0 0,0 0 0,0 0 16,0 0-16,0 0 0,0 0 15,-2-5-15,2 5 16,0 0-16,0 0 0,0 0 0,0 0 16,0 0-16,0 0 0,-1-6 15,1 6-15,0 0 0,0 0 16,0 0-16,0 0 0,-4-4 15,4 4-15,0 0 0,0 0 16,0 0-16,0 0 0,0 0 16,0 0-16,0 0 0,0 0 0,0 0 15,0 0-15,0 0 0,0 0 16,0 0-16,0 0 16,0 0-16,0 0 0,0 0 0,0 0 15,0 0-15,0 0 0,0 0 16,0 0-16,0 0 0,-3-3 15,3 3-15,0 0 0,0 0 16,0 0-16,0 0 0,0 0 16,0 0-16,0 0 0,0 0 15,0 0-15,0 0 0,0 0 0,0 0 16,0 0-16,0 0 0,0 0 16,0 0-16,0 0 0,0 0 15,0 0-15,0 0 0,0 0 16,0 0-16,0 0 0,0 0 15,0 0-15,0 0 0,0 0 0,0 0 16,0 0-16,0 0 16,0 0-16,0 0 0,0 0 15,4 4-15,-4-4 0,7 1 0,-7-1 16,4-3-16,-4 3 0,0 0 16</inkml:trace>
  <inkml:trace contextRef="#ctx0" brushRef="#br0" timeOffset="94377.8122">16773 8835 0,'0'0'0,"0"0"15,0 0-15,0 0 0,0 0 0,20 14 16,-20-14-16,0 0 0,25 2 16,-14 0-16,3 0 0,3-1 15,2 2-15,2-1 0,0 0 16,-1 1-16,1 0 0,8 0 15,1 0-15,-1 0 0,-2 0 16,1 0-16,0-2 0,0-1 16,0 0-16,3 2 0,-1-2 15,-1 0-15,0-2 0,-1 1 0,2-2 16,-3 1-16,-4 0 0,1-2 16,0 0-16,2-1 0,-1 1 15,-1-2-15,-1-1 0,-2 0 16,-2-1-16,0-2 0,0 0 15,-2-1-15,1 0 0,-1-2 16,1 1-16,-1-1 0,-1 0 0,0 0 16,-2-1-16,0 0 15,1 0-15,1-1 0,3-1 16,-3 1-16,0 0 0,-1 0 0,2-1 16,-3-1-16,-1 1 0,1-2 15,-2 0-15,0 0 0,-1 0 16,1-1-16,0 0 0,0 0 15,0 0-15,0-3 0,-1-1 16,-3 2-16,1 3 0,-2-4 16,-2 0-16,0-1 0,-2 2 0,0-2 15,1-1-15,-2 2 16,0-1-16,-2 0 0,-2 0 16,1 0-16,0 3 0,-3-3 0,0 0 15,-3 1-15,0 1 0,-2-1 16,-1-3-16,0 2 0,0 3 0,-1-1 15,0 1-15,0 1 16,0 2-16,-3-1 0,-4 0 16,-1-1-16,0 0 0,1 3 15,0 3-15,0-1 0,1 0 0,-3 1 16,-2 1-16,1 1 0,1 0 16,0 0-16,-1 1 0,0 1 15,0 0-15,-3 2 0,-1-1 16,0 1-16,3 1 0,-1 1 15,-1 1-15,0 2 0,-1 1 0,0 0 16,0 1-16,2 1 0,1 0 16,-2 3-16,0 3 15,0-2-15,1 1 0,0-1 16,-1 0-16,2 2 0,1-2 0,-1 3 16,-1-1-16,0 0 0,1 0 15,1 3-15,1 1 0,0 2 16,0-2-16,2 4 0,-1 0 15,2-1-15,2-3 0,-2 0 16,1 1-16,2 0 0,0-1 16,1 3-16,1 4 0,0 1 0,1 1 15,-2-2-15,-2-2 16,3 0-16,1-3 0,0 1 0,0 2 16,-1-4-16,-1 1 0,1 2 15,0 3-15,3-1 0,1-3 16,0 1-16,0-1 0,1 3 0,-1 2 15,0-1-15,-1-2 16,2 0-16,0 0 0,2 0 16,0-2-16,0-2 0,-1 2 0,2 0 15,-1 2-15,0 0 0,-1 1 16,1 0-16,-1 0 16,1 1-16,0-1 0,1 4 0,1-2 15,0-4-15,1 1 0,0-2 16,0 1-16,0-2 0,-1 0 0,2 2 15,0-2-15,0 1 16,1-1-16,-1-1 0,0 0 16,1 1-16,0-1 0,0-1 15,1 2-15,0-2 0,0-1 0,0 0 16,0 1-16,0-2 0,2 0 16,0-1-16,0-1 0,1-1 15,-2 2-15,1 0 0,0-1 16,1 0-16,-1 0 0,0 0 15,1-1-15,0 1 0,0 0 16,0 1-16,-1-2 0,0 2 16,2 0-16,-1-1 0,1-2 15,-1 1-15,-1 0 0,1-2 16,-1 0-16,0 0 0,-1-1 0,1 0 16,-1-1-16,0 2 0,0-2 15,1 1-15,-1-1 0,0 0 16,0-1-16,0 1 0,-2-2 15,4 4-15,-2-1 0,-1-1 16,-1-2-16,2 2 0,-2-2 16,2 1-16,-2-1 0,3 3 15,-3-3-15,2 1 0,-2-1 16,0 0-16,0 0 0,0 0 0,0 0 16,0 0-16,3 3 0,-3-3 15,0 0-15,0 0 0,0 0 16,0 0-16,0 0 0,0 0 15,0 0-15,0 0 0,0 0 16,0 0-16,0 0 0,0 0 16,2 5-16,-2-5 0,0 0 0,0 0 15,0 0-15,0 0 0,0 0 16,0 0-16,0 0 0,0 0 16,0 0-16,0 0 0,0 0 15,0 0-15,0 0 0,0 0 16,1-6-16,-1 6 0,0 0 0,0 0 15</inkml:trace>
  <inkml:trace contextRef="#ctx0" brushRef="#br0" timeOffset="95249.8521">16903 7042 0,'0'0'0,"0"0"0,0 0 0,0 0 16,0 0-16,0 0 0,0 0 15,31-2-15,-31 2 0,34 3 16,-12-2-16,0 2 0,-1 1 16,0 3-16,0 3 0,-2 0 15,-2-1-15,3 1 0,-3 1 16,-5 3-16,-2 0 0,-7 3 0,-5 2 16,-4-1-16,-2-1 0,-7 0 15,-4-1-15,1 0 0,-1-3 16,-5 6-16,-3-2 0,2 1 15,2-1-15,2-2 0,1-1 16,3-3-16,3-1 0,4-2 16,2-1-16,4 0 0,3-2 0,5-2 15,5 1-15,5-3 0,5 0 16,9-2-16,6-4 0,7-1 16,-2-2-16,3-1 0,2-3 15,-2-1-15,-1-2 0,-2 2 16,-9 2-16,-7 4 0</inkml:trace>
  <inkml:trace contextRef="#ctx0" brushRef="#br0" timeOffset="95567.3101">17643 7001 0,'0'0'0,"0"0"15,0 0-15,0 0 0,-12 21 0,12-21 16,-10 25-16,4-10 0,2 1 16,-2 2-16,0 3 15,-1-1-15,1 1 0,-2 8 0,1-1 16,2-3-16,-1 0 0,1 0 16,0 0-16,1-3 0,0-1 15,1-3-15,0-4 0,0 1 16,-1 0-16,1-4 0,0-2 15,-1 0-15,2 0 0,-3-5 16,-3-1-16,-2-1 0,-3 0 16,-2-6-16,0-3 0,2 3 0,2-1 15,2 1-15</inkml:trace>
  <inkml:trace contextRef="#ctx0" brushRef="#br0" timeOffset="95706.5751">17653 7244 0,'0'0'16,"0"0"-16,0 0 0,24-2 0,-24 2 16,29-2-16,-12 2 15,3 2-15,2-1 0,8 0 0,1 4 16,-5-3-16,-4 1 0,-3-2 16</inkml:trace>
  <inkml:trace contextRef="#ctx0" brushRef="#br0" timeOffset="96100.5668">18314 7080 0,'0'0'0,"0"0"15,0 0-15,-17 21 0,17-21 0,-24 21 16,5-6-16,-1 4 15,-2 0-15,-9 7 0,-1-1 16,3 4-16,3-2 0,-4 6 16,3-4-16,2-3 0,5-2 0,2 0 15,4-2-15,7-6 0,1-1 16,4-3-16,2-2 0,3-2 16,4-3-16,3-1 0,3-2 15,4-2-15,1-2 0,4-2 16,3-1-16,-3-1 0,-2-1 15,1 0-15,2-1 0,-3 0 16,-3 1-16,-2-4 0,-4-1 16,-4 1-16,-1-1 0,-10-2 15,-4 1-15,-6 1 0,-1-3 0,-13 4 16,-8-1-16,-4 3 0,-3 2 16,3-1-16,8 2 0,6 2 15</inkml:trace>
  <inkml:trace contextRef="#ctx0" brushRef="#br0" timeOffset="97633.4403">16760 6673 0,'0'0'0,"0"0"0,0 0 16,0 0-16,0 0 0,19 16 15,-19-16-15,22 27 0,-7-10 0,4 5 16,5 6-16,1-1 16,2 0-16,15 14 0,6 7 15,9 9-15,-3-3 0,13 16 16,10 13-16,-13-12 0,-10-8 16,26 32-16,7 9 0,-13-15 0,-10-12 15,0 4-15,0 2 0,-4-12 16,-3-8-16,5 7 0,2 6 15,-12-15-15,-8-10 0,6 9 16,8 5-16,-9-4 0,-4-1 0,-1-5 16,-1-4-16,-6-10 15,-4-7-15,-2 2 0,-1 0 0,-5-5 16,-3-2-16,-6-10 16,-4-5-16,-4 0 0,-3-2 0,-4-3 15,-2-5-15,-4-7 0,-3-5 16,3 3-16,2 0 0,1 3 0</inkml:trace>
  <inkml:trace contextRef="#ctx0" brushRef="#br0" timeOffset="98083.3894">16576 7435 0,'0'0'0,"0"0"16,21 23-16,-10-9 0,2-1 0,10 12 15,7 4-15,2 2 0,2 3 16,14 15-16,6 7 0,8 6 16,-2-3-16,11 13 0,0 0 15,-2 4-15,-9-6 0,25 27 16,-6-9-16,-13-9 0,-9-5 0,1 2 15,3 0 1,-5-9-16,-3-10 0,-6 3 0,-2 5 16,-3-9-16,-2-7 0,-7 7 0,-4 5 15,-7-14-15,-5-9 0,1-1 16,0 0-16,-6-12 0,-4-7 16,-3-6-16</inkml:trace>
  <inkml:trace contextRef="#ctx0" brushRef="#br0" timeOffset="99496.2808">6626 8592 0,'0'0'0,"0"0"16,0 0-16,0 0 0,0 0 15,22 22-15,-22-22 0,33 8 16,-33-8-16,25 6 0</inkml:trace>
  <inkml:trace contextRef="#ctx0" brushRef="#br0" timeOffset="99794.8349">10354 8570 0,'0'0'15,"0"0"-15,0 0 0,0 0 16,0 0-16,0 0 0,26 24 16,-26-24-16,17 16 0,-17-16 0</inkml:trace>
  <inkml:trace contextRef="#ctx0" brushRef="#br0" timeOffset="100122.3158">14283 8725 0,'0'0'0,"0"0"15,0 0-15,0 0 0,0 0 16,0 0-16,0 0 0,-6 22 15</inkml:trace>
  <inkml:trace contextRef="#ctx0" brushRef="#br0" timeOffset="166824.119">12299 9217 0,'0'0'0,"0"0"16,0 0-16,0 0 0,0 0 0,0 0 16,0 0-16,0 0 0,0 0 0,0 0 15,23-15-15,-23 15 16,0 0-16,23-14 0</inkml:trace>
  <inkml:trace contextRef="#ctx0" brushRef="#br0" timeOffset="166978.6176">12351 9208 0,'0'0'0,"0"0"16,0 0-16,0 0 0,0 0 0,0 0 16,0 0-16,0 0 0,0 0 0,0 0 15,0 0-15,0 0 0</inkml:trace>
  <inkml:trace contextRef="#ctx0" brushRef="#br0" timeOffset="168244.7315">5325 7690 0,'0'0'0,"0"0"0,0 0 16,0 0-16,0 0 0,0 0 16,0 0-16,0 0 0,0 0 15,0 0-15,0 0 0,22 19 16,-22-19-16,0 0 0</inkml:trace>
  <inkml:trace contextRef="#ctx0" brushRef="#br0" timeOffset="168690.464">9079 7467 0,'0'0'0,"0"0"15,0 0-15,0 0 0,0 0 0,0 0 16,0 0-16,0 0 0,0 0 16,0 0-16,0 0 15,25 3-15,-25-3 0,0 0 0,20 15 16,-20-15-16</inkml:trace>
  <inkml:trace contextRef="#ctx0" brushRef="#br0" timeOffset="173584.0438">12631 6541 0,'0'0'0,"0"0"0,0 0 0,0 0 15,0 0-15,0 0 0,0 0 16,24 6-16,-24-6 0,22 8 16,-22-8-16,29 14 0,-16-4 15,0 1-15,1 0 0,-2 3 16,-1-2-16,-1 2 0,-3 2 15,-1-1-15,-4-1 0,-1 4 16,-3 0-16,-2 0 0,-3-3 0,-5 2 16,-5-2-16,0-1 15,-1 0-15,-1-3 0,0 0 0,1-1 16,0-2-16,-3 2 0,1-2 16,6-2-16,1-2 0,3-1 15,2 0-15,1 0 0,2-1 0,1 0 16,0-1-16,2 0 15,2-1-15,0 0 0,4 3 16,3-3-16,2 2 0,1-1 0,1-1 16,1 1-16,1-1 0,5 6 15,1-2-15,-2 3 0,0-3 16,-4 6-16,-2-2 0,-2 3 16,-3-1-16,-3 1 0,-4 3 15,-4-3-15,-3 2 0,-2-1 16,-2 2-16,-2-3 0,-1 3 0,-4-1 15,-2-2-15,1 1 0,1-1 16,-3 2-16,2-2 0,3 0 16,1-1-16,2-2 0,2 1 15,4-4-15,3-3 0,2-3 16,3-3-16,0 0 0,0 1 16,0 1-16</inkml:trace>
  <inkml:trace contextRef="#ctx0" brushRef="#br0" timeOffset="173983.4412">13140 6630 0,'0'0'0,"0"0"16,0 0-16,28-8 0,-28 8 0,27-4 15,-8 4-15,2 1 16,0 1-16,6 3 0,-1 5 15,-3 0-15,-2-1 0,-3 5 16,-4 0-16,-3 1 0,-2 2 0,-6 1 16,-3 0-16,-3-3 0,-5 2 0,-6 5 15,-6-1-15,1-3 16,-1 3-16,-2-1 0,-1 0 16,0-2-16,1-4 0,1 2 15,2-4-15,4-1 0,2 0 16,2-1-16,1 1 0,2-2 15,2-4-15,2 2 0,1-3 16,1 0-16,2-4 0,0 0 0,6 2 16,4-1-16,4-1 0,5 0 15,3 0-15,3 0 0,0 0 16,2-1-16,2-1 0,3 2 16,-3-4-16,-1 3 0,2-5 15,-6 2-15,-4 3 0,-4-1 16</inkml:trace>
  <inkml:trace contextRef="#ctx0" brushRef="#br0" timeOffset="194068.0396">17074 8724 0,'0'0'0,"0"0"0,0 0 0,0 0 16,0 0-16,0 0 0,0 0 15,0 0-15,0 0 0,0 0 16,0 0-16,0 0 0</inkml:trace>
  <inkml:trace contextRef="#ctx0" brushRef="#br0" timeOffset="194263.5277">17232 8690 0,'0'0'15,"0"0"-15,0 0 0,0 0 0,0 0 16,0 0-16,0 0 0,0 0 15,0 0-15,0 0 0</inkml:trace>
  <inkml:trace contextRef="#ctx0" brushRef="#br0" timeOffset="195984.5283">15702 6780 0,'0'0'0,"0"0"16,0 0-16,0 0 0,0 0 0,0 0 16,0 0-16,-2 28 0,2-28 15,-5 28-15,5-28 0,-7 33 16,0-13-16,0-1 0,0 2 15,-1-2-15,-1 2 0,0 0 16,-1-1-16,-1 3 0,3-1 0,-1 1 16,1-4-16,0-1 0,2 0 15,0-4-15,1 0 16,1-3-16,1-2 0,2-4 0,1-5 16,0 0-16,1-3 0,0 0 15,-1 3-15,2-4 0</inkml:trace>
  <inkml:trace contextRef="#ctx0" brushRef="#br0" timeOffset="196801.0547">15821 6833 0,'0'0'0,"0"0"16,0 0-16,0 0 0,0 0 15,23-14-15,-23 14 0,0 0 16,28-9-16,-15 7 0,2 2 15,1 2-15,-1 0 0,0 2 16,-2 2-16,-1 2 0,-1 2 0,-2 4 16,-2-3-16,-3 3 15,-2-3-15,-2 4 0,-1-3 16,-6 4-16,-2 2 0,-5-2 16,-1-1-16,2-3 0,-1 2 0,2-1 15,1-1-15,1-3 0,1-1 16,2-3-16,0 2 0,2-2 15,0 0-15,5-1 0,4-2 16,1-2-16,4-2 0,5 0 16,4-3-16,6-2 0,1 0 0,4-1 15,2-2-15,-1-2 0,-2-1 16,7-5-16,-2 0 0,-1 3 16,-3-4-16,-2 3 0,-3-2 15,-4 4-15,-3 0 0,-4 0 16,-2 2-16,-2-2 0,-3 2 15,0-1-15,-3 2 0,-2 1 16,-2-1-16,-2 4 0,-3 0 16,-1 0-16,-2 0 0,-1 3 15,0 1-15,0 2 0,1 1 0,0 0 16,1 4-16,0 0 16,1 5-16,2-1 0,1 3 15,3 0-15,2 3 0,2 0 0,1 4 16,0 0-16,1 2 0,1-1 15,2 3-15,1-4 0,0 3 16,-2 0-16,0-2 0,-1 2 16,-1-3-16,-2 0 0,0-1 15,-2-2-15,0-5 0,-1 1 16,-1-1-16,-1-2 0,-2-1 0,-2-3 16,-3-1-16,-1 1 0,-1-2 15,0-1-15,-1-1 0,1-1 16,1-1-16,0 2 0,1-4 15,1 1-15,2-3 0,0 0 16,3-1-16,2 1 0,1-1 0,1-1 16,1-2-16,2 1 0,2-2 15,2-1-15,2 4 16,5-7-16,2 0 0,0 1 16,1 1-16,0-1 0,0 0 0,1 3 15,1 0-15,-4 0 0,0 4 16,-3-3-16,-2 5 0,-1-1 15,-2 2-15,-2-1 0,0 0 16,-2 3-16,0 0 0,-3-1 16,-1-1-16,0 0 0,0 1 0,0 2 15</inkml:trace>
  <inkml:trace contextRef="#ctx0" brushRef="#br0" timeOffset="196971.9908">16583 6953 0,'0'0'0,"0"0"0,0 0 0,0 0 16,0 0-16,0 0 0,0 0 16,-10 23-16,10-23 0,0 0 15</inkml:trace>
  <inkml:trace contextRef="#ctx0" brushRef="#br0" timeOffset="198585.5694">4957 6173 0,'0'0'0,"0"0"0,0 0 16,0 0-16,0 0 0,0 0 0,0 0 16,0 0-16,-12 17 0,12-17 15,-9 29-15,4-8 0,0 2 16,-2 4-16,1 2 0,-1 0 15,2 0-15,-2 12 0,-3-1 16,1 3-16,-1-7 0,3-2 16,-1-4-16,1-5 0,-2-4 0,3-2 15,0 1-15,2-5 0,1-5 0,0-2 16,1-1-16,1-3 16,1-1-16,0-3 0,0 0 15,3-3-15,1-4 0,1-1 16,0-3-16,1-3 15,2 2-15,-1-2 0,-1-2 0,3 1 0,1 0 16,-2-2-16,0 3 0,2 0 16,0 3-16,-1 0 0,-2 1 15,-1 2-15,2 4 0,-1-2 16,0 2-16,1 1 0,0 2 0,-2 2 16,2 2-16,-5-2 15,1 2-15,-1 4 0,-2 0 16,1 0-16,-2 4 0,-3-1 15,-4 1-15,0 2 0,-1-1 0,-6 6 16,-1-4-16,1 1 0,1-1 16,0-1-16,-3-1 15,3-2-15,1 1 0,2-4 0,0 0 16,1-3-16,6-1 0,-1-2 16,1-1-16,0 3 0</inkml:trace>
  <inkml:trace contextRef="#ctx0" brushRef="#br0" timeOffset="198750.9617">5255 6537 0,'0'0'0,"0"0"16,0 0-16,0 0 0,0 0 0,-3 25 16,3-25-16,-1 28 15,1-28-15,0 39 0,0-17 16,1-1-16,2-4 0,-3-2 15</inkml:trace>
  <inkml:trace contextRef="#ctx0" brushRef="#br0" timeOffset="200451.0422">9084 6004 0,'0'0'0,"0"0"0,0 0 0,0 0 15,0 0-15,0 0 0,-3 22 16,3-22-16,-2 21 16,2-21-16,-12 39 0,5-20 15,1 3-15,-1 2 0,-1-2 0,-3 9 16,-1-1-16,0-1 0,0-1 15,1-1-15,1-5 0,1 0 16,1-1-16,2-3 0,0-3 0,1-2 16,0-2-16,2-3 0,0 1 15,0-4-15,1 2 16,0-4-16,1 0 0,1-3 0,0 0 16,-1-6-16,2 2 0,1 0 15,1-5-15,1 1 0,0 0 16,3-1-16,0 1 0,2 0 15,1-2-15,1 3 0,1-1 16,3-5-16,-1 5 0,1-2 16,-2 3-16,1 2 0,0 0 0,1 4 15,-1-3-15,-1 4 0,-1 3 16,-1-2-16,-2 6 16,-1-1-16,-2-1 0,-2 2 0,-2 0 15,-3 0-15,-1 4 0,-3-1 16,-2 1-16,-4 3 0,-1-3 15,-1 1-15,-1 1 0,-3 1 16,-1-3-16,-1-1 0,1-2 16,3-1-16,0 0 0,3-3 15,1-1-15,4-6 0,2-1 0,1 1 16,0-1-16,2 1 0</inkml:trace>
  <inkml:trace contextRef="#ctx0" brushRef="#br0" timeOffset="200850.6173">9512 6394 0,'0'0'15,"0"0"-15,0 0 0,0 0 0,0 0 16,10 22-16,-10-22 0,-3 18 16,3-18-16,-13 20 0,3-9 15,-1-1-15,-1 1 0,-2 0 16,0 0-16,-1-3 0,-1 2 15,2-3-15,1 0 0,-2-3 16,3 0-16,2 0 0,2-1 16,4-3-16,4 0 0,2-1 15,6-2-15,1-1 0,2 1 0,3 0 16,4-1-16,5 0 0,1 1 16,-1-1-16,-1 4 0,2-1 15,0 2-15,0-1 0,0 3 16,-3 0-16,-2 2 0,-4 2 15,-1 3-15,-3 1 0,-1 1 16,-3 1-16,-1 2 0,-3-1 16,-2 0-16,-3 0 0,-2 1 15,-3-1-15,-2 1 0,-2 2 16,-1-2-16,0-1 0,1 2 0,1-4 16,2-5-16,2 1 0,0-1 15,2-1-15</inkml:trace>
  <inkml:trace contextRef="#ctx0" brushRef="#br0" timeOffset="201556.2547">12761 5601 0,'0'0'0,"0"0"15,0 0-15,3 21 0,-3-21 0,1 27 16,0-9-16,-1 2 0,0 1 16,0 8-16,-1-1 0,-1 1 15,-1-1-15,-3 1 0,0-1 16,-1-2-16,0-1 0,-1 5 15,-2-2-15,1-4 0,0-3 0,0 0 16,0-3-16,2 0 0,0-4 16,3-3-16,-1-4 0,3-3 15,0 1-15,0-3 0,2-2 16,-3-3-16,2-1 0,1-2 16,1-1-16,2-2 0,0-1 15,3-1-15,1 0 0,2 0 0,1-3 16,2 3-16,1-2 15,1 2-15,-2 1 0,0 2 16,0 1-16,0 3 0,0 4 0,0 0 16,2 0-16,-3 4 0,-1-1 15,-2 5-15,1 2 0,-2 1 16,-2-1-16,-2 2 0,-3 1 16,-3 2-16,0-1 0,-4 0 15,-1 1-15,-2-1 0,1-3 0,-3-1 16,-3 4-16,0-3 15,-1 0-15,1-4 0,1 0 16,0 0-16,2 0 0,1-6 0,1-1 16,4-4-16,1 0 0,2-3 15,1 4-15,0-1 0</inkml:trace>
  <inkml:trace contextRef="#ctx0" brushRef="#br0" timeOffset="201851.155">13137 6001 0,'0'0'16,"0"0"-16,0 0 0,0 0 0,0 0 15,-7 28-15,7-28 0,-5 23 16,5-23-16,-10 28 0,4-11 16,1-2-16,-1 2 0,0 2 15,-1 1-15,2-2 0,0 0 0,-1 4 16,-1 0-16,0-1 15,2-3-15,-1-3 0,1-2 16,-1 1-16,2-2 0,0-1 0,-2-1 16,-1 0-16,1-5 0,-5 1 15,-4-2-15,1-4 0,-2 0 16,-9-4-16,-1 0 0,4-2 16,3 3-16,4 1 0</inkml:trace>
  <inkml:trace contextRef="#ctx0" brushRef="#br0" timeOffset="201967.474">13148 6098 0,'0'0'0,"13"0"0,6 3 0,1 0 16,2 1-16,2-1 0,0 1 16,-4-1-16</inkml:trace>
  <inkml:trace contextRef="#ctx0" brushRef="#br0" timeOffset="202720.348">15808 5723 0,'0'0'0,"0"0"0,0 0 16,0 0-16,-5 28 0,5-28 0,-5 26 15,5-26-15,-10 38 0,5-16 16,-2 6-16,0-3 0,1 4 15,-2 7-15,0 1 0,0 0 16,1-4-16,-2 6 0,0-2 16,0-3-16,0-2 0,3-3 15,0-1-15,2-6 0,0 0 0,-1-5 16,2-2-16,0-5 0,0-2 16,2-1-16,0-4 0,1 1 15,0-3-15,0-1 0,2-1 16,1-3-16,-1-2 0,1-2 15,3-3-15,-1 0 0,2-3 16,-1 3-16,2-3 0,1 3 16,1-3-16,2 1 0,1 1 15,0 1-15,-1 1 0,1 2 0,-2 1 16,-1 0-16,-1 4 0,0-1 16,0 2-16,-2 2 0,-1 2 15,0 2-15,-1 3 0,-1 0 16,-1 1-16,-1 2 0,0 1 15,0 4-15,-2-2 0,-2 2 16,1-1-16,-2 1 0,-1-2 0,-2 1 16,-1-3-16,1 0 0,-2-3 15,-2 2-15,-2-3 16,0 0-16,-1-3 0,2-4 0,2-1 16,1-2-16,2 3 0,0-2 15</inkml:trace>
  <inkml:trace contextRef="#ctx0" brushRef="#br0" timeOffset="203202.3053">16143 6254 0,'0'0'0,"0"0"0,0 0 0,27 0 16,-27 0-16,32 0 0,-11 1 15,-2-1-15,1-1 0,6 2 16,0 2-16,-1 1 0,-1-1 15,-2 0-15,-3-3 0,-1 1 16,-2 0-16,-3 1 0,-2-2 16,-2 0-16,-2 1 0,0-1 15,-2 0-15,-1 2 0,-1-1 0,-1-1 16,-1 4-16,-1-1 0,-1 1 16,-1-1-16,-1 2 0,-3 1 15,0 1-15,-2 0 0,-1 0 16,-1 3-16,-1-2 0,0 2 15,0-1-15,-1 2 0,-1 2 16,-5 5-16,-1 0 0,1 0 16,0-1-16,0 1 0,2-3 15,0 3-15,2 0 0,1 0 16,0-1-16,-1-2 0,2 1 0,1-1 16,1-3-16,0 1 0,0-2 15,3 0-15,-1-1 0,2-2 16,2-1-16,1 0 0,0-3 15,1 0-15,0 2 0,0-5 16,1 2-16,1-3 0,-2 3 0,2-3 16,-3 0-16,3-3 0,1-2 15,1 0-15,-1 1 0,0 3 16</inkml:trace>
  <inkml:trace contextRef="#ctx0" brushRef="#br0" timeOffset="209051.018">3716 4612 0,'0'0'0,"0"0"0,0 0 15,-3 30-15,3-16 0,0 8 16,0 3-16,-1 10 0,-1 2 0,0 13 15,2 6-15,-2-2 16,1-3-16,1 13 0,-2 3 16,0-4-16,-2-3 0,1 11 15,0-1-15,0-7 0,1-6 16,-1 11-16,0-2 0,-1-11 0,2-5 16,-1 4-16,-4-1 0,4-17 15,3 0-15,-2 12 0,4-3 16,-1-24-16,5-3 0,0-4 15,3-3-15,-1-4 0,1-4 0,-1-6 16,2-1-16,-4-2 0,1 3 16,-4 2-16</inkml:trace>
  <inkml:trace contextRef="#ctx0" brushRef="#br0" timeOffset="210868.0168">4189 4256 0,'0'0'0,"0"0"16,0 0-16,0 0 0,0 0 0,26-4 16,-26 4-16,25-3 0,-25 3 15,35-5-15,-14 3 0,5 1 16,2 2-16,5-1 0,4-2 16,8-2-16,1 1 0,14 0 15,4 1-15,0-1 0,0 0 16,16 0-16,0-2 0,-5 2 15,-5 0-15,19-3 0,5-1 0,1 2 16,-7 1-16,41-3 0,-4-1 16,-15 0-16,-8 1 0,2 1 15,3 1-15,-10 2 0,-6-1 16,15-3-16,11-6 0,-7 3 16,-4 2-16,11 4 0,7 2 15,-9-3-15,-7-2 0,11-1 16,8-1-16,-7 2 0,-6 0 0,14-2 15,7-3-15,-6 2 0,-4 2 16,11-1-16,6-2 16,-11 1-16,-6-1 0,16 4 0,13 3 15,-14-9-15,-9-5 0,14 7 16,7 3-16,-11-1 0,-6 2 16,13-2-16,9 1 0,-10-2 15,-9-2-15,16-1 0,13-2 16,-13 2-16,-7-1 0,10 4 15,8 1-15,-11-1 0,-6 0 0,10 2 16,6 5-16,-12-2 0,-8 1 16,15-4-16,11-3 0,-11 1 15,-8 1-15,10 1 0,7 1 16,-15 2-16,-10 0 0,15 1 16,10 1-16,-15 0 0,-10 1 15,13 0-15,8-1 0,-15-1 16,-10 1-16,11-1 0,7 0 15,-10 3-15,-8 0 0,12-1 0,8-1 16,-16 2-16,-11 1 0,9-2 16,8-1-16,-16-1 0,-8 0 15,7 0-15,6 2 0,-14 1 16,-8 1-16,8-5 0,5-5 16,-10 5-16,-7 4 0,4-4 15,2 0-15,-9-2 0,-6-2 0,9 1 16,7 2-16,-9 1 15,-8 1-15,7 0 0,5 2 16,-10-1-16,-7-1 0,5 0 16,4 1-16,-11-4 0,-7 1 0,9 3 15,7 2-15,-13 1 0,-7 1 16,7 0-16,3 0 0,-8 0 16,-4-1-16,3 3 0,2-2 15,-10 3-15,-6-1 0,2-3 16,2-1-16,-9 2 0,-6 1 0,5 3 15,4 3-15,-6-3 0,-5-2 16,4 0-16,2-1 16,-10 3-16,-7 0 0,5 1 0,3 0 15,-10 0-15,-7-2 0,4 3 16,3 4-16,-9-2 0,-4-3 16,4 2-16,1 1 0,-5-1 15,-3-1-15,-2 6 0,0 1 16,-3 1-16,-2-2 0,-2 4 15,0 1-15,-5-1 0,-3-1 0,-1 1 16,-1 2-16,-5-3 0,0 4 16,0 2-16,-1 2 0,-1-2 15,0 3-15,-1 0 0,0 4 16,-1 2-16,-1 2 0,-2 4 16,-1 7-16,-2 0 0,0-2 15,0 5-15,1 4 0,-2 5 16,2-2-16,0 3 0,-1 1 15,2-2-15,0-2 0,-4 26 16,-1-5-16,2-8 0,0-9 0,1 6 16,-2 3-16,-1-5 0,-2-5 15,-3 4-15,0 2 0,-3-5 16,1-6-16,2 5 0,1 3 16,2-7-16,2-4 0,-2 1 15,-3 2-15,1-9 0,0-2 0,-1-2 16,2 4-16,-1-4 15,-1 0-15,0-6 0,0-1 0,3-4 16,2-2-16,1 2 0,2 1 16,0-8-16,1-3 0,1-8 15,-2 1-15,2 0 0,0-3 16,-3 2-16,-1-3 0,2 0 16,1-3-16,-1 2 0,1-1 15,-1-2-15,0 1 0,-4-1 16,-2 1-16,0-1 0,-1-2 0,-5-2 15,-1-1-15,-3 0 0,-3-4 16,-3 2-16,-4-3 16,-3 0-16,-3 0 0,-12-1 0,-5 1 15,0 1-15,1 1 0,-11-4 16,-8 1-16,-9 0 0,1 1 16,-20-3-16,-6 2 0,8-1 15,6 2-15,-54-4 0,1 0 16,18 1-16,13 1 0,-7 0 15,-3 1-15,9 1 0,9 4 0,-8 2 16,-8 1-16,11-7 0,6-1 16,-6 3-16,-5 5 0,10 0 15,7 2-15,-2-5 0,0-4 16,11 4-16,9 2 0,-2-1 16,-1 4-16,15-6 0,11-3 0,18 3 15,12 1-15,10 0 0</inkml:trace>
  <inkml:trace contextRef="#ctx0" brushRef="#br0" timeOffset="212534.8422">6569 7679 0,'0'0'0,"0"0"16,0 0-16,0 0 0,0 0 0,0 0 15,0 0-15,30 9 0,-30-9 0,30 14 16,-8-1-16,0 1 16,1 1-16,2 6 0,6 3 15,5 7-15,-1 1 0,8 11 16,2 5-16,-4-3 0,-4 0 0,8 10 15,2 2-15,1 1 0,-4-5 16,6 10-16,-2 2 16,-2-11-16,-4-7 0,18 21 0,-2-5 15,-12-9-15,-8-5 0,-1-1 16,-1 1-16,-2-7 0,-2-8 0,2 4 16,-1 2-16,-4-5 15,-1-2-15,3 5 0,1 4 16,-6-10-16,-4-7 0,7 2 15,5 1-15,-7-6 0,-6-5 0,-6-5 16,-6-3-16,-1-4 0</inkml:trace>
  <inkml:trace contextRef="#ctx0" brushRef="#br0" timeOffset="213067.7883">10840 7713 0,'0'0'16,"0"0"-16,0 0 0,0 0 0,0 0 0,23 22 15,-23-22-15,31 25 0,-13-9 16,3 3-16,2 3 15,1 1-15,2 3 0,8 9 16,-1-1-16,7 10 0,0-1 0,-2 2 16,-2 1-16,7 6 0,-1-2 15,-2-1-15,-2 1 0,4 3 16,-3-3-16,0-1 0,2-3 16,-2 1-16,-6-4 0,1-4 15,0 0-15,-3-1 0,-3-3 16,-5-2-16,-3-4 0,-2-2 0,0-3 15,-1-1-15,-1-1 16,1-2-16,0-2 0,-1-5 0,0-2 16,-1-7-16,-3-4 0,-2 0 15,-4 0-15,0 0 0</inkml:trace>
  <inkml:trace contextRef="#ctx0" brushRef="#br0" timeOffset="213585.1552">13938 7408 0,'0'0'0,"0"0"0,0 0 0,0 0 16,0 0-16,0 0 0,0 0 15,26 27-15,-26-27 0,31 36 16,-13-13-16,1 2 0,3 2 0,7 11 15,1 3-15,-1 1 0,-2 1 16,7 10-16,1 2 16,1 4-16,-4-4 0,3 10 0,-2 0 15,-1-6-15,-1-6 0,6 6 16,-2-3-16,-3-3 0,-4-2 16,4-2-16,3 0 0,-7-6 15,-3-6-15,5 12 0,-6-8 16,-10-19-16,0 1 0,1-1 15,-1 1-15,-1-2 0,0-2 0,0-4 16,-1 0-16,-3-3 0,-2-1 16,1-1-16,-1 1 15,-2-2-15,-1 0 0,-1-1 0,-2 1 16,-2-1-16,-2-1 0,1-3 16,1 0-16,0 0 0</inkml:trace>
  <inkml:trace contextRef="#ctx0" brushRef="#br0" timeOffset="222486.4106">5711 6208 0,'0'0'0,"0"0"0,0 0 0,0-18 15,0 11-15,0-3 0,-1 2 16,0 1-16,-1-2 0,-1 0 16,0 2-16,-1-4 0,-2-2 0,-1 2 15,-2 0-15,-6-3 0,1 3 16,-11-3-16,-3 3 0,-2 0 15,-3 2-15,-3 0 0,-2-1 16,-9 2-16,0 2 0,-1 1 16,-4-2-16,-5 4 0,5 1 15,-3 2-15,1 2 0,2 2 16,2 3-16,-7 5 0,3 0 16,0 1-16,0-1 0,2 3 15,5 3-15,2-1 0,0 1 0,0 1 16,1 3-16,7 2 0,2-2 15,6 2-15,-2 1 0,7-4 16,3 1-16,8 2 0,2 2 16,4-2-16,0-4 0,2 0 15,0 2-15,4 0 0,2 2 0,2 0 16,4 2-16,0-4 0,0-4 16,4 3-16,3 0 0,1 1 15,2 3-15,0-3 0,1 2 16,3-6-16,1-4 0,3 4 15,6-3-15,1 2 0,0-2 16,6-1-16,1 0 0,2-3 16,0 0-16,10 2 0,2-2 15,0-5-15,1-4 0,-3 1 16,1-6-16,-1 3 0,0 0 0,6-8 16,-3-7-16,-7 2 0,-2-1 15,-1 2-15,0-2 0,-4-3 16,-4 2-16,-2-2 0,-2-1 15,0-3-15,0-1 0,-3 3 16,-2 1-16,-4-3 0,-1-3 16,-4 3-16,-1-1 0,-2-3 15,-3 0-15,1 0 0,-3 3 16,-3-2-16,-1 1 0,-5-4 16,-1 1-16,-4 5 0,0 0 0,-5 3 15,-1-3-15,-4 0 0,-1 2 16,0-2-16,-5 3 0,-3 3 15,-3 2-15,-2 1 0,-1-2 16,-3 3-16,-2-3 0,0 3 16,1 1-16,-3 3 0,-1 7 0,1 0 15,-1 1-15,-2 1 0,0-1 16,-3 2-16,1 0 0,4 1 16,5 4-16,6 2 0,4 0 15,7-2-15,5-2 0,0-2 16</inkml:trace>
  <inkml:trace contextRef="#ctx0" brushRef="#br0" timeOffset="223469.0127">9540 6097 0,'0'0'0,"0"0"0,0 0 16,-28-21-16,14 14 0,-4-4 15,-6 1-15,-8-1 0,0-2 0,-5 4 16,-5 0-16,-9-2 0,2 3 16,-12-2-16,-2 5 15,3 0-15,3 3 0,-9 2 0,2 2 16,5 3-16,5-3 0,0 8 16,0 3-16,6 5 0,4 3 15,-3 1-15,5-1 0,4-3 16,5 1-16,4 9 0,3 4 15,2-7-15,5-4 0,1 2 16,2 4-16,5-2 0,3 1 16,5 2-16,6-2 0,2 1 0,2-5 15,5 6-15,4 4 0,2-6 16,1-1-16,7 0 0,6 2 16,2-1-16,3 0 0,5-1 15,2-2-15,0-4 0,1-1 16,13 3-16,2-3 0,-5-3 15,-3-5-15,9 4 0,6-2 16,-4-2-16,-2-3 0,30-3 0,-5-4 16,-12 0-16,-9 0 0,-1-4 15,-1-1-15,-5-7 0,-1 0 16,-3-2-16,-1 0 0,-6 2 16,-4-4-16,0 0 0,-1-2 15,-5-5-15,-4 1 0,-1-1 16,-1-1-16,-6-1 0,-6 0 0,1-3 15,1-4-15,-4 3 0,-3 4 16,-7 0-16,-5 0 16,-4 10-16,-2-5 0,-3-3 0,-3-7 15,-5 0-15,-2 2 0,-4-5 16,-3-1-16,2 9 0,-3 4 16,-9-6-16,-5-5 0,3 4 15,0 3-15,-4 5 0,-3 1 16,-2 0-16,-2-4 0,1 1 15,1 3-15,2 2 0,1 4 16,1 4-16,0 2 0,3 0 16,1 0-16,2 3 0,1 1 15,5 3-15,5 3 0,0 1 16,-1 4-16,10 1 0,4 0 0,2-2 16,3-1-16,1-3 0</inkml:trace>
  <inkml:trace contextRef="#ctx0" brushRef="#br0" timeOffset="224584.5811">13055 5553 0,'0'0'0,"-8"-2"0,-6 2 16,-2-4-16,-3 3 0,-11-1 16,-4-1-16,-2 2 0,-2 0 0,-11 2 15,-3 3-15,1-2 0,3 3 16,-12 2-16,-1 1 0,8 5 16,6 3-16,-7 4 0,3 0 15,6-1-15,5 1 0,1 5 16,0 4-16,7-2 0,4-3 0,4 7 15,2 3-15,4-6 16,5-2-16,3 5 0,3 5 16,2-4-16,3-3 0,4 3 0,4 1 15,1-2-15,3-2 0,6-1 16,4 1-16,1 0 0,0-1 16,7 0-16,5 1 0,0-4 15,0-4-15,6-2 0,4-1 16,-2-1-16,-4-3 0,14 1 15,5-1-15,-5-3 0,-4-4 0,6 0 16,5-3-16,-4-1 16,-1 1-16,4-3 0,4-2 15,-7-3-15,-6 1 0,28-8 0,-3-4 16,-13 1-16,-10 0 0,0 1 16,0 1-16,-7-6 0,-6-3 15,1-5-15,-2-2 0,-6 3 16,-5 7-16,2-10 0,-1-5 15,-10 9-15,-1-1 0,-2 0 16,-1 0-16,-3 3 0,-2-3 0,-4-6 16,-2-2-16,-2 4 0,-1 4 15,-5-10-15,-4-1 16,-3 5-16,-3 8 0,-2-5 0,-5-6 16,1 7-16,-2 2 0,-9-2 15,-3 6-15,6-2 0,1-4 16,-13 0-16,-5 4 0,1 3 15,0 2-15,-2 5 0,-2 2 16,2 2-16,3 3 0,-2 3 16,-1 1-16,6 4 0,3 0 0,3 1 15,2-1-15,5 1 0,5 4 16,6-3-16,6-2 0,4 0 16</inkml:trace>
  <inkml:trace contextRef="#ctx0" brushRef="#br0" timeOffset="225501.1398">16496 5995 0,'0'0'0,"0"0"0,-9-15 0,5 4 0,-1-2 15,-6-3-15,-4-2 0,-2 1 16,-1 0-16,-6-2 16,-3-3-16,-7-2 0,-1 2 0,-4-3 15,-5 0-15,-2 2 0,1 3 0,-12 0 16,-3 2-16,2 3 0,1 4 15,-14-4-15,0-2 16,7 6-16,6 2 0,-10 9 16,-1 5-16,9 2 0,3 0 0,-20 6 15,9 0-15,27 1 0,4 0 16,-12 13-16,7 5 0,6-5 16,4-5-16,4 2 0,4 2 15,13-5-15,2 8 0,2-4 16,3-1-16,1 3 0,-1 4 0,6 1 15,2-3-15,5 0 0,4-2 16,6 5-16,3 4 16,-2-7-16,-1-4 0,11 11 0,4 3 15,2-4-15,0-6 0,8 1 16,6 0-16,-5-1 0,-2 0 16,7-3-16,4-2 0,-4-3 15,-2 1-15,25 9 0,-5-2 16,-5-10-16,-5-5 0,2 0 15,-1 0-15,-7-7 0,-4-1 0,1-8 16,3-1-16,-6 3 0,-3 3 16,4-6-16,1-1 15,-4-10-15,-4-4 0,1 0 0,1-3 16,-7 2-16,-4-3 0,1 1 16,0 1-16,-3-2 0,-3 0 15,-6-3-15,-5-3 0,-10 13 16,-1 2-16,3-10 0,2-11 15,-6 5-15,-3 3 0,-2-3 16,-3-2-16,-1 3 0,-2 0 0,-4-2 16,-5-2-16,-3 0 0,-2 0 15,-6 0-15,-4 3 16,-4-3-16,0 0 0,-16-4 0,-6 4 16,2 0-16,2 7 0,-9 0 15,-6 0-15,-6-4 0,23 11 0,17 4 16</inkml:trace>
  <inkml:trace contextRef="#ctx0" brushRef="#br0" timeOffset="235167.9973">14966 4635 0,'0'0'0,"0"0"15,0 0-15,15-17 0,-15 17 0,0 0 16,16-22-16,-9 12 16,0 1-16,-1-3 0,0-2 15,-1 0-15,1-2 0,-1 1 0,1-2 16,0-2-16,0 0 0,-3 0 15,-1 1-15,0 1 0,-2 1 16,-2 0-16,1-1 0,-2 3 16,-1 2-16,-4 2 0,-2 1 15,0 0-15,0 3 0,-2 1 16,-1 2-16,-1 1 0,2 1 16,-1 3-16,0 2 0,-1 3 15,-1 2-15,0 1 0,-3 2 16,3 1-16,0 2 0,1 3 15,0 3-15,0 1 0,2-2 0,-1 8 16,2 0-16,1-2 0,1 0 16,2-3-16,0 1 0,1-2 15,2-1-15,1-3 0,2-1 16,0-2-16,1-3 0,2-1 16,1-3-16,0-2 0,1-1 15,1-1-15,3-3 0,1-2 16,2-1-16,3-1 0,4-2 15,-2-2-15,1-1 0,-1-2 16,2-1-16,1-2 0,1 1 0,3-4 16,0 0-16,-3 1 0,-4 2 15,-1-2-15,-2-1 0,-2 3 16,-1 1-16,-1 1 0,-2 1 16,-2 4-16,-1 0 0,0 1 15,-1 0-15,-1 2 0,0 1 0,-2 2 16,0 0-16,0 0 15,0 0-15,-1 4 0,0 1 0,-1 1 16,0 2-16,-2 2 0,1 1 16,-1 1-16,-2 0 0,1 0 15,-1 2-15,-2 3 0,1 0 16,0 0-16,0 0 0,2-1 16,-1-3-16,2 1 0,1 1 15,0-2-15,2-2 0,1 0 16,3 0-16,0-1 0,2-1 0,4-4 15,2-2-15,0-3 0,1-3 16,-1 2-16,-2-1 0,-1 1 16</inkml:trace>
  <inkml:trace contextRef="#ctx0" brushRef="#br0" timeOffset="235518.1433">15432 4564 0,'0'0'0,"0"0"16,0 0-16,0 0 0,0 0 0,0 0 16,0 0-16,-13 21 15,13-21-15,-11 19 0,11-19 16,-18 27-16,9-15 0,0 5 16,-1-1-16,0 2 0,1-1 15,0 2-15,0-1 0,0 4 16,2-2-16,1 0 0,0-1 15,2-1-15,-1 0 0,2-2 0,0-1 16,1-3-16,-1 0 0,1-1 16,0-1-16,1-2 0,0 1 15,0-3-15,0-1 0,1-2 16,-1 2-16,-2-3 0,0 1 16,-1-2-16,-2 1 0,-4-1 15,-4-1-15,-1 0 0,0-1 0,0-2 16,-1 0-16,2 1 0,-1-1 15,0-1-15,2 2 0,2-1 16</inkml:trace>
  <inkml:trace contextRef="#ctx0" brushRef="#br0" timeOffset="235703.3807">15337 4769 0,'0'0'0,"0"0"16,0 0-16,20-4 0,-20 4 0,0 0 15,34-4-15,-17 3 0,0 1 16,1 0-16,-1 1 16,1-1-16,0 1 0,2-2 0,-2-2 15,-2-1-15,-3 3 0,-2-2 16</inkml:trace>
  <inkml:trace contextRef="#ctx0" brushRef="#br0" timeOffset="236118.2851">15964 4536 0,'0'0'0,"0"0"0,0 0 0,0 0 15,0 0-15,0 0 0,0 0 16,0 0-16,0 0 0,0 0 16,-19 20-16,19-20 0,-18 20 15,18-20-15,-29 30 0,12-13 16,-3 0-16,-1 4 0,-1 0 15,-5 5-15,2-1 0,1 2 16,1 0-16,-2 1 0,4-5 0,4 0 16,1-1-16,5-3 0,4-2 15,1-3-15,3 1 0,2-4 16,2-1-16,3-3 0,4-3 16,1 1-16,2-3 0,2-1 15,2-2-15,1-1 0,0-2 0,3-1 16,2-1-16,-1-3 0,-2 0 15,1-2-15,-1-1 0,-6 3 16,-1 0-16,-1-1 0,-1 1 16,-4 2-16,0 0 0,-3 0 15,-2-1-15,-2 2 0,-1 0 16,-9 0-16,-4 0 0,-3 3 16,-2 2-16,-4 2 0,-5 2 15,0 0-15,1-2 0,-1 1 16,6 0-16,4 0 0</inkml:trace>
  <inkml:trace contextRef="#ctx0" brushRef="#br0" timeOffset="236622.7275">16128 6855 0,'0'0'0,"0"0"0,0 0 0,0 0 15,0 0-15,0 0 0,0 0 16,-9 23-16,9-23 0,0 0 0</inkml:trace>
  <inkml:trace contextRef="#ctx0" brushRef="#br0" timeOffset="236827.5636">16186 6922 0,'0'0'0,"0"0"0,0 0 16,0 0-16,0 0 0,0 0 16,0 0-16,0 0 0,0 0 15,0 0-15,0 0 0,-15 24 16,15-24-16,0 0 0</inkml:trace>
  <inkml:trace contextRef="#ctx0" brushRef="#br0" timeOffset="237243.2435">14928 5198 0,'0'0'0,"0"0"0,0 0 0,0 0 16,0 0-16,0 0 0,0 0 15,0 0-15,0 0 0,0 0 0,0 0 16,0 0-16</inkml:trace>
  <inkml:trace contextRef="#ctx0" brushRef="#br0" timeOffset="237418.4879">14997 5286 0,'0'0'0,"0"0"16,0 0-16,0 0 0,0 0 16,0 0-16,0 0 0,0 0 0</inkml:trace>
  <inkml:trace contextRef="#ctx0" brushRef="#br0" timeOffset="237607.9073">15033 5279 0,'0'0'0,"0"0"16,0 0-16,0 0 0,0 0 0,0 0 16,0 0-16,0 0 15,0 0-15,0 0 0,0 0 0,0 0 16</inkml:trace>
  <inkml:trace contextRef="#ctx0" brushRef="#br0" timeOffset="251268.6174">6636 3708 0,'0'0'0,"-15"-1"0,-8 1 16,-11-2-16,-5-1 0,-17 1 15,-18-1-15,1 2 0,0 1 16,-16 4-16,-3 0 0,-6 3 15,7 1-15,-37 11 0,8 1 16,16-3-16,11-3 0,-2 5 16,1 3-16,6 2 0,8 0 0,-8 4 15,-7 4-15,10-1 0,9 3 16,-3-1-16,-3 0 0,7 2 16,4 1-16,0 3 0,-2 3 15,10-3-15,8-2 0,1 5 16,1 4-16,2-3 0,3-4 0,-2 3 15,-1 0-15,8-3 0,5-4 16,-1 7-16,3 3 0,0-4 16,3-5-16,4 7 0,2 4 15,2-9-15,4-6 0,1 1 16,1 3-16,6-1 0,3-2 16,7 1-16,4 0 0,1-2 0,-1-4 15,2 0-15,1-1 16,5-1-16,4-2 0,4 3 15,2 3-15,-2-1 0,-4 1 0,2-12 16,4 1-16,0 1 0,3-2 16,1 2-16,5 3 0,-3-4 15,2-2-15,6 4 0,5 5 16,-2-4-16,-2-2 0,4 1 16,9-1-16,-5 1 0,1-3 15,5 1-15,5 1 0,-2-2 0,-3 0 16,5 0-16,0 0 15,-1-4-15,-1 2 0,30 4 0,-4-1 16,-8-2-16,-10 0 0,11-5 16,4-2-16,-10 2 0,-6 4 15,5-1-15,5 0 0,3-5 16,1-7-16,8 8 0,3 1 16,-8-2-16,-7 0 0,10-7 15,7-3-15,-5 5 0,-5 5 16,7-3-16,7 0 0,-9-3 0,-3 1 15,6 0-15,6-3 16,-4 0-16,-3-2 0,7 4 0,5 3 16,-8-4-16,-4-2 0,9-2 15,5 1-15,-2-2 0,-5 1 16,11 1-16,5-1 0,-10-1 16,-7 1-16,12 1 0,5 1 15,-5-2-15,-7-5 0,11 2 16,7 3-16,-11 1 0,-9 0 0,11 0 15,5-3-15,-9 3 16,-6 3-16,11-3 0,6-6 0,-11 5 16,-6 1-16,5 0 15,3 2-15,-5 0 0,-3-4 0,8 0 16,8-2-16,-12 1 0,-8 1 0,8 0 16,6-3-16,-11 4 15,-5 1-15,8-1 0,4-6 16,-7 3-16,-4-2 0,10 2 0,7 0 15,-10-3-15,-8-2 0,12 0 16,8-1-16,-10 2 0,-8 2 16,6 2-16,4 0 15,-6-3-15,-4-2 0,12 0 0,8-1 16,-12-1-16,-8 0 0,9-2 16,6-2-16,-9 7 0,-6 3 15,4-4-15,2-4 0,-5 1 16,-6-2-16,12 1 0,8-1 0,-9 2 15,-8 1-15,7 0 16,7-3-16,-10 3 0,-5 0 0,7 1 16,7-1-16,-9 0 0,-5-1 15,4-1-15,4 1 0,-7-2 16,-4-1-16,11 1 0,10-1 16,-13-1-16,-7 1 0,3 2 15,3 2-15,-7 0 0,-6 1 0,4-7 16,5-2-16,-9 5 0,-5-2 15,3 0-15,2 2 16,-6 1-16,-7 1 0,6-3 0,3-2 16,-10 1-16,-5 3 0,2-2 15,3 0-15,-7-2 0,-5 0 0,-2 1 16,2-1-16,-7 1 16,-3 0-16,3-5 0,2-4 15,-6 2-15,-3 2 0,-1 2 16,0 0-16,-2 3 0,-1 3 0,-3-9 15,-2-6-15,-3 2 0,-1 2 16,4 3-16,4 1 16,-9 2-16,-6 1 0,3-7 0,0-2 15,-1 3-15,-1 0 0,-3-2 16,-1-3-16,-11 15 0,-2-1 0,0-6 16,2-2-16,-1 1 15,1-1-15,-5 0 0,-3-3 16,0-1-16,0 2 0,-6-1 0,-4 0 15,0-2-15,-1-1 0,-5-5 16,-4-4-16,-1 6 0,1 4 16,-5-3-16,-3-2 0,-2 4 15,1 3-15,-9-9 0,-2-5 16,-1 5-16,2 3 0,-8-5 16,-4-4-16,2 7 0,1 8 0,-30-19 15,5-1-15,5 6 0,5 3 16,-5 2-16,-2 0 15,4 5-15,1 3 0,-8-2 16,-7-3-16,6 3 0,6 2 0,-7-3 16,-6-2-16,4 5 0,3 2 15,-4 1-15,-6-2 0,4 4 16,1 0-16,-8 2 0,-7 0 16,10 0-16,5 3 0,-8-5 15,-5-3-15,6 2 0,4 4 0,-9 2 16,-5 3-16,5-1 0,5 1 15,-9 2-15,-7-1 16,7 6-16,7 0 0,-11-7 0,-7-1 16,10 2-16,5 2 0,-11 3 15,-7 3-15,11 1 0,7-1 16,-3 1-16,-3 3 0,9-2 16,4 2-16,-10 0 0,-7 2 15,11-2-15,7 2 0,-9-1 16,-6 1-16,10 3 0,9-1 0,-7 0 15,-5-4-15,4 3 16,5 6-16,-6 0 0,-2 1 0,9 1 16,8 0-16,-7 3 0,-5-1 15,13-7-15,7-5 0,-6 4 16,-3 6-16,6-2 0,4 4 16,-3-6-16,0-3 0,2 6 15,3 5-15,-2-1 0,0-2 16,12-3-16,10 2 0,-4-1 0,-2-3 15,4 3-15,3-1 0,-4 1 16,-1-1-16,4-2 0,2-2 16,1 2-16,2 1 0,2 1 15,4-2-15,-1 2 0,2-1 16,2-2-16,2-2 0,2 6 16,-2 4-16,7-3 0,5-1 0,-5-8 15,-5-4-15,7 4 16,4 4-16,3-1 0,0 0 15,8-1-15,0 3 0,-1-2 0,-2-2 16,2-1-16,1 0 0,-1-1 16,0 2-16,2-1 0,-1-1 15,1 2-15,1 2 0,1-1 16,1 2-16,-2 2 0,0 3 16,0-2-16,-2 0 0,2 2 15,-1 1-15,2 0 0,-1 0 0,2 0 16,-2 2-16,2-2 15,1-2-15,-1-3 0</inkml:trace>
  <inkml:trace contextRef="#ctx0" brushRef="#br0" timeOffset="252436.0591">4808 7569 0,'0'0'15,"0"0"-15,0 0 0,0 0 0,0 0 16,0 0-16,0 0 0,0 0 15,0 0-15,0 0 0,18 12 16,-18-12-16,0 0 0,17 18 16,-17-18-16,0 0 0,26 7 15,-26-7-15,0 0 0,18-9 16</inkml:trace>
  <inkml:trace contextRef="#ctx0" brushRef="#br0" timeOffset="253001.8219">8912 7426 0,'0'0'0,"0"0"0,0 0 15,0 0-15,0 0 0,0 0 0,0 0 16,0 0-16,0 0 0,0 0 16,0 0-16,0 0 0,21 18 15,-21-18-15,18 14 0,-18-14 0,22 16 16,-22-16-16,19 14 15,-12-8-15</inkml:trace>
  <inkml:trace contextRef="#ctx0" brushRef="#br0" timeOffset="253602.1629">12926 7315 0,'0'0'0,"0"0"15,0 0-15,0 0 0,0 0 0,0 0 16,0 0-16,0 0 0,0 0 16,0 0-16,0 0 0,6 21 15,-6-21-15,0 0 0,0 0 16,20 24-16,-20-24 0,18 14 16,-4-8-16,-3 0 0,-1-2 0,-2 0 15</inkml:trace>
  <inkml:trace contextRef="#ctx0" brushRef="#br0" timeOffset="253999.3708">15957 7179 0,'0'0'0,"0"0"16,0 0-16,0 0 0,0 0 0,0 0 16,0 0-16,0 0 0,13 20 15,-13-20-15,-2 27 0,2-27 16,-5 25-16,4-14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2.xml"/><Relationship Id="rId3" Type="http://schemas.openxmlformats.org/officeDocument/2006/relationships/tags" Target="../tags/tag41.xml"/><Relationship Id="rId7" Type="http://schemas.openxmlformats.org/officeDocument/2006/relationships/slide" Target="../slides/slide30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" Target="../slides/slide28.xml"/><Relationship Id="rId5" Type="http://schemas.openxmlformats.org/officeDocument/2006/relationships/slideMaster" Target="../slideMasters/slideMaster1.xml"/><Relationship Id="rId10" Type="http://schemas.openxmlformats.org/officeDocument/2006/relationships/slide" Target="../slides/slide3.xml"/><Relationship Id="rId4" Type="http://schemas.openxmlformats.org/officeDocument/2006/relationships/tags" Target="../tags/tag42.xml"/><Relationship Id="rId9" Type="http://schemas.openxmlformats.org/officeDocument/2006/relationships/slide" Target="../slides/slide3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ricepla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6923" y="15647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riceplant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655" y="0"/>
            <a:ext cx="12230100" cy="686054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题型分析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9.xml"/><Relationship Id="rId5" Type="http://schemas.openxmlformats.org/officeDocument/2006/relationships/image" Target="../media/image10.emf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1.emf"/><Relationship Id="rId5" Type="http://schemas.openxmlformats.org/officeDocument/2006/relationships/customXml" Target="../ink/ink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9.xml"/><Relationship Id="rId5" Type="http://schemas.openxmlformats.org/officeDocument/2006/relationships/image" Target="../media/image12.emf"/><Relationship Id="rId4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5.xml"/><Relationship Id="rId5" Type="http://schemas.openxmlformats.org/officeDocument/2006/relationships/image" Target="../media/image13.emf"/><Relationship Id="rId4" Type="http://schemas.openxmlformats.org/officeDocument/2006/relationships/customXml" Target="../ink/ink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8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9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5.emf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customXml" Target="../ink/ink1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0.xml"/><Relationship Id="rId5" Type="http://schemas.openxmlformats.org/officeDocument/2006/relationships/image" Target="../media/image6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5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6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9.emf"/><Relationship Id="rId5" Type="http://schemas.openxmlformats.org/officeDocument/2006/relationships/customXml" Target="../ink/ink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472036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第六章</a:t>
            </a:r>
            <a:r>
              <a:rPr lang="zh-CN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数列</a:t>
            </a:r>
            <a:endParaRPr lang="zh-CN" alt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855223" y="5158030"/>
            <a:ext cx="8874875" cy="83013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数列的重构问题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2082210"/>
            <a:ext cx="12190413" cy="417988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5244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中去掉与数列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相同的项后余下的项按原来的顺序组成数列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=32=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=64=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=128=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=256=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𝟏𝟎𝟕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244834"/>
              </a:xfrm>
              <a:prstGeom prst="rect">
                <a:avLst/>
              </a:prstGeom>
              <a:blipFill rotWithShape="0">
                <a:blip r:embed="rId3"/>
                <a:stretch>
                  <a:fillRect l="-947" r="-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762840" y="2089440"/>
              <a:ext cx="11183400" cy="38541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3480" y="2080080"/>
                <a:ext cx="11202120" cy="38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解决减项问题的关键是明确被减掉的项是以何种规律去掉的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共多少项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保留的数列有多少项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057163"/>
            <a:ext cx="12190413" cy="31536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5199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汕头模拟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项和是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在斜率为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的直线上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1)·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115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在斜率为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的直线上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为公差的等差数列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 dirty="0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99693"/>
              </a:xfrm>
              <a:prstGeom prst="rect">
                <a:avLst/>
              </a:prstGeom>
              <a:blipFill rotWithShape="0">
                <a:blip r:embed="rId3"/>
                <a:stretch>
                  <a:fillRect l="-947" r="-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6064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621443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满足上式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∵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两式相减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满足上式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∴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628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869203"/>
            <a:ext cx="12190413" cy="4349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5247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中去掉和数列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中相同的项后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余下的项按原来的顺序组成数列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项中有数列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易得满足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的最大正整数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项去掉和数列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中相同的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项得到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247206"/>
              </a:xfrm>
              <a:prstGeom prst="rect">
                <a:avLst/>
              </a:prstGeom>
              <a:blipFill rotWithShape="0">
                <a:blip r:embed="rId3"/>
                <a:stretch>
                  <a:fillRect l="-947" r="-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770168"/>
            <a:ext cx="12190413" cy="34705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公共项问题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64772"/>
                <a:ext cx="11589417" cy="5337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上式也成立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64772"/>
                <a:ext cx="11589417" cy="5337936"/>
              </a:xfrm>
              <a:prstGeom prst="rect">
                <a:avLst/>
              </a:prstGeom>
              <a:blipFill rotWithShape="0">
                <a:blip r:embed="rId4"/>
                <a:stretch>
                  <a:fillRect l="-947" r="-421" b="-1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4214160" y="735480"/>
              <a:ext cx="1600200" cy="1049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4800" y="726120"/>
                <a:ext cx="1618920" cy="106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028938"/>
            <a:ext cx="12190413" cy="415589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52072"/>
                <a:ext cx="11589417" cy="3995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的公共项由小到大排成的数列记为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的公共项从小到大依次为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构成首项为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399506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642960" y="115920"/>
              <a:ext cx="11447280" cy="64742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600" y="106560"/>
                <a:ext cx="11466000" cy="64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615487" cy="182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两个等差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数列的公共项是等差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且公差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是两等差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数列公差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的最小公倍数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一个等差与一个等比数列的公共项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则要通过其项数之间的关系来确定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2483668"/>
            <a:ext cx="12190413" cy="374067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4315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泉州质检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 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315605"/>
              </a:xfrm>
              <a:prstGeom prst="rect">
                <a:avLst/>
              </a:prstGeom>
              <a:blipFill rotWithShape="0">
                <a:blip r:embed="rId3"/>
                <a:stretch>
                  <a:fillRect l="-947" b="-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637039"/>
            <a:ext cx="12190413" cy="460997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05416"/>
                <a:ext cx="11589417" cy="5600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中的所有项分别构成集合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∪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的所有元素按从小到大依次排列构成一个新数列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项中含有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此时至多有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6=48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项中含有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1&lt;2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=256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&lt;85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的公共项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项中含有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项且含有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再减去公共的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4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𝟓𝟔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𝟓𝟔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𝟓𝟓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170=5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014.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05416"/>
                <a:ext cx="11589417" cy="5600957"/>
              </a:xfrm>
              <a:prstGeom prst="rect">
                <a:avLst/>
              </a:prstGeom>
              <a:blipFill rotWithShape="0">
                <a:blip r:embed="rId3"/>
                <a:stretch>
                  <a:fillRect l="-947" r="-368" b="-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726480" y="290880"/>
              <a:ext cx="7392600" cy="305568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120" y="281520"/>
                <a:ext cx="7411320" cy="30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26917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数列的重构问题是指在一个数列中通过增项、减项或提取两个数列的公共项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或者把数列的项限定在某一范围内重新构造一个新的数列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求解此类问题要清楚新数列的项、项数与原数列的联系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504588"/>
            <a:ext cx="12190413" cy="372348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题型四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区间取值数列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857300"/>
                <a:ext cx="11921031" cy="5201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无锡调研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(1)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857300"/>
                <a:ext cx="11921031" cy="5201424"/>
              </a:xfrm>
              <a:prstGeom prst="rect">
                <a:avLst/>
              </a:prstGeom>
              <a:blipFill rotWithShape="0">
                <a:blip r:embed="rId4"/>
                <a:stretch>
                  <a:fillRect l="-920" r="-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26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2565685"/>
            <a:ext cx="12190413" cy="372862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382" y="781100"/>
            <a:ext cx="1158941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若集合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求集合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中所有元素的和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-…-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10)=0.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808560" y="543600"/>
              <a:ext cx="10949400" cy="52286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200" y="534240"/>
                <a:ext cx="10968120" cy="524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3541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"/>
            <a:ext cx="12190413" cy="62943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5363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为奇数时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36332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3020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"/>
            <a:ext cx="12190413" cy="62943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81100"/>
                <a:ext cx="11589417" cy="4568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易知函数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,+∞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上单调递增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9=90&lt;100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=110&gt;100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所以集合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中的所有元素的和为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)×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575.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456875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1421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2181729"/>
            <a:ext cx="11411052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此类问题一般的条件为限定数列的项或其前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项和的范围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需要利用该范围判定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的范围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从而确定数列项数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进而解决求和等问题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45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868365"/>
            <a:ext cx="12190413" cy="43246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621443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训练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为等差数列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=[lg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表示不超过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的最大整数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[0.9]=0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[lg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99]=1.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的公差为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题意知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从而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=[lg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=[lg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1]=0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=[lg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11]=1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=[lg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101]=2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257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313720"/>
            <a:ext cx="12190413" cy="497884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382" y="621443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=[lg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]=[lg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≤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&lt;3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lg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=lg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000=3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893.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192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endParaRPr kumimoji="1" lang="en-US" altLang="zh-CN" sz="8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1806822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382" y="492501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是首项为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公差为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的等差数列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满足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证明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是等比数列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并求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证明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由题意可得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3=3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变形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1)=3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1=3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故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是以首项为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公比为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的等比数列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从而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797419"/>
            <a:ext cx="12190413" cy="446467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79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中有公共项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即存在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按照从小到大的顺序将这些公共项排列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得到一个新的数列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1=3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1=3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1=3(3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满足条件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时为公共项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𝟐𝟕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795561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1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18398" y="2972340"/>
            <a:ext cx="3040374" cy="913327"/>
            <a:chOff x="5712912" y="4110924"/>
            <a:chExt cx="3040374" cy="913327"/>
          </a:xfrm>
        </p:grpSpPr>
        <p:sp>
          <p:nvSpPr>
            <p:cNvPr id="10" name="TextBox 9">
              <a:hlinkClick r:id="rId3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3" action="ppaction://hlinksldjump"/>
            </p:cNvPr>
            <p:cNvSpPr txBox="1"/>
            <p:nvPr/>
          </p:nvSpPr>
          <p:spPr>
            <a:xfrm>
              <a:off x="5712912" y="4110924"/>
              <a:ext cx="184731" cy="91332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endParaRPr lang="en-US" altLang="zh-CN" sz="5335" dirty="0">
                <a:solidFill>
                  <a:srgbClr val="548235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630805"/>
            <a:ext cx="12190413" cy="356631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5421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武汉质检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的首项为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公比为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为正整数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的等差中项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为正整数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42148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779625"/>
            <a:ext cx="12190413" cy="437670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247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对每个正整数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之间插入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得到一个新数列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试求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之间插入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之间插入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之间插入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…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及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构成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226.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4720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40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793777"/>
            <a:ext cx="12190413" cy="442047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492501"/>
            <a:ext cx="11589417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的通项公式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30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</a:t>
            </a:r>
            <a:r>
              <a:rPr lang="en-US" altLang="zh-CN" sz="2600" b="1" i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baseline="-25000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两式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相减得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≥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代入上式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n·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Calibri" panose="020F0502020204030204" pitchFamily="34" charset="0"/>
                <a:cs typeface="宋体" panose="02010600030101010101" pitchFamily="2" charset="-122"/>
              </a:rPr>
              <a:t>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 i="1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1984623"/>
            <a:ext cx="12190413" cy="414037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650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抽去数列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中的第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第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余下的项顺序不变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组成一个新数列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它的奇数项组成以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偶数项组成以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025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026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𝟎𝟏𝟑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𝟎𝟏𝟑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𝟎𝟏𝟑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𝟎𝟏𝟒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𝟎𝟏𝟑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50714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79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128342"/>
            <a:ext cx="12190413" cy="408223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654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成都诊断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的等差中项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总有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总有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的等差中项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都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为首项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为公比的等比数列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654177"/>
              </a:xfrm>
              <a:prstGeom prst="rect">
                <a:avLst/>
              </a:prstGeom>
              <a:blipFill rotWithShape="0">
                <a:blip r:embed="rId3"/>
                <a:stretch>
                  <a:fillRect l="-947" t="-108" b="-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2128342"/>
            <a:ext cx="12190413" cy="408223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342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b>
                              <m:sSub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落在区间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内的项的个数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0&lt;2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i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42360"/>
              </a:xfrm>
              <a:prstGeom prst="rect">
                <a:avLst/>
              </a:prstGeom>
              <a:blipFill rotWithShape="0">
                <a:blip r:embed="rId3"/>
                <a:stretch>
                  <a:fillRect l="-947" b="-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15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13364"/>
            <a:ext cx="12190413" cy="624560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92501"/>
                <a:ext cx="11589417" cy="5278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为偶数时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-…-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)]×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为奇数且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为奇数时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为偶数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zh-CN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为奇数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78368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13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031905"/>
            <a:ext cx="12190413" cy="418149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增项问题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4930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已知公差不为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的等差数列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的等比中项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的公差为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的等比中项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4930902"/>
              </a:xfrm>
              <a:prstGeom prst="rect">
                <a:avLst/>
              </a:prstGeom>
              <a:blipFill rotWithShape="0">
                <a:blip r:embed="rId5"/>
                <a:stretch>
                  <a:fillRect l="-947" b="-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2751840" y="2949480"/>
              <a:ext cx="5037480" cy="10659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42480" y="2940120"/>
                <a:ext cx="5056200" cy="10846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959711"/>
            <a:ext cx="12190413" cy="422168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752072"/>
                <a:ext cx="11589417" cy="4046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保持数列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中各项先后顺序不变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之间插入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使它们和原数列的项构成一个新的数列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之间插入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所以在数列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项来自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项来自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+…+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404687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944640" y="590400"/>
              <a:ext cx="8861040" cy="34992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5280" y="581040"/>
                <a:ext cx="8879760" cy="351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8504" y="2243148"/>
            <a:ext cx="10431518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对于增项问题注意两点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新的数列是如何构成的、与原数列有什么关系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新数列的项数是多少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其中有多少项是原数列中的项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有多少项是新增加的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082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895721"/>
            <a:ext cx="12190413" cy="44204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4732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的通项公式为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altLang="zh-CN" sz="2600" b="1">
                                  <a:latin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732962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852520" y="195840"/>
              <a:ext cx="5372640" cy="15685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3160" y="186480"/>
                <a:ext cx="5391360" cy="158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923671"/>
            <a:ext cx="12190413" cy="423942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382" y="621443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保持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中各项先后顺序不变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之间插入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使它们和原数列的项构成一个新的数列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记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项和为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的值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用数字作答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保持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中各项先后顺序不变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 baseline="-25000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之间插入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则新数列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的前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项为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,…,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=[3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[(1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+…+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12)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9]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=90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2=88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192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88=8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280.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94440" y="1768680"/>
              <a:ext cx="11271600" cy="268956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080" y="1759320"/>
                <a:ext cx="11290320" cy="270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08421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036630"/>
            <a:ext cx="12190413" cy="420228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题型二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减项问题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93800"/>
                <a:ext cx="11589417" cy="5287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已知等比数列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的前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项和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为常数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 i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-2500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也适合该式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 baseline="3000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是等比数列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4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93800"/>
                <a:ext cx="11589417" cy="5287794"/>
              </a:xfrm>
              <a:prstGeom prst="rect">
                <a:avLst/>
              </a:prstGeom>
              <a:blipFill rotWithShape="0">
                <a:blip r:embed="rId4"/>
                <a:stretch>
                  <a:fillRect l="-947" b="-1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950400" y="1371600"/>
              <a:ext cx="10671480" cy="45090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1040" y="1362240"/>
                <a:ext cx="10690200" cy="45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1272</Words>
  <Application>Microsoft Office PowerPoint</Application>
  <PresentationFormat>自定义</PresentationFormat>
  <Paragraphs>222</Paragraphs>
  <Slides>37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44</cp:revision>
  <dcterms:created xsi:type="dcterms:W3CDTF">2024-01-05T07:50:57Z</dcterms:created>
  <dcterms:modified xsi:type="dcterms:W3CDTF">2025-11-20T08:40:05Z</dcterms:modified>
</cp:coreProperties>
</file>