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70" r:id="rId5"/>
    <p:sldId id="271" r:id="rId6"/>
    <p:sldId id="314" r:id="rId7"/>
    <p:sldId id="352" r:id="rId8"/>
    <p:sldId id="353" r:id="rId9"/>
    <p:sldId id="354" r:id="rId10"/>
    <p:sldId id="315" r:id="rId11"/>
    <p:sldId id="316" r:id="rId12"/>
    <p:sldId id="275" r:id="rId13"/>
    <p:sldId id="276" r:id="rId14"/>
    <p:sldId id="277" r:id="rId15"/>
    <p:sldId id="278" r:id="rId16"/>
    <p:sldId id="279" r:id="rId17"/>
    <p:sldId id="355" r:id="rId18"/>
    <p:sldId id="356" r:id="rId19"/>
    <p:sldId id="318" r:id="rId20"/>
    <p:sldId id="357" r:id="rId21"/>
    <p:sldId id="295" r:id="rId22"/>
    <p:sldId id="296" r:id="rId23"/>
    <p:sldId id="297" r:id="rId24"/>
    <p:sldId id="298" r:id="rId25"/>
    <p:sldId id="358" r:id="rId26"/>
    <p:sldId id="359" r:id="rId27"/>
    <p:sldId id="299" r:id="rId28"/>
    <p:sldId id="360" r:id="rId29"/>
    <p:sldId id="361" r:id="rId30"/>
    <p:sldId id="362" r:id="rId31"/>
    <p:sldId id="351" r:id="rId32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14" autoAdjust="0"/>
  </p:normalViewPr>
  <p:slideViewPr>
    <p:cSldViewPr>
      <p:cViewPr varScale="1">
        <p:scale>
          <a:sx n="92" d="100"/>
          <a:sy n="92" d="100"/>
        </p:scale>
        <p:origin x="192" y="8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4.xml"/><Relationship Id="rId3" Type="http://schemas.openxmlformats.org/officeDocument/2006/relationships/tags" Target="../tags/tag41.xml"/><Relationship Id="rId7" Type="http://schemas.openxmlformats.org/officeDocument/2006/relationships/slide" Target="../slides/slide2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" Target="../slides/slide22.xml"/><Relationship Id="rId5" Type="http://schemas.openxmlformats.org/officeDocument/2006/relationships/slideMaster" Target="../slideMasters/slideMaster1.xml"/><Relationship Id="rId10" Type="http://schemas.openxmlformats.org/officeDocument/2006/relationships/slide" Target="../slides/slide3.xml"/><Relationship Id="rId4" Type="http://schemas.openxmlformats.org/officeDocument/2006/relationships/tags" Target="../tags/tag42.xml"/><Relationship Id="rId9" Type="http://schemas.openxmlformats.org/officeDocument/2006/relationships/slide" Target="../slides/slide2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ricepla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655" y="0"/>
            <a:ext cx="12230100" cy="686054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6923" y="15647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riceplant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655" y="0"/>
            <a:ext cx="12230100" cy="68605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题型分析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9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第六章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数列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1774667" y="5158030"/>
            <a:ext cx="995543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数列中的奇偶项、放缩问题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853656"/>
            <a:ext cx="12190413" cy="43065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9382" y="606929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训练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的等差中项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的通项公式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的等差中项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为首项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为公比的等比数列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42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273946"/>
            <a:ext cx="12190413" cy="500758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19629"/>
                <a:ext cx="11589417" cy="4288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为偶数时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为奇数时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19629"/>
                <a:ext cx="11589417" cy="428848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579004"/>
                <a:ext cx="11589417" cy="1163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综上所述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为奇数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为偶数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579004"/>
                <a:ext cx="11589417" cy="1163460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8212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948985"/>
            <a:ext cx="12190413" cy="322574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放缩问题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5080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先求和再放缩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丽水、湖州、衢州模拟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5080365"/>
              </a:xfrm>
              <a:prstGeom prst="rect">
                <a:avLst/>
              </a:prstGeom>
              <a:blipFill rotWithShape="0">
                <a:blip r:embed="rId4"/>
                <a:stretch>
                  <a:fillRect l="-947" r="-368" b="-2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1596142"/>
            <a:ext cx="12190413" cy="46171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583216"/>
                <a:ext cx="11589417" cy="5504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求证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+…+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83216"/>
                <a:ext cx="11589417" cy="550400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2170" y="2207129"/>
            <a:ext cx="11186209" cy="182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先对通项进行化简变形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再对数列求和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可以等差、等比数列求和、错位相减、分组求和、倒序相加、裂项相消求和等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再对最后的和进行放缩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完成解题目标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524237"/>
            <a:ext cx="12190413" cy="368237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102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先放缩再求和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重庆部分学校联考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并求数列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zh-CN" altLang="zh-CN" sz="2600" b="1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是首项为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公比为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102038"/>
              </a:xfrm>
              <a:prstGeom prst="rect">
                <a:avLst/>
              </a:prstGeom>
              <a:blipFill rotWithShape="0">
                <a:blip r:embed="rId3"/>
                <a:stretch>
                  <a:fillRect l="-947" t="-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688878"/>
            <a:ext cx="12190413" cy="448140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5445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对任意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显然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是奇数时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44527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4333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+…+</m:t>
                        </m:r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  <m:r>
                                      <a:rPr lang="en-US" altLang="zh-CN" sz="2600" b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是偶数时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是奇数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所以对任意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33362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1376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1345530"/>
            <a:ext cx="12190413" cy="489334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532543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615111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633531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12447" y="1374111"/>
                <a:ext cx="11615487" cy="4618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先放缩再求和方法的使用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使用情景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数列结构复杂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不方便直接求和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通项比较方便放缩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通常放缩成等差数列、等比数列、差比数列或裂项相消数列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解题步骤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先放缩数列的通项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再求和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完成解题目标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放缩的常见技巧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添加或舍去一些项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将分子或分母放大或缩小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利用基本不等式等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7" y="1374111"/>
                <a:ext cx="11615487" cy="4618637"/>
              </a:xfrm>
              <a:prstGeom prst="rect">
                <a:avLst/>
              </a:prstGeom>
              <a:blipFill rotWithShape="0">
                <a:blip r:embed="rId6"/>
                <a:stretch>
                  <a:fillRect l="-944" t="-1319" b="-5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3708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0" y="2732728"/>
            <a:ext cx="12190413" cy="343462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621443"/>
                <a:ext cx="11589417" cy="5576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郑州调研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把方程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)|=2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的正数解从小到大依次排成一列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得到数列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)|=2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)|=2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的正数解从小到大依次为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576527"/>
              </a:xfrm>
              <a:prstGeom prst="rect">
                <a:avLst/>
              </a:prstGeom>
              <a:blipFill rotWithShape="0">
                <a:blip r:embed="rId3"/>
                <a:stretch>
                  <a:fillRect l="-947" b="-5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0974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数列中的奇偶项问题是对一个数列分成两个新数列进行单独研究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利用新数列的特征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等差、等比数列或其他特征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求解原数列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证明数列不等式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有时需要应用放缩法结合数列的求和解决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求解的方法有先放缩再求和或先求和再放缩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0" y="1809698"/>
            <a:ext cx="12190413" cy="436788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621443"/>
                <a:ext cx="11589417" cy="4835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求证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+…+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83523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1830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kumimoji="1" lang="en-US" altLang="zh-CN" sz="8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1456466"/>
            <a:ext cx="12190413" cy="48143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4793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前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两式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作差得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793172"/>
              </a:xfrm>
              <a:prstGeom prst="rect">
                <a:avLst/>
              </a:prstGeom>
              <a:blipFill rotWithShape="0">
                <a:blip r:embed="rId3"/>
                <a:stretch>
                  <a:fillRect l="-947" b="-3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1180724"/>
            <a:ext cx="12190413" cy="511055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4429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为偶数时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为奇数时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为偶数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42922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87718" y="4039775"/>
                <a:ext cx="11589417" cy="2091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综上所述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CN" sz="2600" b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为奇数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CN" sz="2600" b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为偶数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18" y="4039775"/>
                <a:ext cx="11589417" cy="20915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883022"/>
            <a:ext cx="12190413" cy="44204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3800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西安模拟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也满足上式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800271"/>
              </a:xfrm>
              <a:prstGeom prst="rect">
                <a:avLst/>
              </a:prstGeom>
              <a:blipFill rotWithShape="0">
                <a:blip r:embed="rId3"/>
                <a:stretch>
                  <a:fillRect l="-947" b="-12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599133"/>
            <a:ext cx="12190413" cy="459996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4978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  <m:r>
                                  <a:rPr lang="en-US" altLang="zh-CN" sz="2600" b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rad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𝟗𝟗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1=9.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99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978351"/>
              </a:xfrm>
              <a:prstGeom prst="rect">
                <a:avLst/>
              </a:prstGeom>
              <a:blipFill rotWithShape="0">
                <a:blip r:embed="rId3"/>
                <a:stretch>
                  <a:fillRect l="-947" b="-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1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586433"/>
            <a:ext cx="12190413" cy="459996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4243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𝟗𝟗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&gt;9.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𝟗𝟗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𝟗𝟗</m:t>
                        </m:r>
                      </m:e>
                    </m:rad>
                  </m:oMath>
                </a14:m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1=9.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所以原不等式成立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243213"/>
              </a:xfrm>
              <a:prstGeom prst="rect">
                <a:avLst/>
              </a:prstGeom>
              <a:blipFill rotWithShape="0">
                <a:blip r:embed="rId3"/>
                <a:stretch>
                  <a:fillRect l="-947" b="-10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1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349649"/>
            <a:ext cx="12190413" cy="38235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9382" y="492501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4.(2025·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盐城六校联考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是首项为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的等比数列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是首项为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的通项公式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的公比为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的公差为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745632"/>
            <a:ext cx="12190413" cy="438353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3957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中的所有项分别构成集合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的所有元素按从小到大的顺序排列组成新数列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是正偶数构成的等差数列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除首项外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其余项都是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的倍数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957237"/>
              </a:xfrm>
              <a:prstGeom prst="rect">
                <a:avLst/>
              </a:prstGeom>
              <a:blipFill rotWithShape="0">
                <a:blip r:embed="rId3"/>
                <a:stretch>
                  <a:fillRect l="-947" r="-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06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2499444"/>
            <a:ext cx="12190413" cy="369557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202089"/>
                <a:ext cx="11589417" cy="5617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为奇数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为偶数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对任意的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都成立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求正数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为奇数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为偶数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02089"/>
                <a:ext cx="11589417" cy="5617179"/>
              </a:xfrm>
              <a:prstGeom prst="rect">
                <a:avLst/>
              </a:prstGeom>
              <a:blipFill rotWithShape="0">
                <a:blip r:embed="rId3"/>
                <a:stretch>
                  <a:fillRect l="-947" r="-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82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 bwMode="auto">
          <a:xfrm>
            <a:off x="5866479" y="3010440"/>
            <a:ext cx="2233304" cy="5024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65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2665" b="1" kern="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15580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202089"/>
                <a:ext cx="11589417" cy="4544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对任意的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都成立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等号取不到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所以正数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02089"/>
                <a:ext cx="11589417" cy="4544064"/>
              </a:xfrm>
              <a:prstGeom prst="rect">
                <a:avLst/>
              </a:prstGeom>
              <a:blipFill rotWithShape="0">
                <a:blip r:embed="rId3"/>
                <a:stretch>
                  <a:fillRect l="-947" b="-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63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492953"/>
            <a:ext cx="12190413" cy="380135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奇偶项问题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269382" y="764772"/>
                <a:ext cx="11589417" cy="5022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含有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的类型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的各项均为正数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两式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相减得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各项均为正数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是公差为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的等差数列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64772"/>
                <a:ext cx="11589417" cy="5022401"/>
              </a:xfrm>
              <a:prstGeom prst="rect">
                <a:avLst/>
              </a:prstGeom>
              <a:blipFill rotWithShape="0">
                <a:blip r:embed="rId5"/>
                <a:stretch>
                  <a:fillRect l="-947" b="-21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412333"/>
            <a:ext cx="12190413" cy="483241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828272"/>
                <a:ext cx="11589417" cy="5255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为偶数时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为奇数时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经检验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也满足上式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为偶数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en-US" altLang="zh-CN" sz="2600" b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US" altLang="zh-CN" sz="2600" b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为奇数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828272"/>
                <a:ext cx="11589417" cy="5255606"/>
              </a:xfrm>
              <a:prstGeom prst="rect">
                <a:avLst/>
              </a:prstGeom>
              <a:blipFill rotWithShape="0">
                <a:blip r:embed="rId3"/>
                <a:stretch>
                  <a:fillRect l="-947" t="-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606019"/>
            <a:ext cx="12190413" cy="263245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5066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已知条件明确的奇偶项问题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(2023·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新高考Ⅱ卷节选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是奇数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是偶数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分别为数列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是奇数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是偶数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)]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066452"/>
              </a:xfrm>
              <a:prstGeom prst="rect">
                <a:avLst/>
              </a:prstGeom>
              <a:blipFill rotWithShape="0">
                <a:blip r:embed="rId3"/>
                <a:stretch>
                  <a:fillRect l="-947" r="-7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713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26511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269382" y="621443"/>
                <a:ext cx="11589417" cy="5162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为奇数时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(7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=[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3)]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[14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&gt;5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为偶数时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162567"/>
              </a:xfrm>
              <a:prstGeom prst="rect">
                <a:avLst/>
              </a:prstGeom>
              <a:blipFill rotWithShape="0">
                <a:blip r:embed="rId3"/>
                <a:stretch>
                  <a:fillRect l="-947" b="-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073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6638"/>
            <a:ext cx="12190413" cy="626511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621443"/>
                <a:ext cx="11589417" cy="4507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=[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507772"/>
              </a:xfrm>
              <a:prstGeom prst="rect">
                <a:avLst/>
              </a:prstGeom>
              <a:blipFill rotWithShape="0">
                <a:blip r:embed="rId3"/>
                <a:stretch>
                  <a:fillRect l="-947" b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04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79648"/>
            <a:ext cx="11589417" cy="182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含有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的数列求和问题一般采用分组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法求和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对于通项公式奇、偶项不同的数列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我们可以分别求出奇数项的和与偶数项的和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也可以先求出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再利用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226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716</Words>
  <Application>Microsoft Office PowerPoint</Application>
  <PresentationFormat>自定义</PresentationFormat>
  <Paragraphs>174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JBY</cp:lastModifiedBy>
  <cp:revision>43</cp:revision>
  <dcterms:created xsi:type="dcterms:W3CDTF">2024-01-05T07:50:57Z</dcterms:created>
  <dcterms:modified xsi:type="dcterms:W3CDTF">2025-02-14T09:41:54Z</dcterms:modified>
</cp:coreProperties>
</file>