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4.xml" ContentType="application/vnd.openxmlformats-officedocument.presentationml.tags+xml"/>
  <Override PartName="/ppt/ink/ink8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4" r:id="rId2"/>
    <p:sldId id="271" r:id="rId3"/>
    <p:sldId id="278" r:id="rId4"/>
    <p:sldId id="277" r:id="rId5"/>
    <p:sldId id="276" r:id="rId6"/>
    <p:sldId id="298" r:id="rId7"/>
    <p:sldId id="275" r:id="rId8"/>
    <p:sldId id="279" r:id="rId9"/>
    <p:sldId id="280" r:id="rId10"/>
    <p:sldId id="291" r:id="rId11"/>
    <p:sldId id="284" r:id="rId12"/>
    <p:sldId id="300" r:id="rId13"/>
    <p:sldId id="296" r:id="rId14"/>
    <p:sldId id="301" r:id="rId15"/>
    <p:sldId id="307" r:id="rId16"/>
    <p:sldId id="306" r:id="rId17"/>
    <p:sldId id="304" r:id="rId18"/>
    <p:sldId id="303" r:id="rId19"/>
    <p:sldId id="302" r:id="rId20"/>
    <p:sldId id="287" r:id="rId21"/>
    <p:sldId id="311" r:id="rId22"/>
    <p:sldId id="310" r:id="rId23"/>
    <p:sldId id="309" r:id="rId24"/>
    <p:sldId id="312" r:id="rId25"/>
    <p:sldId id="320" r:id="rId26"/>
    <p:sldId id="259" r:id="rId27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DD"/>
    <a:srgbClr val="313A7F"/>
    <a:srgbClr val="25476D"/>
    <a:srgbClr val="5087C4"/>
    <a:srgbClr val="06C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7T23:42:49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8441 7511 0,'0'0'0,"0"0"0,0 0 16,0 0-16,0 0 0,0 0 15,0 0-15,0 0 0,0 0 0,0 0 16,0 0-16,0 0 0,0 0 16,0 0-16,0 0 15,0 0-15,0 0 0,0 0 0,0 0 16,0 0-16,20-13 0,-20 13 16,0 0-16,0 0 0,29-2 15,-29 2-15,21-4 0,-21 4 16,19-3-16,-9 2 0,1 0 15,0-1-15,-1 0 0,3 1 16,4 1-16,-2-1 0,0 0 0,1 1 16,-1 0-16,2 0 0,0 0 15,9 0-15,0-1 16,-1 1-16,-1 0 0,0-1 0,1 1 16,1 0-16,-1 2 0,1-2 15,2 0-15,-3 1 0,0-1 16,8 1-16,2 0 0,-3 1 15,-3-2-15,1 2 0,2 0 16,-1 1-16,-2 0 0,1-2 16,-1-1-16,0 1 0,-1 0 0,7-1 15,1-1-15,-9 1 0,-3-1 16,10 1-16,3 1 16,-4-1-16,-4-1 0,2 0 0,0 1 15,-1-2-15,-2 1 0,-1-1 16,2 1-16,-3 0 0,0 1 0,2-1 15,3-1-15,-3 0 16,-3 2-16,0-1 0,1-1 16,1 2-16,1 1 0,0 0 15,1 0-15,-3-1 0,-2 0 0,4-1 16,4-1-16,-3 1 0,-2 0 16,-1 0-16,-1-1 0,1 2 15,0 1-15,2 1 0,0-2 16,-2 0-16,-2-2 0,4 2 15,2 2-15,-2-2 0,-4-2 0,2 1 16,-1-1-16,0 3 0,1 3 16,0-2-16,2-2 15,-3 0-15,-1 1 0,3 1 16,1 0-16,-2-2 0,-3-3 0,-1 3 16,1 3-16,-2-3 0,0 0 15,-1 0-15,0 0 0,-4 1 16,1 2-16,-2-3 0,0-2 15,-3 1-15,-1 0 0,-2 1 16,-2 0-16,0-2 0,-2 2 0,-1 0 16,-2 0-16,0-1 0,0 1 15,-2 0-15,2 0 16,-2 0-16,3 0 0,-3 0 0,2 0 16,-2 0-16,0 0 0,0 0 15,0 0-15,1 3 0,-1-3 0,0 0 16,0 0-16,0 1 15</inkml:trace>
  <inkml:trace contextRef="#ctx0" brushRef="#br0" timeOffset="3541.6816">8692 4730 0,'0'0'0,"0"0"16,0 0-16,0 0 0,0 0 0,0 0 15,0 0-15,5-21 0,-5 21 16,0 0-16,0 0 0,16-14 16,-16 14-16,0 0 0,27-9 15,-27 9-15,30-4 0,-15 2 16,4 1-16,0 0 0,1 0 0,4-1 15,5 2-15,5-1 16,-2 1-16,4 0 0,4 1 16,-1-1-16,-3 0 0,14 2 15,2-1-15,-1-1 0,-5-1 0,13 1 16,0 0-16,-3 0 0,-4 0 16,12 0-16,3 1 0,-10 2 15,-4 1-15,10-1 0,2-3 16,-10 0-16,-8-2 0,5 1 15,3 2-15,-6 1 0,-4-1 0,22 0 16,-4-1-16,-29 0 0,-2 1 16,19-1-16,-3 0 15,-22-2-15,-2-1 0,5 5 0,1 1 16,-4-2-16,-5-2 0,-3-1 16,0-3-16,-5 3 0,-2 1 0,-2 0 15,-2 0-15,-1 0 16,0 0-16,-4-1 0,-2 2 15,0 0-15,0 0 0,-3 4 16,-4-2-16,3-1 0,-1 1 0,2-1 16</inkml:trace>
  <inkml:trace contextRef="#ctx0" brushRef="#br0" timeOffset="10633.8291">15513 5091 0,'0'0'15,"0"0"-15,0 0 0,0 0 0,0 0 16,-7-19-16,7 19 0,0 0 16,0 0-16,-18-13 0,7 13 15,0 0-15,-1 0 0,-3 1 16,-4 4-16,0 1 0,0 0 15,-1 3-15,0 4 0,-4 2 0,0 2 16,2 3-16,3 2 16,-1 0-16,0-2 0,-3 10 15,1 3-15,3-1 0,3-1 0,2 3 16,2 2-16,1 0 0,2-2 16,-1 9-16,1 0 0,3-4 15,1-4-15,1 5 0,1 4 16,-2-5-16,0-3 0,-2 0 15,1 3-15,-1-1 0,1-2 0,-1 3 16,-2-2-16,0-5 16,0-2-16,-2 0 0,-2-2 15,1-3-15,0-1 0,-2-2 16,0 0-16,0-7 0,-3-1 0,-1-2 16,-2 1-16,0-3 0,0-1 15,-4-2-15,-3-5 0,-1 0 16,-1 0-16,6-1 0,5 1 15,5-1-15</inkml:trace>
  <inkml:trace contextRef="#ctx0" brushRef="#br0" timeOffset="10858.2287">14691 5623 0,'0'0'0,"0"0"0,0 0 0,29-3 0,-15 2 16,7 0-16,6 0 15,9-2-15,2 0 0,0 2 16,3 1-16,8 2 0,-3 0 0,-2 0 16,-2 0-16,0-1 0,-8-1 0,-7 0 15,-6 0-15,-4 0 0</inkml:trace>
  <inkml:trace contextRef="#ctx0" brushRef="#br0" timeOffset="11161.2591">15606 5352 0,'0'0'0,"0"0"0,0 0 0,-17 22 16,10-11-16,-2 5 0,-1 6 15,0 0-15,1 0 0,-4 13 16,2 5-16,3-3 0,1 0 0,5 7 15,4 0-15,2-5 16,2-3-16,-1-2 0,0-7 16,-2-7-16</inkml:trace>
  <inkml:trace contextRef="#ctx0" brushRef="#br0" timeOffset="11774.0743">16158 5520 0,'0'0'0,"0"0"16,0 0-16,0 0 0,-7-20 15,7 20-15,-9-12 0,4 6 16,-2 1-16,-2 1 15,-1 0-15,0 2 0,0 2 0,-2 1 16,-1 4-16,-2 0 0,-1 3 16,-5 2-16,-1 3 15,2 1-15,3 0 0,0 3 0,3 2 16,2 1-16,1 4 0,2-3 0,1-1 16,2 0-16,1-1 0,2 2 15,1-3-15,1-1 16,2-3-16,1-4 0,1-3 15,2-2-15,1-1 0,3-3 0,1-1 16,1-2-16,1-2 0,1-3 16,3-2-16,-2-2 0,0-1 0,1-1 15,0 0-15,1-1 16,-2 1-16,0-1 0,1 1 16,-2 1-16,0 1 0,-2 0 15,-1 0-15,-2 1 0,-2 3 0,0 0 16,-1 0-16,-1 2 0,-1-3 15,-1 5-15,-2 3 0,0 0 16,0 3-16,-2 1 0,-1 1 16,-2-1-16,0 2 0,-1 2 15,1 2-15,-1 1 0,1 2 0,-1 0 16,1 1-16,-1 3 0,2 0 16,0-2-16,1 0 0,1-3 15,1-1-15,1 0 0,1-1 16,2-2-16,2-3 0,-2-2 15,0-2-15,1 0 0,-2 0 16,0-1-16</inkml:trace>
  <inkml:trace contextRef="#ctx0" brushRef="#br0" timeOffset="11974.9833">16329 5607 0,'0'0'0,"0"0"0,0 0 0,26-3 16,-26 3-16,34 0 0,-14 0 16,1 0-16,1 2 0,9-2 15,1-2-15,-3 2 0,-3 2 0,-3-2 16,-2 0-16,0-2 0,-1-1 16,-4 1-16,-1-1 15,-3 2-15</inkml:trace>
  <inkml:trace contextRef="#ctx0" brushRef="#br0" timeOffset="12241.5274">16595 5479 0,'0'0'0,"0"0"16,0 0-16,0 0 0,-14 21 0,14-21 15,-7 23-15,4-10 16,-1 3-16,-1 2 0,1 1 16,1-1-16,-1 0 0,1 0 15,0 2-15,-1 2 0,2-2 0,0-1 16,0-1-16,1-3 16,1 0-16,1-4 0,2-2 0,0-4 15,2-3-15,-3-2 0,0 1 16,0-1-16</inkml:trace>
  <inkml:trace contextRef="#ctx0" brushRef="#br0" timeOffset="12574.3245">16892 5520 0,'0'0'0,"0"0"16,0 0-16,0 0 0,0 0 0,25 2 15,-25-2-15,21 6 0,-21-6 16,23 10-16,-9-2 16,-2-1-16,-1 0 0,-2-1 15,-3 0-15,-1 1 0,-2 3 0,-3 2 16,-2 3-16,-3-1 0,0 1 16,-4-2-16,-2-1 0,-6 3 15,1-3-15,-1 0 0,0 0 16,0 0-16,1 0 0,1-2 15,2-1-15,3 0 0,2-3 0,3-1 16,0-1-16,5-4 16,2-3-16,3-3 0,5-2 15,-1 1-15,-3 2 0,0 0 0</inkml:trace>
  <inkml:trace contextRef="#ctx0" brushRef="#br0" timeOffset="12809.2693">17195 5474 0,'0'0'0,"0"0"16,0 0-16,0 0 0,0 0 0,-20 7 16,20-7-16,-21 12 0,21-12 15,-26 16-15,9-5 16,2 1-16,1 1 0,-1 2 0,0 2 16,0 0-16,2 1 0,-1 4 15,2 0-15,1-1 0,1 0 16,4-2-16,5-2 0,3-3 15,4-1-15,-1-1 0,3 0 16,1-2-16,2-2 0,2-1 16,2-3-16,-1-4 0,1-3 0,-3-1 15,-1 1-15,-2 1 0</inkml:trace>
  <inkml:trace contextRef="#ctx0" brushRef="#br0" timeOffset="13124.5459">17348 5386 0,'0'0'0,"0"0"0,0 0 0,0 0 15,19 15-15,-19-15 0,17 17 16,-17-17-16,17 19 0,-9-4 15,-3 1-15,1 3 0,-2-1 0,-1 4 16,-2 2-16,-2-1 0,-3 2 16,-3 4-16,-4-3 15,1 0-15,0-1 0,-2 3 0,-1-2 16,2-6-16,1 0 0,3-5 16,0 0-16,3-5 0,0-3 15,3-1-15,2-4 0,-1 1 16,0-3-16,0 3 0</inkml:trace>
  <inkml:trace contextRef="#ctx0" brushRef="#br0" timeOffset="13291.5504">17697 5596 0,'0'0'0,"0"0"15,0 0-15,29-5 0,-29 5 0,30-5 16,-9 5-16,-1 0 15,0 0-15,2 3 0,-3 0 16,-4 0-16,-2 1 0,-2-2 16,-2 0-16,-1-1 0</inkml:trace>
  <inkml:trace contextRef="#ctx0" brushRef="#br0" timeOffset="13441.2956">17788 5795 0,'0'0'0,"9"0"16,4-1-16,3 1 0,1-1 0,10-1 16,3 0-16,-2-2 0,0 1 15,0-2-15,-4 2 0,-6 1 0</inkml:trace>
  <inkml:trace contextRef="#ctx0" brushRef="#br0" timeOffset="13924.7287">19004 5132 0,'0'0'0,"0"0"0,0 0 15,0 0-15,0 0 0,0 0 16,0 0-16,0 0 0,0 0 0,-32 2 16,32-2-16,-20 12 0,20-12 15,-22 20-15,8-8 0,0 1 16,0 2-16,2 2 0,1 1 16,0 2-16,1 3 0,-2 7 15,1 4-15,0-3 0,1-1 0,0 2 16,0 0-16,-1 4 15,1 0-15,-1 1 0,-1 0 16,0-2-16,0 0 0,0 1 16,0 0-16,-1 6 0,0-2 0,2-1 15,-1-1-15,-1-1 0,0-2 16,-4-3-16,-1 0 0,0-4 16,0-2-16,2-2 0,0-4 15,2 0-15,0-2 0,-3-4 16,-2-2-16,0-3 0,-4-1 15,1-5-15,-1-2 0,1-5 16,1-3-16,5 1 0,2 2 16,5 1-16</inkml:trace>
  <inkml:trace contextRef="#ctx0" brushRef="#br0" timeOffset="14108.7488">18560 5635 0,'0'0'0,"0"0"16,0 0-16,25-3 0,-14 1 0,5 1 15,4 0-15,5 1 0,0 0 16,4 2-16,2 2 0,-1-3 16,-2-1-16,1-1 0,-6 1 15,-4 0-15</inkml:trace>
  <inkml:trace contextRef="#ctx0" brushRef="#br0" timeOffset="14391.0458">19109 5445 0,'0'0'0,"0"0"0,0 0 16,-18 15-16,18-15 0,-21 19 16,7-5-16,1 2 0,1 2 0,1 4 15,1 1-15,0 5 0,2-1 16,4 0-16,1 1 16,3-3-16,4 0 0,6 2 0,4-4 15,1-3-15,1-5 0,-2-5 16,1-6-16,-4 0 0,-3-1 0,0-1 15</inkml:trace>
  <inkml:trace contextRef="#ctx0" brushRef="#br0" timeOffset="14977.971">19476 5278 0,'0'0'0,"0"0"15,0 0-15,0 0 0,0 0 0,-20 22 16,20-22-16,-16 32 16,7-13-16,-3 3 0,-2 3 15,1 0-15,0 0 0,-2 9 16,0 1-16,3-2 0,1-3 15,0 4-15,1-3 0,1-6 0,2-2 16,0-3-16,2-5 16,0-1-16,2-3 0,1-3 15,0-1-15,1-3 0,1-4 0,0 0 16,1-5-16,2-1 0,0 0 16,1-4-16,3-1 0,0-1 15,0 0-15,3-1 0,1-2 16,0 2-16,1 1 0,2 0 15,0-2-15,-1 2 0,-1 2 16,2 0-16,-1 0 0,0 0 16,0 1-16,1 1 0,-1 1 0,0 2 15,-1 1-15,0 3 0,0 2 16,-1 2-16,-1 0 0,-1 2 16,-1 3-16,-2 1 0,0 2 15,-3 2-15,-2-1 0,-1 2 16,0 0-16,-3 1 0,-2 1 15,-2-3-15,-1-2 0,-2 2 16,-2 1-16,-1-1 0,0-1 0,1-2 16,-1-2-16,1 0 0,0-3 15,0 1-15,0 0 16,0-4-16,0-1 0,1-2 0,1-1 16,2-2-16,3 1 0,0-1 15,1 2-15,0 0 0</inkml:trace>
  <inkml:trace contextRef="#ctx0" brushRef="#br0" timeOffset="15140.9328">19765 5604 0,'0'0'0,"0"0"0,0 0 0,32-2 16,-17 3-16,4-1 0,3 1 15,7 2-15,1 0 0,-2 0 16,1-2-16,-5 1 0,-3-1 0,-3 0 15</inkml:trace>
  <inkml:trace contextRef="#ctx0" brushRef="#br0" timeOffset="15424.3708">20351 5493 0,'0'0'16,"0"0"-16,0 0 0,0 0 0,20 17 16,-20-17-16,15 21 15,-15-21-15,18 28 0,-8-12 0,0 2 16,0 3-16,0 1 0,2 6 16,0-1-16,-2-2 0,-1-2 15,-1-1-15,-2-2 0,0-2 16,-2-1-16,0-3 0,-2-2 15,0-2-15,0-1 0,0-1 16,-1-3-16,1-3 0,0-1 0,-2-1 16,2 1-16,-2-1 0</inkml:trace>
  <inkml:trace contextRef="#ctx0" brushRef="#br0" timeOffset="15708.2473">20602 5573 0,'0'0'0,"0"0"15,0 0-15,0 0 0,0 0 0,-27 17 16,27-17-16,-28 17 16,10-6-16,-2 1 0,-1 3 15,-1-2-15,-1 0 0,-6 3 16,1 1-16,2-3 0,3 1 15,1-2-15,0 1 0,3-2 0,2-1 16,-1 0-16,3-2 16,4-3-16,2-2 0,3-1 0,2-3 15,3-4-15,1-2 0,0 1 16,0 1-16,0 1 0</inkml:trace>
  <inkml:trace contextRef="#ctx0" brushRef="#br0" timeOffset="15992.8066">20921 5434 0,'0'0'0,"0"0"16,0 0-16,18 18 0,-18-18 0,19 21 15,-8-6-15,-1 3 16,-1 0-16,-1 10 0,-1 1 15,-2 1-15,-1 0 0,-4-1 16,-2 0-16,-4 5 0,-2-3 16,-3-2-16,-1-4 0,-1-2 0,0-1 0,-3 2 15,0-1-15,-2-2 16,0-4-16,-2 0 0,-4-1 16,2-2-16,1 2 0,-2-4 15,-2-2-15,4-2 0,3-2 0,4-1 16</inkml:trace>
  <inkml:trace contextRef="#ctx0" brushRef="#br0" timeOffset="17108.2283">8758 5442 0,'0'0'0,"0"0"0,0 0 15,0 0-15,25 11 0,-25-11 0,28 15 16,-13-4-16,1 1 0,1 2 16,2 2-16,0 2 0,-2 2 0,4 6 15,-1 5-15,-3-5 16,-3-1-16,0 6 0,-3 0 15,-2-1-15,-2-4 0,-4-2 0,-3-2 16,1-3-16,0-2 0,-1-3 16,-1 0-16,1-5 0,0-3 15,-1-1-15,0-2 0,-2-1 16,1-4-16,2 2 0,5 3 16,-4 0-16,1-1 0,-2-2 15</inkml:trace>
  <inkml:trace contextRef="#ctx0" brushRef="#br0" timeOffset="17359.925">9082 5459 0,'0'0'0,"0"0"0,0 0 15,-18 19-15,8-10 0,-2 4 16,-1 2-16,-2 3 0,0 1 15,-5 9-15,1 3 0,0-2 0,0-1 16,-3 3-16,0-2 16,2-2-16,1-1 0,3-4 0,2-2 15,3-3-15,1-3 0,2-1 16,2-3-16,2-2 0,1-3 16,4-2-16,3 0 0,0-2 15,-1 0-15,-1-1 0</inkml:trace>
  <inkml:trace contextRef="#ctx0" brushRef="#br0" timeOffset="17541.3409">9250 5599 0,'0'0'0,"0"0"0,0 0 15,30-6-15,-30 6 0,34-4 16,-15 3-16,2-1 0,1 1 0,6 1 15,0 3-15,-4-2 0,-2 0 16,-3-1-16,-4 1 0,-2-1 16</inkml:trace>
  <inkml:trace contextRef="#ctx0" brushRef="#br0" timeOffset="17724.961">9346 5795 0,'0'0'0,"0"0"16,0 0-16,0 0 0,28-4 0,-28 4 15,32-1-15,-32 1 0,37-1 16,-19-2-16,1 1 0,-2 1 16,-3-1-16,-2 0 0</inkml:trace>
  <inkml:trace contextRef="#ctx0" brushRef="#br0" timeOffset="18008.7807">9982 5641 0,'0'0'0,"11"-1"0,6-2 15,4 3-15,2 2 0,13-1 0,2-1 16,10-2-16,-2-1 0,4 2 16,1-1-16,8 1 0,-3 1 0,-2 0 15,-2-1-15,5 0 0,-3 0 16,-5 1-16,-4 3 16,-5-2-16,-4-1 0,-4 5 0,-3 4 15,-8-2-15,-7 1 0,-3-2 16,-2-2-16,-3 0 0</inkml:trace>
  <inkml:trace contextRef="#ctx0" brushRef="#br0" timeOffset="18341.6665">10231 5817 0,'0'0'0,"0"0"0,0 0 0,0 0 15,0 0-15,25 10 0,-25-10 0,28 5 16,-28-5-16,34 6 0,-13-3 16,1 1-16,1 0 0,-1 1 15,-1 2-15,-2 0 0,-3-2 16,2 3-16,-5 2 0,-4-1 16,-5 0-16,-7 1 0,-7 2 15,-4 0-15,-5 1 0,-3 1 16,-3-2-16,-2 0 0,0 0 15,-5 2-15,2-1 0,3 0 0,3-1 16,2 1-16,2 0 16,6-1-16,4 0 0,7-2 0,6 0 15,4-1-15,2-1 0,7-6 16,6-2-16,-3 0 0,-5 0 16,-2 0-16</inkml:trace>
  <inkml:trace contextRef="#ctx0" brushRef="#br0" timeOffset="18924.1998">10169 5200 0,'0'0'16,"-2"-5"-16,-1-4 0,-1 3 0,1-1 15,-1-2-15,-2 1 0,-1 1 16,0 0-16,-4 0 0,-1 3 16,-1 3-16,2 1 0,-2 4 15,-1 4-15,-2 2 0,0 2 16,-1 3-16,1 3 0,3 1 0,2 0 15,-1 1-15,3 2 16,0 0-16,1-3 0,0 4 0,3-3 16,0-2-16,3-2 0,2-2 15,1-3-15,0-3 0,0-1 16,3-3-16,0-1 0,2 0 16,0-3-16,4-2 0,2-2 15,1-3-15,-2-1 0,1-2 16,0-2-16,-1 0 0,0 0 0,0-3 15,0 1-15,-1 1 0,0 4 16,-1-3-16,-1 1 16,-1 1-16,-2 2 0,0 1 0,-2 3 15,1 0-15,-1 1 0,-1 3 16,-1 3-16,-1-1 0,0 1 16,0 2-16,-1 1 0,0 2 15,0 2-15,-1 1 0,-2 3 16,2 0-16,1 0 0,0 5 15,0-3-15,1 1 0,0-2 16,1-1-16,1 1 0,1-2 0,1 1 16,-1-4-16,-1-2 15,0 0-15</inkml:trace>
  <inkml:trace contextRef="#ctx0" brushRef="#br0" timeOffset="19124.8229">10326 5304 0,'0'0'0,"0"0"0,0 0 16,0 0-16,0 0 0,34-4 0,-34 4 15,37-1-15,-17 0 0,2 2 16,2 1-16,1 1 0,-2 0 16,4 0-16,0-3 0,-4 0 0,-3 0 15,-4-1-15,-1 1 16,-3-2-16</inkml:trace>
  <inkml:trace contextRef="#ctx0" brushRef="#br0" timeOffset="19358.2966">10481 5175 0,'0'0'15,"0"0"-15,0 0 0,0 0 0,-10 25 16,10-25-16,-6 24 0,6-24 16,-9 30-16,4-12 0,1 2 15,-1-1-15,2-2 0,1 0 16,2-2-16,1 2 0,2-3 16,2-5-16,0-3 0,-1-3 0,-1-1 15,-1 1-15</inkml:trace>
  <inkml:trace contextRef="#ctx0" brushRef="#br0" timeOffset="19924.894">10845 5055 0,'0'0'0,"0"0"0,0 0 15,-6 24-15,6-24 0,-6 22 0,1-7 16,1 1-16,-2 4 0,-1 7 16,-2 0-16,0-1 0,-1 1 15,1-1-15,0 1 0,2-5 16,-1-2-16,0 0 0,3-2 16,-1-3-16,2-2 0,2-6 15,-1-2-15,2-2 0,1-3 0,0 0 16,4-3-16,0-4 0,3-4 15,2-1-15,0-2 0,2-1 16,2-1-16,-1 2 0,0 1 16,-1 0-16,0 0 0,1 0 15,1-1-15,1 3 0,-1 2 16,-1 0-16,-1 2 0,0 0 16,0 0-16,0 6 0,0 2 15,0 1-15,-1-1 0,-2 4 16,-2 2-16,0 0 0,-2 3 0,-2 1 15,-1 3-15,-1 2 0,-2 2 16,-3 0-16,-2-1 16,-1-1-16,0-1 0,-2-2 0,0 0 15,0 0-15,0-4 0,1 0 16,1-3-16,2 0 0,0-3 16,2 1-16,-1-1 0,1-2 15,0-2-15,-1-1 0,0-1 16,-2-2-16,0-2 0,0-1 15,-3 0-15,1-2 0,0-3 16,0-3-16,2 0 0,1 3 0,1 2 16,0 2-16</inkml:trace>
  <inkml:trace contextRef="#ctx0" brushRef="#br0" timeOffset="22587.0361">16596 7524 0,'0'0'0,"0"0"0,0 0 16,0 0-16,0 0 0,0 0 15,0 0-15,0 0 0,-16-14 0,16 14 16,-20 3-16,20-3 0,-29 9 16,13-2-16,-3 1 15,1 0-15,2 3 0,0 3 0,0 1 16,-3 6-16,2 0 0,-1 3 15,1 2-15,3-1 0,2 1 0,1 7 16,3 2-16,2-2 0,1-2 16,3 2-16,1 3 15,1-3-15,1 0 0,-1 7 0,-1 0 16,1-2-16,0-4 0,-2 0 16,-2 0-16,-3-2 0,-2-1 15,-4-1-15,-4 1 0,-1-2 16,0-1-16,-7 0 0,-3-2 15,1-2-15,2-3 0,-7 2 16,0-2-16,3-7 0,-2-3 0,-4 1 16,1 0-16,3-5 0,-1-2 15,-2-4-15,2-4 0,7-4 16,4-5-16,5 5 0,4 0 16,3 3-16</inkml:trace>
  <inkml:trace contextRef="#ctx0" brushRef="#br0" timeOffset="22791.8931">15863 7956 0,'0'0'0,"0"0"16,0 0-16,0 0 0,30-11 0,-30 11 16,42-11-16,-14 7 0,2-1 15,14 2-15,5 2 0,-3 1 16,-1 0-16,13 2 0,0 2 15,-5-2-15,-3-1 0,6 1 16,-3-1-16,-12 1 0,-9-1 0,-7 0 16</inkml:trace>
  <inkml:trace contextRef="#ctx0" brushRef="#br0" timeOffset="23091.0016">16907 7606 0,'0'0'0,"0"0"0,0 0 15,-23 14-15,13-5 0,-2 4 16,-2 2-16,-6 7 0,0-2 0,2 7 15,2 4-15,3 0 0,1 1 16,1 9-16,3 1 16,2-2-16,3-1 0,5 8 15,5-1-15,3-3 0,2-2 0,6-2 16,5-1-16,-6-8 0,-3-7 0,-3-5 16</inkml:trace>
  <inkml:trace contextRef="#ctx0" brushRef="#br0" timeOffset="25441.3512">17258 8038 0,'0'0'0,"0"0"0,0 0 15,0 0-15,0-27 0,0 27 16,5-19-16,-5 19 0,7-23 16,-5 10-16,0-2 0,1-1 15,-2 1-15,-1 0 0,-1 0 16,-2 1-16,0 1 0,-2-2 15,-2 1-15,0 3 16,0 2-16,-2 1 0,-1 2 0,2 5 0,0 2 16,-1 4-16,-2 0 15,0 2-15,-1 0 0,-3 6 0,0 3 16,1-2-16,3 1 0,0 3 16,-1 1-16,1 2 0,2-1 15,2-1-15,0-3 0,3 2 0,1 0 16,3 5-16,3 0 15,-1-6-15,1-2 0,2-3 16,-1-2-16,3-1 0,1-3 0,3-1 16,2-4-16,-1-2 0,0-2 15,2-4-15,2-1 0,-1-1 16,2 0-16,-1-2 0,2-1 16,-2-3-16,-1 1 0,0-6 15,-1 1-15,0 1 0,-1 1 0,-2 1 16,-1 0-16,-3 2 0,1 2 15,-2 1-15,-2 1 0,-1 2 16,0 2-16,-1 2 16,0 1-16,-2 3 0,1-1 0,-1 3 15,-1 4-15,0 0 0,-1 1 16,0 2-16,-1 2 16,1 1-16,0 0 0,0 6 0,0 2 15,-1-3-15,1 0 0,1 0 16,0 0-16,1-1 0,0 1 15,1-2-15,0-1 0,1-2 16,2-1-16,-1-2 0,1 0 16,2-3-16,0-3 0,2-2 0,1-3 15,-1 0-15,-2 1 0,0 0 16</inkml:trace>
  <inkml:trace contextRef="#ctx0" brushRef="#br0" timeOffset="25641.5041">17547 7925 0,'0'0'0,"0"0"16,0 0-16,26-2 0,-26 2 0,28-1 15,-8 3-15,1-2 0,1 0 16,1 0-16,1-2 0,6 3 16,-2 3-16,0-3 0,0 1 15,-5-2-15,-2 1 0,-3-1 16,-1 1-16,-4-2 0,-2-1 15,-2 0-15,-1-1 0,-2 2 0</inkml:trace>
  <inkml:trace contextRef="#ctx0" brushRef="#br0" timeOffset="25874.368">17790 7764 0,'0'0'0,"0"0"0,0 0 16,0 0-16,-4 22 0,4-22 0,-1 24 16,1-24-16,0 30 0,0-12 15,1 2-15,0-1 0,0 2 16,0-1-16,0-1 0,0 5 16,1-1-16,0-2 0,1-2 15,0-2-15,1-3 0,-1-1 16,-1-2-16,0-3 0</inkml:trace>
  <inkml:trace contextRef="#ctx0" brushRef="#br0" timeOffset="26174.2961">18118 7868 0,'0'0'0,"0"0"0,0 0 16,0 0-16,24-6 0,-24 6 15,31-1-15,-31 1 0,35 0 0,-15 3 16,2 1-16,-2 2 0,-1-1 16,2 5-16,-3 1 15,-3-3-15,-4 2 0,-8 0 0,-6 2 16,-5 1-16,-2 2 0,-5 0 16,-5 1-16,-2 0 0,0-2 15,-6 4-15,1 0 0,2-2 16,2-1-16,2-3 0,4 0 15,1-3-15,4-2 0,5-2 16,6-3-16,6-3 0,4-3 0,-4-1 16,-1 3-16,1 0 0</inkml:trace>
  <inkml:trace contextRef="#ctx0" brushRef="#br0" timeOffset="26424.4362">18498 7835 0,'0'0'16,"0"0"-16,0 0 0,0 0 0,0 0 16,-25 20-16,25-20 0,-29 20 15,14-9-15,0 4 0,1 1 16,1-1-16,2 1 0,-1 5 16,2 2-16,2-1 0,3-3 0,2 2 15,3-2-15,3-2 16,1-1-16,5-2 0,3-1 15,0-2-15,1-3 0,-1-2 0,2-4 16,-3-2-16,-1 0 0,-3-1 16,0 0-16,-2 1 0</inkml:trace>
  <inkml:trace contextRef="#ctx0" brushRef="#br0" timeOffset="26682.9015">18711 7811 0,'0'0'0,"7"2"15,2 0-15,3 1 0,0 1 0,2 5 16,3 3-16,2 5 16,0 0-16,-3 3 0,-3 4 15,-4 0-15,-5 0 0,-6 7 16,-6 0-16,-3-2 0,-3-1 0,-5-3 15,-3 1-15,0-2 0,0-1 16,-4-1-16,2-4 16,3-7-16,4-5 0,3-2 0,3 0 15,4 0-15</inkml:trace>
  <inkml:trace contextRef="#ctx0" brushRef="#br0" timeOffset="26857.8196">19127 7967 0,'0'0'16,"0"0"-16,22-4 0,-8 2 0,2 2 16,5-1-16,5 1 0,6 0 15,0 1-15,0 0 0,0 0 16,2 1-16,-3 2 0,-5-2 16,-3-1-16,-4 1 0,-3-1 0,-4 0 15</inkml:trace>
  <inkml:trace contextRef="#ctx0" brushRef="#br0" timeOffset="27075.0475">19242 7803 0,'0'0'0,"0"0"0,0 0 16,0 0-16,-6 28 0,6-28 15,-5 27-15,5-27 0,-6 37 0,1-15 16,1 2-16,-2 0 0,1 0 16,-2 9-16,1 1 0,0-4 15,3-3-15,-1 1 0,2-6 16,0-4-16</inkml:trace>
  <inkml:trace contextRef="#ctx0" brushRef="#br0" timeOffset="27525.0943">20359 7634 0,'0'0'0,"0"0"15,0 0-15,0 0 0,0 0 0,0 0 16,-16-16-16,16 16 0,0 0 16,-29-5-16,29 5 0,-28-2 15,13 2-15,-4 2 0,-1 2 16,2 1-16,0 0 0,-4 6 16,1 1-16,2 2 0,2 2 0,0 1 15,2 4-15,1 0 16,3 1-16,1 6 0,3 4 15,-1 3-15,4 0 0,-1 1 16,1 1-16,-1 1 0,2-4 0,-2 11 16,-1-2-16,1-3 0,0-4 15,-2 1-15,0-2 0,-1-2 16,0-2-16,1 2 0,-2 1 16,1-5-16,0-2 0,-2-4 15,-1-1-15,-1-5 0,-1-2 16,-6-5-16,-3-4 0,0-3 15,0-2-15,5-1 0,3 0 16,3 0-16</inkml:trace>
  <inkml:trace contextRef="#ctx0" brushRef="#br0" timeOffset="27710.1444">19998 8007 0,'0'0'16,"0"0"-16,22 6 0,-7-2 0,2 1 0,9 2 15,5 0-15,1 0 16,1-1-16,0 0 0,-7-1 16,-4-1-16</inkml:trace>
  <inkml:trace contextRef="#ctx0" brushRef="#br0" timeOffset="28024.5901">20656 7747 0,'0'0'0,"0"0"0,0 0 15,0 0-15,0 0 0,0 0 0,-20 25 16,20-25-16,-14 28 0,14-28 16,-15 36-16,9-16 0,0 2 15,2 1-15,-1 3 0,2 4 16,1-1-16,3 1 0,3 1 16,3-3-16,2-2 0,6 3 15,4-2-15,-2-5 0,0-4 0,1-5 16,-1-5-16,-2-1 0,-3-1 15,-3-1-15</inkml:trace>
  <inkml:trace contextRef="#ctx0" brushRef="#br0" timeOffset="28607.8866">21069 7596 0,'0'0'0,"0"0"15,0 0-15,0 0 0,0 0 0,0 0 16,-5 24-16,5-24 0,-5 23 0,5-23 16,-9 36-16,4-16 15,-1 2-15,1 3 0,-1 1 16,1 1-16,0-2 15,-1 9-15,-1 1 0,1-4 0,-2-5 16,0 3-16,0-2 0,3-5 16,0-3-16,1-2 0,1-4 15,1-4-15,-1-1 0,2-2 16,0-3-16,1-3 0,0 0 0,0 0 16,3-6-16,-1 2 0,0 0 15,0-3-15,1-2 0,1 0 16,-1 0-16,1-2 0,1 0 15,-1 0-15,2 3 0,1-4 16,1-1-16,1 2 0,0 0 16,0 2-16,-1 1 0,0 3 15,2 0-15,1 1 0,1 1 16,0 2-16,1 1 0,3 3 0,-2 1 16,-1 2-16,0 1 0,-2 4 15,0 2-15,-3 1 0,0 2 16,-2-2-16,-3-2 0,-2 2 15,-1 0-15,-2 1 0,-1 2 16,-3-3-16,-2 0 0,-4-1 16,-3 0-16,-1-1 0,0-2 0,-2-1 15,-1 0-15,-3-2 0,-3-2 16,0-1-16,0-1 0,-4-1 16,-1-4-16,6 1 0,4 1 15,4-1-15</inkml:trace>
  <inkml:trace contextRef="#ctx0" brushRef="#br0" timeOffset="28893.0899">19882 8046 0,'0'0'0,"0"0"0,0 0 0,0 0 15,0 0-15,0 0 0,0 0 16,0 0-16,0 0 0,32-11 16,-32 11-16,39-2 0,-19 2 0,7 2 15,4 0-15,-1 1 16,1 1-16,11-1 0,3 0 15,-6 1-15,-7-2 0,-4-1 0</inkml:trace>
  <inkml:trace contextRef="#ctx0" brushRef="#br0" timeOffset="29241.4478">21500 8058 0,'0'0'0,"0"0"0,0 0 15,0 0-15,0 0 0,0 0 0,0 0 16,21-19-16,-21 19 0,24-6 16,-24 6-16,36-2 0,-19 0 15,3 1-15,2 0 0,2 1 16,2 0-16,4 2 0,-3 2 16,-3-2-16,-2-1 0,-4-1 15,-2 1-15,-3 0 0</inkml:trace>
  <inkml:trace contextRef="#ctx0" brushRef="#br0" timeOffset="29558.3768">22018 7786 0,'0'0'15,"0"0"-15,0 0 0,0 0 0,0 0 16,0 0-16,29 19 16,-29-19-16,28 20 0,-28-20 0,28 26 15,-13-12-15,-2 0 0,-1 3 16,0 2-16,-1 0 0,-1 0 0,1 5 16,-2 1-16,-3-2 15,-1-3-15,-2 2 0,-2 1 16,0-2-16,-1-3 0,-1-3 15,0-1-15,0-2 0,0-1 16,0-2-16,0 0 0,1-3 16,0-2-16,0-2 0,0 1 0,0 0 15</inkml:trace>
  <inkml:trace contextRef="#ctx0" brushRef="#br0" timeOffset="29824.9974">22261 7881 0,'0'0'0,"0"0"16,0 0-16,-18 12 0,18-12 0,-19 17 16,19-17-16,-29 23 15,12-9-15,0 0 0,-2 2 16,-4 2-16,2-3 0,-1 2 15,0 0-15,1-1 0,1-2 0,2 0 16,2 1-16,0-4 0,3-3 16,1-2-16,1-2 0,2-3 15,1-3-15,2 1 0,0 0 16,2 0-16</inkml:trace>
  <inkml:trace contextRef="#ctx0" brushRef="#br0" timeOffset="30108.3653">22445 7683 0,'0'0'0,"0"0"16,0 0-16,21 8 0,-21-8 16,20 13-16,-7-3 0,0 3 0,2 2 15,-2 3-15,-1 3 16,1 7-16,-2 0 0,-3 3 15,-3 2-15,-2-2 0,-4-2 0,-4 7 16,-3-1-16,-2-4 0,1 0 16,-2-2-16,-2-3 15,1-3-15,0-3 0,0-2 0,0-2 16,1-2-16,2-1 0,0-4 16,-1-1-16,3-3 0,0-2 15,1 1-15,2-2 0,1 0 0</inkml:trace>
  <inkml:trace contextRef="#ctx0" brushRef="#br0" timeOffset="30308.1741">22858 7891 0,'0'0'0,"0"0"15,0 0-15,31-14 0,-15 8 0,6 2 16,4 1-16,2 2 15,0 2-15,11 1 0,1 0 16,-5 3-16,-3 2 0,1 4 0,-6 1 16,-7-2-16,-2-2 0,-4-1 15</inkml:trace>
  <inkml:trace contextRef="#ctx0" brushRef="#br0" timeOffset="30465.1254">22966 8106 0,'0'0'0,"0"0"0,0 0 16,0 0-16,32 2 0,-32-2 0,40 3 15,-15-2-15,3 1 0,1-2 16,-1-1-16,4 0 0,-5 0 0,-5 0 16</inkml:trace>
  <inkml:trace contextRef="#ctx0" brushRef="#br0" timeOffset="30841.3334">23648 7873 0,'0'0'16,"0"0"-16,0 0 0,0 0 0,25-5 15,-25 5-15,28 0 0,-13 2 16,2 0-16,0 1 0,1 4 16,0 0-16,-1 0 0,-2 3 15,-3-1-15,-2 5 0,-5-2 0,-5 3 16,-5 1-16,-3-2 0,-2-2 16,-4 0-16,-5-2 0,-1 1 15,-1-2-15,1 2 0,2 0 16,0-1-16,1-3 0,-1 3 15,0 1-15,5-5 0,2 1 16,1-2-16,2 0 0,5 0 16,3-1-16,5 2 0,6-2 15,9 2-15,7 3 0,5-2 16,4 0-16,3-1 0,0-1 0,2 1 16,-8-2-16,-6 0 0</inkml:trace>
  <inkml:trace contextRef="#ctx0" brushRef="#br0" timeOffset="31160.301">24735 7896 0,'0'0'0,"0"0"0,0 0 0,0 0 15,0 0-15,0 0 0,-19-17 0,19 17 16,0 0-16,-30 3 0,30-3 16,-25 8-16,11-3 0,-3 2 15,-2 1-15,1 2 0,0 1 16,0 3-16,2-1 0,-3 5 16,1 0-16,3 3 0,2 2 15,4 0-15,5-1 0,1 1 16,4 2-16,4 0 0,4-2 0,9 6 15,8 1-15,2-3 16,3-3-16,-6-3 0,-6-5 0,-2-2 16</inkml:trace>
  <inkml:trace contextRef="#ctx0" brushRef="#br0" timeOffset="31323.129">25361 8313 0,'0'0'0,"0"0"16,0 0-16,0 0 0,0 0 0,0 0 15,-23 4-15,23-4 0,0 0 0,-23 5 16</inkml:trace>
  <inkml:trace contextRef="#ctx0" brushRef="#br0" timeOffset="32824.9523">11517 7526 0,'0'0'0,"0"0"0,0 0 15,0 0-15,21 14 0,-21-14 16,27 17-16,-13-6 0,-1 2 0,3 3 16,1 4-16,1 1 0,0-2 15,4 10-15,0 4 16,-3 0-16,-3-1 0,1 12 0,-3 1 16,-2-3-16,-2-1 0,-2 9 15,-4 4-15,-2-10 0,-2-6 0,-3 2 16,-4 3-16,-4-8 15,-2-3-15,-7 5 0,-2 2 16,2-6-16,2-1 0,-4-2 16,-3-4-16,0-1 0,0-3 0,-1-5 15,2-5-15,6-3 0,5-2 16,3-2-16</inkml:trace>
  <inkml:trace contextRef="#ctx0" brushRef="#br0" timeOffset="33225.3456">11329 7796 0,'0'0'0,"0"0"16,0 0-16,0 0 0,0 0 15,0 0-15,-26 1 0,26-1 16,-26 12-16,26-12 0,-32 25 16,14-10-16,0-1 0,0 1 15,1 1-15,-3 5 0,0 0 0,4 3 16,4 1-16,3-2 0,4-2 15,2 1-15,1 0 0,5-1 16,2-1-16,7 2 0,4-2 16,1-3-16,2-1 0,3-2 15,2-2-15,0-1 0,-1-4 16,0-1-16,0-2 0,-4-1 16,-4-1-16,-3 0 0</inkml:trace>
  <inkml:trace contextRef="#ctx0" brushRef="#br0" timeOffset="33807.646">8963 8216 0,'0'0'0,"0"0"0,0 0 15,0 0-15,0 0 0,0 0 16,0 0-16,0 0 0,29-5 0,-29 5 16,29-7-16,-9 4 0,2 2 15,5-2-15,3-3 0,1 1 16,4-1-16,12-1 0,5 2 16,-1-1-16,-4 1 0,16 0 15,2 0-15,7 1 0,-6 1 0,6 1 16,-3 0-16,-10 1 0,-6-1 15,-3 1-15,-4 0 16,-4 1-16,-4 1 0,-5 1 16,-4 2-16,-7-1 0,-5 1 0,-5-2 15,-2 1-15,-3-1 0</inkml:trace>
  <inkml:trace contextRef="#ctx0" brushRef="#br0" timeOffset="34191.0768">9419 8382 0,'0'0'0,"0"0"16,0 0-16,22-2 0,-22 2 0,29-1 16,-29 1-16,42-1 15,-18 1-15,2 0 0,0 0 16,6 0-16,-6 1 0,0 0 15,-1 1-15,-5 1 0,-3 2 0,-6 1 16,-6 0-16,-5 2 16,-4 0-16,-10 1 0,-6 3 0,-3 0 15,-1 1-15,-7 1 0,0 2 16,2-3-16,0-2 0,3 2 16,1-3-16,6 0 0,2-1 15,4-1-15,3 0 0,2-1 16,4 0-16,3-3 0,4-1 15,4 0-15,2-1 0,7-2 16,5-2-16,1-1 0,3 1 0,4-3 16,1-2-16,-6 2 0,-4 0 0,-5 1 15</inkml:trace>
  <inkml:trace contextRef="#ctx0" brushRef="#br0" timeOffset="34757.8272">9241 7731 0,'0'0'0,"0"0"16,0 0-16,0 0 0,0 0 15,0 0-15,-12-18 0,12 18 0,0 0 16,-26 7-16,26-7 0,-26 11 16,13-4-16,-1 4 0,1 3 15,1 0-15,0 1 0,-2 4 16,-1 4-16,3-3 0,1-1 0,2 0 16,3-1-16,1 0 15,3-3-15,0-1 0,1-2 16,1-1-16,1-1 0,1-2 15,1-2-15,1-3 0,0 0 0,3-3 16,1-3-16,4 0 0,-1-3 16,6-4-16,2-1 0,-3-1 15,0 3-15,-1-2 0,-3-1 16,1 0-16,-1 0 0,-1 0 16,0 0-16,0 1 0,-5 2 0,1 1 15,-1 1-15,0 1 16,-3 1-16,1 2 0,-2 1 15,-2 2-15,0 0 0,0 5 16,-2-1-16,0 2 0,-1-1 0,1 4 16,-2 1-16,0 0 0,2 0 15,0 3-15,0 1 0,1-1 16,0 2-16,1-2 16,0 1-16,0-2 0,0 0 0,2 0 15,1-2-15,2 0 0,1-3 16,-4-2-16,2-1 0,-2 0 0</inkml:trace>
  <inkml:trace contextRef="#ctx0" brushRef="#br0" timeOffset="34943.1056">9407 7815 0,'0'0'0,"0"0"16,0 0-16,26-5 0,-26 5 15,29-4-15,-12 3 0,1-1 16,0-1-16,2 2 0,1 1 16,-1 0-16,-2-1 0,1 1 0,-1 0 15,-4 0-15,-1 0 0,-4 0 16</inkml:trace>
  <inkml:trace contextRef="#ctx0" brushRef="#br0" timeOffset="35207.8395">9554 7671 0,'0'0'0,"0"0"16,0 0-16,0 0 0,0 0 0,0 29 15,0-29-15,0 24 16,0-24-16,-2 28 0,-1-10 15,1 0-15,0 0 0,0-2 16,-1 1-16,-1 0 0,0 0 0,-1 3 16,1 0-16,1-2 0,0-3 15,3-5-15,3-5 0,-2-2 16,0 1-16,0-1 0</inkml:trace>
  <inkml:trace contextRef="#ctx0" brushRef="#br0" timeOffset="35692.7813">9872 7636 0,'0'0'0,"0"0"0,0 0 0,0 0 0,-1 29 16,1-29-16,-5 27 15,0-11-15,1 2 0,-1 2 16,-2 1-16,0 0 0,1-2 0,-3 5 16,1-2-16,0-1 0,2-2 15,0-1-15,1-1 0,0-4 16,1-1-16,1-2 0,0-2 16,1-2-16,0-1 0,1-1 15,1-4-15,0 0 0,0 0 0,2-7 16,-1 0-16,3 1 15,0 0-15,3-2 0,0 1 16,2-2-16,0 3 0,0-2 16,0 0-16,-1 0 0,2 1 0,4-2 15,0 2-15,-1 1 0,-1 0 16,3 3-16,0 2 0,-1 2 16,0 2-16,-2 0 0,-1 1 15,-2 0-15,-2 3 0,0 1 16,-3 5-16,-1-2 0,-2 0 0,-6 2 15,-4-1-15,-1 0 0,-2 1 16,-3-1-16,-3 0 16,-4-2-16,-2-2 0,-3 0 0,0-1 15,-2 1-15,6-1 0,4-1 16</inkml:trace>
  <inkml:trace contextRef="#ctx0" brushRef="#br0" timeOffset="36041.6407">8878 7638 0,'0'0'15,"0"0"-15,0 0 0,-30 18 0,16-7 16,-5 4-16,-3 5 0,-5 6 16,0 4-16,3 1 0,1 2 15,-2 9-15,3 0 0,0 6 16,5 2-16,4-6 0,3-2 0,5 1 16,4 1-16,2-2 15,1-3-15,8 6 0,5-2 16,6-6-16,4-5 0,5-1 15,4-3-15,1-6 0,3-3 0,-11-5 16,-6-4-16,-5-2 0</inkml:trace>
  <inkml:trace contextRef="#ctx0" brushRef="#br0" timeOffset="36257.8351">10379 8526 0,'0'0'0,"0"0"16,0 0-16,0 0 0,0 0 0,0 0 16,0 0-16,7 25 15,-7-25-15,-12 23 0,-4-8 16,-5-2-16,-4-1 0,4-1 0,3-1 15,1 0-15</inkml:trace>
  <inkml:trace contextRef="#ctx0" brushRef="#br0" timeOffset="41491.7898">5660 13520 0,'0'0'0,"0"0"0,0 0 16,-20 7-16,20-7 0,-26 7 16,7-5-16,-3 1 0,-5-1 15,-2 0-15,-4 1 0,-10 0 16,-2 0-16,-13 0 0,-7 1 15,2-1-15,1 0 0,-18 1 16,-3 0-16,4 2 0,3 1 0,-18 1 16,-14-1-16,12-1 0,8-1 15,-41-1-15,9-2 0,15-2 16,14 1-16,-1 3 0,1 1 16,14 0-16,8-1 0,3 2 15,2 2-15,6-2 0,7-1 16,-1-2-16,1-2 0,10 2 15,7 3-15,6-1 0,2 0 16,-1-1-16,1-3 0,7 3 0,0 1 16,9-3-16,3-2 0,4 0 15,1 0-15,2 0 0,0 3 0,0-3 16,0 0-16,0 0 16,0 0-16,2-4 0,-1 0 15,1 1-15,-2 1 0,0 2 16</inkml:trace>
  <inkml:trace contextRef="#ctx0" brushRef="#br0" timeOffset="42209.9253">5826 15287 0,'0'0'0,"0"0"15,0 0-15,0 0 0,0 0 0,0 0 16,0 0-16,-33 0 0,33 0 16,-35-2-16,12-1 0,-2-2 15,-3-1-15,-6-1 0,-7-1 16,-10-3-16,1 0 0,-20 0 16,-8 0-16,-7 0 0,9 3 0,-20-1 15,-4 2-15,12 2 16,9 3-16,-42 2 0,-11 3 15,27-3-15,19 0 0,1-2 16,2 0-16,9 2 0,11 0 0,-4-2 16,0-3-16,10 1 0,6-1 15,-1-7-15,0-3 0,12 2 16,6 3-16,-2 1 0,1 2 16,3 0-16,7-1 0,4 4 15,2-1-15,4 1 0,1-2 0,4 3 16,2 1-16,6 5 15,0 0-15,4 0 0,0-1 16,-2-2-16,2-4 0,-2 4 0,1 5 16,1 1-16,1 3 0,3 2 15,2 5-15,-2 0 0,1-1 16,-2-2-16,1-3 16,-3-2-16</inkml:trace>
  <inkml:trace contextRef="#ctx0" brushRef="#br0" timeOffset="44275.1137">9726 11954 0,'0'0'0,"0"8"15,0 6-15,0 3 0,0 1 0,-1 15 16,0 9-16,0 11 0,-1 1 16,0 17-16,0 7 0,0-4 15,0-4-15,1 22 0,-1 6 16,1 2-16,0-10 0,-1 52 16,0-2-16,0-21 0,1-15 0,-2 6 15,0 6-15,0-16 16,0-9-16,1 11 0,0 7 15,1-12-15,1-10 0,-1 10 16,1 9-16,-1-16 0,0-11 0,-2 7 16,1 3-16,0-11 0,1-8 15,-1 4-15,-3 4 16,3-13-16,1-7 0,4 1 0,3 1 16,-2-13-16,2-9 0,0-5 15,2-4-15,-1-7 0,-3-5 16,3-10-16,-1-6 0,4 9 0,2 4 15,-3-4-15,-3-3 16,-2-3-16</inkml:trace>
  <inkml:trace contextRef="#ctx0" brushRef="#br0" timeOffset="46171.6137">10106 11426 0,'0'0'0,"0"0"0,27-16 15,-14 9-15,2 0 0,12-4 0,6-1 16,3 2-16,4 0 0,17-3 16,7 0-16,-1 0 0,0-1 0,18 1 15,5 3-15,6 1 16,-7 1-16,15 1 0,1 0 15,-13 3-15,-8 0 0,45-1 16,-5 0-16,-12 3 0,-9 1 0,2-1 16,0-1-16,-6 1 0,-5 0 15,13 0-15,9-1 0,-5 2 16,-3 1-16,6-1 0,5 1 16,-12 1-16,-7 1 0,10 3 15,6 3-15,-12-4 0,-10 1 16,4 1-16,1 1 0,-9 0 15,-6-1-15,1-1 0,-2-1 16,-7 2-16,-6-1 0,2 3 0,2 2 16,-11-1-16,-6-2 0,4 2 15,3 0-15,-5 0 0,-2 1 16,-2 1-16,-3 2 0,-3 0 16,-1-1-16,-5 2 0,-3 0 15,-5 2-15,-3 0 0,2 6 16,-1 4-16,-7-6 0,-5-4 0,-2 7 15,1 4-15,-2-3 0,0-4 16,3 9-16,2 5 16,-3-1-16,-1-2 0,-2 8 0,-1 3 15,-7-16-15,1 3 16,3 9-16,2 6 0,-1-3 0,-1-3 16,3 32-16,-1 1 0,-6-24 15,0-2-15,-2 25 0,-2-2 16,1-5-16,2-6 0,-1 5 15,0 2-15,0-2 0,1-4 0,0 8 16,2 4-16,-2-7 16,1-4-16,0 5 0,-1 2 0,0-5 15,-1-3-15,-1 7 0,-1 3 16,0-8-16,1-7 0,0 6 16,0 0-16,0-5 0,-1-5 15,2 4-15,0 1 0,0-8 16,0-6-16,0 3 0,-1 2 15,0-8-15,-1-6 0,0 1 0,-1 0 16,0-4-16,0-5 0,0 2 16,0 0-16,0-5 0,0-3 0,-1 0 15,-1 1 1,1-8-16,0 1 0,-1-1 16,-1 2-16,2-3 0,1 0 0,-1 3 15,0 0 1,1-1-16,0 1 15,0-1-15,0 0 0,0 0 0,0 0 16,0-2-16,0 1 0,-1 1 16,0 3-16,0-1 0,0 1 0,-2 2 15,0 5-15,0-2 0,-1 0 0,1 4 16,0 2-16,-2 2 16,1-2-16,1 5 0,1 5 15,-2-2-15,1-1 0,-1 11 16,-1 2-16,1-4 0,0-3 0,0 6 15,0 3-15,0-2 0,2-3 16,1 9-16,2 0 16,-1-4-16,0-5 0,0 12 0,0 2 15,0-13-15,0-4 0,0 6 16,0 0-16,0-5 0,-1-3 0,-1 0 16,-2 1-16,1-8 15,1-6-15,0-1 0,1-1 16,1-3-16,0-2 0,-3 1 15,0 1-15,1-5 0,1-2 0,0-5 16,1-1-16,-1-3 0,0 1 16,1-2-16,0-2 15,1 3-15,-1-3 0,-3 1 0,3-1 16,0 0-16,-1 3 0,1-3 16,0 0-16,0 0 0,0 0 0,0-3 15,0 3-15,3 0 16,-3 0-16,0 0 0,0-2 15,0 2-15,0-2 0,0 2 16,-2-4-16,0 1 0,0 1 0,-2 0 16,-3 1-16,0-1 0,0 1 15,-5-1-15,-5 0 0,0-1 16,0 0-16,-3 1 0,-2-2 16,-2 1-16,-3 0 0,-10-3 15,-4 1-15,0-1 0,1 0 0,-16-2 16,-6 0-16,6-1 15,4 0-15,-21-1 0,-9 1 16,-3 0-16,9 0 0,-20-3 0,-6 0 16,13-1-16,10 0 0,-50-4 15,1 2-15,20 5 0,12 3 16,-6-1-16,-5-1 0,9 4 16,5-1-16,-16-1 0,-12 0 15,11 0-15,10-1 0,-13-2 16,-9 0-16,18 0 0,11 0 0,-12 1 15,-8-1-15,11 2 0,9 1 16,-11-1-16,-6 0 16,19-3-16,15-2 0,-12 4 0,-8 2 15,18 3-15,12 2 0,-4-1 16,-1-1-16,5 4 0,6 1 0,0-2 16,3-2-16,11 0 15,6-2-15,7 3 0,3 1 16,3 0-16,0-1 0,-3 1 15,-3-1-15,5 1 0,3 0 0,4 2 16,4 0-16,2-1 0,4-1 16,1 0-16,2 0 0,2 0 15,2 0-15,4 1 0,-4 1 16,4-1-16,-2-1 0,2 1 16,-3 1-16,3-1 0,-2 0 0,0 0 15,-2 0-15,2 0 16,0 1-16,-2 0 0,0-1 15,0 0-15,-2 0 0,-2-2 16,-1 1-16,0-1 0,2 1 0,2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7T23:43:59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3282 7652 0,'0'0'0,"0"0"0,0 0 0,5-25 0,-3 14 16,0-3-16,1-5 16,3 2-16,-2 1 0,2-6 15,-2 0-15,1 1 0,-1 0 0,-1 1 16,-1 1-16,-2 1 0,0 0 15,-3 1-15,0-1 0,-2 3 16,1 3-16,-3 2 0,-2 2 16,1 2-16,0 2 0,-3 3 15,-2 2-15,-1 3 0,1 2 0,-2 2 16,-1 2-16,0 1 16,0 4-16,1 2 0,-2 3 15,2 2-15,1-2 0,-4 9 16,-1 1-16,2-1 0,2-2 0,4 0 15,1 1-15,4-5 0,2-1 16,1-2-16,3-2 0,1-2 16,2-3-16,3-1 0,1-2 15,1-3-15,5 0 0,0-5 16,2-2-16,2-4 0,1-1 16,5-2-16,2-3 0,-2-1 15,-1-1-15,0-2 0,0-3 0,2 1 16,0-1-16,-2 0 0,-1-1 15,-6 0-15,-1 3 0,-2-1 16,1 1-16,-7 1 0,0 1 16,-2 2-16,2-1 0,-3 3 15,-2 1-15,1 0 0,0 2 16,-2 3-16,0 0 0,0 3 16,-2 1-16,0 2 0,-1-1 0,-1 6 15,1 1-15,-1 3 0,0 1 16,-1 4-16,-2 2 15,2 0-15,0 1 0,0 3 0,-2 5 16,2-1-16,0 0 0,-1 11 16,0 3-16,0-3 0,2-2 15,-3 2-15,-1 2 0,1-1 16,2-1-16,-2 7 0,-2 2 16,2-7-16,1-3 0,-4-2 15,0 0-15,-1-2 0,0-2 0,-8 2 16,1-1-16,2-9 0,0-2 0,-6 3 15,-3 0 1,6-8-16,-6-2 0,-1-4 0,-3-3 16,2 0-16,-1-2 0,-2-3 15,-1-4-15,3 1 0,-1-1 16,-2-4-16,1-3 0,8 2 0,4 1 16,2 1-16</inkml:trace>
  <inkml:trace contextRef="#ctx0" brushRef="#br0" timeOffset="332.9959">3641 7388 0,'0'0'0,"0"0"0,0 0 0,-15 15 15,15-15-15,-13 17 0,4-3 16,0 2-16,1-1 0,-3 5 16,0 3-16,0 1 0,1 0 0,-2 8 15,1 1-15,2-1 0,4 0 16,2 8-16,5-1 15,1-6-15,4-1 0,2-3 0,3-2 16,-1-4-16,3-2 0,-4-4 16,-1-4-16,-2-2 0</inkml:trace>
  <inkml:trace contextRef="#ctx0" brushRef="#br0" timeOffset="716.4427">3792 7558 0,'0'0'0,"0"0"0,0 0 16,0 0-16,14-21 0,-14 21 16,18-15-16,-8 7 0,-1 1 15,2 0-15,0 0 0,2 2 0,0 2 16,0 0-16,0 4 15,-1 1-15,0 2 0,-2 3 0,-1 3 16,1 4-16,-3 1 0,-2 3 16,-2 1-16,1 1 0,-1-1 15,-3 3-15,1-1 0,1 0 16,-1 0-16,3 0 0,-1 0 16,1-1-16,1-2 0,1 2 15,3-1-15,-3-6 0,0-1 0,4 0 16,0-2-16,3-3 0,2-2 15,1-2-15,3-3 16,-2-2-16,0-1 0,-4-4 0,3-4 16,-5 2-16,0 1 0,-3 2 15</inkml:trace>
  <inkml:trace contextRef="#ctx0" brushRef="#br0" timeOffset="967.2308">4197 7529 0,'0'0'0,"0"0"16,0 0-16,0 0 0,-22 14 0,22-14 15,-28 18-15,28-18 16,-30 23-16,11-9 0,-2 2 16,-1 1-16,0 1 0,-7 3 0,2 1 15,-2-1-15,3 1 0,-5 2 16,2-1-16,5-1 0,0-3 15,5-2-15,1-3 0,4-3 16,3-1-16,0-3 0,3-1 16,2-4-16,2 0 0,2-1 15,-2 0-15,2 0 0</inkml:trace>
  <inkml:trace contextRef="#ctx0" brushRef="#br0" timeOffset="1257.2248">4327 7415 0,'0'0'0,"0"0"0,0 0 0,0 0 16,0 0-16,23 20 0,-23-20 16,18 22-16,-18-22 0,15 31 0,-8-12 15,-4 1-15,1 1 0,-3 2 16,-2 2-16,-2 6 0,2-1 15,-4 1-15,-2 1 16,1-3-16,-4-1 0,-3 3 0,-2-1 16,2-4-16,0-2 0,0-4 15,2 0-15,1-5 0,3-1 16,-2-4-16,2-2 0,1-7 16,1-3-16,2-1 0,2 1 15,-2 1-15</inkml:trace>
  <inkml:trace contextRef="#ctx0" brushRef="#br0" timeOffset="1416.1967">4644 7625 0,'0'0'0,"0"0"16,0 0-16,27-9 0,-14 6 0,6 1 16,4-1-16,1 2 0,0 0 15,6 1-15,2 1 0,-4 2 16,-6-2-16,-3 2 0,-3-2 15,-2 1-15</inkml:trace>
  <inkml:trace contextRef="#ctx0" brushRef="#br0" timeOffset="1583.8259">4630 7846 0,'0'0'0,"0"0"15,0 0-15,0 0 0,29 6 16,-29-6-16,41-2 0,-16 1 15,0-2-15,4 2 0,5-1 16,8-2-16,-3 0 0,-6 1 16,-6-1-16,-3 1 0</inkml:trace>
  <inkml:trace contextRef="#ctx0" brushRef="#br0" timeOffset="2050.4839">5927 7175 0,'0'0'0,"0"0"0,0 0 15,0 0-15,0 0 0,0 0 0,-22-8 16,22 8-16,0 0 0,-26 7 15,26-7-15,-22 12 0,22-12 16,-25 18-16,10-4 16,0-1-16,1 1 0,1 2 0,1 5 15,-2 4-15,2 1 0,1 4 16,2 3-16,2 0 0,0 0 16,-1 9-16,3 2 0,-1-2 15,1-1-15,-1 10 0,0 2 16,-1-7-16,3-4 0,-1 3 0,-1 4 15,-3-7-15,-1-2 0,-1 7 16,0 0-16,-2-7 0,1-5 16,-1 0-16,0 0 0,0-6 15,1-2-15,-4-5 0,0-2 16,-3-3-16,0-3 0,-3-2 16,0-1-16,3-4 0,-3 2 15,-3-7-15,-7-2 0,2-4 16,0-3-16,0-3 0,-3-2 0,7 4 15,7 0-15,4 3 0</inkml:trace>
  <inkml:trace contextRef="#ctx0" brushRef="#br0" timeOffset="2250.4232">5400 7634 0,'0'0'0,"0"0"0,0 0 16,36-5-16,-23 5 0,6 0 0,4 0 16,6 1-16,1 1 0,-2 0 15,1 2-15,1-3 0,1 1 16,5-1-16,-1-2 0,-8 0 0,-3 1 16,-5 0-16</inkml:trace>
  <inkml:trace contextRef="#ctx0" brushRef="#br0" timeOffset="2600.2281">6230 7292 0,'0'0'0,"0"0"0,0 0 15,0 0-15,0 0 0,-23 25 16,23-25-16,-21 28 0,21-28 16,-24 34-16,9-13 0,2 2 15,1 1-15,-2 10 0,0 0 16,2 0-16,1-2 0,0 7 16,3 1-16,3-4 0,1-1 0,2-1 15,4 0-15,1-4 0,0-2 16,4 3-16,3-4 15,-1-7-15,-2-1 0,4-2 0,-1-1 16,-2-5-16,0-3 0,0-1 16,1-4-16,-1-1 0,-1 1 0,-2-1 15</inkml:trace>
  <inkml:trace contextRef="#ctx0" brushRef="#br0" timeOffset="2850.2791">6318 7602 0,'0'0'16,"0"0"-16,28-2 0,-10 0 16,3 0-16,14 0 0,4 0 15,1 2-15,1 0 0,9 1 16,3-1-16,5 0 0,-4 0 0,-4 2 15,0 1-15,-9 0 0,-4 0 16,3 3-16,-5 1 0,-12-4 16,-5-2-16,-4 0 0,-3 0 15,-2-1-15</inkml:trace>
  <inkml:trace contextRef="#ctx0" brushRef="#br0" timeOffset="3183.3018">6444 7732 0,'0'0'0,"0"0"0,0 0 16,0 0-16,0 0 0,33-1 16,-33 1-16,34 4 0,-34-4 0,39 3 15,-18 0-15,-3 2 0,1-1 16,0 2-16,1 2 15,0 3-15,-3 0 0,-6 2 0,-5 2 16,-6-1-16,-5 0 0,-4 0 16,-6 2-16,-3 0 0,-3-1 15,-1 2-15,-1-1 0,-5 2 16,0-1-16,2-1 0,0 1 16,3-4-16,2-2 0,5-2 15,3-1-15,2-2 0,1-1 0,5-1 16,2-3-16,3-1 0,3-4 15,0 2-15,-1 0 0,1 0 16</inkml:trace>
  <inkml:trace contextRef="#ctx0" brushRef="#br0" timeOffset="3485.3705">6826 7737 0,'0'0'0,"0"0"16,0 0-16,0 0 0,0 0 0,-29 17 16,29-17-16,-30 17 0,14-7 15,1 2-15,0 3 0,0 0 16,3 0-16,0 0 0,3 0 16,-1 5-16,2-2 0,4 1 15,2 1-15,2-3 0,1-1 0,3-2 16,4 0-16,0 0 0,2-2 15,4-1-15,2-3 16,0 1-16,1-4 0,0 1 0,2-4 16,1 0-16,0-1 0,0-1 15,-1-1-15,0-2 0,-5-3 0,1 2 16,-5 0-16,-1 2 0</inkml:trace>
  <inkml:trace contextRef="#ctx0" brushRef="#br0" timeOffset="3799.7463">6899 7135 0,'0'0'0,"0"0"0,0 0 0,0 0 0,0 0 16,-10 28-16,10-28 0,-9 27 15,9-27-15,-10 30 0,5-14 16,-1 1-16,2-1 0,-1 1 16,0 0-16,1 0 0,-1-2 0,2 5 15,-3-3-15,2-2 16,1-2-16,-1-2 0,2-2 0,0-1 15</inkml:trace>
  <inkml:trace contextRef="#ctx0" brushRef="#br0" timeOffset="4116.3279">7331 7429 0,'0'0'0,"0"0"0,0 0 16,17 17-16,-11-7 0,2 2 0,1 2 16,-1 2-16,-2 1 0,1 8 15,-3 3-15,-1-1 0,-2 1 16,-5 0-16,-2 0 0,-3 0 0,-1 0 16,-4 3-16,-1 0 15,2-4-15,-2-1 0,-3-3 0,-2-1 16,0-2-16,2-1 0,0-3 15,1-2-15,4-2 0,2-1 16,2-3-16,4-1 16,-2-3-16,3 1 0,-1-3 0,2-2 15,3-3-15,1-1 0,0 2 16,0 0-16,1-1 0</inkml:trace>
  <inkml:trace contextRef="#ctx0" brushRef="#br0" timeOffset="4333.8646">7648 7574 0,'0'0'0,"0"0"16,0 0-16,27-6 0,-27 6 0,34-3 15,-9 2-15,-1 0 0,0 1 16,7 2-16,0 3 0,-1-1 15,-3 1-15,-1 1 0,-3 2 16,-6-2-16,-6-1 0,0-2 16,-3 1-16,0-1 0</inkml:trace>
  <inkml:trace contextRef="#ctx0" brushRef="#br0" timeOffset="4516.6677">7617 7814 0,'0'0'0,"0"0"0,0 0 16,30 0-16,-30 0 0,37-1 15,-12 1-15,2 0 0,0 0 16,11 2-16,2-1 0,-2 3 16,0-1-16,0 2 0,-7-1 0,-5-2 15</inkml:trace>
  <inkml:trace contextRef="#ctx0" brushRef="#br0" timeOffset="10300.6813">8813 7224 0,'0'0'0,"0"0"0,0 0 0,0 0 16,0 0-16,-8-18 0,8 18 15,0 0-15,0 0 0,-21 4 16,21-4-16,-25 19 0,8-7 16,-1 5-16,-2 3 0,-5 8 15,0-1-15,0 4 0,-2 5 16,-3 6-16,2 1 0,5 1 15,3 4-15,1 3 0,6-5 0,4 1 16,4 2-16,0-6 0,2-4 16,3 5-16,2-1 0,4-5 15,3-4-15,-1 0 0,6-1 16,-2-3-16,1 0 0,2-6 16,1-3-16,-2-3 0,-2-1 0,2-4 15,-1-2-15,0-5 0,2 0 16,3-5-16,1-5 15,-4 1-15,-3 1 0,-2 0 0</inkml:trace>
  <inkml:trace contextRef="#ctx0" brushRef="#br0" timeOffset="10666.7766">8782 7633 0,'0'0'0,"0"0"0,0 0 0,32-8 15,-32 8-15,32-5 0,-11 3 16,2 2-16,1 0 0,6 3 16,-1 0-16,-4 2 0,-3 2 0,-2 2 15,-2 2-15,-4 1 0,-3 2 16,-5 1-16,-4 2 15,-3-1-15,-3 1 0,-8 6 0,-5 4 16,-5-2-16,-5-1 0,-4 0 16,-2-1-16,1-1 0,1-2 15,2 1-15,4-2 0,7-5 16,3-3-16,4-3 0,2 0 16,5-4-16,0-3 0,10-4 15,9-5-15,1-3 0,3-2 0,-4 1 16,-1 2-16,-5 3 0</inkml:trace>
  <inkml:trace contextRef="#ctx0" brushRef="#br0" timeOffset="10949.6421">9493 7507 0,'0'0'15,"0"0"-15,0 0 0,0 0 0,0 0 16,-22 17-16,22-17 15,-23 21-15,9-8 0,-4 3 0,-3 3 16,1-1-16,0 3 0,-3 5 16,1 2-16,1-1 0,3 0 15,-3 8-15,2-3 0,5-3 16,4-4-16,5-4 0,5 0 16,3-3-16,3-2 0,2-2 15,1-1-15,4-3 0,-1-3 0,7-1 16,3-3-16,-1-2 15,0-2-15,-2-3 0,3-5 16,-4 3-16,-4 0 0,-1 2 0</inkml:trace>
  <inkml:trace contextRef="#ctx0" brushRef="#br0" timeOffset="11149.7827">9392 7797 0,'0'0'0,"0"0"15,0 0-15,0 0 0,33-1 16,-33 1-16,44-3 0,-16 2 16,2 1-16,5 0 0,3 0 15,8 1-15,-3 1 0,10 0 16,-1 1-16,-5 1 0,-7-2 16,2 0-16,-5 0 0,-7-3 0,-3-1 15,-6 1-15,-6 0 0,-3 0 16</inkml:trace>
  <inkml:trace contextRef="#ctx0" brushRef="#br0" timeOffset="11366.3656">9854 7658 0,'0'0'0,"0"0"0,0 0 15,0 0-15,0 0 0,-12 23 0,12-23 16,-13 25-16,13-25 0,-13 33 16,7-11-16,-2 0 0,0 2 0,0 3 15,2 1-15,-1 5 16,3-3-16,1-3 0,0-5 0,1-4 16</inkml:trace>
  <inkml:trace contextRef="#ctx0" brushRef="#br0" timeOffset="11966.6177">10488 7818 0,'0'0'0,"0"0"0,0 0 15,1-21-15,-2 14 0,0-1 0,-2-2 16,0 1-16,-1-2 0,-4 2 15,-1 1-15,-1 0 0,-1 1 16,-6 1-16,-3 4 0,-1 1 16,-1 2-16,0 4 0,0 2 15,1 2-15,2 3 0,-1 1 16,-1 3-16,1-1 0,0 2 16,-1 5-16,4 2 15,2-3-15,4-1 0,4 0 0,1-1 16,3-1-16,2-3 0,2-1 15,2-3-15,3 1 0,0-4 0,4-2 16,4-3-16,-3-1 0,0-2 16,3-2-16,4-3 0,-1-2 15,2 0-15,3-5 0,0-1 16,-3-1-16,-2 2 0,0-2 16,-2-2-16,0 0 0,-2 2 0,-1-1 15,0-1-15,-3 3 16,-2 2-16,-2 2 0,-2 1 0,1 4 15,-2-1-15,-1 3 0,-1 2 16,0 0-16,-2 0 0,-3 4 16,0 3-16,-2 2 15,0 1-15,-1 4 0,0 1 0,-1 2 16,1 1-16,-1 0 0,0 2 16,1-1-16,0 0 0,2-2 0,-1 1 15,2-2-15,-1-1 0,3-2 16,2-2-16,0-1 0,0 0 15,-1-2-15,2-2 16,0-3-16,0-3 0,5 0 0,-1-4 16,0 0-16,-1 1 0,-1 0 15</inkml:trace>
  <inkml:trace contextRef="#ctx0" brushRef="#br0" timeOffset="12240.4325">10675 7541 0,'0'0'15,"0"0"-15,0 0 0,0 0 16,18 22-16,-18-22 0,16 29 16,-8-11-16,0 2 0,-2 4 15,0 4-15,-1 8 0,0-2 0,-5 2 16,-5 2-16,-1 6 0,-2-4 15,-3-2-15,-2 0 0,0-4 16,-1-1-16,-8 2 16,-3-5-16,2-2 0,2-2 0,-1-3 15,0-3-15,2-5 0,1-3 16,5-4-16,3-1 0,2-2 16</inkml:trace>
  <inkml:trace contextRef="#ctx0" brushRef="#br0" timeOffset="13266.5668">10794 8267 0,'0'0'16,"0"0"-16,0 0 0,0 0 15,0 0-15,30-10 0,-30 10 16,33-11-16,-12 4 0,3-4 15,3-3-15,0-2 0,1-1 0,9-7 16,2-3-16,-2-1 0,0-1 16,6-10-16,-1-2 0,3-5 15,-6 0-15,0 0 0,-3-1 16,-5 4-16,-4 2 0,-1-9 16,-2-1-16,-4 6 0,-3 5 0,-4-2 15,-1-2-15,-1 6 0,-1 5 16,-1-5-16,-3 2 0,-5 8 15,-2 5-15,-2-1 0,1 2 16,0 4-16,0 5 0,-2 4 16,1 1-16,0 5 0,-1 0 15,-2 8-15,-3 4 0,1-1 16,1 3-16,-3 4 0,-1 3 16,0 6-16,-2 2 0,-1 5 0,-2 4 15,-2 8-15,3 0 0,-1 3 16,1 3-16,-1-1 0,2-2 15,-2 11-15,1 1 0,3-6 16,2-4-16,-3 3 0,1-3 16,4-7-16,5-4 0,4-2 15,2-1-15,0-6 0,0-5 0,2-3 16,3-3-16,-1-7 16,1-3-16,4-4 0,4-4 15,0-1-15,4-3 0,3-6 16,4-3-16,-4-2 0,-1 0 0,3-4 15,4-2-15,-3 0 0,0-2 16,-4 1-16,-2-1 0,-3 3 16,1 2-16,0-1 0,0-1 15,-2 1-15,-4 0 0,-3 4 16,-3 3-16,0 3 0,-2 3 16,-2 1-16,0 2 0,-2 4 0,0-2 15,-3 4-15,0 3 16,0 1-16,-2 1 0,0 4 0,-2 1 15,2 3-15,-1 2 0,2-1 16,-1 1-16,1 0 0,1-2 16,-1 1-16,2 0 0,0-2 15,0-1-15,1-2 0,0-2 16,-1 0-16,2-1 0,0-1 16,0-2-16,3-1 0,1-3 0,6-3 15,4-4-15,1 0 0,-1-1 16,-1-3-16,0-2 15,1-1-15,-1 0 0,0 0 0,1-1 16,1 0-16,-1-1 0,0-1 16,2-2-16,-3 2 0,-1 0 15,0 1-15,-1 4 0,-3 3 16,-1 0-16,-2 3 0,-1 2 16,-1 0-16,-1 2 0,0 1 15,0 3-15,0 1 0,-1 1 0,-1 3 16,-1 0-16,-1 2 0,1-1 15,-1 3-15,0 2 16,-1 3-16,-1 1 0,-1-2 16,-1 1-16,2-1 0,1 1 0,0-2 15,1 2-15,0-2 0,0-2 0,2-1 16,2 1-16,2-5 0,2 0 16,-1-2-16,0 1 15,-2-3-15</inkml:trace>
  <inkml:trace contextRef="#ctx0" brushRef="#br0" timeOffset="13633.4878">12298 7765 0,'0'0'16,"0"0"-16,0 0 0,0 0 0,0 0 15,36-7-15,-36 7 0,37-5 16,-17 4-16,6-2 16,5 2-16,2-1 0,2 1 0,15-1 15,2 4-15,9-2 0,-2-2 0,12 2 16,3 2-16,-6-1 0,-6 2 16,13 0-16,-1-3 15,-5 1-15,-7 0 0,12 1 0,1 1 16,-9-1-16,-6 0 0,4 0 15,-2 0-15,-12-1 0,-1 2 16,23 0-16,-6-1 16,-11 3-16,-8 3 0,-7-1 0,-7 0 15,-5-3-15,-5 1 0,-12-1 16,0 1-16,-6-2 0,-5-3 0,2 3 16,-2-3-16,3 1 0</inkml:trace>
  <inkml:trace contextRef="#ctx0" brushRef="#br0" timeOffset="14016.4765">12751 8073 0,'0'0'0,"0"0"16,0 0-16,0 0 0,0 0 0,0 0 15,0 0-15,26-2 0,-26 2 16,34 1-16,-34-1 0,39 1 16,-19 0-16,2 1 0,1 3 15,0-2-15,-1 1 0,4 0 16,-4 3-16,-2 0 0,-4 2 0,-2 2 16,-3 2-16,-4 0 0,-2-1 15,-8 4-15,-5 1 16,-4-1-16,-4-2 0,-5 1 0,-5 2 15,-2-1-15,-2 2 0,-8 2 16,-2 0-16,3-2 0,2-1 16,-3 2-16,3-3 0,4-2 15,4-3-15,6-2 0,4-1 16,3-3-16,3 1 0,8-5 16,5-4-16,5-2 0,4-2 0,-2 1 15,-3 1-15,0 1 0</inkml:trace>
  <inkml:trace contextRef="#ctx0" brushRef="#br0" timeOffset="14333.8185">13259 8055 0,'0'0'16,"0"0"-16,0 0 0,-30 5 0,30-5 15,-28 5-15,11 1 0,1 1 16,-2 3-16,0 1 0,0 1 16,-4 5-16,1-2 0,3 3 15,3 2-15,1-1 0,3 0 0,4 2 16,1 1-16,4-1 0,2-3 16,7 5-16,4-1 0,2-1 15,2-3-15,2 1 0,0 1 16,3-6-16,2-4 0,3-2 15,1 0-15,-2-4 0,-2-1 16,3-5-16,1-3 0,-4 1 0,-4 0 16,-4 2-16</inkml:trace>
  <inkml:trace contextRef="#ctx0" brushRef="#br0" timeOffset="14767.5703">12596 7128 0,'0'0'0,"0"0"0,0 0 0,0 0 16,28-8-16,-28 8 0,34 1 15,-16 2-15,0 0 0,0 2 16,2 2-16,-1 3 0,-1 0 0,2 5 16,-2 3-16,-3 1 0,-4-2 15,-6 2-15,-4 1 16,-3 0-16,-3-1 0,-4 2 0,-3-1 15,-4 0-15,-2-1 0,-5 5 16,-1-2-16,1 0 0,2 1 16,-5-3-16,-5-2 0,3-1 15,3-3-15,0 1 0,7-2 16,6-4-16,2-2 0,2-2 0,4-3 16,4-2-16,2 0 15,0 0-15,0 0 0,-2 0 0</inkml:trace>
  <inkml:trace contextRef="#ctx0" brushRef="#br0" timeOffset="15099.6819">13091 7138 0,'0'0'0,"0"0"0,0 0 0,0 0 16,0 0-16,-28 6 0,28-6 15,-26 9-15,26-9 0,-29 15 16,11-4-16,1 1 0,-1 1 0,0 3 16,1 0-16,-2 5 15,2-3-15,3 3 0,2 1 16,1-1-16,2-2 0,3 1 16,1 1-16,3-3 0,1 1 0,2-2 15,3 0-15,3-2 0,3-1 16,1 0-16,2 1 15,0-4-15,-1-1 0,3-3 0,0 0 16,3-2-16,1-1 0,-2-2 16,0-4-16,-3 1 0,-2 0 0,-2-1 15</inkml:trace>
  <inkml:trace contextRef="#ctx0" brushRef="#br0" timeOffset="15319.0696">13105 7345 0,'0'0'0,"0"0"0,0 0 0,24-2 15,-24 2-15,34-1 0,-12-1 16,3 2-16,1 0 0,9 0 16,2 0-16,-2 0 0,-1 0 0,6 0 15,-2-1-15,-4 2 0,-6 2 16,-2-2-16,-3-1 0,-5-2 15,-2-2-15,-4-1 0,-3-1 16,-1 1-16,-3 2 0,0 0 16</inkml:trace>
  <inkml:trace contextRef="#ctx0" brushRef="#br0" timeOffset="15584.8249">13321 7207 0,'0'0'0,"0"0"0,0 0 16,0 0-16,0 0 0,-4 24 15,4-24-15,-2 22 0,2-22 0,-2 25 16,1-10-16,0 1 16,1 0-16,0 1 0,-1 2 15,0-1-15,0-1 0,0 0 0,0 1 16,-2 3-16,2-3 0,0-2 15,0-1-15,0-2 0,0-1 16,2-2-16,1-3 0,1-4 16,3-3-16,-2 1 0,1 0 15,-2-1-15</inkml:trace>
  <inkml:trace contextRef="#ctx0" brushRef="#br0" timeOffset="15948.9975">13775 7177 0,'0'0'16,"0"0"-16,0 0 0,0 0 16,0 0-16,0 0 0,1 30 15,-1-30-15,0 0 0,4 33 0,-4-33 16,0 28-16,0-14 0,0 3 15,0 2-15,0-2 0,1 0 16,0 2-16,0 0 0,-1 1 16,1-2-16,-1 5 0,0-2 15,0-3-15,0-2 0,0-2 16,0-1-16,0-1 0,0-2 0,0-1 16,0-3-16,0-1 0,0-2 15,0 1-15,0-2 16,0 1-16,0 0 0,1 0 0,-1-3 15,2 3-15,-2-3 0,0 3 16,0-3-16,0 0 0,0 0 0,-1 2 16</inkml:trace>
  <inkml:trace contextRef="#ctx0" brushRef="#br0" timeOffset="21534.4034">9615 6404 0,'0'0'0,"0"0"16,0 0-16,0 0 0,0 0 0,0 0 15,0 0-15,0 0 16,0 0-16,0 0 0,0 0 16,26-9-16,-26 9 0,22-3 0,-22 3 15,32-3-15,-11 3 0,3-1 16,3 0-16,1 0 0,3 1 15,13-1-15,4 0 0,-2-3 16,-2 0-16,16-1 0,2 1 16,0 0-16,-1 1 0,13 0 15,0-1-15,3 0 0,-7-2 16,2 4-16,1 2 0,3 0 16,-6 0-16,2 0 0,2 0 15,-10-2-15,-8-1 0,25-1 0,-9 1 16,-9 1-16,-6-1 0,-6 1 15,-5 1-15,-8 0 0,-6 1 16,0-1-16,0 1 0,-8-2 16,-4-1-16,-13 3 0,0 0 15,0 2-15,-2-1 0,-1-1 16,-2-1-16,-2 1 0,0 0 0,0 0 16,0 0-16,0 0 15,-2 1-15,-3 1 0,-1 1 0,1 0 16,1 0-16,1-2 0</inkml:trace>
  <inkml:trace contextRef="#ctx0" brushRef="#br0" timeOffset="22115.6853">9393 6631 0,'0'0'0,"0"0"0,0 0 16,0 0-16,0 0 0,33 1 15,-33-1-15,33-1 0,-14 1 0,5-1 16,5-1-16,2 0 16,1 0-16,14-1 0,6 0 15,0 0-15,0 1 0,19-1 0,4 0 16,10-2-16,-5 0 0,15-1 15,-1 1-15,-6-3 0,-5 0 16,14 2-16,0 5 0,23-2 16,-20 2-16,-4-5 0,-3-4 15,-15 8-15,-11 4 0,-1 0 16,-1-2-16,-5-2 0,-3 0 16,-3 3-16,-1 3 0,-10-2 0,-6-3 15,-6-3-15,-5-1 0,-2 3 16,-2 4-16,-5-4 0,-4 0 15,-5 2-15,-5 2 0,-3-5 16,0-3-16,0 1 0,0 3 16,0 0-16,0 2 0,-2-3 15,-1 3-15,0 0 0,1 0 0,2 0 16</inkml:trace>
  <inkml:trace contextRef="#ctx0" brushRef="#br0" timeOffset="26817.019">3663 9768 0,'0'0'0,"0"0"0,0 0 16,0 0-16,7-25 0,-7 25 0,9-23 15,-6 10-15,0 1 0,1-1 16,-1-2-16,1-1 0,0 0 0,0-4 15,-3-2-15,2 5 16,-3 2-16,-4 1 0,0 0 16,-1 1-16,-1 1 0,-4 1 15,-2 2-15,-3-1 0,2 3 0,-2 2 16,-3 3-16,-1 2 0,1 0 16,-3 3-16,-1 4 15,0 0-15,2 1 0,-6 5 0,1 3 16,0 0-16,3 1 0,3 3 15,3 3-15,3-1 0,3-2 0,1 2 16,3 2-16,3-4 16,0-3-16,6 1 0,3 2 15,3-3-15,-1-2 0,2-4 0,1-1 16,0-2-16,0 0 0,0-3 16,3-3-16,-1 0 0,-1-2 15,5-5-15,2-1 0,-1-1 16,-2 3-16,-1-6 0,2-4 15,-4 0-15,1 1 0,0-5 16,-1-3-16,-1 1 0,0 3 0,-2 2 16,0 0-16,-5 1 15,2-1-15,-3-1 0,2 2 16,-5 0-16,1 3 0,-1 1 0,-1 2 16,0 2-16,0 1 0,0 2 15,0 3-15,1-2 0,-1 2 0,-2 5 16,-1 1-1,0 2-15,0-1 0,-1 7 0,1 2 16,-3 2-16,3 2 0,0 4 16,-3 4-16,2 0 0,0 0 0,-2 9 15,0 3-15,3-1 0,-3-1 16,2 10-16,-1 3 16,-1-5-16,2-2 0,-5 2 0,0 1 15,1-2-15,-2-3 0,-2 5 16,-3-2-16,2-6 0,-3-3 0,1-2 15,-1-1-15,3-5 16,0-2-16,-5-2 0,-2 0 16,2-6-16,1-4 0,-2-2 15,-3-2-15,3-3 0,4-3 0,-8-3 16,-1-2-16,-2 0 0,1-2 16,-4-1-16,-2-2 15,2-2-15,1-2 0,-4-1 0,-2-4 16,2 2-16,-2 2 0,-5-4 15,2 2-15,9 2 0,7 3 16,6 2-16</inkml:trace>
  <inkml:trace contextRef="#ctx0" brushRef="#br0" timeOffset="27269.0529">4087 9462 0,'0'0'0,"0"0"0,0 0 16,0 0-16,0 0 0,0 0 16,0 0-16,-29 4 0,29-4 0,-25 12 15,25-12-15,-31 19 16,15-8-16,0 5 0,0 1 0,-2 2 16,-1 0-16,-4 10 0,1 3 15,3-1-15,4-2 0,-4 10 16,3-2-16,4 0 0,5-1 15,0 0-15,5 1 0,1-3 16,2 0-16,2 4 0,3-2 16,-2-3-16,4-2 0,5-4 15,2-2-15,-1-4 0,-2-3 0,2-4 16,1-1-16,1-7 0,0-2 16,-1-4-16,-5-5 0,-1 3 15,-5 0-15,1 1 0</inkml:trace>
  <inkml:trace contextRef="#ctx0" brushRef="#br0" timeOffset="27700.593">4077 9689 0,'0'0'0,"0"0"0,0 0 15,0 0-15,32-2 0,-32 2 16,28-1-16,-11 1 0,1 0 0,1 1 16,4 1-16,-1 1 0,-3-1 15,7 4-15,-2 0 16,-4 2-16,-2 0 0,-7 1 0,-3 2 16,-1 0-16,-4 0 0,-7 0 15,-6 1-15,-4 0 0,-3-1 0,-4 1 16,-4 3-16,-2-2 15,2-1-15,-8 3 0,3-2 16,3 0-16,3 1 0,2 0 16,6-2-16,4-3 0,2-2 0,4-1 15,6 0-15,0 1 0,4 0 16,8-3-16,8-2 16,-2-1-16,3 0 0,11-1 0,3-1 15,0 0-15,-2 0 0,1-2 16,0 1-16,4-1 0,-3 2 15,-6-2-15,-2-3 0,-4 1 16,-3 1-16,-4 2 0,-4-1 16,-2 1-16</inkml:trace>
  <inkml:trace contextRef="#ctx0" brushRef="#br0" timeOffset="28350.1232">4698 9322 0,'0'0'0,"0"0"0,0 0 15,0 0-15,0 0 0,0 36 16,0-36-16,0 35 0,-2-14 0,2 2 15,-2 3-15,1 1 16,-1 1-16,-1 11 0,-1 3 16,-2 5-16,-2-4 0,0-1 15,-4-1-15,2-1 0,0-1 0,-1 5 16,1-3-16,0-7 0,0-5 16,4-4-16,3-1 0,-2-6 15,3-3-15,0-4 0,-2-4 16,4-2-16,0-1 0,0-4 15,-3-5-15,3-2 0,0 1 0,3-2 16,1-3-16,-1 0 16,3 0-16,-2-5 0,3 0 15,0-1-15,3 1 0,1-4 16,4-1-16,-5 3 0,-1 4 0,1-3 16,1-2-16,-3 3 0,0 1 15,0 3-15,0 0 0,0 2 16,0 1-16,-4 5 15,3 1-15,-1 1 0,0 0 0,3 2 16,-2 2-16,2 2 0,0 0 0,-2 2 16,-1 0-16,0 4 15,0 1-15,-3 2 0,-2 0 16,-1 0-16,0 1 0,-4 0 0,-1 0 16,-2 0-16,0-1 0,-2 1 15,-3 1-15,2-2 0,0-3 16,-2 1-16,0-1 0,-1-2 15,2-1-15,-1-3 0,-1-1 16,1-1-16,-1-1 0,2-3 16,1-2-16,2-3 0,3-4 0,-2 2 15,4 1-15,-3 2 0</inkml:trace>
  <inkml:trace contextRef="#ctx0" brushRef="#br0" timeOffset="28537.6969">5080 9819 0,'0'0'0,"0"0"16,0 0-16,28-4 0,-28 4 0,28-3 16,-9 3-16,3-1 15,0 0-15,7 1 0,1 0 16,-2-1-16,0 1 0,-1-1 0,2-1 16,-4-1-16,-3 0 0,4 0 15,-4-2-15,-7 0 0,-3 0 0,-1 0 16,-1 1-16,-2 1 15</inkml:trace>
  <inkml:trace contextRef="#ctx0" brushRef="#br0" timeOffset="28818.6572">5652 9648 0,'0'0'0,"0"0"0,0 0 16,0 0-16,0 0 0,19 23 0,-19-23 15,13 23-15,-4-9 0,0 2 16,0 2-16,1 1 0,-3 1 16,2 2-16,0 1 0,2 5 15,0 0-15,-1 0 0,-1 1 16,-3-3-16,1 0 0,2 2 16,-3-1-16,-1-5 0,0-1 0,0-3 15,-1-3-15,-3-4 0,1-3 16,-2-2-16,2-2 15,0-2-15,1-2 0,-1-6 16,4-3-16,-2 2 0,1-1 0,-2 2 16</inkml:trace>
  <inkml:trace contextRef="#ctx0" brushRef="#br0" timeOffset="29100.27">5959 9713 0,'0'0'0,"0"0"0,0 0 16,0 0-16,-23 18 0,23-18 15,-22 18-15,22-18 0,-26 24 16,9-10-16,-2 3 0,1-1 16,-1 1-16,-6 4 0,3 3 15,1-4-15,1 0 0,-1-2 16,-1 1-16,2 0 0,2-3 0,1-1 15,-1-3-15,4 0 0,2 1 16,2-5-16,0-3 0,1-3 16,3-2-16,-2-4 0,4-3 15,0 1-15,1 2 0,1 0 16</inkml:trace>
  <inkml:trace contextRef="#ctx0" brushRef="#br0" timeOffset="29419.0777">6189 9587 0,'0'0'0,"0"0"0,0 0 16,20 15-16,-20-15 0,21 18 15,-8-3-15,-1 1 0,0 2 16,-1 8-16,0 2 0,-4-3 15,0-1-15,-4 3 0,-1 1 16,-2 6-16,-2-1 0,-3-2 16,-5 0-16,-1-5 0,-2-4 0,-1 3 15,0 0-15,-1-4 0,4-4 16,-3 0-16,3-2 16,3-5-16,2-1 0,-1-6 15,0-2-15,2-2 0,1-3 0,4-6 16,0-5-16,1 5 0,-1 2 0,0 2 15</inkml:trace>
  <inkml:trace contextRef="#ctx0" brushRef="#br0" timeOffset="29616.9846">6649 9710 0,'0'0'0,"0"0"0,23-2 0,-23 2 15,34 0-15,-5 2 0,5 0 16,-1-1-16,-2 1 0,8 4 16,-1 1-16,-5 0 0,-3-1 0,-8-1 15,-7 0-15,-2 0 0,-3-3 16,-2 0-16</inkml:trace>
  <inkml:trace contextRef="#ctx0" brushRef="#br0" timeOffset="29767.4861">6607 9923 0,'0'0'16,"0"0"-16,0 0 15,0 0-15,33 1 0,-33-1 0,42 1 16,-14 1-16,3 0 0,5 1 16,2-1-16,5 1 0,-8-1 15,-6 0-15</inkml:trace>
  <inkml:trace contextRef="#ctx0" brushRef="#br0" timeOffset="30749.8016">7696 9739 0,'0'0'15,"0"0"-15,0 0 0,6-24 16,-5 15-16,1-3 0,1 0 16,-3-2-16,1 0 0,-1-4 15,-1 0-15,-1 3 0,1 1 0,-6 1 16,0 3-16,-1 2 0,-2 2 16,-1 1-16,-1 1 0,-1 3 15,-1 2-15,-1 2 0,-3 3 16,1 2-16,-1 1 0,2 3 15,0 1-15,2 3 0,1 1 16,0 1-16,1 2 0,1 0 16,2-1-16,1 3 0,1-1 15,3-1-15,1-3 0,3-3 16,2-4-16,0-2 0,1 1 0,0-3 16,2 0-16,0-4 0,3-1 15,3-2-15,0 0 0,3-2 16,-1-1-16,0-2 0,-1-3 15,0 0-15,-1-1 0,1-2 16,-2-1-16,0 0 0,-1 0 0,0-1 16,1-1-16,-4 1 15,1 0-15,-2 1 0,1 1 16,-1 1-16,1 1 0,-3 1 16,-1 3-16,2-1 0,-1 2 0,-2 1 15,-1 4-15,0 0 0,0 0 16,0 0-16,0 5 0,-1-1 15,-2 2-15,-1 3 0,0 4 16,0 2-16,-1 3 0,1 1 16,-1 4-16,-1 6 0,-1 2 0,-1 5 15,1 2-15,-3 9 16,1-1-16,-3 0 0,0 3 16,-2 6-16,2-3 0,-2 1 0,0 1 15,0-4-15,3-3 0,-2 8 16,-1 0-16,-1-5 0,2-1 0,-4 0 15,-1-6-15,3-6 16,-2-3-16,2-2 0,0 1 16,4-10-16,1-3 0,-1-2 15,0 0-15,-1-5 0,0 0 0,-2-6 16,-1-2-16,-1-4 16,-1-1-16,0-6 0,-1-6 15,-1 1-15,-1 1 0,-1-5 0,0-3 16,1 0-16,1 1 0,1-6 15,3-2-15,3 4 0,-1 2 0,4-5 16,-1-4 0,1 2-16,2-1 0,4 0 0,3-1 15,0 1-15,3 1 0,2-2 16,2 1-16,7 0 0,4 2 0,4-1 16,7-3-16,1 3 0,3 1 15,3 0-15,4 0 0,2 1 16,-1 1-16,2 3 0,2-1 15,-3 3-15,-4 2 0,3 1 16,1 0-16,-3 3 0,-4 2 0,3 0 16,-1 3-16,-12-2 15,-3-1-15,-5-1 0,-5-1 16,-2 2-16,-5 3 0,0 2 0</inkml:trace>
  <inkml:trace contextRef="#ctx0" brushRef="#br0" timeOffset="31050.7289">8211 9546 0,'0'0'0,"0"0"16,0 0-16,0 0 0,-23 19 15,23-19-15,-22 21 0,10-8 16,-1 2-16,-2 3 0,0 3 16,-1 0-16,2 2 0,-7 8 15,2 2-15,3-1 0,3 1 0,-3 7 16,4 1-16,3-2 16,3-3-16,1-1 0,5-2 0,0-1 15,3-3-15,4-1 0,5-5 16,-2-7-16,0-4 0,-1-3 15,-4-2-15,1 0 0</inkml:trace>
  <inkml:trace contextRef="#ctx0" brushRef="#br0" timeOffset="31433.4427">8343 9832 0,'0'0'0,"0"0"0,0 0 0,16-15 16,-16 15-16,16-15 0,-7 6 16,1 1-16,1 0 0,2 1 15,2-1-15,-1 2 0,0 0 0,4 1 16,-1 3-16,-2 2 16,-2 0-16,-2 4 0,0 2 15,-2 1-15,-1 2 0,-3 2 16,0 5-16,-2-2 0,-1 2 0,0 1 15,-2 1-15,0 0 0,0-1 0,2 3 16,-1 1-16,0 0 16,0-1-16,1-1 0,1 2 15,1-3-15,0-3 0,4 0 16,2-2-16,2 0 0,-2-2 0,4-2 16,3-2-16,-3-1 0,0-2 15,1-1-15,1-3 0,1-3 16,-4 0-16,1-4 0,1-2 15,-3 2-15,-1 0 0,-2 1 16</inkml:trace>
  <inkml:trace contextRef="#ctx0" brushRef="#br0" timeOffset="31718.9881">8832 9769 0,'0'0'0,"0"0"0,0 0 16,0 0-16,0 0 0,-30 2 15,30-2-15,0 0 0,-31 12 16,16-6-16,-4 3 0,0 1 16,2 1-16,-3 1 0,-2 1 15,-6 4-15,1 0 0,-1 0 16,2 0-16,1 0 0,2 0 0,-6 4 16,1 1-16,2-5 15,3-2-15,3-1 0,3-2 16,2 0-16,2-1 0,3-1 15,0-2-15,3-3 0,1-1 0,4-1 16,-1 1-16,3-4 0,3-4 0,1-2 16,4-3-16,-2 2 0,-1 0 15,0 2-15</inkml:trace>
  <inkml:trace contextRef="#ctx0" brushRef="#br0" timeOffset="32085.124">9060 9664 0,'0'0'15,"0"0"-15,0 0 0,0 0 0,20 9 16,-20-9-16,17 14 16,-6-4-16,1 0 0,0 2 0,0 4 15,-1 0-15,-1 1 0,1 7 16,-2 1-16,-3-1 0,0-1 0,-3 2 15,-2 1-15,-2 1 16,-1-2-16,-5 4 0,-3 0 16,0-3-16,-3-1 0,0-2 15,-1 0-15,0-2 0,2-3 0,-2-1 16,0 1-16,-2-3 0,3-1 16,-1-1-16,-1-1 15,3-2-15,2-2 0,2-1 0,2 0 16,0-1-16,2-1 0,1-2 15,0 0-15,1-1 0,2-2 0,-2 3 16,2-3-16,0 0 0,0 0 16,0 0-16,0 0 15,0 0-15</inkml:trace>
  <inkml:trace contextRef="#ctx0" brushRef="#br0" timeOffset="53850.2417">3592 11497 0,'0'0'0,"0"0"0,0 0 0,0 0 16,0 0-16,-29 11 0,29-11 15,-31 17-15,15-7 0,-1 2 16,-2 5-16,-2-1 0,2 2 0,-7 9 16,1 1-16,3-1 0,3 1 15,0 10-15,4 2 16,4-2-16,0-1 0,3 2 16,5 1-16,1-2 0,4-3 0,8 7 15,2 2-15,1-4 16,3-2-16,-1-3 0,3-2 0,-3-3 15,-1-4-15,8-2 0,5-5 16,-3-1-16,-1 0 0,2-7 16,0-5-16,-9-2 0,-2 0 0,-4-1 15</inkml:trace>
  <inkml:trace contextRef="#ctx0" brushRef="#br0" timeOffset="54200.8928">3670 11822 0,'0'0'0,"0"0"16,0 0-16,0 0 0,23-11 0,-23 11 16,28-4-16,-13 1 15,4 2-15,0 1 0,3 1 16,0 0-16,0 2 0,6 6 15,-1 2-15,-3-2 0,-4 2 0,-2 2 16,-4 1-16,-3 1 0,-3 1 16,-6 3-16,-9 0 15,-1-1-15,-5 0 0,-9 6 0,-4 1 16,-2 0-16,0-2 0,-11 3 16,-1-3-16,6-3 0,4-4 15,5-1-15,4-4 0,5-2 16,3-2-16,9-5 0,4-2 15,7-5-15,1 0 0,9-8 16,5-5-16,-3 3 0,-6 3 0,-1 2 16</inkml:trace>
  <inkml:trace contextRef="#ctx0" brushRef="#br0" timeOffset="54469.4714">4242 11773 0,'0'0'0,"0"0"15,0 0-15,0 0 0,0 0 16,0 0-16,-28 14 0,28-14 16,-29 19-16,10-6 0,-1 3 15,2-1-15,-1 1 0,-9 8 0,1 1 16,2 0-16,4 0 0,2 6 16,3-1-16,6-2 0,1-2 15,7-1-15,6 0 0,3-4 16,3-2-16,3-2 0,5-1 15,2-5-15,2-3 0,3-2 16,4 0-16,-1-4 0,-6-2 0,6-3 16,1-2-16,-10 2 15,-5 1-15,-2 0 0</inkml:trace>
  <inkml:trace contextRef="#ctx0" brushRef="#br0" timeOffset="54701.5415">4273 11949 0,'0'0'0,"0"0"0,0 0 15,35 2-15,-35-2 0,36 4 0,-9-3 16,10 1-16,2 2 16,2-1-16,1 1 0,-2-1 15,-4 1-15,7-1 0,-1 1 0,-5-1 16,-6 1-16,2-2 0,-4-2 15,-8-1-15,-6-1 0,-1-3 16,-3-3-16,-3 3 0,-1-1 16,-1 2-16</inkml:trace>
  <inkml:trace contextRef="#ctx0" brushRef="#br0" timeOffset="54917.3304">4649 11811 0,'0'0'0,"0"0"0,0 0 0,-15 15 16,15-15-16,-19 22 15,9-5-15,-2 4 16,2 2-16,-1 0 0,1 0 0,0 7 16,3 3-16,4-2 0,0-1 15,3 4-15,3-1 0,0-7 16,-2-4-16,1-5 0</inkml:trace>
  <inkml:trace contextRef="#ctx0" brushRef="#br0" timeOffset="55501.8492">5254 12004 0,'0'0'0,"0"0"15,0 0-15,-1-24 0,1 24 0,-3-21 16,3 7-16,-3 0 16,0 1-16,0 0 0,-2 2 15,0 2-15,-1-2 0,-7 1 0,0 4 16,-2 1-16,-3 3 0,0 5 16,-3 3-16,5 2 0,-2 2 15,1 4-15,-2 4 16,3-1-16,-1 0 0,-1 7 0,4 1 15,3 0-15,3 0 0,2 0 16,1-3-16,2-1 0,3-2 16,3 0-16,0-1 0,3-4 0,-1-2 15,4-4-15,2-2 16,6-3-16,2-2 0,-3-4 16,5-2-16,1-3 0,-2-2 0,0-4 15,1-3-15,-1 2 0,2 1 16,-3-3-16,-1-1 0,-1 0 15,-3 0-15,-1 0 0,-3 1 16,-1 2-16,-2 0 0,-2 3 16,-1 2-16,-1 1 0,0 4 0,-3 0 15,1 3-15,-1-1 0,-1 1 16,-6 5-16,0 2 16,-1 3-16,0 3 0,1 0 0,0 3 15,-2 0-15,2 1 0,4 3 16,0 2-16,1 2 0,1 1 15,-2-1-15,3-1 16,3-1-16,1-1 0,0 2 16,1-3-16,0-3 0,-1-3 0,0-6 15,0-2-15,3-2 0,1-2 16,-2-3-16,1-4 0,-2 2 16,1 1-16,-3 0 0</inkml:trace>
  <inkml:trace contextRef="#ctx0" brushRef="#br0" timeOffset="55800.8749">5607 11703 0,'0'0'0,"0"0"0,0 0 0,0 0 15,20 18-15,-20-18 0,14 23 0,-4-9 16,-1 4-16,1 1 15,-3 3-15,-1 1 0,1 1 0,-1 9 16,0-1-16,-4 0 0,-2 2 16,-2 6-16,-5-2 0,-4-2 15,0-2-15,-8 1 16,-6-1-16,-4-1 16,-4-2-16,1-7 0,3-3 0,-3-2 15,5-5 1,10-4-16,6-3 0,3-2 15,1-1-15,2-1 0</inkml:trace>
  <inkml:trace contextRef="#ctx0" brushRef="#br0" timeOffset="56850.5345">5772 12553 0,'0'0'0,"0"0"16,0 0-16,0 0 0,0 0 0,0 0 15,21-18-15,-21 18 0,22-20 16,-6 7-16,5-3 0,1-2 15,1-2-15,3-3 0,5-2 16,7-8-16,-3-1 0,10-7 16,2 0-16,-8-1 0,-2 1 0,1-9 15,-1 1-15,-4 2 16,-2 1-16,-1-5 0,-1-1 16,-7 7-16,-4 3 0,-4 2 0,-3 2 15,-3 3-15,-2 3 0,-2 0 16,-3 1-16,1 4 0,-2 5 0,-2 2 15,1 3-15,-3 3 16,0 4-16,-4 6 0,-2 4 16,-4 1-16,0 1 0,-2 7 15,1 5-15,2 1 0,-1 2 0,-2 9 16,-1 5-16,1 0 0,-3 1 16,3 6-16,0 5 0,2 1 15,3-1-15,-4 6 16,2 2-16,1 3 0,4-7 0,0 0 15,2 2-15,3-2 0,2-5 16,4-3-16,2-3 0,2-7 16,0-5-16,3-5 0,3-2 15,1-4-15,3-1 0,-2-6 0,1-4 16,-1-3-16,2-2 0,-1-6 16,4-3-16,-1-1 0,-1-1 15,1-2-15,0-1 0,-4-1 16,-1-1-16,-1-4 0,1-2 15,-2 0-15,-2 1 0,-1 3 16,-1 1-16,1 2 0,-3 1 16,2 2-16,0 1 0,-3 5 15,-1 3-15,0 1 0,-1 2 16,-3 3-16,-2 1 0,0 4 0,-2 1 16,2 1-16,0 1 0,1 4 15,-2 4-15,-1 1 0,2 2 0,1 1 16,0 0-16,0 0 15,1-1-15,0 0 16,0 0-16,0-2 0,1-2 0,0 3 16,0-2-16,1-5 0,-2-2 15,4-1-15,-1-3 0,1-1 0,4-1 16,2-5-16,2-4 16,1-2-16,-3 0 0,2-3 15,-2-2-15,2-1 0,0 2 0,2-2 16,-3-1-16,0 0 0,0 1 15,0 0-15,-3 0 0,-1 3 16,0 1-16,-2 2 0,1 2 16,-2 0-16,0 2 0,-3 2 15,-1 2-15,0 0 0,-4 5 0,2 3 16,-1 3 0,0 1-16,0 2 0,-1 5 0,0-1 15,0 2-15,2 0 0,0 0 16,1-1-16,2 0 0,1 0 0,1 2 15,1 0-15,1-2 0,0-2 16,2-3-16,3-2 16,-2-3-16,1-3 0,0 0 0,-4-2 15,1 0-15</inkml:trace>
  <inkml:trace contextRef="#ctx0" brushRef="#br0" timeOffset="57102.3146">7201 12091 0,'0'0'0,"0"0"15,23-4-15,-6 3 0,3 0 0,11-2 16,6 1-16,3-1 0,5 1 16,16 0-16,3 1 0,0 2 15,1 2-15,14 1 0,1-1 16,8 3-16,-7 1 0,7 2 15,-8 2-15,-9-1 0,-7 0 16,29 9-16,-7 4 16,-42-10-16,-5 2 15,-14-6-15,-9-2 0,2 0 0,-6-1 16,-3-3-16</inkml:trace>
  <inkml:trace contextRef="#ctx0" brushRef="#br0" timeOffset="57450.8775">7496 12335 0,'0'0'0,"0"0"16,27 1-16,-27-1 0,28 3 0,-7-1 15,5 1-15,2 2 0,0 0 16,11 3-16,2 1 15,-5 0-15,-3 1 0,4 4 0,-4 0 16,-10 0-16,-4 0 0,-8 1 16,-8 3-16,-2-1 0,-3-2 0,-13 4 15,-9 2-15,-1-1 16,-1-3-16,-12 4 0,-6 1 16,3 1-16,3-2 0,-7 4 0,-2-3 15,8-1-15,8-2 0,6-4 16,3-5-16,4-1 0,6-4 15,8-2-15,5 0 0,4-9 16,5-4-16,-2 2 0,-1 1 16,-3 2-16</inkml:trace>
  <inkml:trace contextRef="#ctx0" brushRef="#br0" timeOffset="57735.8384">8016 12319 0,'0'0'15,"0"0"-15,0 0 0,-20 6 0,20-6 16,-18 10-16,7-1 16,-3 0-16,0 0 0,-3 4 15,0 3-15,-2 6 0,2 0 0,3 1 16,3 2-16,2-1 0,3 0 15,3 5-15,7 0 0,2 0 16,5-2-16,2 1 0,6 2 16,1-3-16,1-2 0,5-1 15,4-1-15,3 1 0,-3-2 0,-7-4 16,-4-5-16,-6-3 0</inkml:trace>
  <inkml:trace contextRef="#ctx0" brushRef="#br0" timeOffset="58217.2977">7221 11381 0,'0'0'0,"0"0"0,0 0 15,21-6-15,-21 6 0,22-3 0,-4 2 16,2 0-16,0 1 0,4 2 15,0 1-15,8 3 0,-2 1 16,-2 3-16,-1 2 0,-4 0 16,-2 2-16,-1 4 0,-5 3 15,-5-1-15,-4 0 0,-8 1 16,-5 3-16,-6-2 0,-5 0 0,-4 0 16,-5 0-16,0-2 0,-2-1 0,-4 2 15,2-2-15,3 0 16,2-2-16,5-2 0,2-3 15,5-5-15,3-2 0,10-5 16,4-5-16,3 0 0,4-1 0,0 0 16,-5 2-16,1 1 0</inkml:trace>
  <inkml:trace contextRef="#ctx0" brushRef="#br0" timeOffset="58486.8507">7769 11364 0,'0'0'0,"0"0"16,0 0-16,0 0 0,0 0 15,-32 8-15,32-8 0,-26 14 0,12-6 16,0 2-16,-1 3 0,-1 0 16,1 3-16,-4 5 0,0 1 15,3 0-15,1 1 0,4 0 16,2 3-16,3-2 0,1 0 15,3 0-15,4 1 0,3-2 16,0-4-16,4 4 0,2-3 16,1-3-16,2-1 0,3-5 15,1-3-15,1-6 0,0-3 0,-2 1 16,-5 0-16,-2 0 0</inkml:trace>
  <inkml:trace contextRef="#ctx0" brushRef="#br0" timeOffset="58700.1327">7811 11573 0,'0'0'0,"0"0"16,0 0-16,30-1 0,-30 1 0,32 0 16,-10 2-16,1-1 0,3 0 15,11 2-15,1 1 16,-1 0-16,-3 1 0,5-1 0,-1 0 15,-4-1-15,-5-1 0,-4-3 16,-3-1-16,-3-1 0,-6 1 16,-1 0-16</inkml:trace>
  <inkml:trace contextRef="#ctx0" brushRef="#br0" timeOffset="58967.672">8159 11452 0,'0'0'0,"0"0"0,0 0 15,-10 17-15,10-17 0,-10 20 16,5-3-16,-1-1 0,1 1 0,-2 4 16,1 1-16,-3 7 15,-1 0-15,0-1 0,-1 1 0,3-2 16,1-2-16,0 4 0,1-2 15,2-3-15,1-6 0,2-1 16,2-3-16,3-4 0,3-2 16,-3-3-16,1-1 0,-1 0 15</inkml:trace>
  <inkml:trace contextRef="#ctx0" brushRef="#br0" timeOffset="59183.4907">8550 11477 0,'0'0'0,"0"0"16,0 0-16,0 0 0,-9 24 0,9-24 16,-12 28-16,4-12 0,0 2 15,-1 4-15,1 3 0,-1 0 16,0-1-16,-3 10 0,-1 3 15,-2-3-15,-2-2 0,0 0 16,4-7-16,2-4 0</inkml:trace>
  <inkml:trace contextRef="#ctx0" brushRef="#br0" timeOffset="59966.8069">3328 10655 0,'0'0'0,"0"0"16,0 0-16,0 0 0,0 0 0,0 0 16,27-4-16,-27 4 0,27-8 15,-8 4-15,6-1 0,4-1 16,1 2-16,6-3 0,5 0 16,10-4-16,-1 0 0,17-1 15,2 2-15,0 1 0,0 2 0,16-3 16,2-1-16,5 0 0,-3 2 15,14-3-15,-1-2 0,-11 5 16,-3 3-16,39-8 0,-10 2 16,-17-1-16,-10-1 0,-1 7 15,0 3-15,-12 0 0,-9-3 0,0 1 16,0 2-16,-11-2 0,-10 1 16,3 0-16,-2-1 15,-10 2-15,-8 2 0,-4-2 0,-4 2 16,-3 0-16,-2 0 0,-6 1 15,-4 0-15,-5 0 0,-2-3 16,-2 3-16,-1 1 0,-1 0 16,-3-1-16,3 1 0,1 0 0,1 0 15</inkml:trace>
  <inkml:trace contextRef="#ctx0" brushRef="#br0" timeOffset="60834.2114">9090 12033 0,'0'0'0,"0"0"16,0 0-16,25 2 0,-25-2 0,30 1 15,-30-1-15,43 4 0,-18-3 16,4 1-16,3 0 0,9 0 15,-2-2-15,10 4 0,-1-1 16,-2 1-16,-3-1 16,-9 0-16,-6-1 0,-4 0 0</inkml:trace>
  <inkml:trace contextRef="#ctx0" brushRef="#br0" timeOffset="61034.2147">9155 12454 0,'0'0'0,"9"1"15,4-1-15,3 0 0,2 2 0,14 1 16,7-1-16,0 2 0,1 2 16,11-1-16,0 0 0,-3 2 15,-5-2-15,-2 1 0,-9-3 16,-7 1-16</inkml:trace>
  <inkml:trace contextRef="#ctx0" brushRef="#br0" timeOffset="66483.3724">10584 11279 0,'0'0'0,"0"0"0,0 0 0,0 0 16,0 0-16,-27 13 0,27-13 15,-20 18-15,7-6 0,-3 3 16,-3 5-16,1 1 0,0 1 0,-7 11 16,-4 5-16,-4 7 0,3-3 15,1 7-15,1 4 0,0 7 16,2-3-16,-3 12 0,0-1 16,8-7-16,4-6 0,1 13 15,1 3-15,4-10 0,4-6 16,3 31-16,7-4 0,3-14 0,3-11 15,4-1-15,3 0 16,1-6-16,2-5 0,1 0 16,1 0-16,-1-8 0,-1-5 0,8-1 15,8-1-15,-10-10 0,-9-6 16,-5-4-16</inkml:trace>
  <inkml:trace contextRef="#ctx0" brushRef="#br0" timeOffset="67017.2188">10533 11989 0,'0'0'0,"0"0"16,0 0-16,0 0 0,0 0 15,0 0-15,24-6 0,-24 6 16,30-3-16,-30 3 0,42 0 15,-18 2-15,1-1 0,2 1 16,0 0-16,8 3 0,-3 1 0,-3 3 16,0 3-16,-5-1 15,-4-1-15,0 3 0,-6 2 0,-7-3 16,-4 1-16,-9 2 0,-9 2 16,-2 0-16,-3 1 0,-11 5 15,-5 1-15,-1-1 0,1-1 0,-6 4 16,1-3-16,8-2 15,5-4-15,6-2 0,6-2 16,5-1-16,3 0 0,5 0 16,4-1-16,6-3 0,2-2 0,9-5 15,7-2-15,2-2 0,0-1 16,5 0-16,5-1 0,7-2 16,-1 0-16,-9 2 0,-7 1 15,-7 1-15</inkml:trace>
  <inkml:trace contextRef="#ctx0" brushRef="#br0" timeOffset="67666.7453">11208 11655 0,'0'0'15,"0"0"-15,0 0 0,0 0 0,2 28 16,-2-28-16,0 33 0,-1-12 16,-2 3-16,1 2 0,0 4 15,-1 10-15,-1-1 0,0 12 16,1 2-16,-1-5 0,2 0 15,-1 7-15,0 0 0,0-5 16,1-4-16,0-1 0,1-3 16,-1-1-16,-1-6 0,2-9 15,1-4-15,0-2 0,0-2 0,0-7 16,0-2-16,0-5 16,0-1-16,0-3 0,0-3 15,-1-1-15,0-2 0,1 0 0,0-3 16,0 0-16,1-1 0,0-3 15,2-3-15,-1-1 0,0 0 16,2-1-16,3 0 0,2-1 16,2 0-16,4-2 0,3 1 15,0 2-15,-1-1 0,1 4 16,-2 3-16,2 2 0,1 0 0,1 4 16,2 0-1,-1 3-15,-2 2 0,0 4 0,-2 3 16,-2-1-16,-1 1 0,-1 4 15,-3 3-15,-4-1 0,-1 1 0,-4 1 16,-1 2-16,-3 1 0,-1-2 16,-6 6-16,-3-2 0,-4 2 15,-2-3-15,-1 0 0,-1-1 16,1-3-16,1-4 0,0 0 16,2-2-16,0-3 0,3-2 0,5-4 15,5-3-15,0 1 0,1 0 16,1 1-16</inkml:trace>
  <inkml:trace contextRef="#ctx0" brushRef="#br0" timeOffset="67866.8953">11873 12219 0,'0'0'0,"0"0"0,21 4 16,-6-2-16,0 0 0,5 0 0,3-1 15,6 3-15,-2-1 0,0 0 16,-2-2 0,1 2-16,-1 1 0,2-1 0,-2 0 15,-5-3-15,-4-3 0,-4-4 0,-2-1 16,-3 2-16,-2 1 0,0 1 16</inkml:trace>
  <inkml:trace contextRef="#ctx0" brushRef="#br0" timeOffset="68150.766">12374 12078 0,'0'0'0,"0"0"0,0 0 0,21 23 15,-13-10-15,0 2 0,2 3 16,3 6-16,-2 2 0,1 1 15,-1 2-15,1 0 0,1 0 0,0 7 16,-2-1-16,-1-2 16,-1-2-16,0 2 0,0-3 15,-4-7-15,1-2 0,-3-1 0,-2-2 16,-1-7-16,-1-3 0,0-4 16,1-4-16,-4-5 0,-1-3 15,2 3-15,1 0 0,-1 1 16</inkml:trace>
  <inkml:trace contextRef="#ctx0" brushRef="#br0" timeOffset="68417.7009">12674 12090 0,'0'0'16,"0"0"-16,0 0 0,0 0 15,-19 25-15,19-25 0,-21 27 0,7-11 16,-2 0-16,-2 5 16,-3 5-16,-7 3 0,1-3 0,-8 10 15,1 3 1,3-2-16,4-2 0,4-3 0,2-4 16,1 2-16,4-4 15,7-5-15,2-4 0,6-8 0,5-7 16,-2 0-16,1-1 0,-1 0 15</inkml:trace>
  <inkml:trace contextRef="#ctx0" brushRef="#br0" timeOffset="68634.1324">12978 12379 0,'0'0'0,"0"0"16,25 0-16,-8 0 0,1 0 15,10 0-15,5 1 0,-2-1 16,-1 1-16,8 0 0,0 0 16,-4-1-16,-2-1 0,-4 0 15,-3-1-15,-3 0 0,-2-2 0,-4-3 16,-4-2-16,-2 2 0,-2 0 16,-1 2-16</inkml:trace>
  <inkml:trace contextRef="#ctx0" brushRef="#br0" timeOffset="68834.4982">13354 12173 0,'0'0'15,"0"0"-15,0 0 0,0 0 0,0 0 16,-16 24-16,16-24 0,-14 22 16,8-9-16,-2 5 15,-2 3-15,1 0 0,0 0 0,-2 9 16,0 3-16,3-4 0,0-1 15,2 7-15,4-1 0,1-7 16,0-5-16,0-4 16</inkml:trace>
  <inkml:trace contextRef="#ctx0" brushRef="#br0" timeOffset="69434.3512">13910 12405 0,'0'0'0,"1"-5"0,0-2 0,0-3 16,0-1-16,0-2 0,-1-2 15,-1-2-15,-1 1 0,-2-1 16,-2-1-16,-2 1 0,-1 1 16,-2 2-16,-2 2 0,0 3 15,0 4-15,-2 2 0,1 4 16,-1 2-16,-2 3 0,1 2 15,-2 2-15,2 0 0,3 2 16,0 1-16,1 3 0,0 5 0,2 1 16,2 3-16,4 0 0,2-1 15,3-1-15,2-1 0,2-1 16,3-1-16,2-1 0,2-4 16,3 1-16,-2-6 0,-1-4 15,1-1-15,0-1 0,1-3 16,-1-4-16,1-1 0,3-3 15,-5 0-15,0-1 0,-1-3 16,-1-3-16,-1 0 0,0-1 0,-1-3 16,-1 0-16,-3 3 0,0-1 15,-1-2-15,0 0 0,-2 6 16,1 0-16,-1 1 0,0 2 16,0 3-16,-1 2 0,0-1 15,0 1-15,0 2 0,0 2 0,0 1 16,0 6-16,-1 2 0,0 2 15,0-2-15,-1 2 0,1 3 16,0 2-16,-1 6 0,0 3 16,0-3-16,-1 0 0,2-1 15,1-2-15,0 0 0,0 0 16,0-2-16,0-2 0,0-5 16,0-1-16,0-3 0,0-1 15,0-5-15,0 0 0,0-7 16,0-2-16,-1-4 0,0-2 0,0 3 15,1 1-15,0 2 0</inkml:trace>
  <inkml:trace contextRef="#ctx0" brushRef="#br0" timeOffset="69753.043">14257 11869 0,'0'0'0,"0"0"16,0 0-16,18 18 0,-18-18 16,21 21-16,-9-4 0,-1 2 15,0 3-15,2 9 0,-2 4 16,-2-1-16,-1 3 0,-2 10 0,-3 2 16,-3-1-16,-3 0 0,-7 7 15,-4-4-15,-4-4 0,0-1 16,-2-3-16,-1-2 0,-6 4 15,-1-3-15,-2-5 0,0-3 16,1-4-16,2-5 0,-2-3 16,-1-3-16,4-4 0,2-4 0,4-1 15,3-3-15,4-5 16,2-3-16,6-3 0,2-2 0,1 1 16,0 2-16,1 0 0</inkml:trace>
  <inkml:trace contextRef="#ctx0" brushRef="#br0" timeOffset="70820.1892">14245 13040 0,'0'0'0,"0"0"0,0 0 15,13-18-15,-13 18 0,24-22 0,-5 5 16,1-1-16,1 0 0,12-11 16,3-2-16,2-2 0,-1 0 15,12-13-15,0-4 0,5-4 16,-4 3-16,3-10 0,-6-1 15,-7 4-15,-7 2 0,0-8 16,-5 0-16,-5 7 0,-2 5 0,-2-25 16,-8 4-16,-7 11 15,-4 7-15,-4 2 0,-4 3 16,4 8-16,2 5 0,-5 2 16,-5 1-16,-1 6 0,0 6 0,2 6 15,2 1-15,5 10 0,1 0 16,-3 7-16,0 2 0,-1 3 15,0 3-15,-5 5 0,-4 4 16,1-1-16,1 3 0,-3 6 16,1 6-16,0 2 0,3-1 0,-2 15 15,0 5-15,-2-3 16,-2 0-16,3 3 0,1 3 16,4-4-16,2-2 0,3 7 0,1 1 15,2-5-15,1-4 0,6 18 16,6-9-16,-1-30 0,3-3 15,10 8-15,-1-3 0,-10-16 16,0-2-16,6-2 0,3-2 16,2-4-16,1-4 0,-3-1 15,-1-1-15,1-4 0,1-4 16,-1-4-16,0-5 0,-4 4 0,1-2 0,0-3 16,-2 0-16,-4 2 15,-2-2-15,-1-3 0,-2-3 16,0 3-16,-1 3 0,0 1 15,-1 2-15,-1 0 0,-1 4 16,1 2-16,-2 2 16,0 2-16,-1 3 0,0 3 0,-2 5 15,1 1-15,-1-1 0,1 3 0,0 2 16,-1 2-16,-1 2 0,-2 3 16,1 2-16,1-3 0,0-2 15,1 1-15,1 1 0,0-1 16,0 0-16,0 0 0,1-1 15,0-3-15,1 0 0,0-4 16,1-1-16,2-2 0,0-1 0,3-4 16,0-3-16,3 0 0,2-2 15,2-2-15,0-1 16,0-3-16,2-1 0,-1-1 16,1-3-16,-2 2 0,0-1 0,1 2 15,-1-2-15,-1 2 0,0 2 16,-2 0-16,0 3 0,-2 0 15,-1 1-15,-1 1 0,-2 1 16,-1 2-16,1 2 0,-2 2 16,0 1-16,0 1 0,-2 2 0,-1 3 15,0 0-15,-1 2 0,0 2 16,-1 0-16,1 2 0,0 0 16,0 0-16,1 5 15,0-1-15,1 0 0,1 0 0,2-1 16,0 0-16,1-1 0,-1 1 15,3-3-15,0-2 0,3-3 16,1-2-16,-2-1 0,-1-1 16,-2-1-16</inkml:trace>
  <inkml:trace contextRef="#ctx0" brushRef="#br0" timeOffset="71484.3055">15705 12416 0,'0'0'0,"0"0"16,0 0-16,0 0 0,0 0 0,0 0 16,0 0-16,24-13 0,-24 13 15,23-6-15,-23 6 0,32-5 16,-14 2-16,4-1 16,4 1-16,1 0 0,-1 0 0,13-1 15,4 1-15,0-1 0,1 1 16,12-1-16,1 0 0,-1 0 15,1 0-15,12-1 0,3 1 16,-6 2-16,-3 2 0,13-4 16,0-1-16,-4 3 0,-3 1 0,15-1 15,2-1-15,-9-2 0,-5 1 16,35 0-16,-6 3 16,-10-2-16,-3-2 0,-1 1 0,0-2 15,-7 5-15,-3 3 0,9 0 16,6 0-16,-2-3 0,1-3 15,6-1-15,6 0 16,-21 1-16,-15 3 0,5 1 0,3 2 16,1 0-16,2-2 0,-1 0 15,1-2-15,-7 4 0,-1 2 0,-4-4 16,-1 0-16,-9-4 0,-6-3 16,3 1-16,1 0 0,-11 3 15,-9 1-15,1-2 0,3 1 16,-6 6-16,-4 4 0,0-3 15,-2-4-15,0-3 16,-2-2-16,-4-1 0,-4 2 0,-6-1 16,-4 0-16,-6 5 15,-4-1-15,4 1 16,-2 0-16,2 0 0</inkml:trace>
  <inkml:trace contextRef="#ctx0" brushRef="#br0" timeOffset="73967.6376">16390 13000 0,'0'0'0,"0"0"0,0 0 0,32 0 16,-32 0-16,32-1 0,-10 1 15,1 2-15,2 1 0,7 0 0,0-1 16,-4 3-16,-1 0 0,4 2 16,-2 1-16,-5 5 0,-7 1 15,-8 1-15,-9 1 0,-3-4 16,-5-2-16,-9 6 0,-5 2 15,-5 0-15,-4-1 0,-7 3 16,-3 0-16,2 1 0,3-1 0,-6 6 16,1 1-16,7-3 15,3-3-15,8-1 0,6-1 16,7-4-16,6-1 0,9-1 16,9-1-16,4-4 0,4-2 0,8-3 15,7-1-15,-3 0 0,-1-1 16,4-2-16,3 0 0,-3-2 15,0 1-15,-2 0 0,-2-2 16,-3-3-16,-4-4 0,-1-6 16,-6-5-16,-5 8 0,-4 3 0,-3 2 15</inkml:trace>
  <inkml:trace contextRef="#ctx0" brushRef="#br0" timeOffset="74550.4863">17083 12762 0,'0'0'0,"0"0"16,0 0-16,0 21 0,0-21 0,0 21 15,0-21-15,0 33 0,0-13 16,0 2-16,0 3 0,0 7 15,0 1-15,-1 6 0,-1 2 16,1 6-16,1-3 0,0-2 16,0-2-16,0 6 0,0-2 0,-1-6 15,-1-4-15,0-4 0,1-2 16,-2-2-16,1-3 0,0-4 16,0-4-16,-1-3 15,-2-2-15,2-3 0,0-4 0,-2-5 16,1-3-16,-1-2 0,1-1 0,1 0 15,1-1-15,1 2 16,0-2-16,2-3 0,3-5 16,-1-1-16,1-1 0,3-2 15,2 2-15,-1 5 0,0-1 0,7-3 16,1-1-16,-1 3 0,-2 1 16,1 0-16,2 2 15,-1 4-15,0 2 0,4 4 0,1 2 16,-2 0-16,-3 0 0,-1 3 15,0 2-15,-3 1 0,-1 0 16,-2 2-16,1 3 0,-3-2 16,-2 2-16,-3 0 0,-2 2 15,-1-1-15,-1 0 0,-6 2 0,-4-1 16,-1 1-16,0 1 0,-1-3 16,-2-3-16,2-1 0,0-2 15,-3 2-15,-1 0 0,7-5 16,2-1-16,1 1 0,1-1 15,2-1-15</inkml:trace>
  <inkml:trace contextRef="#ctx0" brushRef="#br0" timeOffset="74733.9948">17753 13216 0,'0'0'0,"0"0"0,16 2 16,-5-2-16,2 0 0,5 1 15,4 2-15,0-2 0,-1-1 0,-2 2 16,-1-1-16,-4 0 16,-1 0-16,-1-2 0,-1-1 15,-3 0-15,-2 0 0,-2-1 16,1 1-16,-2 1 0</inkml:trace>
  <inkml:trace contextRef="#ctx0" brushRef="#br0" timeOffset="75033.7931">18289 13106 0,'0'0'16,"0"0"-16,0 0 0,12 22 16,-8-14-16,3 3 0,1 3 0,0 1 15,2 5-15,2 6 0,1 1 16,-1 0-16,0 1 0,-1 1 15,0 0-15,0 6 0,-1 0 16,-1-2-16,-2 1 0,1-3 16,-1-3-16,-1 0 0,0 0 15,-2-3-15,0-3 0,-2-3 16,-2-4-16,1-2 0,0-5 0,0-2 16,0-3-16,-1-3 0,0-7 15,-1-2-15,0-2 0,0 2 16,0 1-16,0 2 0</inkml:trace>
  <inkml:trace contextRef="#ctx0" brushRef="#br0" timeOffset="75336.0259">18561 13158 0,'0'0'0,"0"0"16,0 0-16,0 0 0,0 0 0,0 0 15,-24 13-15,24-13 0,-20 15 16,20-15-16,-31 23 16,13-10-16,0 1 0,-1 1 0,0 0 15,-1 1-15,0 1 0,-5 5 16,-1 1-16,1-1 0,3-2 16,1-1-16,2-2 15,1-1-15,3-2 0,-3 4 0,1-2 16,6-5-16,1-2 0,2-1 15,1-3-15,1 1 0,2-2 0,1-1 16,1-1-16,2-2 0,4-4 16,-2 3-16,0-1 0,1 1 15</inkml:trace>
  <inkml:trace contextRef="#ctx0" brushRef="#br0" timeOffset="78101.0191">15753 11620 0,'0'0'0,"0"0"16,0 0-16,0 0 0,0 0 15,34-2-15,-34 2 0,38-4 16,-14 2-16,4 1 16,2 0-16,0 1 0,0 0 0,6 0 15,-2 2-15,-3 3 0,-2 0 0,1 3 16,-5 1-16,-6 0 16,-6-1-16,-6 3 0,-6 2 15,-6-1-15,-2 0 0,-9 0 0,-6 2 16,-5 3-16,-1 0 0,-3 1 15,-3 2-15,3-2 0,4 0 16,-3 2-16,3-2 0,6-1 16,5-3-16,4-2 0,3-2 15,5-5-15,2-2 0,5 0 16,2 0-16,4-1 0,3 0 0,7-2 16,4-2-16,1 1 0,2 0 15,3-1 1,6-1-16,-2 0 0,-3-2 0,-1 3 15,-1 0-15,-2 1 0,0 1 0,-1-2 16,-3 1-16,-8-3 0,-2 0 16,-3-1-16,-1 1 15,-1 2-15</inkml:trace>
  <inkml:trace contextRef="#ctx0" brushRef="#br0" timeOffset="79350.6907">16505 11173 0,'0'0'0,"0"0"0,0 0 16,0 0-16,0 0 0,0 0 0,0 0 15,0 0-15,0 0 0,4 26 16,-4-26-16,3 22 0,-3-22 0,1 29 15,-1-29 1,0 36-16,0-16 0,0 2 0,0 3 16,0 2-16,-1 1 0,-1 8 15,1 3-15,0 0 0,0-1 16,0 10-16,0 0 0,0-4 0,0-2 16,-1 3-16,-1-2 15,0-4-15,1-4 0,-2-3 16,1-4-16,0-5 0,0-3 0,-1-3 15,1-2-15,1-4 0,2-3 16,-1-4-16,1-4 0,-3 0 16,1-2-16,2-4 0,0-1 15,0-1-15,0-3 0,0-1 16,1-2-16,0-1 0,1 1 0,1-2 16,1-2-16,1 1 15,-1-1-15,2 2 0,0 0 16,0 2-16,-1-1 0,1 2 15,0 0-15,2 1 0,1 3 16,1 2-16,0 2 0,1 1 0,0 1 16,0 2-16,1 1 0,-1 2 15,0-1-15,-1 4 0,0 2 16,-1 2-16,-1-1 0,0 5 16,0 2-16,-4-1 0,0 1 0,-3 0 15,-2 0-15,-2 0 0,0-2 16,-6 2-16,-3 1 0,-2-3 15,-3-1-15,0-3 0,-2-1 16,1-2-16,1-1 0,-3-2 16,1-3-16,7 0 0,1 0 0,2 0 15</inkml:trace>
  <inkml:trace contextRef="#ctx0" brushRef="#br0" timeOffset="79533.9088">16903 11708 0,'0'0'0,"0"0"0,23-3 16,-6 2-16,1 1 0,4 0 15,5-1-15,5 1 0,0-2 0,0 2 16,1 2-16,2-2 0,-4 1 16,-6-1-16,-3 0 15,-3-6-15,-3-1 0,-4 1 0,-2 0 16,-2 3-16</inkml:trace>
  <inkml:trace contextRef="#ctx0" brushRef="#br0" timeOffset="79851.0257">17417 11507 0,'0'0'0,"0"0"0,0 0 0,0 0 16,19 18-16,-19-18 0,15 22 16,-9-7-16,1-1 0,2 3 15,1 4-15,-1-2 16,-2 1-16,4 6 0,1 0 0,1 1 16,-1-1-16,-1 0 0,-1 0 0,1 3 15,-2-3-15,-1-2 16,0-2-16,-1-4 0,-2-2 0,-1-3 15,-1-3-15,-1-4 0,-1-2 16,-1-4-16,2-1 0,-2-3 16,0-2-16,0 1 0,0 1 15,0 1-15</inkml:trace>
  <inkml:trace contextRef="#ctx0" brushRef="#br0" timeOffset="80167.8161">17675 11505 0,'0'0'0,"0"0"15,0 0-15,0 0 0,0 0 0,-15 25 16,15-25-16,-16 23 0,6-9 16,-3 1-16,-4 3 15,2 0-15,-1 1 0,-6 6 0,-1 2 16,0 1-16,0 0 0,1-2 15,0-1-15,-2 4 0,5-1 0,-2-3 16,0 0-16,2-3 16,1-4-16,3 1 0,1-1 15,1-2-15,2-1 0,3-5 16,0-2-16,2-2 0,2-1 0,2-3 16,0 1-16,2-3 0,0 0 15,6-4-15,4-2 0,-1 1 16,-2 1-16,-2 1 0</inkml:trace>
  <inkml:trace contextRef="#ctx0" brushRef="#br0" timeOffset="82517.3659">18045 11723 0,'0'0'0,"0"0"16,0 0-16,0 0 0,0 0 0,0 0 16,0 0-16,0 0 0,0 0 15,0 0-15,28 5 0,-28-5 16,0 0-16,32 2 0,-32-2 16,34 2-16,-15-1 0,0-1 0,2 0 15,2 0-15,2 0 0,0 0 16,2 0-16,3 0 0,-1 0 15,0 1-15,-1-1 0,-1 1 16,-2 1-16,-3 0 0,-2-2 16,-3 0-16,-3-1 0,-2 1 15,-2 0-15,-2-1 0,-2-1 0,-1 1 16,-2 0-16,-3 1 0,-2-3 16,2 3-16,-2-4 0,2 4 15</inkml:trace>
  <inkml:trace contextRef="#ctx0" brushRef="#br0" timeOffset="82834.5524">18271 11468 0,'0'0'0,"0"0"15,0 0-15,0 0 0,0 0 0,0 0 16,0 0-16,0 0 0,13 25 15,-13-25-15,5 21 16,-5-21-16,4 28 0,-3-13 16,-1 1-16,0 2 0,0-1 0,0 3 15,-1 0-15,0 0 0,-1 0 16,0 8-16,-2 1 16,2-1-16,0-1 0,1-4 0,1-1 15,0-2-15,0-2 0,1-1 16,0-2-16,0-1 15,0 0-15,1-4 0,2-3 0,1-2 16,3-3-16,-1-1 0,-2 0 16,-1 1-16</inkml:trace>
  <inkml:trace contextRef="#ctx0" brushRef="#br0" timeOffset="83279.4249">19039 11462 0,'0'0'0,"0"0"0,0 0 15,0 0-15,0 0 0,-3 26 0,3-26 16,-2 19-16,2-19 0,-4 23 15,1-9-15,1 0 0,1 2 16,0 2-16,0 1 16,0 0-16,1-1 0,0 6 0,1-1 15,1-1-15,1-3 0,-2 2 16,1 0-16,-2-2 0,0 1 16,-2-2-16,1 2 0,0-2 0,1-1 15,0-2-15,0-1 16,0 0-16,0-2 0,0 0 0,0 0 15,0-1-15,0 0 0,0-2 16,0 1-16,0-2 0,0-1 16,1 0-16,0 0 0,1-3 15,0 1-15,-1-1 0,1-1 16,-1 0-16,0 0 0,0-1 16,0 0-16,1 1 0,-1-1 0,-1-2 15,0 0-15,0 0 0,0 0 16,0 0-16</inkml:trace>
  <inkml:trace contextRef="#ctx0" brushRef="#br0" timeOffset="94853.0055">6066 13133 0,'0'0'0,"0"0"15,0 0-15,0 0 0,0 0 0,0 0 16,0 0-16,0 0 0,0 0 16,0 0-16,0 0 0,27 4 15,-27-4-15,20 4 0,-20-4 16,31 6-16,-15-6 0,4-1 16,2 1-16,3 0 0,0 0 0,10 0 15,3 0-15,0 0 16,2 0-16,3 1 0,2 1 15,7 0-15,-2-1 0,7 1 0,0 2 16,0-1-16,-6-1 0,6-1 16,1-1-16,-6-1 0,-5-1 0,13 3 15,2 2-15,-6 0 16,-3 0-16,2 1 0,3-1 16,1 1-16,-5-2 0,-3-1 15,-2-2-15,-3-1 0,-6-2 0,0 2 16,-3 4-16,0 2 0,-1 3 15,-4-2-15,-1 1 16,-5-3-16,-3-2 0,-1-1 16,2 1-16,-5-1 0,-1 1 0,0 1 15,-1 2-15,-2-1 0,-3 0 16,-2-3-16,0 0 0,-3 0 16,-1 2-16,-1-2 0,1-1 15,-1 0-15,-1 1 0,-2 1 16,0-1-16,0 0 0,1 0 15,-3 0-15,0 0 0,0 0 0,0 0 16,1-3-16,-1 3 0,-4-2 16,1 1-16,-4 0 15,-3 0-15,2 0 0,0 0 0,1 0 16</inkml:trace>
  <inkml:trace contextRef="#ctx0" brushRef="#br0" timeOffset="96553.0952">15053 13733 0,'0'0'0,"0"0"0,0 0 16,0 0-16,0 0 0,23 3 0,-23-3 15,28 3-15,-28-3 0,36 4 16,-11-2 0,2 0-16,0 1 0,12 1 0,2 0 15,1-1-15,0-2 0,12 2 0,2 2 16,1 0-16,1 1 0,9-1 16,-2-2-16,-2 2 0,-2 0 15,13 2-15,0-1 0,-3-2 16,-2 1-16,9-3 0,0 1 15,-6-3-15,-1 0 0,12 4 16,0 3-16,22 3 0,-9 1 16,-3-1-16,-2-1 0,-6 0 0,-6 1 15,-1-1-15,-3 1 16,-2 3-16,-1 3 0,-1-7 0,-1-4 16,-4 2-16,-3 3 0,-2-3 15,-3 0-15,-5 0 0,-3-1 16,-3 0-16,1 1 0,-7-1 15,-2-1-15,-3 1 0,-1 0 16,-6 1-16,-3 0 0,-6 0 16,-4 0-16,-4-9 0,-3-5 15,-3 2-15,-3 4 0,-3 1 16,0 0-16,0-3 16,1-1-16,-2-1 15,-2-1-15,-1 2 0,0-1 0,-7 0 16,-5 0-16,-3 2 0,-6 3 0,5 0 15,4 0 1,3 0-16</inkml:trace>
  <inkml:trace contextRef="#ctx0" brushRef="#br0" timeOffset="102784.3776">3762 12593 0,'0'0'16,"0"0"-16,0 0 0,0 0 15,0 0-15,0 0 0,0 0 16,22 16-16,-22-16 0,0 0 0</inkml:trace>
  <inkml:trace contextRef="#ctx0" brushRef="#br0" timeOffset="104200.8578">8901 14116 0,'0'0'0,"0"0"0,0 0 16,0 0-16,0 0 0,34 2 15,-34-2-15,47-2 0,-21 0 16,8-1-16,6-2 0,0 0 0,-1 0 16,14 0-16,13 0 15,-5-1-15,-4-1 0,7 1 0,-4 1 16,-9 1-16,-11 1 0,-8 0 15,-6 2-15,-6 0 0</inkml:trace>
  <inkml:trace contextRef="#ctx0" brushRef="#br0" timeOffset="104367.8213">8971 14336 0,'0'0'0,"0"0"0,0 0 0,28 0 15,-28 0-15,31-5 0,-7 2 0,4 0 16,3-2-16,13 0 16,3 1-16,2-2 0,2 0 0,10-1 15,1 1-15,-2-1 0,-14 3 16,-10-1-16</inkml:trace>
  <inkml:trace contextRef="#ctx0" brushRef="#br0" timeOffset="105533.9212">10566 13552 0,'0'0'0,"0"0"16,0 0-16,0 0 0,0 0 0,0 0 15,-24 9-15,24-9 16,-22 10-16,22-10 0,-30 23 0,14-10 16,0 3-16,-4 2 0,-2 6 15,-7 7-15,2 2 0,-1 3 16,2 5-16,-5 8 0,3-1 0,-3 14 15,4 2-15,5-3 16,5-1-16,5 12 0,6 0 16,4-5-16,5-4 0,5 8 15,6 0-15,-1-7 0,1-5 0,17 26 16,4-8-16,-1-11 16,-4-8-16,6-6 0,1-3 15,1-10-15,0-7 0,-11-10 0,-10-7 16,-5-4-16</inkml:trace>
  <inkml:trace contextRef="#ctx0" brushRef="#br0" timeOffset="106150.8523">10751 14419 0,'0'0'0,"0"0"16,0 0-16,14-16 0,-6 8 0,1-3 16,1-3-16,-1-1 0,0 1 15,4-7-15,2 1 16,1 0-16,0 1 0,1 2 0,-1 0 15,-1-1-15,-1 2 0,-2 2 16,-1 2-16,-1 3 0,-1 0 16,-1 3-16,-2 3 0,1 1 15,-2 2-15,1 4 0,-1 4 16,0 0-16,-2 0 0,0 4 16,2 3-16,-1 1 0,1 2 0,-1 6 15,0 2-15,1 2 16,-1 0-16,4 8 0,1 1 15,0-2-15,-1-1 0,2 0 0,1 1 16,0-3-16,0-4 0,2 5 16,-2-2-16,0-4 0,-2-2 15,3-4-15,-1-3 0,0-3 16,0-3-16,-1-5 0,1-4 16,0-4-16,0-3 0,-3 0 15,0 1-15,-2 1 0</inkml:trace>
  <inkml:trace contextRef="#ctx0" brushRef="#br0" timeOffset="106454.1479">11382 14309 0,'0'0'0,"0"0"16,0 0-16,0 0 0,0 0 0,-13 22 15,13-22-15,-11 23 16,11-23-16,-18 30 0,2-10 16,0 1-16,-2 1 0,-4 5 15,1 0-15,-2 1 0,-1 1 0,-6 5 16,1-1-16,4-5 0,3-2 16,1-1-16,1-2 0,1-1 15,2-1-15,0-2 0,3-4 16,2-3-16,2-1 0,1-2 15,2-2-15,3-3 0,2-1 0,4-3 16,4-2 0,-1 1-16,0 0 0,-2 0 0</inkml:trace>
  <inkml:trace contextRef="#ctx0" brushRef="#br0" timeOffset="106684.1076">11622 14527 0,'0'0'15,"0"0"-15,0 0 0,24 3 16,-13-3-16,6 1 0,4 2 16,5-1-16,2 1 0,3 1 0,2 0 15,-2 1-15,-2 1 0,9 1 16,1 0-16,-4-2 15,-1-1-15,-6-1 0,-6 0 16,-5 0-16</inkml:trace>
  <inkml:trace contextRef="#ctx0" brushRef="#br0" timeOffset="107118.0524">12417 14372 0,'0'0'0,"0"0"16,0 0-16,0 0 0,29 3 0,-29-3 16,33 4-16,-13-1 0,-1 2 15,9 2-15,1 3 0,-2-2 16,0 1-16,-3 2 0,-2 2 15,-3 0-15,-4-1 0,-1 6 16,-3 1-16,-4-3 0,-4-2 16,-8 2-16,-7 3 0,-3-1 15,0 0-15,-5 1 0,-2 1 16,-1-3-16,0-4 0,0 3 16,1 2-16,3-2 0,2 2 0,2 1 15,3-1-15,4-4 0,1-1 16,5 0-16,3-1 15,3-3-15,1-2 0,7 1 0,6 2 16,0-3-16,0-3 0,2-1 16,0-4-16,1 0 0,0 1 0,2-3 15,1-2-15,-3-2 16,-2 0-16,-4 0 0,-2 2 16,-4 1-16</inkml:trace>
  <inkml:trace contextRef="#ctx0" brushRef="#br0" timeOffset="107787.1676">13131 14132 0,'0'0'0,"0"0"15,0 0-15,0 0 0,0 0 0,1 22 16,-1-22-16,-2 23 0,2-23 0,-3 31 16,0-11-16,-1 3 0,0 3 15,0 1-15,-2 2 0,-1 7 16,1-1-16,-1 3 0,-1 2 16,0 8-16,-1-3 0,0-1 15,0-2-15,1-2 0,1-4 0,0 7 16,2 0-16,0-6 15,2-4-15,0-6 0,-1-4 16,1-5-16,0-3 0,0-5 16,2-4-16,-1-2 0,-1-1 15,1-4-15,1-3 0,1-2 0,1-2 16,0-2-16,1-2 0,-1-2 16,-1 0-16,2-3 0,3 0 15,1 0-15,2-1 0,0 1 16,1-1-16,0 0 0,2 1 15,3-2-15,-2 1 0,0 3 16,0 2-16,2 1 0,2 0 16,-2 5-16,2 1 0,0 3 15,1 1-15,-2 1 16,-1 2-16,1 1 0,-1 2 0,0 0 0,0 1 16,-1 3-16,0 1 15,-3 2-15,-2 3 16,-4-2-16,-2 0 0,-4 2 0,-2 0 15,-2 0-15,1-2 0,-4-1 16,-2-1-16,-1 1 0,-1 0 0,-4 0 16,-1 0-16,2-2 15,0-2-15,-1 0 0,1-3 16,5 0-16,1 0 0,2-1 16,0-1-16,1 0 0,2 0 0,3-3 15,2 1-15,3-3 0,2 2 16,0 0-16,-2 1 0,0-1 15</inkml:trace>
  <inkml:trace contextRef="#ctx0" brushRef="#br0" timeOffset="108251.3194">13653 14761 0,'0'0'0,"0"0"15,0 0-15,0 0 0,0 0 0,32-7 16,-32 7-16,30-3 0,-30 3 15,36-3-15,-13 3 16,1 0-16,1 0 0,1 2 0,3 0 16,4 0-16,-2 1 0,-2-1 15,0 1-15,-5 0 0,-3 0 0,-3-2 16</inkml:trace>
  <inkml:trace contextRef="#ctx0" brushRef="#br0" timeOffset="108901.2508">14532 14890 0,'0'0'0,"0"0"0,0 0 0,3-14 16,-1 7-16,-1-3 0,0-1 15,0-2-15,-1-2 0,-1 2 16,-1-1-16,0 1 0,0 1 0,-4-4 16,-1-1-16,0 2 15,-1 2-15,-2 2 0,-1 3 16,0 2-16,0 1 0,-1 3 16,-1 2-16,-2 3 0,1 3 0,-3 2 15,-1 2-15,0 2 0,2 1 16,0 3-16,2 3 15,1-1-15,-1 0 0,-1 7 0,1 3 16,0 0-16,3 0 0,4-3 16,1 0-16,3-5 0,1-1 0,2-2 15,1-1-15,1-4 16,0 0-16,1-4 0,2 0 16,-1-5-16,1-2 0,2-1 0,2-3 15,1-2-15,0-1 0,2-2 16,1-2-16,1-2 0,-1-1 15,0-2-15,0-2 0,-2 2 16,0 0-16,-1-1 0,-1 0 16,0 3-16,-1 1 0,-1 1 15,0-2-15,-2 4 0,0 2 0,-2 1 16,0 3-16,0 1 0,-1 1 16,-2 1-16,1 6 15,-1-2-15,-1 2 0,0 3 0,0 3 16,0 0-16,1 2 0,-2 7 15,1 1-15,0 0 0,1-1 16,0 0-16,0-1 0,0 0 16,0 1-16,1-2 0,3-1 15,-1-1-15,1-2 0,1-2 16,0-2-16,2-3 0,0-2 0,0-4 16,2-3-16,0-4 15,0-2-15,-3 1 0,0 1 0,-1 1 16</inkml:trace>
  <inkml:trace contextRef="#ctx0" brushRef="#br0" timeOffset="109317.4082">14689 14068 0,'0'0'0,"0"0"16,0 0-16,18 21 0,-12-10 0,3 4 15,2 6-15,0 1 0,0 3 16,5 12-16,0 7 16,2 7-16,-4-1 0,-1 12 15,-3 4-15,-2-7 0,-2-3 0,-3 12 16,-2 3-16,-3-6 0,-4-5 15,-5 11-15,-3 0 16,0-10-16,0-9 0,-10 26 0,0-7 16,2-12-16,1-8 0,-9-10 15,-6-5-15,6-6 0,4-4 0,1-1 16,2 0-16,-1-1 0,0 0 16,-2-9-16,1-6 15,14-4-15,1 2 0,-1-3 0,0-3 16,1-1-16,0-1 0,2-1 15,1-1-15,0-1 0,1 0 16,3 0-16,0 1 0,1 2 16</inkml:trace>
  <inkml:trace contextRef="#ctx0" brushRef="#br0" timeOffset="112083.9227">15293 15356 0,'0'0'0,"0"0"0,0 0 16,27 1-16,-27-1 0,26-3 0,-7 0 15,2-3-15,2-2 0,9-7 16,2-5-16,-1 0 0,-1-1 15,8-10-15,1-2 0,-3 2 16,0-1-16,3-11 0,-3-4 16,-4 3-16,-2 2 0,4-7 15,-2 2-15,-7 4 0,-5 2 0,-4-1 16,-3-1-16,-4 4 0,-2 4 16,-2-7-16,-3 1 15,0 12-15,-1 4 0,-3 1 0,-2 0 16,-2 6-16,1 4 0,0 5 15,-2 2-15,0 4 0,-1 2 16,-2 3-16,-3 2 0,0 5 16,1 3-16,-1 4 0,-4 4 15,3 3-15,1 3 0,0 6 16,1 6-16,0 3 0,1-3 0,1 7 16,0 4-16,2 3 15,2 0-15,2 7 0,1-3 0,1-5 16,1-2-16,3 7 0,3 0 15,-1-9-15,1-7 0,6-3 16,6-2-16,0-7 0,-1-4 0,1-5 16,0-5-16,-5-4 15,-1-3-15,3-4 0,0-5 16,0-2-16,0-4 0,1-5 0,1-6 16,-4 1-16,0-2 0,-2-3 15,1-2-15,-5 0 0,-1 1 16,0-4-16,0 0 0,-1 2 15,-1 1-15,-1 1 0,-2 1 16,0 4-16,0 2 0,0 2 16,1 1-16,-1 4 0,-1 2 0,0 5 15,-1 3-15,0 0 16,0 0-16,1 7 0,0 2 16,-1 2-16,0 2 0,0 1 15,-1 2-15,1 1 0,0 2 0,0 6 16,0 1-16,0 0 0,0-4 15,2 3-15,2 0 0,-1-3 16,0-2-16,1-3 0,0-2 16,-1-2-16,2-2 0,-1-3 15,1-3-15,-1-3 0,1-2 0,4-3 16,2-7-16,0 1 16,-1-1-16,1-3 0,3-2 0,-1-3 15,0-1-15,0 0 16,0 1-16,1 0 0,-2 0 0,1-3 15,-1 2-15,-1 2 0,-1 2 16,-2 0-16,-2 0 0,0 5 16,-2 1-16,0 5 0,-2 2 15,0 3-15,-1 3 0,-1 3 16,-1 3-16,-1 0 0,0 1 0,-2 3 16,0 3-16,0 2 15,-1 1-15,0 3 0,-2 4 16,1-1-16,0 0 0,0 5 0,2 0 15,4-2-15,3-1 0,3-1 16,1-1-16,0-4 0,-1-5 0,-2-2 16</inkml:trace>
  <inkml:trace contextRef="#ctx0" brushRef="#br0" timeOffset="120278.0229">7610 13151 0,'0'0'0,"0"0"16,0 0-16,0 0 0</inkml:trace>
  <inkml:trace contextRef="#ctx0" brushRef="#br0" timeOffset="120710.7109">7663 13108 0,'0'0'0,"0"0"0,0 0 16,0 0-16,0 0 0,0 0 0,0 0 16,0 0-16,0 0 0,0 0 15</inkml:trace>
  <inkml:trace contextRef="#ctx0" brushRef="#br0" timeOffset="127601.4348">17119 15550 0,'0'0'0,"0"0"0,0 0 16,0 0-16,0 0 0,-24-9 16,24 9-16,0 0 0,0 0 15,0 0-15,0 0 0,-18-11 16,18 11-16,0 0 0,0 0 16,0 0-16,0 0 0,27-14 15,-27 14-15,28-5 0,-28 5 16,39-1-16,-12-2 15,5 0-15,4 1 0,7-1 16,-4 1-16,15 0 0,4 1 16,-4 0-16,-1 1 0,16 0 15,6 0-15,-8 0 0,-5 0 16,20 0-16,6 1 0,-3-1 16,-13 0-16,47-1 0,1 1 15,-19 1-15,-13 1 0,18 1 16,12 1-1,-23 2-15,-16 3 0,2-7 0,-1-3 16,-5-2-16,-5 0 0,0 9 0,2 8 16,-5-3-16,-3 0 0,-1-1 15,0-1-15,-5 4 0,-2 4 0,-3-6 16,-2-4-16,-1 0 0,-1-3 16,-6 2-16,-4 0 0,-5 0 15,-4-1-15,-5-2 0,-2 0 16,-8 0-16,-8 0 0,-3-1 15,-4-2-15,0 0 0,-4 0 0,-1-3 16,-4-2-16,-7 0 16,-4-2-16,4 1 0,5 2 0,2 1 15</inkml:trace>
  <inkml:trace contextRef="#ctx0" brushRef="#br0" timeOffset="128267.9511">17319 14522 0,'0'0'0,"0"0"16,0 0-16,0 0 0,0 0 15,1-22-15,1 17 0,3 3 16,3-2-16,4 2 0,5 1 16,-1 2-16,2 1 0,3 3 15,3 3-15,7 2 0,1 1 0,0 3 16,1 3-16,0 2 0,0 2 16,6 6-16,-3 1 0,-1 2 15,1 0-15,0 9 0,-5-1 16,-7 1-16,-4 0 0,-6-1 15,-3 1-15,-5-3 0,-4-1 16,-6 2-16,-5-3 0,-1-7 16,-3-1-16,-3 0 0,1-2 15,4-8-15,1-3 0,2-4 16,2-4-16,0-5 0,1-5 0,1-5 16,3-4-16,0 5 0,0 1 15,0 2-15</inkml:trace>
  <inkml:trace contextRef="#ctx0" brushRef="#br0" timeOffset="128539.4763">17974 14488 0,'0'0'0,"0"0"0,0 0 15,0 0-15,0 0 0,0 0 0,0 0 16,-22 23-16,22-23 0,-20 23 15,6-5-15,1 2 16,0-1-16,-2 2 0,0 3 0,-7 6 16,-2 2-16,1-1 0,-1 1 15,-1 6-15,2-1 0,2-1 16,1-1-16,0-4 0,2-1 0,1-4 16,3-3-16,4-4 0,4-3 15,3-5-15,3-4 0,0 0 16,0-2-16,0-1 0</inkml:trace>
  <inkml:trace contextRef="#ctx0" brushRef="#br0" timeOffset="128734.3453">18258 14732 0,'0'0'0,"8"0"0,4 0 16,4 1-16,5 2 0,9 1 15,2 1-15,2 0 0,1 2 0,11 0 16,-1 1-16,-3-1 16,-4-1-16,-4 0 0,-3-1 15,2-1-15,-3-2 0,-7-2 16,-5 2-16,-4-2 0</inkml:trace>
  <inkml:trace contextRef="#ctx0" brushRef="#br0" timeOffset="129068.0655">18829 14594 0,'0'0'0,"0"0"15,0 0-15,29-2 0,-29 2 0,30 3 16,-10 1-16,0 1 0,1 1 16,-1 1-16,0 2 15,2 2-15,-3 0 0,-3 2 0,-3 2 16,-3-1-16,-2 0 0,-5 2 15,-3 3-15,-5-1 0,-5 0 16,-3 1-16,-4 2 16,2-1-16,1-1 0,-1 6 0,1-1 15,2-2-15,0-3 0,5-2 16,2-2-16,3-2 0,2-1 0,2-1 16,4-2-16,5-2 0,3-1 15,3-4-15,4-4 0,1 0 16,0-4-16,9-5 0,2-3 15,-2-4-15,-2-4 0,-4 4 16,-7 4-16,-2 3 0</inkml:trace>
  <inkml:trace contextRef="#ctx0" brushRef="#br0" timeOffset="129601.2018">19499 14380 0,'0'0'0,"0"0"16,0 0-16,0 0 0,-1 30 15,1-30-15,-3 34 0,1-13 16,-1 0-16,-2 9 0,-3 2 0,2 2 16,-1 1-16,-1 2 0,0 2 15,0 7-15,0-2 0,0-2 16,2-1-16,-1 3 0,1-6 15,2-2-15,0-4 0,0-5 16,1-2-16,1-9 0,0-5 16,1-2-16,1-1 0,0-5 15,0-3-15,0-5 0,0-1 0,1-1 16,1-6-16,1 1 0,2-2 16,0-2-16,1-1 0,-1 0 15,2 0-15,4-5 16,2 0-16,0 3 0,2 3 0,1 1 15,3 0-15,-2 2 0,0 1 16,0 3-16,-1 5 0,2-1 16,-1 1-16,2 5 0,0 3 15,-2 1-15,0 1 0,-3 4 16,0 1-16,-5 4 0,0 2 0,-3 2 16,-3 1-16,-2-4 15,-1 0-15,-3 5 0,-4 1 0,-5 1 16,-4-2-16,-3 0 0,-2-2 15,-3 1-15,-4 0 0,-1-2 16,-1-1-16,-7 1 0,3-1 16,-3-3-16,-2-2 15,9-2-15,7-3 0,4-1 0</inkml:trace>
  <inkml:trace contextRef="#ctx0" brushRef="#br0" timeOffset="130217.5243">17278 15848 0,'0'0'0,"0"0"0,0 0 0,16 19 15,-9-11-15,1 2 0,0 3 16,3 3-16,2 4 0,3 8 16,2 2-16,-2 4 0,-1 2 0,1 10 15,0 1-15,-3-2 0,-1-2 16,1 9-16,-1 0 0,-2-5 16,-1-4-16,-2-1 0,-3-1 15,0-2-15,0-2 0,-3-4 16,-1-7-16,0-8 0,-1-3 15,0-4-15,1-3 0,-1-3 0,-2-2 16,2-6-16,1-4 16,0 2-16,0 0 0,0 2 0</inkml:trace>
  <inkml:trace contextRef="#ctx0" brushRef="#br0" timeOffset="130467.7112">17731 16144 0,'0'0'0,"0"0"0,0 0 0,0 0 0,0 0 15,-14 24-15,14-24 16,-17 27-16,7-9 0,-2 0 16,-1-1-16,-5 3 0,-3 1 15,1 0-15,2 0 0,-10 9 0,-2 2 16,2-3-16,0-1 0,-3 5 15,4-3-15,2-3 0,4-2 16,-1 0-16,4-4 0,5-5 16,5 0-16,1-4 0,1-2 15,2-2-15</inkml:trace>
  <inkml:trace contextRef="#ctx0" brushRef="#br0" timeOffset="130651.6154">18001 16357 0,'0'0'0,"0"0"15,25-1-15,-25 1 0,34 3 16,-10-1-16,5 0 0,10 2 16,1 1-16,9 0 0,1 1 15,-2-1-15,1 0 0,-4-1 0,-10 0 16,-7-1-16</inkml:trace>
  <inkml:trace contextRef="#ctx0" brushRef="#br0" timeOffset="131034.8012">19119 16058 0,'0'0'0,"0"0"0,0 0 0,0 0 16,0 0-16,-24 17 0,24-17 15,-27 17-15,27-17 0,-30 30 16,14-10-16,-2 1 0,-1 2 0,-5 9 15,1 2-15,2 0 0,3 0 0,0 12 16,2 3-16,4-4 16,2-2-16,5 9 0,3-1 15,3-3-15,2-5 0,7-3 16,4-2-16,2-4 0,-1-3 0,5 2 16,2-2-16,1-6 0,1-5 15,-6-5-15,-5-3 0,-3-4 16</inkml:trace>
  <inkml:trace contextRef="#ctx0" brushRef="#br0" timeOffset="131434.5945">19155 16279 0,'0'0'15,"0"0"-15,0 0 0,0 0 0,26-2 16,-26 2-16,29 1 0,-29-1 16,43 5-16,-18 0 0,0 4 15,0 0-15,0 0 0,7 3 16,-2 2-16,-3 0 0,-4 1 0,-1 5 16,-5 0-16,-9-3 15,-2 0-15,-8 3 0,-8 0 16,-3-2-16,-3-3 0,-5-1 0,-5 0 15,-1-1-15,0 1 0,0 0 16,2 1-16,2-3 0,2-1 16,1 2-16,5 0 0,5-4 15,1-2-15,4-1 0,4 1 16,3-3-16,5 0 0,6-1 16,6 0-16,1-3 0,4 0 0,10-2 15,3 1-15,-1-3 0,-1-2 16,0-5-16,-2-2 15,-1 0-15,-8 3 0,-4 3 0</inkml:trace>
  <inkml:trace contextRef="#ctx0" brushRef="#br0" timeOffset="132034.2581">19829 16055 0,'0'0'0,"0"0"15,0 0-15,0 0 0,-6 23 0,6-23 16,-4 31-16,2-13 16,0 0-16,-2 4 0,1 2 15,0 7-15,-1 1 0,1 2 16,1 4-16,-2-3 0,1-1 0,0 7 15,0-1-15,-1-4 0,1-1 16,0-3-16,0-2 0,0-3 16,1-2-16,0 0 0,-1-5 15,2-6-15,0-2 0,0-3 16,0-2-16,0-1 0,1-4 16,0-2-16,-2-5 0,2-1 15,0-1-15,0-2 0,1-3 16,0-1-16,1-1 0,1-2 0,2-1 15,2 1-15,0 2 0,3 0 16,2-1-16,2 1 0,-1 0 16,-1 0-16,0 1 0,0 1 15,-1 3-15,1 0 0,0 2 16,1 2-16,-1 1 0,1 5 16,2 3-16,-1 0 0,-2 1 0,0 2 15,0 2-15,-1 2 0,-1 0 16,-1 4-16,-2 1 15,-1 1-15,-2-1 0,-3 1 0,-2-1 16,-3 1-16,-3 0 0,-4 0 16,-3-1-16,0-1 0,-2-1 15,-4 1-15,1-1 0,-2-3 16,-1-2-16,-1-6 0,1-3 16,4-3-16,2-1 0,3-4 15,2-2-15,2 2 0,3 2 0,0 1 16</inkml:trace>
  <inkml:trace contextRef="#ctx0" brushRef="#br0" timeOffset="132200.8742">20142 16543 0,'0'0'16,"0"0"-16,0 0 0,32 4 0,-18-3 16,7 0-16,5 2 15,0 0-15,2 0 0,9 2 0,4 1 16,-4-1-16,-2 0 0,5 0 15,0-1-15,-6-1 0,-5-2 16,-6 0-16,-4-1 0,-4 1 16</inkml:trace>
  <inkml:trace contextRef="#ctx0" brushRef="#br0" timeOffset="132467.8881">20418 16424 0,'0'0'0,"0"0"0,0 0 16,0 0-16,0 25 0,0-25 15,-3 28-15,3-28 0,-2 34 16,0-14-16,-1 4 0,0-2 0,1 2 16,-2 7-16,-1 2 15,2-3-15,0-2 0,1-2 0,-1-2 16,1-2-16,1-2 0,1 3 15,0-2-15,1-7 0,0-2 16,1-4-16,1-4 0,-1 0 16,0-1-16,-1-1 0</inkml:trace>
  <inkml:trace contextRef="#ctx0" brushRef="#br0" timeOffset="132734.6176">20727 16527 0,'0'0'0,"0"0"15,0 0-15,0 0 0,0 23 16,0-23-16,-1 23 0,1-23 0,-1 32 16,0-13-16,0 1 15,0 2-15,1 2 0,-1 6 0,0 0 16,0-1-16,-1-3 0,1 1 15,1 0-15,0-3 0,0-3 16,-1-3-16,0-2 0,0-4 16,1-3-16,-1-2 0,0-3 15,0-1-15,0 0 0,0 0 16</inkml:trace>
  <inkml:trace contextRef="#ctx0" brushRef="#br0" timeOffset="133084.1236">21103 16411 0,'0'0'0,"0"0"0,0 0 0,0 0 0,28 12 16,-28-12-16,21 27 15,-11-11-15,0 1 0,0 4 16,-1 4-16,4 5 0,-2-1 0,-3 6 15,0 4-15,0 4 0,-3-3 16,-2 3-16,-4 3 0,-2-4 16,0-3-16,-3 8 0,0 0 15,-4-4-15,-2-4 0,-5-3 16,-1-4-16,-1-3 0,-1-2 0,-2 2 16,2-3-16,4-9 0,0-2 15,-2-1-15,0 1 16,-1-4-16,1-1 0,2 0 0,0 0 15,3-2-15,3-1 0,0-2 16,1 0-16,4-3 0,1 1 0,0-1 16</inkml:trace>
  <inkml:trace contextRef="#ctx0" brushRef="#br0" timeOffset="135934.166">5393 12851 0,'0'0'0,"0"0"16,0 0-16,0 0 0,0 0 0,-33-14 15,12 7-15,-1 2 0,-1-1 16,-8 0-16,-4 1 15,-5 1-15,-3 1 0,-16 0 16,-4 1-16,-8-1 0,8 2 0,-16 2 16,1 3-16,-7 2 0,9 1 15,-10 1-15,-1-1 0,6-2 16,5 0-16,-4 1 16,-3 0-16,16 0 0,10-4 0,-22 2 15,10-2-15,0 1 0,5-1 0,10-3 16,7-3-16,4 2 0,3 1 15,6 0-15,5 0 16,7-1-16,8-2 0,3 2 0,0 2 16,8 0-16,3 0 0,-1 0 15,1 0-15,-3 2 0,3-2 16,0 0-16,3-3 0,-3 3 16,1-3-16,1 0 0,0 1 15,1 0-15,-2 2 0,2-1 16,0 0-16,0 1 0,2 2 0,-2-2 15,1 1-15,0-1 16</inkml:trace>
  <inkml:trace contextRef="#ctx0" brushRef="#br0" timeOffset="137034.7144">12803 15532 0,'0'0'0,"0"0"0,0 0 0,0 0 16,0 0-16,0 0 0,0 0 16,0 0-16,0 0 0,-28 9 15,28-9-15,-34 0 0,34 0 0,-41 0 16,13-4-16,0 2 0,2 0 15,-13 0-15,-2-2 16,4 1-16,1 1 0,-8-1 0,0-1 16,6 2-16,4 2 0,4 2 15,3 2-15,5 0 0,5 0 0,1 2 16,2 1-16,3 1 16,3 2-16,4-1 0,3 3 15,2-1-15,1 1 0,7 4 0,6 2 16,2-1-16,-1 0 0,4 3 15,2 3-15,0-5 16,0-1-16,4 5 0,2 5 0,-1-3 16,-3 0-16,6 3 0,2-2 15,-6-3-15,-3-4 0,-2-3 16,-1-5-16,-4-1 0,-3-3 0,-1 0 16,-1-2-16,-3-3 15,-2-1-15,1-1 0,-1-3 16,1 1-16,-1 0 0,0-2 0,2-1 15,-1 2-15,-1-1 0,0-3 16,-1-4-16,0 1 0,-1 0 16,0-4-16,2-3 0,-2 1 15,0 2-15,-1-5 0,-1-2 16,0 1-16,-1 0 0,1-4 16,-2 1-16,-2 3 0,1 3 0,0 3 15,0 4 1,0 2-16</inkml:trace>
  <inkml:trace contextRef="#ctx0" brushRef="#br0" timeOffset="137834.9195">7175 13572 0,'0'0'0,"0"0"0,-12 2 0,5 0 15,0 2-15,-3 0 0,-3-1 16,-1 0-16,-2 1 0,0-2 16,-1 1-16,-1 0 0,-2 1 0,2-1 15,2 0-15,0 0 0,2 0 16,3-2-16,0 1 0,2-1 15,4 1-15,1-1 0,4-1 16,-2 4-16,4-1 0,2-1 16,0 1-16,0 0 0,1 2 0,0 1 15,2 0-15,1-1 0,0 0 16,2 0-16,1-1 0,0 1 16,-1 0-16,1 0 0,-3-1 15,0-1-15,-2 0 0,1 0 16,-3 0-16,1-1 0,-2 0 15,0-1-15,1 1 0,-4-2 16,0 0-16,0 0 0,-2 1 16,-2-2-16,1-1 0,-2 0 15,0 1-15,-1 0 0,0 0 0,0-1 16,1 0-16,-1 0 0,1 0 16,-1-1-16,2-1 0,1-1 15,-1 0-15,1 0 16,-1 1-16,0-1 0,1 0 0,0 0 15,-1 1-15,3 0 0,-2-2 0,0 1 16,0-1-16,1 1 16,0 1-16,0-1 0</inkml:trace>
  <inkml:trace contextRef="#ctx0" brushRef="#br0" timeOffset="140984.797">3516 14621 0,'0'0'0,"0"0"16,0 0-16,0 0 0,0 0 0,32-6 16,-32 6-16,39 0 0,-20 0 15,6 1 1,5 2-16,-1-1 0,-2 2 0,11 1 16,1 2-16,-2 0 0,-5 3 0,3 2 15,-4 1-15,-6-1 0,-2 1 16,-8 2-16,-5 1 15,-4 0-15,-3 1 0,-12 0 16,-11 2-16,1-1 0,-2 1 0,-7 3 16,-8 2-16,-3 2 0,2-2 15,0 0-15,-1-1 0,6-1 16,4-2-16,3 2 0,7-2 16,7-5-16,2-1 0,9 0 15,5 0-15,5-5 0,6 2 0,2-4 16,8-2-16,-1-2 0,1-1 15,6 2-15,3 0 0,-1-1 16,-1-1-16,3 2 0,1 0 16,-6-1-16,-4-2 0,-1-2 15,-3-1-15,-4 1 0,-4 0 0,-3 1 16</inkml:trace>
  <inkml:trace contextRef="#ctx0" brushRef="#br0" timeOffset="141652.3699">4289 14366 0,'0'0'0,"0"0"0,0 0 16,0 0-16,7 23 0,-7-23 16,2 26-16,-2-26 0,4 35 15,-4-13-15,1 2 0,-1 2 0,-1 2 16,-1 13-16,-2 5 16,0 1-16,-1 3 15,1 5-15,-3-8 0,1 8 0,0-3 16,0-11-16,-1-5 0,-1-3 15,1-3-15,0-6 0,1-5 16,2-4-16,2-1 0,0-5 16,-2-3-16,1-3 0,0-2 15,-2-1-15,1-1 0,1-4 16,1-4-16,2 0 0,0-2 0,2-3 16,-1-3-16,1 1 0,0 2 15,4-2-15,-2-3 16,3 2-16,0 2 0,4-6 0,2 0 15,-1 3-15,0 3 0,1 2 16,2 5-16,0-1 0,-1 2 0,2 1 16,-2 3-16,0 2 15,-1 2-15,7 4 0,2 2 16,-4-1-16,-5 1 0,4 5 16,-3 0-16,-2 1 0,-2 1 0,-3 3 15,-1 2-15,-3-3 0,-1-2 16,-4 2-16,-4 1 15,-4 0-15,-1-1 0,-3-2 0,-4-1 16,2-1-16,0-2 0,1 0 16,-1 1-16,2-2 0,2 0 15,-4-6-15,0-2 0,0-1 16,3-1-16,2 0 0,1-1 16,5 0-16,1-1 0,1 1 15,2 0-15,-2 0 0</inkml:trace>
  <inkml:trace contextRef="#ctx0" brushRef="#br0" timeOffset="142317.5854">3121 14855 0,'0'0'0,"0"0"16,0 0-16,0 0 0,0 0 0,33 5 16,-33-5-16,29 1 0,-16 0 15,6 0-15,3 0 16,0 0-16,0 0 0,7-1 0,2 0 15,0 0-15,1 0 0,-5 0 16,-3 0-16,-5 0 0</inkml:trace>
  <inkml:trace contextRef="#ctx0" brushRef="#br0" timeOffset="142734.8027">4741 14967 0,'0'0'0,"0"0"0,0 0 15,24-4-15,-24 4 0,30-4 0,-13 1 16,4 1-16,1 0 0,1 2 15,3 0-15,7 0 0,1 2 16,-1 0-16,1-1 0,-3 3 0,1 2 16,0 0-16,-7-2 15,-3 1-15</inkml:trace>
  <inkml:trace contextRef="#ctx0" brushRef="#br0" timeOffset="143368.5951">5597 15147 0,'0'0'0,"0"0"16,0 0-16,14-22 0,-8 10 0,-1-2 15,2-2-15,-2-3 0,-1-1 16,0-6-16,0 0 0,-2 2 15,-1 1-15,-2 0 16,-2 0-16,-2 1 0,1 4 0,-3 3 16,-3 1-16,-2 3 0,-2 3 0,-1 2 15,0 5-15,-3 1 0,-2 3 16,1 2-16,-3 4 16,-4 5-16,4 3 0,0 6 0,0 4 15,3 0-15,6 1 0,-1 2 31,3 2-31,2-2 0,6-3 0,-1 8 0,5-1 0,3-3 16,1-3-16,4-2 0,1-1 16,-1-5-16,4-5 0,-1-2 15,2-3-15,2-3 0,2-3 0,-3-5 16,2-2 0,-2-5-16,-1-2 0,1-5 15,-1-3-15,0 1 0,2 1 0,-1-5 16,2-3-1,-4-1-15,0-3 0,-2 3 16,-1 5-16,-3 2 0,-1 1 0,0 1 16,-3 1-16,0 4 0,-1 2 15,0 2-15,-1 1 0,-1 6 16,2 2-16,-2 2 0,0 0 0,0 4 16,0 3-16,0 0 0,0 2 15,0 2-15,0 3 0,0-1 16,0-1-16,1 3 0,1 3 15,1-1-15,0-1 0,0 5 16,3 0-16,-1-4 0,3-3 0,-1-2 16,-2-1-16,1-4 15,-1-4-15,4-3 16,-1-3-16,-3-1 0,1 1 0,-2 0 16</inkml:trace>
  <inkml:trace contextRef="#ctx0" brushRef="#br0" timeOffset="143558.0572">5994 15018 0,'0'0'0,"0"0"0,22 1 16,-8 0-16,3 0 0,8 2 15,4 1-15,1 0 0,1-1 0,-2 0 16,0 1-16,3 1 0,-3 1 15,-6-2-15,-4 0 0,-4-2 16</inkml:trace>
  <inkml:trace contextRef="#ctx0" brushRef="#br0" timeOffset="143721.2719">6037 15286 0,'0'0'0,"0"0"0,0 0 16,34 12-16,-19-8 0,7 1 16,5 0-16,7 1 0,-1-1 0,-5-1 15,-4 0-15,-4-1 0</inkml:trace>
  <inkml:trace contextRef="#ctx0" brushRef="#br0" timeOffset="144384.5781">6992 15202 0,'0'0'0,"0"0"16,0 0-16,9-21 0,-5 12 0,-1-1 15,1-3-15,-2 0 0,0-2 16,-2 1-16,-2 0 0,1-3 15,0 0-15,-3 3 0,-1 1 16,-1 1-16,0 3 0,-2 2 16,-2 4-16,-1 2 0,0 3 0,-3 4 15,-2 2-15,-1 2 16,0 4-16,0 2 0,2 4 16,-1 1-16,0 0 0,-3 10 0,2 4 15,1-3-15,2-1 0,4 1 16,3-2-16,3-2 0,1 0 15,2 0-15,4-2 0,0-8 16,4-3-16,2 1 16,1-2-16,-2-2 0,0-3 0,1-5 15,1-4-15,2-2 0,-2-3 16,4-3-16,3-3 16,-1-2-16,1-3 0,-2-2 0,1-3 0,-3 1 15,-1 0-15,1-1 16,2-2-16,-3 1 0,1-1 0,-2 3 15,0 0 1,-1 2-16,0 2 0,-1 1 0,-4 3 16,1 2-16,-2 3 0,-1 0 0,1 3 15,-4 4-15,0 0 0,-6 4 16,2 0-16,-3 1 0,-1 0 16,1 4-16,-1 4 0,0 1 15,2 1-15,-1 2 0,2 1 16,-2 3-16,1 0 0,2 4 15,1 3 1,1 0-16,0-2 0,2-1 0,2-3 16,1 6-16,1-1 0,4-4 15,-1-2-15,5-1 0,3 0 16,-1-4-16,2-4 0,-4-2 16,-2-3-16,-1-1 0</inkml:trace>
  <inkml:trace contextRef="#ctx0" brushRef="#br0" timeOffset="152001.4721">3927 16140 0,'0'0'16,"-5"-4"-16,-1-1 0,-2 1 0,0-1 15,-3-3-15,-2-1 16,-3-3-16,-1 0 0,2 1 0,-1-1 15,3 2-15,1 0 0,2 3 16,2 1-16,2 1 0,1 0 0,5 0 16,4 0-16,3 2 15,4 1-15,4 2 0,4 1 16,2 0-16,1 2 0,4 1 0,1 1 16,0 2-16,-1-1 0,3 5 15,0 2-15,-4 1 0,-3 1 16,-3 4-16,-6 3 15,-4 1-15,-5 1 0,-8 2 16,-8 2 0,-9 2-16,-8 0 0,3-3 0,-3-1 15,-12 9-15,-8 2 16,7-4-16,6-4 0,-1 2 0,6-2 16,6-4-16,5-3 0,5-1 15,9-2-15,6-1 0,5 0 0,5-4 16,4-4-16,6-2 0,6-2 15,5-1-15,5-2 0,4-2 16,-1-1-16,4 0 0,2 0 16,3-1-16,-2 0 0,2-4 15,-1-1-15,-5-3 0,-4 0 16,-6-4-16,-5-2 0,-5 3 0,-6 3 16,-6 3-16</inkml:trace>
  <inkml:trace contextRef="#ctx0" brushRef="#br0" timeOffset="152601.4993">4685 15929 0,'0'0'0,"0"0"15,0 0-15,0 0 0,0 0 0,0 0 16,0 0-16,6 23 0,-6-23 0,-2 27 15,-2-9 1,1 3-16,0 4 0,-2 5 16,-1 5-16,-3 8 0,-1 0 0,-2 10 15,2 0-15,0 0 0,5-1 0,-5 6 16,-1-3-16,3-5 0,-1-4 16,0 3-16,2-4 0,0-8 15,1-4-15,1-7 0,0-7 16,2-5-16,1-4 0,1-5 15,0-1-15,1-7 16,0-6-16,0-3 0,1-4 16,0 0-16,1 0 0,-1-2 0,3-1 15,1-4-15,1 0 0,4-1 16,-1 1-16,4 1 0,0 2 16,2 0-16,2 0 0,-2 2 15,1 1-15,-2 3 0,4 2 16,-3 2-16,2 3 0,1 4 15,3 4-15,-1 2 0,-1 3 0,0 2 16,-5 4-16,0-1 0,-1 0 16,0 7-1,-2 7-15,-6 0 16,-3-2-16,-1-1 0,-1-1 0,-3 0 16,-3-2-16,-4 1 0,-3-2 15,-2 0-15,-4-1 0,2-3 16,1-2-16,-1-4 0,1-2 0,2-2 15,-2-1-15,0-4 0,-2-5 16,2-3-16,0-2 0,3-4 16,2-3-16,3 4 0,-1 2 15,4 3-15</inkml:trace>
  <inkml:trace contextRef="#ctx0" brushRef="#br0" timeOffset="152767.5018">5104 16419 0,'0'0'0,"0"0"0,29 1 0,-7-1 16,3 1-16,10 3 0,3 1 16,7 2-16,2-1 0,-3 0 15,1 3-15,-6-1 16,-6-2-16,-4 1 0,-7-2 0,-7-2 16,-9 0-16,-1-2 0,-1 1 15,0-1-15</inkml:trace>
  <inkml:trace contextRef="#ctx0" brushRef="#br0" timeOffset="152934.2503">5025 16675 0,'0'0'0,"0"0"0,0 0 16,18 11-16,-18-11 0,28 9 0,-7-4 16,3 0-16,4 1 0,2 2 15,3 0-15,11 2 0,2-1 0,8 3 16,3-1-16,-13-1 15,-8-3-15,-6 0 0</inkml:trace>
  <inkml:trace contextRef="#ctx0" brushRef="#br0" timeOffset="153119.2952">5695 16726 0,'0'0'0,"0"0"16,29 4-16,-9-3 0,1 1 0,11 1 16,5 1-16,2 1 0,5 1 15,8 0-15,-3 0 0,0-2 16,-2-3-16,-2-1 0,-9 1 16,-9-1-16</inkml:trace>
  <inkml:trace contextRef="#ctx0" brushRef="#br0" timeOffset="153369.9124">6588 16504 0,'0'0'0,"0"0"0,0 0 16,1 27-16,0-13 0,2 5 15,-3 5-15,0 3 0,1 2 0,1 13 16,1 3-16,-1 10 16,2 0-16,0 13 0,2 3 15,-2-4-15,-1-3 0,1 11 0,-2 0 16,-1-20-16,0-13 0,0-10 16</inkml:trace>
  <inkml:trace contextRef="#ctx0" brushRef="#br0" timeOffset="154268.2644">2634 13933 0,'0'0'16,"-9"0"-16,1 0 0,-3 1 0,0 1 16,-4 3-16,-4 2 0,0 5 15,3 3-15,0 6 16,4 5-16,5 3 0,1 3 16,6 9-16,6 2 0,7 2 0,3 2 15,6 12-15,0-1 0,0 2 16,0-1-16,0 11 0,0-2 15,-3 3-15,-6-7 0,-10 0 16,-9-2-16,-4-6 0,-4-6 16,-13 13-16,-1-11 0,-10-10 15,-6-8-15,2-6 0,3-4 16,6-6-16,2-4 0,3-5 16,3-4-16,14-6 0,0 0 0,3-5 15,5-2-15,3-1 16,4-3-16,2 0 0,0-1 0,11 1 15,7 1-15,-5 3 16,-1 2-16,5 3 0,2 2 16,0 3-16,-2 4 0,2 5 15,-2 6-15,-2 1 0,-5 2 0,6 10 16,0 6-16,-2 0 0,-2-1 16,4 17-16,0 9 0,-6-3 15,0-4-15,-4 21 0,-4 6 16,-2-8-16,0-6 0,-4 45 15,-4 0-15,0-21 0,-2-15 16,0 7-16,-5 4 0,4-11 16,1-9-16,0 5 0,-2 3 15,2-17-15,1-11 0,-1 3 16,2 1-16,4-13 0,3-10 0,5 0 16,4-3-16,-6-7 0,-2-6 15,-1-3-15</inkml:trace>
  <inkml:trace contextRef="#ctx0" brushRef="#br0" timeOffset="154984.5645">7288 15868 0,'0'0'16,"0"0"-16,0 0 0,0 0 16,30-5-16,-30 5 0,45-2 15,-15 0-15,2 2 0,7 0 16,6 0-16,13 0 0,0 2 0,18 2 16,4 1-16,6 2 0,-9-1 15,9 4-15,-5 2 0,-12-1 16,-8-1-16,-2 2 0,-8 1 15,-11-5-15,-13-2 0,-6 2 16,-5 3-16,-7-2 0,-6-1 0,-10-3 16,-10 1-16,-2-4 0,-2-3 15,7 0-15,3 0 16,2 1-16</inkml:trace>
  <inkml:trace contextRef="#ctx0" brushRef="#br0" timeOffset="155234.301">7274 16120 0,'0'0'0,"0"0"16,20 2-16,-4-1 0,5 2 0,17 0 16,9 2-16,2-3 15,1 0-15,23 3 0,19 3 16,-10-1-16,-3-1 0,3 1 0,2-1 15,-16 0-15,-9-2 0,-11-1 16,-3-2-16,-12-1 0,-5-1 16,-7-8-16,-5-5 0,-5 4 15,-4 3-15,-1 2 0</inkml:trace>
  <inkml:trace contextRef="#ctx0" brushRef="#br0" timeOffset="155536.8289">8304 15658 0,'0'0'0,"12"3"16,1-1-16,1 3 0,2 2 0,8 6 16,4 4-16,-1 0 0,0 2 15,5 4-15,-2 3 0,-1 0 16,-2 3-16,-3 0 0,-2 1 15,-1 6-15,-9 0 0,-7-1 16,-6-1-16,-6 1 0,-5 0 16,-4-2-16,-2 1 0,-6-3 15,-4-1-15,-2-1 0,-1 1 16,-4-1-16,-1-5 0,7-5 0,2-5 16,7-2-16,5-5 0,6-2 15,6-2-15,7-1 0,6-1 16,-2 0-16,-3-1 0,0 1 15</inkml:trace>
  <inkml:trace contextRef="#ctx0" brushRef="#br0" timeOffset="156167.8558">9204 15588 0,'0'0'0,"0"0"15,0 0-15,0 0 0,7 20 0,-7-20 16,3 28-16,-2-10 16,-1 3-16,0 2 0,0 3 0,0 3 15,0 2-15,-1 14 16,-1 3-16,1 0 0,1 0 0,0 8 15,1-3-15,-1 6 0,0-4 16,0-7-16,0-4 0,0-8 16,0-5-16,-1-3 0,-1-2 15,0-5-15,-1-5 0,0-6 16,-1-5-16,0-7 16,1-5-16,0 0 0,-1-1 0,0-3 15,-1-3-15,2-4 0,3-3 16,1-1-16,2 0 0,1-2 15,3 0-15,0 1 0,0 2 16,2 0-16,1 1 0,1 2 16,3 2-16,5 2 0,3 3 15,-2 4-15,-2 1 0,1 1 0,0 1 16,0 3-16,1 3 0,0 7 16,3 5-16,-5 1 0,0 0 15,-4 2-15,-1 2 0,-2 1 16,-2 0-16,-3 2 0,-2 1 15,-2-1-15,-2-1 0,-2 1 16,-2 1-16,-3-3 0,-4-1 0,-4-2 16,-6-2-16,2-1 15,3-3-15,-3-1 0,-2-2 16,1-2-16,-2-5 0,1-1 16,0-4-16,2-3 0,3-3 0,1-1 15,2 0-15,2 2 0,2 1 16,3 2-16</inkml:trace>
  <inkml:trace contextRef="#ctx0" brushRef="#br0" timeOffset="156352.0729">9622 16096 0,'0'0'0,"0"0"16,23 3-16,-7-1 0,1-1 0,11 4 15,4 1-15,1 3 0,0 0 16,8 4-16,0-2 0,-6 1 15,-3 0-15,1 2 16,-4 1-16,-12-5 0,-2-3 0,-4-1 16,-2-2-1,-2 0-15</inkml:trace>
  <inkml:trace contextRef="#ctx0" brushRef="#br0" timeOffset="156517.8326">9710 16391 0,'0'0'0,"0"0"16,0 0-16,29 4 0,-15-2 0,5-1 16,2-1-16,2 3 15,3-2-15,7 2 0,2-1 0,0 0 16,1 0-16,5-1 0,-1 1 16,-8-1-16,-5 0 0,-7 0 15</inkml:trace>
  <inkml:trace contextRef="#ctx0" brushRef="#br0" timeOffset="156901.4705">10453 16331 0,'0'0'0,"0"0"16,0 0-16,0 0 0,0 0 0,0 0 15,0 0-15,0 0 0,0 0 16,0 0-16,24-4 0,-24 4 16,0 0-16,29 5 0,-29-5 15,35 3-15,-17-2 0,2 0 16,1 1-16,0 0 0,1 2 0,1-1 16,2 0-16,4 0 0,0-1 15,-5 1-15,-4-1 0,-3 0 16</inkml:trace>
  <inkml:trace contextRef="#ctx0" brushRef="#br0" timeOffset="157135.031">11091 16354 0,'0'0'0,"0"0"0,0 0 16,31 4-16,-31-4 0,34 5 15,-9-1-15,4 1 0,2-1 16,12 2-16,2 0 0,0 1 16,0 1-16,10 4 0,0 3 15,5 2-15,-6-1 0,-9 1 0,-5 1 16,-8-4-16,-6-3 0,-6-3 16,-4-1-16,-4-2 0</inkml:trace>
  <inkml:trace contextRef="#ctx0" brushRef="#br0" timeOffset="157484.8991">11186 16636 0,'0'0'0,"0"0"0,28 11 15,-10-6-15,1-1 0,9 6 0,5 1 16,-1 2-16,0 1 0,7 4 15,-1 3-15,-5-1 0,-4-1 16,-7-3-16,-5-3 0,-6-1 16,-6 0-16,-9-1 0,-7 0 15,-3-1-15,-3-1 0,-5 1 0,-5 0 16,1 0-16,1 1 0,2 1 16,2 0-16,2 0 0,2-2 15,4 1-15,3-1 0,5-1 16,2-3-16,6 0 0,3-1 15,6 0-15,6-1 0,4 0 16,6-3-16,1 0 0,2-2 16,2-4-16,3-3 0,-3-3 0,-1-2 15,-3 1-15,-5 2 0,-7 3 16</inkml:trace>
  <inkml:trace contextRef="#ctx0" brushRef="#br0" timeOffset="157717.9944">11539 15936 0,'0'0'0,"0"0"0,0 0 15,0 0-15,0 0 0,-3 32 16,3-32-16,-2 32 0,1-16 15,0 6-15,-2 5 0,1 1 0,-1 1 16,-1 11-16,-2 2 16,-1 0-16,0-1 0,-1 0 15,1-7-15,2-7 0</inkml:trace>
  <inkml:trace contextRef="#ctx0" brushRef="#br0" timeOffset="158500.9003">8887 15319 0,'0'0'0,"0"0"0,0 0 16,0 0-16,0 0 0,-21-12 16,21 12-16,-9-2 0,4 4 15,1 4-15,2 4 0,1 1 0,1 3 16,3 1-16,4 5 16,1 2-16,0 2 0,9 16 15,5 7-15,0 0 0,0 0 16,0 12-16,-3 1 0,-1 5 15,-4-5-15,-3 4 0,-6-3 16,-5-3-16,-4-2 0,-10-8 16,-8-6-16,1-5 0,-2-5 15,-4 4-15,0-4 0,-3-8 0,-1-6 16,2-5-16,3-4 0,7-2 16,4-3-16,-1-1 0,1 0 15,0-3-15,3-1 0,3-2 16,3 0-16,4 0 0,3-1 15,3 3-15,3 1 0,0 1 16,1 2-16,0 1 0,0 2 16,0 1-16,3 4 0,2 6 15,-1 6-15,0 2 0,-1 3 0,1 4 16,0 4-16,-1 4 0,0 3 16,1 11-16,-1 2 0,0 1 15,-1 0-15,1 15 0,0 5 16,-1-8-16,-2-5 0,-1 10 15,-2 2-15,-1-8 0,0-6 16,0 23-16,0-11 0,-3-8 16,-2-6-16,2-10 0,1-7 15,0-6-15,1-4 0,7-10 0,6-5 16,-7-6-16,-2-4 0,-2-2 16</inkml:trace>
  <inkml:trace contextRef="#ctx0" brushRef="#br0" timeOffset="159168.0203">9695 17651 0,'0'0'0,"0"0"0,0 0 0,10-25 16,-10 25-16,8-24 0,-3 10 16,1-2-16,-1-1 0,1-4 15,-1-2-15,1-6 0,-2 3 0,-1 0 16,0 0-16,-3 2 0,-1 2 16,-3-3-16,-1 3 0,0 6 15,0 2-15,-3 4 0,-2 3 16,-3 3-16,-1 2 0,-4 5 15,-2 2-15,0 4 0,2 2 0,-8 7 16,1 4-16,1 1 16,1 1-16,3 4 0,1 1 15,3 0-15,3-1 0,2 5 0,3 1 16,3-5-16,2-2 0,5-1 16,4 0-16,2-4 0,2-4 15,4-5-15,4-3 0,-3-2 16,1-1-16,-1-6 0,2-2 15,-1-5-15,3-2 0,1-3 16,2-4-16,-4-1 0,-2-1 16,1-3-16,-1-4 0,-1 1 15,-3 1-15,1-6 0,0 0 0,-3 2 16,-1 2-16,-2 1 0,-2 1 16,-1 5-16,1 2 0,-3 6 15,-1 2-15,0 1 0,0 2 16,-1 4-16,-1 5 0,-1 0 15,-1 2-15,-1 5 0,1 3 16,-1 3-16,-1 0 0,1 3 16,1 1-16,-1 0 0,2 0 0,3 8 15,3 2-15,0-3 0,0 0 16,4-1-16,2 0 0,1-4 16,0-4-16,0 3 0,1 0 15,-2-3-15,-1-4 0,-1-2 16,-2-3-16,0-2 0</inkml:trace>
  <inkml:trace contextRef="#ctx0" brushRef="#br0" timeOffset="159350.9501">10176 17462 0,'0'0'0,"0"0"0,0 0 0,29 4 15,-12-2-15,3 1 16,3 0-16,7 2 0,1-1 0,-1 0 16,0 3-16,3-2 0,-2 1 15,-7-1-15,-4-2 0,-3 0 0</inkml:trace>
  <inkml:trace contextRef="#ctx0" brushRef="#br0" timeOffset="159517.9214">10069 17713 0,'0'0'0,"0"0"0,0 0 0,24 9 15,-24-9-15,31 9 0,-9-3 0,3 1 16,3-2-16,14 4 16,5-1-16,-6 0 0,-7-2 0,-5 0 15</inkml:trace>
  <inkml:trace contextRef="#ctx0" brushRef="#br0" timeOffset="161935.0817">10880 17795 0,'0'0'15,"0"0"-15,0 0 0,0 0 0,0 0 16,0 0-16,0 0 0,0 0 16,0 0-16,0 0 0,0 0 15,0 0-15,0 0 0,30-2 16,-30 2-16,31 4 0,-11-2 15,4 1-15,5 1 0,3-1 16,4 0-16,12 2 0,2 2 0,-1 0 16,-1 0-16,15 4 0,1 1 15,7 1-15,-3 0 0,-3-1 16,-2 0-16,4 1 0,-4-1 16,-8 1-16,-4 1 0,-5 2 15,-3-1-15,1 1 16,-5-1-16,-14-5 15,-6-3-15,-5-1 0</inkml:trace>
  <inkml:trace contextRef="#ctx0" brushRef="#br0" timeOffset="162434.4315">11346 18124 0,'0'0'0,"0"0"0,0 0 15,0 0-15,30 4 0,-30-4 16,32 7-16,-12-1 0,1 0 16,3 2-16,3 0 0,5 2 0,-1-1 15,2 2-15,2 1 16,-4-1-16,-5 0 0,3 3 15,-5 3-15,-4-2 0,-5 0 0,-4 2 16,-3 1-16,-3-1 0,-3-2 16,-9-1-16,-5-1 0,-4 0 15,-4 1-15,-6 0 0,-2 0 16,-3 0-16,-1-2 0,-9 4 16,-3 0-16,5-2 0,5-2 0,4-2 15,4 0-15,4-3 0,4 0 16,4-2-16,2 1 0,3-2 15,2 1-15,4 0 16,2 2-16,1-2 0,2 1 0,7 0 16,4 0-16,3 0 0,1 0 0,4 1 15,3 1-15,2-2 0,1-1 16,3 2-16,2 0 16,-2-1-16,-3 0 0,10 1 15,0 0-15,-9-2 0,-5-1 16,3-2-16,-1-2 0,-4-2 15,-3-3-15,-2 2 0,-4 0 0,-3 1 16</inkml:trace>
  <inkml:trace contextRef="#ctx0" brushRef="#br0" timeOffset="162767.6262">11808 17517 0,'0'0'16,"0"0"-16,0 0 0,0 0 0,0 0 15,0 0-15,0 0 0,-4 25 16,4-25-16,-7 19 0,7-19 15,-8 23-15,3-13 0,0 3 16,-1 2-16,1 0 0,-1 0 0,1 1 16,-1 0-16,1-1 15,0-1-15,1 0 0,-1 0 16,1-1-16,0-1 0,-1-1 0,1-1 16,-1-1-16,2-1 0,0-1 15,-1-1-15,2-1 0</inkml:trace>
  <inkml:trace contextRef="#ctx0" brushRef="#br0" timeOffset="198120.335">3211 11045 0,'0'0'0,"0"0"0,0 0 0,0 0 16,0 0-16,0 0 0,0 0 15,0 0-15,0 0 0,4-24 16,-4 24-16,0 0 0,0 0 0,26-16 15,-26 16-15,33-7 16,-13 3-16,5 1 0,6-1 16,1 0-16,0 0 0,13-1 0,5-1 15,1 2-15,2 1 0,13 1 16,4-2-16,6 1 0,-7-1 16,14-1-16,-2 0 0,-5 2 15,-5 1-15,10 0 0,2 0 16,-8-2-16,-4 2 0,33-2 15,-7 3-15,-15-3 0,-13 1 16,1 2-16,3 1 0,-7-1 0,-1 1 16,2 1-16,0 1 15,-7-2-15,-10-2 0,1-1 0,-3-1 16,-1 0-16,-2 2 0,-5-4 16,-5-2-16,-8 1 0,-3 2 15,1 2-15,3 4 0,-4-1 16,-2 1-16,-4-6 0,-6-3 15,-9 5-15,0 0 0,1 2 16,-1 0-16,-1-2 0,0 2 0,-2 1 16,3 0-16,-3 0 0,0 2 15,0-2-15,-4 3 16,-1-2-16,-3 2 0,0-1 0,3 0 16,1 0-16</inkml:trace>
  <inkml:trace contextRef="#ctx0" brushRef="#br0" timeOffset="198651.9388">3367 10589 0,'0'0'16,"0"0"-16,0 0 0,0 0 15,31-5-15,-15 1 0,6 0 16,3 0-16,0 0 0,15 0 16,6-2-16,-1 3 0,5-1 0,16 0 15,3 0-15,11 1 0,-5 2 16,17-1-16,0 1 0,-7 1 16,-9-1-16,15 1 0,16 1 15,8 1-15,-23-1 0,5 1 16,-2 1-16,-19-1 0,-12-1 0,5 1 15,3-1-15,-14 0 0,-8 2 16,0-2-16,-3-1 16,-10 2-16,-6 1 0,-4-5 15,-4-1-15,-7 2 0,-6-2 0,1 2 16,0 0-16,-2-1 0,-5 1 16,2 2-16,2 1 0,1 2 15,-1 1-15,-3-1 0,-1-1 16,-1-1-16</inkml:trace>
  <inkml:trace contextRef="#ctx0" brushRef="#br0" timeOffset="218868.849">8292 8631 0,'0'0'15,"0"0"-15,0 0 0,0 0 0,0 0 0,0 0 16,0 0-16,0 0 16,0 0-16,0 0 0,0 0 15,0 0-15,27-13 0,-27 13 16,25 1-16,-25-1 0,32-1 0,-11 1 15,4 0-15,0 0 16,0 0-16,14 0 0,1 2 16,0-2-16,0 0 0,13 1 15,2 2-15,1-3 0,1 0 0,14 2 16,3 3-16,-2-1 0,-3 0 0,18-1 16,4-2-16,-4 1 15,-2-1-15,16 2 0,14 1 16,15 0-16,-18-3 0,4 0 15,3 0-15,-7 0 0,-8 1 0,8 0 16,3 2-16,-7-2 0,-6-2 16,11 10-16,9 7 15,-12-8-15,-8-5 0,12 1 0,8 0 16,-14 1-16,-7-1 0,5 2 16,3 3-16,-9-2 0,-5 1 15,10 7-15,6 4 0,-10-3 16,-6-3-16,2-3 0,2 1 15,-10-7-15,-8-2 0,3 4 16,1 2-16,-9 1 0,-6 2 16,2-3-16,0-1 0,-13-5 15,-7-4-15,-2 2 0,-2 2 16,-6-1-16,-3 0 0,-2 2 0,0 2 16,-9-2-16,-6-3 0,-2-1 15,-2-1-15,-6-2 0,-3 2 0,-2-1 16,0-3-16,-2 3 0,-3 1 15,-2-2-15,-2-1 16,-2 3-16,0 1 0,-6-2 16,-6 0-16,0 0 0,-3 2 0,-5-2 15,-6 0-15,7 1 0,4 0 0,5 0 16</inkml:trace>
  <inkml:trace contextRef="#ctx0" brushRef="#br0" timeOffset="219634.8951">8102 9154 0,'0'0'0,"0"0"16,0 0-16,0 0 0,0 0 16,0 0-16,0 0 0,23 7 15,-23-7-15,23 0 0,-23 0 16,33-3-16,-33 3 0,42-3 0,-15-2 16,1 3-16,3 1 0,13-3 15,4-2-15,-1 0 0,3 0 16,15-2-16,4-1 0,11 1 15,-5 4-15,4-2 0,6 1 16,7 0-16,-4 0 0,16 1 16,2 1-16,4 0 0,-9 2 0,33-3 15,-5-3-15,-15 3 0,-12 1 16,12 4-16,8 4 0,-10-4 16,-8-1-16,9-1 0,6-1 15,-11 2-15,-7 2 0,11 2 16,7 0-16,-9 3 0,-6-2 0,10 2 15,9-1-15,-12-1 0,-7 1 16,9 9-16,8 9 16,-11-6-16,-9-4 0,6-4 0,3-2 15,-13-1-15,-9-2 0,4 5 16,2 2-16,-10 0 16,-4-3-16,3 6 0,2 4 15,-10-1-15,-5 0 0,-1-2 0,1-1 16,-11-7-16,-6-5 0,-2 4 15,-2 1-15,-9 0 0,-4-2 16,-7 0-16,-3-1 0,-5-2 16,-4 0-16,-5 0 0,-5 0 15,-1-4-15,-1-6 0,-3 0 0,-1-1 16,-2 3-16,-1 1 0,2 4 16,0 0-16,-1-2 0</inkml:trace>
  <inkml:trace contextRef="#ctx0" brushRef="#br0" timeOffset="231286.7972">20899 6734 0,'0'0'0,"0"0"16,3 24-16,-1-11 0,0 4 0,0 8 0,0 7 15,1 12-15,-2 3 16,0 20-16,0 6 0,1 14 0,0-3 16,0 24-16,1 4 15,-1 7-15,0-8 0,5 60 16,2-5-16,-2-22 0,2-16 0,1 10 16,2 8-16,-3-12 0,-1-8 15,-3 10-15,1 7 0,-4-5 16,-1-4-16,0 12 0,0 7 15,0-9-15,2-7 0,2 14 16,3 9-16,-2-9 0,1-5 0,0 17 16,0 11-16,0-16 0,1-13 15,0 16-15,1 11 0,-1-16 16,-1-9-16,-4 16 0,-2 13 16,-1-15-16,-1-8 0,-1 15 15,-1 8-15,3-13 0,3-10 0,1 16 16,4 10-16,-3-14 15,1-9-15,4 22 0,3 15 16,-4-6-16,-3-2 0,-2 7 16,-2 5-16,-3-8 0,-2-5 15,-7 7-15,-6 4 16,3-15-16,1-11 0,-1 9 16,-2 5-16,3 14 15,2 12-15,4-43 0,2-27 0,0 1 16,-1 1-16,0-11 15,-1-8-15,-1-6 0,-2-7 16,-4-16-16,-3-11 0,-1-5 0,-2-4 16,3-11-16,2-8 0,3-17 15,2-10-15,4-13 0,3-8 0,-1-11 16,3-6-16,1-18 0,2-12 16,-2-16-16,0-12 0,0-2 15,-1-3-15,0 24 0,0 16 16,0 10-16</inkml:trace>
  <inkml:trace contextRef="#ctx0" brushRef="#br0" timeOffset="233456.7652">21475 6772 0,'0'0'0,"0"0"16,0 0-16,0 0 0,0 0 15,0 0-15,0 0 0,0 0 16,0 0-16,0 0 0,0 0 16,24 3-16,-24-3 0,0 0 15,23 7-15,-23-7 0,0 0 16,30 13-16,-18-9 0,-1 3 15,-1-2-15,-2 2 0,-3 0 16,0-1-16,-2 0 0,-1-1 0,0 0 16,1 0-16</inkml:trace>
  <inkml:trace contextRef="#ctx0" brushRef="#br0" timeOffset="233622.3833">21443 7002 0,'0'0'0,"0"0"0,0 0 15,0 0-15,0 0 0,0 0 16,29-3-16,-29 3 0,0 0 0,36-4 16,-36 4-16,32 0 0,-17 0 15,0 1-15,-2 1 0,-1 1 16,-2 0-16,-1 0 0,-2-1 16,0 0-16</inkml:trace>
  <inkml:trace contextRef="#ctx0" brushRef="#br0" timeOffset="233801.7917">21333 7420 0,'0'0'16,"0"0"-16,0 0 0,0 0 16,0 0-16,16-20 0,-16 20 15,22-16-15,-22 16 0,29-16 16,-10 6-16,-2 2 0,2 0 0,-2-1 15,-3 3-15,-2 0 0</inkml:trace>
  <inkml:trace contextRef="#ctx0" brushRef="#br0" timeOffset="234094.6265">21689 6964 0,'0'0'0,"0"0"15,0 0-15,0 0 0,18-14 0,-18 14 16,31-10-16,-12 5 16,0 1-16,4-3 0,3 0 15,5-1-15,-2-1 0,-3 1 16,0 0-16,-4 1 0,-2 1 15,-3-1-15,-1-1 0,-4 2 0,-1 0 16,-2 1-16</inkml:trace>
  <inkml:trace contextRef="#ctx0" brushRef="#br0" timeOffset="234635.1229">22013 6690 0,'0'0'0,"0"0"15,0 0-15,0 0 0,0 0 0,0 0 16,0 0-16,-10 28 0,10-28 16,-11 25-16,11-25 0,-18 34 15,9-15-15,-1 4 0,1 2 16,-1-1-16,0 1 0,-3 5 16,-2-1-16,2-2 0,0-3 15,-3-2-15,1-2 0,1-5 16,0 0-16,0-1 0,2-3 15,4-2-15,3-2 0,-1-1 0,2-1 16,0 0-16,3-3 0,1 0 16,4 0-16,0-1 0,1-1 15,3 0-15,2-1 0,0 0 16,0 0-16,1 0 0,1 0 16,1 0-16,3 0 0,3 0 15,-2-2-15,-1 1 0,-3 0 0,-2 2 16,-2 2-16,-3 1 0,-1 2 15,-5 0-15,-4 2 16,-1 0-16,-3 1 0,-2 2 0,-2 2 16,-6 2-16,0 2 0,-3-1 15,-2-1-15,1 1 0,1-3 16,-3 4-16,4-1 0,1-2 16,2-2-16,4-3 0,2 0 15,4-2-15,2-2 0,3 1 16,2-2-16,2 1 0,1 0 15,4-3-15,3-1 0,2-1 16,2-1-16,3-1 0,3 0 16,-2 1-16,0 0 0,2 1 0,2-2 15,-2 0-15,-3-2 0,-1 0 16,-2-1-16,-3 1 0,-3-1 0,-2 1 16,0 0-16,-2 2 0</inkml:trace>
  <inkml:trace contextRef="#ctx0" brushRef="#br0" timeOffset="234837.3326">21964 7241 0,'0'0'0,"0"0"15,0 0-15,0 0 0,0 0 0,0 0 16,0 0-16,0 0 16,0 0-16,4 27 0,-4-27 15,0 0-15,3 25 0,-3-25 16,4 24-16,-1-13 0,-1 1 0,-1 0 15,0-3-15,1 1 0,0-2 16,2-1-16,0-1 0,0-1 16,1-2-16,-2-1 0,1 0 15,-2 0-15</inkml:trace>
  <inkml:trace contextRef="#ctx0" brushRef="#br0" timeOffset="235251.8906">22236 7043 0,'0'0'0,"0"0"15,0 0-15,0 0 0,20-7 0,-20 7 16,21-2-16,-21 2 16,25-2-16,-11 4 0,3 0 15,-2 2-15,-1 1 0,0 0 16,-1 2-16,-2 1 0,-2 1 0,-4 0 15,-3 1-15,-3 0 0,-3 1 16,-6 4-16,-2 2 16,-4 0-16,0 0 0,-4 0 0,-2 0 15,1-1-15,1-1 16,-3 2-16,1 0 0,2-1 0,1-3 16,3-2-16,1-2 0,4 0 15,3-1-15,4 0 0,5-1 16,4-2-16,1 0 0,5-2 0,4-2 15,2-1-15,3-1 0,2 1 16,1 0-16,0-2 16,-1-1-16,3 1 0,-2 0 15,-3 0-15,-4 1 0,-6 1 0,-5 1 16,-4-8-16,-2-8 0,0 2 16,0 3-16,-1 1 0</inkml:trace>
  <inkml:trace contextRef="#ctx0" brushRef="#br0" timeOffset="235988.3229">21494 7724 0,'0'0'0,"0"0"16,0 0-16,35 9 0,-18-5 0,4-1 16,3-1-16,10-1 0,3-1 15,2 0-15,2 0 0,8-3 16,0-1-16,1-2 0,2-2 16,4 0-16,-4-2 0,-1-2 15,0-1-15,-6-2 0,-4 1 16,6-4-16,-1-1 0,-4-2 15,-3-1-15,-5-2 0,-3-2 16,1-1-16,0 1 0,-2-6 0,-2-1 16,-5-1-16,-3 3 0,-3-3 15,-2-1-15,-3 2 0,-3 3 16,-3-4-16,-3-3 0,-5 2 16,-3 1-16,-2 0 0,-2-2 15,-3 0-15,-4 1 0,-3 3 0,-6-1 16,1 3-16,-1 0 0,-5 3 15,-3 4-15,-1-1 0,-1 3 16,-4 1-16,-4 1 0,1 0 16,0 0-16,-12 3 0,-2 4 15,0 3-15,1 5 0,0 0 16,0 4-16,0 3 0,0 1 0,1 3 16,1 1-16,5 4 0,2 1 15,-4 4-15,0 2 0,-6 8 16,9-1-16,7 5 0,2 2 15,14-13-15,-2 0 16,1 5-16,2 2 0,2 3 0,1 1 16,-1 4-16,2 2 0,2-2 15,3 0-15,3 1 0,4 0 16,3-1-16,0-4 0,8 1 16,3-1-16,2-4 0,0-1 0,3-1 15,2 1-15,-1-4 16,-1-1-16,0 3 0,0 0 15,3 1-15,2 2 0,4-4 0,3-1 16,-1-3-16,-1 0 0,5 1 16,3 1-16,0-2 0,2-1 15,4 0-15,2 0 0,-9-5 16,-7-3-16,-6-3 0</inkml:trace>
  <inkml:trace contextRef="#ctx0" brushRef="#br0" timeOffset="236534.2212">22937 7088 0,'0'0'0,"0"0"0,0 0 16,0 0-16,0 0 0,0 0 15,0 0-15,25 16 0,-25-16 16,0 0-16,12 18 0,-12-18 0</inkml:trace>
  <inkml:trace contextRef="#ctx0" brushRef="#br0" timeOffset="236698.5641">22886 7408 0,'0'0'0,"0"0"0,0 0 15,0 0-15,0 0 0,0 0 0,0 0 16,26-1-16,-26 1 0,0 0 16</inkml:trace>
  <inkml:trace contextRef="#ctx0" brushRef="#br0" timeOffset="238457.2821">24127 6451 0,'0'0'0,"0"0"16,0 0-16,0 0 0,0 0 15,27 10-15,-27-10 0,26 10 16,-11-6-16,0 1 0,2 0 16,-2 1-16,0 0 0,2 0 15,0 2-15,-2-1 0,-1-1 0,2 3 16,-4 0-16,-7-2 0,-2 1 15,-1-3-15,-1 1 16,0-2-16</inkml:trace>
  <inkml:trace contextRef="#ctx0" brushRef="#br0" timeOffset="238759.2851">23835 6677 0,'0'0'0,"0"0"0,0 0 16,0 0-16,0 0 0,4 28 0,-4-28 16,-2 22-16,2-22 0,-4 25 15,3-10-15,-1-1 0,-1 1 16,1 0-16,0 2 0,0-1 0,0-1 15,-1 1-15,1-2 0,0 0 16,0-3-16,0-1 0,1 1 16,-1-3-16,0-1 0,1-2 15,0 0-15,0-2 0,0 1 0,1-1 16</inkml:trace>
  <inkml:trace contextRef="#ctx0" brushRef="#br0" timeOffset="239238.2989">23977 6834 0,'0'0'0,"0"0"16,0 0-16,0 0 0,25-17 0,-13 10 15,3 0-15,1 0 0,0-1 16,7-2-16,3 1 16,-2 1-16,0 3 0,-2 0 15,0 0-15,-2 2 0,-1 1 0,-3 1 16,-1 1-16,-2 2 0,-2 1 16,-4 3-16,-4 2 0,-3 1 15,-3 2-15,-7 2 0,-5 2 16,-1-1-16,-3 3 0,-2-1 15,-2 2-15,-5 2 0,2-2 0,0-1 16,0-3-16,6-2 0,5-1 16,4-1-16,2-2 0,1-2 15,3-3-15,2-1 0,0-2 16,6 0-16,2 0 0,5-1 16,4-2-16,1-2 0,-1-1 0,4 1 15,3 1-15,-2 0 0,0 2 16,-1 1-16,-2 1 15,-1 1-15,-3 1 0,-2 2 0,-3 1 16,-2 2-16,-3 3 0,-6 2 16,-7 2-16,-2 0 0,-1 1 15,0-1-15,-1 0 0,2-1 16,0-2-16,-4 2 0,1 0 16,3-2-16,2 0 0,3-4 15,4 0-15,1-5 0,3-2 0,4 1 16,2-4-16,3-1 15,1-2-15,7-1 0,5-4 16,-1 0-16,-1-3 0,0 2 16,0 1-16,-2-1 0,-2 0 0,3-1 15,-2 2-15,-4 2 0,-3 1 0,-3 1 16,0 2 0,-1 0-16</inkml:trace>
  <inkml:trace contextRef="#ctx0" brushRef="#br0" timeOffset="239502.2066">23895 7211 0,'0'0'0,"0"0"16,0 0-16,-12 20 0,12-20 0,-14 22 16,8-7-16,-1-1 15,1 1-15,-2 1 0,0 2 16,0-3-16,1-1 0,-3 5 0,0 1 15,-1-2-15,0-2 0,1-2 16,0-3-16,1 0 0,1-1 16,1-3-16,-1-1 0,0-1 15,2-2-15,0-4 16,3-6-16,1 3 0,-1 1 0,1-1 16</inkml:trace>
  <inkml:trace contextRef="#ctx0" brushRef="#br0" timeOffset="239768.5603">23867 7206 0,'0'0'0,"0"0"16,0 0-16,0 0 0,23 15 0,-23-15 16,20 18-16,-20-18 15,26 19-15,-9-9 0,4 1 16,-1 2-16,0 1 0,7 5 0,2 1 15,0-2-15,-2-2 0,1 1 16,-2 1-16,4 1 0,-4-1 16,1-2-16,-1-1 0,0-1 15,-3-1-15,-1-3 0,-2-3 16,-1-4-16,-2 0 0,2-5 16,0-4-16,-4 0 0,-3 2 0,-2 1 15</inkml:trace>
  <inkml:trace contextRef="#ctx0" brushRef="#br0" timeOffset="240101.9162">24977 6944 0,'0'0'0,"0"0"0,0 0 0,0 0 16,5 23-16,-5-23 0,2 26 16,-3-10-16,-1 0 0,-3 5 15,0 0-15,-3 1 0,-1 3 16,-6 6-16,-5 2 0,0-3 0,-1-2 16,-5 5-16,-2 0 15,1-6-15,-1-2 0,2-4 0,0-1 16,4-4-16,3-2 0,-3 0 15,0-3-15,4-7 0,-1-1 16,0-4-16,1-2 16,3-3-16,2-2 0,2 0 0,2 2 15,1 2-15</inkml:trace>
  <inkml:trace contextRef="#ctx0" brushRef="#br0" timeOffset="240352.2633">24591 7133 0,'0'0'16,"0"0"-16,0 0 0,0 0 0,0 0 16,18 16-16,-18-16 0,21 16 15,-21-16-15,27 24 0,-12-11 16,0 3-16,0-1 0,1 1 16,2 0-16,3 2 0,-1-1 0,-2 0 15,0-2-15,-1 0 0,-2 1 16,-2-3-16,-1-1 15,-2-3-15,-2-2 0,-1 0 0,-2-2 16,0-1-16,-2-1 0,0-4 16,-1-3-16,-2 0 0,-2-2 15,0 1-15,1 1 0,0-1 16</inkml:trace>
  <inkml:trace contextRef="#ctx0" brushRef="#br0" timeOffset="240535.6106">24676 7003 0,'0'0'0,"0"0"15,0 0-15,0 0 0,0 0 0,0 0 16,21 14-16,-21-14 16,0 0-16,30 13 0,-30-13 15,25 12-15,-9-6 0,-3-1 16,-2 0-16,-1 0 0</inkml:trace>
  <inkml:trace contextRef="#ctx0" brushRef="#br0" timeOffset="240941.8349">24992 7185 0,'0'0'0,"0"0"15,0 0-15,0 0 0,26-8 0,-26 8 16,27-10-16,-27 10 0,33-7 15,-15 0-15,3 0 16,-1 0-16,-1 1 0,0-2 0,-1 0 16,4-2-16,-1 2 0,-4-1 15,-3 0-15,-3 2 0,-2-1 16,-1 2-16,-2 3 0,-2-1 16,-4 2-16,0 2 0,-5-2 15,2 3-15,-1 1 0,-2 4 16,0 1-16,-2 3 0,0-1 0,-1 2 15,0 2-15,-3 4 0,0 0 16,0 3-16,0 1 0,2 0 16,2 0-16,3 0 0,1-2 15,3 1-15,1-2 0,4 1 16,1-1-16,1-1 0,0-2 0,2-3 16,1-3-16,0-1 15,0-2-15,3-1 0,3-3 16,2-1-16,0-3 0,2-3 15,1-1-15,-1-1 0,-2-1 0,2 0 16,-4 2-16,-2 1 0</inkml:trace>
  <inkml:trace contextRef="#ctx0" brushRef="#br0" timeOffset="241152.224">25489 6981 0,'0'0'0,"0"0"0,0 0 0,33-11 16,-16 5-16,3-1 0,6 1 15,-1-1-15,1 2 0,8-2 16,2 2-16,-4 0 0,-2 0 16,4 2-16,-1 2 0,-4 2 15,-4 1-15,-4-1 0,-4 0 0,-4-1 16</inkml:trace>
  <inkml:trace contextRef="#ctx0" brushRef="#br0" timeOffset="241368.9443">25561 7134 0,'0'0'15,"0"0"-15,0 0 0,0 0 0,0 0 16,-15 22-16,15-22 0,-9 19 15,5-10-15,1 1 0,-1 2 16,2 0-16,0-2 0,0-2 16,0 1-16,0-2 0,1 0 15,0-2-15,1 0 0,0 0 0,0-2 16,0 0-16</inkml:trace>
  <inkml:trace contextRef="#ctx0" brushRef="#br0" timeOffset="241901.5774">25640 7111 0,'0'0'0,"0"0"0,0 0 16,0 0-16,25-6 0,-25 6 15,0 0-15,29-8 0,-20 6 16,0 1-16,1 0 0,-3 1 16,0 2-16,-4 0 0,-2 1 15,-2 2-15,-2 0 0,-6 3 16,-5 2-16,-2 1 0,0-1 15,-2 1-15,-1 1 0,-4 2 16,1-1-16,2-3 0,3 0 16,2-2-16,4-3 0,2 1 0,2-2 15,3 0-15,3-2 0,7-3 16,5-1-16,2-2 0,3-1 16,3-1-16,5-2 0,-2 1 15,-1-1-15,-2 3 0,-1 0 16,-1 2-16,-2 0 0,0 2 0,-2 1 15,-7 1-15,0 1 0,-6 4 16,-6 3-16,-4 2 0,-3 2 16,-5 0-16,-3-1 0,3 1 15,0-1-15,-4 4 0,0 0 16,2-3-16,1 0 0,4-1 16,2-3-16,2-2 0,2-1 15,2-1-15,2-1 0,1-2 16,2-2-16,6-3 0,3-4 15,2 0-15,2 0 0,2-1 16,2-2-16,0-2 0,2-2 16,-1-1-16,2-2 0,-3-2 0,0 1 15,0-5-15,-3-1 16,-2 0-16,-2-1 0,-4 0 0,-2 0 16,-1 1-16,-1 3 0,0 3 15,0 4-15,0 3 0</inkml:trace>
  <inkml:trace contextRef="#ctx0" brushRef="#br0" timeOffset="242236.4604">25612 6704 0,'0'0'0,"0"0"16,0 0-16,0 0 0,0 0 0,0 0 15,16 24-15,-16-24 0,12 23 16,-3-7-16,1 3 15,0 2-15,0 0 0,1 5 0,0 2 16,3 8-16,-1-1 0,4 3 16,0 1-16,4 7 0,-2-1 0,0-1 15,-2 0-15,3 6 16,-1-5-16,1 1 16,1-1-16,-3-2 0,0-4 0,2 4 15,0-3-15,-4-4 0,-1-4 0,-4-3 16,-2-1-16,-2-4 15,0-1-15,-2-3 0,0-1 16,-3-6-16,0-2 0,-1-2 16,-1-4-16,-1 0 0,-1-2 0,-5-2 15,-4-1-15,1 0 0,3 0 16,0 0-16</inkml:trace>
  <inkml:trace contextRef="#ctx0" brushRef="#br0" timeOffset="242485.7129">26016 7152 0,'0'0'16,"0"0"-16,0 0 0,0 0 0,0 0 15,-24 25-15,24-25 16,-24 25-16,12-10 0,-4 2 15,-3 2-15,-1-1 0,0 1 0,-4 5 16,0-2-16,0-2 0,0-2 0,0-1 16,-1-1-16,-4 1 15,3-2-15,4-4 0,4-1 16,4-2-16</inkml:trace>
  <inkml:trace contextRef="#ctx0" brushRef="#br0" timeOffset="242640.1667">25965 6813 0,'0'0'0,"0"0"0,0 0 16,0 0-16,0 0 0,0 0 15,22 6-15,-22-6 0</inkml:trace>
  <inkml:trace contextRef="#ctx0" brushRef="#br0" timeOffset="244090.5325">13480 6565 0,'0'0'0,"-12"-1"0,-6-3 15,0 3-15,0 0 16,-12 2-16,-13 0 0,2 3 0,1 0 0,-13 6 15,-3 5-15,7 1 0,5 1 16,-12 7-16,-1 4 0,6-1 16,6 0-16,-10 15 0,-1 5 15,5-2-15,5-2 0,-18 29 16,7 1-16,10-11 0,6-7 16,0 15-16,-2 10 0,7-14 15,8-9-15,1 1 0,3 1 16,4-2-16,3 0 0,4 4 15,1 3-15,4-8 0,4-5 0,2-1 16,3-2-16,1 0 0,1-2 16,2 3-16,1 2 0,3-5 15,2-6-15,8 5 0,5 3 16,-1-1-16,-2 0 0,1-3 16,2-4-16,3-5 0,4-4 0,2 0 15,1 2-15,2-2 16,-1-2-16,5 0 0,1-1 15,0-5-15,0-1 0,4 0 16,3 1-16,3-6 0,5-6 0,-2-7 16,1-5-16,-2-2 0,-2 0 15,9-5-15,4-5 0,-5-3 16,-1-1-16,-1-1 0,-1 0 16,-1-2-16,-1 1 0,-2-9 15,-1-2-15,-5-1 0,-3 3 0,2-5 16,4-3-16,-7-1 0,-5 0 15,0-5-15,-1-4 16,-3 2-16,-2 1 0,-7-8 16,-4-5-16,-1-3 0,-1 0 0,2-2 15,4 0-15,-6 5 0,-2 4 16,-5-6-16,-3-3 0,-2 2 16,-1 1-16,-4-6 0,-1-2 15,-3 3-15,1 4 0,-2 0 16,-2-1-16,-6 4 0,-4 1 15,-4 1-15,-1 2 0,-3 2 16,-2 3-16,-6 0 0,-4 0 16,0 5-16,-2 4 0,1 2 0,0-1 15,-4 5-15,-2 0 0,3 3 16,1 1-16,-3 0 0,-2 2 16,-1 3-16,0 4 0,3 2 15,2 1-15,1 3 0,1 5 16,-4 3-16,-2 5 0,-2 5 15,-4 1-15,5 7 0,2 4 0,-2 9 16,-3 6-16,0 6 0,0 2 16,15-12-16,10-9 0,8-5 15</inkml:trace>
  <inkml:trace contextRef="#ctx0" brushRef="#br0" timeOffset="246685.9212">26696 6828 0,'0'0'16,"0"0"-16,0 0 0,0 0 0,-26 13 16,26-13-16,-22 20 0,9-6 15,1 1-15,-1 2 0,0 3 16,-1 0-16,-1 1 0,-2 7 15,0 1-15,3 2 0,2 1 0,-2 7 16,2-1-16,3-1 0,4 0 16,2-2-16,0-1 0,4-3 15,3-2-15,1 0 0,3-1 16,1-2-16,1-2 0,2 3 16,0-3-16,-1-5 0,1-1 15,2-4-15,4-1 0,0-3 16,1-3-16,-4-1 0,-3-2 15,-2 0-15</inkml:trace>
  <inkml:trace contextRef="#ctx0" brushRef="#br0" timeOffset="247003.9185">26775 7241 0,'0'0'0,"0"0"16,0 0-16,0 0 0,0 0 0,0 0 15,0 0-15,0 0 0,0 0 16,0 0-16,27 2 0,-27-2 16,0 0-16,31-3 0,-31 3 15,31-1-15,-13 0 0,2 2 16,1 0-16,0 2 0,0 1 0,-3-2 16,-3 1-16,-2-1 0</inkml:trace>
  <inkml:trace contextRef="#ctx0" brushRef="#br0" timeOffset="247752.0764">27309 7306 0,'0'0'15,"0"0"-15,0 0 0,0 0 0,4-20 16,-4 20-16,8-20 0,-8 20 16,9-20-16,-3 8 0,-1 0 15,1 2-15,0-1 0,2 0 16,2 0-16,0 2 0,1-1 0,1 1 16,1 1-16,0 1 15,1 2-15,2 0 0,1 3 16,-1 1-16,0 0 0,0 4 0,2 4 15,-1-2-15,1 1 0,0 4 16,-2 2-16,1 2 0,-1 0 16,4 0-16,2 0 0,-1 0 15,0-2-15,4 2 0,0 1 16,-3-3-16,0-1 0,-1-1 16,0-1-16,-3-1 0,0-2 15,-1 0-15,-3-1 0,-1-2 16,-2 1-16,-3-4 0,0-2 15,-2-1-15,0 0 0,-2-4 16,1 0-16,-2 0 0,0 0 0,-1-4 16,1 0-16,-2 0 0,-1-1 15,-1 0-15,-2 0 0,1-1 16,-1 1-16,-2 1 0,0-1 16,-3 3-16,1 0 0,-2 2 15,-1-1-15,1 3 0,0 0 0,-2 2 16,-1 2-16,0 0 0,1 2 15,-2 2-15,-3 4 0,0-1 16,-1 2-16,-1 2 0,0 1 16,0 1-16,2 0 0,-1 0 15,0 0-15,1-1 0,-1 0 16,1-1-16,-1 1 0,0-4 16,0-1-16,1-2 0,-1-1 15,1 1-15,-1 0 0,-2-3 16,-1-1-16,3 1 0,0-1 0,1 0 15,-1-1-15,3-1 0,1-2 16,-1 1-16,1 0 0,1 0 16,1 1-16,1 0 0,1-2 15,2 1-15,1 1 0,3-2 16,3 2-16,0 2 0,0-4 0,0 4 16</inkml:trace>
  <inkml:trace contextRef="#ctx0" brushRef="#br0" timeOffset="248068.5185">28223 7411 0,'0'0'0,"0"0"0,0 0 16,0 0-16,0 0 0,0 0 0,0 0 15,0 0-15,-19 17 0,19-17 16,0 0-16,-15 14 0,15-14 16,0 0-16,-23 19 0,14-12 15,-1-1-15,0 1 0,-1 1 16,1 0-16,1-2 0,0 1 0,2 0 15,0 0-15,0-3 0,2 1 16</inkml:trace>
  <inkml:trace contextRef="#ctx0" brushRef="#br0" timeOffset="248402.2842">28480 7316 0,'0'0'0,"0"0"16,0 0-16,0 0 0,0 0 0,0 0 16,0 0-16,0 0 0,32-1 15,-32 1-15,0 0 16,34-4-16,-34 4 0,24-2 0,-12 2 15,-1-1-15,-1 1 0,0-1 16,0 0-16,-1 1 0,0 0 16,-1-1-16,-1 0 0,1 1 15,0 0-15,-2 1 0,1 0 16,0 0-16,0 1 0,0-1 16,-1-1-16,0 0 0,0 0 0,-2 0 15,0 0-15,0 0 0</inkml:trace>
  <inkml:trace contextRef="#ctx0" brushRef="#br0" timeOffset="250619.7759">29097 7144 0,'0'0'0,"0"0"15,0 0-15,0 0 0,0 0 0,0 0 16,0 0-16,0 0 0,0 0 16,0 0-16,0 0 0,0 33 15,0-33-15,-5 24 0,5-24 16,-7 28-16,4-12 0,-2 0 16,1 2-16,0-1 0,-1 0 0,0-1 15,-1 1-15,2-1 0,-1 0 16,1 3-16,1-1 0,-2-2 15,1-1-15,-1-2 0,1 0 16,1-2-16,0 2 0,1-7 16,0 0-16,1-1 0,0 0 15,0-1-15,0 0 0,1-4 16,-1 2-16,1-2 0,0 0 16,0 0-16</inkml:trace>
  <inkml:trace contextRef="#ctx0" brushRef="#br0" timeOffset="251086.3349">29309 6877 0,'0'0'0,"0"0"0,0 0 0,0 0 16,0 0-16,0 0 0,24 23 15,-24-23-15,16 22 0,-16-22 16,21 29-16,-12-13 0,1 1 16,-1 3-16,-1 3 0,-3-1 15,1-1-15,-2 6 0,0 2 16,-3-2-16,-1 0 0,-4 1 15,-2 2-15,-2-3 0,0-2 0,-1 5 16,-1 0-16,-1-2 0,-2 0 16,0-1-16,-1 0 0,1-2 15,1-2-15,-3-4 0,-1-1 16,-1-2-16,1 0 0,0-1 16,1-2-16,1-2 0,2 0 0,1 0 15,0-2-15,1-1 0,0-1 16,2-1-16,0-2 15,2 1-15,2-3 0,1 0 0,2 0 16,1 1-16,2 0 0,0-1 16,0 0-16,-2-2 0</inkml:trace>
  <inkml:trace contextRef="#ctx0" brushRef="#br0" timeOffset="251919.2131">29740 7041 0,'0'0'0,"0"0"0,0 0 16,0 0-16,0 0 0,0 0 16,0 0-16,2 30 0,-2-30 0,-3 22 15,3-22-15,-7 30 16,5-11-16,-2 1 0,-2 2 15,0 0-15,-1 1 0,-2 7 0,-1 1 16,2-3-16,2-1 0,0-1 16,2-2-16,0 0 0,0-1 15,2 3-15,1-2 0,1-7 16,1 0-16,2-3 0,2 1 16,-1-2-16,2-2 0,1-1 15,3 1-15,-1 0 0,0-1 0,0-3 16,1-3-16,-2-1 0,1 1 15,0-3-15,0-1 16,1-1-16,1-3 0,1 0 0,2-2 16,1-1-16,-2-1 0,0-3 15,0-2-15,-1-1 0,1 0 16,-2-1-16,-1-1 0,1 0 16,0 1-16,-1-3 0,-1-3 15,0 0-15,-1 1 0,0 1 16,-1 1-16,0 0 0,0 0 0,0-5 15,1 0-15,-1 2 0,-2 2 16,0 1-16,-3-1 0,-1 6 16,-1 2-16,-1 0 0,0 0 15,0 1-15,0-1 0,-1 1 16,0 1-16,1 2 0,1 2 0,0 1 16,-1 1-16,1 3 15,0 0-15,-1 5 0,1-2 16,0 2-16,0 1 0,0-2 0,0 1 15,0-2-15</inkml:trace>
  <inkml:trace contextRef="#ctx0" brushRef="#br0" timeOffset="252335.6183">30501 6974 0,'0'0'0,"0"0"0,0 0 15,0 0-15,0 0 0,0 0 0,0 0 16,-28 12-16,28-12 0,-16 16 16,16-16-16,-22 25 0,8-9 0,1 4 15,0 2-15,1 1 0,0 3 16,-3 10-16,2 0 0,1 0 16,2 0-16,0 8 0,2 0 15,3-3-15,0-1 0,4-2 16,2-3-16,3 2 0,0-4 15,4-1-15,2-2 0,2-4 16,1-5-16,1-2 0,2-5 16,-4-3-16,-2-1 0,-2-3 0</inkml:trace>
  <inkml:trace contextRef="#ctx0" brushRef="#br0" timeOffset="252821.3886">30702 7139 0,'0'0'15,"0"0"-15,0 0 0,0 0 0,0 0 0,0 0 16,-24 20-1,24-20-15,-15 23 0,15-23 0,-16 32 16,9-13-16,0 1 0,0 2 16,2 1-16,-1 4 0,2-3 0,1 0 15,0-1-15,2-2 16,1-2-16,3-2 0,0-3 16,1-2-16,1-1 0,3-2 15,4-4-15,-1-2 0,1-2 0,1-5 16,1-1-16,-2-2 0,-1-2 15,3-2-15,0-3 16,0 0-16,-1-1 0,1-3 0,-1-3 16,-1 4-16,-1 0 0,0-3 15,-1 0-15,-2 1 0,-3 3 16,-3-2-16,-3 0 0,-2 2 16,-2 0-16,-3 3 0,-2 1 15,0 1-15,-1 1 0,-1 0 0,-1 0 16,0 6-16,0 1 0,-5 3 15,-3 2-15,5 1 0,2 1 16,-1-1-16,3 0 0,2-1 16</inkml:trace>
  <inkml:trace contextRef="#ctx0" brushRef="#br0" timeOffset="253085.4068">31032 7489 0,'0'0'0,"0"0"0,0 0 16,0 0-16,0 0 0,0 0 16,0 0-16,-15 20 0,15-20 0,0 0 15,-22 22-15,22-22 0,-18 17 16,8-9-16,0 2 15,0-1-15,-1-1 0,0 1 0,0-2 16,1-3-16,2-3 0,1 0 16,0 0-16,2 0 0</inkml:trace>
  <inkml:trace contextRef="#ctx0" brushRef="#br0" timeOffset="253285.7296">31280 7314 0,'0'0'0,"0"0"0,0 0 16,29-8-16,-16 5 0,2 0 15,2 2-15,2 0 0,1 1 16,3 0-16,-1 0 0,-2 0 16,-2 0-16,-2 1 0,-3-1 15,-2 0-15,-2 0 0,-2-1 0,-2 1 16,1-1-16</inkml:trace>
  <inkml:trace contextRef="#ctx0" brushRef="#br0" timeOffset="253519.3045">31450 7175 0,'0'0'0,"0"0"15,0 0-15,0 0 0,0 0 0,0 0 16,-6 22-16,6-22 0,-5 27 16,5-27-16,-7 37 0,5-17 15,0 2-15,0 0 0,-1 2 16,1 0-16,0-1 0,-1 5 16,-1-3-16,2-4 0,0-3 0,0-3 15</inkml:trace>
  <inkml:trace contextRef="#ctx0" brushRef="#br0" timeOffset="254185.6889">31770 7224 0,'0'0'16,"0"0"-16,0 0 0,0 0 0,7-21 15,-7 21-15,0 0 16,20-13-16,-20 13 0,19-6 0,-8 5 16,-1 2-16,0 0 0,1 3 15,1-1-15,0 1 0,-1 2 0,1 3 16,1 1-16,1 0 16,-1 0-16,5 3 0,-2 2 15,1-1-15,-2 0 0,3-1 0,2 1 16,-2-1-16,-1-1 0,0-3 15,2 0-15,-2-1 0,-3-1 16,0-1-16,1-1 16,-2-2-16,0 0 0,0-3 0,2-2 15,-3-1-15,-1-1 0,0-3 16,0-3-16,-2 0 0,-1 0 0,-2-4 16,0 1-16,-2-2 0,-1 1 15,-2 0-15,-2 0 16,-1 2-16,0 0 0,-4 1 0,-2 1 15,-2 1-15,0 2 0,-2 2 16,-2 4-16,-2 1 0,-3 1 16,-1 3-16,-1 4 0,3 1 15,0 0-15,-7 7 0,-3 4 16,3-1-16,0-3 0,0 2 16,0 0-16,2 0 0,2 1 0,-8-1 15,-3-3-15,10-5 0,2-1 16,-1 0-16,2-1 15,6-3-15,2-3 0,0 1 16,1-3-16,2 1 0,1-1 0,0-3 16,1-3-16,0 1 0,1 1 15,0-5-15,2-2 0,1-1 16,2-1-16,1-3 0,2-2 16,0 1-16,2 1 0,0-4 15,3-1-15,1 0 0,1 2 0,5-3 16,2 1-16,-4 3 0,-2 5 15,-2 2-15</inkml:trace>
  <inkml:trace contextRef="#ctx0" brushRef="#br0" timeOffset="278571.9162">22764 8381 0,'0'0'0,"0"0"0,0 0 16,0 0-16,0 0 0,0 0 16,0 0-16,0 0 0,0 0 0,10 22 15,-10-22-15,4 26 0,-4-26 16,1 35-16,-1-13 15,-1 3-15,0 0 0,-4 12 0,-1 4 16,-1-1-16,1-1 0,-5 12 16,0-1-16,1-2 0,2-3 15,-1 7-15,2-2 0,1-7 16,-1-4-16,2-1 0,-1-1 16,2-4-16,0-2 0,1-6 15,0-3-15,-3-3 0,1-2 0,0-2 16,2-1-16,1-4 0,1-2 15,0-2-15,0-3 16,0-1-16,1-2 0,0 0 0,0-4 16,1-1-16,0-1 0,1-3 15,1-1-15,1-3 0,0 0 0,0-3 16,1-1-16,-1 1 16,1 0-16,1 0 0,2-1 0,1-1 15,1-1-15,1 0 0,1 0 16,-1 1-16,0 1 0,2-1 15,0 3-15,-2 1 0,-1 1 16,-1 4-16,0 2 0,0 1 16,1 2-16,1 2 0,2 1 15,-1 1-15,0 1 0,1 1 16,1 3-16,-2 1 0,-1 3 0,-1 1 16,-1 3-16,-3 0 15,0-1-15,-2 2 0,-1 0 0,0 0 16,-2-2-16,-4 1 0,-1 1 15,-3-2-15,-1-1 0,-3 1 16,-3 1-16,1-2 0,1-1 16,-1 0-16,0 0 0,-1-1 15,1-1-15,-2 0 0,-3-2 16,1 0-16,2-2 0,0 0 16,0-1-16,2-1 0,2-1 0,0-2 15,1-1-15,1 0 0,2 1 16,-1-3-16,0 0 0,3-2 15,1 0-15,3-3 0,2-2 16,-1 5-16,0 0 0,0 1 16</inkml:trace>
  <inkml:trace contextRef="#ctx0" brushRef="#br0" timeOffset="278785.9491">23245 8898 0,'0'0'0,"8"-1"0,3-2 0,2 2 15,2 0-15,8 0 0,4 0 16,0 1-16,-1 0 0,1 2 16,0 3-16,4 0 0,-3 2 0,-6 0 15,-3 2-15,-4-3 0,-3 0 16,-2-1-16</inkml:trace>
  <inkml:trace contextRef="#ctx0" brushRef="#br0" timeOffset="278968.7131">23169 9167 0,'0'0'16,"0"0"-16,0 0 0,0 0 0,0 0 15,31-6-15,-31 6 0,32-1 16,-32 1-16,40 0 0,-15-1 16,-1 1-16,0 1 0,1-1 15,-4 1-15,-3-1 0</inkml:trace>
  <inkml:trace contextRef="#ctx0" brushRef="#br0" timeOffset="279303.2402">23843 9027 0,'0'0'0,"0"0"0,0 0 16,0 0-16,0 0 0,34-3 15,-34 3-15,28-3 0,-13 1 16,4 0-16,3 1 0,0 0 16,0 1-16,1 1 0,1 0 15,7 0-15,-1-1 0,-4-1 0,-1 0 16,-4 0-16,-4 0 0,-2 0 15</inkml:trace>
  <inkml:trace contextRef="#ctx0" brushRef="#br0" timeOffset="279569.2485">24420 8973 0,'0'0'0,"0"0"0,0 0 0,0 0 16,23-8-16,-23 8 0,27-4 16,-27 4-16,33-3 0,-13 2 15,2-1-15,0 1 0,1-2 0,7 2 16,1 0-16,0-1 16,-1-1-16,1 2 0,-1 1 15,-1 0-15,-4 0 0,6 2 0,-2 1 16,-4 2-16,-3 0 0,-5-1 15,-5 0-15,-3-2 0,-1-1 0,-3 1 16</inkml:trace>
  <inkml:trace contextRef="#ctx0" brushRef="#br0" timeOffset="280021.199">24459 9173 0,'0'0'0,"0"0"16,0 0-16,0 0 0,26-3 16,-26 3-16,29 1 0,-29-1 15,37 4-15,-16-3 0,2 0 16,-1 1-16,-2 1 0,2 2 16,-2 1-16,-4 0 0,-3 1 0,-3 0 15,-2 2-15,-6 1 0,-3 0 16,-8 0-16,-6 1 15,-1 1-15,1-1 0,-6 2 0,-3-1 16,0 0-16,0 0 0,-2 2 16,2 0-16,3-3 0,3-2 15,2 1-15,1 1 0,4-3 0,2-1 16,4-1-16,2-2 16,3 0-16,2-1 0,4 0 0,4 0 15,2-1-15,4 0 0,3-1 16,3-1-16,1 0 0,0 2 15,2-2-15,2 1 0,3-1 16,-4 0-16,-2 0 0,-2 0 16,-1 0-16,-1 1 0,-2-1 15,-3 2-15,-2-2 0,-2-2 16,-3 2-16,-2 0 0,-1-1 0,0-1 16,-3-3-16,-2-5 15,0 2-15,0 2 0,0 1 0</inkml:trace>
  <inkml:trace contextRef="#ctx0" brushRef="#br0" timeOffset="280399.5959">24833 8523 0,'0'0'0,"0"0"0,0 0 16,0 0-16,0 0 0,-6 22 16,6-22-16,-4 23 0,4-23 0,-3 25 15,0-11-15,1 0 0,0 1 16,0 0-16,-1 2 0,0-2 15,1 0-15,0 0 0,0-2 16,0-2-16,-1-1 0,1 0 16,0 0-16,1-2 0,0-1 15,0-1-15,1-2 0,-1 0 16,-1 0-16,1-1 0,1 0 16,0-1-16,0-2 0,0 4 15,0-4-15,1 2 0,-1-2 0,0 0 16</inkml:trace>
  <inkml:trace contextRef="#ctx0" brushRef="#br0" timeOffset="292819.338">27097 8950 0,'0'0'0,"0"0"15,0 0-15,0 0 0,7-21 0,-7 13 16,-1-2-16,-1-1 0,-2-1 16,0 1-16,-2 1 0,1-1 15,-1-1-15,0 2 0,-2 1 16,-2 2-16,-1 2 0,-2 0 16,-2 1-16,-1 1 0,0 2 0,-7 2 15,0 4-15,0 1 16,-1 0-16,2 4 0,0 3 0,2 0 15,1 1-15,-2 6 0,1 2 16,4 0-16,3 0 0,1 0 16,1 2-16,3-2 0,1-1 15,5-1-15,3 0 0,1 0 16,2-2-16,2-2 0,3 0 16,0-5-16,0-4 0,3 0 0,3 0 15,1-3-15,1-1 0,0-5 16,-1 0-16,-3-1 0,-1-1 15,4-4-15,1-1 0,-5 0 16,0 0-16,3-4 0,2 0 16,-5 0-16,-1-1 0,1-3 15,0 1-15,-2 0 0,-2 3 16,-1 0-16,-1 0 0,-1 3 0,-2 0 16,0 0-16,1 2 15,-2 1-15,-1 1 0,0 1 0,0 0 16,0 3-16,-1 2 0,0 0 15,0 2-15,-1 2 16,0 2-16,-1 0 0,0 2 0,-1 2 16,1 2-16,0 1 0,0 1 15,0 0-15,0 2 0,2 2 16,3 0-16,-1-1 0,0-1 0,0 0 16,0 0-16,1-1 0,0-2 15,0-2-15,1-1 16,0-1-16,1-1 0,1-3 0,1 0 15,-3-3-15,-1 1 0,1 0 16</inkml:trace>
  <inkml:trace contextRef="#ctx0" brushRef="#br0" timeOffset="293002.9163">27390 9002 0,'0'0'0,"0"0"0,0 0 16,32-8-16,-18 4 0,2 1 16,2 0-16,4 0 0,0 1 15,-1 2-15,-1 2 0,-2-1 0,-3-1 16,-2 1-16,-2-1 0,-2 1 16</inkml:trace>
  <inkml:trace contextRef="#ctx0" brushRef="#br0" timeOffset="293185.9893">27343 9190 0,'0'0'0,"0"0"0,0 0 16,0 0-16,26-2 0,-26 2 16,33-2-16,-15 1 0,1-1 0,5 1 15,5 2-15,-1 0 0,-1-1 16,8-1-16,2-1 15,-6 0-15,-6 1 0,-3 0 0</inkml:trace>
  <inkml:trace contextRef="#ctx0" brushRef="#br0" timeOffset="293419.2865">28280 9080 0,'0'0'0,"11"0"0,5-1 16,1 1-16,3-1 0,12-1 15,7 1-15,7 1 0,-1 1 0,5-3 16,2-1-16,5 3 0,-4 4 16,-2 2-16,-2 0 15,0 1-15,-8 0 0,-7 0 0,-7-2 16,-6-1-16,-5-1 0,-4-1 15</inkml:trace>
  <inkml:trace contextRef="#ctx0" brushRef="#br0" timeOffset="293835.3762">28488 9283 0,'0'0'0,"0"0"0,0 0 0,33 5 16,-16-3-16,10 0 0,3 0 16,0 3-16,1 2 0,5 0 15,-2 0-15,-6-1 0,-4 1 0,-7 0 16,-5 1-16,-5-1 16,-5 2-16,-10-1 0,-6 3 15,-1-2-15,-5-2 0,-11 4 0,-4 0 16,0 0-16,2 1 0,0-1 15,-1 1-15,-2-1 0,4-3 16,5 0-16,5 0 0,6-1 16,4 1-16,6-2 0,5 0 15,7-1-15,3 2 0,7-2 16,5-1-16,2 0 0,3-1 0,5 0 16,3-1-16,1 1 0,-2 0 15,8-1-15,-2 0 16,-4-2-16,-4-1 0,-2-1 0,-1-1 15,-6 0-15,-4 1 0,-4-3 16,-3-5-16,-6 1 0,-3 0 0,-1 1 16,1 2-16,-1 2 0</inkml:trace>
  <inkml:trace contextRef="#ctx0" brushRef="#br0" timeOffset="294085.8143">28789 8671 0,'0'0'0,"0"0"0,0 0 16,0 0-16,-4 24 0,4-24 0,-7 23 15,7-23-15,-11 29 0,4-12 16,0 3-16,2-2 0,0-3 0,1-2 16</inkml:trace>
  <inkml:trace contextRef="#ctx0" brushRef="#br0" timeOffset="294785.5212">21872 10119 0,'0'0'0,"0"0"15,0 0-15,0 0 0,0 0 0,-4 24 16,4-24-16,2 21 0,-2-21 16,2 26-16,-3-12 0,-2 0 15,0 0-15,1-2 0,0-2 16,-1 0-16</inkml:trace>
  <inkml:trace contextRef="#ctx0" brushRef="#br0" timeOffset="295402.8797">21452 10460 0,'0'0'0,"0"0"15,0 0-15,33-5 0,-33 5 0,38-6 16,-10 3-16,1 1 0,1 0 0,11 1 16,1 1-16,6 0 15,-5 2-15,-4 0 0,-2 1 16,-8 1-16,-4-1 0,-8 4 16,-5 2-16,-6 0 0,-6 0 0,-9 5 15,-7 2-15,-7-1 0,-3 0 16,-7 3-16,-5 3 0,-1-1 15,-3-2-15,-7 6 0,2-2 16,6-3-16,5-5 0,5 1 16,8-3-16,8-4 0,7-1 15,11-3-15,8 1 0,4-2 16,3-1-16,10-6 0,6-3 16,1 1-16,0 3 0,7 1 0,5 2 15,-4 0-15,-2 1 0,8 1 16,-2 2-16,-8 0 0,-7 0 15,-3 7-15,-3 3 16,-5 3-16,-5 1 0,-8 3 0,-7 2 16,-4-2-16,-4-1 0,-6 5 15,-7 1-15,-5 0 0,-5 1 0,-13 2 16,-6 1-16,3-4 16,3-3-16,0-2 0,0-2 15,5-2-15,3-5 0,3-3 0,6-4 16,11-3-16,4-4 0,3-6 15,4-7-15,6-3 0,6-2 16,6 0-16,8-4 0,0 2 16,0-1-16,8-3 0,6-3 15,4-3-15,-4 2 0,6 2 16,6 0-16,-5 4 0,-3 3 16,9 0-16,2 2 0,-15 5 15,-10 4-15,-7 3 0</inkml:trace>
  <inkml:trace contextRef="#ctx0" brushRef="#br0" timeOffset="296052.2889">23092 10953 0,'0'0'0,"7"-10"0,-1-2 0,1 0 16,0-1-16,1-7 0,1-4 15,-1-1-15,-3 0 0,2-6 16,-1 0-16,-3 3 0,0 3 0,-3 0 16,-3 3-16,0 1 15,-1 4-15,-2 4 0,-3 1 0,-3 5 16,-3 3-16,-1 6 0,-3 5 15,-1 2-15,0 2 0,-1 6 16,-1 4-16,0 1 0,1-1 16,0 6-16,1 4 0,2 0 15,4-1-15,-1 8 0,3 4 16,4-6-16,4-5 0,2-3 0,3-1 16,2-4-16,3-2 0,6-5 15,5-3-15,0-3 0,0-3 16,0-3-16,3-3 0,1-7 15,1-3-15,4-3 0,4-2 16,-4-1-16,-4 1 0,2-8 16,1-5-16,-3 3 0,-1 1 0,0-3 15,0-2-15,-3 2 16,-4 3-16,-1 0 0,-1 0 16,-4 3-16,-3 1 0,-1 2 15,-1 2-15,0 3 0,-2 1 0,-1 4 16,0 2-16,0 5 0,-4 2 15,1 4-15,-1 2 0,-2 0 16,-1 1-16,0 4 0,-3 3 16,1 1-16,0 1 0,0 7 15,4 2-15,-1-1 0,2 0 0,3 0 16,2 1-16,0-3 0,1-3 16,2-1-16,1-3 15,2-2-15,-1-4 0,2-4 0,1 0 16,0-4-16,-1-3 0,0 0 15,-2 0-15,-1 0 0</inkml:trace>
  <inkml:trace contextRef="#ctx0" brushRef="#br0" timeOffset="296236.3368">23766 10708 0,'0'0'0,"0"0"0,18-3 15,-3 2-15,1 2 0,9 1 16,1-1-16,-3-1 0,-2-1 0,1 2 16,1 1-16,-3 0 15,-3 1-15,-3-1 0,-3 0 16,-1-1-16</inkml:trace>
  <inkml:trace contextRef="#ctx0" brushRef="#br0" timeOffset="296388.1082">23644 10969 0,'0'0'0,"0"0"16,0 0-16,24 2 0,-24-2 0,30-2 15,-7 0-15,2 0 0,1 1 16,3-1-16,2-1 16,9-1-16,-1 0 0,2 0 0,-8 1 15,-6 1-15</inkml:trace>
  <inkml:trace contextRef="#ctx0" brushRef="#br0" timeOffset="296652.8977">24637 10779 0,'0'0'0,"14"0"15,7 1-15,7-2 0,1 0 16,15 1-16,7-1 0,8 1 0,-3 1 16,2-2-16,2 0 15,0 2-15,-6 0 0,-3 3 16,-3 2-16,-10-2 0,-6-2 0,-10 1 16,-6 0-16,-8 1 0,-4-1 15,-2 1-15,0-2 0,-2-2 16</inkml:trace>
  <inkml:trace contextRef="#ctx0" brushRef="#br0" timeOffset="296987.5819">24783 10998 0,'0'0'15,"0"0"-15,27 3 0,-10 0 0,2-2 0,11 1 16,4 1-16,-2 3 15,-2 0-15,2 4 0,-5-2 16,-5 1-16,-3 2 0,-8 1 16,-5 1-16,-5 0 0,-2 1 0,-8 3 15,-7 2-15,-1 1 16,-3-2-16,-3 1 0,-3 3 16,3-3-16,1 0 0,0 1 0,5-3 15,4-1-15,6-1 0,6-4 16,3-1-16,4-3 0,3-4 15,7-3-15,5-1 0,2-2 16,3-3-16,2-1 0,-1-1 16,0-4-16,-2-2 0,6-6 15,1-4-15,-4 0 0,-5-1 0,-6 5 16,-2 6-16,-4 1 0</inkml:trace>
  <inkml:trace contextRef="#ctx0" brushRef="#br0" timeOffset="297218.975">25290 10472 0,'0'0'0,"0"0"0,0 0 16,2 26-16,-2-26 0,3 29 0,-2-12 15,-1 3-15,0 0 0,1 8 16,2 3-16,2-1 0,0-1 16,1-5-16,-2-3 0,0-3 0</inkml:trace>
  <inkml:trace contextRef="#ctx0" brushRef="#br0" timeOffset="297835.7193">27032 10467 0,'0'0'0,"0"0"16,0 0-16,6 25 0,-3-11 16,-1 6-16,-1 3 0,1 7 0,-1 1 15,-1 2-15,0 4 16,0-1-16,-1-1 0,-1 10 0,0 1 16,0-4-16,0-2 0,-1 1 15,-2-3-15,1-6 0,-1-3 16,1-8-16,-2-4 0,3-4 15,2-2-15,1-4 0,1-3 16,0-1-16,-1-3 0,4-6 16,-1-5-16,0 2 0,0-2 0,2-2 15,-1-1-15,2-1 0,-1 0 16,5-6-16,1 0 16,-1-1-16,0 2 0,2 0 0,3 1 15,-2 1-15,0 3 0,-1 0 16,-1 3-16,0 3 0,-1 2 15,0 3-15,1 0 0,-2 3 0,0 1 16,1 3-16,1 2 16,-1 3-16,-3 1 0,-1 3 15,-2 3-15,-1 0 0,0 4 0,-3-1 16,-4 1-16,0 0 0,-3 0 16,-4 3-16,-1 0 15,-2-4-15,-2-1 0,-3-2 0,-3-1 16,2-2-16,3-1 0,1-4 15,-1-2-15,4-1 0,2-2 16,1-4-16,1-4 0,4 2 16,-1 0-16,2 2 0</inkml:trace>
  <inkml:trace contextRef="#ctx0" brushRef="#br0" timeOffset="298002.5106">27652 10788 0,'0'0'0,"0"0"16,19 1-16,-7 0 0,1 1 0,5 0 16,0 1-16,-1-1 15,-3-1-15,-2 2 0,-2 1 16,-2 0-16,-1 0 0,-2-1 0</inkml:trace>
  <inkml:trace contextRef="#ctx0" brushRef="#br0" timeOffset="298137.1868">27521 11029 0,'0'0'0,"0"0"16,0 0-16,0 0 0,0 0 0,35 7 15,-35-7-15,36 0 0,-17 0 16,3 0-16,4 2 16,-1-1-16,0-2 0,3 0 0,-5 1 15,-3-1-15</inkml:trace>
  <inkml:trace contextRef="#ctx0" brushRef="#br0" timeOffset="298337.2787">28259 10958 0,'0'0'0,"0"0"0,0 0 16,31-3-16,-16 3 0,3 0 15,4 2-15,6-2 0,-3 0 0,3-2 16,1 1-16,-2 0 16,0 0-16,-1 0 0,-4 0 15,-4 1-15</inkml:trace>
  <inkml:trace contextRef="#ctx0" brushRef="#br0" timeOffset="298568.7817">29020 10867 0,'0'0'16,"0"0"-16,27 2 0,-10-2 0,3 0 15,12 0-15,5 1 16,4 0-16,1 2 0,14-1 0,4 0 16,-4 1-16,-2 0 0,10 3 15,0 1-15,1 1 0,-9 2 16,-7-1-16,-7-1 0,-10-1 15,-7 0-15,-6-2 0,-5-2 16,-3 1-16</inkml:trace>
  <inkml:trace contextRef="#ctx0" brushRef="#br0" timeOffset="298952.3666">29165 11072 0,'0'0'0,"0"0"0,0 0 15,0 0-15,0 0 0,33 6 16,-33-6-16,36 7 0,-14-2 16,3 0-16,4 1 0,-1 1 15,-1 0-15,7 3 0,-1 1 16,-5-2-16,-5 0 0,-1 1 16,-5 0-16,-10-2 0,-3 1 0,-8 1 15,-5 0-15,-5 1 0,-2 1 16,-6 0-16,-5 1 0,-4 2 15,3-2-15,-1 1 0,0-1 16,5 0-16,3-1 0,5 0 16,4 0-16,5 0 0,6-2 0,6-1 15,6 0-15,3-2 16,2-1-16,8-1 0,7 0 16,-1-1-16,0-1 0,4 0 15,3-2-15,-1-3 0,-4-2 0,4-4 16,-2-1-16,-4-1 0,-4 0 0,-2-4 15,-3-4-15,-5 4 0,-4 3 16,-2 2-16</inkml:trace>
  <inkml:trace contextRef="#ctx0" brushRef="#br0" timeOffset="299219.206">29629 10403 0,'0'0'16,"0"0"-16,0 0 0,0 0 0,-11 23 15,5-14-15,-2 2 0,1 3 16,-1 1-16,-1001 3 0,2001 3 15,-999 0-15,-1 1 0,-1 7 16,0 0-16,1-1 0,-1 1 16,0-1-16,2-4 0,2-5 0</inkml:trace>
  <inkml:trace contextRef="#ctx0" brushRef="#br0" timeOffset="303085.5855">22667 12382 0,'0'0'0,"0"0"15,0 0-15,3-25 0,-2 15 16,-1-4-16,0 0 0,-1-2 15,0-1-15,-3-6 0,0 0 16,-1 2-16,-1 2 0,-3 2 16,-2 4-16,-2 1 0,-1 3 15,-2 2-15,0 3 0,-1 3 0,1 2 16,-4 4-16,-3 2 0,1 3 16,0 2-16,-4 7 0,2 5 15,1 0-15,2-1 0,3 2 16,3 3-16,3-2 0,3-2 15,3 5-15,6-2 0,2-6 16,3-2-16,5 3 0,4-2 16,-3-8-16,0-4 0,5-1 15,3-1-15,1-2 0,0-2 0,1-4 16,0-5-16,-1-1 0,-1-2 16,2-2-16,1-4 0,-1 1 15,-3-1-15,-1-1 0,-3-1 16,-1 2-16,0 0 0,-4-1 15,1-1-15,-2 2 0,-1 1 0,-4 2 16,-2-1-16,0 4 16,0 2-16,0 0 0,-1 3 15,0 3-15,0 2 0,0 2 16,0 5-16,-2 1 0,0 3 16,-1 3-16,-2 5 0,1 0 15,1 2-15,-3 4 0,1 4 16,-1 2-16,1 3 0,-3 17 15,-1 8 1,0 3-16,0 3 0,-1 1 16,3-9-16,-3 5 0,0-3 0,0-7 15,1-4-15,-3 2 0,-1-6 16,1-5-16,1-4 0,-5-6 16,-3-4-16,2-10 0,-2-4 0,-1 2 15,-1-1-15,-1-3 16,0-1-16,-5-5 0,-5-3 0,-1-4 15,-2-2-15,-4-4 16,-5-2 0,15 4-16,6 2 0,5 1 0</inkml:trace>
  <inkml:trace contextRef="#ctx0" brushRef="#br0" timeOffset="303421.2693">23106 12214 0,'0'0'0,"0"0"0,0 0 16,-19 11-16,19-11 0,-20 18 15,7-5-15,-2 2 0,0 1 0,-1 4 16,1 1-16,-2 7 16,3 0-16,3 2 0,3 3 15,2-2-15,1-2 0,5 7 0,5 1 16,1-2-16,3-2 0,5 5 16,3-1-16,1-3 0,-1-3 15,6-6-15,4-5 16,-5-3-16,-2-5 0,-5-2 0,-3-2 15,-3-1-15</inkml:trace>
  <inkml:trace contextRef="#ctx0" brushRef="#br0" timeOffset="303802.4565">23312 12365 0,'0'0'16,"0"0"-16,0 0 0,24-8 16,-24 8-16,28-4 0,-9 2 15,0 2-15,1 0 0,6 2 16,1 3-16,-4 1 0,-2-2 0,-4 4 16,-2 2-16,-5 0 0,-4-1 15,-9 5-15,-7 2 16,-3 0-16,-1 1 0,-13 7 15,-6 3-15,1 0 0,1-1 16,2 0-16,3-3 0,1 2 0,5-3 16,7-3-1,6-2-15,7-2 0,5-1 16,1-5-16,2-3 0,7-2 0,6-3 16,1 0-16,1 0 0,4-3 15,3-1-15,-2-1 0,0-1 0,6-3 16,1 1-16,-7 1 15,-7 1-15,-5 2 0</inkml:trace>
  <inkml:trace contextRef="#ctx0" brushRef="#br0" timeOffset="304419.5872">23870 12013 0,'0'0'0,"0"0"0,0 0 0,0 0 15,0 0-15,7 28 0,-7-28 16,5 27-16,-5-27 0,1 34 15,-2-11-15,-2-1 0,0 1 0,0 3 16,-1 2-16,1 9 16,1-1-16,-1 3 0,-2 2 15,-1 4-15,-1-6 0,0 1 16,1-1-16,0-5 0,2-3 0,-1 1 16,1-3-16,0-4 0,0-4 15,1-8-15,1-4 0,0-1 16,0 0-16,1-4 0,1-4 15,-2-1-15,2-2 0,0-4 16,0-2-16,1 0 0,0-2 16,3-2-16,0-1 0,2-1 0,0 0 15,3-1-15,2-1 16,1 0-16,1 1 0,2 0 16,-1 0-16,0 1 0,1 4 0,2-3 15,1 0-15,-2 4 16,0 2-16,-1 3 0,1 3 15,-5 2-15,0 2 0,-1 2 0,-1 2 16,-3 2-16,0-1 0,-3 4 16,-1 0-16,-3 0 0,-3 0 15,-3 3-15,-2 0 0,-1 0 16,-1-1-16,0-1 0,0-1 16,-1 0-16,-1 0 0,0-1 15,1-2-15,1-2 0,1-3 0,1 0 16,1 0-16,3-1 0</inkml:trace>
  <inkml:trace contextRef="#ctx0" brushRef="#br0" timeOffset="304603.4319">24384 12547 0,'0'0'0,"0"0"0,19 0 15,-4 0-15,3 0 0,9 1 16,1 1-16,-1-1 0,-2 0 15,0 2-15,1 2 0,2-1 0,-1-2 16,-4 0-16,-3-1 0,-4 0 16,-2 1-16,-3-3 0,-3-2 15,-2 1-15,-1 0 0,0 1 16</inkml:trace>
  <inkml:trace contextRef="#ctx0" brushRef="#br0" timeOffset="304867.7873">24898 12414 0,'0'0'0,"0"0"0,0 0 0,0 0 15,21 19-15,-21-19 0,19 20 16,-8-8-16,2 2 0,0 1 16,-1 3-16,0 0 0,1 0 15,1 8-15,-1 1 0,0-1 0,-1 1 16,-1-3-16,0 1 0,-1-2 15,-1 1-15,0 1 16,0-3-16,-1-3 0,-2-1 0,-1-6 16,-2-2-16,-1-2 0,0-3 15,-2-2-15,0-3 0,-2 0 16,2 0-16,0 0 0</inkml:trace>
  <inkml:trace contextRef="#ctx0" brushRef="#br0" timeOffset="305135.443">25261 12464 0,'0'0'0,"0"0"15,0 0-15,0 0 0,0 0 16,0 0-16,0 0 0,-23 23 16,23-23-16,-25 19 0,25-19 15,-31 24-15,16-11 0,-3 2 16,0 0-16,-1 1 0,-1 1 0,-3 5 15,1-2-15,3 1 16,1-1-16,2-2 0,0-1 0,3-2 16,2-2-16,1-2 0,1-2 15,3-2-15,0-2 0,2-3 16,1-4-16,0-3 0,3-3 16,0 1-16,0 1 0,0 1 0</inkml:trace>
  <inkml:trace contextRef="#ctx0" brushRef="#br0" timeOffset="305385.522">25503 12386 0,'0'0'0,"0"0"0,17 6 15,-7-1-15,0 3 0,3 3 16,2 5-16,2 3 15,2 4-15,0 6 0,-1-2 0,0 5 16,-5 0-16,-3-2 16,-2-2-16,-6 3 0,-4 1 15,-4-3-15,-2-3 0,-7 3 0,-5-2 16,2-6-16,1-1 0,0-1 16,5-5-16,2-3 0</inkml:trace>
  <inkml:trace contextRef="#ctx0" brushRef="#br0" timeOffset="306586.0028">23325 15044 0,'0'0'16,"0"-8"-16,1-3 0,0-2 0,0-1 15,-1-9-15,-1-3 0,0-1 16,-1-2-16,-2 2 0,0 1 15,-3-4-15,0 4 0,-4 0 16,-3 0-16,0 3 0,-1 3 0,-2 4 16,-1 3-16,0 3 15,-1 3-15,-4 5 0,-3 6 16,2 3-16,0 3 0,-4 4 0,-1 4 16,2 3-16,4 1 0,-2 9 15,4 3-15,2 0 0,3-2 16,8 4-16,4 4 0,3-7 15,3-5-15,6 1 16,4-1-16,3-3 0,0-2 0,4-1 16,0-3-16,-4-9 0,0-3 15,6-3-15,4-1 0,-3-2 16,-1-1-16,1-5 0,0-4 16,0-2-16,-1-1 0,1-2 15,1-4-15,-3-1 0,-3 0 0,0-2 16,-1-1-16,0 0 0,-3 2 15,-3-1-15,-2 1 0,-2 3 16,-1 4-16,-1 4 0,1 1 16,-3 3-16,0 1 0,-2 4 15,2-1-15,-1 5 0,-1 4 16,-1 3-16,-1 4 0,-1 2 0,-1 3 16,0 4-16,0 4 15,-1 5-15,1-3 0,0 8 0,2 6 16,0-1-16,0 0 0,0 11 15,1 1-15,-2-3 0,1-1 0,0 9 16,0 1-16,0-9 0,-2-6 16,1 9-16,0 0 15,-3-9-15,-1-7 0,1-5 16,-1-3-16,-2-7 0,0-4 0,-3-6 16,1-1-16,-1-5 0,-1-2 15,-2-6-15,-3-4 0,0-1 16,-3-2-16,-5-4 0,-6-2 15,2-4-15,2-1 0,-5-7 16,-4-4-16,4 1 0,3 1 16,4 3-16,6 7 0,5 4 0</inkml:trace>
  <inkml:trace contextRef="#ctx0" brushRef="#br0" timeOffset="306918.9388">23922 14745 0,'0'0'0,"0"0"0,0 0 16,0 0-16,-23 19 0,23-19 0,-21 25 15,10-9-15,1 1 0,-1 5 16,-1 4-16,-2 8 0,1 0 16,2 3-16,3 0 0,1-1 15,3-1-15,3 9 0,3-1 16,1-3-16,2-4 0,1 4 0,2-3 16,1-6-16,2-4 0,0-6 15,1-4-15,1-4 0,0-6 16,-2 0-16,-2-2 0,-2-1 15</inkml:trace>
  <inkml:trace contextRef="#ctx0" brushRef="#br0" timeOffset="307202.473">24245 15000 0,'0'0'0,"0"0"16,0 0-16,18 20 0,-11-8 0,2 3 16,4 3-16,0 2 0,2 2 15,4 10-15,0 2 16,-2 0-16,0-1 0,3 8 0,0 0 16,-2-5-16,0-4 0,2 4 15,-3-3-15,-1-4 0,-3-4 16,-2-4-16,-2-4 15,-1-5-15,-3-3 0,-1-11 0,-2-5 16,0 1-16,0 0 0,-1 2 16</inkml:trace>
  <inkml:trace contextRef="#ctx0" brushRef="#br0" timeOffset="307435.845">24606 15086 0,'0'0'15,"0"0"-15,0 0 0,0 0 16,0 0-16,-18 17 0,18-17 16,-25 13-16,25-13 0,-30 17 15,14-6-15,-3 0 0,-1 1 0,-1 1 16,-1 3-16,-6 4 0,3-1 16,0-2-16,0-1 15,2-3-15,1-1 0,3-1 16,3-1-16,2-3 0,1-3 15,4-2-15,1 1 0,1 0 0</inkml:trace>
  <inkml:trace contextRef="#ctx0" brushRef="#br0" timeOffset="307702.271">25211 15209 0,'0'0'0,"4"9"0,2 5 16,0 0-16,-1 2 0,2 9 15,-2 4-15,0-1 0,-3-1 0,-3 11 16,-5 4-16,-2-6 16,0-3-16,-11 6 0,-8 0 15,3-4-15,1-4 0,-6-3 16,-2-2-16,2-6 0,0-4 0,-3-1 15,-2-1-15,7-3 16,6-3-16,5-2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7T23:49:47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4200 1717 0,'0'0'0,"0"0"0,0 0 15,4-21-15,-4 21 0,0 0 16,3-23-16,-3 23 0,3-17 0,-3 10 16,0-2-16,-2 2 15,1 1-15,-2 2 0,-4 0 16,-1 0-16,1 1 0,-6 2 15,0 2-15,1 1 0,-1 0 0,-1 3 16,-2 1-16,2 1 0,-2 1 16,-4 5-16,2 3 0,2 0 15,1-2-15,3 4 0,2 1 16,0 1-16,3 0 0,1 3 16,3 2-16,1-1 15,1-1-15,1 6 0,0 6 16,1 3-16,1-3 0,-2-1 0,3 0 15,-2 0-15,0 2 0,0 6 16,2 2-16,-3-3 0,-2-2 0,0 0 16,-1 0-16,-1-1 0,0-3 15,-3 3-15,-2 1 0,-1-4 16,2-5-16,-6 7 0,-3-3 16,-3 0-16,-3-3 0,0-1 15,1-2-15,1 0 0,-1-2 16,0-2-16,0-3 0,-3-3 15,2-4-15,1-2 0,0-3 16,3-4-16,1 0 0,-6-3 16,0-1-16,2-2 0,2-1 0,3-1 15,3 2-15,4-1 0</inkml:trace>
  <inkml:trace contextRef="#ctx0" brushRef="#br0" timeOffset="216.9046">3629 2141 0,'0'0'0,"0"0"0,0 0 16,31-7-16,-18 4 0,6 1 15,6 0-15,10-1 0,-2 1 0,4 1 16,4 0-16,4 0 0,-2 1 15,-2 1-15,1 0 0,-5 1 16,-6-1-16,1 1 0,-9-1 16,-4-1-16</inkml:trace>
  <inkml:trace contextRef="#ctx0" brushRef="#br0" timeOffset="483.6624">4381 1849 0,'0'0'0,"0"0"16,0 0-16,0 0 0,-13 21 16,13-21-16,-11 30 0,6-10 15,-1 2-15,-2 4 0,2 1 16,-1-1-16,2 0 0,-1 10 15,4 1-15,2-1 0,1-3 0,4 4 16,4-4-16,-1-3 0,3 0 16,-5-6-16,1-5 0,-1-3 15</inkml:trace>
  <inkml:trace contextRef="#ctx0" brushRef="#br0" timeOffset="833.6113">4564 2031 0,'0'0'0,"0"0"0,0 0 15,9-17-15,-2 10 0,2-2 16,1-1-16,3 1 0,-2 1 16,1 1-16,0 1 0,0 0 15,0 1-15,2 3 0,1 4 16,-4 0-16,1 4 0,-3 2 15,-3 5-15,0 0 0,-5 0 0,1 2 16,-2 4-16,-2 0 0,1-1 16,1 1-16,3-1 0,-3-1 15,1-2-15,1 2 0,3 1 16,-1-1-16,2-1 0,1-1 16,3-1-16,-1-1 0,1-2 15,1-3-15,1-1 0,3-2 16,-2-3-16,0-3 0,1-2 15,0-3-15,-2-3 0,-2 1 0,-1 2 16,-2 1-16</inkml:trace>
  <inkml:trace contextRef="#ctx0" brushRef="#br0" timeOffset="1066.7997">4976 1945 0,'0'0'16,"0"0"-16,0 0 0,0 0 0,0 0 15,-26 6-15,26-6 16,-21 15-16,21-15 0,-24 22 0,8-7 16,1 1-16,-4 0 0,0 2 15,1 2-15,-4 6 0,2-2 16,-2 1-16,1-4 0,1-1 16,0-2-16,-1 2 0,5 0 15,0-4-15,3-2 0,2-3 16,3-3-16,5-5 0,0-1 0,0-1 15,1 0-15,2-1 0</inkml:trace>
  <inkml:trace contextRef="#ctx0" brushRef="#br0" timeOffset="1333.9488">5167 1889 0,'0'0'0,"0"0"15,0 0-15,0 0 0,0 0 0,21 17 16,-21-17-16,14 21 0,-14-21 16,9 30-16,-5-11 0,-1 1 15,-3 0-15,0 2 0,-5 3 16,1 3-16,1-2 0,-4 1 16,-2-1-16,3-1 0,-1-5 15,0 0-15,-2-1 0,1-3 16,1-3-16,1-2 0,-1-2 15,1-3-15,2-3 0,1 0 0,-1-1 16,2 0-16</inkml:trace>
  <inkml:trace contextRef="#ctx0" brushRef="#br0" timeOffset="1500.957">5514 2031 0,'0'0'0,"0"0"0,24-7 16,-11 3-16,3 1 0,11 0 15,5-1-15,-2 1 0,2 1 0,6 2 16,1 1-16,-7 2 0,-3 3 16,-5-2-16,-6 1 0,-3-2 15,-3 1-15,-2-3 0</inkml:trace>
  <inkml:trace contextRef="#ctx0" brushRef="#br0" timeOffset="1654.52">5518 2278 0,'0'0'0,"0"0"0,0 0 16,0 0-16,35 0 0,-35 0 0,41-5 15,-15 2-15,3 0 0,4 1 16,3 1-16,9-1 0,-4-3 16,1 2-16,-6 1 0,-10-1 0</inkml:trace>
  <inkml:trace contextRef="#ctx0" brushRef="#br0" timeOffset="2735.8334">6142 2473 0,'0'0'0,"0"0"15,0 0-15,0 0 0,0 0 0,24-7 16,-24 7-16,26-6 0,-26 6 0,32-8 16,-14 1-16,1-1 15,1 0-15,2-3 0,1-1 16,4-5-16,-2 0 0,0-3 15,1-4-15,0 1 0,-1 0 0,5-7 16,-1-3-16,-4 2 0,-2 1 16,0-4-16,-1-2 0,3-6 15,-3 5-15,-1-3 0,-2-2 16,0 3-16,-4 4 0,-2-1 16,-2-1-16,-1 3 0,-3 1 0,1-2 15,-1 0-15,-2 6 16,0 4-16,-2 5 0,-1 0 31,-2 7-31,0 1 0,-1 2 0,0 3 0,-1 5 0,-2 2 0,0 4 16,-3 6-16,-1 1 15,-2 1-15,-2 6 0,-3 5 0,1 2 16,0 1-16,-1 6 0,2 3 16,1 1-16,1 0 0,-1 11 15,0 0-15,2-1 0,1-3 0,-1 8 16,1-2-16,1-4 15,2-6-15,1 0 0,2 0 16,2-5-16,2-4 0,3-2 0,2-1 16,2-8-16,-2-3 0,4-3 15,2-1-15,-1-7 0,4-2 16,3-5-16,2-1 0,1-5 16,0-2-16,1-2 0,1-3 15,1-2-15,-2-1 0,-1-3 16,0-2-16,-3 2 0,-1 1 0,-3 0 15,-1 0-15,-2 2 0,-1 2 16,-2 3-16,0 2 16,-3 2-16,1 3 0,-3 4 0,-1 1 15,2 1-15,-3 2 0,0 3 16,-1 1-16,1 3 0,0 1 0,-1 2 16,-1 3-16,-1 1 15,1 0-15,-3 2 0,1 1 16,1-2-1,0-1-15,-1-1 0,1 0 0,1-2 0,0-2 0,0 0 16,0-1-16,1-3 16,0-1-16,2-1 0,1-1 15,2-3-15,1 0 0,0-3 0,3-3 16,2-1-16,-1-3 0,5-4 16,-2-3-16,-1 0 0,0 0 0,1 1 15,0-2-15,-3 1 16,0-1-16,0 3 0,0-1 15,-2 3-15,0 2 0,-1 1 0,-2 1 16,0 2-16,-1 1 0,-1 2 16,0 0-16,-1 3 0,-2 0 15,2 6-15,-1 0 0,-1 2 16,0-1-16,-1 2 0,0 4 16,0 0-16,0 0 0,-2 4 15,1-1-15,0 0 0,1-2 0,-2 1 16,3-1-16,-3-3 15,3-1-15,0 0 0,3 1 16,0-3-16,1 0 0,3-3 0,4-2 16,-2-1-16,1-2 0,-2 1 15,0-1-15,-1 0 0</inkml:trace>
  <inkml:trace contextRef="#ctx0" brushRef="#br0" timeOffset="3286.9584">7728 2285 0,'0'0'0,"0"0"15,0 0-15,0 0 0,24-5 0,-24 5 16,27-2-16,-27 2 16,34 0-16,-13 0 0,3-1 15,2 0-15,0 0 0,12-1 16,3-1-16,-3 0 0,1 2 0,11-1 15,3 2-15,-3-2 0,-4-1 16,14 0-16,2 0 16,-5 1-16,-5 2 0,13-2 0,2 1 15,-7-2-15,-3-1 0,12-1 16,4 1-16,-14 1 0,-6 1 0,6 0 16,3 0-16,-7-1 15,-5 2-15,29-3 0,-6 1 16,-9 1-16,-5 2 0,-1 0 15,1-1-15,-12 0 0,-6-1 0,4 1 16,3-1-16,-11 2 16,-5-1-16,-4 0 0,-3 1 15,-4 0-15,-2 0 0,-3 0 0,1-2 16,-11 2-16,0 0 0,-3 0 16,-3 0-16,0 0 0,0 0 0,0 0 15,0 0-15,0 0 0</inkml:trace>
  <inkml:trace contextRef="#ctx0" brushRef="#br0" timeOffset="5749.9767">8651 1521 0,'0'0'0,"0"0"16,0 0-16,0 0 0,30-2 0,-30 2 15,26-2-15,-10 1 0,-1 1 16,3 0-16,2 0 15,-2 1-15,0 0 0,2 4 0,-1 2 16,-3 1-16,-1 0 0,-1 3 16,-3 2-16,-2 2 0,-3 1 15,-5 0-15,-3 5 0,-1-3 16,-3 0-16,-4 2 0,-4 2 16,-1-2-16,-1 0 0,-5 5 15,-1 2-15,1-2 0,0-3 0,-2-3 16,-1-1-16,2-1 15,2-2-15,2 0 16,3-3-16,-1 1 0,5 0 0,3-5 16,1-3-16,4-3 0,3-2 15,-3 0-15,3 0 0,-2 0 16</inkml:trace>
  <inkml:trace contextRef="#ctx0" brushRef="#br0" timeOffset="6083.2976">9220 1406 0,'0'0'0,"0"0"0,0 0 0,0 0 15,0 0-15,0 0 0,-27 16 16,27-16-16,-26 15 0,26-15 0,-28 21 15,13-8-15,-1 1 0,-1 2 16,-2 3-16,1 0 0,1 0 16,-3 8-16,1 1 0,3-1 15,0-1-15,2 4 0,3 1 16,4-6-16,1-2 0,2-2 16,2-1-16,3 1 0,1 0 0,4-5 15,1-1-15,1-2 16,5 2-16,1-2 0,4 1 15,-1-2-15,1-1 0,-4-1 0,-3-2 16,-2-2-16</inkml:trace>
  <inkml:trace contextRef="#ctx0" brushRef="#br0" timeOffset="6666.9046">8028 2623 0,'0'0'0,"0"0"16,0 0-16,0 0 0,0 0 0,31 1 16,-31-1-16,23-1 15,-23 1-15,33 0 0,-13 4 16,-1-1-16,-2 1 0,1 1 15,1 2-15,-3 0 0,-1 3 0,-2 3 16,-4 0-16,-6 2 0,-3-2 16,-6 3-16,-3 0 0,-7 1 15,0-1-15,-4 1 0,-3 1 16,-2-3-16,1 1 0,-7 3 16,1-1-16,5-3 0,3-1 0,3-3 15,3 0-15,1-1 16,2 0-16,3 0 0,5-1 15,-1-3-15,5-2 0,3 0 0,4-1 16,4-1-16,4-2 0,5-1 16,6-1-16,2-1 0,1 0 15,8 1-15,0 0 16,-3-1-16,-2 2 0,-1-1 0,-1-1 16,-2 2-16,-3 0 0,-4 0 15,-3-1-15,-4 2 0</inkml:trace>
  <inkml:trace contextRef="#ctx0" brushRef="#br0" timeOffset="6883.8032">8525 2752 0,'0'0'0,"0"0"16,0 0-16,28-8 0,-16 5 0,5 0 15,3 1-15,0 0 0,0 2 16,7-1-16,1 1 16,-2-1-16,0 1 0,-2 0 0,-1-1 15,-2 0-15,-4 1 0,1-2 16,-4 2-16,-2-1 0</inkml:trace>
  <inkml:trace contextRef="#ctx0" brushRef="#br0" timeOffset="7183.2913">9219 2539 0,'0'0'0,"0"0"0,0 0 0,0 0 16,0 0-16,24 10 0,-24-10 15,23 16-15,-11-5 0,1 2 16,2 3-16,-2 0 0,-1 1 15,0 2-15,0 4 0,3 5 0,-2-1 16,-1-1-16,-1 0 0,0-2 16,0-2-16,-1 4 0,-1 0 15,-2-4-15,-1-3 0,0-2 16,-2-4-16,-1-3 0,2-3 16,-3 0-16,-1-2 0,0-2 15,-1-3-15,4-1 0,-1-5 16,-1 1-16,0 0 0,0 3 0</inkml:trace>
  <inkml:trace contextRef="#ctx0" brushRef="#br0" timeOffset="7486.5888">9603 2520 0,'0'0'0,"0"0"16,0 0-16,0 0 0,0 0 0,0 0 15,-15 17-15,15-17 0,-18 19 16,18-19-16,-26 31 0,9-15 16,0 2-16,-2 2 0,-1 1 15,-7 5-15,-1 0 0,-1-1 16,1 1-16,-4 2 0,2-2 16,0-1-16,2-2 0,2-4 15,3-3-15,4-1 0,2-1 16,2-1-16,3-2 0,2-3 15,3-2-15,1-2 0,2 0 0,0 0 16,1-2-16,1 1 0,0 0 16,2-3-16,-1 4 0,1-4 15,0 0-15,0 2 0</inkml:trace>
  <inkml:trace contextRef="#ctx0" brushRef="#br0" timeOffset="10352.6734">10829 2110 0,'0'0'0,"0"0"16,0 0-16,0 0 0,0 0 0,26 1 16,-26-1-16,28-1 0,-28 1 15,38-5-15,-16 5 16,1 0-16,1 1 0,6-1 0,0 0 16,-1 0-16,-2 1 0,1-1 15,0 0-15,-2 0 0,-2 0 16,-2 2-16,-2-2 0,-2 0 15,-3 0-15,-2 0 0,-2-2 16,-2 2-16,-1-1 0,-3-1 16,-1-1-16,-2 0 0,0 0 0,-1 1 15</inkml:trace>
  <inkml:trace contextRef="#ctx0" brushRef="#br0" timeOffset="10584.0491">11173 1952 0,'0'0'16,"0"0"-16,0 0 0,0 0 0,0 0 15,-10 26-15,10-26 0,-5 25 16,2-12-16,-2 3 0,1 0 16,1 2-16,-1 1 0,1 1 15,-1 1-15,-2 4 0,2 2 16,-1 1-16,2 1 0,0-1 15,0-3-15,3 1 0,1-1 16,-1-4-16,0-4 0,0-3 0</inkml:trace>
  <inkml:trace contextRef="#ctx0" brushRef="#br0" timeOffset="11300.4405">11832 2124 0,'0'0'0,"0"0"16,0 0-16,0 0 0,9-21 16,-5 11-16,-1-3 0,0-2 0,1 2 15,-2-2-15,-1-1 16,-1 0-16,0 0 0,-2 4 15,-1 3-15,-2-2 0,0-1 0,-2 5 16,-1 3-16,-3 1 0,-1 2 16,-3 5-16,-2 2 0,1 2 15,-1 2-15,-1 5 0,0 3 16,-1 1-16,-1-1 0,-4 9 16,1 3-16,3-1 0,4-1 15,2 1-15,0 1 0,3-2 0,1 1 16,1 4-16,2-4 15,3-9-15,2-1 0,0 0 16,2-1-16,1-5 0,0-3 0,4-3 16,4-3-16,3-3 0,4-1 15,2-3-15,2-4 0,0 0 16,-1 0-16,2-5 0,2-5 16,-3 1-16,-1 0 0,-1-2 15,2-3-15,-3 1 0,-3 0 0,0-2 16,1-2-16,-2 4 0,-1 0 15,-1 2-15,0 3 16,-3-2-16,-3 0 0,1 4 16,-1 0-16,0 1 0,-2 0 0,-1 2 15,0 0-15,0 3 0,-1 1 16,-1 3-16,0 3 0,-3 3 16,1 1-16,-1 3 0,0 2 15,-2 1-15,0 2 0,-1 3 16,0-1-16,0 3 0,1-2 0,-1 4 15,0 4-15,1-3 0,-1-1 16,2 1-16,2 0 16,0-2-16,-1-2 0,2 2 0,1 2 15,1-5-15,1-2 0,1 0 16,1 0-16,2-3 0,0-3 16,5 0-16,6-3 0,-3-3 15,0-2-15,-3 0 0,-3 1 0,0-1 16</inkml:trace>
  <inkml:trace contextRef="#ctx0" brushRef="#br0" timeOffset="11683.4264">12204 2057 0,'0'0'15,"0"0"-15,0 0 0,27-3 16,-27 3-16,27-3 0,-8 1 16,1-1-16,1 1 0,6 2 0,2 2 15,-4 0-15,0-1 0,-2 3 16,0 0-16,-3 3 0,-4-1 16,-4 2-16,-3 2 0,-4 2 15,-4 1-15,-6 3 0,-2 1 16,-4 0-16,-3 0 0,-7 4 15,-3-2-15,0 0 0,1-1 16,1 2-16,1-1 0,1-1 0,0-2 16,2-2-16,3-1 0,1-3 15,0-4-15,3-1 0,4-2 16,0 0-16,3-2 0,4-1 16,4-1-16,3-2 0,3-2 15,4-7-15,4-2 0,-3 2 16,-3 1-16,-1 3 0</inkml:trace>
  <inkml:trace contextRef="#ctx0" brushRef="#br0" timeOffset="11983.4559">12706 1951 0,'0'0'0,"0"0"0,0 0 0,0 0 15,0 0-15,0 0 0,0 0 16,-20 8-16,20-8 0,0 0 15,-24 17-15,24-17 0,-20 20 0,8-8 16,-3 1-16,1 3 16,0 0-16,1 0 0,-1 2 0,0 2 15,2 1-15,1 0 0,1-1 16,2 0-16,2-2 0,1 1 16,3 0-16,2-1 0,1-1 15,3-3-15,3-2 0,3 1 0,2-1 16,2-3-16,3-1 15,-2-1-15,1 1 0,1-3 16,3-1-16,1-3 0,0-2 0,-3 1 16,-3-1-16,-1 1 0</inkml:trace>
  <inkml:trace contextRef="#ctx0" brushRef="#br0" timeOffset="12233.9327">13278 2133 0,'0'0'0,"0"0"0,0 0 0,32-5 16,-15 4-16,3 1 0,5-1 15,8-1-15,0 1 0,1 1 16,0 0-16,-1-1 0,-1 1 0,4-1 15,-3 1-15,-7 1 16,-4 0-16,-3 0 0,-4 2 16,-3-2-16,-2 0 0,-2-1 15,-1 0-15,-2 0 0</inkml:trace>
  <inkml:trace contextRef="#ctx0" brushRef="#br0" timeOffset="12533.3825">13605 1952 0,'0'0'0,"0"0"16,0 0-16,0 0 0,0 0 0,-8 23 16,8-23-16,-11 26 0,5-13 15,-2 4-15,0 3 0,0-1 16,0 0-16,1 1 0,2 0 15,-2 4-15,2 0 0,-1 0 16,1-2-16,0 0 0,2-1 0,1-2 16,0-1-16,1-4 0,-1 0 15,2-4-15,0 0 0,2-4 16,0-3-16,0-2 0,1 0 16,0-1-16,-1 1 0,-2-1 15</inkml:trace>
  <inkml:trace contextRef="#ctx0" brushRef="#br0" timeOffset="13150.0473">14296 1664 0,'0'0'15,"0"0"-15,0 0 0,0 0 0,0 0 16,12 25-16,-12-25 16,5 28-16,-3-12 0,-2 3 0,-2 3 15,-1 1-15,-3-1 0,-1 10 16,-2 1-16,1 1 0,0-2 16,0 3-16,-3 1 0,-3 3 15,1-5-15,1 0 0,1-2 16,1-2-16,1-1 0,-1 1 0,0-1 15,4-11-15,1-2 0,0-1 16,0-4-16,3-4 0,1 0 16,0-4-16,1-3 0,0 0 15,0-4-15,1-2 16,1-2-16,1-2 0,0 0 0,1-1 16,1-2-16,1-2 0,2 2 0,1-3 15,0 1 1,-1 0-16,1 1 0,1-2 0,1 1 15,0 0-15,0 1 0,1 1 16,2 1-16,-1 2 0,1 0 0,5 1 16,0 1-16,-6 3 0,-1 1 15,1 4-15,2 2 16,-2 0-16,0 1 0,-1 3 0,-2 1 16,0 0-16,-1 2 0,-3 1 15,-1 3-15,-2-1 0,-2-1 0,-3 2 16,-2 0-16,-2 2 15,-2-2-15,-1 3 0,-5 1 16,0-1-16,-3-1 0,-5 2 0,-2-2 16,3-1-16,2-2 0,3-2 15,2-1-15,0-1 16,3-4-16,1-1 0,3-2 0,2-4 16,4-1-16,0-1 0,0 1 15,0 2-15</inkml:trace>
  <inkml:trace contextRef="#ctx0" brushRef="#br0" timeOffset="13483.9622">14957 1798 0,'0'0'0,"0"0"15,0 0-15,0 0 16,-19 15-16,19-15 0,-20 22 0,20-22 0,-26 26 16,11-9-16,-2 1 15,2 3-15,-1-1 0,-3 7 0,1 3 16,-1-1-16,0 0 0,-1 6 16,3 0-16,1-4 0,3-2 0,3 1 15,2-1-15,5-1 16,3-2-16,3-1 0,4-3 15,1-3-15,-1-2 0,2 0 0,2-2 16,-1 5-16,0 5 0,-2-5 16,-2-4-16,0-3 0</inkml:trace>
  <inkml:trace contextRef="#ctx0" brushRef="#br0" timeOffset="13850.04">15033 2007 0,'0'0'15,"0"0"-15,0 0 0,0 0 0,20-22 16,-11 16-16,2 1 16,1-1-16,1 1 0,2 1 0,-1 0 15,-1 0-15,-1 1 0,0 3 16,0 2-16,-1 0 0,0 2 15,-2 0-15,-1 4 0,-1 1 16,-2 1-16,1 6 0,-2 0 16,-2 2-16,-2-1 0,1 2 0,0 2 15,1-1-15,0 0 0,0-1 16,1-1-16,1 1 0,-1-2 16,4 0-16,1-2 0,1 1 15,1-1-15,2-2 0,3 0 16,-1 0-16,0-1 0,2-2 15,0-4-15,0-2 0,0-2 0,-2-3 16,0-2-16,-3 1 0,-1 0 16,-2 0-16</inkml:trace>
  <inkml:trace contextRef="#ctx0" brushRef="#br0" timeOffset="14135.5593">15536 1995 0,'0'0'0,"0"0"15,0 0-15,0 0 0,-29 13 0,29-13 16,-28 13-16,10-4 0,-1 2 0,-3 0 16,-3 2-16,0 2 15,2-1-15,-8 5 0,-1-2 16,3 1-16,1-2 0,-3 5 15,4-3-15,2 0 0,5-1 0,0-1 16,2 0-16,2-4 0,1-2 16,2 0-16,2 1 15,2-1-15,2-2 0,7-5 0,5-3 16,-2 0-16,1 0 0,-1 0 16</inkml:trace>
  <inkml:trace contextRef="#ctx0" brushRef="#br0" timeOffset="14333.993">15761 2120 0,'0'0'0,"0"0"0,22-3 16,-9 3-16,0 0 0,4 0 0,3-1 16,5 2-16,0 2 0,0-3 15,-3-1-15,-1-1 0,-2 1 16,-1 1-16,-1 0 0,-3-3 0,-3-1 15,-1-1-15,-2 2 0,-2 0 16</inkml:trace>
  <inkml:trace contextRef="#ctx0" brushRef="#br0" timeOffset="14609.1514">16251 2064 0,'0'0'0,"0"0"16,0 0-16,0 0 0,0 0 0,-1 25 16,1-25-16,-2 21 15,1-9-15,0 0 0,0 3 0,0-1 16,0 0-16,-1 1 0,0 1 16,0 0-16,0-3 0,0 2 15,-1 0-15,2 0 0,0-3 16,-1 1-16,1-1 0,0-5 15,0-2-15,0-1 0,-1-1 16,0-1-16,1 1 0,1-3 0,-2-5 16,1 1-16,0 1 0,0 0 15</inkml:trace>
  <inkml:trace contextRef="#ctx0" brushRef="#br0" timeOffset="14953.0924">16670 1913 0,'0'0'0,"0"0"0,0 0 15,0 0-15,27 1 0,-27-1 16,22 8-16,-10-1 0,1 2 0,0 3 16,1 4-16,-2-2 15,0 2-15,0 8 0,-3 3 16,-1 0-16,-2-1 0,-1 1 15,-2-1-15,-3 6 0,-3-3 0,-5 0 16,-4-1-16,-3-1 0,-1-2 16,-1 0-16,0 0 0,1 0 15,2 1-15,0-4 0,-2-2 16,2-2-16,-1-3 0,2 0 16,1-1-16,1-3 0,2-1 15,2-2-15,1-2 0,1-2 16,0-1-16,3-3 0,2 0 15,-1-6-15,2 1 0,0-1 0,0 2 16,-1 0-16</inkml:trace>
  <inkml:trace contextRef="#ctx0" brushRef="#br0" timeOffset="15569.6532">17253 1539 0,'0'0'0,"0"0"16,0 0-16,21 5 0,-21-5 0,0 0 15,30 11-15,-17-4 0,2 0 16,-1 1-16,0 2 16,-1 1-16,-2-1 0,0 3 0,-4 0 15,-3 1-15,-4-2 0,-6 1 16,-4-1-16,-1-1 0,-1 1 16,-2-2-16,-3 0 0,1-1 15,-1-1-15,2-1 0,0-1 16,2-1-16,0 0 0,2-2 15,2 1-15,1-2 0,2 1 0,0-3 16,2 1-16,2 1 0,0 1 16,2-3-16,5 3 15,0-1-15,2-2 0,2 1 16,2 0-16,0 1 0,0 0 0,0 3 16,0-1-16,0 2 0,0-1 15,0 0-15,0 0 0,-1 0 16,-1 0-16,-3 2 0,0 0 15,-3 1-15,-1 2 0,-2-2 16,-2-1-16,-1 0 0,-1 1 0,-3 0 16,-2 1-16,-1-1 0,-1 0 15,-3 1-15,-2 0 0,1-1 16,-1 0-16,2-1 0,1-1 16,1 0-16,2 0 0,1-1 15,0-2-15,2 2 0,0-1 16,4-2-16,0-2 0,1 0 15,0-1-15,0 0 0,2 1 16,-2-1-16</inkml:trace>
  <inkml:trace contextRef="#ctx0" brushRef="#br0" timeOffset="15722.6787">17696 1958 0,'0'0'0,"0"0"16,0 0-16,0 0 0,0 0 0,0 0 16,0 0-16,0 0 0</inkml:trace>
  <inkml:trace contextRef="#ctx0" brushRef="#br0" timeOffset="26533.3547">24395 2574 0,'0'0'0,"0"0"0,0 0 0,0 0 16,5-18-16,-5 18 0,0 0 15,4-10-15,-4 8 0,2 2 16,2 1-16,-1 3 0,0 0 0,2 4 15,-1 4-15,0 2 0,1 2 16,-1 4-16,0 3 0,-1 1 16,0 4-16,2 13 0,-1 5 15,-2 0-15,-1 1 0,0 14 16,1 6-16,-1 9 0,0-3 16,-1 15-16,0 0 0,-1-3 15,0-5-15,-1 19 0,2 2 16,-2 31-16,0-16 0,1 0 15,2 2-15,0-9 0,0-4 16,-1 6-16,0 7 0,0-7 0,-1-5 16,-1 12-16,0 7 15,-3-8-15,0-4 0,-3 12 0,-1 9 16,-1-13-16,0-6 0,-2 11 16,0 9-16,0-7 0,0-2 15,6 14-15,5 9 0,0-14 16,0-8-16,-2 11 0,-3 7 15,3-8-15,1-6 0,-7 11 16,-3 7-16,0-9 0,1-6 0,1 12 16,1 9-16,0-7 0,1-6 15,-5 10-15,-3 3 0,2-12 16,3-7-16,0 14 0,0 11 16,0-10-16,0-9 0,0 11 15,1 7-15,1-8 0,1-6 16,-1 11-16,0 6 0,0-12 15,1-8-15,0 13 0,-2 10 16,-1-13-16,0-9 0,1 11 16,1 7-16,3-11 0,2-9 0,2 11 15,1 7-15,-3-10 0,-1-5 16,-4 13-16,-1 7 0,2-14 16,2-9-16,-1 11 0,1 8 15,1-15-15,1-9 0,-2 9 16,2 9-16,-2-11 0,2-8 0,1 8 15,0 5-15,0-16 16,0-9-16,-2 15 0,0 10 16,-1-15-16,0-11 0,-1 9 15,-1 7-15,10-8 0,3-5 0,4 6 16,2 6-16,1-18 0,0-9 16,-3-35-16,-4-24 0,0-16 15</inkml:trace>
  <inkml:trace contextRef="#ctx0" brushRef="#br0" timeOffset="28167.5755">26556 2846 0,'0'0'0,"0"0"0,0 0 16,0 0-16,0 0 0,-20-16 15,20 16-15,0 0 0,-25-5 0,25 5 16,-21-2-16,9 3 16,0 2-16,-2 1 0,0 3 15,0 0-15,-1 0 0,1 4 16,-1 3-16,-1 0 0,1 2 0,-4 5 15,3 4-15,1-2 0,2 0 16,1 2-16,0 4 0,1-1 16,1 1-16,0 7 0,2 1 15,2 0-15,1-1 0,1 0 16,0 0-16,2-1 0,0-2 0,0 8 16,1 0-16,0-2 15,-2-1-15,0 0 0,-2 0 16,-1-3-16,-1-2 0,-2 0 15,-5-1-15,2-1 0,0-3 0,-2 4 16,-1 1-16,2-10 0,0-3 16,-5-2-16,-3-1 15,0-4-15,2-1 0,-2-1 0,0-1 16,-3-2-16,0-1 0,-2-4 16,-3-2-16,3-2 0,2-1 0,6 1 15,3-1-15,4 1 0</inkml:trace>
  <inkml:trace contextRef="#ctx0" brushRef="#br0" timeOffset="28384.143">25834 3316 0,'0'0'0,"0"0"15,0 0-15,22-9 0,-12 4 0,6 1 16,7-2-16,0 2 0,1 0 15,12-1-15,5 0 16,1 2-16,0-1 0,9 3 0,-3 2 16,-2 2-16,-1 0 0,5 1 15,-1-1-15,-12-1 0,-8 0 0,-6-1 16</inkml:trace>
  <inkml:trace contextRef="#ctx0" brushRef="#br0" timeOffset="28651.8962">26789 3067 0,'0'0'0,"0"0"0,0 0 16,-17 20-16,11-10 0,-1 5 15,-1 3-15,-1 6 0,2-1 0,1 3 16,2 2-16,2-3 0,-1-1 16,2 3-16,1 0 0,2-3 15,3-1-15,3-2 0,2-2 16,2-2-16,1 0 0,1-5 16,2-2-16,-4-2 0,-2-2 0,-2-1 15</inkml:trace>
  <inkml:trace contextRef="#ctx0" brushRef="#br0" timeOffset="28966.8466">27033 3113 0,'0'0'0,"0"0"0,0 0 16,0 0-16,7-19 0,-7 19 15,11-14-15,-3 8 0,1 2 0,1 2 16,2 0-16,-1 2 0,0 0 15,-1 2-15,0 4 16,-2 1-16,0 3 0,-1 2 0,-2 4 16,0 0-16,-2 1 0,1 5 15,0 0-15,-1-1 0,0-1 0,1-2 16,0 0-16,2-1 16,-1-1-16,3-2 0,1 0 15,-1-3-15,1 0 0,2-3 16,2-2-16,0-1 0,-1-3 0,1-1 15,1-1-15,-1-1 0,0-2 16,-2-1-16,-3 2 0,0 0 16</inkml:trace>
  <inkml:trace contextRef="#ctx0" brushRef="#br0" timeOffset="29200.8713">27458 3084 0,'0'0'0,"0"0"15,0 0-15,0 0 0,-23 8 0,23-8 16,-20 15-16,20-15 0,-25 20 16,9-6-16,-3 3 15,1 0-15,-1 0 0,-5 6 0,-1 0 16,1-2-16,0-2 0,0-1 16,-2 0-16,-1 3 0,4-3 0,0-2 15,4-1-15,2-5 16,4-1-16,2 0 0,3-1 15,3-2-15,0-4 0,2 2 0,0-2 16,0-1-16</inkml:trace>
  <inkml:trace contextRef="#ctx0" brushRef="#br0" timeOffset="29467.3175">27644 3028 0,'0'0'0,"0"0"16,0 0-16,0 0 0,18 14 0,-18-14 16,9 20-16,-5-8 15,2 4-15,-3 1 0,-2 1 16,-1 3-16,0-1 0,-3 7 16,-2 0-16,0-3 0,-2-2 15,-2 1-15,-2 0 0,0-3 0,0-2 16,0-1-16,1-2 15,2 0-15,1-3 0,2-4 0,3-3 16,0-1-16,0 0 0,0-1 16</inkml:trace>
  <inkml:trace contextRef="#ctx0" brushRef="#br0" timeOffset="29617.1018">28023 3124 0,'0'0'0,"0"0"15,21-4-15,-6 3 0,1-1 0,12-1 16,5 2-16,-1 1 0,-1 0 16,-4 1-16,0 3 0,-3-1 15,-6 1-15,-4-2 0,-2 0 16,-2 0-16</inkml:trace>
  <inkml:trace contextRef="#ctx0" brushRef="#br0" timeOffset="29760.5516">28019 3353 0,'0'0'0,"0"0"16,0 0-16,25 2 0,-25-2 15,32 2-15,-7-2 0,1 0 16,3 0-16,2 0 0,-5 0 16,-4 0-16</inkml:trace>
  <inkml:trace contextRef="#ctx0" brushRef="#br0" timeOffset="31033.5362">28070 2817 0,'0'0'15,"0"0"-15,0 0 0,0 0 0,0 0 16,0 0-16,0 0 0,12 28 16,-12-28-16,14 22 0,-14-22 15,17 27-15,-10-15 0,1 0 16,0 0-16,0 0 0,-1-1 16,2-4-16,0-1 0,-1-1 0,-2-1 15,1-1-15</inkml:trace>
  <inkml:trace contextRef="#ctx0" brushRef="#br0" timeOffset="31266.6647">28459 2816 0,'0'0'0,"0"0"0,0 0 16,0 0-16,0 0 0,0 0 16,0 0-16,0 0 0,0 0 0,0 0 15,0 0-15,0 0 0,0 0 16,-15 29-16,15-29 0,-19 24 15,19-24-15,-26 28 0,11-12 16,-2-1-16,1 3 0,-7 6 16,-2-1-16,3-2 0,4-1 15,0-1-15,2 1 0,0-2 16,1 1-16,-1 0 0,4-3 16,2-3-16</inkml:trace>
  <inkml:trace contextRef="#ctx0" brushRef="#br0" timeOffset="31702.3573">28137 3280 0,'0'0'16,"0"0"-16,0 0 0,0 0 0,-10 26 15,6-16-15,-2 2 0,1 1 16,-1 2-16,0 0 0,-2 5 16,-1-1-16,0 2 0,-3 3 15,-1 1-15,0-3 0,0-1 16,0-1-16,-1-2 0,0-1 16,0-2-16,1 0 0,0-2 15,1-2-15,1-4 0,0-1 16,1-2-16,2-1 0,1-2 0,3-4 15,1-1-15,1 1 0,-1 1 0,1-1 16</inkml:trace>
  <inkml:trace contextRef="#ctx0" brushRef="#br0" timeOffset="31919.1862">28077 3459 0,'0'0'16,"0"0"-16,0 0 0,0 0 0,16 18 15,-16-18-15,13 23 0,-13-23 16,13 25-16,-6-9 0,-1 0 16,-1 1-16,-1 0 0,1 1 15,-1 0-15,0 0 0,-1-1 0,1 3 16,1-2-16,-1-1 16,-1-1-16,2-4 0,0-2 15,1-4-15,-1-1 0,0-3 0,-2 0 16,0 0-16</inkml:trace>
  <inkml:trace contextRef="#ctx0" brushRef="#br0" timeOffset="32133.4257">28704 3124 0,'0'0'0,"0"0"0,0 0 0,33-1 16,-20-1-16,4 4 0,2-1 16,2 2-16,0 0 0,4 2 15,-3 1-15,-4 0 0,-3 1 0,-3-2 16,-1 0-16,-2-1 0</inkml:trace>
  <inkml:trace contextRef="#ctx0" brushRef="#br0" timeOffset="32350.3923">28501 3382 0,'0'0'0,"0"0"0,0 0 0,31-1 16,-31 1-16,39-3 0,-10 2 16,0 0-16,0 0 0,13-1 15,4-2-15,-6-1 0,-2 1 16,4 1-16,-4-1 0,-6 1 0,-5 0 15,-6-3-15,-5-3 0,-4 2 16,-3 0-16,-2 1 0,-2 2 16,0-1-16</inkml:trace>
  <inkml:trace contextRef="#ctx0" brushRef="#br0" timeOffset="32616.6973">28841 3318 0,'0'0'0,"0"0"0,0 0 0,0 0 16,-4 23-16,4-23 0,-2 27 15,2-27-15,-3 32 0,0-12 16,1 3-16,1-2 0,0 2 16,-2 7-16,-1 0 0,0-3 15,0-2-15,-3-1 0,-1-3 0,-1-2 16,-2-4-16,-1 1 0,-2 0 15,0-1-15,-1 1 0,-2-2 16,-3-1-16,-2-3 0,-1-3 16,-5-2-16,0-3 0,6-1 15,5 1-15,2-1 0</inkml:trace>
  <inkml:trace contextRef="#ctx0" brushRef="#br0" timeOffset="32933.3654">29501 3089 0,'0'0'0,"0"0"0,0 0 16,0 0-16,-19 14 0,19-14 0,-22 21 15,22-21-15,-29 28 0,14-9 16,-1 3-16,1 1 0,1 2 16,-3 7-16,2 2 0,-1-1 15,3 1-15,0 7 0,2-1 16,4-2-16,5-2 0,3-2 16,3-2-16,3-3 0,2-4 15,3-2-15,5-3 0,-4-5 0,-2-2 16,-2-3-16</inkml:trace>
  <inkml:trace contextRef="#ctx0" brushRef="#br0" timeOffset="33433.6822">29964 3335 0,'0'0'16,"0"0"-16,0 0 0,-2-18 0,0 11 15,1 0-15,0 0 0,-1 1 16,-1-1-16,-4 3 0,-3 0 16,-1 3-16,-2 1 0,-2 4 15,-3 1-15,-1 2 0,-1 2 16,-6 4-16,-2 4 0,3 0 16,2 1-16,-1 6 0,3 4 15,3-3-15,4-2 0,3 0 0,2-3 16,2 0-16,2-4 0,2 0 15,3-2-15,3-3 0,0-4 16,4 0-16,2-1 16,1-3-16,3-1 0,2-3 0,4-4 15,-1 0-15,1-3 0,7-3 16,1-1-16,-2-2 0,-1 0 0,-3-1 16,-2 2-16,0 0 15,-2 2-15,-4 0 0,-2 2 16,-2 3-16,-2 1 0,-1 1 15,-2 1-15,-1 2 0,-3 1 0,0 0 16,-3 6-16,1-1 0,-1 1 16,0 3-16,-2 2 0,1 0 15,-1 0-15,1 1 0,0 2 16,1-1-16,2-1 0,1-2 16,0-2-16,1 1 0,2-2 15,1 0-15,3 0 0,-1-4 16,3 0-16,-1-1 0,-2-1 15,0 1-15</inkml:trace>
  <inkml:trace contextRef="#ctx0" brushRef="#br0" timeOffset="33582.0823">30269 3585 0,'0'0'0,"0"0"15,0 0-15,0 0 0,0 0 0,0 0 16,0 0-16,3 21 0,-3-21 15,0 0-15,0 0 16,19 22-16,-19-22 0,0 0 0</inkml:trace>
  <inkml:trace contextRef="#ctx0" brushRef="#br0" timeOffset="34100.4303">30882 3126 0,'0'0'0,"0"0"0,0 0 15,0 0-15,8 29 0,-8-29 16,2 31-16,-2-31 0,-1 39 0,-2-15 16,-2 2-16,1 0 15,-1-2-15,-2 8 0,-3 0 16,0-1-16,0-3 0,0 4 0,1-5 15,1-4-15,2-5 0,-1-2 16,2 0-16,1-7 0,2-3 16,0-1-16,1 1 0,1-4 15,0-2-15,4-2 0,2-5 16,2 0-16,0 0 0,3-4 16,3 0-16,-1 0 0,0 2 0,0-2 15,1-1-15,-1 1 0,0 0 16,2 1-16,2 0 15,0 3-15,0 0 0,0 3 0,-1 0 16,1 3-16,-1 0 0,1 3 16,-1 4-16,-1-1 0,-3 2 15,-2 2-15,-1 3 0,-3 2 16,0 0-16,-4 3 0,-4 0 16,-4 0-16,-2-2 0,-1 2 15,-5 1-15,-1-1 0,-3-2 16,-4 0-16,-1-4 0,2-2 0,1-1 15,-1-3-15,-1 0 0,1-4 16,3-4-16,2 2 0,4 0 16,2 0-16</inkml:trace>
  <inkml:trace contextRef="#ctx0" brushRef="#br0" timeOffset="34316.8962">31644 3288 0,'0'0'0,"0"0"16,0 0-16,22 13 0,-13-6 0,1 5 15,1 4-15,-1 0 16,-1 3-16,-1 9 0,-1 6 16,-3-3-16,-3 1 0,-4 12 15,-5 3-15,-6 0 0,-4-1 0,-11 6 16,-7 0-16,9-13 0,6-8 15,4-7-15</inkml:trace>
  <inkml:trace contextRef="#ctx0" brushRef="#br0" timeOffset="35034.286">25529 4886 0,'0'0'0,"0"0"16,0 0-16,-19 14 0,19-14 0,-12 21 15,7-7-15,0 1 0,-1 3 16,1 2-16,0 5 0,1 7 16,0 0-16,1 3 0,2 3 15,-1 7-15,-1-1 0,-1 1 16,0 0-16,1-2 0,0-2 0,-1 11 16,-1 1-16,-1-4 0,1-4 15,-4 6-15,-2-3 0,-3-4 16,-2-4-16,-5 0 15,-3-1-15,2-4 0,1-2 0,-7-4 16,-4-1-16,4-3 0,2-4 16,0 0-16,-2-2 0,2-4 15,0-2-15,0-5 0,-1-2 16,5-2-16,5 1 0,-2-13 16,0-6-16,7 4 0,2 3 0,2 1 15</inkml:trace>
  <inkml:trace contextRef="#ctx0" brushRef="#br0" timeOffset="35250.0389">25144 5348 0,'0'0'0,"0"0"15,0 0-15,19-10 0,-19 10 0,27-10 16,-7 7-16,3 0 0,4-1 15,11 1-15,5 0 0,-1 1 16,-1-2-16,11 0 0,1 1 16,-6 0-16,-5 1 0,5-1 15,-3-2-15,-8 2 0,-9 1 0,-6 0 16</inkml:trace>
  <inkml:trace contextRef="#ctx0" brushRef="#br0" timeOffset="35550.1209">26024 4913 0,'0'0'0,"0"0"15,0 0-15,0 0 0,-27 15 0,27-15 16,-23 22-16,10-8 0,0 1 15,-3 4-15,-2 3 0,-2 8 16,1 2-16,2 2 0,3 3 16,-3 7-16,3-4 0,3 1 15,3 2-15,3-3 0,3-1 0,3 4 16,3-2-16,3-2 16,0-2-16,7-1 0,2 0 15,-3-8-15,-3-6 0,-2-5 0</inkml:trace>
  <inkml:trace contextRef="#ctx0" brushRef="#br0" timeOffset="40600.3868">26113 5289 0,'0'0'0,"0"0"16,0 0-16,0 0 0,0 0 0,-2-19 15,2 19-15,0 0 16,0 0-16,6-21 0,-6 21 16,0 0-16,26-15 0,-13 9 15,3 2-15,1-1 0,-1 0 0,5 2 16,3 0-16,-1 2 0,-1 0 15,6 3-15,0 1 0,-4 1 16,-2 1-16,-2 2 0,-2 1 16,-5 0-16,-4-1 0,-8 3 15,-5 3-15,-4 0 0,-3 1 0,-9 4 16,-8 3-16,-5 2 16,1-1-16,-5 0 0,-5-1 15,0 1-15,7-3 0,4-1 16,2-1-16,6-4 0,4-2 0,4-1 15,4-2-15,3-1 16,4-2-16,7-2 0,6-1 16,1 0-16,2 0 0,10-4 0,8-3 15,2 0-15,1 2 0,3 0 16,4-2-16,6 1 0,-2 1 16,-1 2-16,-1 0 0,-4 1 15,-4-1-15,0 0 0,-1-3 16,-4 0-16,-4 0 0,-4 0 0,-2 3 15,-4-1-15,-2 0 0,1-2 16,-1-3-16,-2-1 0,-2-3 16,0 0-16,2-1 0,-1-1 15,-2 0-15,2-1 0,2-5 16,-2 3-16,-1 1 0,-1 0 16,-2 0-16,0-2 0,-2 0 0,0-1 15,-3 0-15,0 4 0,-1 2 16,-3 0-16,-3 2 15,1 3-15,-2 1 0,-1 2 0,-2 1 16,0 3-16,-1 3 0,0 2 16,-1 2-16,0 2 0,-1 2 15,-3 1-15,-1-1 0,0 4 16,3 3-16,-4 5 0,3 2 16,2-2-16,2-2 0,2 2 15,1-1-15,4-3 0,0-3 0,3-3 16,1-3-16,1-1 15,2-1-15,1-4 0,3-1 0,1-1 16,2-1-16,1-4 0,1-3 16,1-1-16,-2 2 0,0-3 15,0-1-15,0-1 0,0-2 16,1-1-16,0-2 0,-1 0 0,0 2 16,-1-1-16,-1-1 15,-2 3-15,0 2 0,-1 0 16,-2 2-16,0 2 0,0 0 0,-2 1 15,-1 0-15,0 2 0,-1 3 16,0 0-16,-3 2 16,1 2-16,-1 0 0,2 3 0,0 0 15,0 2-15,1 3 0,-1 0 16,0 1-16,1 0 0,0 0 16,1 4-16,1-2 0,2-1 15,-1-1-15,0 0 0,0-1 16,1-1-16,0 0 0,1-2 15,-2-1-15,0-2 0,-1 1 0,2-2 16,-1-1-16,-1 0 0,0-1 16,1-1-16</inkml:trace>
  <inkml:trace contextRef="#ctx0" brushRef="#br0" timeOffset="40783.5757">26990 5374 0,'0'0'0,"0"0"0,0 0 15,0 0-15,0 0 0,27-14 0,-27 14 16,29-7-16,-13 4 0,3 1 16,2-1-16,0 2 0,-1 0 0,5 1 15,0 0-15,-3 0 16,-1 0-16,-3-1 0,-2-1 16,-1 0-16,-4 0 0,-1 1 0</inkml:trace>
  <inkml:trace contextRef="#ctx0" brushRef="#br0" timeOffset="41050.5076">27436 5182 0,'0'0'0,"0"0"0,0 0 0,0 0 16,0 0-16,22 13 0,-22-13 15,0 0-15,23 23 0,-23-23 0,18 23 16,-8-10-16,0 3 0,1 2 15,1 3-15,-1-2 16,-1 1-16,2 5 0,-1 1 16,-2-2-16,-2-4 0,1 1 15,0-3-15,-2 0 0,1-3 0,-3-2 16,0-2-16,-1-1 0,0-3 16,0 0-16,-1-2 0,0-1 15,0-2-15,-2-2 0,2 3 16,-2-3-16</inkml:trace>
  <inkml:trace contextRef="#ctx0" brushRef="#br0" timeOffset="41317.6474">27803 5202 0,'0'0'0,"0"0"0,0 0 15,-18 15-15,18-15 0,-22 20 0,8-7 16,-1 1-16,-3 1 0,-7 6 16,-3 3-16,3 0 0,0-1 15,-2 1-15,-4-1 0,-3 2 16,3-2-16,1-1 0,3-1 16,2-3-16,3-3 0,3-3 15,5 0-15,1-4 0,1 0 0,4-1 16,3-2-16,2-1 15,3-4-15,0 0 0,0 2 0,0-2 16</inkml:trace>
  <inkml:trace contextRef="#ctx0" brushRef="#br0" timeOffset="41650.7111">27972 5063 0,'0'0'0,"0"0"0,0 0 15,0 0-15,21 18 0,-21-18 16,19 23-16,-8-9 0,0 3 0,1 2 16,-1 2-16,-2 3 0,0 3 15,-1 8-15,-4 3 16,-1-4-16,-3 0 0,-4 5 0,0 0 15,-2-6-15,0-1 0,-3-3 16,-1 0-16,0-4 0,1-1 0,0-5 16,0-3-16,1-4 15,1-2-15,3-3 0,0-1 16,4-6-16,0 0 0,-1-3 16,1 3-16,0-3 0</inkml:trace>
  <inkml:trace contextRef="#ctx0" brushRef="#br0" timeOffset="41818.387">28463 5322 0,'0'0'0,"0"0"0,17-6 0,-4 3 16,3 1-16,10-2 0,5 2 16,2 1-16,1-1 0,7 0 15,0 2-15,-6 1 0,-4 1 0,-4-2 16,-1 1-16,-7-2 0,-5-2 15,-2 2-15,-2 0 0,-2-1 16</inkml:trace>
  <inkml:trace contextRef="#ctx0" brushRef="#br0" timeOffset="42033.9588">28707 5217 0,'0'0'15,"0"0"-15,0 0 0,0 0 0,0 0 16,-12 28-16,12-28 0,-7 25 16,5-10-16,0 3 0,0 1 15,-1 1-15,2 1 0,0 1 16,0 1-16,1 5 0,0-3 16,3-2-16,4-3 0,-1-3 0,-1-4 15,-1-1-15</inkml:trace>
  <inkml:trace contextRef="#ctx0" brushRef="#br0" timeOffset="42483.7352">29601 4882 0,'0'0'0,"0"0"0,0 0 15,0 0-15,0 0 0,-7-18 0,7 18 16,0 0-16,-22-8 0,10 8 16,-1 1-16,-1 2 0,-1-1 15,-1 4-15,-2 4 0,-1 1 16,1 1-16,-3 6 0,1 3 16,3 2-16,2 2 0,2 2 15,1 3-15,-2 4 0,3 0 0,1 3 16,3 2-16,-1-1 0,1-1 15,1 10-15,0-1 0,0-1 16,-1-2-16,-1 3 0,0 0 16,1-2-16,1-3 0,-2 7 15,-2-2-15,-1-2 0,0-3 16,-2-2-16,1 0 0,0-4 16,0-2-16,-3-1 0,-4-1 15,-1-7-15,0-2 0,-2-4 16,-2-1-16,0-4 0,-2-2 0,-3-4 15,-5-2-15,6-2 16,2-1-16,-2-7 0,-3-5 16,8 2-16,5 2 0,5 2 0</inkml:trace>
  <inkml:trace contextRef="#ctx0" brushRef="#br0" timeOffset="42650.0098">28999 5520 0,'0'0'0,"0"0"16,25-9-16,-7 5 0,1 0 0,13-1 15,5-1-15,2 2 0,0 3 16,8-2-16,0 0 0,-3-2 16,-1-1-16,-2 1 0,-10 1 15,-7 1-15</inkml:trace>
  <inkml:trace contextRef="#ctx0" brushRef="#br0" timeOffset="42893.8725">29688 5178 0,'0'0'0,"0"0"0,0 0 16,0 0-16,0 0 0,-22 23 0,22-23 15,-14 26-15,5-11 0,-1 3 16,-1 3-16,1-1 0,1 2 16,2 6-16,1 2 0,1-2 15,-1-1-15,5 1 0,2 0 16,2-3-16,2-1 0,-1 0 16,-1-4-16,0-4 0</inkml:trace>
  <inkml:trace contextRef="#ctx0" brushRef="#br0" timeOffset="43216.9638">29916 5351 0,'0'0'0,"4"-5"0,0 0 0,1-1 16,0-2-16,3-1 0,1-2 16,2-1-16,0 0 0,-3 2 15,0 2-15,0 0 0,0 4 0,-1 0 16,1 2-16,-2 2 0,-1 2 15,-2 2-15,0 2 16,-1 2-16,-1 2 0,0 1 0,0 1 16,0 4-16,0 1 0,1 1 15,2 1-15,0 0 0,2-2 16,-1 0-16,2-3 0,-1 1 16,1-1-16,2-1 0,1 0 15,2-3-15,2-2 0,1 0 16,0-1-16,-1 0 0,1-1 0,-2-4 15,-1-3-15,-1 0 0,-2-2 16,-1 0-16,-2 0 0,0 2 16</inkml:trace>
  <inkml:trace contextRef="#ctx0" brushRef="#br0" timeOffset="43450.7372">30248 5285 0,'0'0'0,"0"0"15,0 0-15,0 0 0,0 0 0,0 0 16,-22 18-16,22-18 0,-19 21 16,19-21-16,-23 28 0,11-12 15,-1 0-15,-1 2 0,-2 1 16,1-1-16,-1 1 0,-4 2 16,1 0-16,1-3 0,3-1 0,-1-2 15,2-2-15,1-1 16,0-2-16,0-1 0,0-2 15,2-4-15,1-1 0,2-1 0,2-1 16,0 0-16</inkml:trace>
  <inkml:trace contextRef="#ctx0" brushRef="#br0" timeOffset="43717.186">30497 5200 0,'0'0'16,"0"0"-16,0 0 0,0 0 0,0 0 16,19 26-16,-19-26 0,12 24 15,-12-24-15,9 31 0,-6-14 16,0 2-16,-2 2 0,-2 0 16,-3 0-16,-2 5 0,-2-2 15,-2-1-15,-2 1 0,1-3 16,1-1-16,-1-2 0,0-1 15,-1-2-15,-1-2 0,2-4 16,2-4-16,1-1 0,1-1 0,2-1 16</inkml:trace>
  <inkml:trace contextRef="#ctx0" brushRef="#br0" timeOffset="43900.6836">30848 5321 0,'0'0'0,"7"-4"0,3-1 15,1 2-15,1-2 0,3 3 16,3 1-16,5 0 0,1 0 16,-2 2-16,-1 3 0,-2 1 15,-1-1-15,-7 5 0,-5 2 16,-4-1-16,-4 1 0,1-2 16,0-2-16,0 0 0</inkml:trace>
  <inkml:trace contextRef="#ctx0" brushRef="#br0" timeOffset="44050.6733">30697 5515 0,'0'0'0,"0"0"16,0 0-16,0 0 0,25-6 0,-25 6 15,37-3-15,-14 2 16,1-1-16,5 1 0,3-2 16,6 1-16,-1 0 0,0-2 15,1-2-15,2-2 0,-2 0 0,-8 2 16,-6-1-16,-4 3 0</inkml:trace>
  <inkml:trace contextRef="#ctx0" brushRef="#br0" timeOffset="44384.3085">31304 5216 0,'0'0'0,"0"0"0,0 0 15,0 0-15,0 0 0,26-8 16,-26 8-16,25-1 0,-25 1 0,31 3 15,-10 1-15,-1 1 16,0 2-16,-1 1 0,0 1 0,-2 1 16,-3 1-16,0 6 0,-3 1 15,-4-1-15,-5 0 0,-5 1 16,-6 0-16,-2-1 0,-3 0 16,-2-1-16,0 0 0,-1-2 15,0 0-15,-2 1 0,1 1 16,3-4-16,2-1 0,2-1 0,3-1 15,3-1-15,4-2 0,6-2 16,4 1-16,3-2 0,3-2 16,6-1-16,4-1 0,1-1 15,-2-3-15,6-5 0,0-3 16,-6 1-16,-4 2 0,-5 3 16</inkml:trace>
  <inkml:trace contextRef="#ctx0" brushRef="#br0" timeOffset="45033.9169">31885 4968 0,'0'0'0,"0"0"15,0 0-15,0 0 0,0 0 0,0 0 16,1 27-16,-1-27 0,2 23 15,-2-23-15,0 41 16,0-18-16,0-2 0,-2 5 16,0 2-16,-1 0 0,-1 0 0,-2 8 15,1 1-15,-3 5 0,-1-3 16,1-5-16,1-3 0,-1-3 16,0-1-16,-1-5 0,1-3 15,0-2-15,1-2 0,4-2 0,1-2 16,1-2-16,-1-2 15,2-5-15,0-2 0,0 0 16,-3-1-16,2-4 0,1-2 16,1-3-16,0-1 0,1 0 15,2-1-15,0-1 0,2 1 0,-1-2 16,2 1-16,-1-2 0,0 2 16,2 0-16,2-1 0,0 1 15,-2 0-15,1 1 0,0 1 16,0 2-16,0 2 0,-1 1 15,1 2-15,0 1 0,0 2 0,0 2 16,0 2-16,-3 0 0,1 0 16,-2 3-16,1 3 15,-2 0-15,-2 2 0,-1 3 16,-1-1-16,-1 1 0,-1-2 0,-2 1 16,-4 1-16,0 0 15,0-1-15,-4 0 0,0-1 0,-1 1 16,0-2-16,-1-3 0,-2-1 15,3-1-15,0 1 0,2-3 16,1-1-16,0 0 0,1-2 0,0-1 16,1-1-16,2-2 0,0-1 15,3 1-15,0-2 0,1 1 16,0-1-16,5-2 0,1 0 16,0 0-16,0 2 0,-1 0 15</inkml:trace>
  <inkml:trace contextRef="#ctx0" brushRef="#br0" timeOffset="48000.7535">24060 6384 0,'0'0'15,"0"0"-15,0 0 0,0 0 0,0 0 16,0 0-16,23-6 15,-23 6-15,0 0 0,29-6 0,-29 6 16,32-1-16,-16 1 0,4-1 16,2-2-16,1 2 0,2 2 0,8-2 15,2-1-15,-1-1 16,0 1-16,5 1 0,3-1 16,8 0-16,-3 0 0,6 0 15,3 0-15,7 1 0,-5-1 0,6 0 16,7 0-16,5 1 0,-7 0 15,16 0-15,2-1 0,-6 1 16,-5 0-16,44-1 0,-1 4 16,-17-4-16,-12 1 0,8-1 15,7 1-15,-11-2 0,-8 0 0,15 1 16,11 1-16,-11 1 16,-9 2-16,14-2 0,10-1 15,-11 1-15,-8 1 0,16 2 16,12 3-16,-14-2 0,-8-2 0,15-2 15,11-1-15,-16 1 0,-8 1 16,17-1-16,13 0 0,-17 2 16,-11 1-16,16 4 0,13 2 15,-18-6-15,-11-3 0,16 4 16,12 4-16,-16 4 0,-10-1 0,15-7 16,11-7-16,-19-1 0,-13 1 15,11 6-15,6 5 16,-15 0-16,-11-1 0,9-2 0,7-3 15,-14 4-15,-10 0 0,10-1 16,7 0-16,-16 1 0,-9 1 16,6 0-16,3 0 0,-15-3 15,-12 0-15,3-1 0,1-1 16,-13 0-16,-10 1 0,3-3 16,2 0-16,-9 0 0,-5 1 0,4-1 15,0 0-15,-6-1 0,-5 0 16,-2-1-16,-1 2 15,-4 0-15,-4 0 0,0 0 0,-1-1 16,-5 0-16,-4 0 0,-1-1 16,-2-1-16,-4-1 0,-2 0 0,1 2 15,2 1-15,2 1 0</inkml:trace>
  <inkml:trace contextRef="#ctx0" brushRef="#br0" timeOffset="49087.189">32628 2687 0,'0'0'0,"0"0"0,0 0 0,0 0 16,0 0-16,0 0 0,5 25 15,-5-25-15,6 27 0,-2-10 0,-2 2 16,0 6-16,-1 3 0,0 0 15,1 2-15,-1 10 0,-1 1 16,-3 6-16,0 5 0,-1 11 16,-1-1-16,-2 11 0,-1 2 15,-3 0-15,-1-1 0,-2 16 16,3 3-16,-1 7 0,1-4 16,-1 40-16,3-12 0,-2-11 15,-1-8-15,1 7 0,0 3 16,5-5-16,2-4 0,2 6 15,2 2-15,-1-5 0,0-4 0,-1 7 16,-2 2-16,2 0 0,0 0 16,-4 4-16,-1 3 0,-3-6 15,-1-5-15,-1 7 0,-2 6 16,3-2-16,3 0 0,-2 1 16,-1 1-16,0-7 0,0-5 15,-1 10-15,3 6 0,-2-7 16,0-5-16,-1 10 0,4 8 15,-2-12-15,0-8 0,-2 8 16,-2 6-16,2-6 0,1-3 0,-2 6 16,-1 3-16,-2-6 0,1-4 15,-2 8-15,0 7 0,0-11 16,1-7-16,5 11 0,3 8 16,0-3-16,0-3 0,-3 5 15,-1 5-15,0-15 0,-1-10 16,-5 12-16,-2 7 0,1-8 15,-1-6-15,2 9 0,2 6 16,-4-9-16,-1-9 0,-5 7 16,-2 5-16,6-13 0,3-8 0,6 7 15,4 6-15,1-9 0,1-6 16,-1 2-16,0 1 0,1-6 16,1-7-16,0 2 0,1 1 15,2-9-15,0-6 0,0-1 16,-1 0-16,-4-7 0,-2-6 0,-4-3 15,-4-2-15,3-8 16,1-5-16,5-15 0,4-11 0,1-8 16</inkml:trace>
  <inkml:trace contextRef="#ctx0" brushRef="#br0" timeOffset="55717.8879">24657 4342 0,'0'0'0,"0"0"0,0 0 15,0 0-15,0 0 0,0 0 16,0 0-16,0 0 0,0 0 0,0 0 16,34-3-16,-34 3 15,26 2-15,-26-2 0,42-2 16,-19 2-16,-1 2 0,5-1 0,4 0 15,6 0-15,-2-2 0,4 1 16,2-1-16,-3 0 0,-1-1 16,9 2-16,1-1 0,-4 1 15,-3-1-15,8 0 0,-1-2 16,-6 2-16,-6 2 0,-2 0 16,-1 2-16,-6-3 0,-3 0 0,-4-1 15,1-1-15,-3 2 0,-3 1 16,-3 1-16,-3 2 0,-5-2 15,-3 1-15,-5 3 0,-6 1 16,2-1-16,2-1 0,2-2 16</inkml:trace>
  <inkml:trace contextRef="#ctx0" brushRef="#br0" timeOffset="56068.3471">24523 4552 0,'0'0'0,"0"0"0,0 0 16,0 0-16,23-5 0,-23 5 16,25-5-16,-25 5 0,36-3 0,-13 2 15,4-2-15,1 2 0,3-1 16,13 0-16,2 1 15,0 0-15,-1 0 0,12-2 16,2-1-16,-5 0 0,-5 1 0,11 0 16,-2 2-16,-6-1 0,-5 1 15,5 1-15,-4 2 0,-9 0 16,-4 1-16,-7-1 0,-4-2 16,-5-1-16,-3-2 0,-6 1 15,-4 0-15,0 1 0,-2 1 0,-4 0 16,0 0-16,-2-3 0,-4-1 15,2 2-15,0 0 0,0-1 16</inkml:trace>
  <inkml:trace contextRef="#ctx0" brushRef="#br0" timeOffset="56384.1438">25438 4309 0,'0'0'0,"0"0"16,0 0-16,0 0 0,26 4 15,-26-4-15,26 7 0,-11 0 16,1 0-16,0 1 0,2 2 16,0-1-16,-2 2 0,5 2 15,-1 2-15,-3-1 0,-3 0 0,-3-1 16,-2 1-16,-4-1 0,-1 0 15,-7 1-15,-4-1 0,-4 0 16,-3 1-16,-4-1 0,-6-2 16,-1 0-16,-4 0 0,-10 1 15,-5 0-15,8-2 0,8-2 0,5-1 16</inkml:trace>
  <inkml:trace contextRef="#ctx0" brushRef="#br0" timeOffset="56684.3537">24757 4366 0,'0'0'0,"0"0"0,0 0 16,-32 7-16,18-3 0,-5 4 0,-3 2 15,1 0-15,1 1 0,-4 7 16,1 4-16,2-5 16,2-1-16,2 4 0,4 3 15,2-2-15,1-4 0,2 2 0,5 1 16,4-5-16,5-1 0,8-1 16,7 0-16,3 0 0,4 0 0,4-1 15,3 0-15,-6-2 16,-6-2-16,-4-1 0</inkml:trace>
  <inkml:trace contextRef="#ctx0" brushRef="#br0" timeOffset="57750.5227">25953 3854 0,'0'0'0,"0"0"0,25-4 15,-6 3-15,2 0 0,17-1 16,7-2-16,12 0 0,2 1 16,18-2-16,5 1 0,-2-1 0,-2 1 15,21 0-15,5 3 16,5-4-16,-10-2 0,51 3 0,-6 0 15,-21 2-15,-13 0 0,13-2 16,7-2-16,-10 5 0,-7 3 16,11 0-16,5 2 0,-11 0 15,-7 3-15,10-7 0,8-3 16,-12 6-16,-9 1 0,9 1 16,7-3-16,-10-1 0,-6-1 0,8 4 15,5 3-15,-14-2 0,-9-1 16,5 0-16,4-1 15,-10 0-15,-6 0 0,-1 1 16,-1 0-16,-7 1 0,-6 0 16,2 3-16,2 1 0,-7-1 15,-6-1-15,5-1 0,2 2 16,-10-7-16,-6-3 0,-4 7 0,-3 4 16,-6-6-16,-3-8 0,-3 4 15,-4 2-15,-7-4 0,-5 0 16,-2-7-16,-1-1 0,-6 4 15,-3 3-15,-4 7 0,-4 1 16,-3-4-16,2-2 0,-2 2 0,0 0 16,-3 3-16,-2 4 0,-1 0 15,-3 0-15,2-1 0,2-2 0,0 0 16</inkml:trace>
  <inkml:trace contextRef="#ctx0" brushRef="#br0" timeOffset="67853.027">24773 8563 0,'0'0'0,"0"0"0,0 0 0,0 0 0,0 0 16,0 0-16,-1 29 15,1-29-15,-4 25 0,4-25 0,-8 32 16,3-14-16,-1 1 15,-2 0-15,-1 1 0,0 0 0,0 0 16,-3 7-16,0-1 0,1-2 16,1-2-16,2-1 0,1-4 15,2-1-15,0-2 0,1-3 16,1 0-16,0-4 0,2-1 16,4-2-16,2-4 0,4-2 0,3 0 15,2-5-15,3-4 16,-2 1-16,1-1 0,1-2 0,3-2 15,0 0-15,0-3 0,3-5 16,-1-1-16,-3 3 0,-3 0 0,0 1 16,-1 0-1,-1 2-15,-2 3 0,-1 0 0,-1 3 16,-2 1-16,0 2 0,-2 2 16,-1 4-16,0 1 0,0 1 15,0 4-15,-2 3 0,-1 3 16,0-2-16,0 5 0,0 5 15,-1 2-15,0 2 0,-1 4 0,-2 3 16,-2 1-16,0 1 0,-3 9 16,-1 0-16,1 3 0,-2-1 15,-3 10-15,-3 1 0,-1-4 16,-3-5-16,-2 2 0,-1 0 16,-1 1-16,2-7 0,-1-1 15,-1 0-15,0-7 0,1-5 0,0-3 16,0-2-16,4-5 0,4-4 15,0-6-15,2-2 0,3-6 16,1-2-16,2-6 0,3-6 16,1 4-16,-1 2 0,2 3 15</inkml:trace>
  <inkml:trace contextRef="#ctx0" brushRef="#br0" timeOffset="68034.6295">25355 8835 0,'0'0'16,"0"0"-16,19-5 0,-7 3 0,3-1 15,7 1-15,4 0 0,-2 2 16,0 2-16,-3 1 0,-2 2 16,-4-1-16,-4 1 0,-2-2 0,-2 0 15,0-1-15</inkml:trace>
  <inkml:trace contextRef="#ctx0" brushRef="#br0" timeOffset="68184.4212">25182 9138 0,'0'0'0,"0"0"0,0 0 16,30-1-16,-30 1 0,40-5 16,-10 1-16,3 1 0,3-1 0,14-2 15,3-1-15,1-1 0,-10 2 16,-9 1-16</inkml:trace>
  <inkml:trace contextRef="#ctx0" brushRef="#br0" timeOffset="68619.3355">26560 8322 0,'0'0'0,"0"0"0,0 0 16,0 0-16,0 0 0,-28-9 15,13 9-15,0 1 0,0 2 16,-3 2-16,-1 1 0,1 2 0,-1 1 16,-4 7-16,-1 5 15,4 0-15,1 1 0,2 4 0,3 2 16,0 7-16,1 1 0,4 6 15,0 5-15,1-1 0,2-4 16,0 12-16,0 3 0,1-2 16,-1 0-16,1 11 0,0 0 15,-2-6-15,-3-4 0,-5 10 16,-1 0-16,-2-7 0,1-7 0,-3 1 16,-1 1-16,-3-7 0,-4-2 15,-14 17-15,2-9 0,5-10 16,4-8-16,-6-6 0,-6-4 15,9-6-15,5-6 0,-4-6 16,-2-6-16,14-1 0,0-1 16,-2-5-16,-1-4 0,1-3 15,0-5-15,7 5 0,5 3 0,2 4 16</inkml:trace>
  <inkml:trace contextRef="#ctx0" brushRef="#br0" timeOffset="68817.5361">25984 8943 0,'0'0'0,"0"0"16,25-4-16,-7 3 0,2 0 0,10 1 16,3 0-16,2 0 0,1 1 15,7 1-15,-1 1 0,-2-3 16,-2 1-16,-7-1 0,-5 1 15,-5 0-15</inkml:trace>
  <inkml:trace contextRef="#ctx0" brushRef="#br0" timeOffset="69100.9902">26779 8640 0,'0'0'0,"0"0"15,0 0-15,-16 18 0,16-18 0,-16 20 16,4-5-16,0 3 0,-2 2 0,0 3 16,-3 3-16,-1 7 15,1-2-15,0 12 0,2 1 0,3-2 16,2-2-16,2 1 0,3 1 15,1 1-15,1-4 0,4-2 16,4-1-16,1-6 0,2-4 0,-2-7 16,-2-3-16,0-4 0</inkml:trace>
  <inkml:trace contextRef="#ctx0" brushRef="#br0" timeOffset="69467.403">26923 8854 0,'0'0'0,"0"0"0,9-12 0,-3 5 16,-1 1-16,3-1 0,1-1 16,-1 1-16,1 0 0,0 0 15,0 3-15,0 0 0,0 2 0,0 3 16,2 3-16,-2 1 0,-1 3 15,0 2-15,-1 3 0,0 4 16,-3 1-16,1 2 0,-2 2 16,2 3-16,0 0 0,1 0 15,-1 1-15,1-1 0,-1 0 16,4 3-16,2-1 0,0-5 0,0-2 16,-1-2-16,0-1 15,1-2-15,1-3 0,2-2 16,2-2-16,0-3 0,1-3 0,1-4 15,0-4-15,-3-3 0,-2-2 0,0 0 16,-2 3-16,-2 0 0</inkml:trace>
  <inkml:trace contextRef="#ctx0" brushRef="#br0" timeOffset="69717.4406">27374 8819 0,'0'0'0,"0"0"16,0 0-16,0 0 0,-22 21 0,22-21 16,-28 25-16,13-10 15,-1-1-15,-3 5 0,-2 1 16,-7 7-16,1 1 0,0-2 16,1 2-16,-4 1 0,2-2 0,2-1 15,0-2-15,1-3 16,3 0-16,5-4 0,1-3 15,4-2-15,2-3 0,4-1 0,2-2 16,8-5-16,4-4 0,-2 0 16,-2 2-16,1 0 0</inkml:trace>
  <inkml:trace contextRef="#ctx0" brushRef="#br0" timeOffset="69891.2548">27442 8983 0,'0'0'0,"0"0"0,0 0 15,29-9-15,-16 6 0,7-1 16,7 2-16,0 0 0,2 0 16,9-1-16,1 1 0,-3 1 15,0 1-15,7-1 0,0 1 16,-7-1-16,-4-1 0,-7 1 16,-4 0-16,-4-1 0</inkml:trace>
  <inkml:trace contextRef="#ctx0" brushRef="#br0" timeOffset="70121.9912">27816 8873 0,'0'0'16,"0"0"-16,0 0 0,0 0 0,-20 17 15,20-17-15,-17 20 16,7-8-16,0 2 0,1 1 0,0 3 15,0 3-15,1 1 0,-2 6 16,1 0-16,1-2 0,2 0 0,2 1 16,3-2-16,1 2 15,1-3-15,0-6 0,0-3 16,1-2-16</inkml:trace>
  <inkml:trace contextRef="#ctx0" brushRef="#br0" timeOffset="70701.2238">28227 9147 0,'0'0'0,"0"0"16,0 0-16,18-23 0,-10 12 0,-1-1 15,1-2-15,1-4 16,0 1-16,-3-1 0,0 0 16,-2 2-16,0 4 0,-4-1 0,-1 1 15,-4 2-15,-3 2 0,-4 3 16,-3 3-16,-1 2 0,1 0 15,-3 5-15,-1 2 0,-1 1 16,0 1-16,0 3 0,1 4 16,-2 4-16,4 1 0,2 1 15,2 1-15,3-2 0,2-1 16,2 0-16,1-1 0,2-1 16,2-1-16,1-2 0,1-1 0,1-1 15,2-5-15,1-1 16,4-2-16,-1-2 0,1-2 0,3-1 15,3-1-15,-1-3 0,0-2 16,0-2-16,1-1 0,1-1 16,-1-1-16,1-2 0,0-1 15,-1 1-15,-2 0 0,0-4 16,-1-1-16,-1 3 0,-1 1 0,-2-1 16,-2 1-16,-1 3 0,-1 4 15,0-1-15,-1 2 16,-1 0-16,-1 2 0,-1 4 0,0 0 15,-2 4-15,1 2 0,-1 1 16,-1 2-16,1 1 0,-1 2 16,-1 5-16,-2 2 0,2 0 15,0 2-15,1-1 0,0 3 16,-1-5-16,1 0 0,0-2 16,-1-2-16,1 2 0,0 0 0,1-3 15,-1-2-15,2-1 0,0-2 16,0-2-16,1-4 0,0-2 15,-2-3-15,1 1 0,1-1 16,0 3-16</inkml:trace>
  <inkml:trace contextRef="#ctx0" brushRef="#br0" timeOffset="71001.1905">28606 8858 0,'0'0'0,"0"0"16,0 0-16,16 16 0,-10-8 0,-1 6 15,1 3-15,-1 1 0,0 2 0,-2 10 16,-2 2-16,-2 0 0,0-1 16,-7 9-16,-4 0 15,-2-2-15,-2-4 0,1-1 0,-2-1 16,2-3-16,0-2 0,-1 3 15,-1-3-15,3-5 0,2-3 16,1-4-16,2-3 16,2-5-16,3-2 0,0-5 0,-1-4 15,2 1-15,0 1 0,0 0 0</inkml:trace>
  <inkml:trace contextRef="#ctx0" brushRef="#br0" timeOffset="71167.8799">28991 9147 0,'0'0'0,"0"0"0,0 0 16,38-4-16,-20 3 0,5 1 15,4 1-15,7-1 0,-2-1 16,3 2-16,1 0 0,5 2 0,-5-2 16,-3 0-16,-3 1 15,-5-2-15,-2-1 0,-4 0 0,-3 0 16,-4 1-16</inkml:trace>
  <inkml:trace contextRef="#ctx0" brushRef="#br0" timeOffset="71767.4119">29783 8799 0,'0'0'0,"0"0"0,0 0 16,-3 26-16,0-15 0,0 5 15,-2 3-15,-1 2 0,0 2 0,-7 9 16,-1 3-16,0-2 0,-1-1 16,0 8-16,1 0 15,-1-4-15,2-5 0,-1 3 0,2-1 16,1-6-16,2-4 0,1-3 15,0-2-15,4-7 0,2-2 16,1-2-16,0-4 0,1-3 16,0 0-16,3-3 0,1-5 15,0 0-15,-1-1 0,1-2 16,3 0-16,-1 0 0,1-1 16,2-2-16,1-2 0,1 3 0,0 1 15,2-1-15,1-1 0,1 1 16,-2 2-16,0 0 0,0 3 15,0-1-15,-2 2 0,1 2 16,1 3-16,0 1 0,0 2 0,2 4 16,-1 0-16,-1 3 15,-1 0-15,-2 4 0,-1 2 16,-2 1-16,-2 1 0,-2 0 16,-3 1-16,-3 0 0,-1 0 0,-3 1 15,-2 2-15,-2-2 0,-1-3 16,-5 3-16,-2-1 15,-1-5-15,0 0 0,0-1 0,1 0 16,0-4-16,2-2 0,2-3 16,1-1-16,1-2 0,1 0 0,2-3 15,2-1-15,2-1 16,3-1-16,1 1 0,-1 0 0,1 2 16</inkml:trace>
  <inkml:trace contextRef="#ctx0" brushRef="#br0" timeOffset="72550.4836">30659 8889 0,'0'0'16,"0"0"-16,0 0 0,30 3 0,-30-3 15,34 4-15,-7-2 16,0 0-16,2-1 0,11 0 0,3 0 15,-1 1-15,-3 1 0,11 0 16,-2 1-16,-3-2 0,-5-1 16,2 0-16,-5 1 0,-9-1 15,-5-1-15,-5-1 0,-5-2 16,-7 0-16,-5 1 0,-5-4 16,-4-1-16,2 1 0,2 2 0,-1 1 15</inkml:trace>
  <inkml:trace contextRef="#ctx0" brushRef="#br0" timeOffset="72767.6393">30937 8847 0,'0'0'0,"0"0"16,0 0-16,0 0 0,0 0 0,-9 28 16,9-28-16,-8 26 0,2-12 15,0 2-15,-2 3 0,0-1 16,0 1-16,-4 6 0,-1 1 15,1-4-15,0-1 0,1-2 16,1-2-16,2-1 0,0-1 16,2-2-16,0-3 0,2 0 15,1-3-15,0-2 0,3-5 16,0 0-16,4-4 0,-1 1 16,-1 1-16,0 0 0</inkml:trace>
  <inkml:trace contextRef="#ctx0" brushRef="#br0" timeOffset="72916.9122">31005 9052 0,'0'0'0,"0"0"0,0 0 0,0 0 16,0 0-16,0 0 0,0 0 15,0 0-15,0 0 0,0 0 16,18 23-16,-18-23 0,0 0 0,-3 31 16,3-31-16,-22 20 0,8-11 15,1-2-15,2 0 0,2-2 16</inkml:trace>
  <inkml:trace contextRef="#ctx0" brushRef="#br0" timeOffset="74050.4815">30428 9283 0,'0'0'0,"0"0"0,0 0 16,34 0-16,-17 0 0,4 0 15,4-1-15,8 1 0,1-1 0,5 0 16,3 0-16,5 0 16,-4-1-16,0 4 0,0-1 15,2-1-15,-5-1 0,-6-1 16,-4 1-16,-6 1 0,-3 3 0,-5 0 16,-4 1-16,-2 1 0,-3 0 15,-3 2-15,-3 1 16,-2 0-16,-2 0 0,-2 4 0,-4 3 15,0-1-15,0 0 0,-4 2 16,-3 4-16,0-1 0,1-1 16,-1 3-16,2 0 0,0 0 15,0-4-15,-1 0 0,-3 0 16,3-2-16,1 1 0,-1 0 0,1 0 16,1-3-16,1-2 0,1-2 15,0-1-15,0-2 0,1-2 16,-1-2-16,0-2 0,2 0 15,0 0-15,1-2 0,0-2 16,3-2-16,1-2 0,-1 1 16,1-1-16,0 2 0,2-2 0,2-1 15,2-2-15,1-1 0,-1 1 16,2-1-16,4 0 16,-1 1-16,-1 1 0,2 0 15,1 1-15,0-1 0,-1 2 0,3 1 16,3 0-16,-1 1 0,0 4 15,1-2-15,2 1 0,-3 1 16,-1 1-16,1 0 0,2 0 16,-1 1-16,0 0 0,1 2 15,0 1-15,0 0 0,-2-1 0,0 2 16,-1 2-16,-1-1 0,-1-2 16,-1 1-16,0 1 15,0 1-15,-1 0 0,1 0 0,0 1 16,0-2-16,-1 1 0,0 1 15,1 1-15,-2-1 0,-1-1 0,3 3 16,0 1-16,-2-5 16,-1 2-16,2 1 0,-1 1 15,-3-2-15,-1 1 0,2 1 16,0 0-16,1 0 0,-2 0 0,1 2 16,-2 1-16,0 0 0,-1-1 15,2 6-15,-2 1 0,-1-1 16,0 0-16,-2 1 0,-1 2 15,-1 0-15,-1-1 0,-1 5 16,-3 0-16,-1 0 0,0 0 0,-5 8 16,-3 1-16,2-1 15,1-1-15,-4 0 0,-3 2 16,0-3-16,0-1 0,-9 5 16,-3-2-16,0-5 0,0-3 0,-3 1 15,-3 1-15,2-2 0,0-1 16,-8 4-16,-1-4 0,5-3 15,5-3-15,-5 2 0,-3 0 16,5-2-16,5-2 0,-10 5 16,-2 0-16,11-5 0,5-3 0,-5 1 15,2-4-15,10-2 16,4 0-16,2-3 0,3-1 16,5 0-16,2-2 0,2 2 15,0 0-15,3-2 0,0-1 0,0 0 16,-1 0-16,3 0 0,-2 0 15,2 0-15,0 0 16,0 0-16,0 0 0,0 0 0,0 0 16,0 0-16,0 0 0,0 0 15,0 0-15,0 0 0,0 0 0,0 0 16,0 0-16,0 0 0,-2-1 16,-1-1-16,-2 0 15,0 0-15,-2 1 0,2 0 0,-1-1 16,2 1-16</inkml:trace>
  <inkml:trace contextRef="#ctx0" brushRef="#br0" timeOffset="80867.499">28825 3927 0,'0'0'15,"0"0"-15,0 0 0,0 0 0,0 0 16,0 0-16,-29 10 0,29-10 15,-23 7-15,23-7 0,-27 11 16,12-4-16,1-1 0,-4 3 16,-3 1-16,1-2 0,1-1 0,-1 0 15,1 2-15,-3 1 16,2-1-16,0 1 0,0-1 16,4-1-16,2-2 0,3 1 15,2 0-15,1-2 0,1-1 0,3 1 16,1 1-16,3-4 0,2 1 15,2 0-15,2 1 0,-1-2 16,2 1-16,2-1 0,2 0 16,1 0-16,1 1 0,1 1 15,2 1-15,-1-1 0,1-3 0,6 3 16,1-1-16,-1 1 0,0 1 16,0-1-16,0 0 15,-3 0-15,-3-1 0,0 0 0,-2 2 16,-1-3-16,1 1 0,-4-1 15,-3 0-15,1-1 0,0-2 16,-2 0-16,0 0 0,-2 0 16,0-1-16,-1-1 0,0-1 15,-1-1-15,1 0 0,-1-2 16,0-2-16,-1 1 0,-1 0 0,0-2 16,0 0-16,-1 0 0,0-1 15,0 0-15,-1-2 16,-1 2-16,0-1 0,0 1 0,0-1 15,-1 1-15,1 1 0,0-3 16,-1 1-16,1 1 0,0 0 16,0 1-16,1 1 0,0 2 15,0 2-15,0 0 0,-1 2 16,1-1-16</inkml:trace>
  <inkml:trace contextRef="#ctx0" brushRef="#br0" timeOffset="83587.0462">31418 8609 0,'0'0'0,"0"0"0,0 0 15,-18-16-15,12 8 0,-5 1 16,-4-1-16,0-1 0,-2 0 16,-8-1-16,-4 1 0,0 0 15,-1 1-15,-3 2 0,-3 1 16,-7 3-16,3 3 0,-4 1 16,-3 2-16,2 3 0,1 2 0,-10 5 15,-1 2-15,5 1 0,4 2 16,-8 7-16,1 4 0,6-1 15,2 1-15,0 8 0,0 5 16,6-6-16,5-3 0,-4 9 16,-1 2-16,6 1 0,5-3 15,4 7-15,2 3 0,7-6 16,4-2-16,-1 27 0,3 0 16,1-12-16,3-6 0,5-1 0,3 3 15,2-1-15,1-1 0,1-2 16,0-1-16,4-5 0,2-5 0,8 4 15,5 0-15,-3-1 16,-1-1-16,3-5 0,3 1 16,2-5-16,2-4 0,4 1 15,4-2-15,-4-5 0,-1-4 0,4 0 16,3 0-16,-4-4 0,0-2 16,5-3-16,4-3 15,-3-2-15,-1-3 0,4-2 0,2-2 16,0-4-16,-2-3 0,0-6 15,-1-3-15,-3 0 0,-2 0 0,3-8 16,3-6-16,-5 7 16,-3 2-16,-6-4 0,-4-3 15,2-4-15,0-3 0,-3-5 16,-3-3-16,-5 1 0,-5 1 0,0-6 16,0-4-16,2 5 15,0 2-15,-1-5 0,-2-2 0,-5 0 16,-4-1-16,1 0 0,1-2 15,-2 7-15,1 3 0,-5-4 16,-4-1-16,1 4 0,0 4 16,-6-3-16,-4 1 0,0 0 15,0 2-15,-6-4 0,-2 0 16,2 4-16,0 4 0,-4-1 0,-2-3 16,-6 10-16,-4 7 0,0-4 15,0-3-15,2 5 0,2 4 16,-11 1-16,-5 2 0,-1 6 15,2 2-15,-3 1 0,-2 1 16,16 4-16,10 1 0,7 1 16</inkml:trace>
  <inkml:trace contextRef="#ctx0" brushRef="#br0" timeOffset="95618.4373">11376 2795 0,'0'0'0,"0"0"16,0 0-16,0 0 0,0 0 0,26-1 15,-26 1-15,29-2 0,-29 2 16,39-3-16,-11 3 0,-1 0 16,1-1-16,9 0 0,3-1 15,-3 2-15,0-1 0,9 1 16,1-1-16,-5 0 0,-3 0 0,1 1 16,-1 0-16,-3 0 15,-5 0-15,6-3 0,-3 1 0,-3 0 16,-2 1-16,-1-1 0,0 0 15,-5-1-15,-3 0 0,-1 1 16,-2 0-16,-2 2 0,-2 0 0,2 1 16,3 2-16,-4 0 15,-2 0-15,-3-2 0</inkml:trace>
  <inkml:trace contextRef="#ctx0" brushRef="#br0" timeOffset="96386.2035">14055 2867 0,'0'0'0,"0"0"16,0 0-16,0 0 0,0 0 0,26-5 16,-26 5-16,24-4 0,-24 4 0,33-2 15,-13 1-15,3-1 16,2-1-16,3-1 0,2 2 16,11-2-16,5 3 0,3 0 15,4 0-15,11-1 0,-2 0 0,13-2 16,0-2-16,-2 5 0,-2 3 15,13 2-15,-2-1 16,-3-2-16,-1-1 0,10 1 0,0 3 16,4-3-16,-5-1 0,26 1 15,-10 2-15,-12 3 0,-10 2 16,-6-7-16,-4-2 0,-6 0 16,-3 2-16,-6 0 0,-3 0 15,-8 0-15,-5-2 0,-3 4 0,-2 3 16,-6-6-16,-5-3 0,-4 1 15,-2 2-15,-4 0 0,-2 0 16,-2-2-16,-1-1 0,-6 2 16,0 1-16,-3 0 0,0 0 15,1-3-15,-1 3 0,-3 2 16,-1 0-16,1-1 0,1 0 0,-1 0 16</inkml:trace>
  <inkml:trace contextRef="#ctx0" brushRef="#br0" timeOffset="117705.3227">6119 3427 0,'0'0'0,"0"0"16,0 0-16,0 0 0,22-3 0,-22 3 16,26-3-16,-7 2 15,2 0-15,7-1 16,8 1-16,-2-1 0,1 1 0,9-2 16,4 2-16,8 1 0,2 0 15,12-1-15,-2 0 0,-3 0 16,-3 1-16,11 0 0,-1 0 15,-1 1-15,-2 1 0,12-1 16,-2 2-16,-4-2 0,-1 0 16,0-2-16,0 0 0,28 2 0,-9 1 15,-5 3-15,-3 1 0,-3-5 16,-3-1-16,-1 0 0,0 0 16,-6 5-16,-1 3 0,-2-7 15,1-5-15,-5 3 0,0-1 0,-2 1 16,1 0-16,-4 0 15,0 0-15,0 6 0,3 5 16,-6-8-16,-6-5 0,-3 2 16,-4 2-16,-4-2 0,-4 0 0,-1 1 15,0 1-15,-8-2 0,-6 0 16,-3-4-16,-4-1 16,0-1-16,2 0 0,-13 4 0,-2-1 15,-1 4-15,2-2 0,0 2 16,1 0-16,-3 0 0,2-2 0,-2 2 15,-1 6-15,0-4 16,1-2-16,-1 3 0</inkml:trace>
  <inkml:trace contextRef="#ctx0" brushRef="#br0" timeOffset="119504.6482">15207 3207 0,'0'0'0,"0"0"16,0 0-16,0 0 0,0 0 0,0 0 15,0 0-15,0 0 16,0 0-16,0 0 0,0 0 16,0 0-16,0 0 0,0 0 15,0 0-15,0 0 0,0 0 0,-25 0 16,25 0-16,0 0 0</inkml:trace>
  <inkml:trace contextRef="#ctx0" brushRef="#br0" timeOffset="121386.8544">5458 5902 0,'0'0'0,"0"0"15,0 0-15,0 0 0,22-13 0,-22 13 16,30-18-16,-9 6 0,-1-2 0,4-3 15,3-1-15,7-8 0,1-1 16,-1-3-16,0-1 16,8-7-16,-1 1 0,-3-2 0,-7 0 15,7-5-15,-5 3 0,0 0 16,-1-2-16,-3 2 0,-4 2 16,-1-6-16,-4 4 0,-1 1 15,-3 1-15,-2 1 0,-4 1 16,-3 6-16,0 1 0,-4 4 15,-2-1-15,-2 6 0,-1 4 0,-2 0 16,-5-1-16,3 6 0,1 1 16,-1 5-16,3 4 15,-4 1-15,1 1 0,-2 3 0,-1 4 16,0 2-16,1 3 0,-5 5 16,4 3-16,-2 5 0,3 3 15,1 5-15,-2 6 0,1 0 16,0 0-16,-2 11 0,2 1 15,4-2-15,-3-1 0,3 7 16,-1-1-16,2-4 0,0-4 0,-1-3 16,0-3-16,2-3 0,1-2 15,2-4-15,1-5 0,0-3 16,2-4-16,-1-4 0,2-2 16,-2-5-16,1-2 0,5-4 15,0-4-15,4-4 0,3-4 16,1-2-16,2-3 0,-1-1 15,1-2-15,0-2 0,0-2 16,3-4-16,1 1 0,-2 2 16,-5 1-16,0-1 0,-3 0 0,-3 1 15,-3 2-15,-2 1 0,1 3 16,-2 3-16,-1 1 0,-1 5 16,1-1-16,-2 4 0,0 0 15,-1 4-15,0 2 0,0 3 16,1 3-16,0 1 0,1 3 15,-2 1-15,0 3 0,-2 0 0,2 2 16,0 1-16,2 0 16,-2 0-16,0-1 0,0-1 0,0 1 15,0-4-15,0 1 0,0-2 16,0-2-16,0-1 0,0-2 16,0-1-16,0-3 0,0-4 15,0 0-15,4-1 0,0-3 16,3-2-16,0-1 0,3-3 15,-1-2-15,4-5 0,1 2 16,-1-3-16,1 0 0,-2 1 0,1 3 16,-3-1-16,2 2 15,-3-1-15,0 1 0,-1 3 0,-2 2 16,0 2-16,-1 0 0,3 5 16,-2 3-16,0 0 0,0 2 15,-1 1-15,1 2 0,-5-2 16,0 2-16,-1 3 0,-1 1 15,0 2-15,-2 0 0,-1 6 16,1 0-16,0 2 0,-2-1 0,3 0 16,1-3-16,1 0 0,1-3 15,2 1-15,3 0 0,3-3 16,2-2-16,-1 0 0,-3-2 16,0-3-16</inkml:trace>
  <inkml:trace contextRef="#ctx0" brushRef="#br0" timeOffset="121967.9641">7019 5504 0,'0'0'0,"0"0"16,0 0-16,26 1 0,-26-1 0,27 0 16,-7 1-16,2 0 0,3 1 15,10 0-15,3-2 0,0 0 16,0-1-16,15-2 0,5 1 15,-4 1-15,0 2 0,15-1 16,3 1-16,-4-1 0,-3-1 16,14 0-16,1 1 0,-5-1 15,-6 0-15,12 2 0,0 0 16,-8 0-16,-6 0 0,33-1 16,-8-1-16,-12 1 0,-10 2 0,2 2 15,1 3-15,-7-4 0,-5-4 16,1 2-16,1 0 0,-8 0 15,-4 0-15,6-1 0,2-1 16,-9 1-16,-6 1 0,-1-1 16,0-1-16,-5 1 0,-5 1 0,3-1 15,2 1-15,-9-2 0,-6-2 16,-3-2-16,-3 0 16,-3 3-16,-3 3 0,-6-2 0,-1-2 15,1 2-15,0-1 0,-3 2 16,-2 0-16,0 0 0,0 2 15,-6-1-15,-5-1 0,3 1 16,3-1-16,0 0 0</inkml:trace>
  <inkml:trace contextRef="#ctx0" brushRef="#br0" timeOffset="122651.7025">7159 5916 0,'0'0'16,"0"0"-16,0 0 0,0 0 16,0 0-16,0 0 0,-1 33 15,1-33-15,-4 22 0,4-22 16,-5 34-16,2-16 0,0 2 16,-1 4-16,-1 4 0,-1-2 0,1 0 15,-3 6-15,-1 1 0,2-3 16,0-2-16,-1 4 0,1-3 15,0-2-15,0-3 0,2-2 16,0-5-16,1 0 0,0-1 0,1-5 16,2-1-16,-2-2 15,1-1-15,1-1 0,1-2 16,0-1-16,0 0 0,2-2 16,3-1-16,-1-1 0,-1 1 0,-1-1 15</inkml:trace>
  <inkml:trace contextRef="#ctx0" brushRef="#br0" timeOffset="127846.4178">7775 6167 0,'0'0'0,"0"0"0,0 0 16,0 0-16,0 0 0,0 0 15,0 0-15,0 0 0,26 1 0,-26-1 16,30-1-16,-30 1 0,36 0 16,-14-1-16,6 1 15,-3-1-15,-2 1 0,8 0 0,0 0 16,-1 1-16,-2 2 0,0-1 15,-3-2-15,0 1 0,-3-1 0,-1 2 16,0-2-16,-4 1 0,-3-1 16,-1 0-16</inkml:trace>
  <inkml:trace contextRef="#ctx0" brushRef="#br0" timeOffset="128234.3835">8586 6014 0,'0'0'0,"0"0"15,0 0-15,0 0 0,27-4 0,-27 4 16,27-1-16,-27 1 0,30 1 16,-15 0-16,2 2 0,-1 0 15,0 2-15,-1 0 0,1 1 16,-3 0-16,-1 2 0,-1 3 15,-2 1-15,-5-2 0,-1 0 16,-6 4-16,-5 2 0,0-1 0,-2-1 16,-4 1-16,-1-1 15,-2 1-15,-1-2 0,-2 1 0,-1 0 16,2 1-16,0-1 0,-3 2 16,1-3-16,1-2 0,2-1 15,4-2-15,1-1 0,3 0 16,3-3-16,5-1 0,2-3 15,4 0-15,3-4 0,4-4 16,4-3-16,0-1 0,4-2 0,-2 3 16,-4 2-16,-2 2 0</inkml:trace>
  <inkml:trace contextRef="#ctx0" brushRef="#br0" timeOffset="128535.0727">9048 5956 0,'0'0'0,"0"0"15,0 0-15,0 0 0,0 0 0,0 0 16,0 0-16,0 0 16,0 0-16,-32 0 0,32 0 15,-29 11-15,29-11 0,-32 16 16,13-5-16,1 0 0,0 0 0,0 1 16,2 3-16,-3 3 0,3 0 15,2 1-15,1 1 0,3-2 16,3 0-16,1-1 0,2 1 15,0-1-15,2-1 0,3 0 16,3-2-16,2-2 0,4 1 0,1-2 16,3 1-16,2-1 0,-1-1 15,3-1-15,3-1 0,0 1 16,1 0-16,4-1 0,1-4 16,-6-3-16,-4-3 0,-2 1 15,-3 0-15,-3 0 0</inkml:trace>
  <inkml:trace contextRef="#ctx0" brushRef="#br0" timeOffset="129367.676">7653 4748 0,'0'0'16,"0"0"-16,0 0 0,0 0 15,0 0-15,-4 23 0,4-23 16,-5 25-16,5-25 0,-5 30 16,2-10-16,-3 0 0,2-2 0,-3 5 15,-1 2-15,-2 7 0,2-1 16,-3-1-16,-2 0 0,2-2 16,0-1-16,-2 4 15,0-2-15,3-3 0,2-3 0,3-3 16,0-1-16,2-4 0,-2-3 15,1-2 1,2-1-16,1-4 0,0-1 0,1-4 0,4 2 16,1-5-16,2-2 0,-2 1 15,0 0-15,0 1 0</inkml:trace>
  <inkml:trace contextRef="#ctx0" brushRef="#br0" timeOffset="129584.4096">7900 4981 0,'0'0'0,"0"0"0,20-2 15,-6 1-15,4 0 0,8-2 0,5-1 16,1 2-16,1-1 0,6 2 16,-3 3-16,-3-1 0,-2-1 15,-1 0-15,-1 0 0,-4 0 16,-1 1-16,-4 0 0,-3-1 15,-4 0-15,-2-1 0,-2 1 16,-2-1-16,-1 1 0</inkml:trace>
  <inkml:trace contextRef="#ctx0" brushRef="#br0" timeOffset="129836.9932">8227 4822 0,'0'0'0,"0"0"16,0 0-16,0 0 0,-12 21 0,12-21 15,-12 21-15,5-7 16,-1-1-16,0 2 0,-1 2 0,2 1 16,0 0-16,-3 7 0,4-3 15,0 0-15,3-1 0,-1-2 16,0-1-16,2-2 0,1-1 15,1-2-15,0-1 0,2-2 16,3-2-16,-1-1 0,-2-3 16,1 2-16</inkml:trace>
  <inkml:trace contextRef="#ctx0" brushRef="#br0" timeOffset="130167.9757">8745 4833 0,'0'0'0,"0"0"16,0 0-16,0 0 0,27-2 0,-27 2 15,32 2-15,-15 2 16,-1 2-16,1 0 0,-1-1 16,1 2-16,-3-1 0,2 7 15,-5 3-15,-4-1 0,-2-1 0,-5 2 16,-4 1-16,-1 1 0,-3 1 15,-5 0-15,-6 0 0,1 0 16,-2 0-16,-6 2 0,1-1 16,2-2-16,2-1 0,-1-2 15,0-2-15,2-1 0,3-1 0,3-2 16,2 0-16,2-2 0,2-2 16,3-1-16,0 0 0,5-4 15,5-2-15,-4-1 0,1 1 16,0 0-16</inkml:trace>
  <inkml:trace contextRef="#ctx0" brushRef="#br0" timeOffset="130568.1699">9200 4817 0,'0'0'0,"0"0"15,0 0-15,0 0 16,0 0-16,0 0 0,-29 18 0,29-18 0,-23 13 16,23-13-16,-24 18 0,8-6 15,1 0-15,-1 1 0,-2 2 16,1 1-16,2-2 0,-4 7 16,3 1-16,1-2 0,3 0 0,1-2 15,2 3-15,2-5 0,1 0 16,3-1-16,1 0 0,0-2 15,1 0-15,2-2 0,3-1 16,1-1-16,2 0 0,3 0 16,4-1-16,0-2 0,2 0 0,0-2 15,2-2-15,0 1 16,-1-2-16,2 1 0,1-1 16,-2 2-16,-2-2 0,-2-1 0,0-1 15,-2 0-15,-1-1 0,-1 1 16,-1 0-16,-1 0 0,1-1 15,-1-1-15,-3 1 0,1 0 16</inkml:trace>
  <inkml:trace contextRef="#ctx0" brushRef="#br0" timeOffset="130723.4438">9484 5129 0,'0'0'15,"0"0"-15,0 0 0,0 0 0,0 0 16,0 0-16,0 0 0,0 0 16,0 0-16,0 0 0</inkml:trace>
  <inkml:trace contextRef="#ctx0" brushRef="#br0" timeOffset="132367.1966">5553 6689 0,'0'0'0,"0"0"0,0 0 16,22-1-16,-22 1 0,25-2 15,-6 0-15,1 1 0,4 0 0,5 0 16,4 1-16,10-2 0,-2 0 15,16 2-15,3 0 0,0 0 16,1 0-16,14 2 0,2 2 16,-3-2-16,-2 0 0,18 3 15,5-1-15,1 0 0,-9-1 0,44-2 16,-2-2-16,-15 3 0,-13 3 16,2 3-16,-1 2 0,-5 0 15,-7-3-15,13 0 0,7-2 16,-13 0-16,-9 0 0,8-1 15,7 0-15,-8 2 16,-5 2-16,3-2 0,0-2 0,-8 0 16,-8 0-16,6-2 0,2 2 15,-8-3-15,-5-1 0,-2 4 16,1 2-16,-11-4 0,-10-1 16,2 0-16,1 1 0,-6 0 0,1 1 15,-5-6-15,-4-3 0,-3 5 16,-4 2-16,0-1 15,1 0-15,-9 0 0,-5 0 16,-4 0-16,0 0 0,-4 1 0,-3 1 16,-2-3-16,-3 0 0,-3 1 15,0 0-15,0 0 0,0 2 16,0-2-16</inkml:trace>
  <inkml:trace contextRef="#ctx0" brushRef="#br0" timeOffset="146967.4551">16219 2860 0,'0'0'0,"0"0"0,0 0 16,0 0-16,0 0 0,0 0 0,0 0 16,0 0-16</inkml:trace>
  <inkml:trace contextRef="#ctx0" brushRef="#br0" timeOffset="162935.7673">10661 5461 0,'0'0'0,"0"0"0,0 0 0,0 0 16,0 0-16,31 4 0,-31-4 15,39-4-15,-16 2 0,6-1 16,5 0-16,2-1 0,0 0 0,11-1 15,1 2-15,6 1 16,-3-2-16,-5 3 0,-3-1 16,-6 1-16,-4 0 0,3 0 0,-5 2 15,-6 1-15,-4 1 0,-5-2 16,-4 1-16,-5-1 0,-2-1 16,-5 0-16,-6-6 0,3 3 0,-1 1 15,2 1-15</inkml:trace>
  <inkml:trace contextRef="#ctx0" brushRef="#br0" timeOffset="163135.8973">11040 5322 0,'0'0'0,"0"0"0,0 0 0,0 0 16,0 0-16,-12 22 0,12-22 15,-9 24-15,5-13 0,-3 3 16,-1 4-16,2 1 0,0-1 0,0 3 16,0 3-16,-2 4 15,2-1-15,4 2 0,3 1 16,-1-5-16,0-4 0,0-3 0</inkml:trace>
  <inkml:trace contextRef="#ctx0" brushRef="#br0" timeOffset="163768.8445">11845 5427 0,'0'0'0,"0"0"0,0 0 0,5-23 16,-2 15-16,-2-4 0,-1-2 15,-1 0-15,-2 0 0,0-5 16,-1-1-16,-2 3 0,-1 3 16,-1 1-16,-3 2 0,-2 1 15,1 1-15,-2 5 0,-1 2 0,0 0 16,1 1-16,0 5 0,-2 3 16,0 1-16,-1 1 0,1 3 15,-2 3-15,1 1 0,2 2 16,-3 5-16,4 2 0,2-1 15,1-1-15,2 1 0,2 0 16,2-1-16,2-1 0,0-1 16,3-1-16,1-2 0,2-1 0,0-4 15,1-3-15,2-4 0,1-2 16,5-3-16,3-2 0,-2-2 16,3 0-16,1-4 0,3-3 15,0 0-15,0-1 0,5-5 16,0-1-16,-5-1 0,-2 2 0,-1-3 15,-2-1-15,-1 2 16,0 0-16,-4 1 0,-2 0 16,-2 1-16,-3 0 0,-1 2 0,0 1 15,-1 2-15,0 1 0,1 3 16,0 3-16,-2 4 16,-1-2-16,-1 4 0,-1 4 15,-2 0-15,1 0 0,-2 4 0,-2 5 16,2 0-16,-1 0 0,1 3 15,-1 3-15,1-3 0,1 2 0,-1 0 16,1 1-16,1-1 16,0-1-16,3 4 0,2-4 15,0-3-15,2 0 0,2-1 0,3 0 16,-2-7-16,1 0 0,-1-3 16,-1 1-16,-1-3 0</inkml:trace>
  <inkml:trace contextRef="#ctx0" brushRef="#br0" timeOffset="164085.4013">12308 5107 0,'0'0'0,"0"0"0,0 0 16,0 0-16,-22 13 0,22-13 15,-24 16-15,24-16 0,-29 22 0,13-9 16,1 2-16,0 2 16,0 4-16,-5 8 0,2 3 15,1 0-15,4-3 0,-1 8 16,1 0-16,3-4 0,3 0 0,2-1 16,4 3-16,2-4 0,3-2 15,1 0-15,4 0 0,0-4 16,1-3-16,3 1 0,0-5 15,-2-7-15,0-6 0,-2 1 16,-2-2-16,-2 0 0</inkml:trace>
  <inkml:trace contextRef="#ctx0" brushRef="#br0" timeOffset="164419.7844">12377 5342 0,'0'0'0,"0"0"0,0 0 16,0 0-16,15-17 0,-15 17 0,14-11 16,-6 4-16,-1 1 0,2 1 15,1 2-15,0-1 0,0 1 16,1 2-16,0 4 0,1 0 16,0 0-16,0 2 0,-1 2 15,-1 2-15,-1 1 0,2 6 16,0 0-16,-1 1 0,-2 1 0,0 0 15,-2 3-15,1-2 16,-2 0-16,1 0 0,0 0 16,1-1-16,1 0 0,-1-2 15,2-2-15,0 1 0,0-2 0,1-3 16,1-2-16,0 0 0,0-3 16,1-2-16,0-2 0,0-3 15,0-3-15,-1 1 0,-2 1 16,-1 0-16</inkml:trace>
  <inkml:trace contextRef="#ctx0" brushRef="#br0" timeOffset="164701.7079">12803 5314 0,'0'0'0,"0"0"0,0 0 0,0 0 16,-26 13-16,26-13 0,-28 18 15,11-9-15,1 3 0,-3 0 16,-3 3-16,-6 3 0,1-1 0,0 2 16,1-1-16,-1 0 15,1 1-15,-5 3 0,0 0 0,6-2 16,3-4-16,3-2 0,3-2 16,1-1-16,4-1 0,2-3 15,2-1-15,1 0 0,2-1 16,4-5-16,2 3 0,5-8 0,4-1 15,-3-1-15,0 3 16,-1 0-16</inkml:trace>
  <inkml:trace contextRef="#ctx0" brushRef="#br0" timeOffset="164901.6437">13024 5423 0,'0'0'16,"0"0"-16,22 1 0,-7-2 0,0 1 0,5-2 15,4 2-15,7 2 16,-1-2-16,2 2 0,2 0 16,4 1-16,-4 1 0,-3-2 0,-3 1 15,-1-2-15,-4 0 0,-1-1 16,-2 0-16,-5-1 0,-4 0 16,-2 1-16,-2 0 0,-2 0 15</inkml:trace>
  <inkml:trace contextRef="#ctx0" brushRef="#br0" timeOffset="165185.3978">13323 5277 0,'0'0'0,"0"0"15,0 0-15,0 0 0,0 0 0,0 0 16,-8 29-16,8-29 0,-6 22 15,6-22-15,-7 31 0,4-13 16,-1 0-16,-1-1 0,1 2 16,0-1-16,1 0 0,0-1 0,-1 1 15,1 2-15,0-2 0,1-1 16,-1 0-16,2-2 0,0-2 16,1-2-16,1-2 0,2-3 15,0-4-15,1-1 0,2-2 16,-2 1-16,1-1 0,-2 1 0</inkml:trace>
  <inkml:trace contextRef="#ctx0" brushRef="#br0" timeOffset="165468.2497">13721 5304 0,'0'0'0,"0"0"0,0 0 15,0 0-15,0 0 0,0 30 16,0-30-16,-2 27 0,2-27 0,-4 31 16,0-12-16,1 0 15,1 0-15,-2 0 0,0 2 0,-1 5 16,0 1-16,0-2 0,-2 0 16,1-1-16,1-4 0,1 1 15,0-3-15,1-2 0,0-1 16,0-4-16,2-2 0,0-3 15,0-2-15,1-4 0,2-3 16,2-4-16,1-2 0,0 2 16,-1 2-16,-1-1 0</inkml:trace>
  <inkml:trace contextRef="#ctx0" brushRef="#br0" timeOffset="165821.3536">14142 5138 0,'0'0'0,"0"0"0,0 0 15,29 12-15,-17-5 0,1 2 16,1 3-16,-1 0 16,0 2-16,2 8 0,0 2 15,-4 1-15,-1 0 0,-4 2 0,-2 0 16,-3 0-16,-1 0 0,-5 4 15,-3 1-15,-2-3 0,0-2 0,-7 2 16,-5 0-16,0-1 16,-1-1-16,-5 2 0,2-2 15,-2-4-15,0-1 0,1-2 0,2 0 16,4-4-16,4-1 0,4-3 16,2-1-16,1-1 0,1-3 15,3 0-15,-1 0 0,2-3 16,0-2-16,1 1 0,-1 0 15,2-2-15,1 0 0,0 0 0</inkml:trace>
  <inkml:trace contextRef="#ctx0" brushRef="#br0" timeOffset="166785.7719">15020 5596 0,'0'0'16,"12"0"-16,7 0 0,2 0 15,1 2-15,12-2 0,5 1 0,9 0 16,1-1-16,-1 0 0,1 0 16,1 0-16,-6 1 0,-5 1 15,-4 1-15,-4-2 0,-4-1 0,-6-1 16,-5-1-16,-6 0 0,-6-1 16,0 0-16,-2 2 0,0-1 15</inkml:trace>
  <inkml:trace contextRef="#ctx0" brushRef="#br0" timeOffset="167068.2772">15412 5382 0,'0'0'0,"0"0"16,0 0-16,0 0 0,-4 25 0,4-25 15,-4 25-15,0-9 0,1 1 16,-3 3-16,1 1 0,-2 0 16,1 1-16,-2 7 15,0-1-15,1-2 0,-1-2 16,2-2-16,3 0 0,0-2 16,-1-2-16,2-1 0,1-2 15,1-4-15,1-2 0,5-4 0,3-3 16,0-3-16,4 0 0,-4 0 15,0-1-15,-2 1 0</inkml:trace>
  <inkml:trace contextRef="#ctx0" brushRef="#br0" timeOffset="167635.4663">16180 4996 0,'0'0'0,"0"0"0,0 0 16,0 0-16,0 0 0,9 30 0,-9-30 15,4 31-15,-3-13 0,-1 3 16,-1 5-16,-1 1 0,-2-1 16,-1 13-16,-3 0 0,0-1 15,1-2-15,-5 8 0,-2 1 16,3-5-16,1-2 0,-1-1 15,0-2-15,-1 2 0,2-4 16,2-5-16,0-5 0,1-4 16,2-1-16,0-6 0,2-2 15,1-2-15,0-1 0,-1-5 16,1-4-16,0 0 0,1-2 0,1-4 16,1-4-16,0-1 0,1-2 15,2 0-15,1-1 0,2-1 16,1 0-16,5-2 0,1 0 15,4-4-15,-2 1 0,2 1 16,1 4-16,-2 1 0,0 0 0,-2 3 16,1 3-16,0 1 0,2 1 15,0 4-15,1 1 0,-2 6 16,-3 1-16,-1 1 0,-1 1 16,-4 0-16,-1 1 0,-4 2 15,-1 4-15,-2 1 0,-1 1 0,-5 2 16,-5-1-16,-2 1 15,-1 0-15,-7 3 0,-1 0 16,0-2-16,1-1 0,0-4 16,-1 0-16,2-2 0,3-1 15,2-3-15,3-1 0,2-3 0,4-1 16,0-1-16,2 0 0,-1-1 16</inkml:trace>
  <inkml:trace contextRef="#ctx0" brushRef="#br0" timeOffset="168018.5993">16734 5311 0,'0'0'0,"0"0"0,0 0 16,31-6-16,-18 0 0,4-2 15,3 0-15,1-1 0,1 0 16,6-1-16,2 0 0,-2 2 0,-3 2 15,6 0-15,-1 0 16,-5 3-16,-3 3 0,-3 3 16,-3 4-16,-2 1 0,-3 0 0,-4 3 15,1 2-15,-2-1 0,-3 2 0,-1 1 16,-2 5-16,0-1 16,0 1-16,0 7 0,-1 4 15,1-1-15,0 2 0,0-4 16,1-3-16,1-2 0,0-1 0,4 3 15,3 2-15,0-3 16,-1-4-16,5-1 0,2-3 16,-1-2-16,0-1 0,-1-4 15,0 0-15,-1-4 0,0 0 16,2-7-16,-1-2 0,-2 1 0,-2 1 16,-2-1-16</inkml:trace>
  <inkml:trace contextRef="#ctx0" brushRef="#br0" timeOffset="168335.7961">17381 5301 0,'0'0'0,"0"0"0,0 0 0,0 0 16,-21 21-16,21-21 0,-23 21 15,9-7-15,-1 2 0,-3 1 16,-2 0-16,-5 6 0,-1 0 0,-1 0 16,-2 1-16,-4 4 0,3-3 15,0 0-15,1-2 0,3-2 16,4-1-16,2-1 0,3-2 16,0-3-16,3-3 0,4-3 15,3-1-15,3-4 0,2-3 16,3-4-16,2-3 0,3-5 15,1-4-15,0 4 0,-1 1 16,-2 1-16</inkml:trace>
  <inkml:trace contextRef="#ctx0" brushRef="#br0" timeOffset="168843.9101">17903 4849 0,'0'0'16,"0"0"-16,0 0 0,0 0 0,26 2 15,-26-2-15,0 0 0,21 16 16,-14-10-16,-2 2 0,0 2 16,-3 1-16,-1 0 0,-2 1 15,-3 2-15,-2-2 0,-1 0 0,-4 2 16,-3 1-16,-4 3 15,1-2-15,-1-3 0,-1 1 16,1-2-16,-2-1 0,1-1 0,1 0 16,4-2-16,2 0 0,2-2 15,2 1-15,1-4 0,0-3 16,3 1-16,0 0 16,4-1-16,3 1 0,1 0 15,5 1-15,0-1 0,0-1 0,3 1 16,-1 1-16,0-1 0,0 0 15,4 4-15,0 1 0,1 0 16,-1-2-16,0 3 0,-3 0 16,-1 3-16,-2-2 0,-3 3 15,0 1-15,-3-1 0,-3-1 0,-2 2 16,-1 0-16,-4 0 0,-2-2 16,-2 0-16,-1-1 0,1 1 15,0 0-15,-1 0 0,-1-1 16,0-1-16,1-1 0,1 1 15,1-1-15,2 0 0,0-2 0,5-2 16,3-3-16,2 4 0,-2-4 16,0 0-16</inkml:trace>
  <inkml:trace contextRef="#ctx0" brushRef="#br0" timeOffset="168988.9094">18391 5349 0,'0'0'0,"0"0"16,0 0-16,0 0 0,0 0 0,0 0 16,0 0-16,-27 4 15,27-4-15,0 0 0</inkml:trace>
  <inkml:trace contextRef="#ctx0" brushRef="#br0" timeOffset="171268.7433">2776 4806 0,'0'0'0,"0"0"0,0 0 16,0 0-16,0 0 0,-7-19 15,7 19-15,0 0 0,-12-9 0,6 9 16,-4 0-16,-1 3 0,-3 1 16,1 4-16,-2 2 0,-1 2 15,1 0-15,-6 10 0,-1 2 16,1 1-16,1 1 0,1 3 16,2 4-16,-1 6 0,3-3 15,-1 6-15,4 3 0,2-4 16,4-1-16,-3 9 0,2 1 15,2-1-15,1-2 0,1 11 16,0 4-16,2-8 0,-3-5 0,4 3 16,0 4-16,-2-4 0,0-1 15,-1 7-15,-2 0 0,-1-8 16,-1-4-16,-2-1 0,-1 0 16,-2-3-16,-1-5 0,-5-1 15,-2 0-15,2-4 0,-1-3 0,-9-1 16,-4-1-16,3-5 15,1-3-15,-4-3 0,-7-3 16,5-2-16,2-2 0,-5-4 16,-4-2-16,3-1 0,3-2 0,-3-3 15,-6-3-15,7-5 0,7-5 16,8 4-16,5 5 0,6 1 16</inkml:trace>
  <inkml:trace contextRef="#ctx0" brushRef="#br0" timeOffset="171451.891">1926 5657 0,'0'0'0,"15"-5"0,4 1 16,1 1-16,2-1 0,15 1 15,8 1-15,11-2 0,1-1 0,16-2 16,3 3-16,-13 0 0,-8 2 15,-5 1-15,-13-1 0,-8 2 16</inkml:trace>
  <inkml:trace contextRef="#ctx0" brushRef="#br0" timeOffset="171752.0718">2978 5142 0,'0'0'0,"0"0"16,0 0-16,-19 19 0,19-19 0,-19 25 16,7-8-16,0 3 0,-1 1 0,-4 10 15,2 3-15,-1-1 0,3 0 16,0 6-16,2-1 0,3-2 15,3 0-15,3-1 0,4-4 16,1-2-16,2-1 0,2-4 16,5 1-16,-2-7 0,-1-3 15,1-2-15,-4-4 0,0 0 0</inkml:trace>
  <inkml:trace contextRef="#ctx0" brushRef="#br0" timeOffset="172052.4262">3038 5325 0,'0'0'0,"0"0"0,0 0 16,0 0-16,22-15 0,-13 11 0,2 2 16,1 1-16,3-1 0,-1 3 15,1 1-15,1 0 0,-4 3 16,3 2-16,0 4 0,-1 1 0,-3 2 15,0 1-15,-1 0 16,2 1-16,-2 1 0,0 1 16,-1-1-16,1 0 0,0-1 0,0 1 15,-2-2-15,1 0 0,1-2 16,-1 0-16,1-2 0,0-2 16,-1 2-16,-2-3 0,4-2 15,-1-2-15,1-2 0,0-1 16,-4 0-16,0 0 0</inkml:trace>
  <inkml:trace contextRef="#ctx0" brushRef="#br0" timeOffset="172318.7512">3486 5283 0,'0'0'0,"0"0"0,0 0 0,0 0 15,0 0-15,-23-1 0,23 1 16,0 0-16,-30 12 0,15-3 15,-2 2-15,2 2 0,-4-1 0,2 3 16,-1 3-16,-7 3 0,3-2 16,-1 3-16,-1 1 0,2-2 15,2-2-15,-2 4 0,2-4 16,5-2-16,-1-2 0,3-3 16,1-1-16,5-3 0,0 0 15,2 0-15,0-1 0,3 0 16,2-2-16,2 0 0,-2-1 15,0-2-15</inkml:trace>
  <inkml:trace contextRef="#ctx0" brushRef="#br0" timeOffset="172501.7027">3572 5423 0,'0'0'0,"0"0"0,19-4 16,-5 2-16,4 1 0,4-2 15,1 2-15,9 0 0,1 0 0,-1 0 16,-1 0-16,4 1 0,-2-1 16,-3-2-16,-2 1 15,-8 0-15,-3 1 0,-3 1 0,-4 0 16,-1 0-16</inkml:trace>
  <inkml:trace contextRef="#ctx0" brushRef="#br0" timeOffset="172752.1608">3770 5285 0,'0'0'0,"0"0"0,0 0 0,0 0 16,0 0-16,-8 22 0,8-22 16,-7 24-16,7-24 0,-7 31 15,4-14-15,1 1 0,-2 3 0,1-2 16,1-1-16,1 0 15,-1-3-15,1 0 0,-3 0 16,1 3-16,2 0 0,1-6 16,0-4-16,1 0 0,2-1 0,-3-1 15,1-1-15,2-1 0</inkml:trace>
  <inkml:trace contextRef="#ctx0" brushRef="#br0" timeOffset="173001.8234">4056 5316 0,'0'0'0,"0"0"0,0 0 16,0 0-16,0 0 0,0 24 0,0-24 16,0 26-16,0-26 0,0 30 15,0-12-15,0 2 0,0-1 16,-1 2-16,-1 1 0,-1-1 0,2-3 15,-2 6-15,-3-2 16,5-2-16,-1-1 0,1-3 16,-2-1-16,3-3 0,0-4 0,0-2 15,0-3-15,0-3 0,0 4 16,0-4-16</inkml:trace>
  <inkml:trace contextRef="#ctx0" brushRef="#br0" timeOffset="173319.2888">4350 5103 0,'0'0'0,"0"0"0,0 0 16,0 0-16,21 17 0,-21-17 15,19 23-15,-11-7 0,-1 2 0,1 3 16,1 4-16,-2 0 15,-3 3-15,-2 9 0,-2 1 16,-2-1-16,-2-2 0,-3 6 0,-3-1 16,1-5-16,3-1 0,-8 1 15,2-3-15,0-8 0,2-2 16,-4 1-16,1-3 16,4-5-16,1-2 0,1-3 0,2-3 15,1 0-15,1-2 0,0-3 16,0-5-16,-1 1 0,2 1 0,2 1 15</inkml:trace>
  <inkml:trace contextRef="#ctx0" brushRef="#br0" timeOffset="173485.05">4871 5296 0,'0'0'16,"12"-1"-16,5 1 0,2 0 15,2 1-15,8 2 0,4 2 16,3 1-16,-5 0 0,-6 3 16,-4 2-16,-3-2 0,-6-1 0,-1-2 15</inkml:trace>
  <inkml:trace contextRef="#ctx0" brushRef="#br0" timeOffset="173619.0499">4860 5542 0,'0'0'0,"0"0"16,0 0-16,0 0 0,0 0 0,0 0 15,0 0-15,36-7 0,-36 7 16,45 0-16,-14 1 16,1 2-16,0 1 0,3-1 0,-5 1 15,-5-2-15</inkml:trace>
  <inkml:trace contextRef="#ctx0" brushRef="#br0" timeOffset="175469.0635">13268 5086 0,'0'0'0,"0"0"15,0 0-15,0 0 0,0 0 0,0 0 16,0 0-16,-14-15 0,14 15 15,-4-6-15,4 6 0,-2-3 16,2 3-16,0 0 0,0 0 16,0 5-16,1 1 0,0 2 15,1 1-15,0 1 0,1-1 16,1 1-16,2 3 0,2 1 0,1 1 16,3 2-16,3 1 15,2 0-15,0 2 0,8 6 0,2 0 16,1 5-16,0 2 0,8 5 15,-3-3-15,1 0 0,0 0 16,5 5-16,-3-1 0,-2-2 16,-1-1-16,1-3 0,2-1 15,-3-1-15,-2-2 0,7 3 16,2-1-16,-5-6 0,-2-6 0,-2-1 16,-1-2-16,-6-1 0,-3-3 15,-2-1-15,0-3 0,-7-4 16,-3 0-16,-3-3 0,-1-1 15,-5 0-15,-4-5 0,-3 0 16,-5-2-16,3 2 0,1 2 16,1-1-16</inkml:trace>
  <inkml:trace contextRef="#ctx0" brushRef="#br0" timeOffset="175835.6347">13287 5446 0,'0'0'16,"0"0"-16,0 0 0,20 10 0,-20-10 15,24 13-15,-8-3 0,2 2 16,1 0-16,10 7 0,2 2 15,0 1-15,0 2 0,10 6 16,1 2-16,-4-3 0,-1-2 0,8 8 16,1-2-16,-6-2 15,-6-4-15,2 0 0,0-1 0,-3-3 16,-2-3-16,1 0 0,-2-2 16,-5-3-16,-2-3 0,-3-3 15,-1-1-15,-6-6 0,-1-3 16,-4-2-16,-3-4 0,1-2 15,0-5-15,-1 6 0,-2 1 16,0 0-16</inkml:trace>
  <inkml:trace contextRef="#ctx0" brushRef="#br0" timeOffset="176169.1372">13782 5187 0,'0'0'0,"0"0"0,0 0 0,28 17 15,-13-7-15,2 4 0,4 2 16,8 5-16,0-1 0,2 2 15,2 3-15,6 4 0,0-2 0,-3 1 16,0-2-16,0 5 16,-4-5-16,-1-1 0,0-1 0,-4-6 15,-2-2-15,-5-2 0,-1-1 16,-4-3-16,-4-1 0,-4-3 16,-1-4-16,-6-2 0,-1-2 15,1 2-15,-3-3 0,3 3 0</inkml:trace>
  <inkml:trace contextRef="#ctx0" brushRef="#br0" timeOffset="176359.2323">13815 5465 0,'0'0'0,"0"0"0,0 0 16,27 19-16,-27-19 0,34 19 15,-8-6-15,5 0 0,2 3 0,18 6 16,6 2-16,11 8 16,-2 1-16,-3-3 0,-13-6 15,-11-5-15</inkml:trace>
  <inkml:trace contextRef="#ctx0" brushRef="#br0" timeOffset="176935.0425">18933 5504 0,'0'0'0,"9"0"0,4 0 16,3-1-16,3 0 0,13-3 0,6 1 15,13 2-15,1 1 16,10 0-16,7-1 0,4 1 16,-8 0-16,8 0 0,-4-1 0,3 0 15,-7 2-15,-8-2 0,-5-1 16,-9-2-16,-5-2 0,-5 2 16,-4 2-16,-6-2 0,-5 0 15,-9-3-15,-7-4 0,-1 5 16,0 1-16,0 1 0</inkml:trace>
  <inkml:trace contextRef="#ctx0" brushRef="#br0" timeOffset="177169.0308">19564 5263 0,'0'0'0,"0"0"0,0 0 16,0 0-16,-10 22 0,10-22 15,-10 21-15,10-21 0,-10 29 0,5-12 16,-2 0-16,1 3 16,-2 0-16,1 3 0,1 4 15,-1 6-15,2-2 0,-1 3 16,3 1-16,1 0 0,1-3 0,1 7 16,2-3-16,-1-6 0,0-6 15,0-5-15</inkml:trace>
  <inkml:trace contextRef="#ctx0" brushRef="#br0" timeOffset="177835.6635">20881 5674 0,'0'0'0,"4"-8"15,2-2-15,-1-4 0,1 0 0,1-8 16,1-1-16,-1 0 0,-2-1 0,-2-5 16,-3 1-16,-2 5 15,-1 4-15,-4 0 0,-2 0 16,-3 3-16,-1 2 0,-6 4 16,-4 2-16,2 3 0,0 3 0,-3 4 15,-2 5-15,-1 3 0,1 4 16,1 1-16,2 3 0,2 1 15,1 1-15,-3 7 0,1 4 16,5-3-16,2-1 0,3 1 16,2 0-16,3 0 0,2 2 15,2-4-15,1-3 0,3-4 0,3-3 16,5-3-16,4-2 16,0-1-16,2-1 0,3-5 15,6-2-15,-1-2 0,1-3 0,3 1 16,2 0-16,-1-3 0,-3-1 15,6-8-15,-1-6 0,-3 2 16,0 2-16,-3-2 0,-2 0 16,-1-2-16,-1-1 0,-5-2 15,-2 0-15,-4 1 0,-1 3 0,-2 1 16,-4 2-16,-1 2 16,-1 3-16,-1 4 0,0 0 0,0 0 15,0 3-15,-3 0 0,-1 2 16,-1 2-16,-1 2 0,-1 3 15,0 3-15,0 2 0,2 2 16,-1 4-16,2 4 0,-1-2 16,1 0-16,-1 4 0,1 3 15,0 4-15,1-1 0,-1 1 16,2 4-16,-1-2 0,-1 3 0,1-5 16,-2-1-16,2-3 15,-1 0-15,1 7 0,1-1 0,-1-4 16,1-4-16,0 0 0,-2-1 15,-1-5-15,-3-1 0,2-4 16,2-2-16,0-1 0</inkml:trace>
  <inkml:trace contextRef="#ctx0" brushRef="#br0" timeOffset="178419.0406">18657 4336 0,'0'0'0,"0"0"0,0 0 16,0 0-16,-2 29 0,2-29 15,-6 37-15,3-12 0,0 0 16,-5 16-16,-1 7 0,0 0 16,0 4-16,-3 16 0,-1 5 15,-5 11-15,1-2 0,-3 17 16,0 3-16,-2 3 0,1-9 0,-15 47 16,-2-7-16,7-21 0,4-13 15,4 5-15,2 2 16,1-8-16,1-7 0,-3 7 0,-2 2 15,2-11-15,2-8 0,1-1 16,0 0-16,1-9 0,0-5 0,-4-2 16,-2-2-16,5-11 15,5-8-15,0 1 0,1 2 16,0-4-16,1-2 0,-7-6 0,-5-5 16,-5-9-16,-2-5 0,10-5 15,7-6-15,4-1 0</inkml:trace>
  <inkml:trace contextRef="#ctx0" brushRef="#br0" timeOffset="179619.1774">5177 4373 0,'0'0'0,"0"0"0,0 0 16,0 0-16,0 0 0,0 0 0,0 0 15,0 0-15,19-21 0,-19 21 16,32-8-16,-10 5 0,0-2 16,7 1-16,5 2 0,10-2 15,2 1-15,7-2 0,4 1 16,15-1-16,-2 1 0,18-1 0,3 1 16,7-1-16,-5 0 0,17 0 15,2 0-15,-9 2 0,-5-2 16,53 0-16,-4 2 0,-16-1 15,-13-2-15,8-1 0,4 2 16,-10-4-16,-6-2 0,16 2 16,11 1-16,-8 0 0,-5 2 15,15-3-15,12 2 0,-9 0 16,-4 0-16,13-1 0,11-2 0,-12 4 16,-9 0-16,18-1 0,13-1 15,-12 1-15,-6 2 0,11 3 16,9 0-16,-13-5 15,-8-3-15,14-1 0,8-1 0,-11 11 16,-8 8-16,14-3 0,11 0 16,-16-9-16,-11-7 0,13 7 15,11 4-15,-7 6 0,-8 3 16,11-4-16,6-3 0,-20-6 16,-14-2-16,15 3 0,11 3 0,-8 2 15,-5 2-15,9-6 0,6-1 16,-16 6-16,-10 7 0,10 0 15,8 1-15,-17-5 0,-11-4 0,12 0 16,7 1-16,-15-1 16,-10 0-16,7 1 0,6 1 15,-17 0-15,-10 1 0,7 0 16,6-2-16,-18 0 0,-11 2 0,7 3 16,8 2-16,-14-3 0,-10-3 15,2 5-15,2 2 0,-10-2 16,-8-1-16,-1 0 0,0 1 15,-12-2-15,-6 0 0,-4-1 16,-3-2-16,-5 4 0,-4 0 16,0-2-16,-1 0 0,-6-1 15,-5 3-15,-3-4 0,-3 1 16,-6 0-16,-5 4 0,2-3 16,2-1-16,-4-1 0,-4 1 0,-3 0 15,-3 0-15,-2 1 0,-3-2 16,0 4-16,-2 0 15,0 0-15,1-1 0,-3 1 0,-1 0 16,-4 4-16,-3 1 0,-11-5 16,-9 0-16,7-2 0,5-2 0,4 0 15</inkml:trace>
  <inkml:trace contextRef="#ctx0" brushRef="#br0" timeOffset="181201.6172">5238 4407 0,'0'0'0,"0"0"16,0 0-16,-4 22 0,4-22 0,-1 24 15,1-24-15,1 39 0,1-17 16,-1 3-16,1 4 0,2 14 16,3 5-16,1 2 0,0 5 15,1 13-15,0 1 0,1 12 16,-3 0-16,-2 10 0,2-3 0,-3 11 16,2-2-16,-3-4 0,1-4 15,2 37-15,-1-11 16,-1-17-16,-1-12 0,-2 3 0,2 1 15,1-10-15,0-5 0,1-5 16,0-2-16,-5-9 0,-3-4 16,3-5-16,1-3 0,-1-6 15,0-4-15,3-3 0,4 0 16,-3-9-16,1-4 0,0-6 16,1 0-16,-2-6 0,-1-5 0,3-2 15,-3 0-15,2-4 0,0 2 16,4 2-16,2-2 0,0 0 15,2-3-15,-1 0 0,-2-2 16,2 1-16,2-1 0,2-1 16,5-2-16,-1 2 0,2 1 15,3-3-15,4 0 0,-4 1 0,3-2 16,9 1-16,1-2 16,4 2-16,2 0 0,3 0 15,4 1-15,-1 1 0,0 0 0,14 1 16,2 0-16,-1 1 0,0 2 15,14-2-15,1-1 0,0 0 16,-2 2-16,41-1 0,-4 5 16,-10-1-16,-5-1 0,3-1 15,3-1-15,-1 1 0,-2-1 0,3 1 16,2-1-16,-2-2 0,0 2 16,8-1-16,9 2 0,-8 1 15,-3 1-15,8-2 0,5-1 16,-5 2-16,-3 1 0,10-5 15,6-1-15,-2 5 0,1 4 0,4-3 16,1 0-16,-1 0 16,-3 0-16,4 0 0,2 0 15,-6 3-15,-3-1 0,8-2 16,5-1-16,-3 2 0,-3 1 0,3 0 16,2 1-16,-4-3 0,-4-2 15,11 4-15,6 1 16,-5 2-16,-2-1 0,7 2 0,4-2 15,-9 0-15,-6 1 0,5 4 16,4 3-16,-1-2 0,0 0 16,2-2-16,1-2 0,-6 3 15,-3 1-15,8 1 0,5-1 16,-11 2-16,-6 2 0,4-1 0,4-1 16,-5 4-16,-5 3 0,6-1 15,2-3-15,-10-4 0,-6-5 16,2 4-16,3 2 0,-10 5 15,-6 1-15,4-4 0,4-6 16,-9 7-16,-5 2 0,-1-3 16,2-3-16,-5 0 0,-3 0 15,0 3-15,0 0 0,-12 0 16,-6-2-16,-3 0 0,-4-3 16,-11 2-16,-9 1 0,-2-4 15,1-3-15,-8 1 0,-2-2 0,-4 0 16,-2-2-16,-5 2 0,-1 2 15,-8 2-15,-5-1 0,-3-6 16,-2-4-16,1 0 0,0-1 16,-3 1-16,-4 1 0,-1 1 15,-1 1-15,-3 0 0,-3 1 0,-1-1 16,-1-1-16,-2 1 0,0 0 16,0 0-16,0 2 0,0-2 15,0 3-15,-1 0 0,-1 0 16,-1 1-16,-3 2 0,3-1 15,1-2-15,0-1 0</inkml:trace>
  <inkml:trace contextRef="#ctx0" brushRef="#br0" timeOffset="215002.6866">3171 8557 0,'0'0'15,"1"-7"-15,2-4 0,0-2 0,0 1 16,0-7-16,0-2 0,-1-2 15,-1 2-15,-2-1 0,-1-1 16,1 2-16,-2 3 0,-3 1 16,0 2-16,-4 1 0,-2 3 0,-2 3 15,-3 1-15,0 5 0,-4 2 16,-1 3-16,0 4 0,-4 3 16,1 3-16,2 4 0,-2 1 15,3 1-15,0 2 0,0 5 16,3 1-16,6 4 0,1-1 0,0 5 15,2-2-15,4-3 16,5 0-16,1-4 0,2-4 16,3-3-16,0-2 0,3-1 0,4-1 15,0-5-15,0-1 0,1-4 16,3-3-16,0-4 0,3-2 16,0-4-16,1-2 0,1-1 15,1-2-15,-4-2 0,1 0 16,-1-4-16,-1 0 0,-1-2 15,-3 1-15,-1-1 0,-1-1 0,0 1 16,-3 0-16,1 1 0,-4 1 16,0 2-16,-3 1 15,1 2-15,-2 3 0,2 0 0,-3 4 16,1 0-16,-1 3 0,-1 1 16,-2 2-16,2 5 0,1 1 15,0 4-15,0 3 0,-3 3 16,1 2-16,1 2 0,-3 4 15,2 2-15,0 1 0,1 6 16,-2 1-16,0 9 0,0 1 0,-1 3 16,0 1-16,-3 8 15,-1-3-15,-1 0 0,0 1 16,-1-3-16,0-3 0,-8 5 0,-2-2 16,-2-1-16,1-2 0,1-3 15,1-1-15,-3-9 0,-2-6 16,-5 0-16,1-2 0,4-7 15,2-2-15,-3-3 0,-4-2 16,-1-4-16,-1-6 0,-1-4 16,0-5-16,0-1 0,-4 0 0,3-8 15,1-4-15,9 6 0,5 3 16,4 2-16</inkml:trace>
  <inkml:trace contextRef="#ctx0" brushRef="#br0" timeOffset="215336.9932">3620 8163 0,'0'0'0,"0"0"0,0 0 0,0 0 15,-10 20-15,10-20 0,-13 24 16,13-24-16,-22 33 0,9-12 16,-2 3-16,-1 3 0,1 1 0,-5 13 15,1 2-15,3-1 0,0-2 16,2 10-16,4 1 16,3-5-16,4-3 0,1 7 0,4-3 15,1-5-15,1-4 0,8-4 16,3-3-16,2-6 0,1-3 0,6-6 15,3-4-15,-3-6 0,0-6 16,-8 2-16,-2-2 0,-4 1 16</inkml:trace>
  <inkml:trace contextRef="#ctx0" brushRef="#br0" timeOffset="215702.2579">3679 8488 0,'0'0'16,"0"0"-16,0 0 0,0 0 0,6-22 16,-6 22-16,15-13 15,-4 5-15,-1-1 0,5 1 0,5 2 16,-1 2-16,0-1 0,8 3 16,3 4-16,-2 0 0,0 3 15,-3 3-15,-3 3 0,-2 3 16,-2 0-16,1 7 0,-6 4 15,-4 0-15,-3 0 0,-2 2 16,-3 0-16,-1 2 0,-1 1 0,-2 0 16,0-1-16,2-3 15,-1-2-15,1 2 0,1-4 16,0-4-16,3-1 0,1-3 0,5 1 16,3-6-16,4-4 0,6-3 15,7-5-15,-3 0 0,3-1 16,-1-5-16,1-2 0,-6 1 15,-3 2-15,-5 2 0</inkml:trace>
  <inkml:trace contextRef="#ctx0" brushRef="#br0" timeOffset="215969.114">4232 8475 0,'0'0'0,"0"0"0,0 0 0,-14 18 16,14-18-16,-18 17 0,3-3 16,-1 0-16,0-1 0,-3 4 0,-2 1 15,-5 6-15,-3-1 0,-1 3 16,1 1-16,-7 3 0,0-3 16,3-2-16,1-1 0,4-2 15,4-4-15,1 1 0,2-2 16,8-7-16,3-2 0,1-3 15,5-3-15,0-4 0,5-4 0,-1 0 16,0 2-16,0 1 0</inkml:trace>
  <inkml:trace contextRef="#ctx0" brushRef="#br0" timeOffset="216235.9016">4574 8345 0,'0'0'0,"0"0"0,0 0 16,19 17-16,-19-17 0,15 24 0,-5-6 15,-1 3-15,-1 1 0,-3 10 16,-3 4-16,-2-1 0,-1-2 16,-5 9-16,-5 1 0,-1-4 15,-2-2-15,-4 3 0,-1-3 16,-2-4-16,2-1 0,-1-5 15,-1-7-15,5-3 0,3-4 16,3-4-16,-2-3 0,3-1 16,2-3-16,3-1 0,0 0 0,2 0 15</inkml:trace>
  <inkml:trace contextRef="#ctx0" brushRef="#br0" timeOffset="216385.9278">5172 8544 0,'0'0'0,"12"-2"0,6 0 16,1 0-16,3 0 0,10 1 0,16 0 15,-10 2-15,-3 3 0,-1 1 16,-8-3-16,-5 1 0</inkml:trace>
  <inkml:trace contextRef="#ctx0" brushRef="#br0" timeOffset="216536.0174">5077 8882 0,'0'0'15,"0"0"-15,27 0 0,-8 1 0,4-1 16,18 2-16,9 0 16,-1-3-16,3-2 0,-1 1 0,-9 0 15,-8 1-15</inkml:trace>
  <inkml:trace contextRef="#ctx0" brushRef="#br0" timeOffset="217018.865">7188 8105 0,'0'0'0,"1"-4"0,1-2 16,-1 0-16,-1 1 0,-2-2 16,-3 1-16,-2-2 0,-1 1 0,-4 0 15,-7 2-15,-1-1 0,0 2 16,-8 1-16,2 1 0,-3 4 16,1 2-16,1 3 0,0 1 15,-1 5-15,2 2 0,1 7 16,0 4-16,3 1 0,0 0 0,3 4 15,2 3-15,5 2 16,1 1-16,2 13 0,4 3 16,-1-3-16,3-1 0,0 13 15,0 7-15,2-6 0,0-6 0,1 11 16,0-1-16,-2-5 0,-1-4 16,-4 8-16,-3-2 0,1-9 15,1-5-15,-8 14 0,0-3 16,-2-14-16,-1-6 0,-2-8 15,-1-4-15,0-5 0,3-5 16,-4-2-16,0-4 0,6-10 0,-6-3 16,-3-1-16,-4-1 15,-2-1-15,-2-2 0,-6-8 0,-3-5 16,13 5-16,7 3 0,7 3 16</inkml:trace>
  <inkml:trace contextRef="#ctx0" brushRef="#br0" timeOffset="217219.3788">6152 8663 0,'0'0'0,"0"0"0,25-9 16,-7 6-16,4 0 0,13 0 15,9 0-15,4-1 0,2 1 16,15 3-16,3 1 0,2 3 15,-7 1-15,9-1 0,-6 0 16,-8 0-16,-6-3 0,-9 1 0,-12-1 16,-8-1-16</inkml:trace>
  <inkml:trace contextRef="#ctx0" brushRef="#br0" timeOffset="217502.343">7421 8249 0,'0'0'0,"0"0"15,0 0-15,-22 10 0,22-10 0,-22 13 16,22-13-16,-26 23 0,11-10 16,-3 5-16,-2 6 0,-3 6 15,2 1-15,2 4 0,3 0 16,-2 6-16,4-1 0,4 4 15,3 1-15,4 4 0,4-4 0,6-2 16,3-2-16,3-5 16,1-2-16,5 3 0,1-2 15,-5-10-15,-3-6 0,-4-5 0</inkml:trace>
  <inkml:trace contextRef="#ctx0" brushRef="#br0" timeOffset="217820.7087">7770 8494 0,'0'0'0,"0"0"0,0 0 16,0 0-16,27-11 0,-15 10 15,2 0-15,0 2 0,1 2 16,2 1-16,0 4 0,-1 0 15,2 1-15,1 6 0,1 3 16,-4 1-16,0 1 0,-3 2 16,-1 2-16,-1 1 0,-1-1 0,0 6 15,-1 2-15,-1-4 0,0-3 16,1 0-16,-4-1 16,3-1-16,0-4 0,3-1 0,1-1 15,4-4-15,1-2 0,2-2 16,1-4-16,1-2 0,0-1 0,-4-1 15,-2 0-15,-4 0 0</inkml:trace>
  <inkml:trace contextRef="#ctx0" brushRef="#br0" timeOffset="218088.5619">8249 8504 0,'0'0'0,"0"0"0,0 0 16,0 0-16,-28 14 0,28-14 16,-30 17-16,13-5 0,-2 1 0,-3 2 15,-4 1-15,3 1 0,-1 1 16,-6 7-16,2 0 0,0 0 16,0 0-16,-1 3 0,2-4 15,6-2-15,4-4 0,2 0 16,3-3-16,2-2 0,3-1 15,2-1-15,2-4 0,3-2 16,1-3-16,1 1 0,0-1 16,-2-2-16</inkml:trace>
  <inkml:trace contextRef="#ctx0" brushRef="#br0" timeOffset="218285.6645">8482 8693 0,'0'0'0,"11"0"15,7 0-15,4 1 0,3 0 0,15 1 16,6 1-16,8 2 16,-3-2-16,11 2 0,0-3 15,-10 0-15,-5 1 0,2-1 0,-5-3 16,-9 1-16,-9 1 0,-8-7 16,-7-6-16,-3 4 0,-3 2 0,-1 2 15</inkml:trace>
  <inkml:trace contextRef="#ctx0" brushRef="#br0" timeOffset="218518.6607">8839 8581 0,'0'0'0,"0"0"0,0 0 0,-9 21 15,9-21-15,-13 23 0,7-6 16,-1 0-16,1-1 0,0 2 15,-1 2-15,2-1 0,-1-1 16,2 5-16,-1-2 0,1-2 0,2-1 16,1-3-16,1-1 15,1-3-15,2-1 0,5-6 0,0-8 16,-1 1-16,0 1 0,-1 0 16</inkml:trace>
  <inkml:trace contextRef="#ctx0" brushRef="#br0" timeOffset="218785.5745">9326 8533 0,'0'0'0,"0"0"16,0 0-16,0 0 0,0 0 16,-4 29-16,4-29 0,-3 28 15,3-28-15,-8 35 0,4-11 16,-2-1-16,1 1 0,-2 8 15,1 1-15,-1-4 0,2 0 0,1 0 16,3 0-16,-2-4 0,2-2 16,0 0-16,1-2 15,1-5-15,1-4 0,1-5 0,2-1 16,-1-4-16,0-2 0,1-4 16,0-4-16,0 2 0,-2 0 0,0 2 15</inkml:trace>
  <inkml:trace contextRef="#ctx0" brushRef="#br0" timeOffset="219068.9285">9771 8351 0,'0'0'0,"0"0"15,0 0-15,27 12 0,-27-12 0,23 21 16,-10-4-16,-1 1 15,-1 0-15,1 10 0,-1 4 16,-3-1-16,-3 1 0,-2 7 16,-6 1-16,0-2 0,-1-2 0,-10 2 15,-3 0-15,-1-6 0,2-2 16,-2-2-16,-1-1 0,4-5 16,2-3-16,-1-1 0,2-1 15,2-5-15,2-3 0,0-6 16,0-5-16,3 1 0,0 1 0,2-1 15</inkml:trace>
  <inkml:trace contextRef="#ctx0" brushRef="#br0" timeOffset="219219.414">10474 8620 0,'0'0'0,"14"-2"15,6-2-15,3 3 0,3 1 16,17 0-16,17 1 0,0 0 15,1 1-15,11 4 0,8 6 16,-14 1-16,-12-1 0,-7-2 0,-14-2 16,-10-3-16</inkml:trace>
  <inkml:trace contextRef="#ctx0" brushRef="#br0" timeOffset="219902.8339">11759 8701 0,'0'0'0,"0"0"0,14-15 16,-6 6-16,0 0 0,0-3 0,1-3 16,2-3-16,-1 1 0,-1-3 15,0-1-15,-3 2 0,-1 1 0,-3 0 16,-1 2-16,-2 1 15,-1 4-15,-4 2 0,-1 0 16,-4 5-16,-2 3 0,-3 4 16,-4 4-16,0 2 0,1-1 0,-3 5 15,-1 3-15,-4 5 0,-1 2 16,3 4-16,1 2 0,3-1 16,2-3-16,-2 9 0,2 2 15,4-3-15,3-4 0,3-2 16,3-1-16,4-6 0,2-4 15,2-2-15,2-2 0,0-3 16,1-2-16,3-6 0,2-1 16,3-3-16,4-1 0,3-3 0,2-1 15,-2-3-15,-3-2 0,2-3 16,2-3-16,0-1 0,1 0 16,-2-1-16,0-2 0,-4 1 15,0-1-15,-1-3 0,-1 3 16,-1 1-16,-4 3 0,1 0 15,-1 1-15,-3 7 0,-2 1 0,1 0 16,-2 1-16,-1 3 16,0 2-16,-1 1 0,-1 3 15,0 0-15,-2 1 0,0 4 0,-2 2 16,-1 1-16,1 0 0,-1 5 16,0 5-16,0-2 0,1 0 15,0 2-15,0 2 0,1 0 16,1 2-16,2-2 0,1 0 15,1-2-15,0 0 0,3 0 16,0 1-16,2-3 0,2-1 0,4-1 16,3-1-16,1-2 15,-1 0-15,6 1 0,1-2 0,-3-1 16,1-2-16,3 5 0,0 3 16,-4-2-16,-4-2 0,-3-4 15</inkml:trace>
  <inkml:trace contextRef="#ctx0" brushRef="#br0" timeOffset="220369.4652">13772 8033 0,'0'0'0,"0"0"0,0 0 0,0 0 15,1 28-15,-1-28 0,-6 31 16,1-11-16,-2 1 0,-4 5 16,-4 3-16,-2 1 0,1 1 0,-11 14 15,-2 1-15,-6 7 0,3-5 16,-7 7-16,-1-1 0,5-6 16,3-3-16,-3 4 0,3-4 15,5-9-15,5-6 0,0-2 16,1 0-16,5-8 0,1-3 15,2-6-15,2-3 0,2-2 16,1-2-16,-2-7 0,1-2 16,0-5-16,1-3 0,3 5 0,0 0 15,2 2-15</inkml:trace>
  <inkml:trace contextRef="#ctx0" brushRef="#br0" timeOffset="220735.4086">13277 8568 0,'0'0'0,"0"0"0,0 0 0,24-11 15,-11 5-15,7-1 0,6-4 16,0 1-16,2 1 0,8-4 0,3 0 16,8-1-16,-1 0 0,-1 2 15,0 1-15,4 1 0,-1 3 16,-5 0-16,-3 3 0,-1 3 16,-3 2-16,-3 1 0,-2 1 15,-3 3-15,-4 0 0,-2 3 16,-2 0-16,-5 4 0,-1 2 15,-4 1-15,-3 0 0,-2-2 0,-3 4 16,-2 2-16,-2 3 16,-3 0-16,0-3 0,-2 4 0,-1 0 15,0 1-15,-2 2 0,-2 4 16,-1-1-16,0-2 0,-1-4 16,0 0-16,0-3 0,2-1 15,1-2-15,1-1 0,1-1 16,3-4-16,0-3 0,2-2 15,0-1-15,-1-2 0,2-2 0,-5-3 16,-2-1-16,-2-2 16,-3-4-16,1 3 0,3 0 0,3 1 15</inkml:trace>
  <inkml:trace contextRef="#ctx0" brushRef="#br0" timeOffset="220914.2921">13740 8688 0,'0'0'15,"0"0"-15,0 0 0,0 0 16,0 0-16,0 0 0,0 0 16,0 0-16,18 20 0,-18-20 0,0 0 15,11 21-15,-11-21 0,0 0 16,12 25-16,-12-25 0,5 10 16,-5-6-16,0-4 0,-2 4 15,2-4-15,-2 2 0</inkml:trace>
  <inkml:trace contextRef="#ctx0" brushRef="#br0" timeOffset="221088.263">13417 8317 0,'0'0'0,"0"0"16,0 0-16,0 0 0,0 0 15,38 4-15,-15-2 0,0 0 0,1-1 16,-3 1-16,-2 0 16,-3-1-16</inkml:trace>
  <inkml:trace contextRef="#ctx0" brushRef="#br0" timeOffset="221353.02">14756 8209 0,'0'0'0,"15"0"16,7 1-16,8 0 0,2 1 0,14 0 16,5 3-16,-3-3 0,-1 1 15,9-1-15,-2 0 0,-7 0 16,-5-2-16,0-2 0,-8 1 15,-8-1-15,-6 0 0,-5-6 16,-5-2-16,-5 3 0,-1 1 0,1 2 16</inkml:trace>
  <inkml:trace contextRef="#ctx0" brushRef="#br0" timeOffset="221586.1287">15099 8128 0,'0'0'0,"0"0"15,0 0-15,-9 18 0,9-18 0,-7 19 16,1-4-16,1 0 0,-1 1 16,0 3-16,-2 1 15,0 0-15,0-1 0,0 6 0,0 1 16,2-4-16,2-1 0,1-1 16,-1 1-16,1-5 0,1-2 15,0-2-15,-1-2 0,2-4 16,1-2-16,4-2 0,1-2 15,1-12-15,-1-11 0,1 5 0,-2 2 16,-1 3-16</inkml:trace>
  <inkml:trace contextRef="#ctx0" brushRef="#br0" timeOffset="221719.4043">15139 8347 0,'0'0'0,"0"0"16,0 0-16,0 0 0,0 0 0,22 21 15,-22-21-15,0 0 0,21 18 0,-21-18 16,10 23-16,-7-11 15,-2 0-15,-5 1 0,-5-1 16,1-1-16,2-1 0,0-1 0</inkml:trace>
  <inkml:trace contextRef="#ctx0" brushRef="#br0" timeOffset="222419.132">14608 8649 0,'0'0'15,"0"0"-15,0 0 0,30-1 0,-30 1 16,37-1-16,-11 1 16,2 0-16,-1 0 0,12-1 15,2 1-15,-3 0 0,-1 1 0,7-1 16,-2 0-16,-4 1 0,-2-1 16,-7 2-16,-2 2 15,-5 0-15,-3-1 0,-4 1 0,-2 1 16,-2-1-16,-2-1 0,-2 5 15,-4 1-15,-1 0 0,-1 1 0,-1 1 16,-2 4-16,-1-2 16,0 0-16,-3 3 0,-1 2 15,0-2-15,-2 2 0,-1-1 0,-1 1 16,1-3-16,0 1 0,-3 1 16,0-1-16,2-2 0,1-2 15,0-2-15,1-3 0,1-3 16,-1 0-16,-1-2 0,-2-1 15,0 1-15,-1-2 0,1-3 16,0-3-16,0 0 0,1-1 0,1-1 16,2-2-16,1 0 0,2 1 15,3 0-15,2 2 16,1-3-16,1 1 0,5 1 0,1-1 16,3 1-16,3-1 0,0 1 15,2 1-15,1 2 0,0-1 0,2 3 16,2 1-16,-1 1 15,-2 1-15,-2 1 0,0 1 16,-2 2-16,-2 3 0,0 1 16,-1 1-16,-2 2 0,-1 1 0,-3 4 15,-1 1-15,-2 3 0,-1 1 0,-1 2 16,-2 2-16,-1 2 16,-2-1-16,-4 9 0,-2 0 15,-3-2-15,-1-1 0,-3 1 16,-1 4-16,-1 3 0,2-4 0,-2 0 15,-1-2-15,0-2 16,1-3-16,0-2 0,-1-1 16,4-4-16,2-4 0,2 1 15,1-1-15,2-6 0,2-3 0,2-5 16,0-4-16,2-3 0,-1 0 16,2-5-16,1-5 0,0 3 15,0 1-15,1 2 0</inkml:trace>
  <inkml:trace contextRef="#ctx0" brushRef="#br0" timeOffset="223635.6651">15970 8317 0,'0'0'0,"0"0"0,0 0 16,24 7-16,-15-2 0,2 1 15,1 2-15,-1 2 0,0 2 0,1 7 16,-4 1-16,-3 1 0,-3 1 16,-4 1-16,-4 1 0,0 0 15,-1 1-15,-5 6 0,-2 1 16,-1-3-16,2 0 0,0 2 15,0 0-15,2-3 0,3-3 0,4 2 16,4 2-16,3-3 0,1-2 16,7 4-16,3-3 15,1-5-15,0-1 0,6 5 16,2 1-16,-3-4 0,-2-1 0,-4-4 16,-2 0-16,-4-4 0,-3-3 15,-7-3-15,-4-1 0,-5-3 16,-3 1-16,-2-3 0,-3-1 15,-1 1-15,-1 1 0,-4-4 16,-3-2-16,2-2 0,1-1 0,-3-2 16,-1 0-16,4 0 0,3 0 15,3-1-15,4-1 16,3 1-16,2 0 0,5-1 0,5-1 16,5 3-16,4-1 0,6 1 15,6 0-15,3 1 0,3-1 16,4 2-16,2 1 0,0 1 15,-1 1-15,8 2 0,2-1 16,-6 1-16,-6 0 0,-3 3 16,-4 3-16,-4 0 0,-4 0 0,-7 1 15,-5 1-15,-4 1 0,-3 1 16,-6 1-16,-4 2 0,-6-3 16,-5 1-16,-3 1 0,-4 2 15,-1-2-15,-1 0 0,-7 3 16,1 1-16,3-1 0,2 0 0,5 1 15,1 0-15,6-2 16,5-2-16,5 0 0,3 0 16,4-3-16,3-2 0,6 2 15,6 0-15,7-3 0,5-1 0,8-1 16,9 0-16,0 0 0,1 0 16,14-1-16,5 0 0,-4-1 15,-2-1-15,8-3 0,-3-1 16,-4 0-16,-3 1 0,-5-3 15,-2-1-15,-5-1 0,-3 0 16,1-4-16,-3-1 0,-10 2 16,-3 0-16,-3 2 0,-4 1 15,-1-2-15,-1 1 0,-3-3 16,-3-3-16,1 3 0,-1 1 0,1-1 16,-1 0-16,2 0 0,-1 1 15,3 2-15,1 3 0,-2-2 16,-1-1-16,0-3 0,2-2 15,1 1-15,2 1 0,4 2 16,2 3-16,0 2 0,0 1 0,3-4 16,3 1-16,0 2 15,1 3-15,4 1 0,1 4 16,-3-1-16,-1 0 0,-1 3 0,0 0 16,-1 1-16,-5 1 0,0 3 15,-2 3-15,-4 1 0,-3 1 16,-7-2-16,-5 0 0,-4 1 15,-2 1-15,-8 3 0,-4 2 16,-6-2-16,-5-3 0,-6 1 16,-5 1-16,1 0 0,1-1 0,-6 1 15,1-2-15,4-1 0,3-2 16,3 2-16,6 0 16,9-2-16,5-3 0,6-1 0,4-1 15,5-1-15,3 1 0,14-3 16,10-1-16,4 0 0,3 0 15,11-3-15,4-3 0,-4 0 16,-3 2-16,-4-5 0,-4-2 16,-6-5-16,-4-3 0,-2-9 0,-5-5 15,-5 11-15,-3 5 0,-1 3 16</inkml:trace>
  <inkml:trace contextRef="#ctx0" brushRef="#br0" timeOffset="223919.5489">16887 8516 0,'0'0'0,"0"0"0,0 0 15,15 18-15,-15-18 0,10 24 0,-5-4 16,0 2-16,-1 2 0,-1 13 16,0 6-16,-1-1 0,0 1 15,0 15-15,1 4 0,0-6 16,-3-3-16,5 9 0,4-3 15,-2-3-15,-2-2 0,2 3 16,-1-5-16,2-10 0,0-6 0,-2-3 16,1-1-16,-3-9 0,0-5 15,-2-4-15,0-2 0,0-9 16,2-5-16,0-8 0,1-7 16,0-6-16,3-6 0,-3 7 15,0 5-15,-2 3 0</inkml:trace>
  <inkml:trace contextRef="#ctx0" brushRef="#br0" timeOffset="224602.7577">17183 9143 0,'0'0'0,"0"0"16,0 0-16,0 0 0,0 0 0,-8 25 16,8-25-16,-15 24 0,15-24 15,-27 29-15,6-14 0,-2 1 16,-1-1-16,-9 6 0,-2-2 15,3 0-15,3 2 0,-6-3 16,-1-5-16,6-3 0,2-1 0,4-3 16,3-2-16,3-4 0,4-2 15,3-5-15,3-4 16,4 0-16,1 0 0,9-1 0,5-1 16,2 3-16,4-1 0,9-5 15,6-1-15,0 0 0,1 0 16,4 4-16,1 3 0,6-2 15,-3-1-15,1 1 0,1 1 16,0 2-16,-1 3 0,9 4 16,2 3-16,-7 5 0,-5 2 0,-1 5 15,1 2-15,-7 2 0,-4 1 16,-5 3-16,-2 4 0,-7 1 16,-4 1-16,-5 4 0,-4 2 15,-5-3-15,-4-2 0,-5-2 16,-2-1-16,-2-3 0,-3-1 0,0-3 15,1-2-15,0-3 16,2-3-16,0-6 0,0-3 16,0-1-16,-1 1 0,0-5 0,-2-3 15,4-3-15,2-1 0,2-3 16,2-2-16,2 2 0,2 1 16,1-1-16,0-2 0,2 1 15,2 2-15,4 0 0,2-1 16,1 3-16,3 0 0,3 4 15,1 1-15,2 4 0,0 2 16,3 5-16,2 3 0,2 3 0,3 2 16,-1 5-16,1 3 15,-1 1-15,1 2 0,4 9 0,-1 4 16,-4-2-16,-4 1 0,-2-2 16,-4 0-16,-2-3 0,-1-4 15,-2 3-15,-1-2 0,-5-10 16,-1-5-16,-1-1 0,-2-4 15,0-2-15,0-2 0,-3-6 16,-3-3-16,-1-6 0,-3-6 0,2 4 16,2 3-16,0 1 0</inkml:trace>
  <inkml:trace contextRef="#ctx0" brushRef="#br0" timeOffset="224748.3354">18439 9933 0,'0'0'16,"0"0"-16,0 0 0,0 0 0,5 13 16,-6-8-16,-2 0 15,-4-3-15,-4-3 0,2 1 0,2-1 16,0 1-16</inkml:trace>
  <inkml:trace contextRef="#ctx0" brushRef="#br0" timeOffset="250369.4674">3325 11360 0,'0'0'0,"0"0"0,0 0 16,0 0-16,0 0 0,0 0 0,-3 21 16,3-21-16,0 0 0,-16 33 15,16-33-15,-15 35 0,5-16 16,-1003 3-16,2001 3 0,-1003-2 16,2 0-16,-4 6 0,2 1 15,2-1-15,1-1 0,-1 5 16,4-2-16,3-4 0,3-5 15,3-2-15,3-2 0,3-7 16,2-2-16,6 0 0,1-5 16,0-1-16,3-3 0,3-3 15,2-3-15,6-2 0,-2-3 0,1-4 16,1-3-16,-1-3 0,-1-3 16,0 1-16,-1-2 0,0-3 15,1-1-15,-5 1 0,0 1 16,-2 0-16,-5 1 0,-3-1 15,-1-1-15,-1 4 0,1 4 16,-4 1-16,-4 2 0,0 3 16,-2 0-16,-2 5 0,-2 4 15,0 2-15,-1 3 0,-2 3 16,-5 1-16,1 5 0,0 2 0,0 6 16,0 4-16,1 4 0,-1 1 15,-1 6-15,0 5 16,0 0-16,0 2 0,-4 12 0,-1 4 15,3-1-15,-2 2 0,-1 10 16,3-1-16,0 1 0,4-1 16,-4 11-16,2 2 0,0-7 15,-1-4-15,-7 24 0,2-9 16,0-14-16,3-8 0,1-2 16,1 1-16,0-13 0,2-8 0,0-7 15,1-4-15,3-4 0,0-4 16,2-8-16,0-7 0,2-6 15,-1 0-15,-4-6 16,-5-5-16,2-2 0,-3-2 0,1-9 16,2-6-16,3 9 0,2 5 0,-1 4 15</inkml:trace>
  <inkml:trace contextRef="#ctx0" brushRef="#br0" timeOffset="250553.6178">3977 11801 0,'0'0'0,"12"-1"0,4-1 16,6 1-16,2 1 0,8 0 0,7 0 16,-1 1-16,-4 2 0,-6 0 15,-4 1-15,-7 1 0,-4-1 16,-2-1-16,-2 0 0,0-1 15</inkml:trace>
  <inkml:trace contextRef="#ctx0" brushRef="#br0" timeOffset="250736.5927">3768 11978 0,'0'0'0,"0"0"16,0 0-16,0 0 0,34 7 15,-34-7-15,46 3 0,-18-2 16,3 0-16,7-1 0,1 0 15,14-3-15,0 1 0,10-5 16,-2 0-16,-13-1 0,-8 2 0,-8 2 16</inkml:trace>
  <inkml:trace contextRef="#ctx0" brushRef="#br0" timeOffset="251869.2236">5032 11172 0,'0'0'0,"0"0"16,0 0-16,0 0 0,0 0 0,-19 29 15,19-29-15,-22 33 0,10-14 16,-2 2-16,-1 5 16,0 0-16,-1 3 0,-7 10 0,-2 3 15,-4 7-15,4 1 0,-1 1 16,5 3-16,1 2 0,3-5 0,0 4 16,4-4-16,2-5 15,3-5-15,2-2 0,3-3 16,6-5-16,0-5 0,1-5 15,3-5-15,4-3 0,1-3 16,5-7-16,5-5 0,-2-1 0,2-1 16,2-3-16,1-3 0,1-2 15,2-2-15,1-3 0,0-2 16,-4 0-16,-1-2 0,-2 0 16,4-1-16,-4-1 0,-4 2 0,0 1 15,-4 0-15,-1 5 16,-4 2-16,-2-2 0,-4-1 15,0 5-15,-2 3 0,-2 3 16,-1 2-16,-1 3 0,-1 3 0,-4 3 16,0 1-16,-2 2 0,-1 1 15,4 2-15,-3 2 0,2 3 16,0 0-16,2 5 0,1-1 16,3 0-16,2-3 0,3 0 15,4 1-15,0-2 0,3-2 16,2-2-16,1-1 0,0-3 15,-1-1-15,1-5 0,2-2 16,-2-1-16,2-2 0,2-3 16,1-4-16,-5 0 0,-1-1 0,1-6 15,-2-3-15,-2 0 0,-2 1 16,-4-3-16,-2 0 0,-2 0 16,0 3-16,-2-2 0,-6 0 15,-1 1-15,0 1 0,-3 2 16,1 4-16,-1 3 0,4 0 0,-1 3 15,1 3-15,-1 2 16,2 2-16,4 1 0,-2 1 0,3 2 16,0 2-16,3 0 0,3 1 15,2 2-15,4 0 0,6 2 16,3 1-16,3-1 0,2-1 16,6-1-16,4 0 0,6-1 15,-5 0-15,4-2 0,1-2 16,-3-2-16,0-2 0,0-5 15,0-3-15,-6-2 0,-1-2 0,-3-3 16,-2-2-16,-6-1 0,-2 0 16,-7-3-16,-2 0 15,-3 0-15,-2 2 0,-7 1 0,-1-1 16,-2 6-16,1 0 0,-5 4 16,0 4-16,0 1 0,1 1 15,-1 4-15,-1 3 0,-2 4 16,2 2-16,0 5 0,-4 3 15,5 3-15,1 4 0,1 7 16,1 6-16,-1 2 0,1 1 0,-1 15 16,1 3-16,1 0 0,3-1 15,-5 14-15,-1 3 0,0-4 16,-1-3-16,-7 11 0,-1 0 16,-10 20-16,6-15 0,0-9 15,-1-5-15,1-9 0,0-5 16,-3-6-16,0-4 0,2-10 0,0-8 15,2-5-15,-2-4 16,3-5-16,0-3 0,7-8 0,8-4 16,0 0-16,1 0 15,4 0-15</inkml:trace>
  <inkml:trace contextRef="#ctx0" brushRef="#br0" timeOffset="252386.5863">5791 12579 0,'0'0'0,"9"-14"0,0-3 16,-1 2-16,0 0 0,6-8 15,3-7-15,-2 1 0,-1 1 0,-3-2 16,-2 2-16,-4 3 0,-5 3 0,-3 3 16,-3 3-16,0 6 15,-3 3-15,-3 3 16,-1 4-16,-4 4 0,-2 2 0,0 5 15,0 1-15,0 4 0,2 0 16,3 3-16,3 2 0,2 2 16,-1-2-16,5 2 0,-2 2 15,4-3-15,1 1 0,2-5 16,2-1-16,1-2 0,5-3 0,3-3 16,3-1-16,2-3 0,1-2 15,2-2-15,1-2 0,-1-3 16,-1-1-16,2-3 0,1-3 15,-1 0-15,-1-1 0,-4-2 16,0 0-16,-3 0 0,-1 2 16,-1-1-16,-1 1 0,-2 1 15,-1 2-15,-2 1 0,-1 1 16,0 3-16,-3 2 0,0 2 16,-4 2-16,1 3 0,0 4 0,-3-1 15,0 0-15,-3 2 0,-1 1 16,0 3-16,-2 1 0,2 2 15,1 2-15,0 0 0,2 0 16,0 0-16,1 1 0,2-3 16,2-2-16,3-2 0,3-2 15,6-3-15,3 0 0,3-5 16,0-2-16,-2-1 0,-3 1 0,-1 0 16</inkml:trace>
  <inkml:trace contextRef="#ctx0" brushRef="#br0" timeOffset="252719.3688">6649 11381 0,'0'0'16,"0"0"-16,0 0 0,-17 19 0,17-19 16,-19 23-16,5-4 0,1 3 15,-1 1-15,-5 12 0,1 1 16,3 0-16,-1 1 0,0 13 16,4 3-16,2-5 0,3-2 0,6 5 15,4 1-15,4-3 16,4-1-16,8 4 0,10-6 15,-3-6-15,3-7 0,5-3 16,4-4-16,-8-5 0,-9-6 0,-4-4 16</inkml:trace>
  <inkml:trace contextRef="#ctx0" brushRef="#br0" timeOffset="253052.6653">7162 11289 0,'0'0'0,"13"-4"16,7-1-16,4-1 0,3 0 0,19-1 15,16 0-15,5 1 16,-2 2-16,20 0 0,5 1 15,7 3-15,-4 1 0,10 3 16,-2 1-16,23 5 0,-18 1 0,-8-1 16,-6 0-16,-22-2 0,-13-3 15,-6-6-15,-3-4 0,-16-1 16,-10-1-16,-11-3 0,-7-3 16,-7-3-16,-3-4 0,-9 0 15,-7-1-15,13 13 0,2 3 0,3 1 16</inkml:trace>
  <inkml:trace contextRef="#ctx0" brushRef="#br0" timeOffset="253336.4113">7348 11367 0,'0'0'0,"-8"13"16,0 1-16,2 4 0,-3 5 0,-1 9 15,-4 12-15,0 1 0,1 1 16,-4 12-16,-1 3 16,4-6-16,3-3 0,-3 3 0,1-2 15,2-7-15,2-5 0,1 4 16,-1-4-16,3-11 0,-2-2 0,0-5 16,-1-5-16,1-7 15,0-1-15,-7-7 0,-6-6 16,3-3-16,-3-3 0,-2-3 15,-2-3-15,6 4 0,3 2 0,4 2 16</inkml:trace>
  <inkml:trace contextRef="#ctx0" brushRef="#br0" timeOffset="253619.8779">7342 11471 0,'0'0'0,"0"0"16,26 8-16,-11-1 0,2 1 0,7 6 16,3 4-16,0 2 0,-2 0 15,4 8-15,-4 3 0,-4-1 16,-3 0-16,-4 1 0,-2 2 16,-2-1-16,-4 0 0,-3 3 15,-3-2-15,-2-4 0,-1-4 0,-3-3 16,-1-4-16,0-4 0,-1-2 15,-3-5-15,-3-3 16,2-5-16,-2-2 0,4-5 0,4-5 16,-2 4-16,3 0 0,0 2 15</inkml:trace>
  <inkml:trace contextRef="#ctx0" brushRef="#br0" timeOffset="253836.4772">7701 11568 0,'0'0'0,"0"0"16,0 0-16,0 0 0,-7 22 0,7-22 16,-14 22-1,-2-5-15,-2 3 16,-1 0-16,0-1 0,-1 0 0,-4 2 16,-5 3-16,1-2 0,-5 2 15,2-1-15,3-5 0,5-4 0,4-5 16,3-2-16,4-6 0,3-5 15,2 2-15,0 0 16,3 1-16</inkml:trace>
  <inkml:trace contextRef="#ctx0" brushRef="#br0" timeOffset="254103.1748">7976 11355 0,'0'0'0,"0"0"0,0 0 15,0 0-15,30 1 0,-30-1 0,0 0 16,28 3-16,-22-1 0,-1 2 16,-2 2-16,-4 1 0,-2-2 15,-4 2-15,-5 3 16,2 0-16,-3 2 0,0-1 0,-2 2 16,-3 1-16,2-2 0,3 1 15,3 0-15,4 0 0,3-2 0,5 1 16,5-2-16,0-1 15,6 0-15,5-2 0,7 0 16,-3-1-16,-1 1 0,-4-2 0,-2-1 16,-3 1-16</inkml:trace>
  <inkml:trace contextRef="#ctx0" brushRef="#br0" timeOffset="254286.147">8055 11817 0,'0'0'0,"0"0"0,22 2 16,-6-2-16,4 1 0,4-1 0,4-1 15,9 0-15,2-2 0,7 0 16,-2-2-16,-2 0 0,-1-2 16,-8 2-16,-5 1 15,-6 0-15</inkml:trace>
  <inkml:trace contextRef="#ctx0" brushRef="#br0" timeOffset="254536.3069">8319 11736 0,'0'0'0,"0"0"0,0 0 0,-4 22 16,3-11-16,-2 4 0,1 3 0,-1 0 15,0 2-15,-3 4 0,1 0 16,0-2-16,1-1 0,-1-2 16,2-1-16,0-3 0,2-3 15,-3-2-15,3-2 0,1-3 16,2-5-16,4-5 0,-1-5 16,1 1-16,-2 2 0,0 0 15</inkml:trace>
  <inkml:trace contextRef="#ctx0" brushRef="#br0" timeOffset="254769.8661">8726 11601 0,'0'0'0,"0"0"0,0 0 0,0 0 16,0 0-16,1 27 0,-1-27 15,-3 26-15,3-26 0,-8 34 16,4-13-16,-2 2 0,1 1 0,-2-1 15,0 1-15,1 6 0,1 0 16,2 0-16,1-1 16,1-3-16,2-3 0,3 1 15,1-5-15,0-6 0,2-3 0,3-4 16,2-5-16,-2 1 0,-1-1 16,-3-1-16</inkml:trace>
  <inkml:trace contextRef="#ctx0" brushRef="#br0" timeOffset="254969.9083">9278 11589 0,'0'0'0,"10"-2"16,7 0-16,4 0 0,4-1 0,14-1 16,5 0-1,1-1-15,1-1 0,3-2 16,-7 1-16,3-2 0,-2 0 15,-8 0-15,-6 0 0,-6-3 0,-4 0 16,-5 3-16,-3 1 0,-2 3 16</inkml:trace>
  <inkml:trace contextRef="#ctx0" brushRef="#br0" timeOffset="255169.6365">9642 11435 0,'0'0'0,"0"0"15,0 0-15,-10 20 0,10-20 0,-5 25 16,0-7-16,1 2 0,-1 0 16,-1 7-16,-2 2 0,0-2 15,2-1-15,-1 0 0,-1 1 16,1-1-16,-2-2 0,-3 4 16,-3-2-16,2-5 0,0-4 0,3-2 15,1-5-15,3-1 0</inkml:trace>
  <inkml:trace contextRef="#ctx0" brushRef="#br0" timeOffset="255337.2686">9246 11853 0,'0'0'0,"0"0"16,29-3-16,-9 1 0,2 0 0,4 0 15,4-1-15,12-1 0,2 0 16,9-3-16,-1 0 0,-3-1 15,0 0-15,-3 1 16,-9 1-16,-10 1 0</inkml:trace>
  <inkml:trace contextRef="#ctx0" brushRef="#br0" timeOffset="255653.0667">10337 11576 0,'0'0'0,"7"2"0,4-1 0,5 3 16,1 2-16,8 1 0,0 0 16,0 1-16,0 1 0,-3-1 15,-1 0-15,-3 3 0,-3 1 16,-9 0-16,-5 1 0,-5-3 16,-5 1-16,-7 1 0,-7 0 15,-8 3-15,-1-1 0,-6 1 0,-3 1 16,2-1-16,1 0 0,-5 2 15,1-2-15,7-3 0,4-2 16,7-1-16,5-2 16,10-3-16,9-4 15,4 1-15,3-4 0,11-2 0,9-5 16,2-1-16,3-1 0,-6 2 16,-5 2-16,-4 2 0</inkml:trace>
  <inkml:trace contextRef="#ctx0" brushRef="#br0" timeOffset="255920.0211">10746 11506 0,'0'0'0,"0"0"0,0 0 0,0 0 16,-21 4-16,21-4 0,-20 9 16,20-9-16,-29 15 0,14-5 15,-2 1-15,3 1 0,1 0 0,-2 6 16,2 4-16,3-2 0,2 1 15,3 2-15,3 2 0,3-1 16,2-3-16,6 2 0,4 1 16,2-3-16,0 0 0,6 2 15,0-2-15,1-4 0,1-4 16,0-2-16,1-3 0,-1-4 16,-4-3-16,0-5 0,0-4 15,-4 2-15,-1 0 0,-5 2 16</inkml:trace>
  <inkml:trace contextRef="#ctx0" brushRef="#br0" timeOffset="256219.7162">11416 11497 0,'0'0'0,"8"8"15,3 2-15,-1 3 0,0 1 0,3 9 16,1 5-16,2 6 0,-2 0 16,-4 6-16,-4 4 15,-2-3-15,-4-1 0,-6 9 0,-3 1 16,-2-7-16,-1-1 0,-7 0 16,-5 3-16,-1 0 0,2-8 0,1-4 15,1-3-15,-1-5 16,0-2-16,2-5 0,1-1 15,5-4-15,3-3 0,3-5 16,4-2-16,0-1 0,2 0 16,0-1-16</inkml:trace>
  <inkml:trace contextRef="#ctx0" brushRef="#br0" timeOffset="256369.8975">12036 12393 0,'0'0'16,"0"0"-16,0 0 0,0 0 16,0 0-16,0 0 0,0 0 15,-27-12-15,27 12 0,0 0 16</inkml:trace>
  <inkml:trace contextRef="#ctx0" brushRef="#br0" timeOffset="259253.4351">14570 11958 0,'0'0'0,"12"-1"0,7-1 15,2 1-15,2 1 0,19-1 16,9-1-16,13 1 0,1-2 16,24 2-16,9-1 0,15 1 15,-4-2-15,20 0 0,2 0 16,32 4-16,-26 3 0,3 0 15,3 0-15,-3 0 0,-2-1 16,10 0-16,6 0 0,-24 2 0,-18 1 16,14 3-16,10 2 15,-13 3-15,-8 2 0,9-5 0,9-2 16,-16 1-16,-10-3 0,-3 4 16,-1 1-16,-9-3 0,-5-2 15,10 4-15,7 2 0,-30-3 16,-21-1-16,-4-3 0,-4-3 15,1 3-15,-1 1 0,-8-1 16,-6-1-16,-9 0 0,-8-1 0,-7-1 16,-4 1-1,-9 0-15,-3-1 0,1 0 0,3-1 16,1-1-16</inkml:trace>
  <inkml:trace contextRef="#ctx0" brushRef="#br0" timeOffset="259820.3659">14969 12687 0,'0'0'16,"0"0"-16,23-7 0,-23 7 15,27-5-15,-7 2 0,6 0 16,4 1-16,2 1 0,13 1 16,4 2-16,-1 3 0,1 1 0,10 5 15,-2 3-15,1 5 16,-10 1-16,-11 3 0,-10 3 16,-10-3-16,-10-1 0,-13 1 0,-13 2 15,-11-1-15,-8-1 0,-6 2 16,-6 1-16,-8 2 0,-1-1 15,-4 3-15,-3 1 16,10 2-16,6 0 16,11-2-16,12-7 0,18-1 0,13-2 15,6-6-15,4-5 0,20-3 16,15-2-16,-5-2 0,2-2 16,17-3-16,6-5 0,-9 1 15,-8-1-15,28-11 0,-5-6 16,-16 4-16,-14 1 0,-14 6 15,-10 3-15,-7 4 0</inkml:trace>
  <inkml:trace contextRef="#ctx0" brushRef="#br0" timeOffset="260136.4149">16023 12246 0,'0'0'16,"0"0"-16,0 0 0,23 12 0,-11-6 15,3 4-15,1 6 16,0 1-16,-1 0 0,6 13 16,2 6-16,-1 0 0,-1-1 0,2 7 15,-2-2-15,-3-1 16,-3-3-16,1 5 0,-3-3 0,-3-5 15,-2-5-15,-2-5 16,0-5-16,-2-5 0,0-4 16,-2-5-16,-2-4 0,2-4 0,-1-3 15,0 2-15,-1 0 16,0 1-16</inkml:trace>
  <inkml:trace contextRef="#ctx0" brushRef="#br0" timeOffset="260319.3287">16351 12347 0,'0'0'0,"0"0"15,0 0-15,-13 17 0,13-17 0,-16 18 16,3-4-16,-2 2 0,1 2 16,-4 3-16,-1 3 0,-7 7 15,1 0-15,-1 3 0,1 3 16,-2 5-16,2-6 0,2-1 15,4-8-15,5-5 0</inkml:trace>
  <inkml:trace contextRef="#ctx0" brushRef="#br0" timeOffset="260538.3199">16754 13127 0,'0'0'0,"14"2"0,7 1 16,10 1-16,2 0 0,12 2 0,3 0 15,5-3-15,-4-4 0,1 1 16,1 0-16,-9 0 0,-7 0 16,5-2-16,-3-2 0,-9 1 15,-7 1-15,-6 0 0</inkml:trace>
  <inkml:trace contextRef="#ctx0" brushRef="#br0" timeOffset="261035.969">17003 12886 0,'0'0'0,"0"0"0,0 0 15,-5 29-15,5-29 0,-6 31 16,3-11-16,0 4 0,0 1 0,1 10 16,1 4-16,-1-5 0,0-1 15,2 7-15,2-2 0,1 0 16,0-1-16,1-6 0,0-3 16,4-8-16,2-5 0,-2-3 15,-2-2-15,0-2 0</inkml:trace>
  <inkml:trace contextRef="#ctx0" brushRef="#br0" timeOffset="261304.5119">17687 13009 0,'0'0'0,"0"0"16,0 0-16,-2 34 0,-1-18 0,0 5 16,-1 7-16,-3 8 0,0 1 15,-1 6-15,-3 5 0,-2 9 16,1-4-16,-4 13 0,-2 2 16,2-8-16,0-5 0,-3 3 15,0-7-15,-3-7 0,-3-6 0,4-7 16,6-8-16,4-7 0</inkml:trace>
  <inkml:trace contextRef="#ctx0" brushRef="#br0" timeOffset="261787.6937">15088 11029 0,'0'0'0,"0"0"0,42-7 0,-14 4 16,3 3-16,10 2 0,4 3 0,6 3 16,-2 3-16,2 4 0,-8 1 15,-10 3-15,-7 1 0,-12 4 16,-7 1-16,-9 3 0,-8-1 16,-11 2-16,-9 2 0,-4-5 15,-5-1-15,-7 5 0,-1 2 16,2-4-16,2-2 0,5-3 15,4 0-15,7-5 0,8 0 0,5-4 16,7-2 0,14-5-16,11-6 15,0-3-15,3-3 0,7-3 0,8-3 0,0-3 16,3-1-16,1-4 0,2-1 16,1-5-16,-5 0 0,-10 6 15,-7 5-15,-4 4 0</inkml:trace>
  <inkml:trace contextRef="#ctx0" brushRef="#br0" timeOffset="262087.1271">15970 10612 0,'0'0'0,"0"0"0,0 0 15,19 19-15,-19-19 0,18 23 0,-7-6 16,1 0-16,1 0 0,2 11 16,1 4-16,-3-1 0,-1-1 15,3 7-15,-1-1 0,-2-4 16,-2-3-16,-2-1 0,-2-1 16,0-5-16,-3-2 0,0-4 15,0-3-15,-2-3 0,0-4 16,-3-6-16,-2-5 0,1-3 15,0-1-15,0 3 0,1 0 16,0 2-16</inkml:trace>
  <inkml:trace contextRef="#ctx0" brushRef="#br0" timeOffset="262254.124">16134 10583 0,'0'0'0,"0"0"16,0 0-16,0 0 0,0 0 0,-26 14 15,26-14-15,-23 19 0,11-7 16,-4 2-16,-1 4 16,-1 0-16,0 0 0,-5 10 0,1 2 15,1 1-15,1 1 0,3-4 16,2-6-16,3-3 0</inkml:trace>
  <inkml:trace contextRef="#ctx0" brushRef="#br0" timeOffset="262469.8188">16549 11297 0,'0'0'0,"14"0"0,7 0 15,4 3-15,2 0 0,14 1 16,13 0-16,-3-3 0,-3-2 0,11 0 15,-2-1-15,-1-2 0,-10-2 16,-10 2-16,-10 0 16,-6 1-16</inkml:trace>
  <inkml:trace contextRef="#ctx0" brushRef="#br0" timeOffset="262702.6091">17541 11103 0,'0'0'0,"0"0"16,2 26-16,-2-9 0,0 5 0,-1 9 16,-1 5-16,-1 2 0,0 3 15,-1 15-15,0 5 0,-2 12 16,1-1-16,-2 2 0,-1 1 15,2-8-15,0-16 0,3-14 16</inkml:trace>
  <inkml:trace contextRef="#ctx0" brushRef="#br0" timeOffset="295957.5897">2361 7752 0,'0'0'0,"-2"14"0,1 5 16,1 7-16,0 2 0,3 15 15,-1 7-15,1 13 0,2 2 0,-1 13 16,-2-3-16,-1-2 0,2-1 16,-3 10-16,-1 0 0,-7 31 15,1-9-15,-2-1 0,0-1 16,2-8-16,3-8 0,-3 0 16,-4 0-16,0-6 0,-3-5 0,4 0 15,4 0-15,-1-5 0,0-5 16,-4 1-16,-2-1 0,3-11 15,0-10-15,4-5 0,1-3 16,-3-9-16,-1-7 0,1-8 16,1-4-16,6-3 0,4-2 0,-3-1 15,0 2-15,0-4 0,1 2 16,-1-2-16,4-1 0,0 1 16,0-1-16,0-1 0,3 1 15,-1 0-15,2-1 0,0-4 16,0-2-16,-1 1 0,2 0 15,3-2-15,1-2 0,3 0 16,0 2-16,4-3 0,2-3 16,0 1-16,0-1 0,4 3 15,2 1-15,2 2 0,-1 1 0,3 0 16,2 1-16,1 0 0,-1 1 16,9-2-16,4 3 15,0-1-15,-2-2 0,5 2 0,3 0 16,1 1-16,0 1 0,12-2 15,0-1-15,-3 1 0,1 0 16,12 1-16,-1 2 0,-1 0 16,-2 1-16,11 0 0,-1 0 15,21-1-15,-8-1 0,-3 3 16,-1 4-16,-3-1 0,-2 0 0,4 1 16,1 0-16,0-3 0,-4-2 15,10-2-15,6-2 0,-1-1 16,0-3-16,1 7 0,-1 4 15,-1 1-15,-3 2 0,5-4 16,5-2-16,3-2 0,-1-1 16,1 6-16,2 5 0,-4-1 15,-1-1-15,5 0 0,5 0 16,-3-1-16,-1-2 0,6 0 0,1-1 16,-1 1-16,0 3 0,4 2 15,2 1-15,-3-5 0,-2-2 16,4 3-16,1-1 0,-5 1 15,-2 0-15,5 2 0,5 0 16,-2 0-16,0-1 0,2 0 16,2 3-16,-1-1 0,0 2 0,2-4 15,0-1-15,-6-1 16,-4 1-16,9-2 0,7 1 16,-7 1-16,-4 2 0,5 1 15,4 1-15,2-2 0,1 0 0,-2-3 16,1 1-16,-7-1 0,-4 1 15,5 0-15,4 1 0,-6 2 16,-2 1-16,4 0 0,3-2 16,-4 2-16,-2 0 0,3 0 15,4 2-15,-3-1 0,0 2 0,-1-1 16,1 0-16,-4-2 0,-2 0 16,1-3-16,1 1 0,-7 2 15,-5 2-15,1-1 0,0 1 16,-5-2-16,-5 1 0,1-1 15,1 2-15,0 0 0,-1 1 0,1 1 16,-1 1-16,-7-1 16,-5-1-16,8 2 0,4 2 15,-7-7-15,-8-3 0,1 0 0,-1 3 16,-4 2-16,0 4 0,-2-1 16,0-1-16,-2 2 0,-2 0 15,0 0-15,-1-2 0,-3 1 16,-4 1-16,1 1 0,0 2 15,-1-3-15,-1-4 0,-5 3 16,-6 1-16,-7 0 0,-6-1 16,1-1-16,5-1 0,-9 1 15,-5-1-15,1-2 0,0 1 16,-4-4-16,-2-2 0,0 0 16,1 1-16,-7-2 0,-4 1 0,0-3 15,0-1-15,-3 0 0,-2 0 16,-4-1-16,-4-2 0,0-1 15,-2-1-15,3-4 0,3-1 16,-6 0-16,4-3 0,0-6 16,2-4-16,-3 1 0,0-2 0,1-7 15,-1-4-15,2 1 0,0-2 16,-3-5-16,-2-2 0,0-2 16,0-1-16,-2-10 0,-3-3 15,0 5-15,-1 0 0,-2-2 16,1-1-16,-1-3 0,1-1 15,0-25-15,1 8 0,-3 15 16,0 8-16,-2-6 0,1-2 16,-1-2-16,2 1 0,-5 4 15,-2 2-15,1 7 0,-1 8 16,1-6-16,-1-2 0,0 4 16,-1 4-16,-1 1 0,0 1 15,-1 5-15,2 3 0,-4 1 16,-1-1-16,-2 4 0,0 3 0,-5 0 15,-4 2-15,-2 4 0,-2 3 16,10 8-16,0-2 0,-2 2 16,-3 2-16,-4 0 0,-4 0 15,5 3-15,1 1 0,-2 2 16,-2 1-16,-6 1 0,-3 1 0,-2 2 16,1 3-16,-3-3 0,-2-1 15,-3 0-15,-1-1 0,-4 1 16,0 0-16,-6-2 0,-5-2 15,-2-1-15,-3 0 0,-10 0 16,1-2-16,-1 2 0,0 1 16,-36-6-16,5-3 0,11 0 15,5-2-15,2 4 0,1 2 16,2-3-16,2-1 0,-8-3 0,-2-3 16,1 2-16,2-1 0,-1 4 15,-2 0-15,0-2 0,-2-1 16,-10 0-16,-6 3 0,5-2 15,4 2-15,1-2 0,0-1 16,0 0-16,-1 0 0,-11 0 16,-6 0-16,5-1 0,4-1 15,-7 0-15,-4 0 0,1 1 16,1 0-16,-9 2 0,-4 1 16,4-1-16,3 2 0,-6 0 15,-4 2-15,4-1 0,2-1 0,-8 1 16,-5-1-16,1 3 0,0 0 15,-2-2-15,-3 0 0,7 2 16,3 0-16,-2 3 0,-2 3 16,-1-2-16,-2-2 0,-6 2 15,-3 1-15,9-1 0,4 0 0,-1 2 16,-1 2-16,0 0 0,2 0 16,-7-1-16,-3-3 0,9 3 15,7 2-15,-6 3 0,-4 2 16,-1-1-16,-2-1 0,2 0 15,1-2-15,7 1 0,6-1 0,-3-1 16,-6-1-16,7 3 16,4 2-16,3-3 0,0-1 15,6-1-15,5 0 0,-7-2 0,-1 0 16,5 3-16,2 1 0,-6-1 16,-5-1-16,9 4 0,6 2 15,-7 0-15,-3 0 0,3 1 16,6 2-16,-1-1 0,0 1 15,2-2-15,2 1 0,1 0 16,2 2-16,7-3 0,7-1 0,-9-1 16,-1-1-16,6-1 15,5 3-15,2-5 0,-1-2 16,7 2-16,5 3 0,-3-2 16,0 1-16,8 1 0,6 2 0,-4-4 15,0-2-15,1 1 0,6 2 16,-3 2-16,1 1 0,6-1 15,5-1-15,3-1 0,-1-2 16,2 2-16,-1 0 0,0-1 16,1 0-16,4 1 0,2-2 0,0 7 15,0 4-15,5-5 0,5-1 16,0-3-16,2 0 0,1 1 16,1 0-16,2 0 15,2-1-15,11 1 0,3-2 0,3 1 16,1-1-16,5 0 0,3-1 0,0 0 15,0 0-15,1 2 0,-1-2 16,2 1-16</inkml:trace>
  <inkml:trace contextRef="#ctx0" brushRef="#br0" timeOffset="297822.2921">21365 6866 0,'0'0'0,"0"0"0,0 0 0,0 0 16,0 0-16,0 0 16,0 0-16,-28 11 0,28-11 15,-25 22-15,6-4 0,0 1 16,-1 2-16,-5 8 0,-1 4 15,1 1-15,2 2 0,-4 10 0,0 2 16,4-1-16,2-2 0,-2 11 16,2-1-16,5-5 0,5-4 15,6 7-15,6-5 0,5-3 16,1-4-16,5-2 0,4-1 16,-1-7-16,1-4 0,2-2 0,3-1 15,1-4-15,2-3 0,-1-6 16,0-4-16,2-3 0,3-3 15,-7 0-15,-6-1 0,-3 1 0</inkml:trace>
  <inkml:trace contextRef="#ctx0" brushRef="#br0" timeOffset="298087.6392">21698 7324 0,'0'0'0,"0"0"15,0 0-15,0 21 0,0-21 16,-3 26-16,1-8 0,0 1 16,-1 0-16,-1 1 0,1 4 15,-1 3-15,-1-1 0,1-1 16,-1 2-16,1-4 0,0 0 15,0-2-15,1 0 0,0-1 16,0-1-16,1-3 0,0-3 16,0-2-16</inkml:trace>
  <inkml:trace contextRef="#ctx0" brushRef="#br0" timeOffset="298260.4055">22023 7600 0,'0'0'0,"0"0"16,0 0-16,0 0 0,0 0 0,0 0 15,20 22-15,-20-22 0,19 17 16,-19-17-16,19 13 0,-19-13 0</inkml:trace>
  <inkml:trace contextRef="#ctx0" brushRef="#br0" timeOffset="298869.7832">22800 7367 0,'0'0'0,"0"0"0,0 0 15,0 0-15,-1-21 0,1 21 0,0 0 16,-10-18-16,4 12 0,-3 1 15,-4 1-15,0 1 0,0 1 0,-2 3 16,-4 1-16,0 2 16,-1-1-16,-3 6 0,1 2 15,2 1-15,2 1 0,2 2 0,2 2 16,0-1-16,2 1 0,2 0 16,3 3-16,0-2 0,3-2 15,1 0-15,3 1 0,0-1 16,2-3-16,0-3 0,1-2 15,0-1-15,2 0 0,4-4 0,3-2 16,3-2-16,5-2 0,1-4 16,2-2-16,0-1 15,1-1-15,6-2 0,-1-2 0,-4 1 16,-4 0-16,-1-1 16,-1-1-16,-4 1 0,-2 1 0,0 1 15,-4 0-15,0 2 0,-1 2 16,-2 1-16,-2 3 0,-1 1 0,-1 0 15,0 2-15,-2 2 0,0-3 16,0 3-16,-3 5 16,1 0-16,-1 2 0,0 1 0,-2 2 15,1 2-15,0 1 0,1-1 16,-1 7-16,0 3 16,1-3-16,1 0 0,0-1 0,-1-1 15,2-3-15,0-1 0,0-2 16,0-2-16,0-2 0,0 0 15,0-2-15,0-2 0,1-3 16,0 3-16,0-3 0,0-5 16,-1-2-16,-2-2 0,2 0 0,0 2 15,0 1-15</inkml:trace>
  <inkml:trace contextRef="#ctx0" brushRef="#br0" timeOffset="299120.2473">23223 7128 0,'0'0'0,"7"5"16,2 2-16,1 2 0,0 2 0,4 7 16,1 5-16,0 1 15,-1 3-15,0 8 0,-1 3 16,-6 0-16,-2 2 0,-5 1 0,-5 3 15,-1 4-15,-3-5 0,-6 1 16,-4 0-16,-3-5 0,-3-2 16,-4 7-16,-2-2 0,0-4 0,-1-5 15,9-8-15,5-7 0,5-3 16</inkml:trace>
  <inkml:trace contextRef="#ctx0" brushRef="#br0" timeOffset="300172.2887">26590 6099 0,'0'0'16,"0"0"-16,0 0 0,0 0 16,0 0-16,0 0 0,0 0 0,0 0 15,0 0-15,0 0 0,0 0 16,0 0-16</inkml:trace>
  <inkml:trace contextRef="#ctx0" brushRef="#br0" timeOffset="301105.8121">25279 10851 0,'0'0'0,"0"0"0,0 0 16,0 0-16,0 0 0,-12-17 16,12 17-16,0 0 0,-16-6 0,5 8 15,-4 3-15,1 2 0,0 2 16,-2 4-16,0 3 16,-2 3-16,-1 1 0,-4 10 0,1 6 15,3-2-15,3 1 0,-2 14 16,3 3-16,3-1 0,2-1 0,1 10 15,3 2-15,2-4 0,1-1 16,-2 12-16,1 0 16,1-5-16,0-4 0,-1 9 0,0 0 15,-2-9-15,1-7 0,-11 25 16,-3-6-16,1-12 0,0-8 16,-5-6-16,-3-4 0,6-8 15,2-5-15,-5 1 0,-4 1 16,0-10-16,-3-8 0,-1-2 15,-2-4-15,10-6 0,-5-1 0,-3-5 16,-1-7-16,4-7 0,0-7 16,8 7-16,6 6 0,4 3 15</inkml:trace>
  <inkml:trace contextRef="#ctx0" brushRef="#br0" timeOffset="301304.1091">24606 11433 0,'0'0'0,"0"0"0,25-2 16,-25 2-16,37-1 0,-11 1 0,6 0 16,13 2-16,4 1 0,0 0 15,3 1-15,10 1 0,-4-1 0,-3-1 16,-12 0-16,-8 0 0</inkml:trace>
  <inkml:trace contextRef="#ctx0" brushRef="#br0" timeOffset="301636.7928">25707 10892 0,'0'0'0,"0"0"15,0 0-15,-25 14 0,25-14 0,-29 22 16,12-6-16,-1 2 0,0 2 16,-5 8-16,0 5 0,3-1 15,2 1-15,0 10 0,2 3 16,4-4-16,2 1 0,3 8 15,3 1-15,3-4 0,3-2 0,4-4 16,2-2-16,0-5 0,2-4 16,5 2-16,1-4 15,0-7-15,-1-6 0,-1-7 0,1-5 16,-5-1-16,-3-2 0,-1 0 16</inkml:trace>
  <inkml:trace contextRef="#ctx0" brushRef="#br0" timeOffset="301987.1576">25612 11230 0,'0'0'0,"0"0"0,0 0 16,20-5-16,-20 5 0,32-5 15,-10 3-15,1 0 0,2 0 16,1 2-16,2 2 0,5 3 15,-1 1-15,-4 1 0,-2 2 16,-5 1-16,-4-2 0,-5 3 0,-7 0 16,-7 0-16,-5 1 0,-4 2 15,-4 1-15,-4-2 0,-3-1 16,-6 6-16,1 0 0,1-3 16,2 0-16,0-1 0,1 0 15,4 0-15,5-2 0,3-2 16,4 0-16,4-2 0,2 1 0,7-3 15,7-1-15,5-3 16,4 0-16,7-5 0,6 0 16,0-1-16,1-4 0,-8 2 0,-5 2 15,-4-1-15</inkml:trace>
  <inkml:trace contextRef="#ctx0" brushRef="#br0" timeOffset="302187.1497">26161 11357 0,'0'0'0,"0"0"15,0 0-15,28 0 0,-28 0 16,33 1-16,-10 0 0,1 0 16,1 0-16,9 1 0,1-1 15,-3 0-15,-3 2 0,-4-4 16,-2-2-16,-3 1 0,-3 0 0,-3 0 15</inkml:trace>
  <inkml:trace contextRef="#ctx0" brushRef="#br0" timeOffset="302453.5169">26796 11198 0,'0'0'0,"0"0"15,0 0-15,13 18 0,-13-18 0,16 22 16,-6-5-16,1-1 0,1 2 16,7 7-16,1 3 0,-2 0 15,0 1-15,2 8 0,-2-1 16,-4-1-16,-2-3 0,-1-1 16,-1 0-16,-1-4 0,-3-3 15,0-5-15,-2-3 0,0-4 16,-2-1-16,-2-5 0,0-6 15,-2 1-15,2-1 0,-3 0 16</inkml:trace>
  <inkml:trace contextRef="#ctx0" brushRef="#br0" timeOffset="302720.637">27032 11208 0,'0'0'0,"0"0"0,0 0 16,0 0-16,0 0 0,0 0 0,-18 24 16,18-24-16,-19 23 0,19-23 15,-24 28-15,9-11 16,0 2-16,-4 2 16,-2-1-16,1-1 0,2-2 0,-6 5 15,3-1-15,3-3 0,0 0 16,2-4-16,1-1 15,1-4-15,0-4 0,0-2 0,1-3 16,2 2-16,2-2 16,2 1-16</inkml:trace>
  <inkml:trace contextRef="#ctx0" brushRef="#br0" timeOffset="302986.817">27215 11109 0,'0'0'0,"0"0"16,0 0-16,18 19 0,-18-19 0,20 20 15,-7-3-15,-1 1 0,0 3 16,2 8-16,-3 4 0,-3-1 16,0 1-16,-2 8 0,-4 0 15,-2-1-15,-3-3 0,-3-2 16,-3-2-16,-2-2 0,-3-2 0,-5 1 15,0-3-15,4-6 0,2-2 16,-3-6-16,-1-4 0,1-5 16,3-4-16,4 0 15,1 0-15,2 0 0</inkml:trace>
  <inkml:trace contextRef="#ctx0" brushRef="#br0" timeOffset="303186.729">27577 11322 0,'0'0'0,"10"-1"16,6 0-16,5 1 0,5 0 0,10 1 15,3 0-15,1 1 0,2-1 16,8 4-16,-2 2 0,5-1 16,-4-3-16,-8 2 0,-5-2 15,-6-3-15,-5-3 0,-5-1 16,-5 2-16,-2 0 0</inkml:trace>
  <inkml:trace contextRef="#ctx0" brushRef="#br0" timeOffset="303420.5835">27954 11151 0,'0'0'0,"0"0"15,0 0-15,0 0 0,0 0 0,-9 22 16,9-22-16,-3 24 0,3-24 16,-7 32-16,5-14 15,0 2-15,0-1 0,-1 2 0,1 2 16,0 1-16,0 2 0,-1 5 16,-1 0-16,1-6 0,1-3 0,-1-3 15</inkml:trace>
  <inkml:trace contextRef="#ctx0" brushRef="#br0" timeOffset="303886.4516">28921 10997 0,'0'0'0,"0"0"0,0 0 16,2-21-16,-2 21 0,-2-19 0,2 19 16,-9-24-16,1 13 0,-3 2 15,-3 0-15,-1 2 0,-1 2 0,-8-1 16,-3 2-16,2 3 16,1 3-16,0 5 0,-1 5 15,3 1-15,1 3 0,-1 8 16,3 4-16,4 3 0,3-1 0,3 5 15,4 5-15,0 1 16,2 0-16,2 12 0,2 3 16,0-3-16,0 1 0,2 11 15,2 1-15,-3-5 0,-1-4 0,0 10 16,-1 0-16,-3-8 0,-4-6 16,-2 0-16,0 0 0,-2-7 15,-1-5-15,-5 16 0,1-7 16,-1-14-16,-2-9 0,-3-5 15,-2 0-15,9-13 0,-1-1 0,-4-2 16,-3-1-16,-4-5 16,-3-1-16,-8-10 0,-7-5 15,6-3-15,5-1 0,5 3 0,8 5 16,7 3-16</inkml:trace>
  <inkml:trace contextRef="#ctx0" brushRef="#br0" timeOffset="304069.7564">28432 11371 0,'0'0'0,"16"1"0,2 1 0,1 0 0,2 2 15,11 1-15,4 1 16,5 3-16,0 2 0,-8-2 15,-5-3-15,-6 0 0</inkml:trace>
  <inkml:trace contextRef="#ctx0" brushRef="#br0" timeOffset="304387.0019">29219 11084 0,'0'0'0,"0"0"0,0 0 16,-18 14-16,18-14 0,-18 19 15,6-5-15,-1 2 0,0 1 0,-5 8 16,-1 4-16,4-1 15,2 0-15,2 3 0,3 4 16,0 6-16,3-3 0,4 1 0,4 1 16,2-2-16,3-2 0,4 2 15,1-5-15,-2-7 0,-2-6 0,-2-4 16</inkml:trace>
  <inkml:trace contextRef="#ctx0" brushRef="#br0" timeOffset="304719.8652">29394 11229 0,'0'0'0,"0"0"0,0 0 0,0 0 15,14-18-15,-14 18 0,10-11 16,-4 7-16,-1 0 0,2 2 15,0 0-15,1 3 0,0 3 0,0 4 16,-1 2-16,1 2 0,-1 1 16,-1 1-16,1 3 15,1 4-15,-2 1 0,2-1 0,2 3 16,0 0-16,-1-2 0,0 2 16,3 1-16,-3-2 0,1-2 15,4 4-15,-1-3 0,-1-3 0,-1-4 16,1-3-16,0-1 15,-4-4-15,-1-1 0,1-6 0,2-4 16,-2 1-16,-1 1 16,-2-1-16</inkml:trace>
  <inkml:trace contextRef="#ctx0" brushRef="#br0" timeOffset="305004.4626">29714 11141 0,'0'0'0,"0"0"16,0 0-16,0 0 0,0 0 0,0 0 15,-20 25-15,20-25 0,-17 25 16,17-25-16,-24 32 0,8-16 16,0 0-16,-2 1 0,0 3 15,-6 3-15,2 1 0,-1-2 16,0-2-16,1-1 15,0 0-15,-2 2 0,3-3 0,3-3 16,4-2-16,3-3 0,2-2 16,2-5-16,2-3 0,1-4 15,3-4-15,1 2 0,0 0 16,0 2-16</inkml:trace>
  <inkml:trace contextRef="#ctx0" brushRef="#br0" timeOffset="305253.7673">29949 11111 0,'0'0'0,"0"0"16,0 0-16,0 0 0,18 22 0,-18-22 16,17 25-16,-7-7 0,-1 4 0,0 0 15,-1 2-15,0 2 16,-2 1-16,-2 7 0,-5 0 15,-3 0-15,-1-1 0,-6 7 16,-3-1-16,-2-2 0,-3 0 0,-5-2 16,-6 0-16,-5 3 0,1-2 15,7-9-15,6-5 16,5-6-16</inkml:trace>
  <inkml:trace contextRef="#ctx0" brushRef="#br0" timeOffset="305620.1016">28179 12618 0,'0'0'0,"0"0"0,24-2 16,-24 2-16,35-5 0,-8 3 15,6 2-15,11 1 0,2 0 16,10 3-16,-2 1 0,-5 2 0,-3 1 16,1 3-16,-9 0 0,-8-3 15,-7-1-15,-5-2 0</inkml:trace>
  <inkml:trace contextRef="#ctx0" brushRef="#br0" timeOffset="305803.2204">27987 12904 0,'0'0'0,"0"0"15,0 0-15,36-2 0,-13 0 0,6 0 16,8 2-16,13 0 0,4 2 16,14 2-16,-1 1 0,-4 1 15,-4 1-15,-1-2 0,-14-1 16,-9 0-16</inkml:trace>
  <inkml:trace contextRef="#ctx0" brushRef="#br0" timeOffset="306337.0528">29201 12568 0,'0'0'16,"0"0"-16,25 0 0,-6 1 0,2 1 16,4 2-16,4 1 15,10 4-15,0 0 0,5 2 0,-4 3 16,-6 0-16,-3 0 0,-6 3 16,-4 2-1,-11 1-15,-9 2 16,-5-3-16,-5-3 0,-12 0 0,-11 0 15,-3-3-15,-3-2 0,-10 2 16,-2 0-16,6 1 0,3 1 0,-2 1 16,5 0-16,7-4 0,7-1 15,3 0-15,2-1 0,7 0 16,5 1-16,11-2 0,6-1 16,3 0-16,3-1 0,19 0 15,12 2-15,0 0 0,1 2 0,6-2 16,3-3-16,0 0 0,-8-1 15,-8 0-15,-12-3 16,-8 1-16</inkml:trace>
  <inkml:trace contextRef="#ctx0" brushRef="#br0" timeOffset="306920.4751">30186 12848 0,'0'0'15,"0"0"-15,0 0 0,0 0 16,5-25-16,-5 25 0,-3-18 0,3 18 16,-8-19-16,1 9 15,-2 0-15,0 2 0,-2 1 0,-3 1 16,-1 2-16,-2 0 0,1 1 16,-6 3-16,0 5 15,-1 1-15,-1 3 0,2 1 0,1 2 16,3 1-16,0 1 0,3 2 15,1 3-15,3-1 0,2 1 16,3 4-16,3-2 0,1-3 16,2-1-16,3-4 15,0-1-15,4-4 0,4 1 16,0-2-16,0-2 0,1-2 16,2-3-16,2-2 15,-1 0-15,2-5 0,0-2 16,0 0-16,-1-1 0,-1-2 15,-2-1-15,1-4 0,-2 1 0,-1 0 16,0 0-16,-2 1 16,0 1-16,-1-1 0,-1 0 0,-1 6 15,-1 1-15,0 2 16,-2 0-16,0 1 0,0 0 0,-2 2 16,-1 3-16,0 0 0,0 3 15,-2 2-15,-1 3 0,0-1 16,0 1-16,-1 1 0,1 2 15,0 1-15,-1 2 0,0 4 0,0 1 16,0 0-16,2 0 0,1 2 16,1 3-16,1-2 0,1 1 15,2 2-15,1-1 0,1-2 16,0 1-16,3 3 16,1-1-16,-4-2 0,-5-1 0,0-4 15,0-3-15,0-4 0</inkml:trace>
  <inkml:trace contextRef="#ctx0" brushRef="#br0" timeOffset="307587.1999">24771 10253 0,'0'0'0,"0"0"15,0 0-15,0 0 0,0 0 0,0 0 16,0 0-16,-4 32 16,4-32-16,-5 37 0,2-9 0,0 4 15,-1 2-15,2 18 0,1 6 16,-1-1-16,0 2 0,1 21 16,0 19-16,-1-3 0,0-4 15,0 18-15,0 15 0,0-12 16,-1-8-16,-7 48 0,-3-7 15,2-24-15,1-16 0,-1 3 16,0 2-16,-2-8 0,0-5 0,0 2 16,-1 1-16,3-11 0,1-8 15,-7 0-15,-5-3 16,6-11-16,5-8 0,5-7 0,3-3 16,1-15-16,2-9 0,2-12 15,2-9-15,-2-6 0,0-3 0,5-16 16,2-13-16,5-17 0,2-11 15,-3 19-15,-6 13 0,-1 9 16</inkml:trace>
  <inkml:trace contextRef="#ctx0" brushRef="#br0" timeOffset="308786.8496">24978 10078 0,'0'0'0,"21"-4"0,6-1 0,-3 1 15,5 1-15,20-2 0,23-5 16,3 0-16,3 1 0,27-1 16,25-1-16,4 1 0,-14 4 0,59-3 15,-7 3-15,-22 4 0,-15 4 16,6 1-16,3 1 0,-8-1 16,-6 0-16,11 2 0,8 5 15,-10-3-15,-7-1 0,9 0 16,8 2-16,-20 0 0,-13 0 0,13-1 15,9 0-15,-15 0 0,-8 1 16,8-1-16,7 3 16,-15 2-16,-10 2 0,6-2 0,6-4 15,-16 2-15,-10-2 0,-1 4 16,2 2-16,-15 0 0,-9 0 0,2-1 16,-1-2-16,-9 1 15,-6-1-15,2 6 0,2 2 16,-8-1-16,-7-2 0,1 2 15,0 3-15,-7-1 0,-7 1 0,-1 4 16,-1 3-16,-5 0 0,-3 0 16,-4 6-16,-1 4 0,-6 1 15,-1 0-15,-2 7 0,-1 6 16,1-1-16,0-3 0,-2 11 16,-2 7-16,-1-2 0,0-3 15,-1 15-15,0 10 0,-2-6 16,-3-5-16,3 13 0,2 11 15,-2-9-15,-1-2 0,-3 10 16,-2 10-16,3-7 0,1-6 16,-2 12-16,-1 8 0,3-12 15,0-7-15,-4 9 0,-2 5 0,-1-9 16,0-8-16,-2 7 0,-2 5 16,3-12-16,1-9 0,-2-3 15,-1-1-15,1-8 0,2-7 16,3 3-16,-1 1 0,-3-16 15,-3-10-15,0-2 0,-2-3 16,4-4-16,1-2 0,-1-10 16,0-5-16,2-5 0,1-3 0,1-3 15,0-1-15,-3-3 0,-2 0 16,-13-12-16,-6-7 0,3 3 16,3 2-16,-6-5 0,-5-3 15,-2-4-15,0 1 0,-14-5 16,-9-4-16,19 9 0,-4 0 0,-33-16 15,-5-1-15,4 7 0,4 5 16,-18-9-16,-13-3 16,5 0-16,4 0 0,-18 1 0,-11-2 15,9 11-15,6 7 0,-18-7 16,-11-6-16,6 4 0,5 3 16,-16 6-16,-10 5 0,8-2 15,5-2-15,0 5 0,2 5 16,14-1-16,9-1 0,-15 6 15,-10 2-15,17 1 0,12-2 0,-3 4 16,-1 4-16,-5 2 16,-4 1-16,15-4 0,9-3 15,21 0-15,16 1 0,-8 0 0,-7 1 16,10 0-16,8-3 0,-1 2 16,0 1-16,10 2 0,7 0 15,4-1-15,2-1 0,8 3 16,3 2-16,5-4 0,4-5 0,4 1 15,4 0-15,2 0 16,1 0-16,4 3 0,3 2 0,3-1 16,2 0-16,0 0 0,0-3 15,0 3-15,0 5 0,1-2 16,2-1-16,2 3 0,3 4 16,4-4-16,2-1 0,-4 0 15,-2-2-15,-3-1 0</inkml:trace>
  <inkml:trace contextRef="#ctx0" brushRef="#br0" timeOffset="309459.4359">18984 9133 0,'0'0'0,"0"0"0,0 0 16,0 0-16,0 0 0,-14-17 15,12 15-15,2 2 0,-2-1 0,2 1 16,0 0-16,0 0 0</inkml:trace>
  <inkml:trace contextRef="#ctx0" brushRef="#br0" timeOffset="309631.087">18946 9192 0,'0'0'0,"0"0"16,0 0-16,0 0 15,0 0-15,0 0 0,0 0 0,3 21 16,-3-21-16,0 0 0</inkml:trace>
  <inkml:trace contextRef="#ctx0" brushRef="#br0" timeOffset="323453.4846">8245 13936 0,'0'0'0,"0"-6"0,0-3 0,-1-1 15,-1-1-15,-2-4 0,-3-1 16,-1 1-16,-3 2 0,-2 1 15,-2 2-15,-2 2 0,0 0 0,-4 5 16,-4 3-16,2 2 16,-1 3-16,-5 6 0,0 7 15,1 0-15,-1 3 0,2 7 0,0 8 16,1 6-16,4 0 0,4 8 16,0 7-16,3 2 0,1 2 15,0 16-15,7 4 0,0 6 16,4-5-16,2 41 0,1-6 15,-2-12-15,0-9 0,0 2 16,0 1-16,-5-12 0,-2-7 0,-7 4 16,-4 4-16,1-10 15,1-6-15,-2-2 0,-1-1 0,-2-15 16,-2-10-16,-8-5 0,-4-3 16,-1-7-16,1-5 0,-10-10 15,-4-7-15,-3-7 0,0-4 0,-10-15 16,-5-10-16,9-1 15,3-1-15,19 9 0,11 7 0,10 5 16</inkml:trace>
  <inkml:trace contextRef="#ctx0" brushRef="#br0" timeOffset="323653.905">6933 14568 0,'0'0'0,"20"-3"16,3 0-16,-2-1 0,1 0 0,15-2 16,6 0-16,14 0 0,4 0 15,11 2-15,0 1 0,-6 2 16,-3-2-16,5 1 0,0 1 16,-18 1-16,-12-1 0,-9 1 15</inkml:trace>
  <inkml:trace contextRef="#ctx0" brushRef="#br0" timeOffset="323903.7595">8253 14255 0,'0'0'15,"0"0"-15,0 0 0,-9 22 0,9-22 16,-9 30-16,2-8 0,-1 2 16,-1 0-16,-1 12 0,0 3 15,3 2-15,0-3 0,2 11 16,4 0-16,2-3 0,3-4 16,-3-2-16,1-8 0,0-8 15</inkml:trace>
  <inkml:trace contextRef="#ctx0" brushRef="#br0" timeOffset="324254.1037">8541 14465 0,'0'0'0,"0"0"16,0 0-16,14-18 0,-8 12 0,-1 1 15,1-1-15,-1 1 16,1-1-16,0 3 0,2 1 16,0 3-16,0 2 0,2 5 15,0 4 1,1 4-16,0 2 0,3 6 0,-3 0 16,1 6-16,0 2 0,1 0 15,1-2-15,7 9 0,4-1 16,-2-4-16,-1-5 0,5 5 15,2-1-15,-2-6 0,-2-3 0,0-6 16,2-5-16,-6-3 0,-3-5 16,1-8-16,1-6 15,-3-4-15,-6-3 0,-2 3 0,-1 3 16,-2 3-16</inkml:trace>
  <inkml:trace contextRef="#ctx0" brushRef="#br0" timeOffset="324503.8722">9024 14360 0,'0'0'0,"0"0"0,0 0 15,0 0-15,-19 21 0,19-21 16,-20 21-16,8-6 0,-1 2 16,-4 1-16,-3 3 0,-1 1 15,-1 3-15,-6 7 0,-1 2 16,-5 5-16,1-4 0,2-1 15,0 0-15,4-3 0,3-3 0,-4 1 16,0-4 0,5-6-16,4-4 0,4-3 0,3-5 0,3-7 15,0-4-15,2 1 0,2-1 16,0 2-16</inkml:trace>
  <inkml:trace contextRef="#ctx0" brushRef="#br0" timeOffset="324770.5032">9436 14354 0,'0'0'0,"0"0"0,11 18 16,-3-7-16,0 0 0,4 10 15,-1 4-15,-2 1 0,0 2 0,-2 9 16,-4 2-16,-2-1 15,-2 1-15,-3-2 0,-3 2 0,-4 2 16,-1-3-16,-1-2 0,-3-1 16,3-5-16,1-4 0,0-6 15,0-4-15,0-5 0,-1-3 16,4-1-16,1-2 0,2-1 16</inkml:trace>
  <inkml:trace contextRef="#ctx0" brushRef="#br0" timeOffset="324937.2332">9911 14569 0,'0'0'16,"14"1"-16,10 1 0,2-1 0,3 2 16,8 3-16,8 4 0,-2-1 15,-2 0-15,-1 2 0,-9 0 16,-7-2-16,-4-2 0,-5-2 15</inkml:trace>
  <inkml:trace contextRef="#ctx0" brushRef="#br0" timeOffset="325103.5103">9833 14877 0,'0'0'0,"0"0"15,0 0-15,33 13 0,-12-8 0,9-1 16,7-2-1,3 1-15,2 1 0,14 0 0,12 1 0,-12-2 16,-10 0-16,-10 0 16</inkml:trace>
  <inkml:trace contextRef="#ctx0" brushRef="#br0" timeOffset="326436.726">11065 13807 0,'0'0'0,"0"0"16,0 0-16,0 0 0,0 0 16,27 17-16,-27-17 0,20 23 0,-20-23 15,17 35-15,-8-10 0,0 1 16,0 2-16,1 15 0,-2 4 16,-1 0-16,-1-1 0,-4 17 15,-3 2-15,-3 7 0,0-4 16,-3 8-16,0-2 0,-4-6 15,-3-3-15,0 5 0,0-3 16,1-12-16,2-8 0,2-3 0,2-2 16,2-8-16,0-6 0,4-7 15,1-4-15,0-4 0,1-5 0,5-7 16,2-4-16,2-3 16,1-2-16,2-6 0,1-6 15,-1-1-15,0-1 0,2-5 16,0-6-16,2 5 0,0 3 0,3-5 15,1-4-15,-3 3 0,-3 5 16,1-5-16,-2 2 0,-2 7 16,-1 2-16,2-2 0,-1 3 15,-3 6-15,-1 3 0,0 2 16,-1 3-16,0 3 0,0 3 16,-1 4-16,2 4 0,0 1 15,1 1-15,-1 4 0,1 2 16,-2 2-16,-1 2 0,0 4 15,-2 2-15,0-1 0,-2 0 0,-2 3 16,-2 1-16,-2-3 0,0-3 16,-4 0-16,-3 1 0,-2-4 15,-1-3-15,-5-1 0,-1-2 16,5-6-16,-1-2 0,-2-4 16,-2-4-16,1-2 0,1-3 15,2-5-15,1-3 0,3 2 0,2 3 16,3 1-16</inkml:trace>
  <inkml:trace contextRef="#ctx0" brushRef="#br0" timeOffset="326604.6617">11827 14718 0,'0'0'0,"16"0"0,6 0 16,9 1-16,2 1 0,16 0 15,7 0-15,7 1 0,-4 1 0,6-4 16,-2-2-16,-14-1 15,-8 1-15,-8-1 0,-4-1 16,-6-2-16,-4-1 0,-5 2 16,-3 0-16,-3 3 0</inkml:trace>
  <inkml:trace contextRef="#ctx0" brushRef="#br0" timeOffset="326836.9083">12189 14481 0,'0'0'0,"0"0"15,0 0-15,0 25 0,0-25 0,-1 23 16,0-6-16,-1 3 0,0 1 16,0 2-16,-1 1 0,-1 5 15,1-2-15,0 2 0,0 2 16,0-3-16,1-1 0,1 7 15,0-1-15,0-4 0,1-3 0,0-5 16,0-4-16,0-3 0</inkml:trace>
  <inkml:trace contextRef="#ctx0" brushRef="#br0" timeOffset="327237.2782">12965 14735 0,'0'0'0,"14"-1"15,7 0-15,3 0 0,4 1 0,18-3 16,20 1-16,2 0 0,0 0 16,20 0-16,18 1 0,-7 2 15,-5 1-15,43 1 0,8 0 16,-17 5-16,-11 4 0,2 0 15,2-3-15,-13 3 0,-10-1 0,2-2 16,0-2-16,-12 0 16,-7 0-16,0 2 0,3 2 15,-8-3-15,-4 0 0,1-2 0,0-1 16,-12-3-16,-10-1 0,-4 2 16,0 0-16,-8 1 0,-4 1 15,1-4-15,-1-3 0,-10 1 16,-7 1-16,-6 0 0,-4 1 15,-3-1-15,-1 1 0,-10-1 0,-5-1 16,0 3-16,-2-1 0,5 0 16,3 0-16,0 0 0</inkml:trace>
  <inkml:trace contextRef="#ctx0" brushRef="#br0" timeOffset="327720.3699">13192 15427 0,'0'0'0,"0"0"16,0 0-16,10-28 0,-5 17 0,2-3 16,1-2-16,2-6 0,1 1 15,1-3-15,1-1 0,1 2 16,2 0-16,0 3 0,2 1 16,-1 3-16,-3 1 0,2 2 15,0 3-15,-1 3 0,1 3 0,1 4 16,2 6-16,-2 0 15,-1 3-15,4 6 0,0 6 16,-1 2-16,-2 3 0,1 3 0,0 2 16,-2 2-16,1 2 0,1 8 15,1 1-15,-2-4 0,-3-2 16,0-1-16,1 0 0,-1-3 16,-1-3-16,4 2 0,0-2 15,-3-11-15,-2-3 0,1 1 16,-1-3-16,-4-6 0,-3-6 15,1-5-15,-1-4 0,1-2 0,-1-1 16,0 0-16,-2 3 16,-1 1-16</inkml:trace>
  <inkml:trace contextRef="#ctx0" brushRef="#br0" timeOffset="328003.2608">13967 15173 0,'0'0'0,"0"0"0,0 0 16,0 0-16,0 0 0,0 0 0,-15 29 16,15-29-16,-17 27 0,3-10 15,-5 3-15,0 2 0,-1 2 16,-8 8-16,-4 1 0,1 1 16,0 0-16,-10 8 0,-1 2 15,4-5-15,1-1 0,-5 2 16,3-2-16,4-6 0,4-3 0,0 0 15,4-1-15,6-7 16,6-7-16,6-5 0,4-3 0,5-6 16,0-4-16,8-3 0,8-5 15,-4 3-15,-2 2 0,-2 1 16</inkml:trace>
  <inkml:trace contextRef="#ctx0" brushRef="#br0" timeOffset="328137.1017">14095 15537 0,'0'0'0,"11"1"0,7 2 16,0-1-16,1 0 0,11 3 16,4 2-16,8 1 0,-2 0 0,0 2 15,2 0-15,2 2 0,-3 0 16,-9-2-16,-8-3 0,-4-1 16</inkml:trace>
  <inkml:trace contextRef="#ctx0" brushRef="#br0" timeOffset="328754.248">15074 15675 0,'0'0'0,"0"0"15,0 0-15,2-31 16,-2 31-16,0-28 0,0 16 0,-1-1 15,-1-1-15,-1 2 16,-1 1-16,-1 2 0,-2 2 0,-3 1 16,-1 2-16,-2 2 0,-3 2 15,1 2-15,0 1 0,-7 6 16,-2 4-16,1 2 0,1 0 0,1 4 16,1 1-16,3 2 15,0 2-15,1 5 0,2 0 0,6-1 16,1-2-16,5 2 15,3 0-15,2-6 0,3-3 0,3-2 16,2-3-16,3-3 0,2-3 16,1-4-16,1-2 0,3-2 15,3-1-15,0-4 0,1-4 16,-3-3-16,-1-3 0,0 0 16,0-2-16,-2 0 0,-1 0 0,-2-2 15,1 1-15,-3-1 16,-2-3-16,-3 3 0,-2 1 15,-2 3-15,0 4 0,-2 1 0,-1 2 16,-1 1-16,-1 3 0,-3 3 16,-4 3-16,2-1 0,-2 0 15,-1 3-15,-1 4 0,-1 2 16,0 1-16,0 3 0,1 2 16,0 1-16,1 3 0,2 1 15,-1 1-15,3-1 0,2-2 16,0 5-16,4-1 0,1-1 0,1-1 15,3 0-15,3-1 0,2-2 16,3-3-16,3 0 16,2-2-16,0-2 0,0-1 0,2-4 15,2-2-15,-4 0 0,-4-2 16,-3 1-16</inkml:trace>
  <inkml:trace contextRef="#ctx0" brushRef="#br0" timeOffset="329356.7993">14415 13487 0,'0'0'15,"0"0"-15,0 0 0,-6 21 0,6-21 16,-6 28-16,0-9 0,-3 4 0,-2 3 16,-5 11-16,-2 4 15,0 0-15,2 1 0,-7 16 0,-2 3 16,0 9-16,2-5 0,4-2 16,5-1-16,1 5 0,2-6 15,3-3-15,3-2 0,3-1 16,2-6-16,0-6 0,0-6 15,1-7-15,0-6 0,1-4 16,-1-2-16,1-8 16,1-5-16,-1-2 0,-1 0 0,1 0 15</inkml:trace>
  <inkml:trace contextRef="#ctx0" brushRef="#br0" timeOffset="329723.4076">14689 14079 0,'0'0'0,"0"0"16,0 0-16,0 0 0,-27 0 0,27 0 16,-29 2-16,29-2 0,-43 2 15,15-2-15,-2 1 16,-1 1-16,-1 0 0,-8 2 0,2 1 15,-5 2-15,4 1 0,2 1 16,4 0-16,7 1 0,4 0 16,5 1-16,5 2 0,4 0 15,5 0-15,9 2 0,7 2 16,5 0-16,1 1 0,7-1 16,5 0-16,-1 1 0,2 0 0,9 2 15,2-2-15,-4-3 0,-4-1 16,-1 1-16,0 2 15,-4-6-15,-3-1 0,-6-2 0,-5-3 16,-3 0-16,-3-3 0,-2 0 16,-1-1-16,-2 1 0</inkml:trace>
  <inkml:trace contextRef="#ctx0" brushRef="#br0" timeOffset="330620.296">15949 16718 0,'0'0'0,"0"0"0,0 0 16,-29-11-16,14 6 0,-7-2 15,-7-2-15,-11-3 0,-4 0 0,-17-4 16,-4-1-16,-1-1 0,0 1 15,-22-7-15,-3-3 16,-12-2-16,6 2 0,-26-4 16,-7 1-16,-39-7 0,23 6 0,-5 2 15,-4 2-15,17 6 0,14 5 16,-17 0-16,-11 0 0,4 3 0,3 1 16,-29-5-1,-20-3-15,21 7 0,15 4 0,-38 4 16,-26 2-1,-5-2-15,-1-2 0,62 6 0,42 4 0,-59 4 32,-39 2-32,26-1 0,20-1 0,10-5 15,7-1-15,8 0 0,5 1 16,0 0-16,-1 1 0,2 1 0,0 0 16,1-2-16,-1-1 15,5-1-15,2-1 0,0 0 0,-1-1 16,13 1-16,11-2 0,6 2 15,3-1-15,2 0 0,0 1 16,1-3-16,1-1 0,8-1 16,6 0-16,2 1 0,2 1 15,3-3-15,-1-1 0,3 0 16,-2 0-16,7 4 0,6-1 0,7 0 16,6 0-16,8-1 15,3-1-15,1 3 0,1 3 0,10-2 16,6-1-16,4 2 0,5 1 15,0 1-15,2-1 0,-4 5 16,-1 3-16,0 0 0,2 0 0,3-3 16,3-1-16,4-1 15,2 0-15,1-1 0</inkml:trace>
  <inkml:trace contextRef="#ctx0" brushRef="#br0" timeOffset="333270.4333">18036 14570 0,'0'0'0,"0"0"16,0 0-16,0 0 0,0 0 0,0 0 16,0 0-16,0 0 0,0 0 15,-25 1-15,25-1 0,-21 14 16,21-14-16,-27 24 0,9-7 16,-1 2-16,1 2 0,-9 11 15,-4 4-15,2 2 0,2-1 0,-4 14 16,1 4-16,-1 6 0,5-4 15,-1 13-15,4 2 16,5-11-16,6-6 0,9 10 0,9 1 16,2-8-16,3-7 0,21 19 15,9-8-15,-14-28 0,3-5 16,8 7-16,-13-11 0,-7-8 16</inkml:trace>
  <inkml:trace contextRef="#ctx0" brushRef="#br0" timeOffset="333787.1381">18420 15177 0,'0'0'0,"-1"-10"0,1-1 0,-1 2 15,0-1-15,-4-4 0,0 0 16,-1-1-16,0 0 0,-3 1 15,-2 0-15,0 1 0,1 3 0,-2 4 16,-3 3-16,0 2 0,-2 3 16,0 1-16,-2 1 0,1 3 15,2 0-15,0 5 0,2 1 16,2 2-16,1 1 0,1 5 16,3 0-16,3 2 0,2 1 15,2-2-15,2 0 0,2-2 16,3-5-16,4-3 0,3-1 15,0-1-15,-1-1 0,3-8 16,3-2 0,-4-7-16,2-3 0,-2 0 0,0 2 15,-1-4-15,-2-2 0,-3 0 16,-2-2-16,-3 3 16,-1 0-16,0 3 0,0 2 0,-1 1 15,0 3-15,-1 2 0,-1 3 0,0 0 16,-3 4-16,1 2 15,0 0-15,1 4 0,-1 2 0,2 2 16,0 1-16,2 3 16,0 3-16,0-2 0,0 0 0,0 2 15,2 2-15,-2-4 0,0-2 16,1-2-16,1 0 0,0-3 16,2-2-16,-1-1 0,0-1 15,-2-2-15</inkml:trace>
  <inkml:trace contextRef="#ctx0" brushRef="#br0" timeOffset="333982.3351">18797 15272 0,'0'0'0,"0"0"15,0 0-15,0 0 0,4 19 0,-4-19 16,0 0-16,6 18 0,-6-18 15,0 0-15,3 21 0,-2-17 16,-1-1-16,1 0 0,-1-3 16,3 2-16,-3-2 0,2 1 15</inkml:trace>
  <inkml:trace contextRef="#ctx0" brushRef="#br0" timeOffset="334537.3466">19296 14931 0,'0'0'0,"0"0"0,0 0 0,0 0 16,0 0-16,7 21 0,-7-21 16,2 23-16,-2-11 0,-1 3 15,-2 3-15,-1 0 0,1 2 0,0 3 16,-2 3-16,-1 6 0,-1 0 15,1 1-15,-1 0 16,1-2-16,1-3 0,-2 5 16,1-3-16,-1-5 0,2-3 0,0-5 15,2-3-15,1-3 0,-1-2 16,2-5-16,1-4 0,0 0 16,1-4-16,3-3 0,-1-3 15,0-1-15,1-2 0,0-2 16,2 0-16,-1-2 0,1 1 0,1-3 15,2 0 1,1 0-16,0 2 0,1 2 0,1 3 16,0 3-16,0 1 0,2 3 15,0 2-15,-2 4 0,-1 1 16,1 4-16,0 3 0,-1 1 16,-1 2-16,0 3 0,-1 1 15,-3 1-15,-2 2 0,-2 1 16,-2 1-16,-2 1 0,-2-1 0,-4-1 15,-3 0-15,-1-2 0,-2 0 16,-1-4-16,-3-2 0,1-3 16,-1-3-16,1-4 0,0-3 15,-1-2-15,1-2 0,2-3 16,3-1-16,0-8 0,1-4 0,1-5 16,2-3-16,2 6 0,1 4 15,1 3-15</inkml:trace>
  <inkml:trace contextRef="#ctx0" brushRef="#br0" timeOffset="334792.8674">19788 14971 0,'0'0'0,"9"7"0,5 3 15,1 2-15,0 2 0,7 8 16,2 4-16,-1 2 0,1 4 0,-1 8 15,-3 1 1,-6 3-16,-5 2 0,-5-1 0,-4-6 16,-10-1-16,-7 2 15,-1-4-15,1-4 0,-12-1 0,-9-6 16,4-3-16,3-3 0,-7-2 16,-7-3-16,6-1 0,2-1 0,10-2 15,6-3-15,5-2 16</inkml:trace>
  <inkml:trace contextRef="#ctx0" brushRef="#br0" timeOffset="336570.4445">24833 14390 0,'0'0'16,"0"0"-16,0 0 0,0 0 0,0 0 15,19 19-15,-19-19 16,11 19-16,-11-19 0,11 23 0,-7-8 16,1 2-16,-1 2 0,-1 4 15,1 2-15,-1 8 0,0-1 16,-1 1-16,-1 2 0,1-2 0,-2-3 15,0 8-15,0-1 0,1 0 16,1-4-16,0-5 0,0-4 16,1-5-16,-1 0 0,0-7 15,0-6-15,1-4 0,2-4 16,1-4-16,3-2 0,-2-2 16,0-4-16,5-3 0,3 1 15,-1-4-15,1-1 0,-1-4 16,2-1-16,-3 0 0,-2 1 0,1 1 15,2-2-15,1 4 0,-1 2 16,-1 2-16,0 0 0,-1 3 16,-2 4-16,0 2 15,0 3-15,-1 4 0,0 3 0,0 4 16,-2 5-16,-1 1 0,-1 5 16,0 2-16,-2 2 0,0 8 15,0 1-15,-1 8 0,0 4 16,-1 1-16,0-1 0,-2 15 15,-1 4-15,0-3 0,-2 0 0,-1 9 16,-1-1-16,-3-6 0,-4-4 16,-5 6-16,-2-4 0,1-11 15,1-8-15,-1-3 0,-1-4 16,-1-7-16,0-6 0,-3-10 16,-1-7-16,3-3 0,4-2 15,0-9-15,-2-7 0,6 5 0,3 5 16,2 0-16</inkml:trace>
  <inkml:trace contextRef="#ctx0" brushRef="#br0" timeOffset="336737.2265">25684 14786 0,'0'0'0,"15"3"0,6-1 16,8 4-16,2 1 0,10 1 15,3 1-15,1 0 0,-5-1 0,-11-1 16,-6-1-16,-8-2 0,-5-1 16,-2-2-16,-3 1 0,0-1 15</inkml:trace>
  <inkml:trace contextRef="#ctx0" brushRef="#br0" timeOffset="336870.769">25490 15007 0,'0'0'0,"11"2"16,7 2-16,6-1 0,6 0 0,16 0 16,8-1-16,15 1 0,2 1 15,-4-1-15,-14 0 16,-12 0-16</inkml:trace>
  <inkml:trace contextRef="#ctx0" brushRef="#br0" timeOffset="337287.5046">27025 14318 0,'0'0'0,"0"0"0,0 0 15,-19-20-15,8 12 0,-2 0 16,-3-1-16,-1 1 0,-2 2 0,-8 1 15,0 2-15,1 3 0,3 3 16,2 4-16,1 3 16,4 5-16,2 4 0,-1 12 0,5 3 15,4 5-15,2 0 0,3 8 16,2 5-16,1 10 0,-1-1 0,0 19 16,-1 4-16,0-5 15,-1-4-15,-2 15 0,0 1 16,-5-1-16,0-9 0,-7 25 15,0-9-15,-4-14 0,-1-9 0,-3-8 16,-1-3-16,4-12 16,2-6-16,-6-9 0,-6-4 0,4-9 15,1-5-15,-6-10 0,-5-6 16,-3-9-16,-4-4 0,-1-10 16,-2-4-16,6-8 0,1-3 0,13 12 15,7 7-15,7 5 0</inkml:trace>
  <inkml:trace contextRef="#ctx0" brushRef="#br0" timeOffset="337487.6595">26350 14928 0,'0'0'0,"18"-2"15,1 0-15,0 0 0,3 0 0,12 1 16,6 2-16,6-1 15,0 2-15,9-2 0,1 0 16,-1 0-16,-1 0 0,0-2 16,-1-1-16,-6-1 0,-11 2 0,-10 0 15</inkml:trace>
  <inkml:trace contextRef="#ctx0" brushRef="#br0" timeOffset="337770.318">27409 14737 0,'0'0'0,"0"0"0,0 0 16,0 0-16,-17 22 0,17-22 0,-21 22 16,6-9-16,-1 0 0,-1 4 15,0 3-15,-4 7 0,2 0 0,1 3 16,2 1-16,3 1 15,2-1-15,4 7 0,6-1 0,2 0 16,2-1-16,8-1 16,6-2-16,-2-2 0,1-4 0,4 0 15,1-4-15,-2-6 0,1-4 16,-4-3-16,-4-2 0,-2-2 16</inkml:trace>
  <inkml:trace contextRef="#ctx0" brushRef="#br0" timeOffset="338137.429">27821 14219 0,'0'0'16,"0"0"-16,0 0 0,2 36 0,-1-17 16,-1 12-16,0 7 0,-1 1 15,-1 3-15,-1 18 0,2 6 16,-2 10-16,0-3 0,-1 19 16,1 4-16,1-5 0,1-4 15,0 16-15,2 1 16,0 30-16,-1-18 0,1-9 0,1-7 15,-3-14-15,0-10 0,-1-5 16,-2-4-16,2-17 0,2-11 0,0-2 16,1 1-16,0-11 0,2-6 15,1-19-15,3-12 0,-3 3 16,-1 2-16,0 2 0</inkml:trace>
  <inkml:trace contextRef="#ctx0" brushRef="#br0" timeOffset="338470.6465">28134 14977 0,'0'0'0,"0"0"0,22 4 0,-11-1 16,1 1-16,8 5 0,4 1 15,0 3-15,1 3 0,-1 2 16,0 3-16,-3-3 0,-3-1 0,-3 5 16,-4 1-16,-7-1 0,-5 1 15,-6 0-15,-7-1 16,-2-3-16,-3-3 0,-5-1 0,-4-1 16,0-2-16,-1-1 0,-10 0 15,-1-4 1,5-1-16,7-1 0,7-4 15,7-1-15,7-7 0,5-4 16,1 3-16,-1 2 0,1 2 16</inkml:trace>
  <inkml:trace contextRef="#ctx0" brushRef="#br0" timeOffset="338720.741">28595 14965 0,'0'0'0,"0"0"16,0 0-16,0 0 0,0 0 0,-24 17 16,24-17-16,-19 18 0,19-18 15,-21 23 1,8-8-16,1 1 0,0 1 0,0 3 0,0 2 16,-1 8-16,3-1 0,3 1 15,3 1-15,2-2 0,2-1 16,3 6-16,4 0 0,-1-4 0,1 0 15,3-5-15,2-3 16,-2-4-16,-1-4 0,-3-2 16</inkml:trace>
  <inkml:trace contextRef="#ctx0" brushRef="#br0" timeOffset="339421.9715">28779 15180 0,'0'0'15,"0"0"-15,0 0 0,28 2 0,-13-1 16,3 2-16,6 1 0,1 2 16,2 1-16,10 3 0,0 1 15,2 1-15,1 3 0,0-2 16,-7-2-16,-6-2 0</inkml:trace>
  <inkml:trace contextRef="#ctx0" brushRef="#br0" timeOffset="340103.4779">29709 15408 0,'0'0'0,"1"-7"16,1-3-16,0 0 0,-1-1 0,-1-6 16,-1-4-16,-2 0 0,1-1 15,-1 1-15,-2 1 0,0 3 16,-2 2-16,0 0 0,-2 0 15,-1 2-15,0 4 0,-3 2 16,-3 2-16,-1 3 0,-3 3 0,0 2 16,1 1-16,-1 5 15,-1 1-15,-4 10 0,1 3 0,3 0 16,2-1-16,3 4 0,1 3 16,4-1-16,3 0 0,3 3 15,2-2-15,3-6 0,2 0 0,4 3 16,5-1-16,-2-7 15,0-1-15,3-2 0,0-5 16,-1-6-16,0-2 0,3-4 0,2-4 16,1-2-16,-1 0 0,3-5 15,1-4-15,-3-1 16,-1-1-16,-3 0 0,-1-1 0,-1-1 16,-1-1-16,0 1 0,0-1 15,0 3-15,-1 2 0,-1-1 16,-3 1-16,-1 3 0,1 3 15,-3 3-15,0 1 0,-2 3 16,0 1-16,0 3 0,0 6 0,-1 2 16,-1 0-16,0 3 15,-2 4-15,2 1 0,0 0 0,0 2 16,1 3-16,1 0 0,0-1 16,2 2-16,1 2 0,3 3 15,0 0-15,2-5 0,2-2 16,0-3-16,0-1 0,0-5 15,0-4-15,0-2 0,0-3 0,-1-7 16,3-4-16,-3 2 0,0 0 16,-2 2-16</inkml:trace>
  <inkml:trace contextRef="#ctx0" brushRef="#br0" timeOffset="340504.209">30185 14405 0,'0'0'16,"0"0"-16,0 0 0,0 0 0,0 0 16,0 0-16,9 31 15,-9-31-15,2 29 0,-4-10 0,-2 5 16,-2 2-16,0 3 0,-3 16 15,0 9-15,0 2 16,2 3-16,-3 15 0,0 2 0,-2 12 16,-2-1-16,1 15 0,2-3 15,1 9-15,2-5 0,-5 40 16,0-13-16,1-16 0,2-13 16,1-2-16,1-3 0,1-8 15,0-6-15,3-2 0,1-1 16,1-11-16,1-7 0,0-1 15,0-1-15,0-12 0,0-8 16,2-4-16,1-1 0,0-11 16,0-6-16,3-11 0,3-7 0,-1-5 15,1-5-15,-3 3 0,-1 3 16,-1 2-16</inkml:trace>
  <inkml:trace contextRef="#ctx0" brushRef="#br0" timeOffset="340987.0103">30759 15107 0,'0'0'0,"12"9"0,2 4 16,-2-1-16,0 4 0,8 10 0,3 7 15,6 9-15,0 0 0,-2 3 16,0 3-16,-2 11 0,-4 1 16,-3 6-16,-5-3 0,-8-9 15,-3-5-15,-10 5 0,-7-2 16,-2-7-16,-4-4 0,-4-1 15,-3-2-15,-2-6 0,-1-5 0,-4 1 16,-4 1-16,1-2 0,-1 0 16,2-6-16,-1-4 15,4-2-15,1-2 0,0 0 0,0 1 16,6-1-16,7-2 0,-1-2 16,0-1-16,6-3 0,3-1 15,1-1-15,2-2 0,3 2 16,0 0-16,6-3 0,0 0 15,2-3-15,2 2 0,1-2 16,3-1-16,-1-1 0,-2 0 0,-1 0 16,0 0-1,-1 3-15</inkml:trace>
  <inkml:trace contextRef="#ctx0" brushRef="#br0" timeOffset="352320.3452">4621 12747 0,'0'0'0,"14"-3"0,4 1 16,7 0-16,0 1 0,19 1 16,17 1-16,2 3 0,-1 4 15,19 0-15,2 1 0,8 2 16,-4 2-16,9 2 0,-1-1 15,-10 0-15,-7-2 0,25 8 16,-16-2-16,-18-4 0,-10-3 0,-4 2 16,-5 2-16,-9-4 0,-7-3 15,-13-3-15,-9-3 16,-6-2-16,-6 0 0,0 0 0,-7-4 16,-1 1-16,-5-1 0,-10 0 15,-9-4-15,-2 2 0,0-1 0,-10-1 16,-7-2-16,14 2 0,8 2 15,9 3-15</inkml:trace>
  <inkml:trace contextRef="#ctx0" brushRef="#br0" timeOffset="352608.2069">4524 13049 0,'0'0'15,"0"0"-15,0 0 0,0 0 0,28 8 16,-28-8-16,44 5 0,-13-2 16,1 0-16,9 0 0,6 2 15,15 1-15,3-1 0,15 4 16,5 0-16,12 3 0,-4 1 16,16 4-16,-4 1 0,-6 0 15,-17-4-15,16 5 0,-20-2 16,-12-2-16,-9-2 0,-16-2 15,-11-2-15,-11-2 0,-7-3 0,-7 0 16,-2 0-16,-6-4 0,-3-1 16,2 1-16,2-1 0,0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7T23:57:07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21223 7518 0,'0'0'0,"0"0"0,0 0 0,0 0 16,0 0-16,0 0 0,0 0 16,26 15-16,-26-15 0,0 0 15,27 12-15,-27-12 0,24 7 16,-11-4-16,2 1 0,0 1 15,-1-2-15,3 1 0,4-1 16,0 0-16,-1-1 0,8 2 16,2-2-16,-3-1 0,0 1 0,-1-1 15,1-1-15,-2 0 16,-1-1-16,6-2 0,0 0 16,-8-1-16,-1-2 0,3-1 0,-1-1 15,-2-1-15,-2 0 0,2-3 16,1-1-16,-2 2 0,-2 1 0,0-2 15,0-2-15,-3 0 16,-2 1-16,0-2 0,2-2 16,-3 0-16,-1 0 0,0 1 15,0 0-15,-1-1 0,-1-2 0,-2-1 16,1-2-16,-1 0 0,-2 1 16,-1-1-16,-2 0 15,-1 1-15,-1 1 0,-2-1 0,-2-2 16,0 1-16,-1 3 0,-1-2 15,-1-1-15,0 0 0,-1 1 16,0 0-16,-1-1 0,-1 1 16,1 2-16,-2 0 0,-3-4 15,1 4-15,0 2 0,-1-1 16,-2 0-16,1 1 0,0 2 0,0 2 16,-2 0-16,2-1 0,-1 1 15,-3 0-15,-5-1 0,4 2 16,1 1-16,-2 0 0,0 0 15,-1 2-15,0-1 0,-2 5 16,-3 2-16,3-1 0,2 1 0,-5 4 16,-1 2-16,0 0 0,2-1 15,-4 3-15,2 2 16,6-1-16,1 0 0,-7 5 0,-2 1 16,8-2-16,3-1 0,-3 4 15,1 3-15,3-4 0,1-1 16,-5 7-16,0 0 0,5-4 15,3 2-15,-2 4 0,3 0 16,4-3-16,2 1 0,-1 1 16,1 2-16,2-1 0,0-2 15,1 5-15,0 2 16,0-1-16,3-1 0,0-2 0,1 0 16,0-1-16,0 0 0,1 1 15,1-2-15,1 1 0,0-2 0,1 1 16,2 1-16,-1-3 0,2-2 15,2 1-15,1 1 0,-2-1 16,1-1-16,0-2 0,0-1 16,0-1-16,-2 0 0,2 1 15,0 0-15,-2-4 0,-2 1 0,1 0 16,-2-2-16,2 0 16,-1 0-16,1-2 0,-2 1 15,1-1-15,-1 0 0,-1-1 0,1-2 16,-2 0-16,0-1 0,0 1 15,0-1-15,1 0 0,-1 1 16,-2-2-16,2 1 0,-2-1 16,3 4-16,-2-1 0,-1 0 15,0-1-15,0 0 0,0-2 0</inkml:trace>
  <inkml:trace contextRef="#ctx0" brushRef="#br0" timeOffset="3460.7005">3814 9084 0,'0'0'0,"0"0"15,0 0-15,0 0 0,0 0 0,0 0 16,0 0-16,0 0 0,0 0 15,0 0-15,0 0 0,0 0 16,0 0-16,0 0 0,0 0 16,0 0-16,0 0 0,0 0 15,0 0-15,0 0 0,0 0 0,0 0 16,0 0-16,0 0 0,24-9 16,-24 9-16,0 0 0,23-1 15,-23 1-15,0 0 0,33 1 16,-33-1-16,28-1 0,-13 0 15,0 0-15,3 0 0,-3-1 0,4 2 16,2 0-16,0 0 16,1 0-16,4 0 0,2 0 15,0 0-15,-2-2 0,3 2 16,2 0-16,-2 0 0,1 0 0,0 1 16,3-1-16,6 2 0,-4 2 15,2-3-15,2-2 0,-2 1 16,-2-2-16,1 2 0,4 0 15,-3-1-15,-2 1 0,9 0 16,-2 0-16,-2 1 0,-1 1 0,-4-2 16,2-2-16,-2 2 0,0 0 15,-1 0-15,2 0 16,-1 0-16,-3-1 0,2-1 0,-2 0 16,-1 0-16,-5 0 0,2 2 15,-1 1-15,-1-1 0,-3 1 16,0-2-16,-1 0 0,-1 2 15,-5 2-15,1-2 0,-2-2 16,-3 1-16,1-2 0,-1 2 16,0-1-16,-2 0 0,-6 1 15,2-1-15,-3 0 0,-2 1 0,1 1 16,1-2-16,-1 0 0,0-1 16,0 2-16,-2 0 0,-4 0 15,-2 0-15,1 2 0,-5-1 16,0 2-16,-2 0 0,-6-1 15,-1 0-15,4-1 0,2 1 16</inkml:trace>
  <inkml:trace contextRef="#ctx0" brushRef="#br0" timeOffset="4231.6997">3768 9281 0,'0'0'16,"0"0"-16,0 0 0,0 0 0,0 0 15,0 0-15,0 0 16,0 0-16,0 0 0,0 0 0,0 0 16,0 0-16,0 0 0,0 0 15,0 0-15,26 0 0,-26 0 16,0 0-16,31-2 0,-31 2 15,25-3-15,-25 3 0,32-2 16,-16 1-16,3 0 0,1 0 16,0 1-16,1-3 0,0 0 0,8 2 15,2 1-15,0 0 16,-2-1-16,0 0 0,5 0 0,-5 1 16,1-1-16,10 1 0,1 0 15,-2 0-15,0-2 0,-1 2 16,2-1-16,-1 0 0,-2-1 0,6 2 15,2 0-15,-3 0 16,-1 0-16,-2 0 0,-1-1 16,0 1-16,-1 0 0,-1 1 15,-1 1-15,-1-1 0,0 0 0,-1-2 16,4-2-16,-5 2 16,-2-1-16,4 2 0,2 0 15,-6 0-15,-3 1 0,-1-1 0,-1-1 16,-1 1-16,0 1 0,1 0 15,-1 0-15,-4-1 0,-1-1 16,-4-1-16,-2 1 0,0 1 16,1 0-16,-3 0 0,-1 1 15,-3-1-15,1 1 0,-1-1 16,-4 0-16,0 0 0,1 0 0,-2 0 16,1-1-16,-3 1 0,1 0 15,-1 0-15,2 0 0,-2 0 16,0 0-16,0 0 0,0 0 15,0 0-15,0 0 0,0 0 16,0 0-16,0 3 0,-3-1 16,1 0-16,1 0 0,1-2 15</inkml:trace>
  <inkml:trace contextRef="#ctx0" brushRef="#br0" timeOffset="6827.2848">7951 9006 0,'0'0'15,"0"0"-15,0 0 0,0 0 16,0 0-16,0 0 0,0 0 16,0 0-16,0 0 0,0 0 15,0 0-15,0 0 0,0 0 0,0 0 16,0 0-16,0 0 0,0 0 16,0 0-16,0 0 0,27-7 15,-27 7-15,0 0 0,0 0 16,29 0-16,-29 0 0,0 0 15,30-2-15,-30 2 0,20-2 16,-8 0-16,1 0 0,1 1 16,1 0-16,0 1 0,2 1 15,-2-2-15,1 0 0,-1-2 16,2 1-16,0 1 0,-1 0 0,6-2 16,0 0-16,-2 0 15,-2 0-15,0 1 0,-2 0 16,-1 1-16,-2 1 0,-1-1 0,0-1 15,-1-1-15,-1 1 0,0 0 16,-3-1-16,-2 2 0,0 1 0,0-1 16,-1-1-16,-2 1 15,0-1-15,0 1 0,0 1 16,-2 0-16,3-3 0,-3 3 0,2 0 16,-2 0-16,0 0 0,-2-2 15,-2 3-15,1 0 0,0 2 16,2 0-16,-3-1 0,2 0 15</inkml:trace>
  <inkml:trace contextRef="#ctx0" brushRef="#br0" timeOffset="7326.6688">7852 9145 0,'0'0'0,"0"0"0,0 0 16,0 0-16,0 0 0,22 4 16,-22-4-16,0 0 0,25-1 0,-25 1 15,28-1-15,-12 0 0,3 0 16,2-1-16,1 0 0,2-1 16,0 1-16,8-2 0,-1 3 15,-1-2-15,0 0 0,0-1 16,2 2-16,-3 0 0,0 0 0,2-1 15,0 0-15,-3 0 16,-1 0-16,-2 1 16,-3-1-16,-4 1 0,-2 0 0,-1 0 15,-3-1-15,-4 2 0,-2-1 0,0-1 16,-2 1-16,-1 0 16,1 2-16,-1 0 0,-2 0 15,-1 0-15,0 0 0,0 0 16,-1 3-16,-2-2 0,1 1 0,2-2 15</inkml:trace>
  <inkml:trace contextRef="#ctx0" brushRef="#br0" timeOffset="9403.3">5221 8129 0,'0'0'0,"0"0"0,-15-7 15,3 3-15,-2-1 0,-2 0 0,-4 1 16,-6-1-16,-2-2 0,-2 1 16,-5-2-16,2 2 0,0-1 0,-8-1 15,-3 1-15,2 2 16,1 0-16,-8 0 0,-1 1 16,3 0-16,1 3 0,1 0 15,-2-1-15,3 3 0,1 1 0,-6 4 16,0 4-16,3-3 0,0 0 0,4 2 15,-2 1-15,6 0 16,3 0-16,-2 1 0,2 3 16,3 0-16,3 2 0,-1 1 15,0 1-15,3-2 0,4 3 0,1 1 16,0 2-16,3-1 0,1-3 16,1 2-16,-2-1 0,4 1 15,6 0-15,-2 2 0,-2 1 16,5-2-16,1 0 0,0 1 15,5 1-15,1-1 0,1-3 0,1 3 16,1 3-16,3-4 16,0-1-16,2 3 0,2 3 0,-2-1 15,4-1-15,-1 0 0,3-1 16,0-1-16,-1-1 0,4-1 16,3 1-16,1-2 15,1 0-15,1 0 0,1-1 16,5 0-16,-1 1 0,5-2 15,0-2-15,-1-1 0,1 1 0,3 0 16,3 2-16,-1-2 0,2-2 16,6-1-16,1 0 0,2-1 15,-3-2-15,5-2 0,1-1 16,-1 1-16,-5 2 0,7-2 16,3 0-16,-5-2 0,-3-1 0,8-4 15,3-5-15,-9 1 0,-5 2 16,3-4-16,0-2 0,-5-1 15,-8 0-15,7-3 0,4-1 16,-7-1-16,-6 0 0,0-2 16,2-2-16,-3 2 0,1-1 0,-3-2 15,2-2-15,-5 0 16,-3 2-16,0-2 0,0 0 16,-4 0-16,-4 1 0,0-3 0,-1-1 15,-4 2-15,-1 2 0,1-3 16,-1-2-16,0-2 0,-2-2 15,-4-1-15,0 0 0,0 3 16,-2 4-16,-1-3 0,0-4 16,-2 6-16,-3 0 0,0-2 15,0 0-15,-2-1 0,1 0 16,-3 2-16,-4 2 0,1 1 16,-4 4-16,-2-5 0,-5-2 15,2 1-15,1 3 0,-6-1 16,-6 0-16,3 1 0,0 3 0,-4-1 15,-3 0-15,0 3 0,1-1 16,-12 0-16,-4 4 0,5 3 16,4 2-16,-9 1 0,-3 2 15,-1 3-15,0 2 0,-15 3 16,-1 3-16,19-2 0,15-1 0,11-1 16</inkml:trace>
  <inkml:trace contextRef="#ctx0" brushRef="#br0" timeOffset="28110.8657">6841 3314 0,'0'0'0,"0"0"16,0 0-16,0 0 0,0 0 0,-8-18 15,8 18-15,0 0 0,0 0 16,0 0-16,-29 2 0,29-2 15,-33 10-15,15-1 0,0 2 16,-4 2-16,0 2 0,-4 6 16,1 2-16,3 2 0,0 2 15,3 1-15,3 1 0,-3 7 16,4 0-16,0 1 0,4 2 16,1-1-16,3 0 0,0 7 0,2 1 15,2-3-15,1 1 0,2-2 16,2 1-16,1 0 0,1 0 15,-1 8-15,-1-3 0,1-2 16,-2-4-16,-2 4 0,-2 3 16,1-3-16,-3-3 0,-6 2 15,-5-1-15,-2-2 0,0-1 0,-4 8 16,-1 0-16,-1-7 0,1-4 16,-3-3-16,-3-1 0,0-4 15,3-3-15,2-4 0,1-1 16,-3-7-16,-1-1 0,-2-4 15,-1-3-15,4-3 0,-2-2 16,-2-1-16,0 0 0,8-1 16,3 0-16,6 0 0</inkml:trace>
  <inkml:trace contextRef="#ctx0" brushRef="#br0" timeOffset="28344.0483">6089 4089 0,'0'0'0,"0"0"0,0 0 16,0 0-16,30-4 0,-30 4 0,44-8 16,-18 5-16,2-1 0,4 1 15,5 1-15,5 0 0,-1 2 16,11 1-16,-1 1 0,-3 1 15,-7-1-15,-2 1 0,-8-2 16,-7 0-16</inkml:trace>
  <inkml:trace contextRef="#ctx0" brushRef="#br0" timeOffset="28676.9348">7274 3734 0,'0'0'0,"0"0"0,0 0 0,0 0 0,-31 15 16,31-15-16,-29 22 15,14-6-15,0 0 0,-2 5 0,-1 2 16,-1 7-16,0 0 0,4 2 15,3 2-15,1 3 0,3-4 16,3 2-16,4 0 0,2-4 16,2-3-16,4-1 0,1-2 15,1-1-15,-1-3 0,1-2 16,1 0-16,0-5 0,3-3 16,5-2-16,3-4 0,-3 1 0,-3-3 15,-5 1-15</inkml:trace>
  <inkml:trace contextRef="#ctx0" brushRef="#br0" timeOffset="29027.275">7621 3773 0,'0'0'0,"0"0"15,0 0-15,0 0 0,0 0 16,0 0-16,-2 35 0,2-35 16,-3 33-16,1-11 0,-2 2 15,1 1-15,0 0 0,-2 11 16,0 3-16,0-1 0,1-1 0,-5 11 16,0 4-16,0-5 0,1-1 15,-3 11-15,-3 1 16,4-8-16,-2-4 0,2 5 0,3-1 15,0-8-15,3-4 0,1-3 16,3-3-16,0-5 0,2-4 0,0-4 16,1-2-16,-1-6 15,0-3-15,1-6 0,-1-2 16,0-3-16,1-3 0,-2 2 0,1 1 16,-1 0-16</inkml:trace>
  <inkml:trace contextRef="#ctx0" brushRef="#br0" timeOffset="29377.0127">7493 3848 0,'0'0'0,"0"0"0,0 0 0,0 0 16,0 0-16,0 0 0,22-14 15,-22 14-15,30-3 0,-9 2 16,3 0-16,1 1 0,-1 1 16,7 3-16,0 1 0,-2 3 15,-3 1-15,-2 2 0,-1 3 16,-6-1-16,-2 2 0,-3 6 16,-6 1-16,-6-2 0,-5-1 0,-5 2 15,-3 2-15,-3-1 0,-2 0 16,-4 1-16,-2-2 0,1-1 15,2-1-15,-3 2 0,5-1 16,4-6-16,2-4 0,1-1 16,2 0-16,6-6 0,1-3 0,1 1 15,0-1-15,2 0 0</inkml:trace>
  <inkml:trace contextRef="#ctx0" brushRef="#br0" timeOffset="29677.7039">8121 3899 0,'0'0'0,"0"0"0,0 0 0,0 0 0,24-1 15,-24 1-15,25-1 16,-25 1-16,27 6 0,-14-3 0,1 3 16,0-1-16,-2 2 0,-1 2 15,-1 1-15,-4 0 0,-1 0 16,-4 2-16,-2 3 0,-4 0 15,-1-1-15,-9 5 0,-3 2 16,-2-2-16,0 0 0,1-1 16,-2 0-16,1-2 0,2-3 0,-4 0 15,2-3-15,4-1 16,4-2-16,3-2 0,3-2 16,6-3-16,2 0 0,0-2 0,0 1 15,1 1-15</inkml:trace>
  <inkml:trace contextRef="#ctx0" brushRef="#br0" timeOffset="29944.4449">8502 3839 0,'0'0'0,"0"0"16,0 0-16,0 0 0,0 0 0,0 0 15,-21 15-15,21-15 0,-17 14 0,17-14 16,-24 23-16,12-11 15,0 2-15,-1 2 0,1 1 16,0-1-16,2 0 0,-1 5 16,2 1-16,1 0 0,2-1 0,2-1 15,3 0-15,2-2 16,1-1-16,5-1 0,3-3 16,1-2-16,1-1 0,1-2 0,3 0 15,-1-1-15,2-1 0,-3 0 16,-2-1-16,-2 0 0</inkml:trace>
  <inkml:trace contextRef="#ctx0" brushRef="#br0" timeOffset="30176.867">8676 3964 0,'0'0'0,"0"0"15,0 0-15,0 0 0,0 0 0,0 0 16,31-4-16,-31 4 16,31 0-16,-11 1 0,4 0 15,0-1-15,2 0 0,8 1 16,2 0-16,-4 1 0,-2-1 0,3 1 16,-3 1-16,-5-1 0,-3 1 15,-4-2-15,-4 0 0,-2 0 16</inkml:trace>
  <inkml:trace contextRef="#ctx0" brushRef="#br0" timeOffset="30426.9952">8973 3891 0,'0'0'0,"0"0"0,0 0 16,0 0-16,0 0 0,0 0 15,-13 29-15,13-29 0,-9 21 16,9-21-16,-7 26 0,5-11 16,1 1-16,0 2 0,1 1 15,0-2-15,1-1 0,1 1 16,1-2-16,1 0 0,-1-2 0,4 2 16,0-3-16,0-2 0,-2-1 15,0-2-15</inkml:trace>
  <inkml:trace contextRef="#ctx0" brushRef="#br0" timeOffset="30694.2271">9516 3977 0,'0'0'0,"0"0"16,0 0-16,27-5 0,-13 1 0,7 2 15,6-3-15,1 1 0,4 0 0,15-1 16,3-2-16,8 4 16,-4 0-16,11 1 0,0 0 15,-6 1-15,-4 1 0,7 2 16,-3 4-16,-8-3 0,-4-1 0,-2-1 16,0 0-16,-6 2 0,-6-1 15,-1 3-15,-1 0 0,-8 1 16,-6-1-16,-3-2 15,-5 1-15,-2-2 0</inkml:trace>
  <inkml:trace contextRef="#ctx0" brushRef="#br0" timeOffset="31096.9219">9878 4236 0,'0'0'0,"0"0"15,0 0-15,0 0 0,0 0 0,0 0 16,0 0-16,32 3 16,-32-3-16,32 3 0,-32-3 15,33 7-15,-16-4 0,-1 3 16,1 0-16,-3 0 0,-2 1 0,-5 2 16,-5 1-16,-2 1 0,-2-2 15,-6 5-15,-5 0 16,-7 5-16,-2-1 0,-1 0 15,0 0-15,1-1 0,1-1 0,-3 3 16,3-3-16,5 0 0,2-2 16,3-1-16,3-2 0,3 0 15,3-2-15,7-2 0,5 1 16,2-2-16,2-2 0,6-2 0,6-1 16,1-2-16,-1 0 0,8-1 15,2-3-15,-3 1 0,-2-2 16,-3 2-16,-2-2 0,-3 1 15,-3-1-15,-3-2 0,-2-1 16,-3 2-16,-2 0 0,-3 1 16</inkml:trace>
  <inkml:trace contextRef="#ctx0" brushRef="#br0" timeOffset="31511.3981">10135 3232 0,'0'0'0,"0"0"16,0 0-16,0 0 0,0 0 0,0 0 15,0 0-15,-7 25 0,7-25 16,-11 24-16,11-24 16,-16 40-16,8-21 0,0 4 0,1 2 15,-6 7-15,1 1 0,0-2 16,0-1-16,1 1 0,1-3 0,-1 5 16,0-3-16,2-2 15,2-3-15,1-1 0,2 0 0,-1-5 16,2 0-16,1-3 0,-1-2 15,1-5-15,1-3 0,0-2 16,1-4-16,0 0 0,-1-5 16,1-2-16,0-3 0,0 1 15,0 3-15,0 0 0</inkml:trace>
  <inkml:trace contextRef="#ctx0" brushRef="#br0" timeOffset="31796.9919">10009 3217 0,'0'0'0,"0"0"16,0 0-16,0 0 0,0 0 15,0 0-15,26-3 0,-26 3 16,26 5-16,-9-2 0,0 2 16,0 2-16,-1 1 0,0 1 15,-1 2-15,-1 0 0,0 1 0,-1 5 16,-3 0-16,-4 1 0,-2 0 15,-4-2-15,-4 2 0,-2-2 16,-3-1-16,-4-1 0,-5 0 16,1-1-16,-1-1 0,1-1 15,1 1-15,1-3 0,2-2 16,0-2-16,2-3 0,2 1 0,1 0 16,5 0-16,3-1 15,0 0-15,0-2 0,0 5 0</inkml:trace>
  <inkml:trace contextRef="#ctx0" brushRef="#br0" timeOffset="32113.9239">10935 3506 0,'0'0'16,"0"0"-16,0 0 0,23 21 0,-14-13 15,1 4-15,2 3 0,0 2 16,1 2-16,2 7 0,2 3 16,-4 1-16,-1 0 0,-1 10 15,-3 2-15,-5-3 0,-2-3 0,-4 3 16,-4 2-16,-3 4 16,-2-3-16,-1-2 0,0-2 15,0-4-15,1-2 0,0-3 0,-1-1 16,0-3-16,-2-1 0,2-4 15,1-6-15,2-1 0,2-4 0,3 0 16,0-2-16,3-3 16,1-2-16,1-2 0,-1 3 15,1-3-15</inkml:trace>
  <inkml:trace contextRef="#ctx0" brushRef="#br0" timeOffset="32327.1381">11450 3848 0,'0'0'0,"0"0"0,0 0 16,20-5-16,-20 5 0,28-4 0,-6 3 16,0 1-16,1 0 0,5 3 15,2 1-15,-6 1 0,-3 2 16,-7 1-16,-8 1 0,0-2 15,-1-2-15,0 1 0</inkml:trace>
  <inkml:trace contextRef="#ctx0" brushRef="#br0" timeOffset="32463.0849">11452 4110 0,'0'0'16,"0"0"-16,0 0 0,0 0 0,0 0 15,0 0-15,37 0 0,-37 0 16,39 0-16,-12-1 0,5 1 15,0-2-15,0 0 0,2 0 16,-5 1-16,-5-2 0</inkml:trace>
  <inkml:trace contextRef="#ctx0" brushRef="#br0" timeOffset="32994.7671">13024 3332 0,'0'0'0,"0"0"0,0 0 16,0 0-16,-7-19 0,7 19 0,0 0 15,-15-14-15,8 9 0,-3 1 16,-2 2-16,-2-1 0,-1 2 15,-2 1-15,1 1 0,-1 2 16,1 0-16,-7 4 0,0 2 16,0 2-16,3 3 0,1 3 15,1 2-15,2 0 0,0 0 0,3 6 16,1 3-16,0 4 0,2 0 16,2 2-16,3 1 15,0 1-15,2 0 0,-1 3 0,2 2 16,0 6-16,2-1 0,0 1 15,-1 1-15,1 0 0,0-1 16,0 7-16,0-2 0,-1-1 16,-1-1-16,-3-2 0,0 0 15,-3-3-15,-2 0 0,-6 3 16,-5-3-16,-1-6 0,0-6 0,-2 0 16,2-1-16,0-5 0,0-4 15,-4-3-15,-4-1 0,6-4 16,1-2-16,-6-2 0,-3-2 15,1-5-15,1-3 0,-1-5 16,1-2-16,0-6 0,2-4 16,7 4-16,6 2 0,3 3 15</inkml:trace>
  <inkml:trace contextRef="#ctx0" brushRef="#br0" timeOffset="33193.4829">12491 3935 0,'0'0'0,"0"0"0,0 0 15,31-4-15,-31 4 0,37-8 16,-10 5-16,0 0 0,2 3 0,9-1 16,3 0-16,-1 1 0,-1 0 15,8 0-15,0 0 0,-3-2 16,-3 1-16,-2 0 0,-9 0 15,-7 0-15</inkml:trace>
  <inkml:trace contextRef="#ctx0" brushRef="#br0" timeOffset="33495.5346">13597 3550 0,'0'0'16,"0"0"-16,0 0 0,0 0 0,-26 14 15,26-14-15,-27 15 0,27-15 16,-32 25-16,13-9 0,-2 3 16,1 1-16,0 2 0,-3 6 15,3 1-15,3 0 0,0 0 0,2 5 16,3 0-16,2-2 0,3-2 15,4-2-15,2-1 0,3-3 16,2-2-16,4-3 0,2-2 16,2-2-16,3 0 0,-2-4 15,-3-1-15,-3-3 0</inkml:trace>
  <inkml:trace contextRef="#ctx0" brushRef="#br0" timeOffset="33894.2167">13773 3670 0,'0'0'0,"0"0"15,0 0-15,0 0 0,0 0 0,0 0 16,0 0-16,0 0 0,0 25 15,0-25-15,-4 32 0,0-14 16,1 1-16,-4 5 0,-1 2 16,-2 1-16,-1 0 0,-5 14 15,0 2-15,0-2 0,3 1 0,-5 9 16,1 1-16,-4 5 16,0-6-16,2 2 0,0 3 15,4-8-15,3-3 0,0 4 0,2-4 16,1-3-16,2-4 0,2-7 15,0-2-15,2-4 0,1-2 16,0-4-16,1-2 0,-1-5 16,2-3-16,-1-5 0,1-4 15,0 0-15,3-5 0,-3 5 16,2-4-16,-2 4 0</inkml:trace>
  <inkml:trace contextRef="#ctx0" brushRef="#br0" timeOffset="34227.3641">13769 3740 0,'0'0'15,"0"0"-15,0 0 0,0 0 0,0 0 16,0 0-16,26-1 0,-26 1 15,25 3-15,-10 1 0,0 5 16,1-2-16,-1 2 0,0 4 16,0 2-16,0 3 0,-2-1 0,-5 3 15,-4 1-15,-4 0 0,-3-1 16,-7 2-16,-5 0 16,-2-1-16,0-1 0,-9 3 15,-1 1-15,1-4 0,2-2 16,-4 1-16,-1 0 0,8-8 15,2-2-15,2 0 0,2-3 0,6 5 16,4 6-16,1-3 0,-1-3 16,2-2-16</inkml:trace>
  <inkml:trace contextRef="#ctx0" brushRef="#br0" timeOffset="34510.9659">14145 3780 0,'0'0'0,"0"0"15,0 0-15,25-9 0,-14 7 16,5 0-16,5 2 0,0-1 16,0 1-16,7 1 0,-2 1 15,-1 2-15,-2 1 0,0 5 16,-3 2-16,-7 1 0,-3-1 0,-6 4 16,-5-1-16,-2-1 0,-2 0 15,-9 5-15,-7 0 0,-2-2 16,-1-1-16,-5 1 0,-3-1 15,2-1-15,3 0 0,-4 1 16,3-3-16,4-1 0,2-1 0,2-2 16,3-2-16,2-2 15,3-3-15,3 1 0,3-1 16,0-1-16</inkml:trace>
  <inkml:trace contextRef="#ctx0" brushRef="#br0" timeOffset="34827.1234">14568 3750 0,'0'0'0,"0"0"0,0 0 16,0 0-16,0 0 0,-21 17 15,21-17-15,-24 18 0,24-18 0,-30 23 16,12-7-16,1-1 15,-1 0-15,-5 6 0,0-1 16,3 0-16,3-1 0,3-1 0,2-1 16,3-1-16,2 0 0,4 0 15,4-3-15,3-1 0,0-1 0,6 0 16,4-2-16,1-2 16,0 0-16,4-2 0,2-2 15,0 0-15,-2 1 0,5-4 16,-2-3-16,-4-1 0,0 1 0,-4-1 15,-3 1-15,-2 0 0</inkml:trace>
  <inkml:trace contextRef="#ctx0" brushRef="#br0" timeOffset="35163.4682">14877 3597 0,'0'0'0,"0"0"0,0 0 0,0 0 15,0 0-15,22 26 0,-22-26 16,18 29-16,-7-13 0,-1 4 16,0 1-16,-1 0 0,-1 1 0,-2 8 15,0 1-15,-4-2 0,-2 0 16,-3 0-16,-4 1 0,-3 3 15,-1-3-15,-1 1 0,0 0 16,-1-4-16,0-3 0,-2-4 16,0-2-16,0-1 0,1-1 0,1-3 15,0-2-15,2-1 16,1-2-16,1 0 0,1-3 16,2-1-16,-1-2 0,3-1 0,0-1 15,1 1-15</inkml:trace>
  <inkml:trace contextRef="#ctx0" brushRef="#br0" timeOffset="35318.4592">15241 4091 0,'0'0'0,"0"0"0,0 0 0,0 0 15,0 0-15,0 0 16,0 0-16,-20 22 0,20-22 0,0 0 15</inkml:trace>
  <inkml:trace contextRef="#ctx0" brushRef="#br0" timeOffset="91977.6005">25727 10700 0,'0'0'0,"0"0"16,0 0-16,0 0 0,0 0 15,25-3-15,-25 3 0,28-3 16,-13 1-16,4 1 0,2-1 15,2 0-15,3 2 0,9-2 16,3-3-16,0 0 0,1 2 0,12-1 16,4-1-16,-3 0 0,-2 1 15,16 0-15,5-2 16,-7 2-16,-5 1 0,18-2 0,5-3 16,-7 1-16,-6 2 0,18 3 15,6-1-15,-2-1 0,-9-2 16,35-2-16,-1-2 0,-18 8 15,-11 4-15,13-2 0,9-1 16,-12 3-16,-10 2 0,10-2 16,8-2-16,-12-1 0,-9-2 0,9 3 15,9 2-15,-17 0 0,-12-1 16,11 2-16,8 1 0,-12-1 16,-7 1-16,4-2 0,4-2 15,-12 3-15,-7 2 0,6 1 16,4 3-16,-9-1 0,-7-2 0,3-2 15,3-2-15,-11 1 0,-9-1 16,4 4-16,3 4 16,-11-3-16,-6-1 0,-1 0 0,1 1 15,-3 0-15,-4 0 0,-4-5 16,-2-1-16,-6 2 0,-4 1 16,-4-2-16,0-4 0,-3 2 15,-2 0-15,0 0 0,-4-6 16,-1 5-16,-2 0 0,-10 0 15,-9 0-15,1 1 0,-2 0 0,6 0 16,4 0-16,4 0 0</inkml:trace>
  <inkml:trace contextRef="#ctx0" brushRef="#br0" timeOffset="92631.0137">25627 10901 0,'0'0'0,"0"0"0,0 0 15,0 0-15,0 0 0,24-4 0,-24 4 16,31-6-16,-31 6 0,37-11 16,-8 6-16,2-1 0,2 1 15,17-2-15,5-1 0,-2 0 16,-2 1-16,21-1 0,18 0 15,-7 1-15,-7 1 0,22-1 16,17-1-16,-15 1 0,-9 2 0,52-2 16,0 1-16,-20 6 15,-15 2-15,10 0 0,6-1 16,-13 2-16,-10 2 0,13-3 0,8 1 16,-16-2-16,-11 0 0,17 3 15,13 3-15,-15 0 0,-10-2 16,8 5-16,6 2 0,-16-2 15,-10-1-15,8 0 0,5 2 16,-16-2-16,-11-5 0,4 0 16,5-3-16,-12 2 0,-8-2 0,3 4 15,1 2-15,-10-1 16,-6 0-16,2-1 0,3-2 0,-13 2 16,-8-1-16,-7 0 0,-5-2 15,-3-3-15,-4 0 0,-1 1 16,-1 1-16,-3-2 0,-3 0 15,-3 0-15,-1 0 0,-4 1 16,-1-2-16,-3 3 0,1 0 16,-3 1-16,0-1 0,-6 2 0,-5 2 15,6-2-15,3-1 0,2 0 16</inkml:trace>
  <inkml:trace contextRef="#ctx0" brushRef="#br0" timeOffset="104961.4553">3775 13045 0,'0'0'0,"5"-8"0,0-4 0,0-1 15,2-2-15,2-6 0,1-1 16,-2-3-16,0-1 0,-1-8 15,-2-1-15,-3 2 0,-2 2 0,-3 1 16,-2-1-16,-5 4 0,-1 2 16,-4-2-16,-3 5 0,3 5 15,1 2-15,-8 0 0,-3 3 16,2 5-16,1 2 0,-3 5 16,1 3-16,4 4 0,-2 1 15,-2 6-15,2 2 0,4 0 16,3 2-16,-3 10 0,4 5 15,1 0-15,4 0 0,1 5 16,1 4-16,3 0 0,0-1 16,2 9-16,0 7 0,1 5 0,-1-3 15,1 6-15,1 3 16,0 5-16,1-8 0,1 6 0,-2 4 16,0 24-16,0-13 0,0-3 15,0-2-15,-2-9 0,1-6 16,-6-2-16,-2 0 0,-1-7 15,0-6-15,-11 0 0,-4-1 16,2-7-16,-1-4 0,1-5 0,0-3 16,-1-10-16,-1-5 0,-4-2 15,-2-1-15,8-7 0,2-3 16,-9-7-16,-5-6 0,-1-2 16,-1-2-16,15-1 0,-5-5 15,-2-5-15,0-2 0,-1-8 16,-1-7-16,1 1 0,-1-1 0,-3-7 15,11 16-15,6 10 0</inkml:trace>
  <inkml:trace contextRef="#ctx0" brushRef="#br0" timeOffset="105161.9528">3069 13254 0,'0'0'0,"20"-1"0,5 0 16,3 1-16,1 1 0,15 0 16,8 1-16,9 1 0,-2 0 0,13 2 15,2 0-15,-12-1 0,-9-2 0,8-5 16,-2-3-16,-18 2 16,-10 1-16,-9 1 0</inkml:trace>
  <inkml:trace contextRef="#ctx0" brushRef="#br0" timeOffset="105444.9559">4115 12865 0,'0'0'0,"0"0"15,0 0-15,-18 26 0,11-15 0,-2 5 16,-1 3-16,-2 3 0,0 2 0,-4 10 16,-1 3-1,2 0-15,-1 2 0,1 11 0,3 1 16,4-4-16,1-5 0,4 9 16,6-4-16,2-4 0,1-4 0,6 1 15,4-6-15,-6-12 16,-1-4-16,-4-5 0</inkml:trace>
  <inkml:trace contextRef="#ctx0" brushRef="#br0" timeOffset="105811.75">4261 13092 0,'0'0'0,"4"-7"0,2-2 0,0-2 15,3 2-15,0-1 0,4-2 16,3-1-16,0-1 0,3 2 16,1 2-16,1 3 0,-1-1 0,1 2 15,-3 2-15,1 3 0,-1 2 16,-1 4-16,-2 3 0,-1 3 16,2 2-16,-7 4 15,1 2-15,-1 3 0,-4 2 0,0 5 16,1 1-16,-2 0 0,2 1 0,-3 1 15,-2 0-15,1-1 0,0-2 16,5 7-16,0-1 16,-1-4-16,4-3 0,-1-4 0,1-2 15,-1-4-15,-2-1 0,4-4 16,-1-2-16,0-5 0,2-3 16,2-3-16,1-5 0,0-2 15,-2-5-15,-2 3 0,-3 2 16,0 2-16</inkml:trace>
  <inkml:trace contextRef="#ctx0" brushRef="#br0" timeOffset="106078.3284">4867 13022 0,'0'0'0,"0"0"16,0 0-16,0 0 0,-17 21 0,17-21 15,-23 22-15,8-8 16,-1 3-16,-3 0 0,-1 2 16,-2 0-16,-1 0 0,-5 7 0,3-1 15,0 1-15,-1-2 0,-2 5 16,-3 0-16,5-3 0,2-4 0,3-2 16,2-3-16,4-2 15,3-3-15,2-3 0,0-2 16,2-5-16,2-1 0,1 0 15,2-1-15,0 0 0</inkml:trace>
  <inkml:trace contextRef="#ctx0" brushRef="#br0" timeOffset="106378.1757">5221 13078 0,'0'0'16,"0"0"-16,10 19 0,-5-7 0,0 1 15,4 11-15,-1 5 0,-1 0 16,-3 0-16,-1 11 0,-3 3 16,-3-2-16,-3-4 0,-3 1 15,-2 0-15,-3 5 0,3-2 0,-3-8 16,0-2-16,1-5 0,-1-4 15,-1-1-15,0-1 16,0-7-16,1-4 0,3-8 16,4-5-16,0 1 0,1 1 15,2 0-15</inkml:trace>
  <inkml:trace contextRef="#ctx0" brushRef="#br0" timeOffset="106545.1559">5567 13186 0,'0'0'0,"11"0"0,8 1 16,3 1-16,7-1 0,8-1 15,5 3-15,7 0 0,-4-1 0,-3 3 16,-7-1-16,3 2 0,-9-1 16,-5-1-16,-5 0 15,-5-1-15</inkml:trace>
  <inkml:trace contextRef="#ctx0" brushRef="#br0" timeOffset="106711.6699">5646 13462 0,'0'0'16,"0"0"-16,25 7 0,-4-4 0,4 2 15,17 2 1,9 1-16,3-2 0,4-4 15,3 2-15,-14-1 0,-8-1 0</inkml:trace>
  <inkml:trace contextRef="#ctx0" brushRef="#br0" timeOffset="107178.4514">6618 13182 0,'0'0'0,"0"0"16,0 0-16,0 0 0,-22 1 0,22-1 15,-25 9-15,9-2 0,2 1 16,-4 4-16,-4 2 16,0 1-16,2 1 0,-3 7 0,2 4 15,4-1-15,1 2 0,2 5 16,3-2-16,3 1 0,3-2 0,3-2 15,5-3-15,4-1 0,5-1 16,5-2-16,5 0 16,-2-3-16,1-4 0,7 1 15,4-4-15,-2-4 0,-2-4 0,3-6 16,2-4 0,-1-3-16,-1-2 0,-4-3 0,-4-2 15,-2-4-15,-4-1 0,-4-1 16,-2-1-16,-1 0 0,-2-1 0,-4-4 15,-4-2-15,-2 2 0,-1 1 16,-4-1-16,-2 0 0,-3 3 16,-3 1-16,-5 1 0,-3 3 15,1 1-15,-1 2 0,-4 2 16,-2 1-16,-1 3 0,1 3 0,-2 4 16,0 3-16,7 1 15,5-1-15,6 1 0</inkml:trace>
  <inkml:trace contextRef="#ctx0" brushRef="#br0" timeOffset="107761.7688">7497 14515 0,'0'0'0,"0"0"0,-22-12 0,4 4 16,-4 0-16,-14-4 0,-11 1 16,-1-1-16,-3 2 0,-26-7 15,-26-8-15,2 5 16,-3 2-16,-19-1 0,-17 0 0,-43-5 15,22 3-15,0 4 0,0 5 16,5-1-16,4 2 0,-4 1 16,-3 1-16,2 3 0,1 1 0,-5 1 15,-3 1-15,13 1 0,7 3 16,0 2-16,-5 2 0,10 0 16,5 0-16,4 4 0,3 3 15,15-2-15,9-2 0,10-1 16,5-3-16,15 4 0,10 2 15,13-1-15,6-2 0,6 1 16,7 0-16,8-3 0,7-4 16,7-1-16,5 0 0,18-1 15,10-3-15,-8 1 0,-3 1 0,-6 1 16</inkml:trace>
  <inkml:trace contextRef="#ctx0" brushRef="#br0" timeOffset="108378.1321">8100 14948 0,'0'0'0,"0"0"0,0 0 16,-22-12-16,22 12 0,-30-14 15,8 5-15,-5 0 0,-3-1 0,-18-4 16,-4 0-16,-4-1 0,-1 1 16,-22-5-16,-19-5 15,4 5-15,0 1 0,-26-2 0,-24-3 16,4 3-16,5 2 0,-59-4 16,18 2-16,21 0 0,14 0 0,-13 7 15,-10 4-15,14 3 16,10 3-16,-13-1 0,-7-1 15,6-1-15,3 2 0,-11-1 0,-9 1 16,14-3-16,11 1 0,-14 7 16,-9 6-16,12 0 0,8 0 15,-3-4-15,-5-2 0,12 1 16,6 0-16,6 1 0,5 0 16,19-1-16,13 0 0,-8-2 15,-7 0-15,13 1 0,10 0 16,2 0-16,2 0 0,23 6 15,14 3-15,2-6 0,1-5 0,4 5 16,4 0-16,0-1 16,0-2-16,13 1 0,5-2 0,6 1 15</inkml:trace>
  <inkml:trace contextRef="#ctx0" brushRef="#br0" timeOffset="114494.8483">18076 6262 0,'0'0'0,"-14"-10"15,-3-1-15,2 1 0,-4-4 16,-14-1-16,-18-5 0,-4-1 16,-6 1-16,-17-7 0,-4 0 15,-16-2-15,0 2 0,-24-2 16,-4 1-16,-48-3 0,16 10 0,12 5 16,7 3-16,2 7 0,3 5 15,0-1-15,3-3 0,2 15 16,2 11-16,-2 4 0,0 3 15,5 5-15,2 5 0,1-2 16,-1-3-16,6 3 0,6 1 16,7 5-16,6 7 0,10 2 15,7 3-15,2-8 0,5-4 16,9 2-16,6 2 0,10 8 16,6 6-16,7-9 0,4-6 0,5 4 15,4 0-15,7 4 0,4 3 16,5-8-16,4-4 0,9-3 15,6-1-15,6 3 0,3 2 16,4-3-16,4-2 0,6-3 16,4 0-16,5-1 0,4 0 0,9-9 15,7-4-15,4-2 16,1 0-16,11 2 0,7 3 16,6-6-16,3-5 0,12-6 0,10-3 15,1 5-15,1 2 0,9-6 16,7-5-16,-2-3 0,-3-3 15,0 1-15,2 1 0,-2-1 16,-1 0-16,2 2 0,3 2 16,-8-7-16,-6-5 0,8 2 15,6-1-15,-9-5 0,-5-3 0,-1-5 16,0-2-16,-11 4 0,-7 2 16,-2-6-16,-3-3 0,-10-3 15,-6-4-15,-7 4 16,-5 1-16,-7-7 0,-7-3 0,-5-1 15,-5-3-15,-6 2 0,-5 1 16,-6-5-16,-4-1 0,-9 1 16,-6 3-16,-4-5 0,-1-6 15,-6 3-15,-4 3 0,-17 2 16,-11 2-16,-3-1 0,-3 0 0,-19 0 16,-14-1-16,-5-6 0,-5-4 15,-11 2-15,-9 3 0,-9 2 16,-7 3-16,-15 4 0,-8 3 15,0 5-15,1 3 0,-16 4 16,-13 2-16,-3 6 0,-2 4 0,54 4 16,37 4-16,26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7T23:59:24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4119 12260 0,'0'0'0,"-7"-7"0,-2-3 0,-3-3 16,-2 0-16,-13-6 0,-5-1 15,-5-2-15,-5 0 0,-15-7 0,-4-1 16,-8-1-16,2 6 0,-17-4 16,-2 3-16,7 1 0,7 3 15,-18 1-15,-1 3 0,-34 1 16,16 7-16,-1 3 16,0 1-16,25 3 0,17 1 0,-7 5 15,-2 3-15,0 3 0,3 2 0,-1 2 16,1-1-16,2 2 0,2 1 15,-3 1-15,-2 0 16,3 1-16,-3 1 0,1 5 16,-2 6-16,6-3 0,7-1 0,0 4 15,-3 4-15,6 2 0,0 4 16,0-4-16,-4 0 0,5 1 16,4 2-16,1 4 0,1 1 15,0 2-15,2 2 0,-2-1 16,-5-2-16,8-2 0,2-2 0,1 9 15,-3 6-15,9 2 0,8 2 16,-1-6-16,2-5 0,1-1 16,3-1-16,8 4 0,8 2 15,2-5-15,3-3 0,-4 5 16,0 1-16,0-6 0,1-4 0,0 4 16,-2 4-16,5 2 0,1 3 15,-1-4-15,4-3 16,-3-4-16,3-1 0,0 2 15,1 2-15,0-2 0,-1-1 0,3 4 16,0 1-16,-2-2 0,1-3 16,-1-1-16,1-1 0,2 5 15,1 2-15,-1 1 0,1 1 16,-1 0-16,-1-4 0,-1 2 16,1 0-16,0-4 0,3-5 15,4 18 1,2 13-16,4-4 0,0-2 15,-1-20-15,1-12 0,0 9 16,3 4-16,-4-6 0,-3-6 0,5 1 16,1 1-16,1-6 0,2-4 15,7 11-15,5 4 0,-5-7 16,-3-5-16,-3 6 0,3 3 16,-6-19-16,-1 0 0,17 16 15,2 0-15,-15-16 0,0-1 0,7 3 16,9 2-16,-7 0 0,-5-3 15,12 5-15,2 1 16,-3-1-16,-2-3 0,7 1 16,5 0-16,-6-3 0,0-1 0,8 0 15,6 3-15,-8-5 0,-5-3 16,29 7-16,-2 2 0,-25-11 16,-2-2-16,33 3 0,3-2 15,-11-2-15,-4-1 0,9 0 16,4 2-16,-12-3 0,-8-4 0,13 4 15,8 1-15,-12 3 0,-5 1 16,7-3-16,3-1 16,-2-4-16,-2-2 0,10 3 0,6 2 15,-10-1-15,-8-1 0,14 4 16,11 2-16,-11-7 0,-8-3 0,15-3 16,9-1-16,-11 4 15,-8 1-15,17 3 0,7 2 16,-9-7-16,-10-4 0,11 3 0,9 3 15,-11 1-15,-8 1 0,8 2 16,7 0-16,-9 0 0,-5 2 16,6-3-16,4-1 15,-6 0-15,-5 0 0,10-1 0,11-2 16,-17 2-16,-7 1 0,12 0 16,8 0-16,-11 0 0,-9 0 0,14-2 15,9 1-15,-13-1 16,-9-1-16,12 1 0,12 0 15,-17 0-15,-9 0 0,18 0 16,13-2-16,-19 2 0,-14 1 0,0 0 16,-2 1-16,3-3 0,1-1 15,0-1-15,3 1 0,-3-1 16,-3 0-16,2-1 0,2-1 16,-2-2-16,-2 0 0,1-1 15,5 1-15,-8 1 0,0 2 0,0-1 16,1 1-16,-7-4 0,-7-4 15,8 1-15,6 2 0,-2 2 16,-1 3-16,2-1 16,-1 1-16,-3 0 0,-1 0 0,4 1 15,4 1-15,-5-1 0,-2 0 16,-1 0-16,3 1 0,0 0 16,1-1-16,6 2 0,3 1 15,-3 1-15,-1 1 0,2-2 16,1-1-16,-6 2 0,-3 1 0,1-1 15,1 1-15,0-1 0,-2-1 16,1 2-16,2 1 0,-3 1 16,-2 0-16,2-3 0,2-1 15,-9 3-15,-5 2 0,4-2 16,1 1-16,1 1 0,-1-1 16,3-3-16,2-2 0,-11 0 0,-7 1 15,4 1-15,2 0 16,3 0-16,1-2 0,-1 1 15,-2-1-15,-2 1 0,0 1 0,5-1 16,4 1-16,-8-2 0,-6-1 16,4 3-16,1 2 0,1 0 15,0-1-15,-1-2 0,-2-1 16,2 3-16,1 4 0,4-1 16,3 0-16,-9 3 0,-6 1 0,4-3 15,4-1-15,-2-1 0,-1 1 16,-1 2-16,1 1 15,3 0-15,4-1 0,-3 1 16,-2 3-16,-2-5 0,-3-3 0,8-1 16,5-1-16,-6 2 0,-5 2 15,1-1-15,1-2 0,0-1 16,2-2-16,-2 2 0,0 0 16,-1 0-16,2 0 0,4-3 15,4 0-15,-8 1 0,-6 0 0,7 3 16,4 4-16,2-3 0,-1-2 15,-2 1-15,0-1 16,-1 1-16,0 0 0,5 1 0,4-2 16,-7 1-16,-8-1 0,9 1 15,3 0-15,0 1 0,-2 0 16,5-1-16,1 0 0,-4-4 16,-3-2-16,0 7 0,0 4 15,2-3-15,0-1 0,4-1 16,3 0-16,-9 0 0,-4 1 0,1-1 15,0-2-15,6-2 0,3 0 16,2 1-16,3 1 0,-6-2 16,-4-2-16,1-2 0,2-1 15,-1 3-15,0 4 0,4-1 16,4 1-16,-5-6 0,-5-2 16,1 4-16,0 3 0,0 3 0,-2 1 15,6-1-15,5-2 16,-4-5-16,-2-3 0,3 1 15,2 1-15,-4 5 0,-3 3 0,0 3 16,1 2-16,1-7 0,2-4 16,0-3-16,0-1 0,-6 2 15,-4 2-15,4-2 0,4-1 16,2 2-16,1 1 0,4-1 16,1 1-16,-1-3 0,-3-1 0,-3 2 15,-1 2-15,-1 0 0,-2-1 16,6 0-16,5 0 15,-2 0-15,1 0 0,4 2 0,1 0 16,-7-3-16,-4-3 0,2 4 16,1 1-16,-5 1 0,-3 3 15,2 0-15,3-1 0,0-3 16,-1-3-16,-1 1 0,-1 0 16,-3 3-16,-4 3 0,4-1 15,4 0-15,-2 2 0,-2 1 0,-1 0 16,0 0-16,-1-1 0,0-2 15,7 1-15,4 2 0,-12 1 16,-7 3-16,7-2 16,4 1-16,3 1 0,2-2 0,1 0 15,2-1-15,-6 4 0,-5 3 16,4-7-16,2-6 0,1 4 16,1 1-16,2-1 0,4 1 15,-4-2-15,-2-1 0,1 1 16,1 0-16,-4-2 15,-3-4-15,6 0 0,4-2 0,0 6 0,1 3 16,4-3-16,1-3 16,-3 0-16,-2-1 0,3 1 0,1-1 15,-1 2-15,0 1 0,0-2 16,1 1-16,-5-2 0,-2-3 0,8-7 16,6-4-16,-6 3 15,-4 2-15,5 3 0,4 3 16,-2 0-16,0 2 0,1 0 0,-1 1 15,-1-5-15,0-3 0,2-6 16,-1-3-16,-2 1 0,0 1 16,1-1-16,3 1 0,-4-4 15,-1-2-15,1-2 0,2-1 16,-4 1-16,-4 1 0,4-5 16,1-4-16,-1 1 0,-1 2 15,2-9-15,1-5 0,-8 0 16,-5 0-16,3 0 0,4-1 15,-1-5-15,-1-3 0,1-1 16,0-1-16,-8 0 0,-5 1 0,1-1 16,2-1-16,-2 0 0,-1-1 15,-3-2-15,-3-3 0,-3 3 16,-3 1-16,2-6 0,0-6 16,-6 2-16,-5 2 0,-4-3 31,-3-1-31,-2 2 0,-2 2 0,-3-7 0,-3-2 0,-7 4 0,-5 3 15,-3-5-15,-5-4 16,-3 4-16,-3 2 0,-8-5 16,-6-5-16,-4 6 0,-1 5 0,-5-2 15,-2-3-15,-7 4 0,-6 3 16,-9-3-16,-7-1 0,6 10 16,4 8-16,-15-2 0,-12 0 15,5 3-15,5 4 0,-8 0 16,-5 0-16,1 7 0,3 4 0,-7 2 15,-3-1-15,0 6 16,1 1-16,-7 3 0,-3 4 0,6 11 16,5 7-16,-5 0 15,-3 1-15,3-1 0,0-1 0,-6 1 16,-6 2-16,2 2 0,-1 3 0,-5 1 16,-4 1-1,4 3-15,2 2 0,-2 1 0,-2 1 16,3-1-16,2 2 0,-1 4 15,1 4-15,4-3 0,3-3 16,-9 1-16,-5 0 0,2 1 0,3 1 16,-10 1-16,-7 1 15,7-6-15,6-3 0,-7 2 0,-6 1 16,9 0-16,3-2 0,-7 0 16,-6 0-16,7-4 0,5-2 15,1 3-15,-2 2 0,-3-3 16,-1-2-16,-16 2 15,-14 1-15,22-2 0,15-3 0,-3 0 16,1 1-16,-4-4 0,-1-1 0,-6-1 16,-4-2-16,3 4 15,4 3-15,-6-2 0,-3 1 16,5-2-16,5 0 0,-3 0 0,-3-2 16,8 1-16,4-2 0,-1 4 15,-2 3-15,4-4 0,3-3 16,1-1-16,1-2 0,1-1 15,0-1-15,-9 2 0,-5 1 16,2 5-16,1 0 0,-3 1 16,-2 2-16,9-3 0,6 0 0,-8 1 15,-5 0-15,8 2 16,6 1-16,-18-1 16,-14 0-16,-12 2 15,-8 1-15,40-1 0,27 1 0,-9 0 16,-8 1-16,12 0 0,10-1 0,-20 2 15,-12 3-15,16-2 0,12 0 16,-10 0-16,-6 1 0,14 3 16,9 2-16,-15-5 0,-11-2 15,18-3-15,11-2 0,-10 5 16,-7 2-16,10-5 0,7-2 16,-8 5-16,-5 3 0,7-1 15,5-1-15,-9-1 0,-7 0 16,11 1-16,7-2 0,-13-2 15,-10-1-15,16 1 0,11 2 0,-10-5 16,-8-2-16,14 2 0,9 0 16,-14-5-16,-10-3 15,11 6-15,4 3 0,-10-1 0,-7 0 16,12-1-16,10-1 0,-11 0 16,-8-1-16,12 1 0,7 0 0,-8-1 15,-4-2-15,11 1 0,6-2 16,-10 0-16,-8-2 15,13 3-15,10 2 0,-11-2 0,-8-1 16,9 1-16,6 2 0,-10-2 16,-7-2-16,14 3 0,11 1 15,-8-2-15,-3-2 0,4 2 16,5 0-16,-5 1 0,-5 0 16,12 1-16,7 1 0,-6-4 15,-6-1-15,6 2 0,5 3 0,-7-1 16,-4 2-16,10 4 0,8 2 15,-10 0-15,-6-3 16,6 1-16,2 0 0,-7 4 0,-2 2 16,9-2-16,8-1 0,-7 5 15,-6 5-15,4-7 0,3-2 16,-8-1-16,-5 0 0,13 2 16,9-1-16,-9 3 0,-6-1 15,12 2-15,7 0 0,-6-3 16,-5-4-16,5 7 0,4 1 0,-2 2 15,-2 0-15,3-5 0,4-2 16,-1 4-16,2 1 0,2-1 16,4-3-16,-3 3 0,-4 4 15,10-3-15,6-2 0,-5 2 16,-1 2-16,1 0 0,3 0 0,2 7 16,1 5-16,8-12 15,-3 1-15,5-3 0,4-3 16,2-2-16</inkml:trace>
  <inkml:trace contextRef="#ctx0" brushRef="#br0" timeOffset="4514.7024">10169 15057 0,'0'0'0,"0"0"16,0 0-16,0 0 0,0 0 0,21-14 15,-21 14-15,29-7 16,-8 4-16,5 2 0,6 1 16,-1 2-16,-1 1 0,10 2 0,5 1 15,-4 3-15,0 0 0,9 5 16,-2-1-16,-6-1 0,-4 0 16,-1-2-16,-6-1 0,-3-3 15,-4 0-15,-5-2 16,-5-1-16,-2 0 15</inkml:trace>
  <inkml:trace contextRef="#ctx0" brushRef="#br0" timeOffset="4781.0308">10539 14858 0,'0'0'0,"0"0"0,0 0 16,2 21-16,-2-21 0,2 25 0,-1-8 15,1 2-15,1 0 0,0 4 16,-1 1-16,0 4 0,0-1 0,-1 0 16,-1 3-16,-1-2 15,-1-1-15,1-4 0,0-3 16,1-4-16,2-4 0,0 1 15,-1-2-15,0-3 0</inkml:trace>
  <inkml:trace contextRef="#ctx0" brushRef="#br0" timeOffset="5447.835">11073 14396 0,'0'0'0,"0"0"0,0 0 15,0 0-15,0 0 0,0 0 16,0 0-16,10 26 0,-10-26 0,2 33 16,-3-12-16,-1 2 0,0 2 15,-2 5-15,0 3 16,-3 9-16,1-2 0,-1 3 15,1 4-15,-2 7 0,0-5 0,-1 10 16,2 0-16,0-10 0,0-6 16,2-2-16,-1 0 15,2-6-15,1-2 0,-2-4 0,2-5 16,1-9-16,-1-3 0,1-2 16,1-1-16,1-4 0,2-4 0,2-3 15,0-3-15,0-4 0,1-1 16,0-5-16,1-3 15,-2 1-15,1-2 0,-1-1 0,2-1 16,-1-1-16,1 0 0,1 0 16,2 1-16,1 3 0,1 1 15,3 2-15,2 1 0,-2 0 16,-1 1-16,0 2 0,-1 3 16,0 2-16,1 5 0,4 2 15,1 3-15,-3 1 0,-1 0 0,1 8 16,1 2-16,-4 2 0,-1 2 15,-3 0-15,-3 1 16,-1 1-16,-3 1 0,-2 0 0,-3-1 16,0 0-16,-3-2 0,-3-2 15,-2-1-15,-1-3 0,0-2 16,-2-1-16,2-1 0,0-4 0,1 0 16,-3-2-16,-2-1 15,0-1-15,1-2 0,3-1 16,0-3-16,2-1 0,0-1 0,1 0 15,2-2-15,0-1 16,1 0-16,2-1 0,0-1 16,3 3-16,1 2 0,0 2 0,1-1 15,0 2-15</inkml:trace>
  <inkml:trace contextRef="#ctx0" brushRef="#br0" timeOffset="15581.6207">1945 4943 0,'0'0'16,"0"0"-16,0 0 0,-19-12 0,6 8 15,-3-1-15,-5 0 0,-2 1 16,-2 2-16,-13-2 0,-2 3 15,-1 1-15,1 1 0,-11 4 16,-2 2-16,1 1 0,1 1 16,-12 3-16,-1-1 0,3-1 15,4-2-15,-8 11 0,4 4 16,4-1-16,4-3 0,-8 6 16,2 3-16,6-2 0,6-4 0,-1 6 15,1 4-15,5-3 16,1-1-16,-13 15 0,7-2 0,21-17 15,2 0-15,-9 14 16,4-4-16,17-13 0,0 0 0,-3 4 16,1-1-16,-2 6 0,0 3 15,1-1-15,0-2 0,1 3 16,2 0-16,-1 2 0,0 1 16,-2-4-16,6-3 0,-7 9 15,0 6-15,0-4 0,1-2 0,-2 2 16,2 1-16,5-2 15,4-2-15,2 3 0,-3 2 0,2-1 16,3 0-16,-3 3 0,0 3 16,1-2-16,-1-2 0,0 3 15,2 1-15,-4 3 0,-1-2 16,-2 7-16,1 6 0,0-4 16,5-2-16,-6 26 0,-2-10 15,3-6-15,0-5 0,2-2 16,3-2-16,1-4 0,0-2 0,2 3 15,-1 3-15,4-2 0,-1-3 16,-1 2-16,-3-1 0,3-1 16,-1-3-16,-1 12 0,2 5 15,-3-8-15,0-4 0,6 2 16,3 2-16,0-3 0,0-2 16,2 1-16,3 2 0,-1-6 0,2-3 15,-1-3-15,0-3 16,-4-6-16,-3-6 0,4 10 15,0 7-15,1-5 0,4-4 0,-1 4 16,3 2-16,-4-5 0,-2-5 0,4 14 16,5 8-16,-8-8 15,-1-7-15,1 2 0,-2 1 16,0-3-16,4-4 0,4 6 16,2 4-16,1-8 0,3-6 0,5-3 15,5-2-15,-18-8 16,-1 3-16,16 12 0,5 2 15,-12-16-15,0 1 0,3 1 0,2 1 16,0-1-16,2 2 0,2-1 16,1 2-16,2-2 0,-2-1 0,5-1 15,2-1-15,0-4 16,-2-4-16,7 4 0,2 1 16,-2-3-16,-1-5 0,2-2 0,2 0 15,0 0-15,-2 1 0,2-1 16,3-2-16,-3 2 0,-2 0 15,8 0-15,1 2 0,-2-4 16,-2-1-16,28 2 0,-2-2 16,-6-3-16,-4-3 0,3 3 15,2 1-15,-8-6 0,-4-3 16,5 2-16,3 2 0,-1 4 0,0 0 16,3 0-16,7 0 0,-7-1 15,1-2-15,0 1 0,5 1 16,-8-2-16,-7 0 0,10 1 15,2 3-15,-2 0 0,-4 0 16,5-2-16,4-1 0,-3 2 16,-2 0-16,6 2 0,5 1 15,-7 0-15,-2 0 0,4 0 16,3-1-16,-6 2 0,-4 2 0,3-1 16,4-1-16,-8-2 15,-7-1-15,10 1 0,5 2 16,-8-1-16,-4 0 0,7 0 0,4-2 15,-2 0-15,-2 2 0,4 0 16,2 2-16,-4 1 0,-3 0 16,3-5-16,6-3 0,-10 3 15,-5 4-15,8-1 0,2 1 16,-5-2-16,-4-2 0,6 3 16,4 1-16,-6 0 0,-3 0 0,7 2 15,3 0-15,-6 0 0,-3 1 16,4-1-16,2-2 0,-9 0 15,-4 1-15,7 0 0,8 2 16,-6 0-16,-2 0 0,2-3 16,4 0-16,0-2 0,-1-2 15,3 5-15,5 2 0,-9 2 16,-5 0-16,4 1 0,0 1 16,-3 1-16,-5-2 0,7-1 0,4 1 15,-5 1-15,-3 1 0,4-1 16,5-1-16,-2-1 0,-2 1 15,8-2-15,2-2 0,-8 1 16,-6-2-16,6 1 0,5 1 16,-7 0-16,-4-1 0,9 1 15,6 0-15,-8-1 0,-6 0 0,8-1 16,5-1-16,-8 0 16,-6 1-16,5 2 0,4 0 15,-5-2-15,-1-1 0,0-2 16,2-3-16,-8 1 0,-7-1 0,5 1 15,6-1-15,-3 2 0,-3 3 0,7-2 16,2 0-16,-8 0 16,-6 0-16,5-2 0,3-1 15,-4 0-15,-2 2 0,7 0 16,4 0-16,-6 0 0,-5 1 16,6 1-16,4-1 0,-11-3 0,-5-1 15,5 1-15,5 2 16,-8-1-16,-6-2 0,5 3 0,5 2 15,-2-1-15,0 0 0,5-2 16,3-2-16,-8 2 0,-4 1 16,5 3-16,5 2 0,-3-2 15,0 0-15,2-3 0,3-1 16,-9 3-16,-5 2 0,7-1 16,6 0-16,-4-3 0,-4-1 0,3 1 15,3 1-15,-5 0 0,-3 0 16,7 0-16,3 2 15,-7 0-15,-7 1 0,10-1 0,5-2 16,-2 0-16,0 0 0,4-1 16,4-1-16,-12 3 0,-8 2 15,5-2-15,4 2 0,0-1 16,-1 1-16,4-1 0,2 0 16,-8 0-16,-5 1 0,5-3 0,5-1 15,-3-3-15,1 0 0,1 4 16,3 6-16,-7-6 0,-3-1 15,12 0-15,9 2 0,-5-4 16,-4-4-16,1 7 0,0 3 16,-7 0-16,-3 0 0,13-4 15,10 1-15,-6 1 0,-6 2 16,4-1-16,3 0 0,-5-3 16,0 0-16,2-2 0,4 1 15,-6 1-15,-7-1 0,3 3 16,3 0-16,-7-3 0,-3-2 0,9-3 15,6-1-15,-5 3 16,-2 1-16,5-1 0,4 1 0,-8 2 16,-6 2-16,6-4 0,5-3 15,0 3-15,3-1 0,4 5 16,2 1-16,-15-4 0,-9-5 16,4-3-16,5 0 0,3 7 15,-1 3-15,5-2 0,3-1 16,-10 0-16,-5 1 0,7 0 0,6 1 15,-9-1-15,-5 1 0,5 1 16,4 1-16,-1-2 0,0-1 16,3 1-16,5 1 15,-9 3-15,-8 2 0,11-1 0,5 1 16,-8-2-16,-4 1 0,6-1 16,4 2-16,-1 0 0,-2 2 0,4 2 15,2 2-15,-11-3 0,-7-1 16,4-5-16,3-1 15,-4 2-15,-3-1 0,7 2 0,6 2 16,-4-1-16,-2 0 0,4-4 16,1-3-16,-9 0 0,-8 0 0,5 3 15,6 2-15,2-2 16,3-2-16,3 0 0,4 1 16,-7 2-16,-5 1 0,5 0 0,5 0 15,-8 0-15,-6-1 0,6 0 16,3 1-16,-3 0 0,0 1 15,4-3-15,5 1 0,-8 1 16,-5 1-16,3-1 0,3 0 16,-9-4-16,-6-2 0,11 1 15,7 1-15,-1 3 0,-1 0 0,4 5 16,3 1-16,-8-3 0,-4-1 16,7 0-16,5-2 15,-12 1-15,-7-2 0,11-1 0,7 0 16,-4 1-16,-1 2 0,2-1 15,3-2-15,-4-2 0,-3-1 16,9 2-16,6 1 0,-8 1 16,-5 3-16,8-3 0,7 0 15,-6-2-15,-4-3 0,9 4 16,5 2-16,-5-3 0,-5 1 0,4-1 16,3-1-16,-8 0 0,-6-1 15,8 1-15,8 0 16,-8 0-16,-4 0 0,9-2 0,6 2 15,-6 0-15,-3 0 0,4-1 16,2-1-16,-4 1 0,-4 1 16,10-1-16,4-1 0,-8-2 15,-6 1-15,11-5 0,11 0 16,-12-2-16,-6-1 0,6-1 16,5 0-16,-7 1 0,-4 0 0,8-1 15,5-2-15,-9 4 0,-7 3 16,8-4-16,4-1 15,-4 0-15,-5 0 0,7-1 0,3-2 16,-6 0-16,-3 0 0,11-2 16,8-2-16,-9 3 0,-8 2 0,8-5 15,4-5-15,-6 3 16,-5 2-16,1-3 0,2-1 16,-6 1-16,-4 2 0,5-8 0,5-4 15,-9 2-15,-3 3 0,3-6 16,4-5-16,-6-1 0,-5 2 15,4-7-15,3-3 0,-6 7 16,-4 3-16,4-5 0,3-7 16,-6 5-16,-6 3 0,7-5 15,4-4-15,-10 5 0,-6 2 16,5-9-16,5-6 0,-9 9 16,-6 5-16,6-8 0,4-5 15,-4 2-15,-2 2 0,3-3 0,2-1 16,-9 2-16,-5 2 0,2-5 15,3-4-15,-6 5 0,-4 4 16,1-12-16,-2-9 0,-3 10 16,-1 5-16,1-7 0,2-4 15,-4 7-15,-2 5 0,-3-8 16,-1-2-16,-4 4 0,-4 2 0,4-6 16,6-3-16,-7 2 0,-5 2 15,-5-4-15,-3-2 16,-4 5-16,-5 2 0,1-10 0,1-7 15,-3 4-15,-3 2 0,-6-2 16,-5-3-16,0 11 0,-2 4 0,-2-7 16,-2-6-16,3 5 15,1 4-15,-7-2 0,-3-3 16,-8 6-16,-3 3 0,-6-6 16,-4-7-16,-3 6 0,-1 4 0,-8-5 15,-4-3-15,-1 9 0,-1 5 16,-11-7-16,-9-1 15,2 6-15,2 7 0,-12-3 0,-8-2 16,0 4-16,2 4 0,-14-1 16,-9 3-16,8 7 0,5 7 0,-14-6 15,-9-3-15,9 6 16,6 8-16,-7 5 0,-7 4 16,7 1-16,4 0 0,-11 6 15,-7 3-15,13 1 0,9-1 0,-12 8 16,-8 6-16,8 0 0,8-1 15,-10 0-15,-4 0 0,8-1 16,5 1-16,-11 2 0,-6 2 16,11 0-16,6 0 0,-10-2 15,-9-1-15,10 4 0,7 4 16,-8-1-16,-8 1 0,9 0 16,8 0-16,-11 1 0,-9 0 15,14 1-15,8 3 0,-11-3 0,-8-1 16,13 2-16,8 1 0,-11 3 15,-7 3-15,9-4 0,7-3 16,-13-2-16,-10-1 0,15-4 16,9-2-16,-12 4 0,-10 3 15,14-2-15,9 0 0,-13 0 16,-7 2-16,13-6 0,11-2 16,-14 1-16,-9 3 0,12-1 0,9 1 15,-15-1-15,-7-2 16,12 3-16,8-1 0,-13 1 0,-7 2 15,12-1-15,6-2 0,-8 1 16,-7-2-16,9 0 0,6 0 16,-6 0-16,-6 1 0,14-2 15,8-1-15,-8 0 0,-6 0 16,8 1-16,4 3 0,-8 2 16,-5 1-16,10-5 0,6-1 0,-11 0 15,-10 0-15,11 3 0,7 0 16,-6-2-16,-5-1 0,8-1 15,5 0-15,-6 0 0,-3 1 16,6 1-16,6 1 0,-12-3 16,-6-1-16,11-1 0,9 1 15,-12-1-15,-8 0 0,10 3 16,7 2-16,-8-2 0,-3 0 16,4 0-16,3 1 0,-7 2 15,-6-1-15,11 3 0,7 1 0,-15-4 16,-10-2-16,12-1 0,7 0 15,-7 2-15,-3 0 0,8-1 16,7-1-16,-7-2 0,-5-2 16,7 0-16,7 1 0,-11 1 15,-5-2-15,7 0 0,6-1 16,-7 2-16,-6 2 0,11 2 0,4 2 16,-8-4-16,-5-5 15,5 6-15,3 2 0,-7 0 0,-6 0 16,13 0-16,9 0 0,-10-3 15,-6-4-15,13 6 0,8 5 16,-8-4-16,-7-2 0,9 0 16,6 0-16,-21-2 15,-13-1-15,22 1 0,16-1 0,2 2 16,0 1-16,-4-1 0,-4 1 0,-2 0 16,-1-2-16,4 1 15,0 0-15,-2-2 0,-5 1 0,4 2 16,2 3-16,-3-4 0,-2-1 15,4 0-15,4 1 0,-3 1 16,-1 1-16,4-1 0,3-2 16,-2 2-16,-2-1 0,3-1 15,1-1-15,-5 1 0,-1 1 16,-2 2-16,-1 1 0,0-1 16,1-1-16,4 0 0,0 0 15,1 5-15,-2 4 0,3-3 0,2-2 16,-3 1-16,-3 0 15,3-2-15,1 1 0,-3-2 0,-5-1 16,5 1-16,5 3 0,1 3 16,1 3-16,1-2 0,-1 2 15,-6-4-15,-3-2 0,3 1 16,3 3-16,-2 0 0,3 2 16,3 0-16,-1 0 0,-1-2 15,0-1-15,0 0 0,4 0 0,-4-3 16,-1 0-16,4-2 0,2-1 15,-2 3-15,-4 3 0,6 1 16,5-1-16,-6-5 0,-2-5 16,3 6-16,4 4 0,0-7 15,-3-5-15,2 4 0,2 3 16,-2-2-16,-1-1 0,0-2 0,2-2 16,0 5-16,0 5 15,1-3-15,3-1 0,-2 0 0,-3 0 16,2 1-16,2-1 0,-4-1 15,-1-1-15,5-5 0,3-2 16,0 2-16,-1 2 0,4 2 16,3 2-16,-2-1 0,-5-2 15,3 1-15,2-1 0,-3 4 16,-2 1-16,2-3 0,0-1 0,1 0 16,-4 1-16,4 1 15,-1 1-15,4 0 0,-2-1 16,3-1-16,2 0 0,-6 2 0,-1 1 15,1-1-15,-1-1 0,1 0 16,3 0-16,3 1 0,2 0 16,-3 0-16,-2 0 0,3 1 15,-1-1-15,-2 0 0,-2 1 16,4-2-16,1-2 0,-1 1 16,1 2-16,4-1 0,5 0 0,-4 0 15,-5 2-15,3-3 16,0-2-16,3 3 0,4 1 0,-3 1 15,1 0-15,-2 0 0,0 0 16,7 3-16,5 3 0,-4 2 16,-3 0-16,1-2 0,2 0 15,17-3-15,7-2 0,10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8T00:01:14.5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3408 7337 0,'0'0'16,"0"0"-16,0 0 0,0 0 0,25 1 16,-25-1-16,30-1 15,-13 1-15,2 0 0,3-2 0,5-2 16,0 2-16,-1 2 0,12-3 16,5-2-16,-2 0 0,-1 2 0,11-1 15,3 1-15,0 0 16,-2 0-16,13 0 0,-2-1 15,-2 1-15,-6 0 0,14-2 16,3 0-16,-2 0 0,-4-1 0,8 0 16,1 2-16,-7-2 15,-4 2-15,32-4 0,-5 0 16,-9 0-16,-7 0 0,4 2 0,1 1 16,-6 2-16,-2-1 0,3 0 15,4 0-15,-9-3 0,-7-1 16,8 3-16,9 4 0,-7-2 15,-4 0-15,5-2 0,6 2 16,-7 0-16,-6 2 0,12-2 0,6 0 16,-6-2-16,-3 1 0,6-2 15,4-1-15,-6 1 0,-4 1 16,8 1-16,5-2 0,-7 4 16,-5 1-16,9-3 0,4-1 15,-9 2-15,-6 2 0,10-3 16,6-1-16,-8 0 0,-6 0 15,8-1-15,5 1 0,-6 1 16,-7 2-16,10-1 0,4-1 16,-10 2-16,-6 0 0,10 0 15,3-3-15,-8 0 0,-10-1 0,11 2 16,5 2-16,-9-1 0,-6 1 16,8 1-16,5 1 0,-8-3 15,-5 0-15,12-1 0,9 2 16,-12 0-16,-7 2 0,6-2 15,6-3-15,-9 3 0,-5-1 16,5 0-16,3-1 0,-5 0 16,-4-1-16,3 1 0,4 0 15,-8 4-15,-4 2 0,4-5 0,5-1 16,-9-1-16,-4 2 0,6-1 16,6 2-16,-8 0 0,-4 1 15,4-1-15,4 1 0,-4-2 16,-3 2-16,0 1 0,-2 1 15,-6-1-15,-5 2 0,5-2 16,3 1-16,-9-1 0,-6 0 0,3 1 16,2 1-16,-5-2 0,-4-1 15,2 1-15,4-1 0,-7 3 16,-6 1-16,2-2 0,1-1 16,-4-1-16,-5-1 0,-3 5 15,-3 1-15,-5-1 0,-3-2 16,-5-2-16,0 0 0,0 0 15,-1 0-15,1 1 0,-1 0 16,0-1-16,-2-1 0,-3 2 16,0 0-16,0 0 0,-3 0 0,-2 3 15,0 1-15,-2 0 0,1-2 16,1-1-16,2 1 0,0-1 16</inkml:trace>
  <inkml:trace contextRef="#ctx0" brushRef="#br0" timeOffset="931.9687">6926 6907 0,'0'0'0,"0"0"0,0 0 16,0 0-16,0 0 0,0 0 0,0 0 16,0 0-16,0 0 0,0 0 15,0 0-15,0 0 0,0 0 16,2 29-16,-2-29 0,0 20 15,0-20-15,0 22 0,0-22 16,0 25-16,-2-10 0,1-1 0,-2 1 16,2-2-16,-2-1 0,2 1 15,1-2-15,-1 0 0,0-1 16,-1-2-16,1-2 0,0-1 16,-1 2-16,1-4 0,0 0 15,0-1-15,-3-1 0,4-1 16,-2-5-16,2 3 0,0-1 0,-1-3 15,-1-2-15,0 0 16,0-1-16,0 0 0,2 0 16,0-2-16,-1 0 0,0 0 15,0 0-15,2 2 0,0 1 0,0 0 16,1 2-16,-1-1 0,0 0 16,0 1-16,-1 3 0,0-1 15,0 2-15,0 2 0,-2-1 16,2 1-16,1 4 0,1 0 15,0 3-15,1-1 0,1 2 0,-2 1 16,1 3-16,-1 0 16,1 1-16,-1-1 0,1-1 15,-2 0-15,2 1 0,-2-1 0,1 0 16,-2-2-16,1 0 0,0-3 16,0 1-16,0-1 0,-1 0 15,1-1-15,0 0 0,1 0 16,-2-1-16,0 0 0,1 0 15,0-1-15,0 1 0,0-1 0,0-1 16,-1 0-16</inkml:trace>
  <inkml:trace contextRef="#ctx0" brushRef="#br0" timeOffset="1652.6318">9153 6834 0,'0'0'0,"0"0"15,0 0-15,0 0 0,0 0 0,0 0 16,0 0-16,0 0 0,0 0 16,0 0-16,0 0 0,4 27 15,-4-27-15,1 21 0,-1-21 16,0 23-16,0-23 0,0 22 16,0-10-16,0-1 0,0-1 15,-1-2-15,0 1 0,1-3 16,0 1-16,0-2 0,0 1 15,-1-1-15,0-2 0,1-1 16,0-2-16,2 3 0,-2-3 0,3-1 16,1-2-16,-2 0 0,0-1 15,2-1-15,-1-1 0,-1 0 16,0 1-16,0 1 0,0-2 16,-1 2-16,1-1 0,-1 3 15,0-1-15,0 0 0,-1 3 0,1-2 16,-1 2-16,0 0 15,0 0-15,0 3 0,0 1 16,-1 0-16,0 0 0,0 2 0,0 0 16,-1 0-16,1 1 0,0 0 15,0 0-15,0 0 16,0 0-16,-1 4 0,-2 3 16,1-2-16,-1 0 0,-3 1 15,-2 2-15,2-2 0,0-2 16,0-1-16</inkml:trace>
  <inkml:trace contextRef="#ctx0" brushRef="#br0" timeOffset="2382.8332">6972 7620 0,'0'0'0,"0"0"16,0 0-16,0 0 0,0 0 16,0 0-16,-21-8 0,21 8 15,0 0-15,-21-5 0,21 5 16,0 0-16,-28 1 0,16 2 15,0 2-15,-1 1 0,0 1 16,-2 2-16,1 2 0,0 0 0,-2 1 16,2 3-16,1 1 0,-2 5 15,2 0-15,2 0 0,2 1 16,4-2-16,-2-1 0,4 0 16,3 0-16,0-2 0,1-2 15,5-1-15,0 2 0,1-5 16,2 0-16,0-2 0,4-2 15,-1-2-15,1-1 0,5-3 16,3-2-16,0-1 0,-1-1 0,1-2 16,1-2-16,-3-1 0,0 0 15,5-5-15,0-3 16,-2 1-16,-3 0 0,-2-2 0,-3-2 16,-3 2-16,-2 4 0,0 0 15,-5 0-15,-1 1 0,0-2 16,-4 0-16,-3 1 0,0 3 15,-3 1-15,-3-2 0,-3-3 16,-1 4-16,-1 1 0,0 2 16,-4 2-16,-1 1 0,2 0 0,-3 3 15,2 2-15,4 2 0,0 1 16,1 2-16,3 0 0,5 0 16,4-2-16,1 2 0,-2-3 15,3 1-15</inkml:trace>
  <inkml:trace contextRef="#ctx0" brushRef="#br0" timeOffset="3115.5756">8946 7715 0,'0'0'0,"0"0"16,0 0-16,0 0 0,0 0 0,0 0 16,0 0-16,25-11 0,-25 11 15,0 0-15,32 2 0,-32-2 16,21 4-16,-9-2 0,1 1 16,0 1-16,2 1 0,-2-1 15,2 1-15,-2 0 0,0 0 16,-1 2-16,-1 1 0,-1-1 15,-2 2-15,0 0 0,-2 3 16,-3 0-16,-1 2 0,-6-1 0,-5 0 16,-5 3-16,-3 0 0,-2 0 15,-1-1-15,0-1 0,-1 0 16,-3 0-16,-1 0 0,-5 2 16,2-1-16,2-3 0,0 0 15,3-1-15,3-3 0,3 1 16,4 0-16,2-3 0,1-2 15,2 0-15,3-3 0,2 1 0,1 1 16,2-3-16,-1 3 16,1-3-16,5 0 0,3 0 15,3 0-15,-2 1 0,2-1 0,6 0 16,2 0-16,1-3 0,2 1 16,1 0-16,0 0 0,-1 1 15,-1 1-15,0-1 0,0 0 16,0-1-16,-1 1 0,-3 0 15,1 1-15,-4 0 0,1 0 0,-3 0 16,0 0-16,-1 1 16,-1-1-16,1 3 0,1-1 0,1 1 15,1 0-15,-1 0 0,-2-1 16,-3 0-16</inkml:trace>
  <inkml:trace contextRef="#ctx0" brushRef="#br0" timeOffset="3268.9946">9606 7961 0,'0'0'0,"0"0"16,0 0-16,0 0 0,0 0 0,0 0 16,-16 18-16,16-18 15,0 0-15,0 0 0</inkml:trace>
  <inkml:trace contextRef="#ctx0" brushRef="#br0" timeOffset="5282.8921">4930 7102 0,'0'0'0,"0"0"0,0 0 16,0 0-16,0 0 0,0 0 15,0 0-15,0 0 0,0 0 0,0 0 16,0 0-16,0 0 0,0 0 16,0 0-16,5 22 15,-5-22-15,0 0 0,3 26 0,-3-26 16,0 24-16,0-24 0,-1 25 16,1-25-16,-4 28 0,4-17 15,-2 1-15,2 2 0,0-1 16,0-1-16,0-1 0,0 0 15,-1-1-15,0 0 0,1-2 16,0-1-16,-1-1 0,0-1 0,1-1 16,0-1-16,0 0 0,0 0 15,0-3-15,0 0 0,0 0 16,0-4-16,0-1 0,0-1 16,-1 0-16,1 2 0,0-2 15,0 0-15,0 0 0,0-3 0,0 1 16,1-2-16,-1 2 15,0-1-15,1 0 0,0-1 16,-1 0-16,0 2 0,0-2 0,0 1 16,0 1-16,0 1 0,0 0 15,0 2-15,0 0 0,0 1 16,0 4-16,0 0 0,0 0 16,0 0-16,1 4 0,2 1 15,-1 1-15,1 0 0,-1 2 16,-1 2-16,1-1 0,-2-1 0,1 2 15,2 1-15,-3-2 0,1 0 16,0-2-16,1 2 16,0-2-16,-1 0 0,1-1 15,-1 0-15,1-1 0,-2 1 0,0 0 16,0-1-16,0 1 0,0-1 16,0 0-16,-2 1 0,1 0 15,1 1-15,0 0 0,0-2 16,0 0-16</inkml:trace>
  <inkml:trace contextRef="#ctx0" brushRef="#br0" timeOffset="6182.7868">4387 8020 0,'0'0'15,"0"0"-15,0 0 0,0 0 0,0 0 16,0 0-16,0 0 16,0 0-16,0 0 0,25-7 0,-25 7 15,22-5-15,-22 5 0,29-4 16,-16 3-16,2 0 0,1-1 16,1 1-16,2 0 0,-1 0 15,-2 1-15,1-1 0,-2 0 16,1 1-16,-1 0 0,-2 0 15,0 0-15,-4 0 0</inkml:trace>
  <inkml:trace contextRef="#ctx0" brushRef="#br0" timeOffset="6568.1171">4916 7854 0,'0'0'0,"0"0"16,0 0-16,0 0 0,24-4 0,-24 4 16,0 0-16,29 0 0,-29 0 15,23 4-15,-9 2 16,-3 0-16,1 1 0,0 1 0,-3 3 16,-1-1-16,-1-1 0,-5 3 15,-3 2-15,-4 1 0,-1-1 0,-8 3 16,-5 0-16,0-1 15,0 0-15,0 0 0,1 0 16,0-2-16,2-2 0,-3 2 16,2 0-16,0-3 0,2-2 0,3-2 15,3-1-15,5-1 0,-2-1 16,4 0-16,1 0 0,2-1 16,0 0-16,4 0 0,4 0 15,-4-1-15,2-1 0,4 1 16,3-4-16,0 2 0,4 0 0,5 2 15,1-1-15,-2-2 0,0-1 16,-5 1-16,-2 0 0,-1 0 16</inkml:trace>
  <inkml:trace contextRef="#ctx0" brushRef="#br0" timeOffset="9268.3297">4940 7366 0,'0'0'0,"0"0"0,0 0 16,0 0-16,0 0 0,0 0 0,0 0 15,0 0-15,0 0 0,-18-14 16,18 14-16,0 0 0,0 0 0,0 0 15,0 0-15,-13-19 0,13 19 16,0 0-16,0 0 0,0 0 16,0 0-16,-13-17 0,13 17 15,-2-6-15,1 3 0,1 0 16,0-1-16,0 1 0,0-1 16,0 0-16,3 1 0,-3-2 15,1 0-15,1 0 0,-2 1 16,1-2-16,0 2 0,2-2 15,-1 2-15,0-2 0,-1 0 0,1 1 16,2 0-16,-4 0 0,1 0 16,1-1-16,-2-1 15,1 1-15,-1 0 0,2 0 16,-2 1-16,1 0 0,1-1 0,-1 2 16,0 0-16,-1-3 0,0 1 15,0-1-15,0 2 0,1-1 16,0 1-16,0-1 0,0 1 15,-1-1-15,0 2 0,0-2 16,0 1-16,0 0 0,0 0 0,0 1 16,0-2-16,0 2 0,1 1 15,-1-1-15,0 2 16,0-2-16,0 1 0,0-1 0,0 2 16,0-2-16,-1 0 0,0 0 15,0 0-15,1 1 0,-1 1 16,1-1-16,0 1 0,0 0 15,0 2-15,-2-4 0,2 4 16,0 0-16,0 0 0,0-5 0,0 5 16,0 0-1,0 0-15,0 0 0,0 0 0,0-7 0,0 7 16,0 0-16,0 0 16,0 0-16,-1-6 0,1 6 0,0 0 15,0 0-15,0 0 0,0 0 16,0-6-16,0 6 0,0 0 15,0 0-15,0 0 0,-2-7 16,2 7-16,0 0 0,0-6 16,0 6-16,0 0 0,2-8 15,-2 8-15,0 0 0,0-8 0,0 8 16,0 0-16,0-8 0,0 8 16,0 0-16,0-6 0,0 6 15,0 0-15,0 0 0,0-6 16,0 6-16,0 0 0,0-6 15,0 6-15,0 0 0,0 0 0,2-7 16,-2 7-16,0 0 16,0 0-16,0 0 0,0-6 15,0 6-15,0 0 0,0 0 0,0 0 16,0-6-16,0 6 0,0 0 16,0 0-16,0 0 15,0 0-15,0 0 0,0 0 0,0 0 16,4-3-16,-4 3 0,0 0 15,0 0-15,10-2 0,-10 2 0,7-1 16,-7 1-16,5-1 0,-5 1 16,10-3-16,-10 3 0,8-1 15,-8 1-15,11-2 16,-11 2-16,10 0 0,-7-2 0,3-2 16,-2 2-16,2 1 0,-2-1 15,3-1-15,0 0 0,0 2 16,2-1-16,1 0 0,0-1 15,2 0-15,-2 0 0,1 1 16,0 0-16,-1-1 0,-1-1 0,1 1 16,1 0-16,-1 1 0,2 1 15,2-1-15,-2 0 0,1 1 16,3-1-16,-3 2 0,2-2 16,-3 1-16,3-1 0,-1 0 15,1 1-15,2-1 0,2 1 16,-1-1-16,1 1 0,-2-1 15,6 0-15,0-1 0,-1 0 16,-1 2-16,0-1 0,1-1 16,0 1-16,-3 0 0,1 0 0,-1-1 15,2 0-15,1 1 0,1 0 16,2 0-16,-2 0 0,-2 0 16,2 1-16,1 0 0,2 1 15,-1 1-15,4-2 0,-3 0 16,-2-1-16,0 0 0,0 1 15,1 0-15,1 1 0,-2 0 16,1-2-16,-3 0 0,1 1 16,2 0-16,-2 1 0,2 1 15,-1-2-15,0 0 0,0-1 16,-1 1-16,1 1 0,2 1 0,-1-1 16,0 0-16,1-1 0,-1 0 15,4 0-15,2 1 0,-3 0 16,-1 1-16,1-1 0,4-1 15,-2 1-15,-1 1 0,6-3 16,0 0-16,-6 1 0,-1 0 16,7-1-16,0 0 0,-2 1 0,-1 1 15,2 0-15,3 2 0,-5-1 16,-3-1-16,6 0 0,3 0 16,-4-2-16,-2 0 0,1 0 15,0-1-15,3 3 0,-2 1 16,2-2-16,2-1 0,-2 0 15,-2 0-15,1-1 0,-1 3 16,-2-1-16,0 0 0,6 1 16,1 1-16,-7-1 0,0-1 0,6 0 15,2 0-15,-10 0 0,-2 0 16,9 0-16,1 1 16,-9 0-16,0 1 0,8-1 0,0 1 15,-7 1-15,0 1 0,4-1 16,0-4-16,-7 2 0,1 0 0,5 0 15,0-1-15,-6 1 16,0-1-16,1 1 0,2 1 16,-2 0-16,-3-1 0,-1 0 0,1 0 15,-2 2-15,0 0 0,2-2 16,2 0-16,-4 0 0,-3 1 0,1 0 16,2 2-16,0-2 15,-3 1-15,1-1 0,0 0 16,-6 0-16,0-1 0,0 1 15,0-1-15,1 1 0,-2 0 0,2 2 16,0-2-16,0 1 16,-2 0-16,0 0 0,1 0 15,-3-1-15,-2-1 0,-3 2 0,1 0 16,0 0-16,-2-2 0,1 0 16,0 1-16,-1 0 0,1 1 15,-2-2-15,1 1 0,-2 0 16,1-1-16,-1 1 0,-1 0 15,1-1-15,-1 0 0,0 0 16,0 0-16,-1 0 0,1 0 16,-1 0-16,0-1 0,1 1 0,-1 0 15,-2 0-15,0 0 16,0 0-16,0 0 0,0 0 0,0 0 16,0 0-16,0 0 0,0 0 15,0 0-15,0 0 0,0 0 0,0 0 16,0 0-16,0 0 15,0 0-15,0 0 0,0 0 16,0 0-16,0 0 0,0 0 16,0 7-16,0-7 0,-1 6 0,1-6 15,0 6-15,0-6 0,0 8 16,1-5-16,0 1 0,0 0 16,1 3-16,0 0 0,0 2 15,-1-1-15,-1 0 0,0 1 16,0 0-16,0 1 0,1 0 0,1 0 15,0-1-15,-1 0 16,0-1-16,-1 1 0,0 1 16,2-1-16,0-1 0,-1 0 0,0-1 15,0 1-15,0 0 0,1 0 16,-2-1-16,0 0 0,1-2 16,1 1-16,-2 0 0,0-1 15,0 0-15,0-2 0,0 1 16,0-1-16,0 0 0,0 1 15,0-2-15,0-2 0,1 3 0,-1-3 16,0 2-16,0-2 0,0 3 16,0-3-16,0 0 15,0 0-15,0 0 0,0 0 16,0 0-16,0 0 0,0 0 0,0 0 16,0 0-16,0 0 0,0 0 15,0 0-15,-7 2 0,7-2 16</inkml:trace>
  <inkml:trace contextRef="#ctx0" brushRef="#br0" timeOffset="49054.5389">6969 4234 0,'0'0'0,"0"0"15,0 21-15,0-9 0,1 2 0,1 11 16,-2 6-16,1 2 0,1 0 0,2 13 16,-1 0-16,1 0 15,1-3-15,-1 17 0,-1 4 16,0-6-16,-1-4 0,0 14 16,0 2-16,1-7 0,1-5 0,1 16 15,-1 5-15,0-11 16,-1-7-16,4 33 0,1-4 15,-5-12-15,-1-9 0,-1 5 0,-1 2 16,2-8-16,2-5 0,-1 7 16,0 5-16,1-11 0,-1-8 0,-3 12 15,0 7-15,-3-9 16,-1-3-16,1 5 0,0 6 16,1-7-16,2-4 0,-4 7 15,-1 3-15,0-10 0,-1-9 0,-1 12 16,2 8-16,-2-9 0,-1-5 15,5 6-15,1 2 0,-3-5 16,-1-3-16,-1 9 0,1 6 16,2-8-16,1-5 0,-3 9 15,-1 7-15,1-11 0,0-7 0,-3 7 16,1 4-16,0-8 16,2-7-16,1 10 0,2 5 15,-1-8-15,-1-5 0,1 7 0,0 8 16,2-10-16,0-9 0,-1 9 15,-3 5-15,-2-6 0,0-5 16,4 10-16,1 5 16,0-9-16,-4-6 0,-1 5 0,1 5 15,3-10-15,1-6 0,2 8 16,1 6-16,0-9 0,1-5 0,0 7 16,2 7-16,0-11 15,-3-6-15,-4 2 0,1 4 16,2-10-16,1-5 0,-1 7 0,-1 4 15,-1-5-15,1-5 0,2-1 16,1-1-16,0-6 0,1-2 16,-2 0-16,0 1 15,0-6-15,0-6 0,0 3 0,1 1 16,0-5-16,0-2 0,-1-4 16,1-1-16,-1-7 0,0-1 0,0-3 15,-2 2-15,2-2 16,-2-2-16,-3-11 0,-3-11 15,3 6-15,1 4 0,0 3 0</inkml:trace>
  <inkml:trace contextRef="#ctx0" brushRef="#br0" timeOffset="50016.8768">7010 4093 0,'0'0'15,"0"0"-15,0 0 0,2 25 0,-2-25 0,2 27 16,0-9-16,-2 3 15,0 4-15,0 9 0,0 5 16,3 2-16,3 1 0,0 10 16,1 2-16,-3 2 0,-1 2 0,1 14 15,0 2-15,2 8 0,0-6 16,-3 3-16,-1 1 0,-1 10 16,0-2-16,0 36 0,0-9 15,1-10-15,-2-9 0,0 1 16,1 0-16,-2-2 0,-3-3 0,2 7 15,0 4-15,1-6 16,-3-5-16,4 9 0,2 4 16,0-4-16,-1-3 0,-2 8 15,-3 3-15,-4-5 0,-5-5 0,2 8 16,3 7-16,-5-6 0,1-2 16,0 8-16,1 7 0,0-8 15,2-6-15,-2 3 0,-1 5 16,-1-9-16,-2-4 0,8 6 15,6 4-15,-4-7 0,0-7 0,-1 7 16,-2 5-16,2-8 16,2-7-16,0 7 0,2 4 0,-2-8 15,-2-5-15,0 7 0,-1 4 16,1-7-16,5-5 0,-2 0 16,1-2-16,1-3 0,1-5 15,0 2-15,0 0 0,-1-7 16,0-6-16,-1 1 0,1 5 15,0-11-15,0-5 0,-1-1 16,0-2-16,1-5 0,-3-5 0,2-4 16,-1-6-16,1-4 15,-1-5-15,2-2 0,-1-2 0,1-9 16,0-7-16,1-20 0,0-15 16,0 9-16,0 5 0,0 4 15</inkml:trace>
  <inkml:trace contextRef="#ctx0" brushRef="#br0" timeOffset="50494.6475">7023 4071 0,'0'0'0,"0"0"0,0 0 15,0 0-15,0 0 0,-26 18 0,26-18 16,-32 19-16,17-9 0,-5 3 16,0 0-16,-1 0 0,0 2 15,-5 3-15,0 2 0,3-1 16,3-2-16,4-2 0,2-2 16,3-2-16</inkml:trace>
  <inkml:trace contextRef="#ctx0" brushRef="#br0" timeOffset="50666.7927">7243 4497 0,'0'0'0,"0"0"0,10 22 16,-6-7-16,2-1 0,3 12 0,2 3 15,0 4-15,2 5 0,-2-1 0,0-6 16,-4-6-16</inkml:trace>
  <inkml:trace contextRef="#ctx0" brushRef="#br0" timeOffset="51983.3503">7130 6995 0,'0'0'0,"0"0"16,0 0-16,0 0 0,0 0 0,0 0 16,0 0-16,0 0 15,-22 11-15,22-11 0,-23 13 16,23-13-16,-24 17 0,13-8 15,0-1-15,1 2 0,0-1 0,1 0 16,1 0-16,1 1 0,2-1 16,0-2-16,1-1 0,0 1 15,2-1-15,0-1 0,1 0 16,1-1-16,0-3 0,0-1 16,1 0-16,1-1 0,0-1 15,2 0-15,1-3 0,0 1 0,-1 1 16,2-2-16,-3-1 0,1 1 15,1-1-15,-2 1 0,0-1 16,1 2-16,-3 1 0,0-1 16,0 2-16,-1 2 0,-1-2 15,1 2-15,-2-2 0,2 2 16</inkml:trace>
  <inkml:trace contextRef="#ctx0" brushRef="#br0" timeOffset="54300.0935">7134 7100 0,'0'0'0,"0"0"16,0 0-16,0 0 0,0 0 0,13-18 15,-13 18-15,0 0 16,16-19-16,-16 19 0,16-16 16,-6 8-16,0 1 0,0-3 15,0-1-15,-1-1 0,-1-1 0,2 0 16,1 0-16,-1-2 0,-1 2 15,1-2-15,1-1 0,2-3 16,-1 3-16,3-2 0,2 1 16,-2-1-16,-1 0 0,2 0 15,-4-1-15,2 1 0,1-1 0,3-2 16,1-1-16,-2 1 0,0 1 16,4-6-16,-1 1 15,0 0-15,-2 4 0,6-2 16,0-2-16,0 3 0,-2 0 0,2 0 15,-2-2-15,4 0 0,-4 2 16,8-6-16,0 0 0,-2 1 16,-3 3-16,4-1 0,0 1 15,-1 0-15,1 0 0,-1 0 16,-2 0-16,-1 4 0,1-1 0,0-3 16,2-2-16,-5 4 0,-2 2 15,3-4-15,1-2 16,-4 6-16,0 1 0,1-2 0,0 0 15,-1 3-15,-4 3 0,1-3 16,-1-1-16,1 1 0,0 1 0,0 0 16,2 2-16,-2-1 15,-3 3-15,0-2 0,-2-2 16,-1 4-16,0 2 0,-1 0 16,-1 2-16,-1 0 0,1-1 0,0 4 15,1 0-15,-4 2 0,-1 3 16,-1 1-16,0-1 0,-2 1 15</inkml:trace>
  <inkml:trace contextRef="#ctx0" brushRef="#br0" timeOffset="104100.4847">12313 6968 0,'0'0'16,"0"0"-16,0 0 0,0 0 0,0 0 16,0 0-16,0 0 0,0 0 15,0 0-15,19-17 0,-19 17 16,0 0-16,27-5 0,-27 5 16,0 0-16,32-2 0,-20 1 0,0 0 15,1 2-15,1-1 0,2 0 16,0 1-16,2 1 0,0-1 15,-1 1-15,1-2 0,1 0 16,2 0-16,2 0 0,6-2 16,1 2-16,3 0 0,1 3 15,1-3-15,-1 0 0,1-1 16,1-1-16,10 0 0,-2 1 16,0 0-16,0 1 0,-1 0 15,-1 0-15,10 0 0,0 0 0,-3 1 16,1 1-16,-1 1 0,2-2 15,6-1-15,0 0 0,-3 1 16,-3 0-16,3 0 0,4 0 16,-3 1-16,-1 2 0,4-2 15,-2-1-15,0 1 0,2 0 0,-1 0 16,0 0-16,-4-1 0,-3-2 16,4 4-16,3 3 15,-1-3-15,0-2 0,23 0 0,-7-2 16,-6 2-16,-4 2 0,-4-2 15,0-2-15,-8 3 0,-2 1 16,0 0-16,2-2 0,-8 1 16,-5 0-16,3 0 0,2 1 15,-1-3-15,-2-2 0,1 2 16,1 0-16,-19-2 0,3 0 0,1 2 16,0 2-16,1-2 0,-2 1 15,-2-2-15,-2 0 0,-4 0 16,-3 2-16,-3-2 0,-1-1 15,0 1-15,0 2 0,-5-1 16,0 0-16,-2 2 0,0 1 16,-1-3-16,-2 0 0,3-3 15,-3 3-15,2-2 0</inkml:trace>
  <inkml:trace contextRef="#ctx0" brushRef="#br0" timeOffset="104340.5067">15852 6900 0,'0'0'0,"0"0"16,0 0-16,0 0 0,0 0 15,28 2-15,-28-2 0,22 8 16,-22-8-16,26 14 0,-12-7 16,-2 0-16,-1 0 0,-1 0 15,-2 1-15,-1 0 0,-1 2 0,-2 1 16,-2 0-16,-3 0 0,-3 1 15,-7 0-15,-6 0 0,-6 0 16,-7 0-16,-13 2 0,-4-2 16,-2 1-16,10-2 0,7-4 15</inkml:trace>
  <inkml:trace contextRef="#ctx0" brushRef="#br0" timeOffset="106304.2254">12169 6819 0,'0'0'16,"0"0"-16,0 0 0,0 0 15,0 0-15,0 0 0,0 0 0,0 0 16,0 0-16,0 0 0,0 0 16,0 0-16,0 0 0,0 0 15,0 0-15,0 0 0,0 0 16,7 27-16,-7-27 0,2 21 16,-2-21-16,1 26 0,-1-26 15,0 27-15,0-14 0,0 0 16,1-2-16,-1-1 0,-1-2 0,1 0 15,1-1-15,0-1 0,0 0 16,-1-1-16,0-2 0,0 0 16,0-3-16,0 0 0,0 0 15,0 0-15,1-4 0,0-1 16,0-2-16,1 1 0,0-1 16,-1 0-16,0-2 0,0 1 15,0-1-15,0-1 0,0 2 16,0-1-16,1 2 0,-1-1 15,-1-1-15,0 1 0,0 1 0,0 1 16,0 2-16,0-1 0,0 1 16,0 1-16,0 0 0,0 3 15,0 0-15,0 0 0,0 3 16,0-1-16,0 0 0,0 2 16,0 2-16,0 1 0,0 2 15,-1 1-15,-1 1 0,1 1 16,0 0-16,-1 1 0,-1 3 15,-1-4-15,1 0 0,1-2 0</inkml:trace>
  <inkml:trace contextRef="#ctx0" brushRef="#br0" timeOffset="107167.1119">12503 7634 0,'0'0'0,"0"0"0,0 0 15,0 0-15,0 0 0,0 0 16,0 0-16,-20-9 0,20 9 0,0 0 16,-25 9-16,25-9 15,-28 15-15,28-15 0,-32 22 16,15-9-16,-1 1 0,-3 3 16,-2 4-16,-6 4 0,3 1 0,-2 2 15,1 1-15,-4 5 0,3-2 16,4 1-16,3 0 0,2-1 15,2-1-15,0 5 0,4 1 16,3-6-16,3-4 0,4 0 16,4-3-16,1-2 0,2-3 15,1-3-15,2-1 0,-2-7 16,1-1-16,1-2 0,2-1 16,0 1-16,0-2 0,0-3 0,1-3 15,-3-1-15,1 0 0,1-2 16,2-1-16,0-1 0,0-2 0,1 0 15,2 1-15,0 0 16,-2 0-16,-1 0 0,-2-1 16,-3 0-16,0-2 0,-2 0 15,1 0-15,-3 2 0,-1 0 16,-3 1-16,-2 0 0,-3 2 0,-3 0 16,-6 1-16,-4 0 0,-5 3 15,-5 2-15,-5 4 0,-5 3 16,1 0-16,6-2 0,6 0 15</inkml:trace>
  <inkml:trace contextRef="#ctx0" brushRef="#br0" timeOffset="111551.505">3592 7371 0,'0'0'15,"0"0"-15,0 0 0,0 0 16,0 0-16,0 0 0,0 0 15,0 0-15,0 0 0,0 0 16,0 0-16,0 0 0,0 0 16,0 0-16,-13-19 0,13 19 15,0 0-15,0 0 0,0 0 16,0 0-16,-24-7 0,24 7 0,0 0 16,-23-1-16,23 1 0,-17 1 15,6 0-15,1-1 0,0 1 16,-2 0-16,1 1 0,0 0 15,0-2-15,-2 1 0,-2 0 16,0 0-16,1 1 0,-1-1 16,-2 1-16,3-1 0,0 0 0,-2 0 15,1-1-15,-3 1 0,2 1 16,-1-1-16,-2 0 16,-3 1-16,1-2 0,1 1 0,1-1 15,0 1-15,-3 0 0,0 0 16,0 0-16,0-1 0,3 1 0,0 0 15,0 0-15,1 0 16,-2-1-16,1 0 0,-3 3 16,2-2-16,2-1 0,-1 1 15,-2-1-15,1 0 0,0 1 0,1 0 16,-3 0-16,4 0 16,-1-1-16,-2 1 0,1-1 15,0 1-15,1-1 0,-1 2 0,0-1 16,1 1-16,-2-1 0,1 2 15,0-2-15,-1 0 0,2 0 0,-4 1 16,1 1-16,1 0 0,2-1 16,-6 2-16,2 2 15,3-3-15,2 0 0,-7 0 0,0-1 16,3 0-16,2-1 0,-1 1 16,1-1-16,2 0 0,-1 0 15,-1-1-15,-1 1 0,5 0 16,-1-1-16,-2 0 0,2 1 15,3-1-15,2 0 0,-3 0 16,-2 0-16,1 0 0,-2 1 16,2-1-16,-1 0 0,2 0 15,-1 0-15,1 1 0,-2-1 16,2 0-16,-2 0 0,2 0 0,-4 0 16,3 0-16,0 0 0,1 0 15,-2 0-15,5 0 0,-1 0 16,-3 0-16,1 0 0,-1 0 15,1 1-15,-2 0 0,-1 1 16,1-1-16,3 0 0,1-1 16,-1 0-16,2 1 0,0 0 15,-1 1-15,0-2 0,1 1 16,-2-1-16,0 1 0,1-1 16,1 2-16,2 1 0,0-1 0,0-2 15,1 0-15,-1 0 0,4-1 16,-3 1-16,0 0 0,1 0 0,3-1 15,-2 1-15,-2-1 16,3 1-16,-3-1 0,2 1 16,1 0-16,-1 0 0,0 1 15,1-1-15,0 1 0,1-1 0,0 0 16,2 0-16,-3 0 0,3 1 16,2-1-16,1 0 0,-2 4 15,-1-1-15,3 0 0,0-3 16,3 2-16,-3-2 0,0 0 15</inkml:trace>
  <inkml:trace contextRef="#ctx0" brushRef="#br0" timeOffset="112334.4997">2172 7311 0,'0'0'0,"0"0"0,0 0 16,0 0-16,0 0 0,0 0 0,0 0 15,0 0-15,0 0 0,0 0 16,0 0-16,0 0 0,-7 22 16,7-22-16,0 0 0,-2 23 15,2-23-15,0 0 0,0 28 16,0-28-16,0 0 0,0 28 0,0-19 16,0 0-16,0 0 0,0-2 15,0 0-15,0-1 0,0-1 16,0 0-16,0-3 15,0 1-15,0-3 0,0 2 0,0-2 16,-3-2-16,-1-1 0,1 0 16,0-1-16,-1-1 0,2 0 0,1-2 15,-2 0-15,1-1 0,-1-1 16,2 0-16,-2-2 16,3 2-16,-2-1 0,1 0 0,-2 0 15,2 1-15,-2 0 0,3 2 16,-2-1-16,1 3 0,1 0 15,-2 1-15,2 0 16,-3 1-16,3 0 0,0 3 0,0 0 16,0 0-16,0 0 0,0 3 15,0 1-15,0 0 0,0 3 0,0 0 16,0 1-16,0 2 16,3-1-16,-3 2 0,0 1 0,0-2 15,0 0-15,0 0 0,0 1 16,0 0-16,0 1 0,0 0 15,0 1-15,0-1 0,0 2 16,0-2-16,0 0 0,0-2 16,0-1-16,0 0 0</inkml:trace>
  <inkml:trace contextRef="#ctx0" brushRef="#br0" timeOffset="112833.6924">1613 8413 0,'0'0'0,"0"0"15,0 0-15,0 0 0,0 0 0,0 0 16,0 0-16,0 0 0,0 0 16,31 5-16,-31-5 15,26-3-15,-26 3 0,31-4 0,-12 5 16,-3-2-16,0 0 0,2 0 15,5 1-15,-4 0 0,2 0 0,5-1 16,-3-1-16,-2 0 16,-5 1-16,0-1 0</inkml:trace>
  <inkml:trace contextRef="#ctx0" brushRef="#br0" timeOffset="113284.4414">2409 8157 0,'0'0'0,"0"0"0,0 0 16,0 0-16,0 0 0,0 0 0,0 0 16,0 0-16,-19 14 0,19-14 15,-25 22-15,9-10 0,0-2 16,-3 2-16,-3 1 0,1 0 15,1 0-15,-4 3 0,2-1 16,2 0-16,1-3 0,3 0 16,1 1-16,4-4 0,0 1 0,5 0 15,1-3-15,2 1 16,0-1-16,4-1 0,2-2 16,3 1-16,0 1 0,4-3 15,6-2-15,0 2 0,3 1 0,3-3 16,3-2-16,1 1 0,-2 1 15,2-1-15,2 0 16,3-1-16,-3 0 0,2-2 0,1 1 16,-6 1-16,-3 1 0,-3-1 15,0-1-15,-6 0 0,-1 1 0,-2 0 16,-1 0-16,-5 0 0,2 0 16,-5 0-16,-1-2 15,-1-1-15,-2-2 0,0 2 0,2 0 16,-2 2-16</inkml:trace>
  <inkml:trace contextRef="#ctx0" brushRef="#br0" timeOffset="113584.2591">2441 8196 0,'0'0'0,"0"0"0,0 0 16,0 0-16,0 0 0,0 0 0,0 0 15,-4 26-15,4-26 0,-6 27 16,6-27-16,-6 34 0,5-18 0,-1 3 16,0 3-16,1 1 15,-1-1-15,0 7 0,-1-1 16,0-3-16,0-3 0,-1 2 16,0-1-16,3-2 0,-2 0 0,0-4 15,-1 0-15,0-1 16,-2-2-16,4 0 0,-2 0 0,4-2 15,0-1-15,-3 1 0,0-1 16,3 0-16,0-2 0,0-1 16,0-2-16,0 0 0</inkml:trace>
  <inkml:trace contextRef="#ctx0" brushRef="#br0" timeOffset="116736.0395">2807 7749 0,'0'0'0,"0"0"15,0 0-15,0 0 0,0 0 0,0 0 16,0 0-16,0 0 0,0 0 15,-21-4-15,21 4 0,-27 10 16,27-10-16,-34 22 0,13-7 16,-1 1-16,-1 1 0,-9 8 15,0 2-15,-1 0 0,3 3 16,-8 10-16,0 0 0,4-1 0,3-2 16,-2 7-16,2-1 15,3-2-15,-1-1 0,5 0 16,4 0-16,1-2 0,6 0 0,-3 2 15,3-4-15,2-2 0,3-2 16,5-2-16,0-2 16,6-2-16,2-1 0,1-5 0,5-5 15,-1-1-15,3-1 0,3-3 16,0-1-16,2-4 0,-2-2 0,3-5 16,4-3-16,2 0 15,0-1-15,0-3 0,-2-2 0,2-5 16,-3-1-16,1 1 0,1 0 15,-5 0-15,0 1 0,-5-3 16,0-1-16,-4 0 0,0 1 16,-3 3-16,-2-3 0,-1 1 15,-2 0-15,-2-1 0,0 2 16,-6-1-16,0 2 0,-4 0 16,-2 0-16,-2 0 0,-3 2 0,-2 2 15,-1 3-15,-2-2 16,0 1-16,-3 2 0,-4 0 0,4 3 15,-1 2-15,-1 0 0,0 1 16,0 2-16,-2 1 0,2 4 16,0 2-16,0 2 0,-2 1 15,-3 3-15,3 0 0,5-3 16,7-2-16,2-2 0</inkml:trace>
  <inkml:trace contextRef="#ctx0" brushRef="#br1" timeOffset="130501.0777">2144 7375 0,'0'0'0,"0"0"0,0 0 0,0 0 16,0 0-16,0 0 0,0 0 15,0 0-15,0 0 0,0 0 16,0 0-16,0 0 0,0 0 0,0 0 16,0 0-16,-23 4 15,23-4-15,0 0 0,-22 23 16,22-23-16,-14 20 0,7-10 0,0 1 16,2-1-16,2 0 0,2-1 15,2 1-15,1-1 0,-1-1 16,3 1-16,0-2 0,0 0 15,2-1-15,0-1 0,3-1 16,1-2-16,-3-1 0,1-2 16,2 0-16,-1-2 0,1-1 0,2-1 15,-2-1-15,0 0 16,-1-1-16,1-1 0,-4 0 16,1-1-16,0-1 0,-1 1 0,0-1 15,-1 0-15,-1 0 0,-3 2 16,1 1-16,-1-1 0,-1-2 15,-1 2-15,1 1 0,-3 1 16,-1 2-16,-1 2 0,-2 0 16,0 2-16,-1 0 0,1 2 15,-3 0-15,1 2 0,3 2 0,-3 2 16,2 1-16,2 0 0,0 0 16,2 2-16,0 1 0,1-1 15,0-1-15,2 2 0,4-2 16,-3-1-16,1-3 0,1 1 15,2-2-15,-1 0 0,1 1 16,0-3-16,2-1 0,-2-1 16,2-1-16,-3-1 0,3-2 15,-2 1-15,1-2 0,-3-1 16,-2 1-16,1-1 0,0-1 0,-2 1 16,-2-2-16,0 2 0,-1 1 15,-1-1-15,-5 0 0,0 1 16,1 2-16,-1-1 0,-1 1 15,2 1-15,-1 1 0,1 0 16,-1 0-16,3 0 0,-3 1 16,3 2-16,2 3 0,1-1 15,0 2-15,2-1 0,1-1 16,0 1-16,0-3 0,0 1 16</inkml:trace>
  <inkml:trace contextRef="#ctx0" brushRef="#br1" timeOffset="132390.4927">2078 7608 0,'0'0'0,"0"0"15,0 0-15,0 0 0,0 0 0,0 0 16,0 0-16,0 0 0,0 0 16,0 0-16,0-23 0,0 23 15,0 0-15,0 0 0,0 0 16,0 0-16,0 0 0,2-27 15,-2 27-15,0 0 0,0 0 16,0 0-16,0-23 0,0 23 16,0 0-16,4-20 0,-3 12 15,1 0-15,-2 0 0,0-1 16,0 0-16,0 0 0,1-1 0,1-1 16,-2-1-16,2 0 0,-2 1 15,2-1-15,0 0 0,-2 0 16,1 0-16,1 1 0,-2 0 15,0-1-15,0-3 0,0 0 16,1-4-16,-1 2 0,0 3 16,0-1-16,2-1 0,-2 1 15,1-1-15,-1-5 0,3 1 16,-3-2-16,1 3 0,-1-2 0,0 3 16,0-2-16,0 3 0,0-1 15,2 0-15,-2 0 0,0 0 16,0 0-16,0 0 0,1 1 15,1 1-15,-2-1 0,4-2 16,-2 1-16,-1 0 0,1 2 16,1-1-16,1 1 0,-1 2 0,1-2 15,1-1-15,-1 1 16,2 0-16,-3-2 0,1-2 16,2 4-16,1 1 0,1 1 0,-1-1 15,2 2-15,1 1 0,-1-2 16,-2 0-16,2 1 15,0 1-15,1-1 0,0 1 0,-1 1 16,-2 0-16,2-1 0,0 1 16,1 0-16,0 3 0,0-1 15,1 3-15,0-1 0,0-2 0,0 1 16,1-1-16,0 2 0,-2 0 16,2 0-16,0 1 0,1-1 15,3 1-15,0 1 0,0 0 16,0 1-16,2-1 0,-1 0 15,-2 0-15,4 1 0,-3 0 16,3 1-16,1 0 0,1 0 16,-1 0-16,1 1 0,1 0 15,-1 1-15,2-2 0,0 1 16,1 0-16,2-1 0,-4 1 0,10 0 16,0 0-16,-4 2 15,1 0-15,0 0 0,-1-1 0,0 0 16,-2 1-16,4-1 0,-1-2 15,-4 1-15,-2 1 0,5 2 16,0 2-16,-1 1 0,-1-2 16,1-1-16,0 1 0,-1-2 15,-3-2-15,4 2 0,2 0 16,0 0-16,-5 0 0,5 0 16,3 0-16,-4 2 0,-1-2 0,4 2 15,-1 2-15,-6-1 0,-3 0 16,7 0-16,2-1 0,-8 0 15,-1 1-15,4-1 0,1-1 16,-1 1-16,-2 1 0,3 1 16,0-2-16,-2 2 0,1-2 0,2 0 15,2 2-15,-4 0 16,-2 0-16,2 0 0,0-1 0,0 0 16,-3 1-16,1-2 0,2-1 15,-3 1-15,-4 2 0,0-2 16,2 1-16,0 0 0,0 0 15,1-2-15,1-1 0,-4 1 16,-1 1-16,-1 1 0,2-2 16,-4 1-16,2 1 0,2-1 15,-1 1-15,1-1 0,1 0 16,-4 0-16,0 0 0,-4 1 0,0 0 16,-1 0-16,1-2 0,0 1 15,-1 0-15,-1 0 0,2 2 16,-2-2-16,0 0 0,-1 1 15,1 2-15,2-2 0,-1 0 16,-1 1-16,-1 1 0,-1-1 16,-1 1-16,2-1 0,-4-2 15,2 1-15,-1 0 0,0 1 16,0 2-16,-1-2 0,-1 2 0,0-1 16,0 1-16,0-1 0,0 1 0,-2 2 15,1 2-15,2-2 16,-3 2-16,1-2 0,-2 1 15,1-1-15,-1 0 0,2 1 16,-2 1-16,0 0 0,-2 2 0,1-1 16,1 0-16,-2 0 15,1 0-15,1 1 0,-3 1 16,2 0-16,1-1 0,-2 1 16,1-2-16,-1 1 0,0 1 0,0-1 15,1 1-15,0 1 0,1 2 0,-1-1 16,0 1-16,0 3 15,1-2-15,0 1 0,0 1 16,0-2-16,0-2 0,0 0 16,0-1-16,0 0 0,0-2 0,0 1 15,0 1-15,0-1 0,0-2 16,0 1-16,0 1 16,0-2-16,1 0 0,0-1 0,-1 0 15,1-3-15,0 0 0,0 2 16,1-1-16,-2-1 0,0 1 15,1-1-15,0 2 0,1-2 16,-2 0-16,0 1 0,0 0 16,0-2-16,0 0 0,0 0 15,0 0-15,0 0 0,1-1 0,-1 1 16,0 0-16,0-1 0,0 0 16,2 0-16,-2-1 0,1 0 15,-1 0-15,0-2 0,3 1 16,-3-1-16,0 1 0,0-3 15,0 3-15,0-3 0,0 2 16,0-2-16,0 0 0,0 0 16,0 3-16,0-3 0,0 3 15,0-3-15,0 0 0,0 0 16,0 0-16,0 0 0,0 0 0,0 0 16,0 0-16,0 0 0,0 0 15,0 0-15</inkml:trace>
  <inkml:trace contextRef="#ctx0" brushRef="#br1" timeOffset="133234.0158">5006 7240 0,'0'0'0,"0"0"16,0 0-16,0 0 0,0 0 0,0 0 15,0 0-15,0 0 16,-10-25-16,10 25 0,0 0 16,0 0-16,-24-18 0,24 18 15,0 0-15,-25-8 0,25 8 0,-18-5 16,10 2-16,-2 0 0,2 0 16,-2 1-16,-1 1 0,0-1 15,-3 0-15,2 2 0,0 0 16,0 2-16,0 0 0,1 0 15,0 2-15,1 0 0,0-1 16,1 2-16,1 0 0,-1 2 16,0 1-16,-1 0 0,2-1 15,0 1-15,2 0 0,-1 1 16,-1 0-16,4 0 0,1-1 0,-1 1 16,4-1-16,0 2 0,0-2 15,0 2-15,0-2 0,4 1 16,-3 0-16,2 1 0,0 0 15,1-1-15,0 0 0,1-1 16,0 0-16,3-2 0,1 1 0,0-1 16,4-1-16,0 1 0,1 1 15,-1-2-15,0 2 16,0-4-16,0-2 0,5 1 0,-1-1 16,1-1-16,-2 0 0,1 0 15,-2-1-15,0-1 0,-1 0 0,0-1 16,-3-2-16,0 1 15,-1 0-15,0-1 0,1-1 16,-3 1-16,1-1 0,-3 0 16,0-1-16,1 0 0,-3 0 0,2-1 15,-4-1-15,1-1 0,-1 2 16,-1-1-16,-1 2 0,-1 0 16,0 0-16,-1 0 0,-1-2 15,-2 1-15,2-1 0,-3 1 16,1 1-16,0-2 0,-1 3 15,-3-1-15,-1 0 0,-2 1 16,-1-1-16,-2 2 0,1 0 16,-1 2-16,-1 2 0,-8 1 15,-2 0-15,3 0 0,5 0 0,2 0 16</inkml:trace>
  <inkml:trace contextRef="#ctx0" brushRef="#br0" timeOffset="144234.7325">4867 7291 0,'0'0'0,"0"0"0,0 0 0,0 0 16,0 0-16,0 0 0,-18-15 15,18 15-15,0 0 0,0 0 16,0 0-16,-21-12 0,21 12 0,0 0 16,0 0-16,-24 8 0,18-2 15,-1 2-15,1 2 0,0 0 16,1-1-16,0 2 0,2 0 15,1-1-15,1 0 0,1 0 16,1 0-16,1-2 0,1 0 0,0-1 16,1-2-16,-1 0 15,0-1-15,2-2 0,-1-1 16,3 0-16,-1 1 0,0-5 0,1-2 16,-1-1-16,1-1 0,-3 0 15,2-1-15,-1-1 0,0-2 16,-1 1-16,-1-1 0,1-1 15,-1 2-15,-2-1 0,1 0 16,-2 1-16,1 0 0,-1 1 16,-1 0-16,-1 1 0,1 2 15,-6 2-15,0 2 0,-1 1 0,-3 1 16,1 0-16,0 2 16,1 1-16,2 1 0,0 1 0,1 1 15,0 3-15,2 0 0,2 0 16,2 1-16,2-1 0,2 1 15,2-1-15,3 0 0,1 0 16,-2-2-16,6 0 0,-2-1 16,2-1-16,-3 0 0,3-3 15,-1 0-15,0-1 0,-2 0 16,0 1-16,0-4 0,-3 0 16,0-2-16,0 1 0,0-3 15,-3 2-15,-1 0 0,0-2 0,-1 1 16,0-1-16,-2 1 0,1 0 15,-2 0-15,-2 0 0,1 1 16,-4 0-16,-2 2 0,0-1 16,-2 1-16,0 2 0,-3 2 15,-1 0-15,2 1 0,-4 3 0,0 1 16,1 0-16,0-1 0,0 4 16,2 1-16,2 1 0,1-1 15,3-1-15,3 0 0,2-3 16,2-1-16,2 0 0,3-2 15,-1 0-15,2-1 0,0-1 16,-2 0-16,2-1 0,0 1 16,3-1-16,2-1 0,-1 0 15,0 0-15,-1 0 0,-1 0 0,0 0 16</inkml:trace>
  <inkml:trace contextRef="#ctx0" brushRef="#br0" timeOffset="145325.5661">4867 7533 0,'0'0'16,"0"0"-16,0 0 0,0 0 0,0 0 15,0 0-15,0 0 0,0 0 16,0 0-16,0 0 0,0 0 15,0 0-15,0 0 0,0 0 16,0 0-16,0 0 0,0 0 16,0 0-16,0 25 0,0-25 0,0 0 15,0 0-15,1 27 16,-1-27-16,0 0 0,3 26 16,-3-26-16,0 19 0,0-9 15,0 2-15,0 0 0,-3 2 0,2-2 16,1 1-16,0 1 0,0-1 15,0 0-15,-2 2 0,1 1 16,1-1-16,-2 1 0,1 0 16,0-1-16,-1 0 0,1-1 15,-1 6-15,0 1 0,1-2 16,-2 1-16,0-1 0,0 2 16,2-2-16,-1-1 0,1 2 0,1-1 15,-3 1-15,1-4 0,0 2 16,0-1-16,2 0 0,-2 1 15,1-2-15,-3 1 0,2-1 16,1 0-16,1 1 0,-3-1 16,0 0-16,2-1 0,0 0 15,1-2-15,-1 2 0,0-2 0,1 3 16,0-1-16,-1 1 0,0-1 16,0 0-16,1 0 0,0-1 15,0-1-15,-1-1 0,-1 1 16,2-1-16,2-2 0,-2-1 15,0-1-15,0 0 0,1 0 16,-1 1-16,0-4 0,1 0 16,0 0-16,0-1 0,0 0 15,-1 1-15,1-2 0,0 1 16,0-1-16,2 1 0,-3 0 0,0-4 16,1 1-16,-1-1 0,2 3 15,-2-3-15,0 4 0,0-4 16,0 4-16,0-4 0,0 0 15,0 0-15,1 2 0,-1-2 16,0 0-16,0 0 0,0 0 0,0 0 16</inkml:trace>
  <inkml:trace contextRef="#ctx0" brushRef="#br2" timeOffset="149217.5033">4890 7394 0,'0'0'0,"0"0"0,0 0 16,0 0-16,0 0 0,0 0 16,0 0-16,-19-4 0,19 4 15,0 0-15,-19 4 0,19-4 0,0 0 16,-29 13-16,29-13 16,-21 11-16,11-5 0,0 1 15,0 2-15,2-1 0,1 1 0,0 1 16,1 2-16,0-2 0,3 1 15,0 2-15,-1-1 0,2-1 16,1 0-16,2 0 0,1 1 16,2 0-16,-1-2 0,1 1 15,4 0-15,2 0 0,-2-1 16,3-1-16,1 0 0,-1-1 16,-1-2-16,4 1 0,2 0 15,-1-2-15,-1-1 0,2-2 16,-1-2-16,1 0 0,-2-1 0,0-1 15,0-2-15,-2 0 0,0 0 16,-2-1-16,-3 0 0,2-1 16,0-4-16,-3 1 0,0 1 15,-2 2-15,-1 0 0,0-2 16,-2-1-16,1 1 0,-2 1 0,-2 0 16,1-1-16,-2 0 0,0-1 15,-3 3-15,1 0 0,-3 2 16,-1 0-16,-1 1 0,-3-1 15,1 2-15,0 0 0,-1 2 16,2 0-16,0 2 0,2 2 16,0 1-16,1 0 0,-2 1 15,2 1-15,4 0 0,-2 0 16,3-1-16,2 0 0,-1 0 16,2 1-16,2 0 0,-2-1 0,3 1 15,2-1-15,0-2 0,0 0 16,2-1-16,0-1 15,1-2-15,-1-1 0,1-1 0,2-2 16,-1-1-16,0-2 0,-2-1 16,1-1-16,-1 0 0,-2 1 0,2-3 15,-4-4-15,0 1 16,1 2-16,-3-2 0,-2 2 16,1-2-16,-4 0 0,-1 1 15,-4 1-15,-1 2 0,-1 1 0,-1 2 16,-1 2-16,1 1 15,-3 3-15,1 2 0,-5 2 16,4 1-16,-2-1 0,3 2 0,1 0 16,3 3-16,-1 3 0,3 2 15,1 1-15,4 2 0,0 0 0,3-2 16,3 0-16,0 0 16,1 1-16,4-3 0,3-1 15,-2-2-15,0-1 0,1-1 0,-3 0 16,-1-2-16,0 0 0,1-3 15,-4 1-15,1-3 0,1 0 16,-2-1-16,0-3 0,1 0 16,-1-1-16,0 1 0,-3-2 15,0 1-15,0-1 0,-2-2 16,1 1-16,-2 0 0,-1 1 0,-2 0 16,-1 1-16,-1 0 0,1 1 15,-2 1-15,-1 0 16,-1 2-16,3 1 0,-1 1 0,3 3 15,0-1-15,2 1 0,2 1 16,2-1-16,2 0 0,-1-2 0,1 0 16,-2-2-16,1 4 15</inkml:trace>
  <inkml:trace contextRef="#ctx0" brushRef="#br2" timeOffset="151137.072">4830 7567 0,'0'0'0,"0"0"0,0 0 15,0 0-15,0 0 0,0 0 16,0 0-16,0 0 0,-22-14 0,22 14 16,0 0-16,0 0 0,0 0 15,0 0-15,-22-11 16,22 11-16,0 0 0,0 0 15,0 0-15,0 0 0,-17 12 0,17-12 16,0 0-16,0 0 0,-10 22 16,10-22-16,0 0 0,-5 22 15,5-14-15,-2 2 0,0 1 16,2 1-16,-2 0 0,1 0 16,1 2-16,0 0 0,0 1 0,0 0 15,-2 3-15,2 1 16,0-1-16,0 1 0,-1 1 0,1 5 15,-2 0-15,1 0 0,-1-1 16,0-2-16,0 1 0,-1-1 16,0 0-16,2 0 0,-2-2 0,1 2 15,1 1-15,-3-1 16,2-2-16,1 5 0,0 0 16,0-5-16,-1-1 0,1 5 15,-3 1-15,4-6 0,-2-1 0,1-1 16,1-1-16,0-4 0,-2 0 15,2 2-15,0-2 0,0 0 16,0 0-16,0-1 0,2 0 16,-2-2-16,1-1 0,1-1 15,-2 0-15,1-2 0,2 1 16,0 0-16,1 0 0,1-2 0,-1-2 16,2 1-16,0 1 15,3-1-15,1-1 0,2 0 16,-1-1-16,1 0 0,0 0 0,1 0 15,0 1-15,0-2 0,1 1 16,6 0-16,2 1 0,-3-2 16,0 0-16,0 0 0,1 0 15,1 1-15,0 0 0,2-1 16,3-1-16,-2 0 0,-1 1 0,3-2 16,1 0-16,0 1 0,-2 1 15,6-1-15,1 0 0,-1 1 16,-3 1-16,1-2 0,2-2 15,-2 1-15,-3 1 0,3 0 16,2 0-16,-3 1 0,0 1 16,0 0-16,3 0 0,0-1 15,2-1-15,-3-1 0,1 1 16,1 0-16,0-1 0,5 2 16,0 2-16,-2-1 0,-3-1 0,2 1 15,3-1-15,-6-1 0,-1-2 16,3 3-16,4 0 0,-2 2 15,-4-2-15,2 1 0,1 2 16,1-2-16,0-1 0,0 0 16,0 0-16,1 0 0,-1 0 0,1 1 15,0 1-15,1-1 16,-2 0-16,8 0 0,-2 1 16,-3 0-16,1 0 0,1-1 0,-3 0 15,2 1-15,-3-1 0,3 0 16,-1-1-16,-1 0 15,-1 2-15,1 1 0,2-1 0,0 0 16,-3-1-16,4 1 0,3-1 16,-8-1-16,-3 1 0,4-2 15,4-2-15,-3 4 0,-4 3 16,3 0-16,4 1 0,-5-3 16,-2 0-16,-1 0 0,2 0 15,1 0-15,2 0 0,-2 1 0,-1 2 16,0-2-16,1-1 0,-1 1 15,0-2-15,-2 1 0,-1-3 16,2 3-16,1 1 0,-4-2 16,-3 1-16,4 0 0,2 0 15,-3 0-15,-2 0 0,-1 0 16,1 0-16,-3 0 0,-2-1 0,2 2 16,0-2-16,-2 1 15,-2 1-15,2-1 0,3-1 0,-2 1 16,-2-1-16,-2 0 0,1 0 15,-3 1-15,-1 2 0,2-2 16,-1-1-16,-2 0 0,-2 0 16,1-1-16,0 0 0,-2-1 15,-1-1-15,0 2 0,-1 0 16,-1 0-16,-1 0 0,-1-2 16,1 2-16,-2-1 0,1 0 15,0-1-15,1 0 0,0 1 0,-1 0 16,0-2-16,-1 0 15,-1 0-15,1 1 0,0-2 0,-1 0 16,0 0-16,-1 1 0,1-1 16,-1-1-16,1 1 0,-1-2 15,0-1-15,-1-1 0,0 0 0,1-1 16,-2 0-16,0-3 16,1 0-16,-1 0 0,0-1 0,0 0 15,-1 0-15,0-1 0,0-4 16,2 0-16,-3-1 0,1 0 15,0 0-15,0-2 0,-1 2 16,0-1-16,1 1 0,0 2 16,0-3-16,0 0 0,-2-1 15,-1-1-15,0 2 0,1 1 16,0-1-16,0-3 0,-1 2 16,0 0-16,0 0 0,0-1 15,1 1-15,0 2 0,-2-6 0,1-1 16,0 2-16,0 1 0,0 1 15,1 0-15,-1 2 0,1-2 16,0 1-16,0-1 0,-1 2 16,0 0-16,0 2 0,0-1 15,1 1-15,-3 0 0,2-1 16,0-1-16,0 1 0,0 1 0,0 0 16,0 1-16,0 5 0,-1 1 15,2-1-15,0-4 0,0 1 16,0 1-16,-1 4 0,1 1 15,-1-1-15,0 1 0,0-2 16,0 0-16,-1-1 0,1 3 16,0 0-16,-1 1 0,1 2 15,0-1-15,0 0 0,0-1 16,0 3-16,0-1 0,1 0 16,0 2-16,0-1 0,0 0 0,0 0 15,0 0-15,0 1 0,0 0 16,-1 0-16,0 0 15,1 1-15,0-1 0,0 2 0,0 2 16,0-4-16,0 4 0,-1-3 16,1 3-16,-2-3 0,2 3 15,0 0-15,0 0 0,0 0 16,0 0-16,0 3 0,2-1 16,-2 2-16,0-1 0,0 1 0,0-1 15,0-1-15</inkml:trace>
  <inkml:trace contextRef="#ctx0" brushRef="#br2" timeOffset="151834.0849">9236 6893 0,'0'0'0,"0"0"0,0 0 16,0 0-16,0 0 0,0 0 0,0 0 15,0 0-15,-15-14 0,15 14 16,0 0-16,-25-3 0,25 3 15,-22 3-15,9 0 0,1 0 16,1 2-16,-1 0 0,0 2 16,0 0-16,0-2 0,-1 3 15,-3 1-15,3-1 0,0-1 16,0 3-16,1 1 0,1 0 16,1-3-16,-2 3 0,2 1 15,4-3-15,-1 0 0,1 4 0,0 0 16,3-3-16,-1-1 0,3 1 15,-1 1-15,1 0 0,1 0 0,3-1 16,-1 0-16,3 0 16,-1 0-16,3-1 0,1 0 15,0 0-15,2-1 0,4 1 16,-1-4-16,0 2 0,-1-3 0,1 0 16,3-2-16,-1-1 0,1-1 15,-1-1-15,0 0 16,-2-2-16,0-3 0,-1-1 0,1 2 15,-3-2-15,0 0 0,-1 0 16,0-1-16,1-1 0,-3 0 16,1 0-16,0 0 0,0-2 15,-2 1-15,0-3 0,-2 2 16,-1 0-16,1 0 0,-3 0 16,-1-2-16,-1 1 0,0 1 0,-3 0 15,-1-1-15,-1 0 0,0-1 16,-4 3-16,-6 2 15,0 3-15,0-1 0,-5 3 0,-2 3 16,1 1-16,1 1 0,4 0 16,1 0-16,3 0 0</inkml:trace>
  <inkml:trace contextRef="#ctx0" brushRef="#br1" timeOffset="159369.2385">9117 6506 0,'0'0'0,"0"0"0,0 0 0,0 0 16,0 0-16,0 0 0,0 0 0,0 0 15,0 0-15,0 0 0,0 0 16,-16 22-16,16-22 0,0 0 15,2 22-15,-2-22 0,0 0 16,4 22-16,-4-22 0,0 0 16,8 21-16,-8-21 0,0 0 15,9 14-15,-4-12 0,1-1 16,-1-1-16,1-1 0,-1-1 16,2-3-16,0-1 0,-1-1 15,-2 2-15,0-3 0,0 1 0,1 1 16,-2 0-16,-1-3 0,-1 0 15,-1 0-15,-1 1 0,-1 0 16,-1 1-16,0 0 0,-1 0 16,0 2-16,-2-2 0,1 2 15,-2 2-15,1 2 0,-1 1 16,0 1-16,1 1 0,-1 1 16,2 2-16,-1 0 0,2-1 0,0 3 15,2-1-15,1 1 0,2 1 16,1-1-16,2 0 15,-1-1-15,0-1 0,2-3 0,1 1 16,0 0-16,-2 1 0,3-3 16,1-2-16,-2 0 0,0-3 15,0 1-15,0-1 0,-1-1 16,1-2-16,-1 1 0,0-3 16,-1 1-16,-1-1 0,0 0 15,-1 1-15,-1 1 0,0 1 0,-1-2 16,-1 0-16,-2 2 0,-2 2 15,-2 1-15,-3 2 0,0 2 16,-1 1-16,1 1 0,0 1 16,1 1-16,1 1 0,1 2 15,0-1-15,1 2 0,2 0 16,2-1-16,1 0 0,2-1 16,2 0-16,2-2 0,0-3 15,2 2-15,0 0 0,2-3 0,1-1 16,-1 0-16,-1-1 0,-1-1 15,0 0-15,0 0 0,0-1 16,-2 0-16,-1-1 0,-1 0 16,1-1-16,-1 1 0,-1-1 15,-1 2-15,1 0 0,-4 0 16,0 0-16,-1 1 0,-2 1 0,0 1 16,-2 2-16,1 1 0,-1 0 15,1-1-15,-1 1 0,1 0 16,2 1-16,0 0 0,0 1 15,2-1-15,1 0 0,0-2 16,0 1-16,2 2 0,1 0 16,1-1-16,2 1 0,-1-1 15,2-2-15,0 1 0,-1 0 16,-1 0-16,1 0 0,-1 1 16,0-2-16,-1 0 0,-1-2 0,0 1 15,0-1-15,0 1 0,1-1 16,-3 0-16,0 0 0,1 2 15,-1-2-15,0 0 0,0 0 16,0 0-16,-3 2 0,3-2 16,-2-3-16,0 2 0,0-1 15,-1 1-15,-2 1 0,2-2 16,0 1-16,-2-2 0,1 0 16,-1 0-16,1 1 0,0 0 15,-1 0-15,1 1 0,-1 1 0,1 0 16,-1 0-16,1-1 15,0-2-15,-1 1 0,2 1 0,-3-1 16,2 0-16,0 0 0,0-2 16,1 2-16,0-2 0,-1 1 15,1 0-15,1-1 0,0 0 16,-1 1-16,1-2 0,0-1 0,0 0 16,0 0-16,1-1 15,-3 2-15,2 2 0,1 0 0,0-1 16,-1-2-16,-1 0 0,2-2 15,0-1-15,0-1 0,-1 2 16,0 0-16,-1 1 0,2 1 16,0-1-16,0 0 0,0-2 15,-1 2-15,0-1 0,-1 1 16,2-1-16,0 1 0,0-2 0,-1 1 16,0-1-16,0-1 15,0 1-15,0-1 0,1 1 16,-2 1-16,1 1 0,-1 0 0,1 0 15,-1 1-15,0 1 0,0-1 16,1 2-16,1-3 0,0 1 16,0 1-16,1-1 0,0 1 15,-1 0-15,1 1 0,1-1 16,2 2-16,2 0 0,0-2 16,2 2-16,-1-3 0,1 2 0,2-1 15,2 0-15,1 0 0,0 2 16,2-3-16,3 1 15,-2-1-15,1 2 0,0-1 0,2 0 16,2 1-16,1 1 0,5-2 16,1 2-16,-2-1 0,-2 0 15,4 1-15,1-1 0,0 0 16,-1 1-16,0-1 0,2 1 16,0 0-16,2-1 0,7-1 0,-1-1 15,-3 3-15,-2 2 0,0-3 16,1 0-16,-2-1 0,-2 0 15,3 2-15,3 0 0,-3 2 16,-2 0-16,6-2 0,1 0 16,-1 0-16,0 1 0,0 1 15,-1 1-15,-1-1 0,-1 1 16,0-1-16,1-1 0,-3 1 16,-2 1-16,4 0 0,3 0 15,-1 0-15,-5 0 0,6 0 0,2 0 16,-2 0-16,-3 1 0,3 1 15,3-1-15,-4 0 0,-1 0 16,9 0-16,3 0 0,-10 1 16,-4-1-16,8 2 0,2-1 15,-3-1-15,-4 1 0,3 0 16,0-1-16,-1 1 0,-3 2 0,0-3 16,1 0-16,1 1 0,-1-2 15,0 3-15,-1 2 16,-2-2-16,-2-2 0,2 0 0,2-1 15,-3 1-15,-2 1 0,2 1 16,3 1-16,-3-2 0,-3 2 16,-1-2-16,-3 0 0,-3 0 15,1 2-15,1-3 0,3-1 16,-6 0-16,-2 1 0,-1 1 16,-1 1-16,0 1 0,-1-1 0,0 1 15,2-2-15,-4 1 0,-1-1 16,2 0-16,-1 2 0,-1-2 15,-1 1-15,-1 1 0,-1-2 16,-2 0-16,0-2 0,-1 1 16,0 2-16,0-2 0,-1 1 0,1-1 15,-1 1-15,0 1 16,-1 0-16,0-1 0,1 0 16,-2 0-16,0 0 0,1 0 15,-1 1-15,0 0 0,1 0 0,-2 1 16,0 1-16,-1-1 0,0 1 0,0-1 15,1 1-15,-2 0 16,0 0-16,0-1 0,0 2 16,-2-2-16,1 1 0,0 3 15,1 0-15,-1 2 0,0-3 0,0 2 16,-1 0-16,0 1 16,-1 0-16,1 0 0,0 1 0,0 1 15,-1-2-15,2 1 0,0 0 16,-1 0-16,0-1 0,0 2 15,-1 2-15,1-2 0,0 1 16,0 0-16,-1 0 0,0 0 16,1-1-16,0 0 0,0 2 15,0 0-15,-1 0 0,1 1 16,1-1-16,0 0 0,-1-1 0,-1 4 16,2-1-16,0-2 15,0 0-15,1-2 0,0 1 16,0-4-16,0 1 0,0-1 15,0 1-15,0-1 0,0 0 0,0-1 16,0 0-16,1-1 0,0 1 16,-1 0-16,1 0 0,-1 0 15,0-2-15,0 1 0,2-1 16,-2-1-16,1-1 0,0 0 16,0 0-16,0 1 0,0-2 0,0 2 15,0-1-15,-1 0 0,0-4 16,0 3-16,0-3 15,0 3-15,0-3 0,1 2 0,-1-2 16,0 0-16,0 0 0,0 0 16,0-3-16,0 3 0,0-2 15,0 2-15,-2-3 0,1-2 0,0 0 16,0 1-16,0 0 0,0 0 16</inkml:trace>
  <inkml:trace contextRef="#ctx0" brushRef="#br1" timeOffset="160209.8393">12285 6700 0,'0'0'0,"0"0"0,0 0 15,0 0-15,0 0 0,0 0 16,0 0-16,0 0 0,0 0 0,-18-17 16,18 17-16,0 0 0,0 0 15,-23-12-15,23 12 16,0 0-16,-23-8 0,14 5 0,0 1 15,0 1-15,2 1 0,-2-1 16,0-1-16,-1 1 0,-1 0 0,-1-1 16,0 4-16,1-2 15,0 0-15,0 1 0,-1 0 16,0 1-16,1 1 0,2 0 16,-1 0-16,0 0 0,1 1 0,-1 2 15,0 1-15,0 1 0,0-1 16,0 2-16,0-1 0,2 0 15,-1 1-15,1 1 0,1 0 16,2 0-16,2-2 0,0 1 16,1-1-16,1 1 0,1 0 0,1 1 15,2 0-15,1 0 0,0 0 16,2 0-16,0 0 16,1 0-16,0-1 0,-1 1 15,2-1-15,1-2 0,0-1 0,2 1 16,2 1-16,0-2 15,1-2-15,3 2 0,-1-4 0,0 0 16,-2 0-16,2-1 0,-1-1 16,2-2-16,-1 1 0,1-1 15,-1 0-15,0-2 0,-2 1 16,-1-1-16,0-2 0,0-1 16,-2 0-16,0 0 0,0 0 15,-1-1-15,-3 0 0,2 1 0,0-2 16,-1 2-16,-1-1 0,1 3 15,0 0-15,-4-2 0,1 1 16,-2-3-16,0 1 0,-1-1 16,-1 0-16,-1 1 0,-1-1 15,0 1-15,-1-1 0,-1 1 16,-2-2-16,1 1 0,-2 0 0,0 1 16,-1-1-16,-1 1 0,1 1 15,-3 0-15,-2 0 0,0-1 16,-1 1-16,-1 0 0,-1 1 15,-4 0-15,0 2 0,-3 2 16,-2-1-16,1 8 0,0 6 0,3-2 16,3-1-16,4-2 15</inkml:trace>
  <inkml:trace contextRef="#ctx0" brushRef="#br1" timeOffset="162411.83">12273 8836 0,'0'0'16,"0"0"-16,0 0 0,0 0 15,0 0-15,0 0 0,0 0 16,17 18-16,-17-18 0,0 0 0</inkml:trace>
  <inkml:trace contextRef="#ctx0" brushRef="#br1" timeOffset="162589.0538">12345 9332 0,'0'0'0,"0"0"0,0 0 15,0 0-15</inkml:trace>
  <inkml:trace contextRef="#ctx0" brushRef="#br1" timeOffset="163267.3799">13067 9539 0,'0'0'0,"0"0"15,0 0-15,0 0 0,0 0 0,-34-1 16,34 1-16,-28 5 0,28-5 15,-39 6-15,14-1 16,-3 1-16,-3 1 0,-11 3 0,-2 2 16,0-1-16,0 1 0,-10 6 15,0 3-15,3 0 0,2 1 16,-9 5-16,3 2 0,7-2 16,5 0-16,0 5 0,7-1 15,7-2-15,4-1 0,6 2 0,2 1 16,5-2-16,2-3 0,7-4 15,4-3-15,3-3 0,2-1 16,0-3-16,3 0 0,1-2 16,1-1-16,7-4 0,4-3 15,0-2-15,0 0 0,2-4 16,3 0-16,0-1 0,2 1 0,-2-2 16,0 0-16,-4-2 0,-3 2 15,-3-3-15,0-3 16,-4 1-16,-1 1 0,-4-2 0,-2-3 15,-4 1-15,-2 0 0,-6-1 16,-3-2-16,-3-1 0,-3 2 16,-7 2-16,-6 0 0,1 1 15,-1 3-15,-5 1 0,-4 2 16,-5 0-16,2 3 0,-1 1 16,-1 1-16,9 0 0,7 1 0,6 0 15</inkml:trace>
  <inkml:trace contextRef="#ctx0" brushRef="#br1" timeOffset="184402.2811">2179 7322 0,'0'0'0,"0"0"0,0 0 16,0 0-16,0 0 0,-26 6 0,26-6 15,0 0-15,-29 12 0,29-12 16,-25 14-16,11-6 0,3 1 0,-1 1 15,2 1-15,1 2 16,0 1-16,1 3 0,3 1 16,1-2-16,1-1 0,3-1 15,0 1-15,3-1 0,3 0 0,-2-3 16,5-1-16,-2-3 0,-2-1 16,3-3-16,1 0 0,0-3 15,1-1-15,-2-3 0,6-2 16,-4 1-16,2-2 0,0-2 15,2-2-15,-3 0 0,-1 0 16,0-2-16,2 0 0,-2 1 16,-1-2-16,-3 1 0,-2-3 15,-1 3 1,0 2-16,-5-1 0,1-2 0,-2 2 0,-3 1 0,-1 1 16,-2 0-16,-3 2 0,2 2 15,-2 1-15,2-1 0,-4 3 16,2 3-16,-4-1 0,-2 1 15,2 1-15,2 3 0,-1 4 16,-1 3-16,3 0 0,1 0 16,2 4-16,4 4 0,0-2 15,3-4-15,3 4 0,1 1 16,2-2-16,2-1 0,5 3 0,-1-1 16,0-6-16,1-2 0,2-1 15,2-3-15,-5-2 0,1 0 16,5-4-16,-1-2 0,1 0 15,3 0-15,-4-3 0,2-3 16,-2 0-16,1 0 0,0-4 16,-2 0-16,-4 3 0,0-1 0,-3 0 15,1 0-15,-1-1 0,-2 0 16,-1-1-16,0 1 16,-2 2-16,1 1 0,-4 0 0,-2 2 15,0 0-15,-2 1 0,-4 0 16,-5 3-16,0 1 0,-1 2 15,2 3-15,-2 4 0,3-2 16,-2 1-16,-1 3 0,0 3 16,1 1-16,2-1 0,3 2 15,0 4-15,2-1 0,2 1 0,3 3 16,3 0-16,2-8 0,-1-1 16,5 1-16,0 1 15,0-4-15,-2-4 0,2 1 0,0-1 16,0-3-16,0-3 0,4-4 15,6-3-15,-3 0 0,2 0 0,1-1 16,-1-3-16,0 0 16,-1-2-16,-3-2 0,0-3 15,-1 3-15,-2 0 0,0-4 16,1 1-16,-2 4 0,-5-1 0,1-3 16,-5 1-16,1 3 0,-1 1 15,-1 1-15,-4 3 0,0 0 16,2 1-16,-7 1 0,-2 1 15,-1 2-15,2 2 0,-3 2 16,1 1-16,2 4 0,-3 3 16,0 0-16,-3 4 0,2-1 15,2 1-15,0 6 0,1 3 16,5-1-16,3 0 0,0 1 0,5 1 16,5-4-16,-1-1 0,3-1 15,3-1-15,-2-3 0,1-2 16,-1-1-16,3-1 15,-3-2-15,2-2 0,-2-3 0,6-3 16,-1-2-16,0-3 0,2-2 16,0 0-16,0-2 0,-1 1 0,-1-1 15,-3-1-15,-3-1 0,2 0 16,-2-2-16,-1-1 16,-1-1-16,-1 1 0,-3 2 0,-3 2 15,0 2-15,2 1 0,-8-1 16,-3-1-16,2 2 0,-2 2 0,-1 3 15,0 3-15,-3-1 16,3 1-16,-5 2 0,0 2 16,1 2-16,1 1 0,0 3 15,1 1-15,3 2 0,2 2 0,-2 3 16,4 2-16,5-4 0,0 0 16,3 2-16,4-2 0,2-1 15,3-1-15,1-2 0,2-3 16,-3-2-16,-1-1 0,4-3 15,0-2-15,1-2 0,0-1 0,3-4 16,0-2-16,0-1 16,-2 0-16,4-5 0,-1-1 15,-4 0-15,-2 1 0,-3 1 0,-1 0 16,-1-3-16,-3-1 0,-2 2 16,-2 2-16,-2 1 0,-4 2 15,-2 0-15,-4 0 0,2 4 16,0 0-16,-1 4 0,-2 0 15,2 2-15,-3 0 0,2 6 16,-3 2-16,1 2 0,2-3 16,-3 4-16,3 3 0,1 1 15,-1 1-15,4 6 0,2 0 16,2-1-16,0-2 0,5-1 0,4-1 16,0-1-16,1-1 0,4-3 15,1-3-15,0 0 0,-1 0 16,4-5-16,3-3 0,-4-1 15,1-1-15,2-3 0,4-1 16,-1-3-16,-1 0 0,0-4 16,-2-2-16,-1 2 0,-3 0 0,-1-2 15,-3-2-15,1 2 16,-4 2-16,0 0 0,-2-3 16,-4 5-16,1 1 0,-6-1 0,-4 2 15,0-1-15,-1 0 0,-4 3 16,-2 0-16,1 4 0,-1 1 0,-5 2 15,-2 2-15,1 3 16,4 1-16,0 1 0,1 2 16,4 1-16,2 1 0,4 4 15,0 3-15,5-1 0,-1-1 0,7 0 16,4 0-16,2 0 0,3-2 16,5-3-16,3-2 15,0 0-15,-1-2 0,2-4 0,2-4 16,0 0-16,0 0 0,0-2 15,0-3-15,-5-2 0,-2 0 0,1-2 16,-1-2-16,-1 1 16,-2-1-16,-5-1 0,2-2 15,-6 0-15,0 2 0,-7-1 16,-3 0-16,-3 2 0,0 1 0,-10 2 16,-5-1-16,-2 0 0,4 2 15,-6 1-15,-3 3 0,4 2 16,0 5-16,-1 2 0,1 4 15,7 0-15,2-1 0,-1 6 16,4 5-16,1-3 0,4 1 0,5 3 16,1 2-16,5-5 15,3-2-15,2 0 0,5-1 16,-2-2-16,1-1 0,6-1 0,2-3 16,1-1-16,1-1 0,2-5 15,1-2-15,-2-1 0,-1 1 16,-1-3-16,1-2 15,0-2-15,-3 0 0,-2 0 0,-1-2 16,-2 0-16,-1-1 0,-6 1 16,1 0-16,-2 1 0,-3 0 0,-2 0 15,-2-1-15,-2 3 0,-4 1 16,-6 5-16,-2 1 16,-2 2-16,-2 0 0,-11 5 0,-3 4 15,8-3-15,5-1 0,4 0 16</inkml:trace>
  <inkml:trace contextRef="#ctx0" brushRef="#br1" timeOffset="186418.1996">3506 7290 0,'0'0'0,"0"0"0,0 0 16,0 0-16,0 0 0,0 0 15,0 0-15,0 0 0,0 0 0,0 0 16,0 0-16,0 0 0,0 0 16,0 0-16,0 0 0,0 0 15,-17 23-15,17-23 0,-7 18 16,7-18-16,-7 18 0,7-18 15,-5 18-15,5-18 0,-2 17 0,1-9 16,-1 0-16,1-2 0,1-1 16,0-1-16,0-1 15,3-2-15,0-2 0,2 0 16,2-1-16,0-1 0,1-2 0,1-1 16,0-1-16,-3-1 0,2 0 15,0 2-15,-2-2 0,-1 0 16,0-1-16,-2 0 0,1 0 15,-1 0-15,-1 0 0,2 1 16,-4 1-16,1 0 0,-1 0 16,-1 2-16,-5 2 0,1 0 15,-2 0-15,-3 3 0,-2 1 16,1 0-16,-1 3 0,-1 1 16,0 5-16,3-1 0,-2-1 0,-1 3 15,2 3-15,1-2 0,1 0 16,5 0-16,-2 2 0,3-3 15,2-2-15,-1-2 0,2-1 16,2-1-16,-1-1 0,2-2 16,3 0-16,-2-4 0,4 1 0,0-2 15,3-2-15,-1 0 0,0-1 16,0 0-16,0-3 0,-2 2 16,1-1-16,0-2 0,-2 0 15,-1 0-15,-2-1 0,-1 2 16,0 0-16,-3 2 0,0 1 15,0 1-15,-3 0 0,0 1 16,-1 0-16,-2 1 0,-1 2 16,1 2-16,0 0 0,-1 3 15,0 1-15,2 1 0,-2 2 0,4 0 16,-1-1-16,2 1 16,-1 0-16,3 0 0,-2 1 0,2-2 15,2 0-15,-1-1 0,2-1 16,0 0-16,0-1 0,3-1 15,-2-1-15,2 0 0,-1-1 16,2-1-16,-3-2 0,2 0 16,-1 0-16,0-2 0,0 1 15,-1-2-15,-1 1 0,0 0 16,-1-3-16,2 2 0,-3 2 0,1 1 16,-2-1-16,0 3 0,-6-3 15,0 3-15,-3 1 0,0 1 16,1 1-16,2-1 0,-1-1 15,2 1-15</inkml:trace>
  <inkml:trace contextRef="#ctx0" brushRef="#br1" timeOffset="187002.1181">3431 7959 0,'0'0'0,"0"0"0,0 0 15,0 0-15,0 0 0,0 20 0,0-20 16,0 0-16,-1 25 0,1-25 15,-4 24-15,4-10 0,-2-1 16,1 4-16,-1 0 0,1 0 16,-3-2-16,2 2 0,0-2 15,1 1-15,1 0 0,-3 2 0,-1-1 16,2 0-16,1-3 0,-1 0 16,1-4-16,1-2 0,-2 1 15,0-4-15,2 1 0,0-1 16,0 0-16,0-1 0,-2 0 15,1-2-15,0 1 0,1-3 16,-1 2-16,1-2 0,0 0 0,0 0 16,0 3-16,0-3 15,0 0-15,0 0 0,0 0 16,-2 0-16,2 0 0,-1-2 0</inkml:trace>
  <inkml:trace contextRef="#ctx0" brushRef="#br1" timeOffset="198275.6957">11963 6991 0,'0'0'0,"0"0"0,0 0 15,0 0-15,0 0 0,0 0 0,0 0 16,0 0-16</inkml:trace>
  <inkml:trace contextRef="#ctx0" brushRef="#br1" timeOffset="198450.7331">12160 7056 0,'0'0'0,"0"0"16,0 0-16,0 0 0,0 0 0,0 0 16</inkml:trace>
  <inkml:trace contextRef="#ctx0" brushRef="#br1" timeOffset="198615.5834">12199 7008 0,'0'0'0,"0"0"0,0 0 16,0 0-16,0 0 0,0 0 0</inkml:trace>
  <inkml:trace contextRef="#ctx0" brushRef="#br1" timeOffset="198784.3929">12198 7001 0,'0'0'0,"0"0"16,0 0-16,0 0 0,0 0 0,0 0 15,0 0-15,0 0 0,0 0 16,0 0-16</inkml:trace>
  <inkml:trace contextRef="#ctx0" brushRef="#br1" timeOffset="198910.922">12156 7024 0,'0'0'0,"0"0"15,0 0-15,0 0 0,0 0 16,-23 13-16,23-13 0,0 0 0</inkml:trace>
  <inkml:trace contextRef="#ctx0" brushRef="#br2" timeOffset="208684.9144">2168 7308 0,'0'0'0,"0"0"0,0 0 0,0 0 0,0 0 16,0 0-16,0 0 15,0 0-15,-20-10 0,20 10 0,0 0 16,0 0-16,-27-1 0,27 1 16,-21 7-16,11-1 0,0 1 15,-2 2-15,-1 3 16,3-1-16,1-1 0,0 3 0,3 0 15,-1 1-15,4-1 0,0-1 16,-1-1-16,4 0 0,1-1 16,2-1-16,0 1 0,3-2 15,0-1-15,4 0 0,0-2 16,-1-1-16,1-2 0,-2-1 0,2-1 16,2-1-16,-2-1 0,6-4 15,-3-2-15,2 1 0,-1 1 0,-2-2 16,-1-1-16,-2-1 15,-1 0-15,-1 0 0,-1 1 16,-5-2-16,-1 0 0,0 0 16,-1 3-16,-4 1 0,-1 0 0,-2 3 15,-4 0-15,3 2 16,1-1-16,-4 3 0,-1 1 0,-3 3 16,1 1-16,-2 2 0,2 0 15,3 3-15,0 1 0,2 0 16,-2 2-16,4 1 0,2-1 15,4 1-15,1 1 0,4-3 16,1-1-16,2-1 0,3-3 16,0 0-16,-1-2 0,2-1 15,1-2-15,0-3 0,1-1 0,3-5 16,1-1-16,-3-1 16,2 1-16,-1-3 0,1-1 0,-3-1 15,-2 0-15,-1-1 0,-3-1 16,-1 1-16,-2 0 0,-3 1 15,-1-1-15,-4 0 0,0 3 16,-6 2-16,0 1 0,-1 2 16,-1 1-16,1 1 0,0 0 15,-2 2-15,1 4 0,-5 2 0,2 1 16,-1 3-16,2 0 0,1 4 16,0 2-16,4 0 0,1 1 15,0 3-15,3 2 0,2-2 16,2 0-16,2 4 0,5-1 15,1-3-15,4-2 0,3-2 16,2-5-16,1-1 0,-2-1 16,4-2-16,0-2 0,1-1 0,0-1 15,-2-4-15,4-2 16,-2-4-16,-3 0 0,0-2 0,-4-3 16,1 2-16,0 1 0,-7 0 15,1-2-15,-2 1 0,0-2 16,-3 1-16,-5-1 0,0 1 15,0 2-15,-2 1 0,-3 2 16,-2 1-16,-1 0 0,-2 2 16,-3 2-16,3 2 0,-2 1 0,1 3 15,1 3-15,1 0 16,-1 3-16,1 2 0,0 3 0,2-1 16,1 0-16,2 2 0,1 2 15,-1-1-15,4-1 0,3 0 16,0-1-16,3-1 0,0-5 15,2 1-15,0-2 0,4-1 16,-1 0-16,3-3 0,-1-2 16,3-4-16,2-1 0,-3-1 15,2-5-15,-2 2 0,-1-2 0,0-4 16,-3 0-16,0-1 0,-2 1 16,-3-1-16,1-2 0,-3 2 15,-1-1-15,-5 1 0,-1 1 16,-2 0-16,-2 1 0,0 2 15,-3 2-15,-2 2 0,4 2 16,-3 2-16,1 1 0,0 4 16,-3 0-16,0 3 0,-2 3 15,3 1-15,0 0 0,3 3 16,2 3-16,1-2 0,1 0 0,4 1 16,4 2-16,0 0 15,3-1-15,1-2 0,7-2 16,-1-2-16,2-1 0,1-2 0,4-3 15,-2 0-15,1-2 0,2-2 16,1-2-16,-2-1 0,-2-1 16,4-3-16,-3-3 0,-4 3 0,-2 0 15,-3-2-15,0-1 16,-2 0-16,0 0 0,-3-2 0,-4-1 16,0 2-16,-1 1 0,-6 0 15,-1-1-15,-3 4 0,1 1 16,-1 4-16,-5 3 0,3 0 15,0 1-15,-2 3 0,-3 1 16,1 2-16,3 1 0,0 5 16,1 1-16,2 0 0,2-2 0,1 6 15,2 2-15,5-4 16,0 0-16,6-1 0,0 0 16,4-6-16,-1-2 0,6-1 0,1 0 15,0-2-15,-2-1 0,1-3 16,1-3-16,1 0 0,0-1 15,-2-4-15,0 0 0,-2-2 16,0-1-16,-2-1 0,-3-1 16,0-1-16,-1-2 0,-7 0 15,-1-1-15,-1 1 0,-2 3 0,-3-2 16,0-1-16,-1 2 0,0 2 16,-8 1-16,-2 1 0,5 5 15,-1-1-15,-1 5 0,-1 3 16,6 1-16,-3-2 0,-3 4 15,1 3-15,6 0 0,2 2 16,3 3-16,0 1 0,2 1 16,2 0-16,3 3 0,5 1 15,-2-6-15,4 1 0,5-1 0,1 0 16,-1-6-16,3-1 0,7-1 16,2-2-16,-2-3 0,-2-4 15,2-3-15,2-1 16,-4 1-16,-1 4 0,0-5 0,-1-1 15,-2-1-15,-6-2 0,-1-1 16,0-2-16,-4 1 0,-2 1 16,-4-1-16,-4 0 0,0 3 15,-1 1-15,-7-4 0,-2 3 16,3 3-16,0 1 0,-6 1 0,-1 2 16,2 4-16,0 0 0,-5 3 15,-1 4-15,4 0 0,4 4 16,-1 2-16,3 2 0,1 0 15,0 0-15,4 0 0,3 1 16,-1-1-16,5 1 0,1 0 16,3-2-16,2 1 0,0-3 0,4-2 15,4-2-15,-1-3 0,2 0 16,1-3-16,4-2 16,-4-1-16,2-1 0,3-6 0,-2-4 15,1 3-15,0-1 0,-3 0 16,-1 2-16,-4-3 0,1-3 15,-3 0-15,-3-2 0,-3 4 16,0 0-16,-5-1 0,-2 0 16,-2 0-16,-1 2 0,-3 1 15,-1 2-15,0 1 0,2 1 0,-4 3 16,1 2-16,-3 0 0,-1 2 16,0 3-16,0 4 0,0 0 15,1 3-15,2 2 0,1 3 16,4-1-16,-1 1 0,3 4 15,2 0-15,4-4 0,4 1 16,0 2-16,4-1 0,2-2 16,3-5-16,2-1 0,1-5 15,-3-2-15,3-4 0,-1-1 16,2-1-16,-2-1 0,-2 0 0,3-5 16,-1-2-16,-5 0 0,0 2 15,0-7-15,-1 0 0,-3 3 16,0-1-16,-3-4 0,-2 0 15,-2 3-15,-2 1 0,-4 0 16,-2 2-16,1 1 0,0 1 0,-4 2 16,0 1-16,-1 2 15,2 1-15,-4 2 0,-4 1 16,3 2-16,-3 1 0,0 5 0,4 3 16,-1 1-16,4 3 0,1 1 15,2 2-15,1-1 0,3 0 0,0 6 16,4 0-16,2-2 15,4-2-15,5-2 0,6-1 16,0-4-16,3-3 0,0-2 16,-1-4-16,2-2 0,1-2 0,1-3 15,3 0-15,-6-3 16,-1-1-16,-3 1 0,0-2 16,-2-1-16,-3-1 0,-1-3 0,-3-3 15,-1 2-15,-1 1 0,-3-3 16,-2-1-16,-3 3 0,-1 2 15,-5 1-15,-5-1 0,-1 3 16,0 0-16,-2 2 0,2 1 16,-3 4-16,2 1 0,-4 3 15,-1 3-15,3 1 0,0 3 0,2 2 16,-1 2-16,3 1 16,4 2-16,0 1 0,3 3 15,2-2-15,3-1 0,4 2 0,4 0 16,0-1-16,0-1 0,7-1 15,5-2-15,-2-3 0,1-3 16,2-2-16,0-1 0,3-2 16,-2-3-16,3 0 0,-2-1 15,-2-1-15,1-2 0,-6-1 0,2-2 16,-5 0-16,-1 0 0,0-4 16,-2-4-16,-4 5 0,1-1 15,-4 0-15,0-3 0,0 1 16,-4-1-16,-2-1 0,-5 3 15,1 1-15,-1 1 0,-5-1 16,-3 3-16,4 4 0,2 0 0,-6 3 16,-2 2-16,5 4 15,-1 2-15,-2 2 0,1 3 16,-1 1-16,2 1 0,5 4 0,0 0 16,3 1-16,1 1 0,5 2 15,1 0-15,2-2 0,2-1 16,5-2-16,2 2 0,2-3 15,1-3-15,3-3 0,1 1 16,-3-4-16,-1-1 0,1-2 16,-1-2-16,-1-2 0,0 0 0,0-3 15,2-4-15,-4 0 0,-1-1 16,-1-2-16,-1-1 16,-2-1-16,-4 0 0,-3-2 0,-1-1 15,-1 0-15,-2 1 0,0 0 16,-3 2-16,2-1 0,-5 2 0,-3-2 15,-3 3-15,4 4 16,-1 0-16,-2 2 0,0 3 16,4 3-16,0 2 0,-5 5 15,0 2-15,4 0 0,4 0 0,-1 5 16,3 2-16,5-2 0,-1 3 16,2 3-16,6 0 0,0-1 15,2-2-15,3 0 0,1-1 16,3-1-16,0-1 0,3-3 15,3-1-15,0-4 0,-2 0 16,3-3-16,-2-2 0,0-3 16,0-1-16,-2-3 0,-1-2 15,-2 1-15,-2-1 0,3-4 16,-1 0-16,-3 1 0,-3-1 0,-1-3 16,-3-1-16,-2-1 15,0 1-15,-3 1 0,-1 0 16,-2 2-16,-1-1 0,-1 3 0,1 1 15,-2 1-15,0 0 0,-2 5 16,-4 2-16,-1 2 0,1 2 0,-2 1 16,0 1-16,2 3 15,1 2-15,0 3 0,-1 3 16,3 1-16,1 1 0,1 5 0,1 1 16,4-2-16,4-2 0,2 2 15,1-2-15,1-2 0,2-2 16,2-3-16,1-2 0,4-1 15,4-4-15,-1 1 0,4-1 16,-5-5-16,1-2 0,3-6 16,0-1-16,-3-1 0,1 0 0,3-6 15,-1-2-15,-2 1 16,-3 1-16,-3-3 0,0-1 16,-2 0-16,-2 2 0,-3 0 0,-3 0 15,0 3-15,-3 3 0,-3-1 16,-3-1-16,-1 3 0,-2 4 15,-2 2-15,-1 3 0,3 0 16,-1 1-16,-5 4 0,0 1 16,0 2-16,-1 2 0,-2 4 15,4 4-15,2 2 0,2 0 0,1 2 16,3 0-16,2 0 0,3-2 16,0 0-16,6 0 15,0-2-15,1-3 0,4-1 0,-1-1 16,3-1-16,4 0 0,4-6 15,2-3-15,-5-2 16,-1 0-16,6-2 0,-2-4 0,-4 0 0,-1-1 16,3-5-16,1-1 15,-3 1-15,-3 1 0,-1-3 0,-4-2 16,-1 3-16,-4 1 0,0-4 16,-3-1-16,0 6 0,-3 0 15,0 3-15,-2-1 0,0 1 16,2 3-16,-2 0 0,-1 1 15,-1 4-15,-1 1 0,-2 3 16,-2 4-16,0-1 0,3 2 16,-1 6-16,-1 1 0,4 1 15,1 0-15,5 1 0,0 2 16,2-2-16,4 0 0,2 3 0,2 0 16,1-6-16,2-2 0,4-1 15,0-2-15,-1-2 0,-2-3 16,2-1-16,1-3 0,2-2 15,-1-1-15,0-2 0,1-1 16,-1-2-16,-2-1 0,-2-3 16,-2-3-16,0 1 0,-4-2 0,-1 0 15,-3 0-15,-1 1 0,-2 2 16,-3 0-16,-4-1 16,1 2-16,-3-1 0,1 4 0,-1 3 15,0 0-15,0 3 0,-2 2 16,-5 3-16,0 1 0,2 3 15,0 2-15,2 3 0,1 1 16,5 2-16,-4 3 0,5 3 16,1 0-16,3-1 0,4-1 15,1-1-15,4-2 0,2-1 0,6-1 16,4-2-16,0-4 0,-1 0 16,2-3-16,0-3 0,0-1 15,0 0-15,1-5 0,3-2 16,-4 0-16,-4-3 0,-1-2 15,-1-2-15,-2 0 0,-1 0 0,-2-2 16,-4 1-16,-3-1 16,0-1-16,-3 1 0,-4-1 15,-4 3-15,0 3 0,-4 1 16,-2 1-16,2 4 0,-1-1 0,-2 4 16,-4 0-16,2 3 0,1 2 15,0 5-15,0 1 0,3 2 16,2 0-16,3 3 0,2 1 15,2-1-15,1-1 0,0 2 16,4-1-16,2 1 0,2-1 16,4-3-16,3-1 0,1-3 0,0-2 15,6-1-15,-1-1 16,1-3-16,-3-2 0,3-3 0,2 0 16,-1-2-16,-2 1 0,4-3 15,-1-4-15,-4 3 0,-5 2 16,0-6-16,-4-1 0,-3 3 15,-1 0-15,-2-2 0,-4 0 16,-2-1-16,-1 2 0,-1 2 16,-1 2-16,2 0 0,-2-1 0,0 3 15,1 1-15,-3 1 0,2 1 16,0 2-16,-1 1 0,1-1 16,0 2-16,1 3 0,2 4 15,0 3-15,1 1 0,4 4 16,1 4-16,1-5 0,0-5 0,0-1 15,0-2-15,0 0 16</inkml:trace>
  <inkml:trace contextRef="#ctx0" brushRef="#br2" timeOffset="210491.6013">3619 7272 0,'0'0'16,"0"0"-16,0 0 0,0 0 0,0 0 16,0 0-16,-3-20 0,3 20 15,0 0-15,0 0 0,0 0 16,-19-14-16,19 14 0,0 0 15,-31 5-15,31-5 0,-29 11 16,10-2-16,0 0 0,2 1 16,-1 0-16,-4 5 0,0 2 15,1-2-15,4 2 0,2-2 16,3-2-16,2-1 0,3-1 0,1 0 16,3-1-16,2 0 0,1-1 15,5 0-15,3-4 0,1-1 16,1-1-16,-1-3 0,2-3 15,1-1-15,1 0 0,3-2 16,2-4-16,-1-1 0,1 1 16,-3-3-16,0 0 0,-3 0 15,0-1-15,-3 1 0,-3-2 16,1 3-16,-3 0 0,0 0 0,-3 0 16,-1 2-16,-1 0 0,-4 2 15,-1 2-15,-4 0 0,-2 2 16,-4 4-16,0 1 0,0 2 15,2 2-15,-1 2 0,1 1 16,0 3-16,2 0 0,-2 3 16,3 3-16,4-1 0,3 1 0,4-1 15,0 0-15,4-2 0,2-2 16,1 1-16,2-1 16,-2-2-16,3-2 0,2-2 0,3-2 15,-1-3-15,2-1 0,-2-1 16,0-3-16,1 1 0,-5 0 15,2-2-15,-2-1 0,-4 1 16,1-1-16,-1-1 0,0 0 16,-3-2-16,1 0 0,-8 2 15,1 1-15,-7 1 0,-5 2 0,2 1 16,4-1-16,-1 0 0</inkml:trace>
  <inkml:trace contextRef="#ctx0" brushRef="#br2" timeOffset="216051.3882">12344 6781 0,'0'0'0,"0"0"0,0 0 0,0 0 16,0 0-16,10-20 0,-10 20 15,0 0-15,0 0 0,8-22 16,-8 22-16,2-12 0,-1 6 0,0 0 15,-1 2-15,-1-2 0,0 1 16,-1 0-16,-3-2 16,0 2-16,-1 0 0,-1 2 15,-2 0-15,-1-1 0,-2 1 0,-1 2 16,-2-1-16,1 1 0,0 1 16,-1 2-16,1 0 0,-1 0 0,-1 1 15,-2-1-15,0 0 16,0 1-16,0-1 0,-4 3 15,3 0-15,-1 1 0,1 1 0,0 1 16,2 0-16,-2 2 0,0-2 16,1 2-16,1 1 15,1 1-15,2-1 0,2 1 0,1 0 16,2 2-16,1 0 0,2 1 16,0 1-16,2-1 0,0 1 0,2 0 15,2 1-15,0 0 16,1 0-16,2 0 0,0-3 0,0 1 15,2-2-15,0 2 0,3-1 16,2 0-16,2-2 0,0-1 16,1-1-16,0 0 0,0 0 15,0-3-15,1-1 0,1 1 16,0 1-16,1-3 0,2-4 16,-1 1-16,-1-2 0,0 0 15,-2 1-15,1-2 0,1-1 0,1-1 16,2 1-16,0-1 0,0-2 15,-2-1-15,0-2 0,-1 1 16,1-1-16,1-1 0,-1-1 16,1 0-16,-2 1 0,0-1 15,-2 0-15,-1 0 0,0 0 16,-2-1-16,-2 0 0,0-2 16,-1-1-16,-2 0 0,-2-2 15,-1 1-15,-1 3 0,0-1 16,-2-1-16,-2-1 0,1 1 0,-3-1 15,-2 0-15,0 1 0,-2-1 16,-2 2-16,-1 1 0,0-2 16,-1 1-16,1 1 0,-1 1 15,-1 1-15,-2 1 0,-1 3 16,-3-1-16,-1 1 0,0 0 16,0 3-16,0 1 0,-3 2 0,-1 1 15,1 2-15,0 0 16,3 0-16,4-1 0,1 0 0</inkml:trace>
  <inkml:trace contextRef="#ctx0" brushRef="#br2" timeOffset="221968.4714">12204 6854 0,'0'0'0,"0"0"0,0 0 16,0 0-16,-20 6 0,20-6 0,-17 10 15,17-10-15,-22 16 0,10-5 16,-2 1-16,1 0 16,0-1-16,1 0 0,2 0 15,1 0-15,1 1 0,2-1 0,0-2 16,4-2-16,2 0 0,2-1 16,3-1-16,1-2 0,4-1 0,1-1 15,0-2-15,1-1 0,1-2 16,6-2-16,1 0 15,-1-3-15,1-1 0,-3-1 16,-1-1-16,-3-2 0,-2 0 0,-1-1 16,-2 1-16,-3-1 0,0 1 15,-4 0-15,-2 1 0,-4 1 16,-1 1-16,-5 1 0,-5 2 16,0 1-16,-2 1 0,-3 2 15,-3 1-15,-2 3 0,1 2 0,-3 2 16,3 3-16,-1 0 0,-2 1 15,4 6-15,2 4 16,2 0-16,2 0 0,4 0 16,2 2-16,3-1 0,2 0 0,6-1 15,3 0-15,3-4 0,1 0 16,7-5-16,3-4 0,1 1 16,-1 1-16,4-3 0,2-1 15,1-5-15,2-1 0,-2-2 16,-1-1-16,0-1 0,1-1 0,0-2 15,0-1-15,-3-1 0,-2-3 16,-4 2-16,-2 1 0,-2-2 16,-2 1-16,-3-1 15,-1-1-15,-5 2 0,-4 1 0,-5 1 16,-3-1-16,-2 1 0,-2 1 16,-2 2-16,-2 3 0,-1 1 0,-1 1 15,0 3-15,0 4 16,2 3-16,1 3 0,-1 3 15,0 2-15,2 1 0,3 3 0,3 0 16,2 2-16,3 0 0,2 2 16,5-1-16,3-1 0,5 0 15,2-2-15,1-3 0,1-1 16,1-2-16,0-2 0,2-4 16,3 0-16,2-3 0,2-3 0,0-2 15,0-3-15,-1-3 0,3-3 16,-1-1-16,0-3 15,-3-1-15,0 1 0,-3-3 0,-3 0 16,-2-1-16,-2 0 0,-4-1 16,-3-1-16,0 1 0,-4 0 15,-3 0-15,-5 4 0,-2-1 16,-1 2-16,-2 0 0,1 3 16,0 3-16,0 0 0,-2 4 15,-3 1-15,0 5 0,2 1 0,-1 3 16,2 3-16,1 2 0,3 0 15,2 4-15,1 5 16,3-1-16,1 3 0,2 0 0,2 1 16,3-1-16,3-3 0,2-2 15,4-1-15,1-1 0,3-1 16,-1-3-16,2-3 0,0-1 16,2-1-16,3-5 0,2-4 15,0-2-15,0-1 0,-2-4 16,-2-2-16,-2-1 0,0 1 0,-2-1 15,1-2-15,-3 0 0,0-2 16,-4-1-16,-3-3 0,-4 3 16,-2 2-16,-3 0 0,-4 0 15,-1 3-15,0-1 0,0 4 16,-1 4-16,-2-2 0,-2 0 16,-4 3-16,-2 3 0,4 2 0,-1 2 15,2 0-15,0 3 16,-1 2-16,1 3 0,-4 5 15,2 1-15,-1 3 0,2 3 0,2-2 16,2 1-16,2-1 0,2 1 16,4-1-16,2-1 0,2-3 15,0-3-15,5-2 0,1-2 16,3-1-16,2-2 0,0-4 16,3-3-16,-1-3 0,2-1 0,1-3 15,3-2-15,-1 0 16,-2-2-16,2-4 0,-1-1 0,-3 1 15,-1 0-15,-3-2 16,-2-2-16,-2 1 0,-4 1 0,-2 0 16,-3 2-16,-1 0 0,-3 1 15,-2 3-15,-4 1 0,-4 1 16,-2 1-16,0 4 0,-1 2 16,0 4-16,2 3 0,-2 0 15,-1 3-15,0 1 0,0 2 0,2 3 16,0 4-16,4 1 0,1 3 15,4-1-15,2 2 0,2-2 16,3-1-16,3 0 0,4-1 16,1-2-16,2-1 0,3-2 15,2-2-15,2-3 0,0-4 16,2-1-16,1-3 0,2-3 16,2-1-16,0-3 0,0-1 15,-3-3-15,-2-1 0,-2 0 16,1-1-16,-3-2 0,-1 0 0,-2-1 15,-1-2-15,-3 0 0,-1 0 16,-3 2-16,-2 0 0,-1 2 16,-1-1-16,-3 3 15,0 1-15,-1 5 0,0 2 0,-4 0 16,-2 2-16,-3 1 0,-2 4 16,0-1-16,0 2 0,2 2 15,1 1-15,-2 6 0,1 3 16,-1 4-16,1-1 0,-2 5 15,3 1-15,2-2 0,3 0 0,3-1 16,1-3-16,3-1 0,1-2 16,4-3-16,4-1 0,2-3 15,0-3-15,4-1 0,1-4 16,1-2-16,3-4 0,2-2 16,1-2-16,2-4 0,-2-1 15,-2-1-15,-1-1 0,-1-1 16,-2 1-16,-4-2 0,-2-2 15,-2 0-15,-3-1 0,-3 1 16,-2 1-16,-2 1 0,-3 1 0,-1 1 16,-3-1-16,-2 6 0,-3 3 15,-3-1-15,-6 0 0,2 4 16,1 3-16,-2 3 0,0 3 16,-1 2-16,0 2 0,0 2 15,3 2-15,3 2 0,1 4 0,3 0 16,1 0-16,3 2 0,3 0 15,3 0-15,2 2 16,2-3-16,2-3 0,1-1 16,3 0-16,2-5 0,2-1 0,6-4 15,2 0-15,2-4 0,0-1 16,3-2-16,3-2 0,-2-2 16,0-2-16,-2-2 0,0-2 15,-3-3-15,-2 1 0,-2-1 16,-1-2-16,-2 1 0,-1 1 0,-3 0 15,-3 0-15,-4 2 0,-2-1 16,-3 2-16,-1 0 16,-5 3-16,-3 0 0,-6 3 0,-3 0 15,1 5-15,1 1 0,-1 3 16,-2 2-16,0 3 0,-1 1 16,0 5-16,2 1 0,4 2 15,2 3-15,3 1 0,2 4 16,3-5-16,3-1 0,1-1 15,3-2-15,1-1 0,1-1 0,4-3 16,1-3-16,5-1 0,3-3 16,2-1-16,3-4 0,0-2 15,-1 0-15,1-4 0,0-1 16,0-3-16,-2-2 0,0-1 16,-2-2-16,-2 2 0,-3-1 0,-2-1 15,-1-1-15,-4 2 0,-2 0 16,-5 0-16,-4-1 15,-3 1-15,-3 0 0,-2 5 0,-1 2 16,-7 2-16,-3 2 0,-2 4 16,-1 4-16,6-1 0,5-1 15,4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8T00:05:42.71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28302 6541 0,'0'0'0,"0"0"0,0 0 0,21-6 0,-21 6 16,38-7-16,-7 0 16,2 1-16,1 0 0,19-2 0,7 0 15,11-3-15,-3-1 0,13-2 16,-2 3-16,-2 2 0,-12 2 0,7-2 16,-4-1-16,-12 0 15,-11 1-15,-4 3 0,-3 2 16,-8 1-16,-7 1 0,-4-4 15,-5-1-15,-6 1 0,-4 1 0,0 1 16,-2 2-16,0 1 0</inkml:trace>
  <inkml:trace contextRef="#ctx0" brushRef="#br0" timeOffset="801.26">28920 6228 0,'0'0'0,"0"0"0,0 0 16,0 0-16,-4 24 0,4-24 0,-6 29 15,3-11-15,-1 2 0,0 3 16,-3 4-16,2 0 0,-1 1 0,-2 10 16,0 1-16,-1-1 15,0-2-15,-3 8 0,-2-1 16,-1-6-16,1-6 0,-2 4 15,3-2-15,3-5 0,3-4 0,1-5 16,3-3-16,1-6 16,-1-1-16,2-3 0,1-2 15,4-3-15,2-3 0,4-2 0,2-5 16,0-1-16,0-1 0,3-2 16,0-1-16,1-1 0,0-1 15,4-5-15,-1-1 0,-3 2 16,0 2-16,-3-1 0,-1 0 15,-2 1-15,-2 0 0,-3 1 16,0-1-16,-3 3 0,-1 2 0,-2 2 16,-2 1-16,-2 2 0,0 2 15,0 1-15,1 1 0,-1 3 16,2 3-16,-1 1 0,-1 2 16,1 1-16,-1 2 0,1 3 15,-1 4-15,0 1 0,1 2 16,-1 4-16,0 2 0,-1 2 15,1 2-15,-1 12 0,1 5 16,0-1-16,3-2 0,-2 13 0,-2 2 16,2-5-16,-1-3 0,1 0 15,1 1-15,-2 3 0,2-4 16,0-1-16,0-1 16,0-5-16,0-4 0,1-5 0,-1-3 15,1-5-15,1-2 0,-1-3 16,0-1-16,0-4 0,-1-2 15,0-7-15,0-2 0,-2-3 16,0-2-16,-8-4 0,-7-2 16,2-1-16,0-1 0,-1-3 0,-1-2 15,3 3-15,4 2 0,-7-6 16,-4-4-16,3 1 0,2 1 16,-2-3-16,2 0 0,4 0 15,2 2-15,0 0 0,2 0 16,1 0-16,2 1 0,6 3 15,2-1-15,3 1 0,4-1 0,9-2 16,7-2-16,4-1 0,1-1 16,15-3-16,6 0 15,-3 3-15,-3 2 0,4 0 16,1 0-16,2 0 0,-6 4 0,-11 2 16,-8 4-16,-6 3 0</inkml:trace>
  <inkml:trace contextRef="#ctx0" brushRef="#br0" timeOffset="1015.5674">29183 6762 0,'0'0'0,"0"0"15,0 0-15,28-11 0,-28 11 0,35-9 16,-8 5-16,0 0 15,1 0-15,10 1 0,3 0 16,-5 2-16,-4 1 0,3 5 0,-6 1 16,-4 0-16,-6-1 0,-3-1 15</inkml:trace>
  <inkml:trace contextRef="#ctx0" brushRef="#br0" timeOffset="1215.5808">29088 7104 0,'0'0'0,"0"0"16,0 0-16,0 0 0,0 0 0,0 0 16,40-11-16,-18 3 0,2 0 15,7-2-15,6-1 0,0 0 16,2-2-16,9-2 0,0-1 16,7-3-16,-3 2 0,-2-5 15,-9 0-15,-9 4 0,-7 3 0,-5 4 16</inkml:trace>
  <inkml:trace contextRef="#ctx0" brushRef="#br0" timeOffset="1666.133">29453 6630 0,'0'0'0,"0"0"16,0 0-16,0 0 0,0 0 0,-2 35 16,2-35-16,-1 34 0,1-16 15,0 3-15,1 1 0,0 2 16,0-1-16,2 7 0,0 0 16,0-1-16,0-2 0,3 0 15,1 0-15,-1-2 0,0 0 0,4 4 16,2 0-16,-2-3 15,-1-1-15,-2 1 0,0-3 16,-2-2-16,0-4 0,-6 0 16,-5 0-16,-4-2 0,-3 2 0,-6 0 15,-4-1-15,-4-1 0,-3-2 16,1-3-16,2-2 0,1-3 16,2-1-16,2-4 0,1-1 15,2 0-15,3 1 0,2-3 16,5-2-16,1 0 0,3 0 15,8-4-15,4-2 0,7-1 0,3-2 16,12-1-16,7-3 16,2 1-16,-1 1 0,5 0 0,3-1 15,8 1-15,-2 4 0,-5 2 16,-12 1-16,-8 4 0</inkml:trace>
  <inkml:trace contextRef="#ctx0" brushRef="#br0" timeOffset="2165.9768">30267 6595 0,'0'0'0,"0"0"16,0 0-16,0 0 0,0 0 0,0 0 15,-3 22-15,3-22 0,-6 28 16,-3-9-16,-4 4 16,-1 0-16,-2-1 0,-7 10 15,-3 3-15,0-4 0,3-4 16,0 0-16,1-1 16,3-5-16,4-3 0,-1 0 0,4-4 15,2-3-15,3-3 0,2-5 16,5-3-16,4-5 0,4 2 0,3-3 15,4-2-15,-2 1 0,0 1 16,-2 1-16,-1 2 0,0 0 16,0 2-16,0 2 0,0 3 15,-2 0-15,-1 2 0,-1 3 16,-2 2-16,1 2 0,-2 2 0,-1 1 16,-1 1-16,-1 2 15,-1 2-15,0 0 0,0 0 0,-1-1 16,-1 0-16,1 0 0,0-1 15,0-1-15,0 0 0,1-4 16,-1-1-16,2-1 0,0-2 16,3-1-16,0-1 0,4-5 15,1-1-15,0-1 0,-1-1 16,-2 1-16</inkml:trace>
  <inkml:trace contextRef="#ctx0" brushRef="#br0" timeOffset="2366.1374">30508 6884 0,'0'0'0,"0"0"0,18-9 15,-1 2-15,4 2 0,3-1 16,3 1-16,12-3 0,2 2 16,0-1-16,0 0 0,8 0 0,-3 1 15,-5 2-15,-5 0 16,-3 1-16,-4 1 0,4-1 15,-2-1-15,-7 1 0,-5 1 0,-3 1 16</inkml:trace>
  <inkml:trace contextRef="#ctx0" brushRef="#br0" timeOffset="2682.2465">30952 6639 0,'0'0'0,"0"0"0,0 0 0,-5 23 16,5-23-16,-5 27 0,-1-6 15,1 0-15,-2 4 0,-4 9 0,-2 1 16,0-1-16,-1 0 0,1 7 16,2-1-16,2-6 0,3-3 15,1-3-15,2-2 0,2-3 16,3-2-16,4-1 0,2-2 15,4-3-15,3-4 0,2 0 16,4 0-16,5-3 0,4-2 0,3-2 16,3 0-16,0-3 0,2-1 15,4-1-15,-4-2 16,1 0-16,-2-4 0,-7 3 0,-7-1 16,-5 2-16</inkml:trace>
  <inkml:trace contextRef="#ctx0" brushRef="#br0" timeOffset="2846.5974">31498 6939 0,'0'0'0,"0"0"15,0 0-15,0 0 0,0 0 16,0 0-16,4 29 0,-4-29 0,0 0 15,-6 24-15</inkml:trace>
  <inkml:trace contextRef="#ctx0" brushRef="#br0" timeOffset="4682.5697">31020 5910 0,'0'0'0,"-10"-9"16,-5-4-16,-4-2 0,-2 0 0,-13-9 15,-13-6-15,-3 0 16,-4 1-16,-17-5 0,-4 0 16,-10 2-16,3 4 0,-21 2 15,-4 6-15,-11 3 0,6 6 0,-34 4 16,13 4-16,10 7 0,9 5 15,-1 11-15,2 8 0,6 3 16,3 2-16,4 5 0,3 3 16,1 3-16,2-1 0,0 7 15,2 4-15,5 4 0,4 2 0,8 3 16,7 0-16,5 1 16,5 1-16,7 2 0,4 3 0,12-1 15,9-1-15,4 4 16,2 4-16,6-1 0,6 2 15,5-2-15,7-2 0,2-4 0,3-4 16,14 6-16,9 3 0,5-8 16,2-5-16,9 0 0,6 2 15,1-8-15,1-3 0,10-1 16,7 1-16,1 2 0,1 1 16,10-3-16,6-4 0,-15-11 15,-11-8-15,13-2 0,8 1 0,4-2 16,3-2-16,7-4 0,6-3 15,-5-4-15,-2-2 0,3-4 16,0-3-16,-2-5 0,-2-5 0,-1-4 16,1-2-16,-3-3 15,-3-4-15,0-5 0,-2-3 16,-5-1-16,-3-2 0,1-2 0,2 0 16,-9-6-16,-5-6 0,-1-6 15,0-4-15,-8 0 0,-5 1 16,-1-4-16,-2-2 0,-7 2 15,-6 2-15,0-7 0,-1-3 16,-6-3-16,-4 1 0,-6 0 16,-4 1-16,-2-1 0,-3-1 15,-5-3-15,-3-2 0,-5 6 16,-2 3-16,-10-2 0,-8-1 16,-1 4-16,-1 5 0,-9-1 15,-5 0-15,-4 2 0,-1 1 0,-8 1 16,-5-1-16,-4 9 0,-3 3 15,-11 0-15,-6 1 0,0 2 16,0 0-16,-3 8 0,-4 4 16,0 8-16,1 3 0,-11 6 15,-5 4-15,1 6 0,1 3 0,-1 12 16,-1 7-16,30-6 0,22-4 16,14-4-16</inkml:trace>
  <inkml:trace contextRef="#ctx0" brushRef="#br0" timeOffset="5671.7288">28031 9262 0,'0'0'0,"0"0"0,0 0 16,0 0-16,0 0 0,-9-20 0,9 20 16,-22-8-16,22 8 0,-45-8 15,12 6-15,-1-1 0,-1 0 0,-13 0 16,0 1-16,-9-1 15,6 3-15,4-2 0,5 1 16,6 0-16,5-1 0,0 1 16,6 1-16,6-1 0,5 0 0,4 1 15,2 3-15,1-1 0,0 0 16,2 4-16,2 2 0,1-1 16,1 0-16,0 3 0,1 1 15,0 3-15,1 1 0,0 6 16,0 5-16,0 0 0,1 2 15,1 11-15,0 7 0,0 0 16,1 0-16,-3 14 0,-2 1 16,-2-3-16,1-2 0,-1 13 0,-1 2 15,1-7-15,0-5 0,-2 5 16,1-3-16,0-6 0,-2-7 16,0-1-16,-1-2 0,4-8 15,0-6-15,0-3 0,-1-4 16,0-5-16,3-6 0,-1-3 15,0-1-15,2-4 0,1-2 0,-2-5 16,0-4-16,0-6 0,0-2 16,1-5-16,-2-6 15,1 4-15,1-1 0,0-15 0,1-5 16,1 9-16,-2 6 0,0 7 16</inkml:trace>
  <inkml:trace contextRef="#ctx0" brushRef="#br0" timeOffset="6417.1058">27386 9790 0,'0'0'16,"0"0"-16,0 0 0,26-9 0,-26 9 15,36-6-15,-8 2 16,-2 2-16,0 1 0,11 3 0,1 3 16,-3 1-16,-5 0 0,2 5 15,-5 1-15,-7 0 0,-7-2 16,-10 2-16,-7 2 0,-6-3 0,-4-1 15,-8 0-15,-7-1 16,0-1-16,2-2 0,-1 1 0,1 0 16,1-2-16,2-4 0,1-1 15,4-1-15,6-1 0,2-1 16,6-2-16,6-4 0,7-3 16,5-2-16,11-4 0,6-3 15,2 1-15,3 2 0,12-8 16,6 0-16,-1 2 0,0 2 0,8-3 15,0 2-15,-7 3 16,-5 2-16,1 0 0,-6 3 16,-9 2-16,-6 3 0,-5 3 0,-6 3 15,-6 2-15,-3 2 0,-3 2 16,0 1-16,-6 0 0,-5 1 16,-5 2-16,-3 2 0,0-1 15,-4 1-15,-4-1 0,-3 1 16,2-1-16,3 0 0,2-3 15,1 0-15,4-1 0,2-2 0,2-1 16,2 0-16,2-3 0,4 0 16,3 0-16,4-1 15,0 0-15,3 1 0,2-1 0,1-2 16,0 1-16,2 2 0,-2 1 16,0 2-16,-1 2 15,-1 1-15,-1 2 0,-2 2 0,0 2 16,-1 1-16,-3 5 0,-1 3 15,-2 0-15,-1 1 0,-5 2 16,-2 0-16,-3 1 0,-2-1 0,-3 4 16,-2-1-16,4-3 0,1-1 15,0-1-15,-1 0 16,3-2-16,1-4 0,2-3 0,1-3 16,1 0-16,3-2 0,2 0 15,2-1-15,2-4 0,3-3 16,5-1-16,5-2 0,4-1 15,2-1-15,3-2 0,0 0 16,0 1-16,1-2 0,6-3 16,-1 0-16,-2 2 0,0 3 0,1-1 15,-1 2-15,-2 0 0,-4-1 16,-4 3-16,-4 1 0,-1 1 16</inkml:trace>
  <inkml:trace contextRef="#ctx0" brushRef="#br0" timeOffset="6666.2052">28321 9974 0,'0'0'0,"0"0"16,0 0-16,-2 32 0,1-18 16,0 4-16,-1 5 0,-1 6 15,1 2-15,0 1 0,-1 5 16,-1 4-16,2-1 0,0-4 15,0-1-15,1-5 0,1-3 16,0-1-16,-2-2 0,1-8 0,0-1 16,1-7-16,1-3 15,2-7-15,1-4 0,-1-1 0,-1 3 16,1 0-16</inkml:trace>
  <inkml:trace contextRef="#ctx0" brushRef="#br0" timeOffset="6866.0353">28784 9732 0,'0'0'0,"14"-3"16,9 0-16,6 0 0,3-1 16,13 0-16,6 0 0,7 3 15,-3 2-15,-2-1 0,-2-1 16,2 1-16,-5 0 0,-10-3 15,-6-3-15,-7-2 0,-8-3 16,-4 1-16,-3 4 0,-3 1 0</inkml:trace>
  <inkml:trace contextRef="#ctx0" brushRef="#br0" timeOffset="7199.7507">29070 9366 0,'0'0'0,"0"0"0,0 0 16,0 0-16,-6 30 0,6-30 0,0 36 15,0-15-15,0 2 0,0 7 16,0 5-16,0 10 0,0-1 16,1 16-16,0 3 0,0-4 15,1-3-15,-2 14 0,1 1 16,-2 1-16,-2-10 0,1 6 15,1-3-15,0-12 0,0-7 0,1-4 16,1-1-16,-1-7 0,-1-5 16,0-3-16,1-2 15,-1-5-15,0-3 0,-2-7 0,1-2 16,0-4-16,0-2 0,-8-9 16,-6-8-16,-3-2 0,-5 0 0,6 3 15,3 3-15,4 3 16</inkml:trace>
  <inkml:trace contextRef="#ctx0" brushRef="#br0" timeOffset="7699.251">28751 10072 0,'0'0'0,"0"0"0,0 0 16,0 0-16,0 0 0,0 0 15,0 0-15,0 0 0,-19 20 0,19-20 16,-15 18-16,15-18 15,-16 18-15,10-10 0,0 1 16,2-3-16,1 0 0,0-1 16,2-3-16,5-1 0,2-2 0,10-2 15,8-5-15,2 1 0,3-1 16,13-4-16,3 1 16,-2-1-16,-2 1 0,12-4 0,1 2 15,1-1-15,-8 3 0,-5 1 16,-4 1-16,-6 0 0,-6 2 0,-7 3 15,-7 1-15,-3 0 0,-4 0 16,-5 3-16,0 0 16,-6 3-16,-3 0 0,-10 1 0,-7 1 15,-1-1-15,2 0 0,0 1 16,-2 0-16,5 0 0,2 2 16,-2 1-16,1 1 0,8-3 15,2 0-15,7 3 0,4 0 16,3 1-16,2 1 0,6 2 15,5 2-15,2-1 0,1 2 0,7-1 16,5 0-16,-3 0 0,-1-1 16,6 2-16,0 1 15,-4-2-15,-3-2 0,-4-2 0,-2-3 16,-5 0-16,-3-1 0,-1-4 16,0-3-16,-3-3 0,0-5 0,-1 1 15,-2 2-15,-1 1 16</inkml:trace>
  <inkml:trace contextRef="#ctx0" brushRef="#br0" timeOffset="7875.7848">29322 9296 0,'0'0'0,"0"0"0,0 0 0,0 0 0,0 0 15,0 0-15,11 24 16,-11-24-16,1 32 0,-1-32 0,0 29 16,0-29-16</inkml:trace>
  <inkml:trace contextRef="#ctx0" brushRef="#br0" timeOffset="8621.2097">27539 10721 0,'0'0'0,"13"4"0,5 1 16,3 2-16,2-2 0,22 4 16,11 2-16,11 4 0,-2-2 0,23 3 15,8-1-15,6-1 0,-10-2 16,39 3-16,5-3 0,-25-3 16,-16-2-16,2-11 0,2-6 15,-16-1-15,-10-1 0,1-11 16,1-6-16,-10-1 0,-7-2 0,3-7 15,2-4-15,-7-2 16,-3 0-16,-8-11 0,-3-8 16,-6 4-16,-4 3 0,-5-12 0,-3-9 15,-10 10-15,-6 5 0,-7-5 16,-5-4-16,-11 3 0,-6 0 16,-9-8-16,-7-6 0,1 9 15,0 5-15,-11-1 0,-8-1 16,-9 4-16,-5 3 0,-11-2 15,-5 2-15,5 11 0,2 9 0,-12 4 16,-6 2-16,7 7 16,4 6-16,-15 2 0,-9 2 0,9 8 15,8 3-15,-5 7 16,-5 6-16,9 5 0,4 5 0,1 7 16,0 4-16,8 4 0,5 1 15,-1 11-15,0 10 0,12-4 16,8 0-16,1 11 0,1 10 15,7-5-15,4-3 0,7 14 16,4 9-16,6-6 0,5-5 0,8 10 16,5 5-16,5-10 0,2-7 15,12 5-15,9 3 16,0-11-16,1-9 0,9 6 0,8 2 16,2-8-16,0-6 0,12-1 15,8 0-15,-2-4 0,-1-4 16,9 5-16,4 3 0,-2-8 15,-1-5-15,21-6 0,14-5 16,-31-8-16,-23-5 0,-15-5 16</inkml:trace>
  <inkml:trace contextRef="#ctx0" brushRef="#br0" timeOffset="9198.953">30368 11066 0,'0'0'0,"0"0"16,0 0-16,0 0 0,26-5 0,-26 5 16,43-4-16,-16 2 0,3 1 15,10-1-15,7 0 16,16-2-16,2 1 0,22-3 0,5 1 16,12 1-16,-3 1 0,18 2 15,16 2-15,-17-1 0,-11-1 16,48 3-16,-11 2 0,-22 2 15,-14 2-15,-7-4 0,-6-1 16,-15 1-16,-8-1 0,-7-3 16,-3-1-16,-12 0 0,-6 2 0,-8-5 15,-8-2-15,-3 2 0,-5 1 16,-4-2-16,-4-2 0,-4 1 16,-4 1-16,-1-6 0,1-4 15,-2 4-15,-1 5 0,0 0 16</inkml:trace>
  <inkml:trace contextRef="#ctx0" brushRef="#br0" timeOffset="9832.6293">31137 9548 0,'0'0'0,"0"0"0,0 0 16,12-18-16,-12 18 0,24-13 16,0 3-16,2 2 0,1-1 15,15 1-15,5 2 0,-3 3 16,-2 2-16,6 4 0,-2 5 15,0 4-15,-10 3 0,-13 3 16,-11 1-16,-7 0 0,-8-2 16,-16 7-16,-14 4 0,-3-2 0,-1 0 15,-16 3-15,-7-1 16,8-3-16,6-3 0,-7 2 0,3-1 16,9-6-16,8-3 0,3 0 15,2 0-15,11-5 0,6-3 0,2-2 16,3-2-16,6-2 15,3 0-15,8-4 0,6-4 16,3-1-16,1 1 0,1 1 0,0 2 16,-4 2-16,-3 1 0,-3 5 15,-1 3-15,-3 0 0,-4 1 16,-2 2-16,-5 4 16,0 2-16,0 1 0,-4 6 0,-3 5 15,-1 1-15,0 1 0,0 3 16,0 4-16,1 1 0,2-3 15,4 3-15,3-1 0,3-1 0,3-4 16,6-2-16,5-3 16,2-4-16,-1-4 0,8-3 15,4-5-15,3-3 0,3-3 0,11-5 16,5-5-16,-7-2 0,-6-2 16,8-8-16,4-5 0,-6-1 15,-4-1-15,-7 4 0,-9 6 16,-6 4-16</inkml:trace>
  <inkml:trace contextRef="#ctx0" brushRef="#br0" timeOffset="10033.7758">31884 9444 0,'0'0'0,"0"0"0,26 0 15,-26 0-15,36 0 0,-11 1 16,6 3-16,6 2 0,-4 2 0,-2 3 16,-4 4-16,-3-1 15,-8-2-15,-3-2 0,-2-2 0,-2-1 16</inkml:trace>
  <inkml:trace contextRef="#ctx0" brushRef="#br0" timeOffset="10199.6382">31655 9857 0,'0'0'16,"0"0"-16,0 0 0,23-2 16,-23 2-16,41-7 0,-10 2 0,2 1 15,2-2-15,9-1 0,0-1 16,-1-1-16,0 0 0,5-3 16,-5 0-16,-9 4 0,-5 0 15,-6 1-15</inkml:trace>
  <inkml:trace contextRef="#ctx0" brushRef="#br0" timeOffset="10399.6348">32038 9713 0,'0'0'16,"0"0"-16,0 0 0,-7 24 0,7-24 16,-9 27-16,2-9 0,0 2 15,-2 2-15,-4 8 0,-1 2 16,2 0-16,1-1 0,-2 2 15,1-1-15,1-3 0,1-3 16,-1-3-16,0-4 0,1-3 0,2-3 16,-2-4-16,-2-2 15,2-2-15,3-1 0,0 0 0</inkml:trace>
  <inkml:trace contextRef="#ctx0" brushRef="#br0" timeOffset="10582.9399">32049 10004 0,'0'0'0,"0"0"15,0 0-15,0 0 0,22 25 0,-22-25 16,25 22-16,-10-9 0,1-1 16,0 0-16,2 1 0,8 2 15,2-4-15,-4-1 0,-4-2 16,-3-1-16</inkml:trace>
  <inkml:trace contextRef="#ctx0" brushRef="#br0" timeOffset="10916.6235">32535 9875 0,'0'0'0,"0"0"0,0 0 0,0 0 16,0 0-16,0 0 0,-20 27 15,20-27-15,-13 24 0,13-24 16,-11 32-16,6-14 0,3-1 0,1 1 16,2 0-16,2-1 15,2-3-15,1 0 0,3-3 16,4 0-16,5-2 0,6 0 0,2-2 16,-1-4-16,0-1 0,1-4 15,-1-1-15,-1-6 0,-1 0 16,3-5-16,-3 0 0,-3-2 15,-4-2-15,-1 0 0,-3-1 16,-6 1-16,-2-1 0,-13-5 16,-9-4-16,-11 1 0,-11 1 0,-12 2 15,-10 0-15,-17 1 0,-5 3 16,10 3-16,18 4 0,14 3 16</inkml:trace>
  <inkml:trace contextRef="#ctx0" brushRef="#br0" timeOffset="12949.6082">28205 8886 0,'0'0'0,"0"0"16,0 0-16,0 0 0,0 0 0,0 0 16,0 0-16,0 0 0,-18 10 15,18-10-15,0 0 0,0 0 16,0 0-16,0 0 0,0 0 16,0 0-16,0 0 0,0 0 15,0 0-15,-20 3 0,20-3 16,0 0-16,0 0 0,0 0 15,0 0-15,0-22 0,0 22 16,0 0-16,1-20 0,-1 20 16,2-19-16,-2 19 0,2-21 0,-2 21 15,5-24-15,-3 13 0,-1 0 16,1-3-16,2 1 0,0-2 16,3 2-16,0-2 0,2 0 15,-1-3-15,-2 0 0,4-6 16,1 0-16,0 0 0,0 0 0,0 1 15,0-4-15,2 2 16,0 0-16,6-5 0,0 1 16,1-1-16,0 4 0,0-1 0,0-1 15,0 1-15,-1 1 0,4 0 16,1 0-16,-1 1 0,-1 4 0,6-6 16,-1-2-16,2 2 15,-1 0-15,1 2 0,0 2 16,-2 1-16,1 0 0,3 1 15,3-1-15,-4 1 0,-4 3 0,4 0 16,1 1-16,1 2 16,0 3-16,6-4 0,1 0 15,-7 4-15,0 2 0,6-1 0,1-1 16,0 1-16,-2 1 0,3-1 16,2 0-16,-2 0 0,1 1 15,2-1-15,2 1 0,0 2 16,-2 2-16,2 1 0,2 0 15,-2 1-15,-2 3 0,9 0 16,1 0-16,-7 1 0,-4-1 0,5 2 16,3 2-16,-3 0 0,-4 1 15,4 0-15,4 1 0,-5 0 16,-3 0-16,3 4 0,3 1 16,-5 1-16,-2 1 0,2 1 15,1 0-15,-3 2 0,-3 1 0,0 0 16,1-1-16,-5 1 15,-3 0-15,4 3 0,2 1 16,-6 1-16,-4-1 0,5 3 16,4 0-16,-3-2 0,-3-1 0,0 4 15,0 3-15,-3-5 0,-2-3 16,3 4-16,0 2 0,-2 0 16,-4 0-16,3 1 0,4 1 15,-3-2-15,-3 0 0,-2 2 16,-2 2-16,-3-6 0,2-3 15,5 8-15,2 3 0,-6-6 0,-3 0 16,0 1-16,-2 1 16,0-1-16,-2-1 0,0 3 0,-1 1 15,1-1-15,3-1 0,-3 3 16,-1 2-16,-1-5 0,-1-1 16,0 1-16,0-1 0,-1-3 15,-3-2-15,0 1 0,-2 1 16,1-6-16,-1-2 0,1-1 15,0 0-15,1-1 0,0 0 16,-1-2-16,-3 0 0,0-3 0,0 1 16,-1-3-16,0 0 15,2-1-15,-1-2 0,-2 0 0,0-3 16,0 4-16,1-2 0,-1-2 16,0 2-16,0-2 0,0 0 15,0 0-15,0 0 0,0 0 16,0 0-16,0-4 0,-2-3 15,-2-2-15,1-1 0,-1-2 16,-1-3-16,-1 2 0,-2 0 0,-1-2 16,-2 0-16,-3-3 0,1 3 0,-2 1 15,0 3 1,2 1-16,1 1 0,0 2 0,3-2 16,0 3-16,1 1 0,1-1 15,2 0-15,0 2 0,2 1 16,0 0-16,1 2 0,2 1 15,-3-2-15,3 2 0,2 2 16,0 2-16,0 1 0,1 1 16,2 1-16,-1 0 0,1 0 15,-1 4-15,1 2 0,1 0 0,-1-1 16,2 1-16,1 1 16,0-2-16,-2 0 0,2 2 0,-2-3 15,0 0-15,-2 0 0,1-3 16,-1 0-16,-2-4 0,1 1 15,-1-2-15,0 0 0,0-1 0,-1 0 16,-1-2-16,4 3 16,-4-3-16,2 1 0,0-5 15,1-2-15,2-5 0,0-2 0,6-9 16,6-8-16,2-3 16,2-3-16,12-15 0,4-5 0,1-1 15,-8 11-15,-5 10 0</inkml:trace>
  <inkml:trace contextRef="#ctx0" brushRef="#br1" timeOffset="23283.0442">15226 10501 0,'0'0'0,"0"0"0,0 0 16,0 0-16,0 0 0,0 0 0,0 0 15,0 0-15,4 27 0,-4-27 16,3 22-16,-3-22 0,2 29 0,-1-12 16,0 3-16,-1 0 0,0 2 15,0 3-15,0 3 0,-1 8 16,0-1-16,0 2 0,0 2 16,0 0-16,-1-1 0,1 9 15,1 0-15,-1-3 0,1-2 16,-1 6-16,0-2 15,0-4-15,0-3 0,1-1 0,0-1 16,-1-3-16,1-1 0,-1-1 16,0-2-16,-1-2 0,1-6 0,0 0 15,1-2-15,0-1 16,0-2-16,-1-2 0,0-1 0,1-3 16,0-1-16,0 0 0,0-1 15,0-1-15,0-1 0,-1-1 16,0-1-16,0-2 0,0 0 15,0 0-15,-1 0 0,1 1 16,0-1-16,-1 1 0,0 1 16,1-3-16,0 0 0,1-2 0,-3 4 15,3-4-15,-2 3 0,2-3 16,0 0-16,0 0 0,0 2 16,0-2-16,2-2 0,-2 2 15,4-3-15,-2 2 0,0 1 16,1 0-16,1 1 0,0-1 15,2 0-15,0 0 0,2 0 0,2-1 16,2 0-16,0 0 0,1-1 16,2 1-16,0 1 15,2 0-15,0-1 0,3-1 16,2 0-16,0 0 0,-1 2 0,9-1 16,2 1-16,-1-2 0,-1 1 15,0 0-15,1 0 0,1 0 16,1 1-16,7-1 0,-1-1 15,-1 0-15,1 0 0,2 1 16,1 0-16,-2 0 0,1 0 0,9 0 16,-1 0-16,0-1 0,-2-1 15,2 0-15,-1 2 0,-1 1 16,-3 0-16,10-1 0,2 1 16,-6 0-16,-6 1 0,3-1 15,4-1-15,-5 2 0,-3 2 16,10-1-16,3-1 15,-3-1-15,-3-1 0,0 3 0,2 2 16,-3-2-16,-3-2 0,1 1 16,2-1-16,-3 1 0,-1 1 0,1 0 15,0 0-15,-2-1 0,-1-1 16,2 0-16,3 2 0,-5-1 16,-4 0-16,4 0 0,5 0 15,-5 0-15,-5-1 0,4 0 16,1 0-16,-3 0 0,-3 0 0,2-1 15,1 1-15,-4-1 16,-1 0-16,0 0 0,-2 1 16,-3 1-16,1 0 0,-1 0 15,1-1-15,-9 1 0,-3 3 0,2-4 16,2 0-16,-2 1 0,-2 0 16,-2-1-16,0 0 0,-5 0 15,-1 0-15,-1 0 0,-1 0 16,-2 0-16,1-1 0,-2 2 15,-1 1-15,1-2 0,-2-2 0,-1 0 16,2-1-16,-3 2 16,0 0-16,1-2 0,1-1 15,-1-1-15,0 0 0,0-1 16,-2-2-16,0 1 0,0 1 0,-1-1 16,0-2-16,0-1 0,-1 1 15,0-3-15,0-1 0,-1-2 16,1-1-16,-1-5 0,0 1 15,0-1-15,0 0 0,-1-3 0,1-2 16,0 0-16,0 1 0,-1-2 16,2-2-16,0-5 0,0 1 15,0-1-15,0-1 0,0 1 16,0 2-16,0-1 0,0-1 16,1 1-16,0 1 0,-2-5 15,0-1-15,1 4 0,1 3 0,0-2 16,0 0-16,-1 3 0,0 1 15,-1 1-15,0 0 16,-1 1-16,1 1 0,0 2 0,-1 2 16,-1 1-16,1 1 0,0 0 15,-2 0-15,2 2 0,0 1 16,-1 5-16,1 0 0,-1 0 16,-1 1-16,1 0 0,-2 1 15,1 2-15,0 1 0,1-1 16,-2 1-16,3 2 0,0 1 0,-2 1 15,1 1-15,0-1 0,-1 2 16,1 1-16,1 0 16,-1-2-16,1 1 0,0 0 0,-1 0 15,1 1-15,0-1 0,-1 1 16,2-1-16,-1-1 0,0 2 16,-1 0-16,1-1 0,-1 0 15,-1 0-15,0 0 0,-2 2 16,-1-2-16,1 0 0,-3-1 15,-1 0-15,-2 1 0,0 0 0,-1 0 16,-3-1-16,-1 0 0,-2 0 16,-2 1-16,-3 0 15,-6-2-15,0 1 0,-4 0 0,-2 0 16,-2 1-16,1 1 0,-12-2 16,-1 0-16,1 0 0,-1-1 15,-11 2-15,-1-1 0,5 2 16,3 0-16,-11-2 0,-3-2 15,7 2-15,2 0 0,-13 0 16,-1-1-16,5 1 0,2 0 0,-1-3 16,1-1-16,4 2 0,5 3 15,-29-1-15,7 2 16,10-1-16,5 1 0,-5 1 0,-2 1 16,7-4-16,4 0 0,1-1 15,1 0-15,4 0 0,3-1 16,-8 5-16,-5 5 0,5 0 15,4 0-15,0-4 0,2-4 16,5 1-16,2 1 0,-1 1 0,-3 1 16,6 1-16,4-1 0,-2 1 15,-2-1-15,8 0 0,3 1 16,-1-2-16,0 1 0,4-1 16,5 0-16,-3-2 0,0 0 15,12 1-15,-3 0 0,-1 1 16,-2 1-16,2-2 0,2 0 15,0-1-15,2 1 0,0-1 0,1-2 16,-2 2-16,0 0 16,1 0-16,-1 0 0,4-1 15,-1 0-15,3 1 0,1-2 0,-3 1 16,-2-1-16,4 1 0,0 1 16,1 1-16,0 0 0,0-1 15,1 0-15,0-1 0,0 0 16,3-1-16,-1 2 0,2 0 15,2-1-15,0 1 0,0 0 0,2 0 16,0 0-16,2 1 0,-2 0 16,2 0-16,0 3 15,2 0-15,1 1 0,-1-1 16,1 0-16,-1-1 0</inkml:trace>
  <inkml:trace contextRef="#ctx0" brushRef="#br1" timeOffset="25468.3174">21367 10480 0,'0'0'0,"0"0"16,0 0-16,0 0 0,0 0 0,0 0 15,2 22-15,-2-22 0,0 0 16,1 37-16,-1-18 0,0 3 16,0 1-16,-1 3 0,0 3 15,0 3-15,0 2 0,0 11 16,-1 3-16,0 10 0,0-2 15,0 1-15,-1 2 0,0 5 0,1-7 16,1 8-16,0-2 0,0-7 16,1-7-16,0 0 0,1-1 15,1-7-15,0-6 0,1 5 16,-1-2-16,0-10 0,0-2 16,0-3-16,1-2 0,-1-4 15,0-1-15,0-3 0,0-1 16,-1-3-16,1-1 0,-2-2 15,0-1-15,0-1 0,0-2 16,0-2-16,2 2 0,-2-2 0,0 0 16,0 0-16,0 0 15,2-2-15,-2 2 0,2-5 0,0 1 16,1 1-16,0 1 0,1-3 16,1 2-16,1 0 0,2-3 15,1 2-15,0-1 0,1 1 0,1 0 16,0 1-16,1 1 15,2-1-15,2 1 0,7 0 16,3 0-16,0 0 16,-1 1-16,7 2 0,5 1 0,0 0 15,-2 0-15,10 0 0,2 2 0,0 1 16,0 1-16,14 3 16,2 1-16,-5 0 0,-2-2 0,10 5 15,-3 1-15,-1-1 0,-1-2 16,17 1-16,7-1 15,11 2-15,9-2 16,-16-2-16,-11 0 0,47 4 16,-5 0-16,-23-4 0,-17-3 0,6-3 15,4 0-15,-11 2 0,-7 2 0,10 1 16,8 1-16,-14-4 16,-9-4-16,9 4 0,7 1 15,-13 2-15,-7 1 0,7-2 16,4-2-16,-8-2 0,-7-2 0,5-2 15,3-2-15,-13 3 0,-9 0 16,4 0-16,4 0 16,-5 0-16,-3 0 0,-2-1 0,-1 0 15,-6 0-15,-5 0 0,1-3 16,1-4-16,-9 2 0,-5 3 0,0-4 16,-1-1-16,-1 2 15,-3 0-15,1-1 0,-1 1 16,-7 0-16,0 0 0,1-2 15,1 0-15,-3 1 0,0-1 0,-2-1 16,1-1-16,-2 1 0,0-1 16,0-5-16,-1-3 0,-1-1 15,0 1-15,-1-3 0,-1-1 16,0-1-16,0 2 0,-2-4 16,1-2-16,0 2 0,0 0 15,-1-6-15,-2-6 0,2 5 16,-1 3-16,0-5 0,-3-2 15,2 2-15,-1 1 0,0-9 0,-2-3 16,1 11-16,0 1 0,-2-8 16,0-2-16,1 5 0,2 3 15,-1-2-15,1-2 0,-1 6 16,1 5-16,1 0 0,-1 1 16,2 1-16,1 4 0,-1-2 15,1 1-15,1 3 0,0 3 0,-2 1 16,1 2-16,-1 4 0,-2 4 15,2-2-15,-1 2 16,2 0-16,1 2 0,0 0 0,-1 0 16,2 1-16,0 0 0,1 3 15,-3-3-15,1 1 0,2 2 0,-4-1 16,1 2-16,0 0 16,-1 0-16,1 0 0,-1 0 15,-2 0-15,1 0 0,-3 1 16,-1-1-16,1 1 0,1-1 0,-3 1 15,-1 0-15,-2-1 0,-3 0 16,-2-1-16,-2 1 0,-1-1 16,0-1-16,-11 0 0,-4-1 15,3 1-15,2 0 0,-12-2 16,-2-2-16,4 1 0,4 1 0,-5-1 16,-4 1-16,2 0 15,1 1-15,-16-1 0,-5 1 16,3-2-16,1 2 0,-15-1 15,-3 1-15,5 0 0,5-2 0,-14 2 16,1 1-16,2 1 0,12 0 16,-30 1-16,0-1 0,16-1 15,11-1-15,-8 2 0,-5 1 16,6 0-16,3-1 0,-9-1 16,-7-1-16,9 0 0,8 1 0,-7 1 15,-3 1-15,7-1 16,5 0-16,-4-2 0,-2-1 15,15 0-15,12 1 0,-6-2 16,-4-2-16,9 0 0,3 0 0,-2 1 16,-2 2-16,2 0 0,3 1 15,-8 0-15,-5 0 0,13-2 16,7-1-16,-5 2 0,-4 2 16,8 0-16,7 0 0,0-1 15,-1 0-15,6 0 0,5 0 0,5-1 16,4 1-16,1-3 15,3-1-15,-2 1 0,-2 1 16,7 3-16,0-1 0,0 1 0,-1 0 16,4-1-16,2-1 0,1 0 15,0 1-15,2 2 0,0 0 0,-3-3 16,3 3-16,-2-1 16,2 1-16,1 4 0,1-1 15,2-1-15,1 1 0,-1 1 16,-2 0-16,0-1 0,-1 0 0,0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8T00:07:09.352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3958 4127 0,'0'0'0,"0"0"0,0 0 16,0 0-16,9-20 0,-9 20 0,0 0 16,10-21-16,-5 13 0,-1-1 15,0-2-15,-1 0 0,0 0 16,0-1-16,-2 0 0,-1 2 15,0 0-15,-1 0 0,-3 0 16,-1 1-16,-1 1 0,-1 1 16,-2 0-16,0 3 0,1-1 0,-2 1 15,-2 1-15,0 3 16,-1 2-16,-3 1 0,1 0 16,-1 2-16,1 1 0,-3 6 0,0 3 15,0-2-15,4 1 0,-4 2 16,1 5-16,4-4 0,2-1 15,0 2-15,2 2 0,-1-3 16,4-1-16,0 0 0,4 1 16,1-4-16,-1-2 0,4 0 15,1-1-15,1-3 0,1 0 16,3-2-16,1-1 0,0-1 0,0 0 16,4-3-16,1-1 15,0-3-15,2-3 0,0 1 0,1-2 16,-2-1-16,1 0 0,-3-1 15,2 0-15,1-2 0,-4-1 16,1 2-16,2 0 0,-3-1 16,-1 1-16,0-1 0,0 1 15,-1 0-15,-4 0 0,3 1 16,-2 0-16,-1 1 0,0 0 0,-3 1 16,1 3-16,0-1 0,-2 3 15,1-1-15,-2 1 16,-1 3-16,0 0 0,0 0 0,3 6 15,-5-1-15,0 1 0,0 2 16,1 4-16,-2 1 0,-1 1 16,1 4-16,0 3 0,-2 4 15,3 0-15,-3 2 0,-2 3 16,-1-2-16,2-2 0,-2 10 0,1 2 16,0-2-16,-1-3 0,1 2 15,-2 2-15,1-2 0,1 0 16,-3 7-16,0-1 0,-2-3 15,0-2-15,-1-4 0,-5-2 16,4-3-16,-1-2 0,1-2 16,-1 0-16,0-3 0,2 0 0,-4-5 15,-3 0-15,1-3 16,1-2-16,-1-3 0,-3-1 16,0-1-16,4-2 0,-11-1 0,-3-1 15,7-1-15,3 0 0,-10-1 16,-3-1-16,3-2 0,-1-3 15,1-1-15,-1 1 0,6-1 16,-1-2-16,8 4 0,5 0 16,3 1-16</inkml:trace>
  <inkml:trace contextRef="#ctx0" brushRef="#br0" timeOffset="450.4609">4422 3793 0,'0'0'0,"0"0"16,0 0-16,0 0 0,0 0 0,-19 14 15,19-14-15,-15 21 0,15-21 16,-20 30-16,8-11 15,-1 0-15,0 1 0,0 8 0,-2 2 16,3-1-16,2 0 0,1 2 16,1-1-16,0 4 0,4-1 0,1-3 15,1-1-15,2-3 16,2-2-16,2-4 0,3-1 16,2-2-16,-1-1 0,3-2 0,2-1 15,-2 0-15,0-3 16,-3-2-16,-1-1 0,-1-2 0</inkml:trace>
  <inkml:trace contextRef="#ctx0" brushRef="#br0" timeOffset="666.7316">4415 4109 0,'0'0'0,"0"0"0,0 0 15,0 0-15,29-6 0,-29 6 0,32-1 16,-12-1-16,1 2 0,2 0 16,1 0-16,5 2 0,-2-1 15,2 2-15,-3 1 0,0 0 16,-4-1-16,-3 1 0,-3-2 16,-2 0-16</inkml:trace>
  <inkml:trace contextRef="#ctx0" brushRef="#br0" timeOffset="949.6625">4972 3925 0,'0'0'0,"0"0"16,0 0-16,0 0 0,0 0 0,0 0 15,0 0-15,0 0 0,23 9 16,-23-9-16,19 18 0,-19-18 15,22 25-15,-10-10 0,4 3 16,-4 2-16,1-1 0,-1 1 16,0 2-16,1 3 0,0-2 0,-2-1 15,0-2-15,-2-2 16,1-3-16,-3-1 0,2-1 16,-3-3-16,-1-2 0,-1-1 15,1-2-15,-2-1 0,-3-4 0,2 3 16,-2-3-16,4 2 0</inkml:trace>
  <inkml:trace contextRef="#ctx0" brushRef="#br0" timeOffset="1250.5556">5243 3904 0,'0'0'0,"0"0"0,0 0 16,0 0-16,0 0 0,0 0 15,0 0-15,0 0 0,0 0 16,0 0-16,-3 28 0,3-28 16,-8 21-16,8-21 0,-14 32 15,3-14-15,1 2 0,-3-1 16,-5 3-16,2-1 0,0-1 0,-5 7 16,0-2-16,2-1 15,1-4-15,1-1 0,-2-1 16,3-3-16,0 0 0,1 2 0,2-3 15,4-5-15,2-1 0,1-3 16,-1 0-16,4-5 0,3 0 16,-2-3-16,2 3 0,-3-3 0</inkml:trace>
  <inkml:trace contextRef="#ctx0" brushRef="#br0" timeOffset="1566.6306">5512 3927 0,'0'0'0,"0"0"16,0 0-16,0 0 0,12 24 0,-12-24 16,11 24-16,-5-8 0,-1 0 15,0 4-15,-3 2 0,-1 2 16,-1-2-16,-1 6 0,-2 0 15,-3-2-15,2-1 0,-2-2 16,1 0-16,-2-1 0,-1-2 16,0 3-16,-4-5 0,3-4 15,1 0-15,-4-1 0,2-1 16,0-4-16,1-2 0,0-3 16,1-2-16,3-2 0,2-1 0,1-1 15,1 1-15,1 2 0</inkml:trace>
  <inkml:trace contextRef="#ctx0" brushRef="#br0" timeOffset="1749.9863">5834 3985 0,'0'0'0,"0"0"15,0 0-15,23-6 0,-23 6 0,28-2 16,-13-1-16,3 2 0,1 1 15,5 2-15,1 3 0,-3 0 16,-3 0-16,-2 0 0,-3-1 16,-3-2-16</inkml:trace>
  <inkml:trace contextRef="#ctx0" brushRef="#br0" timeOffset="1950.527">5797 4259 0,'0'0'0,"0"0"16,0 0-16,0 0 0,24-7 0,-24 7 15,33-6-15,-14 3 16,-1 2-16,2 0 0,2-1 16,0 1-16,0-1 0,6 1 15,-3 0-15,-3 0 0,-3 0 0,-4 0 16</inkml:trace>
  <inkml:trace contextRef="#ctx0" brushRef="#br0" timeOffset="2133.2766">6446 4104 0,'0'0'0,"0"0"15,0 0-15,30-4 0,-18 3 0,4 1 16,4 1-16,1 1 16,-2-1-16,3 1 0,-4-1 15,-3 0-15</inkml:trace>
  <inkml:trace contextRef="#ctx0" brushRef="#br0" timeOffset="2883.062">7231 3975 0,'0'0'0,"0"0"0,0 0 16,0 0-16,8-23 0,-8 23 0,5-15 16,-3 6-16,1-1 0,-3 2 15,-3 0-15,0-1 0,-2 0 16,-2 2-16,-3 0 15,1 2-15,-1 3 0,-1 1 0,-1 1 16,-1 2-16,0 1 0,-3 3 16,-1 3-16,-5 3 0,1 0 15,2 5-15,2 3 0,0-1 16,1-1-16,3 2 0,2 0 16,2-1-16,3 0 0,-1 3 15,3 0-15,2-3 0,2-4 0,3-2 16,1-2-16,2-5 0,0 1 15,4-3-15,2 0 0,1-2 16,1-2-16,1-2 0,2-4 16,-3 1-16,0-2 0,1-1 15,0-2-15,1 0 0,-1-2 0,2 2 16,-1-1-16,-2 0 16,0-2-16,-3 0 0,-1 0 15,-3 0-15,0 3 0,-2-2 0,2-2 16,-4 3-16,1 0 0,-2 3 15,-1 1-15,0 0 0,-1 1 16,-1 3-16,-1 2 0,-2 1 16,1 0-16,-1 2 0,-2 2 15,2 2-15,2 0 0,-2 2 16,-2 4-16,0 1 0,1 0 0,-2 9 16,3 1-16,-3 1 0,2 0 15,-1 2-15,-1 3 16,1-1-16,0 0 0,0 10 0,1 0 15,-1-1-15,0-2 0,1 1 16,0 1-16,0-3 0,0-1 16,-4 3-16,-2-3 0,1-3 15,3-1-15,-5-1 0,-2-1 16,0-4-16,-1-3 0,-2-1 16,1 0-16,-5-2 0,0-1 15,-5-4-15,-3-3 0,0 0 16,1 0-16,-4-2 0,-3-3 0,4-2 15,4-3-15,-1-3 0,3-3 16,3-1-16,2 1 0,6 1 16,2 1-16,4 2 0</inkml:trace>
  <inkml:trace contextRef="#ctx0" brushRef="#br0" timeOffset="3233.6864">7620 3818 0,'0'0'0,"0"0"0,0 0 0,0 0 15,0 0-15,-20 16 0,20-16 16,-18 19-16,18-19 0,-24 25 16,10-7-16,1 1 0,1 0 0,-1 4 15,0 2-15,-3 6 16,2-2-16,1 0 0,2 3 16,0 2-16,4-4 0,3-1 0,4-2 15,1-3-15,2-1 0,1-3 16,3-1-16,-1-3 0,0-3 15,-1-4-15,1-4 0,-1-1 16,0-1-16,-2-1 0</inkml:trace>
  <inkml:trace contextRef="#ctx0" brushRef="#br0" timeOffset="3603.0506">7643 4028 0,'0'0'0,"0"0"0,0 0 16,0 0-16,18-22 0,-18 22 16,15-15-16,-6 8 0,0 1 0,2-1 15,-2-1-15,1 1 16,0 2-16,1-1 0,1 0 16,0 4-16,1 0 0,0 2 0,0 2 15,-2 0-15,0 0 0,-3 3 16,1 2-16,-3 1 0,-1-1 15,1 5-15,-3 1 0,-1-1 16,-1 0-16,2 3 0,-3 3 16,1-1-16,0 0 0,1-1 15,1 1-15,1-2 0,0-1 0,3 0 16,-3-1-16,2-2 0,-1 0 16,2-1-16,-3-1 15,3-2-15,-1 0 0,2-3 0,0 2 16,0-4-16,-1-2 0,0-1 15,-1-2-15,2 1 0,-3-1 16,-1 2-16</inkml:trace>
  <inkml:trace contextRef="#ctx0" brushRef="#br0" timeOffset="3916.3864">8075 3935 0,'0'0'0,"0"0"16,0 0-16,0 0 0,0 0 0,-26 13 16,26-13-16,-25 14 15,13-5-15,-4 1 0,-3 2 16,1 1-16,-1 0 0,-4 6 0,-3 3 16,4-3-16,0-1 0,0-1 15,0 1-15,1-4 0,4 0 16,-3 3-16,2-3 15,3 0-15,0-2 0,4-2 0,2-3 16,4-1-16,-1-1 0,2-2 16,1 0-16,2-2 0,1-1 15,0 0-15,3-6 0,0 1 16,2-1-16,-1 1 0,-1 0 16,1 1-16</inkml:trace>
  <inkml:trace contextRef="#ctx0" brushRef="#br0" timeOffset="4227.4504">8293 3869 0,'0'0'16,"0"0"-16,0 0 0,0 0 16,18 17-16,-18-17 0,15 16 15,-9-5-15,1 1 0,-2 2 0,0 3 16,-2 0-16,-1 2 0,-2 2 15,-1 2-15,-3 5 0,-2-3 16,-2 1-16,-1-2 0,1 0 16,-1 1-16,-1 3 0,1-3 15,0-4-15,-1-2 0,1-2 16,1 0-16,3-2 0,-2-2 16,1-3-16,1-2 0,1-1 0,0 0 15,0-1-15,2-2 16,-1 0-16,2 0 0,0-2 0,1-2 15,0 0-15,0 0 0,0 0 16,0 0-16,0 0 0</inkml:trace>
  <inkml:trace contextRef="#ctx0" brushRef="#br0" timeOffset="4373.1826">8720 4213 0,'0'0'0,"0"0"0,0 0 0,0 0 16,0 0-16,0 0 0</inkml:trace>
  <inkml:trace contextRef="#ctx0" brushRef="#br0" timeOffset="25867.2177">3844 5601 0,'0'0'0,"0"0"0,0 0 15,0 0-15,12-23 0,-8 16 0,0-2 16,0-1-16,0-3 0,-1 1 15,-2 0-15,1 0 0,2 0 16,-4 0-16,0 0 0,0 1 16,-4 0-16,2 0 0,-1 1 15,-2 0-15,0 2 0,-2 1 16,-3 1-16,2 2 0,-5-1 0,2 5 16,0 2-16,-1 3 0,-1 2 15,-6 3-15,-1 0 0,2 3 16,-3 2-16,3 3 0,-1 0 15,2 2-15,2-4 0,1 5 16,3 2-16,-1 4 0,-1-2 16,4-1-16,0-1 0,4-3 15,1-3-15,3-4 0,2 0 16,0-2-16,2 0 0,-1-3 16,0-2-16,1-2 0,1-1 0,2-2 15,3-2-15,1-2 0,0 0 16,3-2-16,3-2 0,-1-1 15,0-2-15,1-2 0,0 0 16,0-2-16,0-1 0,1 1 16,1 0-16,0-1 0,-1-1 0,-2 0 15,1 2-15,-2 0 16,0 3-16,-2-1 0,-1-1 16,-1 1-16,-2 0 0,-1 2 0,-1 1 15,0 2-15,0 2 0,-2 0 16,-1 1-16,-3 2 15,0 2-15,0 0 0,0 2 0,-2 2 16,-1 4-16,-1 1 0,0 4 16,-1 0-16,1 2 0,-5 8 15,2 1-15,-1 1 0,0 1 0,-3 2 16,0 2-16,1 2 16,1 0-16,-1 8 0,0 1 0,2-2 15,-1-1-15,0 1 0,1 1 16,-1 5-16,3-2 0,-1-3 15,2-2-15,-1-2 0,2 0 16,-2-2-16,2-4 0,-3 0 16,0-2-16,-1-1 0,-2-2 15,1-2-15,-3-2 0,-1-1 16,-3-2-16,1-3 0,-1 0 0,-2-3 16,-3-1-16,-5 0 0,-1-2 15,-5-1-15,-1-3 0,0-1 16,-3 0-16,-1-2 15,1-5-15,-1-1 0,-3-1 0,4-2 16,0-1-16,7 1 0,7 3 0,5-1 16</inkml:trace>
  <inkml:trace contextRef="#ctx0" brushRef="#br0" timeOffset="26383.5244">4376 5238 0,'0'0'0,"0"0"0,0 0 16,0 0-16,0 0 0,-24 22 15,24-22-15,-25 22 0,12-8 0,-1 4 16,0 3-16,-2 1 16,0 1-16,-6 10 0,0 3 15,1-1-15,3 1 0,-3 8 0,3 2 16,5-4-16,0-2 0,4 4 16,2-2-16,4-4 0,3-5 15,3-1-15,4-3 0,2 0 16,0-2-16,4 0 0,1 0 15,0-6-15,1-3 0,-1-2 16,1 1-16,-1-3 0,1-2 16,-5-2-16,-1-2 0,-3-3 15</inkml:trace>
  <inkml:trace contextRef="#ctx0" brushRef="#br0" timeOffset="26817.5196">4526 5523 0,'0'0'0,"0"0"0,0 0 0,0 0 16,23 9-16,-23-9 0,22 10 15,-22-10-15,25 12 0,-13-4 16,-1 1-16,0 1 0,-4 2 0,-4 1 16,-3 0-16,-3 0 15,-4 0-15,-7 3 0,-5 1 16,-2-2-16,-1-1 0,-4 0 0,-1 1 16,3-1-16,2 0 0,-4 0 15,0 0-15,4-3 0,0 0 16,6-2-16,0-2 0,3-1 15,4 0-15,0-2 0,5 0 16,2-2-16,2 0 0,5 1 16,3-1-16,3-1 0,2-1 0,3 1 15,6-1-15,-1-1 0,2-2 16,2 0-16,1 1 16,0-1-16,-1 0 0,4-4 0,-2-3 15,-5 2-15,-5 1 0,-3 3 16</inkml:trace>
  <inkml:trace contextRef="#ctx0" brushRef="#br0" timeOffset="27018.6685">4845 5647 0,'0'0'0,"0"0"0,0 0 16,22-2-16,-22 2 0,29-2 15,-10 1-15,1 1 0,-1 0 0,11 1 16,-1 1-16,-1-1 16,-3 0-16,-1-1 0,0-2 0,-4 0 15,-2 1-15,-4 0 0</inkml:trace>
  <inkml:trace contextRef="#ctx0" brushRef="#br0" timeOffset="27316.4202">5459 5537 0,'0'0'0,"0"0"0,0 0 15,11 17-15,-11-17 0,11 18 0,-4-4 16,1 3-16,-1 1 0,3 2 15,1 0-15,3 6 0,-1-3 0,-1 0 16,0-1-16,-1-2 16,0 0-16,-1-2 0,-1-3 15,1-2-15,-4-1 0,1 1 0,-1-4 16,0 1-16,-3-2 0,1-2 16,-1-1-16,-1-3 0,2-3 15,-4 1-15,1-1 0,-1 1 16</inkml:trace>
  <inkml:trace contextRef="#ctx0" brushRef="#br0" timeOffset="27633.213">5736 5502 0,'0'0'0,"0"0"0,0 0 0,0 0 0,0 0 15,0 0-15,-15 19 16,15-19-16,-14 20 0,14-20 16,-22 32-16,8-14 0,-3 1 15,-2 3-15,-3 4 0,1-3 16,1 1-16,-6 5 0,2-3 16,-4 2-16,1-5 0,4-2 15,3-1-15,1-3 0,3-2 0,0-2 16,3-2-16,2-1 0,0 0 15,3-3-15,3-3 0,0-2 16,2-5-16,2-2 0,1-2 16,0 0-16,0 2 0,0 0 15</inkml:trace>
  <inkml:trace contextRef="#ctx0" brushRef="#br0" timeOffset="27954.6084">5899 5388 0,'0'0'0,"0"0"0,0 0 15,0 0-15,24 3 0,-24-3 0,18 10 16,-18-10-16,18 17 0,-9-4 16,-1 4-16,0 0 0,-1 2 15,-2 3-15,-1 3 0,-1 6 16,-1 1-16,-2-1 0,0 0 15,-2-2-15,1-3 0,-3 7 16,-1-2-16,-1-5 0,2-3 0,-6-1 16,0 0-16,1-2 15,-1-1-15,2-1 0,-1 0 16,0-2-16,1-1 0,2-3 0,-3 1 16,2-5-16,1 1 0,1-3 15,1-1-15,0-2 0,4-3 0,-2 4 16,2-4-16,-1 2 0</inkml:trace>
  <inkml:trace contextRef="#ctx0" brushRef="#br0" timeOffset="28167.2368">6341 5590 0,'0'0'0,"0"0"16,21-4-16,-21 4 0,30-2 0,-10 2 16,3 1-16,5 2 0,-2 0 15,-2 1-15,-2 1 16,-3-1-16,-2-1 0,-5 0 0</inkml:trace>
  <inkml:trace contextRef="#ctx0" brushRef="#br0" timeOffset="28333.0637">6286 5864 0,'0'0'0,"0"0"16,0 0-16,0 0 0,0 0 0,34-4 16,-34 4-16,39-1 0,-19 3 15,4-2-15,5-1 0,-6 0 16,-2 1-16,-2-1 0</inkml:trace>
  <inkml:trace contextRef="#ctx0" brushRef="#br0" timeOffset="29199.7838">7446 5532 0,'0'0'0,"0"0"0,0 0 16,2-18-16,-2 18 0,0 0 15,-2-21-15,2 21 0,-3-15 0,-5 8 16,-1 2-16,-1 0 0,0 1 16,-1 1-16,-2 2 0,0 1 15,0 3-15,-4 2 0,-3 2 16,-5 4-16,1 1 0,0 3 15,2 3-15,1 2 0,3 1 0,-2 6 16,0 0-16,5-4 16,2-1-16,4 0 0,3-2 15,3-1-15,0-1 0,3-2 0,4-2 16,-1-2-16,2-1 0,1-1 16,1-2-16,-1-3 0,3 0 15,1-4-15,6-1 16,-3-1-16,1-1 0,3-3 0,-2-2 15,0-2-15,0 0 0,1-1 16,2-2-16,-1-1 0,-2 1 16,3-4-16,-2 1 0,-3 0 15,0 2-15,-6 0 0,1-2 16,-4 5-16,0 0 0,-1 2 0,1-1 16,0 2-16,-1 1 0,-1 1 15,-1 1-15,0-2 0,2 1 16,-3 2-16,0 3 0,-4 3 15,3-1-15,-1 3 0,0 1 16,-2 3-16,1 2 0,0 3 16,0 3-16,0 1 0,2 1 0,-4 10 15,-2 2-15,2-2 0,0-1 16,-4 11-16,2 2 16,-1-1-16,0-3 0,1 1 0,-1 2 15,-2-3-15,1-3 0,-6 7 16,-1 0-16,0-4 0,-1-4 0,-2-4 15,1-3-15,-1-2 16,3-2-16,0-1 0,-2-1 16,0-2-16,-1-3 0,-3-2 15,-3-1-15,1-3 0,1-3 0,-8-2 16,-5-3-16,5-1 0,3-2 16,0-6-16,-1-3 15,6-5-15,5-3 0,4 5 0,3 2 16,2 2-16</inkml:trace>
  <inkml:trace contextRef="#ctx0" brushRef="#br0" timeOffset="29519.4768">7849 5453 0,'0'0'0,"0"0"15,0 0-15,0 0 0,-22 14 0,22-14 16,-19 24-16,19-24 0,-27 31 16,12-10-16,-3 3 15,2 1-15,0 1 0,-3 8 0,2 2 16,2-3-16,3 0 0,0 4 15,3-3-15,4-2 0,1-3 0,4-1 16,3-1-16,1-5 16,2-3-16,1-6 0,2-3 15,0-3-15,-5-1 0,1 0 16</inkml:trace>
  <inkml:trace contextRef="#ctx0" brushRef="#br0" timeOffset="29883.7792">7869 5632 0,'0'0'16,"0"0"-16,0 0 0,18-11 0,-18 11 16,20-7-16,-7 3 0,2 1 15,2 2-15,1-2 0,-1 2 16,0 1-16,-3 1 0,2 3 15,-3 1-15,-1 3 0,-3 3 16,-3 1-16,-1 2 0,-2-1 16,-1 2-16,-4 2 0,1-1 15,-3 2-15,0-1 0,2 1 0,0-1 16,1-1-16,1 1 0,1 1 16,1 0-16,2-3 0,2-1 15,1 0-15,1 0 0,3-1 16,2-1-16,2-2 0,4 0 15,-4-3-15,1-2 0,0-5 16,-3-4-16,0-2 0,-2-1 0,-3 0 16,0 2-16,-1 0 0</inkml:trace>
  <inkml:trace contextRef="#ctx0" brushRef="#br0" timeOffset="30151.9601">8318 5619 0,'0'0'0,"0"0"16,0 0-16,0 0 0,0 0 0,0 0 15,0 0-15,-30 13 0,30-13 16,-26 19-16,6-6 16,1 1-16,-2 1 0,-2 2 0,-2 2 15,-6 5-15,2-2 0,2 0 16,0 0-16,3-1 0,1-3 0,-3 4 15,1-2-15,4-3 16,3-2-16,3-3 0,3-1 16,1-2-16,2-1 0,5-3 15,0-3-15,7-4 0,2-4 0,-1 0 16,1 1-16,-1 1 0</inkml:trace>
  <inkml:trace contextRef="#ctx0" brushRef="#br0" timeOffset="30467.3407">8591 5515 0,'0'0'0,"0"0"0,0 0 16,0 0-16,19 10 0,-19-10 0,18 17 15,-18-17-15,15 24 0,-8-8 16,-2 4-16,-1 1 0,-2 2 15,-3 6-15,-3 1 0,-1-2 16,-2-1-16,0-2 0,-2 0 16,1-3-16,0 0 0,-2 3 15,-3-2-15,1-1 0,1-3 0,0-2 16,-2-2-16,2-1 0,1-3 16,0-1-16,1-2 15,4-2-15,0-1 0,1-2 0,-1-2 16,2 0-16,1-1 0,0 1 15</inkml:trace>
  <inkml:trace contextRef="#ctx0" brushRef="#br0" timeOffset="30612.7891">9058 5863 0,'0'0'0,"0"0"0,0 0 0,0 0 16,0 0-16,0 0 0,0 0 16,0 0-16</inkml:trace>
  <inkml:trace contextRef="#ctx0" brushRef="#br0" timeOffset="32117.4974">3023 4349 0,'0'0'0,"0"0"0,0 0 0,0 0 15,0 0-15,0 0 0,-22 21 16,22-21-16,-17 25 0,4-7 16,-1 3-16,-3 3 0,-3 2 15,-7 9-15,-1 1 0,0 0 0,-2-2 16,-8 11-16,-2-1 16,2-3-16,3-5 0,-7 4 0,1-5 15,4-3-15,5-5 0,0 1 16,2-3-16,3-5 0,0-4 15,4-3-15,2-1 0,6-2 16,3-2-16,0 0 0,3 0 16,2 1-16,0 0 0,3-2 0,0-3 15,3 3-15,-2 0 0,3 2 16,0 1-16,3 1 0,1 0 16,-1 1-16,0 4 15,3 0-15,1 0 0,4 4 0,4 2 16,2 8-16,-1 3 0,4-3 15,2-1-15,0-1 0,3 0 0,6 4 16,-1 1-16,-3-3 16,-1-2-16,-1-2 0,0 0 0,-1-3 15,-4-2-15,0-2 0,1-2 16,-5-2-16,-3-2 0,-1 0 16,1-2-16,-4-4 0,1-3 15,-3 1-15,-2 1 0,2-1 16,-1-1-16,1 2 0,-4-3 15,1 1-15,-2-2 0,-2 0 16,-2 1-16,0-2 0,2-1 0,-3 4 16</inkml:trace>
  <inkml:trace contextRef="#ctx0" brushRef="#br0" timeOffset="33899.9401">10519 3607 0,'0'0'15,"0"0"-15,0 0 0,28-1 16,-13 0-16,1 1 0,3 0 0,5-2 15,0 1-15,-1-2 0,1 2 16,-3 0-16,-3 1 0,-3-4 16,-4-1-16,-1 1 0,-2 0 0,-1 1 15</inkml:trace>
  <inkml:trace contextRef="#ctx0" brushRef="#br0" timeOffset="34120.4967">10619 3466 0,'0'0'0,"0"0"0,0 0 0,0 0 15,0 0-15,-10 26 0,10-26 16,-7 25-16,4-10 0,-1 2 16,-1 2-16,0-1 0,-1 1 0,1 0 15,-1-1-15,1 3 0,-1-2 16,1-2-16,0-1 0,1-1 15,-1-3-15,2-1 16,1-1-16,0-4 0,1-4 0,1-2 16,0 4-16,0-4 0</inkml:trace>
  <inkml:trace contextRef="#ctx0" brushRef="#br0" timeOffset="34270.6678">10693 3643 0,'0'0'0,"0"0"15,0 0-15,0 0 0,0 0 0,0 0 16,11 29-16,-11-29 0,0 0 16,13 29-16,-13-29 0,5 23 15,-5-10-15,0-2 0,0-2 16,0 1-16</inkml:trace>
  <inkml:trace contextRef="#ctx0" brushRef="#br0" timeOffset="34570.4441">10132 3896 0,'0'0'0,"0"0"0,0 0 16,0 0-16,0 0 0,0 0 0,29-3 15,-29 3-15,37 0 0,-14 0 16,4 0-16,4-1 0,2 0 0,14-1 15,1 0-15,-2 1 16,0-1-16,10 0 0,0 2 16,-3-1-16,-2-2 0,7-1 15,-3-1-15,-7 1 0,-6 1 0,-4-1 16,-3 2-16,-7-1 0,-5 0 16,-5 1-16,-5 0 0,-5 1 15,-6 1-15,0 0 0,-2 0 16,2 0-16</inkml:trace>
  <inkml:trace contextRef="#ctx0" brushRef="#br0" timeOffset="34849.6982">10780 3945 0,'0'0'16,"0"0"-16,0 0 0,0 0 0,0 0 15,0 0-15,-6 22 0,6-22 16,0 21-16,1-8 0,2 2 15,0 1-15,0 2 0,1 2 16,-1 1-16,-1 0 0,0-2 0,-1 5 16,0 2-16,-1-2 15,-1 0-15,-1-2 0,-1 0 0,-2-2 16,0 0-16,-2-2 0,-2 1 16,0-2-16,-1-1 0,-2-1 15,-2 0-15,-2-1 0,-3-1 16,-2-3-16,-1-1 0,2-2 15,0-4-15,0 1 0,4 0 16,3-1-16</inkml:trace>
  <inkml:trace contextRef="#ctx0" brushRef="#br0" timeOffset="35250.654">10414 4016 0,'0'0'0,"0"0"0,0 0 16,0 0-16,0 0 0,0 0 15,-16 24-15,16-24 0,0 0 0,-10 28 16,10-28-16,-6 26 0,3-14 16,0 0-16,1 1 0,1-1 15,0-1-15,1-2 0,0 1 16,1-2-16,0 0 0,2-4 15,2 1-15,0-3 0,2-1 0,2-2 16,2-3-16,0-1 0,1-1 16,-1-2-16,0-3 15,0 0-15,-1 0 0,1-3 16,-1 1-16,-1 1 0,0 0 0,-3 1 16,0 0-16,-2-1 0,-1 1 15,-2 0-15,-1 2 0,-1 2 16,-2 0-16,-5 3 0,-4 1 15,-2 3-15,-3 0 0,-7 3 16,-2 4-16,4-1 0,3-2 0,3-1 16</inkml:trace>
  <inkml:trace contextRef="#ctx0" brushRef="#br0" timeOffset="39102.1037">10113 5652 0,'0'0'0,"0"0"16,0 0-16,0 0 0,0 0 0,0 0 15,0 0-15,25 2 0,-25-2 16,0 0-16,30 9 0,-30-9 16,24 10-16,-9-5 0,0 2 15,-1 0-15,1 3 0,-2-1 16,0 3-16,-2-1 0,-2 1 15,-2 1-15,-4 0 0,-1 1 0,-1 1 16,-4 0-16,-4-2 16,-4 4-16,-1 1 0,-1 0 15,-1 0-15,-2-1 0,0-1 0,-4 0 16,-2 1-16,2-1 0,1-2 16,-1 2-16,3-1 0,2-6 15,4-2-15,4-3 0,-1 1 16,3-3-16,5-2 0,3-3 15,3-6-15,0 2 0,-2 1 16,-1 2-16</inkml:trace>
  <inkml:trace contextRef="#ctx0" brushRef="#br0" timeOffset="39402.9479">10500 5606 0,'0'0'0,"0"0"0,0 0 15,0 0-15,0 0 0,0 0 16,0 0-16,-29 3 0,29-3 0,-19 13 16,19-13-16,-22 21 0,11-7 15,-1 0-15,-1 2 0,0 1 16,-2 0 0,2 4-16,0 2 0,-2 4 0,1-3 0,4-2 15,3 0-15,1-1 0,4 0 16,2-2-16,2-1 0,3-1 15,1-2-15,3-1 0,1-3 16,1-2-16,1 0 0,2-1 16,2-2-16,3-1 0,1 0 0,1-3 15,-1-2-15,-2 1 16,-4-1-16,-2 1 0</inkml:trace>
  <inkml:trace contextRef="#ctx0" brushRef="#br0" timeOffset="39634.0247">10693 5786 0,'0'0'0,"0"0"0,0 0 15,0 0-15,25-7 0,-25 7 0,30-2 16,-30 2-16,34 0 0,-15 1 15,2-1-15,-1 0 0,-1-1 0,3 2 16,-3 3-16,-2-2 0,-4-1 16,-2 2-16</inkml:trace>
  <inkml:trace contextRef="#ctx0" brushRef="#br0" timeOffset="39816.7664">10694 5956 0,'0'0'0,"0"0"16,0 0-16,0 0 0,0 0 0,0 0 16,30-2-16,-30 2 0,29-2 15,-29 2-15,39-5 0,-18 4 16,0 2-16,0-1 0,0-1 16,-3 0-16,0-2 0,2 0 15,-4 1-15,-1 0 0</inkml:trace>
  <inkml:trace contextRef="#ctx0" brushRef="#br0" timeOffset="40133.828">11186 5725 0,'0'0'0,"0"0"0,0 0 0,0 0 0,0 0 16,0 0-16,0 0 16,-9 26-16,9-26 0,-8 27 15,4-8-15,-1 1 0,2-1 0,-2 2 16,0 2-16,-2-2 0,1 0 16,-1 5-16,2-1 0,0-3 15,2-3-15,0 0 0,-2-3 16,2-2-16,0-2 0,-1-1 15,2-1-15,-1-3 0,-1 0 16,-1-4-16,-2-3 0,3 0 0,-1 0 16,2 0-16</inkml:trace>
  <inkml:trace contextRef="#ctx0" brushRef="#br0" timeOffset="41200.8391">10893 3279 0,'0'0'16,"0"0"-16,0 0 0,-18-13 0,9 7 15,-4 0-15,-4 1 16,-1-1-16,0 2 0,-12 2 0,-4 0 16,2 2-16,1 3 15,-7 4-15,-6 5 0,-3 4 16,5 1-16,-8 7 0,3 6 0,4 1 15,3 1-15,3 6 0,0 2 16,-1 6-16,3-1 0,4 0 16,3 0-16,6 3 0,3 2 15,2 4-15,2-5 0,2-1 16,1-3-16,3 1 0,3 0 16,4-1-16,4-3 0,2 2 15,3 1-15,1-6 0,2-4 0,4 0 16,2 1-16,4-2 0,3 1 15,2-6-15,2-2 0,-2-2 16,0-2-16,5-1 0,7-1 16,-4-5-16,-2-5 0,5-2 15,5-1-15,-4-3 0,-1-3 16,6-3-16,4-4 0,-9-2 0,0-4 16,8-3-16,1-4 15,-4 0-15,-3 0 0,0-5 0,2-4 16,-4-3-16,-3-3 0,1 1 15,3-1-15,-4-2 0,-2-2 16,-4-1-16,-1-2 0,-3 1 16,-1-1-16,-1-4 0,0-2 15,-5 3-15,-4 2 0,-2 0 16,-2-1-16,-2 1 0,-2 0 0,-4 0 16,-2 0-16,-3-1 0,-2 2 15,-2 1-15,-2 0 0,-5 4 16,-4 2-16,-1 0 0,-1-2 15,-2 5-15,-1 5 0,-7 1 16,-4 2-16,1 5 0,1 3 16,-7 3-16,-4 1 0,0 3 15,0 6-15,-5 4 0,-2 3 16,0 5-16,-1 1 0,3 9 16,4 3-16,1 4 0,2 1 0,11-7 15,9-7-15,7-4 0</inkml:trace>
  <inkml:trace contextRef="#ctx0" brushRef="#br0" timeOffset="42100.4467">10363 6378 0,'0'0'0,"0"0"16,0 0-16,23 9 0,-12-5 15,5 1-15,2 1 0,3-1 16,1 1-16,10 1 0,4-1 15,-1 0-15,0-2 0,12 1 16,1-4-16,-3-1 0,-1-1 0,8-6 16,-1-1-16,-5-1 0,-3 1 15,5-6-15,-3-3 16,-10 3-16,-2-1 0,7-7 0,0-4 16,-7 3-16,-6-1 0,3-4 15,0-4-15,-4 2 0,-3 1 0,-2-6 16,0-5-16,-5 4 15,-4 4-15,-2-10 0,-4-1 16,-2 7-16,-2 1 0,-6-7 16,-2-7-16,-4 8 0,-3 6 15,-5-4-15,-1 0 0,-3 2 0,-1 3 16,-7-1-16,-4 2 16,0 2-16,0 3 0,-7 1 0,-3 0 15,2 5-15,1 3 0,-5-1 16,-5 2-16,1 1 0,0 3 15,0 4-15,1 1 0,-3 3 16,-1 2-16,-23 4 0,8 4 16,7 5-16,6 1 0,-3 3 15,0 3-15,8 2 0,6 0 0,-1 5 16,-1 4-16,5 4 0,6 4 16,1 3-16,-1 1 0,6 0 15,2-3-15,10 6 0,4 1 16,5 1-16,1 0 0,5 5 15,2 2-15,1-10 0,0-7 0,1 8 16,0 4-16,3-4 16,1 1-16,4-6 0,2-1 15,-2-18-15,3 2 0,4 3 16,5 4-16,-1-3 0,-1-1 0,1-1 16,0-1-16,6-4 0,5-3 15,-2 2-15,-1 1 0,5 1 16,2 0-16,1-2 0,0-1 15,-12-6-15,-8-2 0,-4-2 16</inkml:trace>
  <inkml:trace contextRef="#ctx0" brushRef="#br0" timeOffset="44250.7058">14943 2189 0,'0'0'15,"0"0"-15,0 0 0,0 0 0,0 0 16,0 0-16,-19-10 0,19 10 16,0 0-16,0 0 0,-30 6 15,30-6-15,-23 7 0,23-7 16,-27 15-16,13-6 0,1 1 0,0 2 15,-2 3-15,2-2 0,0-1 16,-4 8-16,2 3 16,2-1-16,1 1 0,2 1 0,1 2 15,2-1 1,2 1-16,3 6 0,2 6 16,0 5-16,0-4 0,-1 0 0,-1-1 15,2 4-15,2 0 0,-4-3 16,0 1-16,1-2 0,1 0 0,-2-2 15,-3 0-15,0-1 16,1 1-16,-3-1 0,-1-1 16,-2 0-16,-1-2 0,0 1 15,-1 2-15,-4-3 0,-5-3 0,-4 3 16,1-3-16,2-5 0,1-2 16,-1-1-16,0-1 0,-1-4 15,-1 0-15,0-4 0,0 0 16,1-2-16,1-2 0,-3-3 15,-2-1-15,1-2 0,0 1 0,3-5 16,2-1-16,5-1 0,4 1 16,2 1-16</inkml:trace>
  <inkml:trace contextRef="#ctx0" brushRef="#br0" timeOffset="44467.8459">14404 2767 0,'0'0'0,"0"0"0,16-4 16,-3 2-16,4 1 0,4-2 0,4 1 15,8 0-15,1 1 0,1-1 16,0 2-16,7 0 0,-2 2 15,-9-1-15,-5 0 0,-5 0 0</inkml:trace>
  <inkml:trace contextRef="#ctx0" brushRef="#br0" timeOffset="44850.0669">15237 2341 0,'0'0'0,"0"0"16,0 0-16,0 0 0,0 0 0,-23 16 15,23-16-15,-20 22 16,20-22-16,-25 30 0,10-12 16,2 2-16,1 3 0,-2 8 15,0 1-15,2 1 0,1-1 0,-1 9 16,2-1-16,3-4 0,1-5 16,3-1-16,1-1 0,2-5 15,1-2-15,2-2 0,1 0 16,1-1-16,-1-2 0,-1-2 15,0-4-15,-1-1 0</inkml:trace>
  <inkml:trace contextRef="#ctx0" brushRef="#br0" timeOffset="45349.9702">15350 2545 0,'0'0'0,"0"0"0,0 0 15,0 0-15,0 0 0,19-4 0,-19 4 16,0 0-16,25 3 16,-25-3-16,21 11 0,-21-11 0,19 12 15,-10-2-15,-1 0 0,-1 1 16,-3 1-16,-1-1 0,-2 3 15,-1 0-15,-1 0 0,0 2 16,0 1-16,0 3 0,1 0 0,0-2 16,1-1-16,1 0 0,2-2 15,0-1-15,2 0 0,1-1 16,3-2-16,1-3 0,0 0 16,2-1-16,2-1 0,1-3 15,2-1-15,0 0 0,-1 1 16,-1-6-16,-2-4 0,-2 1 15,-2 1-15,-1 1 0</inkml:trace>
  <inkml:trace contextRef="#ctx0" brushRef="#br0" timeOffset="45629.0877">15701 2546 0,'0'0'15,"0"0"-15,0 0 0,0 0 0,0 0 16,-23 11-16,23-11 16,-25 19-16,25-19 0,-29 23 15,11-9-15,0 2 0,-2 0 16,-1 2-16,-2 1 0,-4 6 0,3-1 0,-6 1 16,2 0-16,2-3 15,3-2-15,2-2 0,1-1 16,4-4-16,1 0 0,4-3 15,3-2-15,0-1 0,2 0 0,2-3 16,1-3-16,3-1 16,-1-2-16,1 2 0,0-3 15,0 3-15</inkml:trace>
  <inkml:trace contextRef="#ctx0" brushRef="#br0" timeOffset="45933.3454">16048 2466 0,'0'0'0,"0"0"0,0 0 16,0 0-16,20 20 0,-20-20 0,17 24 16,-8-7-16,-2 1 0,0 3 15,0 2-15,-1 6 0,-1 0 16,-4 0-16,-3 0 0,-2-1 15,0-1-15,-3 5 0,-2-1 16,1-2-16,0-1 0,-1-5 16,1-1-16,1-4 0,0-1 0,0 0 15,1 2-15,0-1 0,1 0 16,-1-2-16,0-2 0,0-2 16,2-2-16,0-2 0</inkml:trace>
  <inkml:trace contextRef="#ctx0" brushRef="#br0" timeOffset="100234.8833">12844 4057 0,'0'0'0,"0"0"16,0 0-16,0 0 0,0 0 0,-16-15 16,16 15-16,0 0 15,0 0-15,0 0 0,-13-17 16,13 17-16,0 0 0,0 0 0,0 0 15,0 0-15,0 0 0,-7-18 16,10 17-16,1 0 16,3-1-16,3 4 0,3 0 0,1-1 15,1-1-15,4-1 0,2 1 16,2 0-16,2 0 0,9 0 16,2 0-16,-1 0 0,1-1 0,1 1 15,3 1-15,5-2 0,-2 0 16,1-1-16,1 0 15,-2 0-15,-1-2 0,8 1 0,-2 1 16,-2 0-16,-3-1 0,0 2 16,1-1-16,-2 0 0,-2 0 15,4-2-15,-3 1 0,-4-1 16,-4 3-16,-4-3 0,-2-2 16,-9 5-16,-4 1 0,-3-1 15,-3 0-15,-2 0 0,-1 0 0,-5 1 16,-7 1-16,-4 0 0,-4 1 15,2-1-15,4 0 0,1 1 16</inkml:trace>
  <inkml:trace contextRef="#ctx0" brushRef="#br0" timeOffset="100601.2043">12772 4185 0,'0'0'0,"0"0"0,0 0 15,0 0-15,0 0 0,0 0 16,0 0-16,0 0 0,0 0 16,39 3-16,-39-3 0,39 4 15,-17-4-15,5 1 0,4-1 16,1 1-16,0 0 0,13 0 0,2-1 15,1 0-15,0 3 0,13-2 16,-1 1-16,7-1 0,-8-1 16,2 0-16,-1 0 0,-5-1 15,-4 1-15,8-1 0,-1 1 16,-7-2-16,-6-2 0,0 1 16,-1 1-16,-7 0 0,-7-2 15,-2 0-15,-4-2 0,-5 2 0,-4 0 16,-2-1-16,-5-1 0,-2 0 15,-2 1-15,0 2 0,-1-1 16,-1 1-16</inkml:trace>
  <inkml:trace contextRef="#ctx0" brushRef="#br0" timeOffset="100917.9411">13943 3864 0,'0'0'0,"0"0"0,0 0 0,0 0 15,26 9-15,-26-9 0,26 9 16,-13-2-16,0 2 0,-1 2 16,-1 1-16,-1-1 0,0 1 15,-3 3-15,-2 1 0,0 0 0,-2 0 16,-3 7-16,-2 2 15,-4-3-15,0 1 0,-5 1 0,-5 1 16,0-1-16,-1-1 0,-1 4 16,4-2-16,3-3 0,3-1 15,8-4-15,7-1 0,-2-4 0,0-3 16,-2 0-16</inkml:trace>
  <inkml:trace contextRef="#ctx0" brushRef="#br0" timeOffset="102050.9221">15523 3560 0,'0'0'0,"0"0"15,0 0-15,0 0 0,-25-7 0,25 7 16,-22 0-16,9 2 0,0 0 0,-1 2 16,-1 2-16,0 0 15,-2-1-15,1 4 0,-1 3 16,-2 6-16,3 0 0,2 1 15,0 2-15,2 0 0,1 3 0,1 0 16,1 3-16,1 2 0,0 1 16,0 9-16,2 2 0,0-2 15,2 1-15,-1 0 0,1 0 16,-2 6-16,0-2 0,-2 2 16,-1 0-16,-1-2 0,-1-4 0,-3 1 15,-3 0-15,-1 4 16,-1-4-16,-4-5 0,-4-4 15,1-1-15,-2-3 0,3-3 0,1-2 16,-4-4-16,-1-3 0,-1-2 16,-4-3-16,0-1 0,-2-2 15,-2-4-15,0-1 0,-1-5 16,0 0-16,0-5 0,1-7 16,11 5-16,6 1 0,6 3 15</inkml:trace>
  <inkml:trace contextRef="#ctx0" brushRef="#br0" timeOffset="102251.3369">14737 4082 0,'0'0'0,"0"0"0,22-8 0,-22 8 16,38-14-16,-10 6 0,6-1 15,12 0-15,2 0 0,12 0 16,2 0-16,-5 1 0,-3 1 0,6 0 15,-5 1-15,-6 1 0,-5 1 16,-6 0-16,-8 1 0,-8 1 16</inkml:trace>
  <inkml:trace contextRef="#ctx0" brushRef="#br0" timeOffset="102517.3353">15735 3766 0,'0'0'0,"0"0"0,0 0 0,0 0 15,0 0-15,-11 26 0,11-26 16,-11 34-16,6-17 0,-1 5 16,1 4-16,0-2 0,2 0 0,0 8 15,1-1-15,2-2 16,1-1-16,1-2 0,1-1 0,1-2 15,-1-3-15,1 1 0,2-2 16,-2-5-16,1 1 0,1-4 16,3-3-16,0-2 0,1-4 15,-1 1-15,-3 0 0,0-1 16</inkml:trace>
  <inkml:trace contextRef="#ctx0" brushRef="#br0" timeOffset="102850.9707">16017 3836 0,'0'0'0,"0"0"0,0 0 15,0 0-15,8 22 0,-8-22 0,14 24 16,-14-24-16,16 29 0,-6-13 16,1 1-16,0 0 0,-1 0 0,3 4 15,2-1-15,-3 0 16,-1-1-16,-1-2 0,0 0 16,-2-3-16,0-2 0,-1 0 15,-2-1-15,0-3 0,-2-3 0,-3-5 16,1-6-16,-1 1 0,0 1 15,0 0-15</inkml:trace>
  <inkml:trace contextRef="#ctx0" brushRef="#br0" timeOffset="103084.8131">16212 3843 0,'0'0'15,"0"0"-15,0 0 0,0 0 0,0 0 16,0 0-16,0 0 0,-1 26 15,1-26-15,-6 22 0,6-22 16,-12 27-16,4-11 0,-4 0 16,-3 2-16,-1-1 0,1 0 15,-2 1-15,1-1 0,-5 4 16,1-3-16,-1-1 0,0-1 16,2-3-16,3-2 0,0-3 15,3-5-15,2-3 0,2-3 0,2 0 16,1 0-16,0 1 0</inkml:trace>
  <inkml:trace contextRef="#ctx0" brushRef="#br0" timeOffset="103331.101">16376 3775 0,'0'0'0,"0"0"16,0 0-16,24 16 0,-24-16 0,22 19 15,-9-3-15,0-1 0,-1 2 16,1 6-16,-1 2 16,-1 0-16,-1-1 0,-2 1 0,-2 0 15,-1-2-15,-2-2 0,-1 6 16,-1-3-16,0-3 0,-1-5 0,0-2 16,0-1-16,0-5 15,0-1-15,0-4 0,0-3 16,0 0-16,0 0 0,0 0 0</inkml:trace>
  <inkml:trace contextRef="#ctx0" brushRef="#br0" timeOffset="103550.8158">16925 3558 0,'0'0'0,"0"0"0,0 0 16,0 0-16,12 23 0,-12-23 0,0 0 15,11 23-15,-11-23 0,11 20 16,-5-10-16,-2-1 0,-1 0 16,0-2-16,-1 0 0,0-1 15</inkml:trace>
  <inkml:trace contextRef="#ctx0" brushRef="#br0" timeOffset="104084.1467">17229 3555 0,'0'0'0,"0"0"16,0 0-16,0 0 0,-16 19 15,16-19-15,-23 21 0,5-7 16,-3 2-16,-2-2 0,-1 0 15,-2 0-15,0 0 0,-8 3 16,0-1-16,3-2 0,1 0 0,-3 1 16,4-2-16,6-3 0,3-1 15,6-1-15,4-2 0,3-2 16,2-1-16,1 0 0,4-3 16,4 0-16,4 0 0,8-1 15,6-1-15,2-1 0,4-1 16,2 1-16,0 3 0,8 1 15,-3 0-15,-4 0 0,-3 1 16,-5 1-16,-2 3 0,-5 3 16,-3-1-16,-5 0 0,-5 1 0,-6 3 15,-6 2-15,-8-1 0,-8-1 16,-5 3-16,-7 2 0,1 0 16,-1 1-16,-7 0 0,0 0 15,7 0-15,4 0 0,5-4 16,6-2-16,6-2 0,2-2 0,5-2 15,3-1-15,4-1 0,3-2 16,10-6-16,9-4 16,6 1-16,6 1 0,4 0 0,4 1 15,0-3-15,0-2 0,4-1 16,-4 1-16,-5 2 0,-7 0 16,-4 1-16,-3-1 0,-5 2 15,-5 0-15,-7-1 0,-6 0 16,1 3-16,0 0 0,0 1 15</inkml:trace>
  <inkml:trace contextRef="#ctx0" brushRef="#br0" timeOffset="104334.8929">16906 3967 0,'0'0'0,"0"0"0,0 0 15,0 0-15,0 0 0,2 23 16,-2-23-16,0 20 0,0-20 0,2 29 15,-2-10-15,-2-1 16,1 1-16,-1 1 0,-1 1 16,-3 0-16,0 1 0,-5 6 15,-3 1-15,0-4 0,-1-5 0,-2-1 16,1-1-16,-1-2 0,1-1 16,-1-3-16,-1 0 0,2-3 15,-1-2-15,2-4 0,0-5 16,3 1-16,2 0 0,2 0 15</inkml:trace>
  <inkml:trace contextRef="#ctx0" brushRef="#br0" timeOffset="104568.0217">16962 4089 0,'0'0'0,"0"0"0,0 0 0,14 20 16,-14-20-16,8 25 0,-2-10 15,0 0-15,-1 2 0,1 2 16,-1 1-16,1-1 0,-1-2 0,2 3 16,-1-1-16,0-3 15,-1 1-15,0-1 0,-2-1 0,0-3 16,0-1-16,-1-5 0,1-1 16,0-5-16,1-1 0,-1-1 15,-1 1-15,0 0 0</inkml:trace>
  <inkml:trace contextRef="#ctx0" brushRef="#br0" timeOffset="104768.2292">17561 3716 0,'0'0'0,"0"0"0,22-3 0,-5 2 16,3 0-16,9 1 0,4 1 15,3 1-15,1 0 0,5 2 0,-3 1 16,-5 0-16,-4 0 0,-6 2 16,-5 1-16,-4-2 0,-2-1 15,-3-2-15</inkml:trace>
  <inkml:trace contextRef="#ctx0" brushRef="#br0" timeOffset="104968.2186">17454 4060 0,'0'0'0,"0"0"0,0 0 16,0 0-16,31-2 0,-31 2 15,41-1-15,-15 1 0,3-1 16,1 0-16,1 1 0,8-2 16,0 1-16,-3-2 0,-2-1 15,2-2-15,-8-1 0,-5 0 16,-4-1-16,-4 0 0,-3 2 0,-2 2 15</inkml:trace>
  <inkml:trace contextRef="#ctx0" brushRef="#br0" timeOffset="105284.8753">17795 3881 0,'0'0'16,"0"0"-16,0 0 0,0 0 0,0 0 15,-997 29-15,1998-29 16,-997 28-16,-2-11 0,0 5 0,1 2 16,1 2-16,-1 0 0,0 10 15,0-1-15,1 0 0,-1-1 16,0 2-16,1-1 0,-1 7 16,-1-4-16,-1-4 0,-1-1 15,-1-1-15,0-1 0,-1-3 16,-1-5-16,-1-2 0,1-4 0,-4-2 15,-1 0-15,-8-4 0,-5-4 16,-8-2-16,-5-3 0,-4 1 16,-4-2-16,-8-3 0,-5-3 15,-12-1-15,0-3 0,7 3 16,15 0-16,12 2 0</inkml:trace>
  <inkml:trace contextRef="#ctx0" brushRef="#br0" timeOffset="106335.8313">19027 3627 0,'0'0'0,"0"0"0,0 0 0,-25 8 16,14-2-16,-6 2 0,-5 5 16,0-1-16,0 5 0,-9 5 15,-2 5-15,4 0 0,1-2 0,-3 10 16,5 3-16,4-3 0,4 2 15,1 6-15,4 2 16,4-5-16,4-3 0,2-2 16,3 0-16,2-2 0,2-3 0,8 1 15,7-4-15,-1 0 0,0-3 0,2-2 16,1 0-16,2-1 16,2-5-16,6 3 0,0-3 15,-5-5-15,-3-1 0,0-5 16,-1-4-16,-4 0 0,-5 0 0,-3 0 15</inkml:trace>
  <inkml:trace contextRef="#ctx0" brushRef="#br0" timeOffset="106617.8252">19348 3902 0,'0'0'0,"0"0"0,0 0 16,0 0-16,0 0 0,0 0 0,0 0 16,0 0-16,-4 31 0,4-31 15,-13 33-15,5-15 0,0 0 0,0 3 16,1 3-16,-1-2 16,0 0-16,-2 3 0,-1 0 15,1-3-15,2-1 0,0-2 0,0 0 16,1-2-16,2-1 0,2-3 15,2-1-15,-1-1 0,2-3 0,0 0 16</inkml:trace>
  <inkml:trace contextRef="#ctx0" brushRef="#br0" timeOffset="106784.8719">19566 4087 0,'0'0'0,"0"0"0,0 0 0,0 0 16,0 0-16,0 0 0,0 0 16,19 23-16,-19-23 0,17 17 15,-17-17-15,26 18 0,-26-18 0,24 12 16,-14-6-16,-1-2 0</inkml:trace>
  <inkml:trace contextRef="#ctx0" brushRef="#br0" timeOffset="107101.5201">20091 3886 0,'0'0'0,"0"0"0,0 0 15,0 0-15,0 0 0,26-2 16,-26 2-16,30 5 0,-14 0 0,2 1 16,1 1-16,0 2 15,-1 1-15,-1 5 0,-3 3 16,-6-2-16,-3 0 0,-8 2 0,-6 2 15,-5-1-15,-3 0 0,-3 1 16,-2-1-16,-2 2 0,3 0 16,1-5-16,1-1 0,3-1 15,1-1-15,4-1 0,4-2 16,2-2-16,3 1 0,4-3 16,6 0-16,3-4 0,4-1 15,6-1-15,5-2 0,1-1 0,2 0 16,6-4-16,2-4 15,-9 4-15,-4 0 0,-5 1 0</inkml:trace>
  <inkml:trace contextRef="#ctx0" brushRef="#br0" timeOffset="107384.8992">20609 3799 0,'0'0'0,"0"0"16,0 0-16,0 0 0,0 0 16,22 15-16,-22-15 0,20 22 15,-20-22-15,19 31 0,-10-7 16,-3-1-16,0 2 0,-1 11 16,-2 3-16,-3-1 0,-3-3 0,-3 5 15,-4-1-15,-1-5 0,-1-5 16,-1-2-16,-1-4 15,3-3-15,1-1 0,2-3 0,0-3 16,2-4-16,2-2 0,1-3 16,0 1-16,1-2 0</inkml:trace>
  <inkml:trace contextRef="#ctx0" brushRef="#br0" timeOffset="107867.4869">21211 3850 0,'0'0'0,"0"0"0,0 0 0,28-4 15,-14 3-15,4 2 0,2 0 16,1 1-16,1 1 0,6 3 16,1 2-16,-5 2 0,-3 1 0,-4 2 15,-4 4-15,-3 0 16,-2 0-16,-6 6 0,-7 0 0,-3 0 15,-5 2-15,-2-1 0,-4 0 16,-2-2-16,-1-2 0,-1-4 16,-1-3-16,3 0 0,2-3 15,0-1-15,4 1 0,4-6 16,1-3-16,-1-2 0,-1-3 16,1-2-16,0-3 0,4-5 15,3-4-15,3 1 0,2 1 0,0 2 16,1 0-16,0 1 15,1 2-15,-1 1 0,0 2 16,0 2-16,-1 2 0,2 0 0,-1 1 16,0 2-16,1 0 0,3 2 15,1 2-15,0 1 0,1-1 0,3 4 16,2 2-16,4 2 16,-2 0-16,-1 0 0,1-1 15,-1 1-15,0-1 0,2 0 16,-1 0-16,0-2 0,-2-1 0,-1-3 15,0 0-15,-1-2 0,-2 0 0,-1 0 16</inkml:trace>
  <inkml:trace contextRef="#ctx0" brushRef="#br0" timeOffset="108085.5332">21731 3878 0,'0'0'0,"0"0"15,22-7-15,-8 3 0,1 1 0,7-2 16,6 1-16,8-1 0,2 2 16,3-1-16,2 3 0,6 0 15,-1 1-15,2 0 0,-3 0 16,-11 1-16,-7-1 0,-6 0 16,-4-1-16,-6-1 0,-3 0 0,-6-4 15,-3-1-15,0 0 0,-1 2 16,0 0-16</inkml:trace>
  <inkml:trace contextRef="#ctx0" brushRef="#br0" timeOffset="108368.5359">22139 3703 0,'0'0'0,"0"0"0,0 0 16,-10 19-16,10-19 0,-10 24 0,3-3 15,0 1-15,2 3 0,-4 11 16,0 3-16,2 2 0,-1 0 16,-1 11-16,1-1 0,2-4 15,0-2-15,-4 6 0,-1-2 16,1-5-16,1-2 0,-2-5 16,-1-2-16,0-4 0,1-4 0,-1 0 15,2-2-15,2-7 0,1-3 16,-1-4-16,0-4 15,1-3-15,-1-4 0,-6-6 0,-6-4 16,3 1-16,4 2 0,2 2 16</inkml:trace>
  <inkml:trace contextRef="#ctx0" brushRef="#br0" timeOffset="108536.3472">21752 4066 0,'0'0'0,"0"0"15,0 0-15,0 0 0,27-6 0,-13 5 16,5 1-16,2 1 0,2 2 16,9 2-16,1 1 0,0-1 15,2 0-15,-3-2 0,-3-1 16,1 1-16,-6-2 0,-4 1 16</inkml:trace>
  <inkml:trace contextRef="#ctx0" brushRef="#br0" timeOffset="108734.7429">22661 3617 0,'0'0'16,"0"0"-16,0 0 0,27-2 0,-13 2 15,5 2-15,4 4 16,1-2-16,1 3 0,7 5 0,-2 5 15,-5-2-15,-4 1 0,0 1 16,-4-4-16,-3-3 0</inkml:trace>
  <inkml:trace contextRef="#ctx0" brushRef="#br0" timeOffset="108901.5933">22492 3955 0,'0'0'15,"0"0"-15,0 0 0,31 0 0,-31 0 16,41 2-16,-12 0 0,0-1 16,1 1-16,10 0 0,0 1 15,2-3-15,-7-1 0,-7-1 16,-4 1-16,-6 0 0</inkml:trace>
  <inkml:trace contextRef="#ctx0" brushRef="#br0" timeOffset="109184.5681">22710 3788 0,'0'0'0,"0"0"0,0 0 16,0 0-16,-7 21 0,7-21 16,-6 28-16,2-10 0,0 1 0,-1 3 15,0 5-15,-2 0 0,0 1 16,-2 11-16,-4 3 0,2-2 15,0-1-15,-1 7 0,0-3 16,1-1-16,0-2 0,-1 5 16,1-4-16,2-5 0,1-4 15,3-3-15,-1-2 0,2-5 16,1-5-16,-1-3 0,1-3 16,1-6-16,1-1 0,0-2 15,1-2-15,-3 4 0</inkml:trace>
  <inkml:trace contextRef="#ctx0" brushRef="#br0" timeOffset="109452.0883">22754 4012 0,'0'0'0,"0"0"0,0 0 15,0 0-15,0 0 0,0 0 0,-18 20 16,18-20-16,-19 21 0,19-21 15,-26 34-15,10-15 0,0 0 16,-1-1-16,2 1 0,-3 3 16,3-3-16,2-1 0,2-3 15,2-2-15,1-2 0,6-2 16,4-3-16,7-1 0,5-3 0,8-3 16,6-3-16,2-2 15,-1-2-15,2 0 0,-5 1 16,-7 2-16</inkml:trace>
  <inkml:trace contextRef="#ctx0" brushRef="#br0" timeOffset="109636.8903">23208 3814 0,'0'0'15,"0"0"-15,0 0 0,0 0 0,0 0 16,24 4-16,-24-4 15,26 9-15,-26-9 0,29 14 0,-11-6 16,-2 1-16,0 0 0,-3 0 16,-3-3-16,-1 1 0,-1-1 0,-2-2 15</inkml:trace>
  <inkml:trace contextRef="#ctx0" brushRef="#br0" timeOffset="110034.1626">23274 4059 0,'0'0'0,"0"0"0,0 0 16,0 0-16,10 27 0,-10-27 15,7 35-15,-5-13 0,0 1 16,-2 2-16,-1 4 0,-2 7 16,-2-1-16,-3 0 0,-3-1 15,-3 4-15,-1-5 0,-2-4 16,1-3-16,-2-5 0,0-3 0,-2-7 15,-2-4-15,3-3 0,0-3 16,1-4-16,3-3 0,0-1 16,3-2-16,2-4 0,3-2 15,1 0-15,3-1 0,2 2 16,2-1-16,3 2 0,3 2 16,7 0-16,7 0 0,0 2 15,1 0-15,7 3 0,5 0 16,0 3-16,-1 2 0,6 1 15,4-1-15,2 1 0,-4 1 0,1 1 16,0 0-16,-6 0 0,-3 0 16,-4 0-16,-5 1 15,-1 1-15,-2 1 0,-2 3 0,-3 3 16,-2-3-16,-5-1 0,-1-2 16</inkml:trace>
  <inkml:trace contextRef="#ctx0" brushRef="#br0" timeOffset="110180.9434">23808 4552 0,'0'0'0,"0"0"0,0 0 16,0 0-16,-3 25 0,3-25 15,0 0-15,-3 21 0</inkml:trace>
  <inkml:trace contextRef="#ctx0" brushRef="#br0" timeOffset="124535.0527">15179 5438 0,'0'0'0,"0"0"0,0 0 0,0 0 16,0 0-16,0 0 0,-12-20 15,12 20-15,0 0 0,0 0 16,-31 3-16,31-3 0,-25 14 0,9-4 16,-3 3-16,-1 2 15,0 0-15,-3 8 0,1 5 16,2 1-16,3 2 0,-3 8 15,2 3-15,4-2 0,2-3 0,0 12 16,2 3-16,2-6 0,3-1 16,3 1-16,5 3 0,0 0 15,-1-5-15,1 2 0,2 3 16,-2-6-16,0-5 0,0 5 16,-2 3-16,-2-9 0,-2-4 0,-3 7 15,-4 0-15,0-8 0,-1-5 16,-6 2-16,-1-3 15,2-7-15,2-2 0,-7-2 0,-5 0 16,-3-1-16,-2 0 0,-9-4 16,-6-3-16,4-2 0,4 1 0,-7-6 15,-3-4-15,12 0 16,8 2-16,8-1 0</inkml:trace>
  <inkml:trace contextRef="#ctx0" brushRef="#br0" timeOffset="124718.643">14533 6002 0,'0'0'0,"13"-2"0,7-1 16,1 0-16,1 1 0,12-1 0,6 0 15,7 1-15,0 2 0,1-1 16,-2 1-16,5-4 0,-5-2 0,-10 3 15,-7-1-15,-7 1 0</inkml:trace>
  <inkml:trace contextRef="#ctx0" brushRef="#br0" timeOffset="125001.1558">15308 5648 0,'0'0'16,"0"0"-16,0 0 0,0 0 15,-20 26-15,20-26 0,-19 32 16,10-11-16,0 1 0,2 4 16,-1 4-16,0 7 0,2 0 15,2 0-15,3 1 0,1-4 16,0-4-16,2 6 0,2-4 0,-1-3 15,1-4-15,1-6 0,0-4 16,0-3-16,-2-2 0,-1-2 16</inkml:trace>
  <inkml:trace contextRef="#ctx0" brushRef="#br0" timeOffset="125317.9282">15419 5830 0,'0'0'0,"0"0"16,0 0-16,18-14 0,-18 14 16,21-12-16,-7 7 0,1 0 15,2 0-15,-1 4 0,2-1 16,0 2-16,-1 3 0,3 2 16,-2 3-16,-4 3 0,-2 4 0,-3 0 15,-3 2-15,-2 1 16,-1 1-16,1 3 15,-2 2-15,1-1 0,0-3 0,2 4 16,0-2-16,0-3 0,-1-1 0,2-3 16,-1-2-16,1-3 0,1-1 15,6-3-15,2-1 16,2-3-16,1-2 0,0-1 0,0-3 16,-2-3-16,-2-2 0,-1 1 15,-2 3-15,-3-1 0</inkml:trace>
  <inkml:trace contextRef="#ctx0" brushRef="#br0" timeOffset="125568.4771">15834 5777 0,'0'0'0,"0"0"0,0 0 15,0 0-15,-26 18 0,26-18 16,-24 27-16,7-11 0,-1 2 0,-3 3 15,-2 2-15,-7 8 16,0 1-16,-1-3 0,0-1 16,-3 2-16,3-2 0,4-3 15,2-1-15,2-3 0,2-2 0,4-3 16,1-2-16,4-4 0,2-4 16,1-4-16,2-3 0,1 0 15,2-1-15,-1 2 0</inkml:trace>
  <inkml:trace contextRef="#ctx0" brushRef="#br0" timeOffset="125818.3626">15916 5726 0,'0'0'0,"0"0"16,0 0-16,0 0 0,19 15 15,-19-15-15,19 20 0,-19-20 16,16 30-16,-9-11 0,-2 2 15,0 4-15,-2 3 0,-1 6 16,-2 1-16,-2-2 0,-2 1 0,-3-4 16,-1-2-16,1 4 0,0-1 15,0-5-15,1-2 16,0-5-16,2-4 0,1-2 0,0-5 16,3-4-16,0-4 0,3-3 15,-3 3-15,0 0 0</inkml:trace>
  <inkml:trace contextRef="#ctx0" brushRef="#br0" timeOffset="126018.9078">16541 5471 0,'0'0'0,"0"0"0,0 0 15,0 0-15,0 0 0,0 0 0,0 0 16,17 28-16,-17-28 0,14 19 16,-14-19-16,19 17 0,-7-9 15,-2-2-15,-1-2 0,-2 2 16</inkml:trace>
  <inkml:trace contextRef="#ctx0" brushRef="#br0" timeOffset="126551.6638">16954 5474 0,'0'0'0,"0"0"15,0 0-15,-22 15 0,22-15 16,-29 21-16,8-7 0,-2 1 16,-3 0-16,-10 8 0,-5-1 15,2 0-15,-1 0 0,-8 3 16,1-4-16,-1 1 0,7-4 0,9-4 15,6-4-15,7-2 0,4-3 16,4 0-16,4-2 0,2-2 16,5-1-16,8 0 0,8-3 15,5 1-15,5-2 0,5-1 16,4 1-16,1 1 0,1-2 0,0 3 16,2 3-16,0-2 15,-4-1-15,-5 2 0,-1 2 16,-8 1-16,-6 2 0,-8 3 0,-7 2 15,-7 1-15,-5 2 0,-10 4 16,-7 1-16,-6 1 0,-3 0 16,-12 3-16,-2 0 0,5-1 15,3-1-15,0 2 0,5-3 16,7-2-16,6-3 0,5-5 16,5 0-16,5-3 0,5-3 0,7 0 15,4-1-15,7-2 0,7-2 16,7-1-16,7-1 0,5-3 15,4-1-15,10 0 0,0-2 16,-3-1-16,-1 0 0,-1-1 16,-6 1-16,-8 3 15,-5 0-15,-9 0 0,-4 1 16,-8 0-16,-3 0 0,-2 1 0,0 2 16,0 1-16</inkml:trace>
  <inkml:trace contextRef="#ctx0" brushRef="#br0" timeOffset="126785.2063">16529 5941 0,'0'0'0,"0"0"0,0 0 16,0 0-16,0 0 0,-1 30 16,1-30-16,-2 29 0,2-29 15,-5 38-15,1-16 0,-1 0 16,-1 2-16,-2-2 0,-1 0 15,-2 5-15,0-2 0,0-3 0,-1-3 16,1-1-16,0-4 0,0 1 16,0-3-16,0-3 0,-1 0 15,0-6-15,0-3 0,2 0 16,1 0-16,2 0 0</inkml:trace>
  <inkml:trace contextRef="#ctx0" brushRef="#br0" timeOffset="127001.8267">16542 6067 0,'0'0'0,"0"0"0,0 0 0,0 0 15,22 12-15,-22-12 0,20 23 16,-10-9-16,0-1 0,0 4 16,-1 2-16,-1 0 0,-2 0 15,0 0-15,-2-2 0,1 6 16,-2-3-16,-1 0 0,0-3 15,-1-2-15,0-4 0,-1-3 16,-1-1-16,1-1 0,0-2 0,0 1 16</inkml:trace>
  <inkml:trace contextRef="#ctx0" brushRef="#br0" timeOffset="127201.9428">17249 5583 0,'0'0'0,"0"0"0,20-6 15,-6 2-15,4 2 0,8 1 0,5 1 16,2 1-16,1 2 0,6 4 16,-2 1-16,-7 1 0,-6 0 0,-5 3 15,-6 0-15,-3-2 0,-2-2 16,-1-1-16</inkml:trace>
  <inkml:trace contextRef="#ctx0" brushRef="#br0" timeOffset="127401.0052">17055 5899 0,'0'0'16,"0"0"-16,0 0 0,0 0 15,40 3-15,-18-3 0,6 1 0,3-1 16,2 0-1,4-1-15,2 0 0,9 0 0,-4 0 16,4-1-16,-5-3 0,-7 1 16,-6-2-16,-6-1 0,-5-1 15,-4 1-15,-3 1 0,-2 1 0</inkml:trace>
  <inkml:trace contextRef="#ctx0" brushRef="#br0" timeOffset="127735.6469">17308 5721 0,'0'0'0,"0"0"0,0 0 0,0 0 16,3 22-16,-3-22 0,2 25 16,-2-25-16,2 37 0,-1-12 15,0 3-15,1 1 0,-1 1 0,0 10 16,0 2-16,0-1 0,0-1 15,-1 9-15,-1 1 0,-1-5 16,-2-3-16,-1 3 0,-3-2 16,-1-5-16,-1-5 0,-1-3 15,-1-2-15,-1-2 0,0-3 16,-1-5-16,-3-3 0,-4-3 16,-3-2-16,-7-4 0,-5 0 15,-6-5-15,-7-2 0,-5-1 16,-4-2-16,0-1 0,2-2 0,-6 0 15,4 0-15,14 2 0,11 2 16,7 1-16</inkml:trace>
  <inkml:trace contextRef="#ctx0" brushRef="#br0" timeOffset="128720.8612">18424 5776 0,'0'0'0,"0"0"15,0 0-15,0 0 0,0 0 0,0 0 16,0 0-16,0 0 0,0 0 16,0 0-16,23-5 0,-23 5 15,28 4-15,-28-4 0,38 6 16,-19-4-16,2 1 0,1 2 16,1 1-16,-2 0 0,-1 2 0,1 3 15,-3 0-15,-5 1 0,-3 0 16,-6 1-16,-5 2 15,-4 0-15,-4 2 0,-8 2 0,-5 0 16,-2 0-16,-3 0 0,-10 3 16,-1-1-16,0-1 0,2 1 15,-3 0-15,5-1 0,4-3 16,5-3-16,1-2 0,2-1 16,4-2-16,4-3 0,4 0 15,3-3-15,4-2 0,3-1 0,6-3 16,10-5-16,5-6 0,4-3 15,-4 3-15,-4 3 0,-4 2 16</inkml:trace>
  <inkml:trace contextRef="#ctx0" brushRef="#br0" timeOffset="129001.8669">18797 5717 0,'0'0'15,"0"0"-15,0 0 0,0 0 0,-23 10 16,23-10-16,-27 15 0,12-6 16,-1 1-16,1 4 0,-2 4 15,1 0-15,-1 1 0,-2 7 16,0 0-16,2 1 0,3 0 0,2 3 16,3-2-16,5-1 15,1-2-15,6 0 0,3-1 16,3-5-16,0-2 0,2-1 0,2-2 15,1-3-15,3-1 0,6-1 16,5-3-16,-1-1 0,2-2 16,-6-1-16,-4 1 0,-4-2 0</inkml:trace>
  <inkml:trace contextRef="#ctx0" brushRef="#br0" timeOffset="129201.8696">19078 5889 0,'0'0'15,"0"0"-15,0 0 0,20-4 16,-20 4-16,30-3 0,-8 2 16,1 1-16,2 3 0,8-1 0,1 0 15,-3 2-15,-3 1 0,-5-1 16,-3-1-16,-4 0 0</inkml:trace>
  <inkml:trace contextRef="#ctx0" brushRef="#br0" timeOffset="129384.8725">18991 6136 0,'0'0'0,"0"0"16,0 0-16,36-11 0,-36 11 0,42-8 15,-11 4-15,3 0 0,4 2 16,11-4-16,1 0 0,1-2 16,-10 2-16,-8 2 0</inkml:trace>
  <inkml:trace contextRef="#ctx0" brushRef="#br0" timeOffset="129718.0171">19781 5811 0,'0'0'0,"0"0"15,0 0-15,35 1 0,-21 0 0,0 3 16,2 1-16,-1 2 16,-1 2-16,3 4 0,-4 0 15,-3 3-15,-3 2 0,-6 0 16,-3 2-16,-4-1 0,-2 0 0,-5 0 15,-4 0-15,-5 1 0,1-1 16,2-2-16,1 0 0,4-2 16,1-1-16,2 0 0,2-1 15,2-2-15,3-3 0,2 0 16,2-2-16,2-1 0,2 0 16,12-2-16,8-2 0,1 0 0,2 1 15,11 0-15,4-1 16,-1 0-16,0-2 0,-3 1 0,-8-1 15,-7 1-15</inkml:trace>
  <inkml:trace contextRef="#ctx0" brushRef="#br0" timeOffset="130768.3888">20937 5789 0,'0'0'0,"0"0"15,0 0-15,0 0 0,34 2 16,-34-2-16,32 6 0,-14 0 16,-1 2-16,1-1 0,0 3 15,-3 0-15,-1 1 0,0 4 16,-5 3-16,-3-1 0,-3 1 0,-5 1 15,-5 0-15,-1-2 0,-3 0 16,-3 1-16,-2 0 0,-3-1 16,-1-2-16,-5 3 0,0-2 15,0-3-15,3-1 0,-3-3 16,-2-2-16,3-1 0,2-2 16,1-1-16,0-3 0,2-2 0,2 0 15,0-5-15,2-3 16,5-3-16,4-1 0,6-1 0,5-3 15,0 1-15,2 2 0,1 1 16,-1 3-16,-1 0 0,-1 2 16,0 3-16,-3 0 0,0 3 15,0 2-15,1 1 0,-1 3 16,1 2-16,0 1 0,1 3 16,0 2-16,2 0 0,0 1 0,1 3 15,1 1-15,-2 0 16,0-1-16,0-1 0,1 2 0,-1-1 15,-1-3-15,-1-1 0,1-2 16,-2-1-16,0-1 0,0-3 16,-1-1-16,0 0 0,1-3 0,0 0 15,-3 0-15,2 0 0</inkml:trace>
  <inkml:trace contextRef="#ctx0" brushRef="#br0" timeOffset="131002.0903">21251 5828 0,'0'0'0,"0"0"0,29-5 0,-8 2 15,3 2-15,14 0 0,5 1 16,0 1-16,2 0 0,12-1 16,1-2-16,3 1 0,-9 1 0,-4 0 15,-3 3-15,-6 1 16,-6 0-16,-2-1 0,-7 1 15,-8-5-15,-3-2 0,-3-1 0,-4-3 16,-3 0-16,-3-2 0,0 4 16,0 0-16,0 0 0</inkml:trace>
  <inkml:trace contextRef="#ctx0" brushRef="#br0" timeOffset="131317.9624">21735 5589 0,'0'0'0,"0"0"16,0 0-16,0 0 0,0 25 16,0-25-16,-3 38 0,0-15 15,0-1-15,0 6 0,0 3 16,-1 12-16,1 0 0,0 13 16,0 1-16,1-3 0,0-4 0,0 11 15,0 0-15,-2-6 0,0-1 16,-3 3-16,0-4 0,-1-7 15,1-3-15,0-3 0,-1-2 16,2-5-16,2-4 0,1-5 16,-1-6-16,2-4 0,1-2 15,0-3-15,1-3 0,-1-3 16,0 0-16,-9-6 0,-8-3 16,0-2-16,-1 1 0,2 1 0,4 1 15,2 1-15</inkml:trace>
  <inkml:trace contextRef="#ctx0" brushRef="#br0" timeOffset="131501.9267">21282 6142 0,'0'0'15,"0"0"-15,0 0 0,30 11 16,-30-11-16,28 11 0,-7-5 15,0 1-15,0 0 0,6 1 0,-1-3 16,1 1-16,-1-2 0,-4 0 16,-3 0-16,-3-1 0</inkml:trace>
  <inkml:trace contextRef="#ctx0" brushRef="#br0" timeOffset="131717.9868">22389 5664 0,'0'0'0,"9"0"0,4 0 16,1 2-16,2 1 0,7 4 16,3 1-16,0 0 0,-2 0 0,1 3 15,-4 3-15,-8-1 0,-4-2 16,-2 0-16,-2-4 0,0-1 15</inkml:trace>
  <inkml:trace contextRef="#ctx0" brushRef="#br0" timeOffset="131901.9672">22148 5965 0,'0'0'0,"0"0"0,25-1 16,-8 1-16,4-1 0,12 1 0,6-2 15,-3 2-15,0 0 0,9 0 16,1-1-16,-6 1 0,-5 0 0,0 0 16,-6 1-1,-7-5-15,-5-4 0,-5 2 16,-2 2-16,-3 1 0</inkml:trace>
  <inkml:trace contextRef="#ctx0" brushRef="#br0" timeOffset="132201.2652">22373 5898 0,'0'0'0,"0"0"0,0 0 0,0 20 16,0-20-16,-1 26 0,-1-7 16,0 3-16,0 3 0,-2 1 15,1 5-15,-1 8 0,-1 0 0,0 0 16,-2 0-16,-1 6 0,2-2 15,0-4-15,2-1 0,-2-5 16,1-4-16,-1 3 0,3-6 16,0-5-16,-1-3 0,0-2 15,0-3-15,0-3 0,3-3 16,-1-3-16,0-3 0,-1-6 16,0-3-16,-1-3 0,-1-4 0,1 2 15,1 3-15,-1 2 0</inkml:trace>
  <inkml:trace contextRef="#ctx0" brushRef="#br0" timeOffset="132451.9502">22394 6074 0,'0'0'0,"0"0"0,0 0 16,0 0-16,0 0 0,-16 25 15,16-25-15,-27 25 0,10-11 0,-2 2 16,-1 4-16,-1-1 0,0-1 15,-3 5-15,2-3 16,3-1-16,4-3 0,3-2 0,3-1 16,2-4-16,2 0 0,6-4 15,5-1-15,8-2 0,4-2 16,7-6-16,3-3 0,4-1 16,3-2-16,8-5 0,-1-2 15,-7 4-15,-8 2 0,-4 3 0</inkml:trace>
  <inkml:trace contextRef="#ctx0" brushRef="#br0" timeOffset="132634.7153">22917 5782 0,'0'0'0,"0"0"15,0 0-15,0 0 0,26 8 0,-26-8 16,29 10-16,-14-4 0,1 2 15,-2 1-15,-1 0 0,-3-1 16,-3-2 0,-2 0-16,1-1 0,-2-1 0</inkml:trace>
  <inkml:trace contextRef="#ctx0" brushRef="#br0" timeOffset="133035.4404">22979 6113 0,'0'0'0,"0"0"0,0 0 16,5 26-16,-3-12 0,1 2 15,-1 4-15,0 1 0,-1 1 0,-1 6 16,-1 0-16,-1-3 0,-2 0 16,-3 0-16,-4 0 15,-6 1-15,-3-4 0,-2-3 0,-2-4 16,-4-2-16,-1-3 0,0-3 15,1-4-15,2-3 0,2-3 16,-1-2-16,2-1 0,2-1 16,4-2-16,2-3 0,4-3 15,5 2-15,2 1 0,8-1 16,5 0-16,3-3 0,3-3 0,9 4 16,8 0-16,7 2 0,4 2 15,9-2-15,1 1 0,1 4 16,0 3-16,10 1 0,0 1 15,-7 1-15,-5 2 0,-5 3 16,-2 2-16,-5 2 0,-4 2 16,-5 1-16,-3 3 0,-3-2 15,-2 1-15,-5-3 0,-5-1 16,-3-4-16</inkml:trace>
  <inkml:trace contextRef="#ctx0" brushRef="#br0" timeOffset="133190.6626">23726 6433 0,'0'0'0,"0"0"16,0 0-16,0 0 0,0 0 0,0 0 16,0 0-16,-3 23 0,3-23 15,0 0-15,-19 18 0,19-18 16</inkml:trace>
  <inkml:trace contextRef="#ctx0" brushRef="#br0" timeOffset="154818.6971">27071 4631 0,'0'0'0,"0"0"16,0 0-16,0 0 0,0 0 0,0 0 16,0 0-16,-24-1 15,24 1-15,-26 11 0,26-11 0,-35 20 16,19-8-16,-3 6 0,-1 2 15,0 3-15,1-1 0,-5 9 16,1 3-16,2 0 0,3 1 16,1 11-16,1 4 0,4-2 15,2-3-15,-1 12 0,1 2 16,3-7-16,1-4 0,2 10 0,-1 0 16,1-4-16,-1-3 0,0 3 15,-2-1-15,1-2 0,-2-3 16,-5 4-16,-3-3 0,2-3 15,1-4-15,-3 0 0,0-2 16,-2-8-16,2-5 0,-8-1 16,-4 0-16,0-4 0,2-2 0,-7-2 15,-4-1-15,1-6 0,0-5 16,-7-1-16,-5-4 16,5-1-16,3-2 0,12 0 0,7 2 15,6-1-15</inkml:trace>
  <inkml:trace contextRef="#ctx0" brushRef="#br0" timeOffset="155018.7708">26220 5284 0,'0'0'0,"0"0"0,0 0 16,34-11-16,-14 8 0,9-1 15,8 2-15,15 1 0,3 1 0,17 2 16,3 1-16,6-1 16,-6-1-16,-9 1 0,-16-1 0,-13 0 15</inkml:trace>
  <inkml:trace contextRef="#ctx0" brushRef="#br0" timeOffset="155318.6375">27283 4875 0,'0'0'0,"0"0"15,0 0-15,0 0 0,0 0 0,-24 24 16,24-24-16,-18 26 15,18-26-15,-22 36 0,8-12 16,2-3-16,0 1 0,-1 10 16,1 2-16,1-4 0,1-2 0,2 6 15,4-1-15,2-3 0,2-3 16,4-4-16,5 0 16,2-4-16,1-3 0,-2-3 0,-2-2 15,-2-2-15</inkml:trace>
  <inkml:trace contextRef="#ctx0" brushRef="#br0" timeOffset="155651.3789">27501 4985 0,'0'0'0,"0"0"0,0 0 16,0 0-16,27-3 0,-27 3 15,34 5-15,-17-1 0,1 0 16,2 1-16,2 3 0,0 3 16,-5 1-16,-6 1 0,-4 3 15,-5-2-15,-3 0 0,-9 0 16,-7 1-16,-3-1 0,-2 0 16,-3 0-16,0 0 15,-1 3-15,2 0 0,5-4 0,1-2 0,4 0 16,2-3-16,3 0 0,2-1 15,5-2-15,3 0 0,8-3 16,5 0-16,8-2 0,7 0 0,3-3 16,3-3-16,8-3 15,-1 1-15,-9 0 0,-5 2 16,-6 1-16</inkml:trace>
  <inkml:trace contextRef="#ctx0" brushRef="#br0" timeOffset="155935.0162">27930 4892 0,'0'0'0,"0"0"0,0 0 16,0 0-16,16 25 0,-16-25 0,11 26 15,-5-8-15,-2 0 0,0 3 16,-3 3-16,-2 6 0,-3 0 15,-2-1-15,-3 1 0,0-3 16,0 0-16,-3 3 0,-1 0 16,1-4-16,1-2 0,1-2 15,1 1-15,1-5 0,2-6 0,-1-1 16,1-2-16,1-3 0,1-1 16,0-2-16,2 0 0,0-1 15</inkml:trace>
  <inkml:trace contextRef="#ctx0" brushRef="#br0" timeOffset="156101.4131">28344 4993 0,'0'0'16,"0"0"-16,23-3 0,-6 3 0,1 2 15,3 1-15,4 0 0,6 3 16,-3 3-16,-3-1 0,-5 0 15,-4-2-15,-2 1 0,-1-3 16</inkml:trace>
  <inkml:trace contextRef="#ctx0" brushRef="#br0" timeOffset="156251.6538">28201 5282 0,'0'0'0,"0"0"15,0 0-15,23-4 0,-23 4 16,35-5-16,-8 4 0,0 0 15,1 0-15,13-2 0,4 1 16,-3 0-16,-2-1 0,-1 0 16,-7 2-16,-5 0 0</inkml:trace>
  <inkml:trace contextRef="#ctx0" brushRef="#br0" timeOffset="156602.2271">29059 4877 0,'0'0'0,"0"0"16,0 0-16,0 0 0,3 18 0,-3-18 15,-2 24-15,2-24 0,-4 33 16,1-10-16,-2 4 0,-1-2 15,1-2-15,-3 11 0,0 3 16,0-4-16,2 0 0,-3 7 16,0 0-16,2-4 0,0-4 0,1-1 15,2-1-15,0-3 0,1-2 16,2 0-16,1 0 16,1-3-16,2-4 0,-1-1 0,0 0 15,0-1-15,0-3 0,1-2 16,-1-2-16,0-2 0,-1-1 0,0-2 15</inkml:trace>
  <inkml:trace contextRef="#ctx0" brushRef="#br0" timeOffset="167769.1831">2959 6672 0,'0'0'0,"0"0"0,0 0 16,0 0-16,0 0 0,0 0 0,32-8 16,-32 8-16,32-6 0,-11 3 15,5 1-15,2-1 0,-3 0 16,16 0-16,3-1 15,-2 1-15,2-1 0,13-1 0,6 1 16,-5-2-16,-1 2 0,18-1 16,4 0-16,7 1 0,-7 1 0,18-1 15,1 0-15,-10 3 16,-5 2-16,41-6 0,-2-5 16,-17 3-16,-11 1 0,6 3 0,8 1 15,-18-2-15,-11-1 0,15 4 16,10 2-16,-9-1 0,-5-1 15,7-3-15,6-2 0,-8 6 16,-3 5-16,13-1 0,12-3 16,-13-1-16,-9-1 0,8-2 15,3 2-15,-12 0 0,-9 0 0,14 3 16,10 3-16,-16-4 0,-12-2 16,12 2-16,7 1 15,-16 3-15,-12 4 0,6-3 0,1-1 16,-13-3-16,-8 0 0,4 1 15,1 1-15,-6-2 0,-6-2 16,-1 1-16,0 0 16,-7 0-16,-4 0 0,3 1 0,-1 1 15,-5-3-15,-4-1 0,3 2 16,1 2-16,-4 0 0,-7-3 0,5 0 16,2 1-16,-8-1 0,-5 1 15,0-1-15,0 1 0,-7-2 16,-2 0-16,-3 0 0,1-3 15,-5 4-15,1 1 0,-3 2 16,1-1-16,-2 1 0,0-3 0,0 6 16,-2-2-16,1 0 15,1 0-15,-3-2 0</inkml:trace>
  <inkml:trace contextRef="#ctx0" brushRef="#br0" timeOffset="179902.5503">2256 7917 0,'0'0'0,"0"0"0,0 0 15,0 0-15,0 0 0,0 0 0,0 0 16,0 0-16,0 0 0,0 0 16,0 0-16,0 0 0,0 0 0,29-9 15,-29 9-15,29-1 0,-29 1 16,35-1-16,-15-1 15,4 1-15,2 1 0,1-1 0,3 0 16,9 0-16,-2 0 0,1-2 16,-1 1-16,2 1 0,0 0 15,9 0-15,-2 0 0,-2 0 16,-1 0-16,-2-1 0,-2 0 16,5-1-16,-7 0 0,0-1 15,-1 1-15,-6 0 0,-3 2 0,-5 1 16,-2 2-16,-2 0 0,-3-2 15,-4 1-15,-2-1 0,-2 1 16,-2 0-16,-5-1 0,-9 4 16,-1 0-16,-6 2 0,-5-2 15,-4 1-15,5 0 0,1-1 16,4-2-16</inkml:trace>
  <inkml:trace contextRef="#ctx0" brushRef="#br0" timeOffset="180218.6413">2242 8072 0,'0'0'0,"0"0"16,0 0-16,0 0 0,0 0 0,0 0 16,29-4-16,-29 4 0,36-2 15,-10 1-15,2 1 0,2-1 16,4 0-16,5-2 0,4 1 15,11 0-15,2 0 0,14-1 16,-5 2-16,9-3 0,-9-2 0,-3 3 16,0 3-16,-1-1 0,-7-2 15,-7 3-15,-3 3 16,-6-1-16,-6 2 0,-4-4 0,-3 0 16,-8-3-16,-2 1 0,-8 1 15,0 1-15,-3-3 0,0-2 16,-4-1-16,-2 0 0,0 1 15,2 1-15,-2 1 0</inkml:trace>
  <inkml:trace contextRef="#ctx0" brushRef="#br0" timeOffset="180569.3039">3132 7771 0,'0'0'0,"0"0"16,0 0-16,0 0 0,25 10 0,-25-10 16,24 11-16,-24-11 0,30 16 15,-13-4-15,3 0 0,1 0 16,-3 0-16,8 5 0,-4 1 16,-2 1-16,-3 1 0,-2-1 15,-3-1-15,-3 0 0,-3-1 0,-4 0 16,-4 3-16,-3-1 15,-3 1-15,-4 1 0,-8-2 16,-2 3-16,0-4 0,0 1 0,-3 0 16,0-5-16,3-2 0,2-1 15,-2-2-15,5-1 0,2-1 16,3 0-16,3-1 0,3-2 16,-1-1-16,7-1 0,5 0 15,-2-1-15,-1 0 0,0-1 16</inkml:trace>
  <inkml:trace contextRef="#ctx0" brushRef="#br0" timeOffset="184519.4473">4899 7763 0,'0'0'0,"0"0"0,0 0 0,0 0 16,5-25-16,-5 25 0,2-20 16,-1 10-16,0-1 0,-1 1 15,-1 0-15,0-2 0,0 1 16,-1 2-16,-2 2 0,-1 0 15,0 1-15,-7 4 0,-4 1 16,0 2-16,-2 1 0,-5 5 16,-2 1-16,1 2 0,1 1 0,-2 2 15,-1 3-15,4 1 16,0 3-16,-3 9 0,0 4 16,5-4-16,5-3 0,2-2 15,3 1-15,4 0 0,3-4 0,3 0 16,1 0-16,2-4 0,2-2 15,1-3-15,1-2 0,3-2 16,2-2-16,4-2 0,1-2 16,1-2-16,1-1 0,-1-4 15,0-1-15,0-3 0,0 0 16,-1-1-16,1-1 0,-2-1 16,-1 1-16,0-2 0,-3-1 15,-1 0-15,-1-1 0,-3 0 0,-1-1 16,0 1-16,0 0 0,-2 1 15,-1 0-15,-1 5 0,0-1 16,0 1-16,1 4 0,-2-1 16,1 3-16,-2 1 0,0-2 15,0 4-15,0 0 0,-2 5 16,1 0-16,-2 3 0,1 3 0,-2 3 16,-2 2-16,-1 8 0,-1 0 15,0 3-15,-2 3 0,1 3 16,1 3-16,-3 8 0,0 2 15,0-3-15,0 1 0,-3 11 16,4-2-16,-2-3 0,0-3 16,-2-3-16,-2-3 0,-2 3 15,0-4-15,0-5 0,1-2 16,0-3-16,2-4 0,-4-1 16,-1-1-16,-2-4 0,-3 0 0,-1-5 15,1-4-15,1-3 0,-2-1 16,-2-3-16,-6-2 0,-1-1 15,2-1-15,-3-2 0,0-4 16,5-2-16,4-3 0,6-7 16,5-6-16,4 5 0,2 5 0,1 2 15</inkml:trace>
  <inkml:trace contextRef="#ctx0" brushRef="#br0" timeOffset="184857.2879">5279 7553 0,'0'0'0,"0"0"0,0 0 16,0 0-16,0 0 0,-26 19 15,26-19-15,-22 24 0,22-24 0,-29 32 16,11-11-16,-1 1 0,2 3 16,-5 10-16,4 2 15,1 0-15,3 0 0,1 7 0,0-1 16,5-1-16,1 0 0,3 3 16,4-1-16,0-7 0,1-6 0,5-1 15,4-1-15,2-2 16,3-1-16,1-7 0,3-2 15,-3-5-15,1-3 0,-3-3 16,-5-1-16,-1-1 0</inkml:trace>
  <inkml:trace contextRef="#ctx0" brushRef="#br0" timeOffset="185238.9786">5273 7804 0,'0'0'0,"0"0"0,0 0 16,15-16-16,-15 16 0,20-12 0,-5 4 16,-3 1-16,2 0 0,4 3 0,0 2 15,-1 0-15,0-1 0,3 3 16,-1 3-16,-3 1 0,-2 1 15,0 4-15,0 2 0,-2 2 16,0 2-16,-2 3 0,-4 0 16,0 3-16,-1-1 0,0 2 15,-1 1-15,2 0 0,-2-1 0,2 5 16,0-2-16,0 0 0,0-1 16,0-3-16,0-2 15,1-2-15,0-2 0,-1-1 0,1-2 16,-2-4-16,2-2 0,2-3 15,1-1-15,2-3 0,1-3 16,-1 2-16,-3 0 0,-1-1 16</inkml:trace>
  <inkml:trace contextRef="#ctx0" brushRef="#br0" timeOffset="185519.5007">5822 7752 0,'0'0'0,"0"0"0,0 0 16,0 0-16,0 0 0,-28 17 0,28-17 15,-26 24-15,9-10 0,-1 1 16,-3-1-16,-1 2 0,0-1 16,-6 7-16,3 0 0,-1 0 15,1 1-15,1-3 0,1 1 16,-3 1-16,4-1 0,2-5 15,4-2-15,2-3 0,3-2 0,3 1 16,3-3-16,5-7 0,3 0 16,0-1-16,-1 0 0,0 0 15</inkml:trace>
  <inkml:trace contextRef="#ctx0" brushRef="#br0" timeOffset="185676.5465">5842 7934 0,'0'0'0,"0"0"16,0 0-16,0 0 0,30-9 0,-30 9 15,39-4-15,-13 3 16,2 0-16,12-1 0,2 0 16,-1 1-16,-3 0 0,6 1 0,-3 1 15,-2 0-15,-3-2 0,-3 2 16,-2 1-16,-3-4 0,-7 1 16,-3 0-16,-3-1 0,-3 1 15</inkml:trace>
  <inkml:trace contextRef="#ctx0" brushRef="#br0" timeOffset="185918.705">6249 7765 0,'0'0'0,"0"0"0,0 0 0,0 0 16,0 0-16,-17 27 0,17-27 15,-12 28-15,5-13 0,-1 2 16,1 2-16,0 0 0,-1 1 0,1 0 16,0-1-16,-2 4 0,1-2 15,0 0-15,1-3 0,2-1 16,2-4-16,-1-2 0,2-1 16,1-3-16</inkml:trace>
  <inkml:trace contextRef="#ctx0" brushRef="#br0" timeOffset="186304.539">6955 7760 0,'0'0'16,"0"0"-16,0 0 0,0 0 0,0 0 0,0 0 15,-25 19-15,25-19 16,-28 20-16,10-8 0,-4 2 15,-1 0-15,-2-1 0,1 2 16,0 0-16,-4 4 0,4-2 0,1-2 16,2 0-16,3-3 0,3-2 15,4-1-15,3 0 0,1 0 16,3 0-16,3-2 0,3-2 16,5-1-16,0-1 0,9-1 15,5-2-15,2 1 0,1-1 0,5 1 16,4-1-16,-1 2 15,-1-2-15,5 1 0,-1-1 16,-3 0-16,-3 1 0,-2 1 0,-3 1 16,-4-2-16,-5 0 0,-3 1 15,-3-2-15,-1 0 0,-2 0 16,-6 0-16,-1-6 0,-4 2 16,-3-2-16,1 1 0,2 1 15,-1 1-15</inkml:trace>
  <inkml:trace contextRef="#ctx0" brushRef="#br0" timeOffset="186586.208">6958 7785 0,'0'0'0,"0"0"0,0 0 0,0 0 15,0 0-15,-14 31 0,14-31 16,-11 28-16,6-12 0,-2 2 15,-1 4-15,2-2 0,-2-1 0,0 7 16,2 1-16,-1-1 0,1-1 16,-1-2-16,0 0 15,2 0-15,-1-3 0,2-1 0,0-1 16,-1-4-16,2 0 0,2-3 16,-3-3-16,2 0 0,0-3 15,1-3-15,1-2 0,0 0 16,-1-5-16,1 3 0,0-1 15,0 0-15</inkml:trace>
  <inkml:trace contextRef="#ctx0" brushRef="#br0" timeOffset="186885.257">7338 7704 0,'0'0'0,"0"0"15,0 0-15,20 16 0,-20-16 0,19 16 16,-19-16-16,18 28 0,-10-13 16,-1 4-16,-2 3 0,1 0 15,-3 1-15,-3 8 0,-2 1 16,-3-2-16,0-1 0,-5 6 16,-4 0-16,3-4 0,-3-4 15,2-1-15,0-3 0,2-5 16,0-3-16,1-1 0,3 1 15,-2-4-15,3-3 0,0-2 16,2-2-16,2-5 0,-2-6 0,2 3 16,1 0-16,-2 1 0</inkml:trace>
  <inkml:trace contextRef="#ctx0" brushRef="#br0" timeOffset="187052.8209">7783 7799 0,'0'0'0,"0"0"16,0 0-16,39 0 0,-39 0 0,35 1 15,-15 2-15,0-1 0,0 1 16,2 4-16,-2 2 0,-4-2 16,-2-2-16,-4 1 0</inkml:trace>
  <inkml:trace contextRef="#ctx0" brushRef="#br0" timeOffset="187202.6303">7689 8121 0,'0'0'0,"0"0"0,0 0 0,35-4 0,-35 4 16,42-4-16,-11 5 0,3-2 15,2 1-15,4-1 0,-7 0 16,-6 1-16</inkml:trace>
  <inkml:trace contextRef="#ctx0" brushRef="#br0" timeOffset="187885.9513">8747 7758 0,'0'0'0,"0"0"16,0 0-16,0 0 0,-2-25 0,2 25 16,0 0-16,-17-19 0,9 16 15,-2 1-15,-3 3 16,0 0-16,0 1 0,-4 2 0,-3 3 16,1 1-16,0 1 0,-7 7 15,1 2-15,2-1 0,2-2 16,-2 7-16,2 2 0,2 0 15,4-4-15,3 1 0,3-3 16,2-1-16,3-1 0,2-2 0,2 0 16,2-5-16,2 0 0,1-5 15,0 0-15,3-2 0,0-1 16,5-4-16,3-2 0,2 0 16,1-3-16,-2-1 0,1-1 15,-3 0-15,0-1 0,1-3 16,1-2-16,-2 0 0,0 0 15,-2 1-15,-1-3 0,-1 2 16,-2 2-16,0 2 0,-1 0 16,-2 3-16,-3 2 0,1 2 15,-1-1-15,-1 2 0,0 0 0,-2 4 16,1 2-16,-1 2 0,0 2 16,-1 0-16,-1 2 15,0 2-15,-1 4 0,-2 5 0,0 3 16,0 1-16,-1 2 0,0 2 15,2 3-15,-1 0 0,1 2 0,-3 10 16,1 1-16,-1-3 16,0-1-16,0 7 0,-1 1 0,-1-3 15,0-3-15,-1 0 0,-3 1 16,1-6-16,-3-1 0,-6 4 16,-1-3-16,0-5 0,1-2 0,-6-4 15,-3-2-15,2-3 16,-3-4-16,-4-3 0,-6-1 15,2-2-15,3-4 0,-4-4 16,-1-3-16,4-4 0,6-3 0,8 1 16,5 2-16,5 1 0</inkml:trace>
  <inkml:trace contextRef="#ctx0" brushRef="#br0" timeOffset="188202.5848">9151 7651 0,'0'0'0,"0"0"15,0 0-15,0 0 0,-15 16 0,15-16 16,-18 23-16,18-23 0,-26 29 0,11-9 15,-4 4-15,1 0 16,2 0-16,-4 10 0,3 2 16,3-2-16,2-1 0,1 7 15,3-2-15,2-3 0,4-2 0,2-3 16,5-1-16,2-5 0,3-2 16,5-6-16,3-2 0,-1-3 15,-2-2-15,-2-1 0,-4-1 16,-1-3-16</inkml:trace>
  <inkml:trace contextRef="#ctx0" brushRef="#br0" timeOffset="188519.408">9219 7854 0,'0'0'0,"0"0"0,0 0 0,0 0 16,0 0-16,14-16 0,-14 16 15,0 0-15,27-6 0,-16 5 16,2 2-16,0 2 0,0 1 0,-1 3 16,-1 3-16,-1 0 0,-1 2 15,-1 1-15,-2 3 16,1 5-16,-1-1 0,-1 1 0,0 0 16,-2 0-16,0 0 0,2-2 15,-1 1-15,1-3 0,1 1 0,1-2 16,-1 0-16,2-4 15,0-2-15,3-1 0,2-2 16,1-1-16,1-3 0,1-2 16,3 0-16,-3 0 0,-2-1 0,-3 1 15</inkml:trace>
  <inkml:trace contextRef="#ctx0" brushRef="#br0" timeOffset="188802.5323">9563 7822 0,'0'0'0,"0"0"15,0 0-15,0 0 0,0 0 0,-20 21 16,20-21-16,-26 20 0,12-9 16,0 1-16,0 3 0,-2-1 15,0 0-15,-2 0 0,-2 2 16,-4 3-16,2-1 0,1 1 15,1-1-15,2-2 0,2-1 16,0-2-16,1-1 0,3-1 16,-1-1-16,4-2 0,0-1 15,2-1-15,2-4 0,3-4 0,3-7 16,-1 2-16,0 2 0,0-1 16</inkml:trace>
  <inkml:trace contextRef="#ctx0" brushRef="#br0" timeOffset="189052.8855">9739 7779 0,'0'0'0,"0"0"0,0 0 16,22 9-16,-22-9 0,27 15 0,-27-15 16,28 22-16,-15-9 0,1 3 15,-2 2-15,-1 0 0,-1 0 16,-1 6-16,-5 1 0,-2-3 15,-1 1-15,-3 1 0,-1 0 16,-3 0-16,0-1 0,-8 3 16,-2-3-16,-1-2 0,1-5 0,-1 1 15,2-2-15,1-2 0,1-1 16,2-3-16,1-3 16,3-1-16,0-1 0,3-1 0</inkml:trace>
  <inkml:trace contextRef="#ctx0" brushRef="#br0" timeOffset="190702.4031">11338 7613 0,'0'0'0,"12"0"0,4 0 0,5-1 0,1 0 16,10-2-16,4 0 0,5 1 16,0 0-16,1 1 0,1 0 15,-5-1-15,-3 0 0,-5-1 16,-3 0-16,-5 1 0,-3 1 0,-6 1 16,-4 0-16,-3 0 0,-4-1 15,-2 1-15,2-2 16,-2 2-16</inkml:trace>
  <inkml:trace contextRef="#ctx0" brushRef="#br0" timeOffset="190986.1107">11483 7740 0,'0'0'15,"0"0"-15,0 0 0,0 0 0,-3 24 16,3-24-16,-1 28 0,0-12 15,-2 3-15,0 0 0,0 2 16,-4 8-16,1 0 0,-1 0 16,-1 3-16,1-2 0,-1 1 15,-1 6-15,1-4 0,3-3 16,0-1-16,1-2 0,0-2 16,0-2-16,2-3 0,1-4 0,0-3 15,1-1-15,1-2 0,0-3 16,1-1-16,2-5 0,1-2 15,0 0-15,-2 0 0,0-1 16</inkml:trace>
  <inkml:trace contextRef="#ctx0" brushRef="#br0" timeOffset="191169.1448">11778 7938 0,'0'0'0,"0"0"15,0 0-15,28-9 0,-11 5 16,4 0-16,3 0 0,8-1 16,2 1-16,-1-1 0,0 1 15,-2 1-15,-2 2 0,4 1 16,-2 1-16,-7-1 0,-4 1 0,-4-1 16</inkml:trace>
  <inkml:trace contextRef="#ctx0" brushRef="#br0" timeOffset="191352.5814">11839 8088 0,'0'0'0,"0"0"0,0 0 16,0 0-16,0 0 0,27 5 16,-27-5-16,35 4 0,-12-2 0,3-1 15,2-2-15,3-2 0,2 1 16,9-2-16,0 0 0,-7 1 15,-5-1-15,-6 1 16</inkml:trace>
  <inkml:trace contextRef="#ctx0" brushRef="#br0" timeOffset="191753.8892">12948 7752 0,'0'0'0,"0"0"16,0 0-16,-36 12 0,36-12 0,-39 13 15,15-3-15,-1 0 0,-3 1 0,-9 5 16,-2 1-16,3-1 0,2-1 16,-4 1-16,5-2 15,5 1-15,4-2 0,3 0 16,4 0-16,2-4 0,4 0 15,5-1-15,2 0 0,4 0 0,3-2 16,2-2-16,4 1 0,3-3 16,5 0-16,2 1 0,5 0 15,1-1-15,1-1 0,9 1 16,0 1-16,-1-2 0,-1-1 0,0 0 16,1 2-16,-3-1 15,-2-1-15,-3-1 0,-1 0 16,-3 0-16,-3 1 0,-2 0 15,-2-3-15,-2 1 0,-5 0 0,-3-2 16,-4 1-16,-3-1 0,-3-3 16,2 3-16,0-1 0,0 2 15</inkml:trace>
  <inkml:trace contextRef="#ctx0" brushRef="#br0" timeOffset="192085.701">12816 7914 0,'0'0'0,"0"0"0,0 0 0,0 0 0,-3 25 16,3-25-16,-5 24 16,2-10-16,-1 1 0,-1 2 0,0 3 15,-1 2-15,0 1 0,-3 6 16,-1 0-16,0-2 0,0-1 15,0-1-15,1-2 0,2 0 16,-1-3-16,1-1 0,2 0 16,0-2-16,2-1 0,0-2 15,-1-1-15,1-2 0,0-1 0,-1-3 16,2-1-16,0-1 0,1-2 16,0 0-16,0 0 0,1-3 15,-2 0-15,-1-3 0,1-2 16,0 1-16,0 1 0,-1 0 15</inkml:trace>
  <inkml:trace contextRef="#ctx0" brushRef="#br0" timeOffset="192242.7925">13102 8111 0,'0'0'0,"0"0"0,0 0 0,0 0 16,0 0-16,0 0 0,0 0 16,0 0-16</inkml:trace>
  <inkml:trace contextRef="#ctx0" brushRef="#br1" timeOffset="290104.2184">17908 7540 0,'0'0'0,"1"-5"0,1-4 0,-1-2 16,0 2-16,-1-5 0,0 0 16,-1-4-16,0 0 0,-6 1 15,-3-1-15,-1 2 0,0 3 16,-4 1-16,-3 1 0,-3 2 15,-3 3-15,-3 3 0,0 4 16,-8 3-16,2 1 0,1 4 16,0 5-16,4-1 0,2 0 0,2 5 15,1 2-15,1 0 0,1 0 16,-1 4-16,2 2 0,5-3 16,4 1-16,3-2 0,2-1 15,3-2-15,2-2 0,4-2 16,3-1-16,2-5 0,0-1 0,5-2 15,1-1-15,0-2 16,2 1-16,2-4 0,3-4 16,1 2-16,0-2 0,-1-1 0,0-4 15,-1 1-15,-1 3 0,0-2 16,1 0-16,-2-2 0,0-2 0,-2 0 16,0-3-16,-3 2 15,-1 1-15,-2-1 0,-1-1 16,-2 0-16,-2 2 0,-1 2 15,0 1-15,-2 4 0,0 0 0,-1 1 16,-1 3-16,0 0 0,0 0 16,0 10-16,-1 1 15,0 3-15,0-1 0,-1 6 0,0 3 16,-2 1-16,0 0 0,-2 7 16,1 7-16,-4 8 0,-1-2 15,-2 3-15,-1 2 0,1-1 16,1 0-16,-4 11 0,2 1 15,-3 0-15,-1-5 0,-3-4 16,-2-1-16,1-5 0,0-4 0,-3 2 16,0 0-16,-1-9 0,1-6 0,-6-1 15,-2-1 1,7-7-16,2-4 0,-13-1 0,-7-2 16,5-3-16,1-1 0,-9-4 15,0-2-15,11-4 0,3-1 0,9-12 16,12-8-16,3 9 15,2 4-15,2 1 0</inkml:trace>
  <inkml:trace contextRef="#ctx0" brushRef="#br1" timeOffset="290404.8914">18235 7246 0,'0'0'0,"0"0"16,0 0-16,0 0 0,3-23 0,-3 23 16,-1-6-16,-1 4 0,-3 1 15,-4 5-15,-3 2 0,0 2 16,0 2-16,-3 7 0,-5 6 16,-4 6-16,0 2 0,3 5 15,3 7-15,-2 6 0,3-4 0,2 11 16,4-1-16,4-4 15,4-6-15,4 7 0,5-5 16,1-5-16,3-3 0,9-3 16,6-3-16,-3-7 0,-3-7 0,2-6 15,1-4-15,-5-2 0,-4-2 16,-3 0-16</inkml:trace>
  <inkml:trace contextRef="#ctx0" brushRef="#br1" timeOffset="290721.1657">18380 7460 0,'0'0'0,"0"0"0,0 0 0,27 0 15,-16 0-15,2 1 0,2 3 16,1 2-16,-1 2 0,4 3 15,-1 5-15,-3 0 0,-2 3 0,-3 3 16,-2 2-16,-3 0 0,0-1 16,-3 1-16,-1 1 15,0 5-15,0-4 0,2 2 0,0-1 16,1-3-16,2-4 0,0-2 16,2-1-16,1-5 0,1-1 15,6-4-15,6-2 0,-1-2 16,0-2-16,-4 0 0,-4-1 15,-2 1-15</inkml:trace>
  <inkml:trace contextRef="#ctx0" brushRef="#br1" timeOffset="290971.4821">18790 7491 0,'0'0'16,"0"0"-16,0 0 0,0 0 0,0 0 15,-29 17-15,29-17 0,-32 21 16,14-8-16,-3 2 0,-3 3 16,-1 0-16,1 0 0,-6 6 15,1 1-15,0-2 0,1 1 16,-5 4-16,1-2 16,6-3-16,4-2 0,3-4 0,3 0 15,2-3-15,3-4 16,4-5-16,2-4 0,3 0 15,0 0-15,0-1 0</inkml:trace>
  <inkml:trace contextRef="#ctx0" brushRef="#br1" timeOffset="291121.9136">18842 7600 0,'0'0'0,"0"0"15,25-5-15,-5 4 0,5 0 16,8 1-16,2 1 0,4 0 15,2 0-15,9 1 0,-1 0 16,-4 0-16,-4 0 0,-3-1 0,-7 0 16,-8 0-16</inkml:trace>
  <inkml:trace contextRef="#ctx0" brushRef="#br1" timeOffset="291387.4222">19440 7488 0,'0'0'0,"0"0"0,0 0 15,0 0-15,0 29 0,0-29 16,-3 29-16,3-29 0,-3 37 0,0-17 16,-2 1-16,1 2 15,0 0-15,-1 2 16,0-2-16,-1 5 0,2-5 0,-1-2 15,1-3-15,1-2 0,-1-2 16,3-5-16,1-3 0,0-1 16,0-1-16,0-1 0</inkml:trace>
  <inkml:trace contextRef="#ctx0" brushRef="#br1" timeOffset="291670.5266">19745 7343 0,'0'0'0,"0"0"15,0 0-15,0 0 0,19 20 0,-19-20 16,15 25-16,-6-7 0,1 4 16,-2 3-16,-2 3 0,-1 10 15,-4 1-15,-4 0 0,-4 0 16,-3 8-16,-1-1 0,-1-5 15,-3-5-15,-1-4 0,-3-2 0,-3 2 16,0-4-16,3-6 0,3-2 16,3-7-16,0-2 0,2-3 15,2-5-15,3-6 16,3-7-16,1 3 0,-1 0 0,2 1 16</inkml:trace>
  <inkml:trace contextRef="#ctx0" brushRef="#br1" timeOffset="291820.3662">20145 7474 0,'0'0'0,"10"0"0,5 1 0,2 1 16,3 0-16,6 2 0,2 3 16,-5 2-16,-3 3 0,-3-2 15,-3-2-15,-2-1 0</inkml:trace>
  <inkml:trace contextRef="#ctx0" brushRef="#br1" timeOffset="291942.7858">20036 7700 0,'0'0'15,"0"0"-15,0 0 0,0 0 0,0 0 16,0 0-16,24 7 0,-24-7 16,39 5-16,-10-2 0,5 1 15,-4-1-15,-5 0 0,-2 0 16</inkml:trace>
  <inkml:trace contextRef="#ctx0" brushRef="#br1" timeOffset="292422.0618">21549 7041 0,'0'0'0,"0"0"16,0 0-16,0 0 0,0-20 0,0 20 15,0 0-15,-9-19 0,1 12 16,-5 2-16,-5 1 0,1 2 16,-2-1-16,-3 4 0,-4 2 15,-4 2-15,0 2 0,0 4 16,1 2-16,2 2 0,0 2 0,-3 7 15,1 1-15,5 2 16,3 4-16,4 4 0,3 3 0,1 7 16,3-2-16,3 4 0,3 5 15,0-2-15,2-2 0,1 13 16,1 1-16,0-2 0,0-2 16,-2 8-16,-1-2 0,-2-8 15,1-6-15,-4 2 0,-3 2 16,0-6-16,-1-5 0,-14 16 15,-3-7-15,11-23 0,1-4 0,-11 6 16,-2-4-16,7-12 0,-4-1 16,-5-5-16,-3-5 0,-3-4 15,-3-6-15,-5-4 0,-5-5 16,7-2-16,4-4 0,11 6 16,8 5-16,7 2 0</inkml:trace>
  <inkml:trace contextRef="#ctx0" brushRef="#br1" timeOffset="292604.0085">20690 7556 0,'0'0'0,"15"-3"16,2-1-16,8 1 0,4-1 16,17 1-16,10 0 0,2 3 15,0 1-15,15 2 0,2 2 16,0 3-16,-10-2 0,-10 0 15,-15-1-15,-12-3 0</inkml:trace>
  <inkml:trace contextRef="#ctx0" brushRef="#br1" timeOffset="292854.962">21736 7275 0,'0'0'0,"0"0"15,0 0-15,-18 21 0,18-21 0,-17 28 16,5-8-16,0 2 0,-2 4 16,0 11-16,2 2 0,2 0 15,3-2-15,4 11 0,4 0 16,4-5-16,0-4 0,6 3 15,2-6-15,-3-7 0,-2-6 0,-3-4 16</inkml:trace>
  <inkml:trace contextRef="#ctx0" brushRef="#br1" timeOffset="293204.0632">21930 7441 0,'0'0'0,"0"0"16,0 0-16,22-23 0,-12 13 0,3 1 16,3-2-16,0 1 0,3 3 15,5-1-15,1 2 0,-3 4 16,-1 1-16,0 4 0,-1 4 16,-3 3-16,-4 2 0,-3 4 15,-3 2-15,-3 2 0,-2 3 16,-2 5-16,-2 1 0,0-4 15,-1 0-15,0-2 0,1 1 16,1-2-16,0-1 0,2-2 16,2-1-16,2-1 0,1-3 0,7-2 15,3 1-15,3-2 0,1-3 16,3-1-16,4-2 0,1-3 16,1-4-16,-3-2 0,-1-1 15,-4 0-15,-4 1 0,-3 2 0</inkml:trace>
  <inkml:trace contextRef="#ctx0" brushRef="#br1" timeOffset="293454.2946">22481 7375 0,'0'0'0,"0"0"15,0 0-15,-21 6 0,21-6 0,-22 8 16,22-8-16,-30 19 0,12-5 15,-3 2-15,-3 2 16,-7 4-16,2 0 0,-2 2 0,-1 0 16,-4 2-16,2-3 0,4 1 15,4-2-15,1-2 0,3-3 16,2-2-16,2-4 0,2-2 16,4-2-16,2 0 0,2-3 15,3-1-15,2-4 0,0-1 0,1 1 16,0 1-16</inkml:trace>
  <inkml:trace contextRef="#ctx0" brushRef="#br1" timeOffset="293737.535">22679 7288 0,'0'0'0,"0"0"15,0 0-15,23 5 0,-23-5 0,25 12 16,-9 0-16,-2 2 15,-1 1-15,4 10 0,-2 1 16,-2 2-16,-3 1 0,-4 2 0,-5 1 16,-2 5-16,-1-4 0,-7 0 15,-4-1-15,-3-3 0,-1-2 0,-7 4 16,1-1-16,0-5 16,0-4-16,0-2 0,-1-3 15,4-2-15,2-1 0,5-2 16,2-2-16,3-3 0,3-2 0,5-4 15,6 0-15,-1 0 0,-2 0 16,-1 0-16</inkml:trace>
  <inkml:trace contextRef="#ctx0" brushRef="#br1" timeOffset="294837.0987">23151 7485 0,'0'0'16,"0"0"-16,0 0 0,0 0 15,0 0-15,0 0 0,22-10 16,-22 10-16,29-5 0,-7 3 15,5-1-15,0 2 0,1 1 0,13-1 16,3 0-16,-2 0 0,-3 0 16,10 0-16,1 0 0,-7 1 15,-6-1-15,2 1 0,-7 0 16,-6-1-16,-5-2 0,-2 2 16,-4 1-16,-4 0 0,-1 0 0,-1 0 15,-2 0-15,-3 1 0,-1 0 16,0 1-16,-1-1 0,-2-1 15</inkml:trace>
  <inkml:trace contextRef="#ctx0" brushRef="#br1" timeOffset="296504.0794">24255 7194 0,'0'0'0,"0"0"0,0 0 0,0 0 16,0 0-16,0 0 0,11-21 15,-11 21-15,0 0 0,0 0 16,0 0-16,11-19 0,-11 19 0,0 0 15,6-11-15,-5 8 0,0 1 16,0-1-16,1 1 0,1 0 16,-1-1-16,0 2 0,0 0 15,-2 1-15,2-2 0,1-1 16,-1 0-16,0 1 0,0 0 16,-1-1-16,0 1 0,2 0 15,-1 1-15,0 0 0,1 0 16,1 0-16,-1-2 0,1 2 15,2 0-15,-1 0 0,1 1 0,-1-1 16,2 1-16,0-1 0,-1 1 16,2 0-16,0 0 0,-2 1 15,1-1-15,-1 1 0,1-1 16,0 2-16,0 1 0,1-1 16,1-1-16,0 1 0,0 1 0,-1 1 15,2-2-15,0 2 16,0-2-16,0 1 0,-1 0 15,0 0-15,0-2 0,-2 1 16,0 1-16,0 0 0,-2 0 0,1 0 16,-2 0-16,0 0 0,1 0 0,-1 1 15,-1-1-15,1 0 16,-1 2-16,-1-2 0,1 1 16,-1 0-16,0 0 0,0 1 15,-1-1-15,0 1 0,2-1 0,-2 2 16,0-1-16,0 0 15,0 0-15,-1 0 0,0 0 0,0 0 16,0 1-16,-1-1 0,0 2 16,0-3-16,0 1 0,-2 0 15,1 1-15,-1-1 0,0 2 16,-2 0-16,-2 0 0,1-1 16,-1 0-16,-2 1 0,0 2 15,-1-1-15,-1 0 0,0 0 16,0 0-16,-1 1 0,1 1 0,-1-2 15,-1 2-15,0-2 0,-1 1 0,-2 1 16,0 1 0,-3 2-16,2 0 0,1 2 0,-1 1 15,1-2-15,0-1 0,0 1 16,-1-3-16,2 0 0,0-1 16,1 0-16,0 1 0,1-2 15,2-1-15,1 0 0,1-1 16,1-2-16,1 1 0,1 0 0,-1-2 15,2 0-15,0 0 0,2-1 16,1 1-16,0 0 0,-1 0 16,1-2-16,0-1 0,0 1 15,1 0-15,0 1 0,-1 1 16,2-4-16,-3 1 0,3-1 16,0 0-16,0 0 0,-1 2 0,1-2 15,-1 3-15,1-3 0,0 4 16,0-4-16,0 0 15,0 0-15,0 0 0,0 0 0,0 0 16,0-3-16,0 3 0,0 0 16,0 0-16,0 0 0,0 0 0,7-1 15,-7 1-15,0 0 16,0 0-16,0 0 0,5-2 16,-5 2-16,0 0 0,0 0 15,0 0-15,0 0 0,0 0 0,0 0 16,0 0-16,0 0 0,0 0 15,0 0-15,0 0 0,0 0 16,0 0-16,0 0 0,0 0 16,0 0-16,0 0 0,0 0 15,0 0-15,0 0 0,0 0 0,0 0 16,0 0-16,0 0 16,0 0-16,0 0 0,0 0 15,0 0-15,0 0 0,0 0 16,7 0-16,-7 0 0,0 0 0,0 0 15,11 2-15,-4-1 0,2 0 16,2 2-16,2 0 0,0 1 16,-3-1-16,-2-1 0</inkml:trace>
  <inkml:trace contextRef="#ctx0" brushRef="#br1" timeOffset="299911.9166">24046 7813 0,'0'0'0,"0"0"16,0 0-16,0 0 16,0 0-16,33 0 0,-33 0 0,34 0 15,-11 0-15,3 1 0,1 0 16,3 0-16,2-1 0,11 1 16,2 0-16,-1 1 0,0-1 0,10 2 15,0 0-15,-3 1 16,-3 0-16,7 0 0,-6 1 15,-5-2-15,-4 0 0,-5 1 16,-2 2-16,-4-2 0,-3 2 0,-2-2 16,-4 0-16,-3 2 0,-4 0 15,-4 0-15,-3 1 0,-2-2 16,-1-1-16,0-1 0</inkml:trace>
  <inkml:trace contextRef="#ctx0" brushRef="#br1" timeOffset="301774.2694">3135 4792 0,'0'0'0,"0"0"0,0 0 16,0 0-16,0 0 0,0 0 16,0 0-16,26-3 0,-26 3 0,25 0 15,-25 0-15,35-2 0,-13 1 16,4 0-16,2-2 0,4 2 16,3 1-16,13 0 0,7-1 15,-1 1-15,0 0 0,19 0 16,3 0-16,10 0 0,-5 0 0,20-4 15,4-2-15,3 2 16,-8-1-16,39-1 0,-13-1 16,-15 1-16,-10 0 0,6 1 0,5 3 15,-8 2-15,-3 0 0,9-1 16,4-1-16,-6 0 0,-9 1 16,13-2-16,8 2 0,-8-5 15,-9-1-15,8 4 0,3 5 16,-7-2-16,-6-2 0,7-2 15,5-3-15,-8 1 0,-4 1 0,13 2 16,7 2-16,-15 1 0,-10 0 16,3-5-16,4-1 15,-13 1-15,-7 1 0,-1 2 0,4 1 16,-6 0-16,-7 0 0,0-2 16,4-2-16,-11 0 0,-4 1 15,-1-1-15,-2-2 0,-12 1 16,-6 0-16,-9 0 0,-5-1 15,-4 1-15,-2 0 0,-2 3 16,-3 0-16,-7 0 0,-3 2 0,-2 2 16,0 0-16,-2 1 0,-2-2 15,2 2-15,-2-2 0,0 0 16</inkml:trace>
  <inkml:trace contextRef="#ctx0" brushRef="#br1" timeOffset="306638.6556">11051 8554 0,'0'0'16,"0"0"-16,0 0 0,32-4 0,-32 4 15,35-5-15,-8 4 0,1 0 16,2 0-16,14-1 0,4 1 16,1 0-16,1-1 0,15 1 15,3 1-15,6 0 0,-7 0 16,15 0-16,1 1 0,-8 2 15,-5 0-15,13 2 0,0 1 16,-7-1-16,-5 0 0,30 2 16,-10-2-16,-17 1 0,-12-1 0,-2 0 15,0-1-15,-8 1 0,-6-1 16,-1 0-16,-1 1 0,-6 0 16,-5 1-16,1 0 0,1-3 15,-8-1-15,-5-1 0,-6-1 16,-2-1-16,-9 2 0,0 1 0,-1-1 15,-1-2-15,-1 1 16,1 0-16,-6 1 0,0 1 16,1-1-16,0 0 0,0 1 0</inkml:trace>
  <inkml:trace contextRef="#ctx0" brushRef="#br1" timeOffset="309704.4036">12440 10391 0,'0'0'0,"0"0"0,0 0 16,0 0-16,0 0 0,-12 19 0,12-19 15,-31 12-15,11-6 0,3-2 16,1 0-16,3 0 0</inkml:trace>
  <inkml:trace contextRef="#ctx0" brushRef="#br1" timeOffset="318304.6986">21699 8649 0,'0'0'0,"0"0"0,0 0 16,0 0-16,2-18 0,-2 18 16,0 0-16,0 0 0,13-19 0,-1 14 15,6-1-15,3 0 0,2 0 16,4 1-16,4 3 16,10-1-16,1 0 0,10 1 0,0 0 15,-5 2-15,-2 1 0,4 2 16,-5 3-16,-7 1 0,-5 0 15,-3 1-15,-4 2 0,-6 1 16,-6 0-16,-6 1 0,-7 1 16,-3-2-16,-4 0 0,-8 2 15,-7 1-15,-4 1 0,-1 2 0,-9 1 16,-7 0-16,-5 3 0,3-3 16,-4 1-16,-2 1 0,-3-1 15,4-1-15,2 3 0,3-1 16,8-1-16,6-3 0,2 0 15,3-1-15,8-1 0,7 0 0,3-1 16,2 0-16,2 0 16,4-4-16,5 1 0,4 1 15,2-5-15,1-2 0,10 0 16,7 0-16,-3 0 0,-1-1 0,13 0 16,4-1-16,-3 0 0,-1 1 15,3-2-15,2 1 0,-5-2 16,-3-3-16,7 1 0,1-1 15,-11 1-15,-3-1 0,2 3 16,-4 3-16,-7-3 0,-2-1 0,-1-1 16,1 0-16,-2 2 0,-3 0 15,-1-1-15,0-1 0,-3 1 16,0 0-16,-2 0 0,-1 1 16,-1-1-16</inkml:trace>
  <inkml:trace contextRef="#ctx0" brushRef="#br1" timeOffset="318456.4465">23004 9027 0,'0'0'0,"0"0"16,0 0-16,0 0 0,0 0 15,0 0-15,0 0 0,0 0 16,-6 23-16,6-23 0</inkml:trace>
  <inkml:trace contextRef="#ctx0" brushRef="#br1" timeOffset="319894.0139">17952 8926 0,'0'0'0,"4"-7"16,-2-3-16,0-1 0,0-1 15,2-7-15,-2-4 0,0 2 16,0 0-16,-2 0 0,-1 0 15,-1 1-15,0 5 0,-6-4 16,-3 0-16,-3 6 0,-5 0 0,-7 2 16,-3 4-16,-1 2 15,0 2-15,2 5 0,-1 4 16,0 2-16,2 1 0,-2 5 0,-1 2 16,4 1-16,3 0 0,-3 6 15,4 4-15,4-1 0,0-2 16,5 2-16,3 2 0,3-1 15,4 0-15,2-2 0,2-1 16,2-4-16,2 0 0,1-2 16,3-3-16,1 0 0,0-2 0,5-4 15,5-3-15,-3-2 0,0-2 16,1-3-16,1-2 16,-1-2-16,2 0 0,2-4 0,1-2 15,-2 0-15,-1-2 0,-2-2 16,-3-1-16,0-1 0,-2 2 15,2-2-15,1 1 0,-2 0 16,-1 1-16,-3 0 0,-2-1 16,-1 1-16,-2 2 0,1 0 15,-2 2-15,-1 2 0,0 2 0,-3 3 16,-3 2-16,3 2 0,-2 4 16,-1 1-16,-2 3 0,0 3 15,-2 1-15,1 6 0,-2 3 16,0 2-16,2-1 0,-2 7 15,-1 4-15,-3 9 0,0-2 16,-4 5-16,-1 4 0,-3 7 16,0-2-16,0 2 0,0 1 0,-4 2 15,-1-5-15,-3-3 16,0-1-16,2-6 0,3-4 0,-9 5 16,-2-1-16,1-5 0,0-6 15,0-3-15,1-5 0,0-4 16,-1-4-16,-7-4 0,-6-2 15,-1-2-15,2-2 0,-3-7 16,-3-7-16,9 2 0,6-2 16,4-2-16,3-3 0,8 3 15,7 3-15,3 2 0</inkml:trace>
  <inkml:trace contextRef="#ctx0" brushRef="#br1" timeOffset="320237.5546">18325 8701 0,'0'0'0,"0"0"16,0 0-16,-19 16 0,19-16 0,-23 19 15,7-4-15,0 1 16,1 1-16,-4 7 0,1 4 16,2-1-16,0 0 0,3 2 0,3 1 15,1 4-15,3-3 0,4-1 16,3 0-16,1-4 0,0-2 16,4-1-16,2-1 0,2-3 15,1-4-15,4-4 0,1-1 16,0-2-16,-1-1 0,2-3 15,-1-4-15,-3 0 0,-2 0 0,-2 0 16</inkml:trace>
  <inkml:trace contextRef="#ctx0" brushRef="#br1" timeOffset="320521.2257">18655 8821 0,'0'0'0,"0"0"0,0 0 16,0 0-16,-7 22 0,7-22 15,-7 26-15,3-10 0,0 0 0,-2 3 16,0 1-16,-2 0 0,0 1 16,-4 5-16,-1 1 0,1-2 15,1-2-15,1-1 0,0 0 16,1-3-16,2-1 0,2-5 15,-1-3-15,2-1 0,2-3 16,-1-1-16,2-3 0,2-4 16,2-5-16,-1 2 0,0 0 0,-1 1 15</inkml:trace>
  <inkml:trace contextRef="#ctx0" brushRef="#br1" timeOffset="320804.2924">19085 8699 0,'0'0'0,"0"0"15,0 0-15,12 19 0,-12-19 0,10 25 16,-4-7-16,0 1 0,-2 1 16,-2 4-16,-2 2 0,-1 7 15,-1-2-15,-2 1 0,-3 3 16,-3 2-16,-2-3 0,-2-3 15,-2-1-15,2-3 0,0-1 16,3-4-16,1-2 0,1-3 0,1-4 16,3-2-16,0-4 15,2-1-15,2-4 0,3-5 0,2-5 16,1 1-16,-2 1 0,0 1 16</inkml:trace>
  <inkml:trace contextRef="#ctx0" brushRef="#br1" timeOffset="320971.3846">19574 8867 0,'0'0'0,"10"-2"0,4 1 16,3 1-16,1 1 0,6 3 0,1 1 16,-1 0-16,1 1 0,-2 3 15,-4 2-15,-9 0 0,-8 1 0,0-3 16,-1-2-16,0-1 15</inkml:trace>
  <inkml:trace contextRef="#ctx0" brushRef="#br1" timeOffset="321104.3716">19478 9204 0,'0'0'0,"0"0"0,0 0 16,34 3-16,-17-2 0,6 1 0,6 1 15,13 3-15,3 1 0,4 0 16,4-2-16,1 1 0,-9-1 0,-10-2 15</inkml:trace>
  <inkml:trace contextRef="#ctx0" brushRef="#br1" timeOffset="321587.3808">21139 8503 0,'0'0'0,"0"0"0,0 0 15,0 0-15,-27-7 0,27 7 16,-22-2-16,10 3 0,-1 0 0,-3 2 15,-1 3-15,0 0 16,2 3-16,-4 3 0,2 3 16,2 3-16,2 1 0,-1 4 15,1 1-15,2 3 0,1 3 0,-1 9 16,2 4-16,1-2 0,0-2 16,-1 8-16,0 3 0,-2 4 15,1-4-15,-2 1 0,-2 2 16,-2 5-16,2-3 0,-2-2 15,-4 1-15,0-5 0,-1 0 0,-4-2 16,-2-6-16,5-4 16,3-4-16,-2-1 0,-1 0 0,-1-8 15,1-3-15,-1-5 0,0-2 16,4-6-16,3-4 0,-9-3 16,-3-2-16,-1-2 0,0-1 15,-3-9-15,-1-7 0,8 6 16,6 2-16,5 3 0</inkml:trace>
  <inkml:trace contextRef="#ctx0" brushRef="#br1" timeOffset="321757.0247">20414 9008 0,'0'0'0,"0"0"0,0 0 16,36-6-16,-19 4 0,9 1 15,7-2-15,11 3 0,1 1 0,12 1 16,2-2-16,-3 0 16,-3-2-16,-2 0 0,-12 1 0,-8 0 15</inkml:trace>
  <inkml:trace contextRef="#ctx0" brushRef="#br1" timeOffset="322121.0315">21747 8317 0,'0'0'0,"0"0"15,0 0-15,0 0 0,-27 11 16,27-11-16,-37 21 0,16-7 15,0 3-15,-2 4 0,-2 4 16,-6 10-16,2 0 0,-3 12 16,5 2-16,4-2 0,3-1 0,1 11 15,4 1-15,5-6 0,3-5 16,5 8-16,4-1 16,1-8-16,3-7 0,5 1 0,4 2 15,3-7-15,2-7 0,0-4 16,-1-4-16,4-3 0,0-2 0,4-7 15,5-5-15,-8 0 0,-6-1 16,-5-1-16</inkml:trace>
  <inkml:trace contextRef="#ctx0" brushRef="#br1" timeOffset="322453.8725">22713 8578 0,'0'0'0,"0"0"0,0 0 0,18 20 16,-18-20-16,16 27 0,-6-7 15,-1 0-15,-1 3 0,0 11 16,-1 4-16,-3-2 0,0-1 15,-4 10-15,-4 1 0,0-3 16,-3-2-16,-4 6 0,-2-3 16,0-6-16,-1-5 0,0-1 15,1 0-15,2-7 0,1-1 0,-1-3 16,-1-2-16,2-3 0,2-4 16,1-2-16,-1-4 0,0-4 15,0-4-15,2 1 0,0 0 16,2 1-16</inkml:trace>
  <inkml:trace contextRef="#ctx0" brushRef="#br1" timeOffset="322629.1159">23154 8917 0,'0'0'0,"11"-2"0,5 1 0,3 1 16,1 0-16,13 0 0,6 0 15,-3 0-15,0 1 0,10 1 16,-1 1-16,-5 2 0,-5-1 0,-2 1 16,-8-1-16,-5-2 0</inkml:trace>
  <inkml:trace contextRef="#ctx0" brushRef="#br1" timeOffset="323004.255">23960 8776 0,'0'0'0,"0"0"15,0 0-15,26 4 0,-26-4 0,27 8 0,-11-2 16,1 2-16,-2 2 0,4 3 16,0 2-16,-4-1 0,-3 1 15,-4 1-15,-5 2 0,-3-1 16,-2 0-16,-8 1 0,-5 1 15,-3 0-15,-2-1 0,-7 3 16,-2 0-16,1-2 0,2 0 0,0-3 16,0-1-16,5 0 15,4-1-15,1 1 0,4 0 16,2-3-16,3 0 0,4 0 16,2-1-16,7 0 0,4 0 0,8-1 15,9-2-15,2-1 0,6-1 16,3-1-16,4 0 0,0-2 15,0 1-15,6-1 0,-1-1 16,-11-1-16,-8 1 0,-6-2 16</inkml:trace>
  <inkml:trace contextRef="#ctx0" brushRef="#br1" timeOffset="323204.4117">24801 8890 0,'0'0'16,"0"0"-16,29 0 0,-11 2 15,2-1-15,11 4 0,4 0 16,0 2-16,-2-1 0,7 4 16,1-1-16,-8 2 0,-5 0 0,-7-1 15,-9-1-15,-4-3 0,-2-2 0,0 0 16</inkml:trace>
  <inkml:trace contextRef="#ctx0" brushRef="#br1" timeOffset="323387.5123">24769 9185 0,'0'0'0,"0"0"0,24 2 0,-6-1 16,2 1-16,12 2 0,5 2 15,0 0-15,-1-2 0,10 2 16,2 1-16,-6-2 0,-6 1 0,-1-1 16,-7-1-16,-7-1 0</inkml:trace>
  <inkml:trace contextRef="#ctx0" brushRef="#br1" timeOffset="328270.8596">25911 8873 0,'0'0'16,"0"0"-16,0 0 0,0 0 15,0 26-15,0-26 0,2 29 16,-2-29-16,0 39 0,0-15 16,-1 3-16,0 0 0,0 0 0,-1 10 15,0-1-15,1 0 0,-1-1 16,1 7-16,0-1 0,0-4 15,0-3-15,0-1 0,1-3 16,0-2-16,0-4 0,0-3 16,1-4-16,0-3 0,0-2 0,-1-3 15</inkml:trace>
  <inkml:trace contextRef="#ctx0" brushRef="#br1" timeOffset="328471.2366">26459 9272 0,'0'0'0,"0"0"0,0 0 16,31-3-16,-18 4 0,7-1 0,6 0 16,6-1-16,-2 1 0,4-1 15,4-2-15,-3 1 0,-3 0 0,0-2 16,-5 2-16,-5 0 15</inkml:trace>
  <inkml:trace contextRef="#ctx0" brushRef="#br1" timeOffset="328804.3551">27490 9060 0,'0'0'0,"0"0"16,20 3-16,-6-1 0,3 2 0,4 5 15,1-1-15,-4 2 16,-1 0-16,-3 1 0,-2 1 16,-3 1-16,-3-2 0,-6 3 15,-5 0-15,-5 1 0,-5-1 0,-5 0 16,-4 0-16,-7 5 0,-1-1 16,0 1-16,0 1 0,3-2 15,4-2-15,0 4 0,4 0 16,5-4-16,4-3 0,5-2 15,6-1-15,5-4 0,3-2 16,10 0-16,7-1 0,3-1 0,1-1 16,7-1-1,3 0-15,-2 0 0,-1-1 0,9-2 16,2-1-16,-10 0 0,-7 2 0,-7 0 16</inkml:trace>
  <inkml:trace contextRef="#ctx0" brushRef="#br1" timeOffset="328987.5735">28008 9184 0,'0'0'16,"0"0"-16,0 0 0,30-3 16,-14 1-16,5 1 0,5 0 0,0 1 15,3 1-15,9 0 0,3 2 16,-2 1-16,-3 0 0,4 1 15,-6 0-15,-6-1 0,-5-1 0,-5 0 16</inkml:trace>
  <inkml:trace contextRef="#ctx0" brushRef="#br1" timeOffset="329170.5778">28232 9449 0,'0'0'0,"11"0"16,5 0-16,3 0 0,2 1 0,13-1 16,6 0-16,7 1 15,0 1-15,8-1 0,-1-2 16,-11 1-16,-10 0 0,-7 0 0</inkml:trace>
  <inkml:trace contextRef="#ctx0" brushRef="#br1" timeOffset="329370.9568">29052 9374 0,'0'0'0,"0"0"0,29 0 16,-9 1-16,2 0 0,11 0 0,4 1 15,7 0-15,-2-1 0,0 0 16,0-1-16,2 0 0,-4 0 0,-5-4 15,-4-4 1,-7 2-16,-4 2 0,-5 1 0</inkml:trace>
  <inkml:trace contextRef="#ctx0" brushRef="#br1" timeOffset="329620.9221">29966 9192 0,'0'0'0,"0"0"0,0 0 15,3 18-15,-3-18 0,-1 23 0,0-6 16,0 1-16,0 3 0,-1 3 16,-2 4-16,-1 9 0,-1 2 15,-1 1-15,-2 4 0,-1 6 16,0-2-16,-4 13 0,-3 3 15,2 6-15,1 8 0,2-9 16,4-17-16,1-13 0</inkml:trace>
  <inkml:trace contextRef="#ctx0" brushRef="#br1" timeOffset="335604.6535">9056 11587 0,'0'0'0,"0"0"16,0 0-16,29 0 0,-29 0 16,37 4-16,-14-3 0,3 0 15,4 2-15,8 1 16,-1 0-16,-5-1 0,-4-2 0,-1 0 15,-4 0-15,-4 0 0</inkml:trace>
  <inkml:trace contextRef="#ctx0" brushRef="#br1" timeOffset="367821.7595">4027 8520 0,'0'0'0,"0"0"0,0 0 16,0 0-16,0 0 0,32-3 0,-32 3 15,40-4-15,-17-1 0,8 1 16,4-1-16,6-1 0,3-1 0,20-3 16,21-2-16,-6 1 15,0 0-15,20-2 0,21 0 16,-4 0-16,-5 2 0,54-11 15,15-5-15,-23 13 0,-18 9 16,6-1-16,8-1 0,-10-4 0,-9-2 16,13 5-16,9 3 0,-14 2 15,-6 0-15,14-4 0,10 0 16,-15-1-16,-9 1 0,11 4 16,7 2-16,-7 4 0,-6 2 15,5-6-15,4-8 0,-21 0 16,-13-2-16,10 9 0,6 7 15,-16 1-15,-12 3 0,-6-7 16,-7-2-16,-14-5 0,-13-2 0,-8 5 16,-6 3-16,-8 1 0,-6 0 15,-7-7-15,-4-4 0,-9 3 16,-6 2-16,-6 0 0,-3-2 16,-2 3-16,-4 2 0,1 1 15,2 0-15,2 0 0</inkml:trace>
  <inkml:trace contextRef="#ctx0" brushRef="#br1" timeOffset="368505.4032">4139 8783 0,'0'0'0,"17"-3"16,3-1-16,0 1 0,2 1 15,18-4-15,7-2 0,13 1 16,1 3-16,20-3 0,1-1 15,-2-4-15,-2-1 0,24-1 16,18-1-16,-7 1 0,-6-2 0,59 2 16,-7 7-16,-16-1 0,-13-3 15,12 0-15,7-3 0,-10 7 16,-9 5-16,15-6 0,10-1 16,-16-6-16,-12-4 0,17 1 15,11-3-15,-10 9 0,-6 5 16,7-1-16,6 1 0,-16 5 15,-11 3-15,9-1 0,7-1 16,-15-3-16,-9-1 0,3 2 16,4-1-16,-16 2 0,-9 4 15,-2 0-15,-3 2 0,-16 2 0,-12 2 16,-9-4-16,-6-4 16,-12-1-16,-5 0 0,-8 1 0,-3 1 15,-5 1-15,-5 0 0,-3 0 16,-1 1-16,-4-3 0,0 0 0,-5 0 15,-1 5-15,-2-1 16,1 1-16,0-1 0,1-2 0,1-2 16</inkml:trace>
  <inkml:trace contextRef="#ctx0" brushRef="#br1" timeOffset="372188.7149">3164 4725 0,'0'0'0,"0"0"0,0 0 0,0 0 15,0 0-15,29 16 0,-29-16 16,23 9-16,-8-4 0,6 1 15,1 1-15,1 1 0,2-2 0,11 6 16,5 0-16,-3 0 0,0 1 16,8 2-16,2 0 0,-7-1 15,-1-1-15,10 1 0,2-2 16,-7-3-16,-2-4 0,3-1 16,3 2-16,-3-4 0,-2-3 0,11-6 15,2-4-15,-3 0 16,-5-1-16,11-7 0,0-1 15,-7-3-15,-6 1 0,10-4 16,7-2-16,-8 2 0,-9-2 0,34-14 16,-1 2-16,-10 10 0,-7 6 15,2 7-15,3 3 0,-16 4 16,-8 2-16,9 7 0,6 6 16,-8-2-16,-9 0 0,4 4 15,2 4-15,-8 1 0,-4 2 0,2 4 16,3 5-16,-3-4 15,-5 0-15,10 4 0,7 2 16,-11-6-16,-8-3 0,0-4 0,1-2 16,-1 1-16,-3 1 0,4-5 15,2-3-15,-14-3 0,2-1 16,7 0-16,5-2 0,-4-2 16,-2-2-16,2-2 0,0-2 15,1 0-15,2 1 0,0-6 16,-1-2-16,-2 4 0,3-2 0,1 2 15,5 0-15,-3 0 0,4 2 16,-2 1-16,2 2 0,1 3 16,1 2-16,-2 3 0,1 1 15,-2 2-15,-2 4 0,5 1 16,-1 3-16,-7 0 0,1 1 16,2 3-16,4 1 0,-4 0 15,-2 0-15,7 7 0,1 2 16,-11-7-16,-4-4 0,8 1 15,6-1-15,-10-4 0,1 0 0,0-4 16,-2-3-16,2-4 0,1-2 16,0-2-16,2-1 0,1-3 15,3-2-15,0-3 0,0-6 16,1 1-16,0-2 0,-1-1 16,-3-2-16,1 0 0,-1-1 15,3-4-15,-4-2 0,-3 6 0,-3 1 16,-1 0-16,-1 0 15,-4 1-15,-2-1 0,-5 2 16,-1 2-16,-4 6 0,-1 0 0,-1 2 16,0 2-16,-3 1 0,-1 1 15,-2 4-15,1 0 0,0 4 16,2 1-16,2 3 0,2 2 16,0 4-16,1-1 0,-2 0 15,-3-2-15,0-2 0</inkml:trace>
  <inkml:trace contextRef="#ctx0" brushRef="#br1" timeOffset="376855.288">21651 11950 0,'0'0'0,"9"0"15,4 3-15,3-2 0,1 1 0,10 2 16,3 0-16,3 1 0,2 1 16,6 2-16,-3-2 0,-1 1 15,-3-1-15,-3 0 0,-3 1 16,-1-1-16,-7 0 0,-7-3 15,-2 0-15,-2 0 0</inkml:trace>
  <inkml:trace contextRef="#ctx0" brushRef="#br1" timeOffset="377821.9207">23076 11575 0,'0'0'0,"0"0"15,0 0-15,0 0 0,0 0 16,4 18-16,-4-18 0,0 0 16,7 25-16,-7-25 15,2 23-15,-1-9 0,0 2 0,0 1 16,-1 1-16,0 3 0,0 2 15,-2 2-15,-1 4 16,-2 10-16,1 4 0,-1 0 0,1 4 16,-2 8-16,1-1 0,-4 8 15,-1-1-15,1-3 0,2 0 16,-1 7-16,-1-4 0,-1-3 16,0-4-16,0 1 0,0 0 15,1 3-15,1-6 0,1-3 16,2-2-16,1-7 0,2-4 0,1-2 15,0 0-15,1-5 0,1-1 16,1-3-16,2-6 16,-2-5-16,0-2 0,-1-4 15,0-3-15,-1-2 0,0-3 16,0 0-16,0-3 0,-1-2 16,-1-3-16,-3-1 0,-1 1 0,0-1 15,2 4-15,0 0 0</inkml:trace>
  <inkml:trace contextRef="#ctx0" brushRef="#br1" timeOffset="418744.7914">3184 3980 0,'0'0'0,"0"0"16,0 0-16,-30 4 0,30-4 0,-34 11 16,9-3-16,-4 1 0,1 2 15,-6 5-15,1 2 16,-3 4-16,6 1 0,5 0 0,3 3 15,6 0-15,3-3 0,7 4 16,6-1-16,3 1 0,1-2 16,6 7-16,4 1 0,-1-2 15,0-2-15,0 2 0,-3 3 16,-1-2-16,-3 1 0,0 1 16,-3 3-16,-3-2 0,-6-1 0,-10 4 15,-9 4-15,-4-4 0,-1 0 16,-13 6-16,-5-1 0,5-4 15,2-3-15,-5 2 0,1-3 16,9-9-16,5-8 0,4 0 16,1-1-16,6-2 0,5-3 0,5-3 15,0-4-15,7-2 16,3-3-16,0 0 0,4-3 16,3 1-16,2 1 0,1 0 15,5 0-15,-3-1 0,4 0 0,3 2 16,5 2-16,-2 2 0,0 2 15,2 4-15,-1 3 0,1 3 16,0 1-16,-2 8 0,0 4 16,-1 8-16,-3-2 0,-4 7 15,-2 3-15,-6 0 0,1-1 16,-4 11-16,-3 0 0,-3-2 16,0-4-16,-6 3 0,-2 1 15,3-1-15,1-4 0,0 8 0,-2 0 16,3-7-16,5-5 0,2 6 15,2 3-15,3-7 0,6-4 16,-4-12-16,-2-9 0,-1-6 16</inkml:trace>
  <inkml:trace contextRef="#ctx0" brushRef="#br1" timeOffset="419323.0595">5673 6463 0,'0'0'0,"0"0"0,0 0 0,0 0 16,0 0-16,0 0 0,0 0 16,0 0-16,0 0 0,0 0 15,0 0-15,0 0 0,-2 32 0,-1-14 16,-2 4-16,1 2 0,-1-1 16,-4 11-16,-2 5 15,1-1-15,0-2 0,-2 10 16,1 0-16,2-4 0,0-2 0,0 6 15,1-3-15,2-6 16,-1-6-16,2 1 0,1-2 16,-1-3-16,1-4 0,3-4 0,-2-4 15,2-2-15,0-2 0,0-6 16,1 0-16,0-5 0,0 0 0,1-4 16,1-3-16,2-3 15,3-5-15,-1 3 0,-2 1 0,0 3 16</inkml:trace>
  <inkml:trace contextRef="#ctx0" brushRef="#br1" timeOffset="419638.4984">5812 6531 0,'0'0'0,"0"0"16,0 0-16,0 0 0,-2 29 0,2-29 15,-1 32-15,-2-13 0,-1 3 16,1 4-16,1 3 0,-2 1 16,1 1-16,-4 9 0,2 0 15,-1 8-15,2-4 0,1-3 16,1-2-16,-2-3 0,1-2 0,0 4 16,0-2-16,0-6 0,0-4 15,2-5-15,-3-2 16,2-8-16,0-2 0,1-1 0,1-2 15,-1-3-15,0 0 0,-3-3 16,0-3-16,-3-3 0,-2-3 16,3 3-16,0-1 0,2 2 15</inkml:trace>
  <inkml:trace contextRef="#ctx0" brushRef="#br1" timeOffset="419956.7209">5389 6899 0,'0'0'0,"0"0"16,0 0-16,0 0 0,1 26 0,-1-26 15,5 29-15,1-12 0,1 1 16,2 2-16,0 1 16,1 1-16,0-2 0,2 7 0,0-1 15,2-2-15,-3-3 0,0-3 16,-3-3-16,2-1 0,-2-2 15,4-4-15,4-2 0,-1-2 16,1-4-16,1-2 0,2-6 16,2 0-16,1-2 0,1-2 15,2-2-15,3-4 0,-3 0 16,3-1-16,1-1 0,-3 2 16,-2 0-16,-2 2 0,-2 2 15,-1-1-15,-4-2 0,-3 4 0,-2 2 16,0 1-16</inkml:trace>
  <inkml:trace contextRef="#ctx0" brushRef="#br1" timeOffset="420640.5968">4251 7295 0,'0'0'0,"0"0"0,0 0 0,0 0 15,0 0-15,-5 29 0,5-29 16,-4 34-16,3-11 0,0 3 15,1 6-15,0 1 0,1 3 0,1 13 16,1 4-16,-1 11 0,1-1 16,-2 0-16,1 1 0,-2 9 15,0-4-15,-2 7 0,2-6 16,-1-5-16,1-5 0,-3 3 16,1-4-16,-1-11 0,2-9 0,1-3 15,2-1-15,-2-6 16,-1-1-16,2-7 0,3-3 0,-4-7 15,0-3-15,1-3 0,2-3 16,0-1-16,1-2 0,2-7 16,2-7-16,-1 5 0,-4 2 0,0 1 15</inkml:trace>
  <inkml:trace contextRef="#ctx0" brushRef="#br1" timeOffset="421605.7134">4268 7311 0,'0'0'0,"0"0"0,0 0 0,0 0 16,0 0-16,0 0 0,24-7 15,-24 7-15,23-2 0,-23 2 16,41-5-16,-18 3 0,3-1 0,7-1 16,6-1-16,12-1 0,1 0 15,17-1-15,4 1 0,-4-1 16,-4 2-16,20-2 0,3 0 15,7 0-15,-8 2 0,18-3 16,0 0-16,-10 0 0,-7 2 16,43-3-16,-3 0 0,-17 1 15,-7 1-15,4 1 0,5 0 16,-8 3-16,-5 0 0,4 0 16,6 0-16,-8 1 0,-7 2 0,6 0 15,5-2-15,-8 1 0,-5-1 16,9 0-16,8-1 0,-12 2 15,-6-1-15,9 5 0,7 0 16,-6 1-16,-6 0 0,5-5 16,5-4-16,-11 4 0,-8 4 0,1 0 15,0-1-15,-5 0 16,-4-1-16,3 1 0,1 0 16,-7 1-16,-5-2 0,2-1 15,1-1-15,-10 2 0,-6 1 0,1 3 16,3 1-16,-5 0 0,-3 1 15,-1-3-15,0 0 0,-9 3 16,-7 1-16,-2 0 0,-4-3 16,-2 0-16,-1-1 0,-3 6 15,-1 4-15,-6-3 0,-4 1 0,-3 1 16,-2 3-16,0 2 0,0 1 16,0 2-16,-1 2 15,-4-9-15,-1 4 0,0 5 0,2 2 16,-2 1-16,-1 2 0,-3 3 15,-3 4-15,-3-3 0,-2-2 16,0 6-16,1 4 0,-1 0 16,0 3-16,-2 8 0,0 2 15,0-4-15,0-6 0,-2 5 16,-2 4-16,2-8 0,0-5 0,0 3 16,-1 4-16,3-7 0,0-4 15,0 0-15,1 0 16,2-3-16,0-3 0,0-2 0,0-2 15,1-5-15,-1-2 0,1-1 16,1 0-16,1-6 0,2-3 16,1-1-16,0-1 0,-1-3 0,1 1 15,1-2-15,1 0 16,0-2-16,-2 3 0,2-3 16,0 0-16,0 0 0,0 0 0,0 0 15,0 0-15,0 0 0,-2-4 16,-4-1-16,-3 0 15,0-2-15,-3 0 0,0-2 0,2 2 16,2 1-16</inkml:trace>
  <inkml:trace contextRef="#ctx0" brushRef="#br1" timeOffset="422108.3521">7189 6935 0,'0'0'0,"0"0"0,0 0 16,-9-19-16,6 12 0,1-4 15,1-1-15,0 3 0,-1 0 0,1 1 16</inkml:trace>
  <inkml:trace contextRef="#ctx0" brushRef="#br1" timeOffset="426338.6872">9904 3791 0,'0'0'0,"0"0"0,0 0 0,0 0 16,0 0-16,0 0 0,0 0 16,0 0-16,6 27 0,-6-27 15,-2 21-15,2-21 0,-5 25 0,5-25 16,-2 35-16,0-16 16,0 1-16,0 2 0,-1 1 15,1 1-15,0-1 0,-2 6 0,-3-2 16,1-4-16,2-2 0,1-6 15</inkml:trace>
  <inkml:trace contextRef="#ctx0" brushRef="#br1" timeOffset="426805.8477">9620 4451 0,'0'0'0,"0"0"0,0 0 15,26 1-15,-26-1 0,34-2 16,-9-3-16,1 2 0,2 0 0,11-4 16,1-2-16,-2 0 15,-3 0-15,9-5 0,1-2 16,-5-3-16,-5-1 0,-3-3 16,-2-2-16,3-4 0,-3 0 0,-6-2 15,-4-4-15,-5 3 0,-2-1 0,-6-1 16,-3-1-16,-2 0 15,0 1-15,-7-6 0,-8 0 16,2 8-16,0 2 0,-6-4 16,-5 0-16,-2 5 0,0 2 0,-4 3 15,-3 1-15,-1 7 16,-1 4-16,-3 1 0,0 1 16,1 6-16,-1 2 0,-1 7 15,-3 3-15,1 3 0,0 4 0,-2 5 16,-2 2-16,2 4 0,2 2 15,-2 13-15,3 4 0,10-3 16,6-4-16,5 2 0,5 3 16,5-1-16,4 2 0,8 3 15,6 3-15,2-3 0,1-1 0,10 4 16,8 1-16,1-1 0,2-1 16,4 7-16,-11-17 0,-9-13 15</inkml:trace>
  <inkml:trace contextRef="#ctx0" brushRef="#br1" timeOffset="427689.5207">11306 7340 0,'0'0'16,"0"0"-16,-28-4 0,14 4 15,-2 2-15,-7 2 0,-5 1 16,-12 6-16,-1 3 0,-2 2 15,-1 3-15,-9 6 0,2 1 0,-6 12 16,3 2-16,5 0 0,4 1 16,0 9-16,6-2 0,11-2 15,6-2-15,4 6 0,6 1 16,4-6-16,4-4 0,7-1 16,5 0-16,4-4 0,3-2 0,8-6 15,3-2-15,-1-7 0,1-1 16,9-5-16,6-2 0,-2-3 15,0-3-15,8-5 0,7-5 16,-1-4-16,-1-3 0,1-3 16,2-3-16,-6-1 0,-4-2 15,7-7-15,-2-2 0,-11 5 16,-3 0-16,10-18 0,-11-1 16,-6 7-16,-6 4 0,-7-2 0,-4-3 15,-7 17-15,-1 1 0,-4-7 16,-3-1-16,-4 0 0,1 1 15,-6 0-15,-3 1 0,-1 3 16,-1 3-16,-9-1 0,-7 0 16,4 5-16,-1 2 0,-5 2 15,-5 2-15,4 3 0,2 2 16,-6 3-16,-3 0 0,11 1 16,8 0-16,6 1 0</inkml:trace>
  <inkml:trace contextRef="#ctx0" brushRef="#br1" timeOffset="428155.9619">10991 7578 0,'0'0'0,"0"0"0,0 0 16,0 0-16,34 9 0,-34-9 0,37 10 15,-16-2-15,1 0 0,1 3 16,3 3-16,1 2 0,-3 0 15,-5-1-15,-6-1 0,-4 0 16,-3 0-16,-10-2 0,-7-1 16,-3-1-16,-3-1 0,-6-1 15,-5-1-15,-5 1 0,2-3 16,-1 1-16,-1-2 0,3 0 16,3-2-16,1 1 0,3 1 15,8-2-15,4-1 0,3 0 0,1 0 16,2 1-16,1-1 0,4-1 15,4 5-15,4-2 16,6 1-16,4 2 0,5 1 16,0 1-16,-3-1 0,7 3 0,-1-2 15,-2-1-15,-6 0 0,-2 2 16,-3 3-16,-4-1 0,-3 2 16,-5-2-16,-3 1 0,-3-2 15,-3 0-15,-4 1 0,-4 1 16,0-2-16,-1-2 0,-7 5 0,-3 0 15,1-1-15,2-3 0,2 0 16,1-1-16,2-1 0,3-1 16,-1 0-16,2-2 0,4-5 0,4-2 15,2-1-15,0 2 16,1-1-16</inkml:trace>
  <inkml:trace contextRef="#ctx0" brushRef="#br1" timeOffset="428300.794">11376 7982 0,'0'0'0,"0"0"0,0 0 15,0 0-15,0 0 0,0 0 16,0 0-16,0 0 0,0 29 16,0-29-16,0 0 0,0 0 0</inkml:trace>
  <inkml:trace contextRef="#ctx0" brushRef="#br1" timeOffset="432055.9472">4227 10406 0,'0'0'0,"2"-6"15,1-2-15,1-2 0,-1-3 0,0 0 16,3-4-16,-3-4 0,0 1 15,-2 0-15,-1 1 0,-1 2 16,-4 1-16,-2 1 0,-2-1 16,-2 2-16,-4 1 0,-4 3 15,-2 2-15,0 2 0,0 0 0,-2 3 16,-2 2-16,-5 3 0,1 2 16,3 5-16,2 0 15,1 2-15,2 3 0,1 1 0,1 1 16,4 2-16,2 1 0,7 1 15,5-1-15,1 1 0,1-2 16,4-1-16,3-1 0,3-2 16,-1-2-16,5 0 0,1-3 15,2 0-15,0-1 0,1-4 16,0-1-16,-1-3 0,1 0 0,3-2 16,0 0-16,-2-4 0,1 0 15,-2-3-15,-2-1 0,1-2 16,-2 0-16,-3-3 0,2 0 15,-3-2-15,-1-1 0,0 2 16,-1 1-16,-1 0 0,1 2 16,-3 0-16,-1 1 0,-2 2 0,-1 0 15,-1 5-15,1 0 16,-3 2-16,0-1 0,0 4 16,4 2-16,-6 1 0,0 2 0,-1 1 15,1 1-15,0 4 0,0 2 16,-4 10-16,0 2 0,0 1 15,-2 1-15,3 3 0,-2 4 16,-2 7-16,3 1 0,-1 2 16,0 2-16,-1 0 0,-2 1 15,-1 12-15,0 1 0,-3-4 0,2-4 16,-3 7-16,-2-2 16,2-4-16,-1-3 0,-2 5 15,1-1-15,-2-9 0,1-7 0,-4-4 16,0-2-16,-1-5 0,1-2 15,4-6-15,-1-4 0,-1-2 16,-2-1-16,-6-3 16,2-2-16,-4-4 0,2-2 0,-5-4 15,-2-2-15,0-4 0,3-1 0,-1-3 16,0-3-16,5 4 0,9 2 16,4 3-16</inkml:trace>
  <inkml:trace contextRef="#ctx0" brushRef="#br1" timeOffset="432455.7798">4949 9861 0,'0'0'0,"0"0"16,0 0-16,-28 21 0,15-9 0,-2 4 15,-4 3-15,-6 7 0,-1 2 16,-6 9-16,2 3 0,2 1 15,-1 2-15,0 9 0,4-1 16,5-2-16,3-2 0,6-2 16,4 1-16,6 6 0,6-2 15,8-6-15,0-1 0,3-6 16,3-5-16,2 0 0,2-1 16,5-5-16,1-4 0,-1-7 15,0-3-15,-10-3 0,-1-2 0,-7-2 16</inkml:trace>
  <inkml:trace contextRef="#ctx0" brushRef="#br1" timeOffset="432822.5397">4971 10209 0,'0'0'15,"0"0"-15,0 0 0,13-19 0,-8 11 0,2 0 16,3 0-16,-2-1 0,2 1 16,1-1-16,2 3 15,0-1-15,2 1 0,0 2 16,2 3-16,-2 2 0,-2 0 0,-1 5 16,2 2-16,-2 2 0,-4 2 15,1 2-15,2 1 0,-3 4 16,1 0-16,0 3 0,0 4 15,1-2-15,-1 0 0,4 6 16,-1 1-16,-2-4 0,0-3 16,-3 0-16,2-2 0,0 0 0,0-4 15,1-1-15,0-1 16,0-4-16,-2-4 0,4-2 0,1-2 16,0-3-16,-3-4 0,-1 1 15,-3 0-15,-1 1 0</inkml:trace>
  <inkml:trace contextRef="#ctx0" brushRef="#br1" timeOffset="433089.544">5475 10162 0,'0'0'0,"0"0"0,0 0 16,-26 10-16,16-7 0,-4 4 0,0 2 15,-4 2-15,1 0 0,-9 6 16,-1 2-16,1 1 0,1 0 16,0 0-16,-4 1 0,-2 3 15,3-4-15,3 1 0,3-1 16,3 1-16,5-2 0,0-2 0,3-2 16,3-3-16,3-3 0,2-3 15,3-2-15,5-1 0,2-2 16,0 1-16,-4-1 0,2 0 15</inkml:trace>
  <inkml:trace contextRef="#ctx0" brushRef="#br1" timeOffset="433272.5461">5670 10346 0,'0'0'0,"0"0"16,25-1-16,-9 0 0,2 1 15,14 0-15,4 0 0,-3 1 16,0-1-16,9 1 0,0-1 15,-3 0-15,-5 0 0,-2-1 16,-3-1-16,-4 1 0,-2-2 0,-5-4 16,-2-6-16,-4 4 15,-2 2-15,0 0 0</inkml:trace>
  <inkml:trace contextRef="#ctx0" brushRef="#br1" timeOffset="433522.0213">5976 10162 0,'0'0'0,"0"0"0,0 0 0,-6 20 16,6-20-16,-8 20 0,4-7 0,-3 2 16,-2 1-16,3 2 15,-4 3-15,1 0 0,2 0 0,-5 4 16,2-1-16,1-1 15,2-4-15,-1 2 0,1-3 0,2-1 16,1-3-16,4-3 0,4-4 16,-2-1-16,0 0 0,2-2 15</inkml:trace>
  <inkml:trace contextRef="#ctx0" brushRef="#br1" timeOffset="433929.2983">6706 10171 0,'0'0'0,"0"0"0,0 0 0,0 0 16,0 0-16,-22 8 0,22-8 16,-26 8-16,26-8 0,-37 16 0,15-6 15,-1 0-15,0 0 0,-2 1 16,-2 2-16,-5 2 0,4 0 15,-1 1-15,1-2 0,0-1 16,2 0-16,-2 1 0,3 1 16,6-3-16,3 0 0,5-2 15,4-2-15,4-1 0,3 0 0,7-2 16,5 2-16,3-3 0,3 1 16,6-1-16,7 0 15,0-1-15,-2-2 0,11 2 0,4 1 16,-3-1-16,-2 2 0,6 0 15,-1 0-15,-7-1 0,-5-2 16,-7-1-16,-5-1 16,-4 0-16,-1 0 0,-7-3 0,-1-2 15,-4 2-15,-2 0 0,-2-3 16,-5-2-16,-2 0 0,-2-2 0,2 3 16,2 0-16,0 2 0</inkml:trace>
  <inkml:trace contextRef="#ctx0" brushRef="#br1" timeOffset="434205.7937">6633 10233 0,'0'0'16,"0"0"-16,0 0 0,0 0 0,0 0 16,4 21-16,-4-21 0,0 22 15,0-22-15,-4 27 0,1-12 16,-1 2-16,-1 0 0,-1 3 15,-3 1-15,0 0 0,0-2 0,-2 8 16,1 1-16,-1-2 16,1-1-16,2-2 0,-1-1 15,1-3-15,1-1 0,1-4 16,0-2-16,2-1 0,1-2 0,-1-5 16,2-3-16,1-3 0,1-3 15,0 2-15,0-1 0,0 1 16</inkml:trace>
  <inkml:trace contextRef="#ctx0" brushRef="#br1" timeOffset="434522.6144">7190 10142 0,'0'0'0,"0"0"15,0 0-15,12 20 0,-12-20 16,14 27-16,-8-8 0,-1 3 16,-1 0-16,-4 11 0,-6-1 15,1 1-15,-2 0 0,-4 8 16,-2-1-16,0-2 0,0-2 0,-5-2 16,-4 1-16,-5 2 0,1-3 15,1-3-15,-1-1 16,4-5-16,0-4 0,2-5 0,1-4 15,2-1-15,4-3 0,1-3 16,3-2-16,4-3 0,0-2 0,4-8 16,4-7-16,-3 3 15,1 3-15,1 2 0</inkml:trace>
  <inkml:trace contextRef="#ctx0" brushRef="#br1" timeOffset="435875.6964">7357 4560 0,'0'0'0,"0"0"0,0 0 16,0 0-16,0 0 0,0 0 0,-22-6 16,22 6-16</inkml:trace>
  <inkml:trace contextRef="#ctx0" brushRef="#br1" timeOffset="437039.5939">7636 10359 0,'0'0'0,"0"0"0,0 0 0,0 0 15,23 7-15,-23-7 0,31 1 16,-31-1-16,45 2 0,-17-2 15,6-1-15,0 0 0,1-1 16,12 1-16,1 0 0,6-1 16,-7-1-16,-7 3 0,-4 2 15,-6-1-15,-6 0 0,-4-1 16</inkml:trace>
  <inkml:trace contextRef="#ctx0" brushRef="#br1" timeOffset="437239.679">7595 10617 0,'0'0'16,"0"0"-16,0 0 0,0 0 0,31 1 16,-31-1-16,44-6 0,-17 2 15,3 2-15,13-2 0,4 1 16,-2-1-16,-2 1 0,13-2 15,3 1-15,-10 1 0,-11 1 16,-6 0-16</inkml:trace>
  <inkml:trace contextRef="#ctx0" brushRef="#br1" timeOffset="437456.2716">8675 10475 0,'0'0'0,"0"0"0,0 0 16,22-7-16,-22 7 0,30-5 15,-8 2-15,2 0 0,2-1 16,11 0-16,4 1 0,-1 1 16,-1 1-16,9 0 0,-2-1 0,-8 1 15,-9-2-15,-4 2 0</inkml:trace>
  <inkml:trace contextRef="#ctx0" brushRef="#br1" timeOffset="438174.4518">9893 10283 0,'0'0'0,"0"0"0,0 0 0,11-19 16,-11 19-16,9-17 0,-5 5 15,-2 0-15,-1 0 0,-3-2 16,-3 0-16,-1 2 0,-2 2 0,-6-5 16,-5 0-16,-1 1 15,-1 3-15,-2 2 0,-1 2 16,-1 2-16,1 1 0,-4 5 16,-1 4-16,5 2 0,2 3 0,1 2 15,0 1-15,3 2 0,4 2 16,2 1-16,2 3 0,3-2 15,3 1-15,4 1 0,3 4 16,1-6-16,2-1 0,4 2 16,2-2-16,2-2 0,2-2 0,2-3 15,3-4-15,-2 0 0,-1-1 16,0-3-16,3-2 16,-2-1-16,-1-1 0,2-5 0,1-1 15,-4-2-15,0-1 0,-2-3 16,0-2-16,-2 0 0,-1 0 15,-1-1-15,-2-2 0,0 1 16,-1 1-16,0-1 0,-1 1 16,-1 1-16,0 3 0,-2 0 15,1 2-15,-1 1 0,0 4 0,-1 0 16,-2 1-16,-1 4 16,1-1-16,-1 3 0,-1 4 15,0 1-15,0 3 0,-1 4 0,1 3 16,-1 1-16,0 1 0,0 6 15,0 5-15,-1 0 0,1 0 16,-2 14-16,-2 4 0,1 0 16,0-2-16,-1 12 0,0 3 15,1-3-15,-1-4 0,-4 13 16,-3 2-16,-2-10 0,-2-6 0,-6 8 16,-1-1-16,3-8 0,3-6 15,-16 14-15,-4-8 16,4-12-16,2-7 0,2-5 0,2-5 15,11-14-15,-2 0 0,-20 0 16,-3-4-16,17-5 0,-2-3 0,-7-5 16,-6-5-16,5 0 15,3-2-15,-2-5 0,0-6 16,9 0-16,9-1 0,4 8 0,3 5 16,2 4-16</inkml:trace>
  <inkml:trace contextRef="#ctx0" brushRef="#br1" timeOffset="438523.243">10535 10050 0,'0'0'0,"0"0"16,0 0-16,0 0 0,-26 11 0,26-11 16,-30 18-16,14-8 15,2 0-15,-4 3 0,-1 3 16,0 1-16,1 1 0,-4 9 0,0 2 16,3-1-16,3 0 0,0 11 15,5 1-15,4-5 0,2-2 16,5 6-16,5 0 15,2-6-15,3-2 0,5-1 0,2-1 16,-1-6-16,-2-2 0,4-3 16,4-1-16,-2-4 0,-1-2 0,-3-2 15,-4-4-15,-2 1 16</inkml:trace>
  <inkml:trace contextRef="#ctx0" brushRef="#br1" timeOffset="438722.3133">10697 10385 0,'0'0'16,"0"0"-16,22 0 0,-6 0 0,0 0 16,10 2-16,1 1 15,1-1-15,-1-2 0,0 0 0,-1 0 16,4 0-16,-4 0 0,-4 0 15,-4 0-15,-4 0 0</inkml:trace>
  <inkml:trace contextRef="#ctx0" brushRef="#br1" timeOffset="439022.2943">11331 10272 0,'0'0'0,"0"0"16,0 0-16,17 19 0,-17-19 16,17 21-16,-4-6 0,1 0 15,-1 0-15,5 8 0,-1 4 16,0-2-16,-2 0 0,2 0 16,0 2-16,3 3 0,-2-2 0,-3 0 15,-2-1-15,0-4 0,-2-1 16,-3-3-16,-1-2 0,-1-3 15,-2-3-15,-1-3 0,0-3 16,-3-5-16,0 0 0,-4-5 16,1-5-16,1 2 0,-1 1 0,1 1 15</inkml:trace>
  <inkml:trace contextRef="#ctx0" brushRef="#br1" timeOffset="439289.4552">11719 10360 0,'0'0'0,"0"0"0,0 0 16,0 0-16,0 0 0,-27 14 15,27-14-15,-25 11 0,25-11 0,-33 16 16,13-6-16,-1 1 16,0 0-16,-3 2 0,-2 2 0,-5 2 15,2 1-15,1-2 0,-1 2 16,2 0-16,2-1 0,-4 1 15,4-1-15,3-3 0,3-2 16,4-2-16,3-2 0,2-2 16,2-3-16,4-3 0,0-2 15,3-3-15,1-1 0,0 2 0,0 0 16,0 0-16</inkml:trace>
  <inkml:trace contextRef="#ctx0" brushRef="#br1" timeOffset="439656.3156">12042 10136 0,'0'0'0,"0"0"16,19 11-16,-8-2 0,0 0 0,2 5 15,3 3-15,3 6 0,1 1 16,0 5-16,0 5 0,1 4 15,-3-2-15,-5 3 0,-3 2 16,-5-2-16,-1-2 0,-8 6 16,-5 0-16,-2-3 0,-3-3 15,-2-1-15,-2-3 0,0-3 0,-1-2 16,-7 6-16,-4-1 16,4-6-16,3-5 0,1-1 15,2-1-15,1-4 0,2-4 0,2-1 16,0-1-16,4-3 0,0-1 15,3-2-15,1-1 0,3-1 16,1-1-16,0 0 0,3-1 16,0 0-16,0 0 0,0 0 15,0 0-15,3-3 0,-3 3 0,0-2 16</inkml:trace>
  <inkml:trace contextRef="#ctx0" brushRef="#br1" timeOffset="456658.2485">12794 11700 0,'0'0'0,"-9"4"0,-4 3 16,0 0-16,0 2 0,-6 8 16,0 4-16,-1 3 0,-1 0 0,-6 9 15,-2 4-15,5-1 0,2 0 16,-3 12-16,3 3 0,4-1 16,2-1-16,3 5 15,1 2-15,1 3 0,3-5 0,5 0 16,3 2-16,2 2 0,1-5 15,4 2-15,2 2 0,2-7 16,2-5-16,8-1 0,5-1 16,0-8-16,-3-6 0,4 3 0,-7-10 15,-6-6-15</inkml:trace>
  <inkml:trace contextRef="#ctx0" brushRef="#br1" timeOffset="457106.0408">12933 12214 0,'0'0'15,"0"0"-15,0 0 0,31-8 0,-17 8 16,4 0-16,4 2 16,2 1-16,3 1 0,8 3 0,0 2 15,-4 0-15,-2 1 0,3 3 16,-4 3-16,-7-3 0,-5 0 16,-9 2-16,-7 0 0,-3-1 15,-5-2-15,-9 2 0,-8-1 16,-2 0-16,-3-1 0,-5 0 15,-5 1-15,2-1 0,1-1 0,-8 2 16,-1 0-16,7 0 16,7-3-16,7 1 15,6 1-15,5-1 0,3 0 0,5-2 16,5-3-16,9 0 0,6 0 16,8-2-16,7-2 0,7-1 15,6-1-15,14 0 0,4 0 16,-4 1-16,-2 2 0,8-2 15,-4-1-15,-14 0 0,-11 0 0,-8 0 16</inkml:trace>
  <inkml:trace contextRef="#ctx0" brushRef="#br1" timeOffset="457291.5486">13550 12600 0,'0'0'0,"0"0"16,0 0-16,0 0 0,0 0 0,4 29 16,-4-29-16,2 19 0,-2-19 0,3 23 15,0-11-15,2-1 16,0 1-16,0-2 0,-1-1 0,-1-2 16</inkml:trace>
  <inkml:trace contextRef="#ctx0" brushRef="#br1" timeOffset="457723.0898">14245 12476 0,'0'0'0,"0"0"0,0 0 0,0 0 15,0 0-15,-29 3 0,29-3 16,-26 6-16,26-6 0,-30 11 16,15-2-16,-2 0 0,2 1 0,1 2 15,2 1 1,2 0-16,3 1 0,2 3 0,5-1 16,2 0-16,4-2 0,5 0 15,5-1-15,4-1 0,3-2 16,3-2-16,1-3 0,6 1 15,-1-1-15,-2-4 0,-2-3 16,-3-6-16,-2-3 16,-4-1-16,-5 0 0,-4-2 15,-2-3-15,-5 0 0,-3-1 0,-5-3 16,-6-2-16,-4-2 0,-1 2 16,-4 0-16,-4 1 0,2 1 15,0 1-15,-7-4 0,-2-1 16,4 1-16,2 3 0,7 5 15,2 3-15,4 3 0</inkml:trace>
  <inkml:trace contextRef="#ctx0" brushRef="#br1" timeOffset="458122.4136">14764 12122 0,'0'0'0,"0"0"0,22 6 16,-7-1-16,-1 4 0,10 7 0,4 5 15,-1-1-15,0 2 0,5 8 16,0 6-16,-5-1 0,-1-3 16,-1 11-16,-4 4 15,-8-2-15,-5-2 0,-6-2 16,-5-2-16,-4 6 0,-3-2 0,-4-4 15,-4-2-15,-3-4 0,-3-4 16,-2-1-16,-3 0 16,-2-3-16,-2-2 0,1-4 0,1-4 15,5-2-15,4-2 0,0-2 16,-1 0-16,4-6 0,0-2 16,0-2-16,0 0 0,5-1 15,2 0-15,1 0 16,2-1-16,4 0 0,2-2 15,4 2-15,3 1 0,-2 0 16,0 0-16,0 1 0</inkml:trace>
  <inkml:trace contextRef="#ctx0" brushRef="#br1" timeOffset="458623.0293">15534 13477 0,'0'0'15,"0"0"-15,0 0 0,0 0 16,0 0-16,0 0 0,-30-8 16,30 8-16,-33-10 0,7 2 15,-7-1-15,-3-1 0,-3-1 0,-20-6 16,-7 0-16,-15-5 0,3 2 16,-27-6-16,-7 0 15,-6-3-15,12 3 0,-56-9 0,-14 1 16,28 6-16,20 4 0,-5 1 15,-4 1-15,19 4 0,12 4 0,-11 2 16,-9 1-16,22 3 0,13 2 16,-6-4-16,-5 0 15,12-3-15,11-2 0,0 6 16,2 2-16,17 4 0,12 2 0,0-2 16,1-1-16,7 2 0,5 4 0,1-3 15,0-2-15,9 0 16,5-2-16,6 5 0,3 3 15,1-1-15,1-2 0,3-2 16,1 2-16,2 0 0</inkml:trace>
  <inkml:trace contextRef="#ctx0" brushRef="#br1" timeOffset="459106.2906">12147 13381 0,'0'0'0,"0"0"0,31 3 15,-15-2-15,3 0 0,19 0 16,11 1-16,2 0 0,2 1 0,25 1 16,11 0-16,12 1 0,-7 0 15,28-1-15,20 2 0,31 1 16,-29 0-16,-1 3 0,-2 2 16,-21-4-16,-13-4 0,12 4 15,8 3-15,-24-2 0,-14-1 0,3 1 16,4 1-16,-14-3 15,-10-1-15,2 0 0,1 2 16,-15-2-16,-11-2 0,3 1 16,1-1-16,-11 1 0,-9-1 0,4-1 15,1-4-15,-7 1 16,-5 1-16,0 3 0,-1 0 16,-2-1-16,-1-2 0,0 2 0,0 2 15,-6 0-15,-4 1 0,-4-1 16,-2 1-16,-2-1 0,-3-1 0,-1-4 15,0 3 1,0-3-16</inkml:trace>
  <inkml:trace contextRef="#ctx0" brushRef="#br1" timeOffset="464736.5409">5222 6272 0,'0'0'0,"0"0"0,0 0 16,0 0-16,0 0 0,0 0 15,0 0-15,-4 26 0,4-26 0,0 0 16</inkml:trace>
  <inkml:trace contextRef="#ctx0" brushRef="#br1" timeOffset="465297.894">6670 11331 0,'0'0'0,"0"0"15,0 0-15,0 0 0,0 0 0,0 0 16,0 0-16,0 0 0,0 0 0,0 0 16,0 0-16,0 0 0,0 0 15,0 0-15,0 0 16,0 0-16,0 0 0,0 0 0,0 0 16,0 0-16</inkml:trace>
  <inkml:trace contextRef="#ctx0" brushRef="#br1" timeOffset="465796.2031">5524 6017 0,'0'0'0,"0"0"0,0 0 16,0 0-16,0 0 0,0 0 0,0 0 15,8 19-15,-8-19 0,7 23 16,-7-23-16,4 26 0,-4-26 0,5 21 16</inkml:trace>
  <inkml:trace contextRef="#ctx0" brushRef="#br1" timeOffset="466242.6674">6545 11093 0,'0'0'16,"0"0"-16,0 0 0,0 0 16,0 0-16,0 0 0,0 0 0,0 0 15,0 0-15,0 0 0,0 0 16,0 0-16,0 0 0,0 0 15,0 0-15,0 0 0,0 0 16,0 0-16,0 0 0,11-21 16</inkml:trace>
  <inkml:trace contextRef="#ctx0" brushRef="#br1" timeOffset="466653.9684">5842 6028 0,'0'0'0,"0"0"0,0 0 16,0 0-16,0 0 0,0 0 15,15 28-15,-15-28 0,0 0 0,12 24 16</inkml:trace>
  <inkml:trace contextRef="#ctx0" brushRef="#br1" timeOffset="467085.8308">7023 10902 0,'0'0'0,"0"0"16,0 0-16,0 0 0,0 0 16,0 0-16,0 0 0,6 28 0,-6-28 15,0 0-15,4 20 0,-4-20 16,0 0-16,0 0 0</inkml:trace>
  <inkml:trace contextRef="#ctx0" brushRef="#br1" timeOffset="469740.3254">3660 13329 0,'0'0'16,"7"-8"-16,-1-5 0,0-1 16,2-1-16,0-7 0,1-3 15,-2-1-15,1-1 0,-1-6 16,-2 2-16,0 0 0,-2 2 0,-3-1 16,0 1-16,-3 2 0,-2 2 15,-3 2-15,-1 0 0,-5 3 16,-1 3-16,-3 2 0,-1 3 15,-3 4-15,1 2 0,-5 5 16,-9 3 0,3 7-16,0 5 0,4 0 0,2 1 15,-2 7-15,-2 0 0,7 4 0,4 2 16,3 0-16,2 1 16,5 2-16,4 3 0,4-4 0,1-2 15,3 0-15,4-2 0,3-1 16,3-1-16,1-2 0,2-2 15,0-1-15,3-3 0,-2-3 16,1-5-16,4-2 0,0-2 16,0-3-16,0-2 0,-2-4 15,-1-2-15,0-2 0,0 1 16,-1-3-16,1-3 16,-2-2-16,-2-1 0,-2 0 0,-1-2 15,-2 0-15,-1 1 0,-1-2 16,0 0-1,-4 3-15,1 1 0,0 2 0,-1 4 0,0 4 16,-3 5-16,1 1 16,1-1-16,-3 5 0,1 4 15,-1 4-15,0 1 0,-1 4 16,1 4-16,-3 0 0,1 1 0,-3 14 16,0 7-16,-2 0 0,-3-1 15,-2 2-15,-1 3 0,-5 10 16,3 2-16,-3 10 0,0-1 15,0-7-15,1-5 0,-7 9 16,-1 0-16,1-8 0,-1-5 0,3-1 16,1 1-16,1-11 15,-2-6-15,-13 11 0,-3-6 16,19-16-16,0-5 0,-15 2 16,0-7-16,10-9 0,-3-2 0,-7-2 15,-5-2-15,2-5 0,1-4 16,2-5-16,1-4 0,4-6 15,7-4-15,7 9 16,3 5-16,3 4 0</inkml:trace>
  <inkml:trace contextRef="#ctx0" brushRef="#br1" timeOffset="470106.31">4268 12668 0,'0'0'0,"0"0"0,0 0 15,0 0-15,0 0 0,-24 19 0,24-19 16,-25 28-16,10-9 15,-4 6-15,-2 5 0,2 0 0,2 0 16,-5 12-16,-3 3 0,0 9 16,3-3-16,2 10 15,5-1-15,2 0 0,7-2 0,3 6 16,6-6-16,3-5 0,4-6 16,2-3-16,2-3 0,0-3 0,0-3 15,5-3-15,2-6 16,-2-11-16,1-5 0,-5-3 0,-3-2 15,-4-1-15</inkml:trace>
  <inkml:trace contextRef="#ctx0" brushRef="#br1" timeOffset="470423.1822">4320 13023 0,'0'0'0,"0"0"0,0 0 16,0 0-16,0 0 0,29-4 16,-29 4-16,19 6 0,-19-6 0,29 18 15,-14-3-15,-1 0 16,2 0-16,-1 4 0,1 4 16,-1 5-16,0 0 0,0 2 15,-1 2-15,-1 7 0,-3-1 0,0 0 16,-2 0-16,-1-4 0,-4-1 15,0-4-15,-3-1 0,3-2 16,-1-2-16,0 0 0,0-4 16,-2-7-16,0-4 0,2-4 15,3-5-15,1-1 0,1-2 0,-3 1 16,1 1-16,-2-1 0</inkml:trace>
  <inkml:trace contextRef="#ctx0" brushRef="#br1" timeOffset="470672.9031">4692 13068 0,'0'0'0,"0"0"0,0 0 16,-18 12-16,18-12 0,-24 18 0,9-6 15,-2 2-15,1 2 0,-5 1 16,1 1-16,-8 5 0,3-1 0,2 0 15,1 0-15,-4 6 16,4 0-16,0-2 0,4-3 16,2-3-16,3-4 0,3-1 15,2-2-15,4-3 0,2-3 0,0-2 16,2-1-16,-2 0 0</inkml:trace>
  <inkml:trace contextRef="#ctx0" brushRef="#br1" timeOffset="470856.7806">4839 13308 0,'0'0'0,"0"0"0,22 0 15,-6 0-15,4 0 0,5 1 0,5 1 16,9-1-16,-2 2 0,11-2 16,-3 2-16,-3-1 0,-5-1 15,0-1-15,-2-1 16,-5-1-16,-6-1 0,-1 2 0,-5-2 15,-3 2-15</inkml:trace>
  <inkml:trace contextRef="#ctx0" brushRef="#br1" timeOffset="471096.056">5226 13078 0,'0'0'0,"0"0"15,0 0-15,-11 16 0,11-16 16,-11 19-16,3-6 0,-1 2 16,-1 2-16,-3 2 0,-3 1 15,-2 5-15,0 0 0,2 0 16,-1 2-16,2-3 0,1 0 0,-1 2 16,-3-4-16,5-2 15,3-1-15,7-6 0,3-3 16,3-5-16,3-2 0,0 0 0,-2-1 15,-1 0-15</inkml:trace>
  <inkml:trace contextRef="#ctx0" brushRef="#br1" timeOffset="471474.7963">5844 13189 0,'0'0'0,"0"0"0,0 0 0,0 0 15,0 0-15,0 0 0,0 0 16,-25 8-16,25-8 0,-36 11 16,16-5-16,-4 2 0,-1 0 15,1 1-15,-2 0 0,2 2 0,0-1 16,-5 4-16,4 0 16,2-2-16,2 0 0,3 0 15,5-1-15,3 2 0,2-1 0,7 1 16,4 0-16,3-1 0,2-2 15,5 0-15,6-1 0,3-1 16,3 0-16,8 2 0,-1-1 16,0-2-16,2-1 0,-2 1 15,-2-1-15,-2-2 0,-1-2 0,-5 0 16,-4-1-16,-2 0 16,-1 0-16,-3-4 0,-3-2 0,-5-1 15,-4-1-15,-4-1 16,-4-3-16,0-3 0,2 1 0,-4-1 15,4 3-15,0 2 0</inkml:trace>
  <inkml:trace contextRef="#ctx0" brushRef="#br1" timeOffset="471722.6053">5755 13227 0,'0'0'16,"0"0"-16,0 0 0,0 0 0,-1 27 15,1-27-15,-5 21 0,5-21 16,-6 30-16,2-11 0,-2 1 16,0 1-16,0-1 0,-1 8 15,-2-1-15,3-1 0,-1 0 16,-1-2-16,2-2 0,-1-2 16,0-2-16,2 0 0,0-1 15,2-3-15,0-2 0,0-5 16,-2-5-16,2-1 0,1 1 0,-1 0 15</inkml:trace>
  <inkml:trace contextRef="#ctx0" brushRef="#br1" timeOffset="472039.2816">6313 13103 0,'0'0'0,"0"0"0,0 0 0,10 25 15,-5-13-15,1 5 0,-3 4 16,1 0-16,0 2 0,-2 9 0,-1 2 16,-2-1-16,-2 0 0,-4 7 15,-2 0-15,-2-4 0,-1-3 16,-2 0-16,-3-1 0,-2 3 15,1-4-15,1-4 16,-1-4-16,4-3 0,0-4 0,2-6 16,2-2-16,2-7 15,2-4-15,2 0 0,0 0 16,0 2-16</inkml:trace>
  <inkml:trace contextRef="#ctx0" brushRef="#br1" timeOffset="472206.8142">6684 13283 0,'0'0'0,"11"1"0,8 1 15,5 0-15,3 1 0,9 2 16,2-1-16,0 3 0,0 2 0,3 0 16,-5 0-16,-5 1 0,-5-2 15,-1 0-15,-5-2 0,-3 0 16</inkml:trace>
  <inkml:trace contextRef="#ctx0" brushRef="#br1" timeOffset="472339.4443">6638 13631 0,'0'0'16,"0"0"-16,29 8 15,-5-3-15,3 3 0,19 2 0,3 1 16,3 1-16,-10-3 0,-8-1 15</inkml:trace>
  <inkml:trace contextRef="#ctx0" brushRef="#br1" timeOffset="473073.4963">8006 13307 0,'0'0'0,"0"0"16,0 0-16,-4-20 0,4 20 15,-7-18-15,1 8 0,-2-1 0,-2 1 16,-5 2-16,-2-1 0,-7 0 16,-1 2-16,-2 4 0,-3 1 15,0 0-15,2 2 0,0 3 16,3 1-16,-6 6 0,1 5 15,5 2-15,3 1 16,3 0-16,6 0 0,3 2 0,4 3 16,3-2-16,6 0 0,2-2 15,3-1-15,2-1 16,2-3-16,3 0 0,1-3 0,0-3 16,0-2-16,3-3 0,-1-5 15,-1 0-15,0-2 0,2-3 16,2-2-16,-2-2 0,0 0 0,0-4 15,-2-2 1,-1 0-16,-3 0 0,-1-1 0,-2 0 16,-1 2-16,-1 0 0,-2 1 15,0 0-15,-2 2 0,2 2 0,-3 3 16,-2 2-16,0 2 0,0 1 16,-1 3-16,-1 5 0,-1 0 15,0 4-15,-3 3 0,0 2 16,-1 3-16,0 2 0,-1 5 15,-1 3-15,1 3 0,0 1 0,-3 11 16,0 4-16,-1 1 0,1 0 16,-3 12-16,0 2 0,2-2 15,0 0-15,-2 11 0,1 0 16,-7-7-16,-1-6 0,-2 10 16,1 1-16,3-9 0,2-5 15,-1-5-15,2-2 0,-2-1 16,-2-4-16,-6 4 0,-4-8 15,12-18-15,-3-1 0,3-5 16,3-3-16,1-4 0,0-1 0,-9-6 16,-6-2-16,-1-6 0,-3-5 15,-8-7-15,-9-7 0,1-2 16,-1-2-16,4-3 0,2-5 16,1-1-16,5 1 0,11 11 15,6 8-15,8 7 0</inkml:trace>
  <inkml:trace contextRef="#ctx0" brushRef="#br1" timeOffset="473784.7025">8169 6285 0,'0'0'0,"0"0"15,0 0-15,0 0 0,0 0 0,0 0 16,0 0-16,0 0 0</inkml:trace>
  <inkml:trace contextRef="#ctx0" brushRef="#br1" timeOffset="474163.4014">4589 5653 0,'0'0'0,"0"0"0,0 0 15,0 0-15,0 0 0,0 0 0,0 0 16,0 0-16</inkml:trace>
  <inkml:trace contextRef="#ctx0" brushRef="#br1" timeOffset="475063.7358">8559 13017 0,'0'0'0,"0"0"0,0 0 16,-22 8-16,22-8 0,-24 19 0,8-4 16,-3 3-16,-1 2 15,-2 4-15,-1 3 0,-7 7 16,4-1-16,-7 11 0,1 0 0,-4 10 15,3-2-15,5 1 0,3 0 16,4 0-16,4 1 0,1 5 16,4-4-16,4-5 0,5-4 15,3 0-15,3 1 0,7-1 16,2-6-16,8-4 0,7-4 16,-1-5-16,2-4 0,-8-8 15,-6-2-15,-3-6 0</inkml:trace>
  <inkml:trace contextRef="#ctx0" brushRef="#br1" timeOffset="475442.6812">8460 13473 0,'0'0'0,"0"0"15,0 0-15,21-3 0,-21 3 0,27 1 16,-27-1-16,34 5 16,-12-1-16,0 2 0,1 2 15,-1 0-15,-1 1 0,2 6 16,-4 0-16,-4-1 0,-4-1 0,-4-1 16,-5 2-16,-4-3 0,-5 2 15,-6-2-15,-7 1 0,-1-1 16,-2-1-16,-9 4 0,-3-1 15,4-1-15,2 1 0,3-1 16,1 0-16,3-1 0,2-2 0,3 1 16,5 0-16,4 0 0,6-1 15,7 0-15,6 0 0,7-1 16,8 2-16,7-3 16,5-1-16,3-1 0,1-2 0,-2 0 15,-9-1-15,-7 1 0</inkml:trace>
  <inkml:trace contextRef="#ctx0" brushRef="#br1" timeOffset="475656.5487">8982 13653 0,'0'0'0,"0"0"0,0 0 0,35 7 16,-35-7-16,41 10 15,-13-4-15,3 1 0,1-1 0,9 3 16,6 2-16,-2-1 0,-5-1 16,7-1-16,-4-3 15,-15-2-15,-5 0 0,-4 0 16</inkml:trace>
  <inkml:trace contextRef="#ctx0" brushRef="#br1" timeOffset="475923.1755">9756 13623 0,'0'0'0,"0"0"16,0 0-16,15 13 0,-15-13 0,17 21 16,-5-4-16,0 2 0,0 0 15,9 13-15,3 4 16,-1-1-16,-1 0 0,3 6 0,-3-1 15,-4-3-15,-1-1 0,0 3 16,-3-4 0,-3-4-16,-2-2 0,-4-8 15,-2-4-15,-1-7 0,-4-5 16,0-5-16,0-2 0,0 0 0,2 2 16,-2-3-16</inkml:trace>
  <inkml:trace contextRef="#ctx0" brushRef="#br1" timeOffset="476206.1712">10180 13737 0,'0'0'0,"0"0"0,0 0 16,0 0-16,0 0 0,0 0 15,0 0-15,-24 21 0,24-21 16,-29 15-16,29-15 0,-36 20 0,15-7 15,-2 0-15,-2 2 16,0-2-16,-1 2 0,-9 3 0,1 1 16,2 0-16,4-1 0,-7 6 15,3 0 1,5-4-16,3-3 0,3-3 0,3-1 0,4-3 16,2-2-16,4-2 0,3-3 15,5-3-15,0 0 0,3-2 16,-3 2-16,2-2 0</inkml:trace>
  <inkml:trace contextRef="#ctx0" brushRef="#br1" timeOffset="476590.2896">10319 13526 0,'0'0'0,"0"0"0,0 0 16,26 25-16,-12-14 0,1 4 0,3 5 16,4 9-16,0 2 0,0 2 15,-1 4-15,3 9 0,-2 2 0,-4-1 16,-4 1-16,-2 6 0,-2-5 16,-10-2-16,-8 0 15,-1-3-15,-2-5 0,-6 6 16,-3-3-16,-3-8 0,-3-6 0,0-2 15,2-1-15,1-2 0,1-2 16,-3-2-16,-1 1 0,4-4 16,2-1-16,4-5 0,2-1 15,6-3-15,1-2 0,1 0 16,2 0-16,1-3 16,0-1-16,3 0 0,2-5 0,1-1 15,1-4-15,0 3 0,-1 1 16,-1 0-16</inkml:trace>
  <inkml:trace contextRef="#ctx0" brushRef="#br1" timeOffset="476746.0623">10962 14485 0,'0'0'0,"0"0"0,0 0 15,0 0-15,0 0 0,0 0 0,0 0 16,0 0-16,0 0 0,0 0 16</inkml:trace>
  <inkml:trace contextRef="#ctx0" brushRef="#br1" timeOffset="481401.5873">9285 14221 0,'0'0'0,"0"0"0,0 0 16,0 0-16,0 0 0,0 0 0,0 0 15,0 0-15,0 0 0,0 0 16,0 0-16,0 0 0,-27 10 16,27-10-16,0 0 0,-23 8 15,23-8-15,0 0 0,-26 6 16,26-6-16</inkml:trace>
  <inkml:trace contextRef="#ctx0" brushRef="#br1" timeOffset="481989.8485">3465 14296 0,'0'0'0,"0"0"0,0 0 15,0 0-15,0 0 0,0 0 16,0 0-16,0 0 0,12-20 0,-12 20 16,0 0-16,0 0 0,0 0 15,3-24-15,-3 24 0,0 0 16,-3-19-16,3 19 0,0 0 16,-12-19-16,8 12 0,-2-1 15,1 0-15,0 0 0,-3 1 0,2 1 16,-2-2-16,1 1 0,2-1 15,-2 2-15,1 0 0,2 1 16</inkml:trace>
  <inkml:trace contextRef="#ctx0" brushRef="#br1" timeOffset="484656.9304">12774 14139 0,'0'0'0,"0"0"0,0 0 16,0 0-16,0 0 0,0 0 0,26 15 15,-26-15-15,25 21 0,-10-6 16,2 3-16,0 2 0,1 3 16,7 10-16,3 2 0,-1 1 15,-2 0-15,5 14 0,-2 4 16,0-4-16,-2-2 0,3 11 16,-3 1-16,-4-4 0,-3-4 15,-2 8-15,-4-1 0,-3-8 0,-3-5 16,-3 3-16,-1-4 0,-2-9 15,-1-8-15,-2-3 0,-1-1 16,0-10-16,-2-4 0,0-5 16,-2-5-16,-1-3 0,-1-4 0,3 2 15,0 0-15,2 3 0</inkml:trace>
  <inkml:trace contextRef="#ctx0" brushRef="#br1" timeOffset="484990.3491">13372 14384 0,'0'0'15,"0"0"-15,0 0 0,0 0 0,-15 18 16,15-18-16,-15 22 0,6-7 15,0 1-15,-3 3 0,-3 2 16,-3 2-16,-1-1 0,-6 8 16,-1 0-16,-2-1 0,0 0 15,-5 6-15,1-2 0,5-4 16,4-3-16,-3 4 0,2-1 16,2-3-16,3-3 0,2-2 15,1-2-15,5-7 0,1-4 0,3-2 16,0-4-16,1-1 0,2-3 15,1 1-15,-1 0 0,2 0 16</inkml:trace>
  <inkml:trace contextRef="#ctx0" brushRef="#br1" timeOffset="485239.8942">13647 14564 0,'0'0'0,"0"0"16,23 0-16,-6 0 0,2 1 0,13 0 15,7 2-15,1 1 0,0 0 16,11 2-16,0 2 16,-2-1-16,-3 1 0,5 2 15,-4 1-15,-7-2 0,-7-2 0,-1 1 16,-6-1-16,-10-2 0,-5 0 15,-3-1-15,-2 0 0,0-1 16</inkml:trace>
  <inkml:trace contextRef="#ctx0" brushRef="#br1" timeOffset="485456.2948">13740 14793 0,'0'0'0,"0"0"16,0 0-16,0 0 0,0 0 0,0 0 15,25 6-15,-25-6 0,32 9 16,-12-3-16,3 0 0,2 0 16,1 0-16,3 0 0,0-1 15,11 3-15,1 0 0,-3 1 16,0-1-16,5 3 0,-3-1 0,-3 0 16,-2-1-16,-5-3 0,-3-1 15,-6-2-15,-4 0 0,-2 0 16</inkml:trace>
  <inkml:trace contextRef="#ctx0" brushRef="#br1" timeOffset="486725.569">14972 14447 0,'0'0'0,"0"0"0,0 0 15,26-3-15,-15 3 0,4 3 16,5 2-16,2 2 0,1 1 0,9 5 15,1 2-15,-1 2 0,-1 0 0,5 8 16,-5 3-16,-1-1 16,-2 0-16,-6 2 0,-6 0 15,-3-1-15,-6-3 0,-3 2 16,-7-4-16,-2-2 0,-3 0 0,-7-2 16,-6-1-16,-5-3 0,-1-1 15,-4-4-15,-1-2 0,-1-2 16,0-1-16,0-3 0,1-3 15,-1-1-15,-1 1 0,3-3 16,2-1-16,4 0 0,3-1 16,1-1-16,1 0 0,4 0 15,4 0-15,3 2 0,3 0 16,4 1-16,1 0 16,5 2-16,5 1 0,0 0 0,-1 1 15,4 2-15,4-1 0,-2 2 16,3 2-16,5 4 0,0 2 15,1 3-15,2 3 0,5 6 16,3 5 0,-1 4-16,-2 2 0,-5-5 0,-3-2 15,0 10-15,-2 6 16,-8-5-16,-6-6 0,-7-3 0,-7-2 16,-2-2-16,-1-2 0,-8 0 15,-6-1-15,0-4 0,-1-3 16,-1-2-16,-3-2 0,-2-1 15,-2-1-15,0-4 0,0 0 16,0-4-16,1-1 0,1 1 16,3 2-16,0-2 0,3 1 0,-1-2 15,1-2-15,2 2 0,3 0 16,4-1-16,3-1 0,1 0 16,3 1-16,3-1 0,1 1 15,2 1-15,-1-1 0,2 0 16,0 1-16,3 0 0,-2 0 15,2 0-15,-3 2 0,3-2 0</inkml:trace>
  <inkml:trace contextRef="#ctx0" brushRef="#br1" timeOffset="487856.9862">12482 15295 0,'0'0'0,"0"0"16,0 0-16,20 16 0,-20-16 0,29 21 16,-11-3-16,3 0 0,3 0 15,11 10-15,2 6 16,11 5-16,-2-3 0,16 9 0,4 0 15,-7-4-15,-5-2 0,17 10 16,4 3-16,3-2 0,-7-8 16,37 18-16,-6-6 0,-14-11 15,-9-9-15,4-5 0,6-2 16,-12-5-16,-8-1 0,11-4 16,6-2-16,-8-5 0,-5-2 0,5-5 15,4-2-15,-6-2 0,-5-1 16,6-6-16,4-6 0,-10-1 15,-8-2-15,4-4 0,1-4 16,-4-1-16,-1-1 0,1-6 16,1-4-16,-10 4 0,-7 3 0,3-14 15,2-8-15,-10 5 16,-6 0-16,1-4 0,-1-5 16,-7-1-16,-6 2 0,0-9 15,-2-5-15,-6 8 0,-3 6 0,-3-5 16,-2-5-16,-7 4 0,-4 1 15,-9-8-15,-6-5 0,0 4 16,0 3-16,-5-6 0,-4-1 16,-6 3-16,-4 3 0,-9-1 15,-3-2-15,0 6 0,1 3 0,-14-3 16,-7-1-16,2 7 16,5 2-16,-9-2 0,-3-2 15,1 9-15,2 6 0,-12 1 0,-6 0 16,4 3-16,2 2 0,-9 5 15,-8 3-15,11 6 0,6 5 16,-6 3-16,-5 3 0,6 0 16,4 2-16,-5 4 0,-4 4 15,4 5-15,2 4 0,-12 6 16,-8 6-16,23-2 0,17-2 16,0 4-16,-1 2 0,1 5 15,1 4-15,-2 4 0,-2 1 16,7 3-16,6 1 0,5 6 15,3 4-15,0-1 0,0-1 0,6 4 16,5 1-16,3 0 0,3-2 16,2 6-16,1 4 0,8 3 15,7 1-15,4 4 0,3 2 16,2-7-16,0-5 0,8 5 16,3 5-16,2-3 0,0-1 0,1 3 15,2 3-15,5-5 16,6-4-16,5 0 0,4 1 15,-6-4-15,-3-2 0,3-1 16,2-1-16,2-5 0,2-4 0,-2 5 16,-1 3-16,0-6 0,2-4 15,2-4-15,2-3 0,-8-5 16,-8-3-16,0-5 0,-3-3 16,-1-1-16,-3 0 0,3-4 15,2-1-15,-2-6 0,-3-3 0,-8-4 16,-5-2-1,2 3-15,-2-3 0,2 3 0</inkml:trace>
  <inkml:trace contextRef="#ctx0" brushRef="#br1" timeOffset="509424.6551">18312 4803 0,'0'0'0,"0"0"16,0 0-16,0 0 0,0 0 0,0 0 15,0 0-15,25-7 0,-25 7 16,35-7-16,-10 4 0,1-1 15,3 0-15,5 0 0,6 0 16,10-1-16,0 0 0,18 1 16,5-2-16,-3 3 0,-4-2 15,16 1-15,3 1 0,7 0 0,-8 2 16,13-1-16,-1-1 16,-10 1-16,-7-2 0,34 3 0,-8 3 15,-17 3-15,-9 0 0,-7 0 16,-3-1-16,-13-2 0,-9-1 15,3 3-15,1-1 0,-12 3 16,-7-2-16,-3 3 0,-2 0 16,-6 1-16,-4 3 0,-5 4 15,-3 4-15,-14-4 0,-10-4 0,9-8 16,0-2-16,3 2 0</inkml:trace>
  <inkml:trace contextRef="#ctx0" brushRef="#br1" timeOffset="509907.2135">18213 6441 0,'0'0'0,"13"-2"0,2 0 15,5 0-15,3 1 0,19-4 0,10 0 16,14-2-16,3-1 0,20-1 15,5 2-15,10-1 0,-3-2 16,21 0-16,4 2 0,31-2 16,-23 2-16,-11 4 0,-7-1 15,-12 3-15,-9 0 0,2 0 0,0-2 16,-14 3-16,-10 1 0,-3 0 16,-1 1-16,-13 0 0,-7 0 15,-9-1-15,-3-1 0,-12 1 16,-7 2-16,-7 0 0,-6 1 15,-3-2-15,-2-1 0,-1-4 16,1 0-16,-4 3 0,-4 2 0,-6 6 16,-7 3-16,8-3 0,3-2 15,2-2-15</inkml:trace>
  <inkml:trace contextRef="#ctx0" brushRef="#br1" timeOffset="526787.3855">19263 6744 0,'0'0'16,"0"0"-16,0 0 0,0 0 0,0 0 16,0 0-16,0 0 15,18-10-15,-18 10 0,0 0 0,0 0 16,0 0-16,0 0 0,0 0 15,0 0-15,0 0 0,20-3 16,-20 3-16,0 0 0,0 0 16,0 0-16,0 0 0,17 7 15,-12-7-15,-1 0 0,0 0 16,-1 0-16,0 0 0</inkml:trace>
  <inkml:trace contextRef="#ctx0" brushRef="#br1" timeOffset="527242.5801">18855 4126 0,'0'0'0,"0"0"0,0 0 15,0 0-15,0 0 0,0 0 0,0 0 16,0 0-16,0 0 0,0 0 15,0 0-15,0 0 0,0 0 0,0 0 16,0 0-16,-11 17 16</inkml:trace>
  <inkml:trace contextRef="#ctx0" brushRef="#br1" timeOffset="528410.5291">19590 6603 0,'0'0'0,"0"0"15,0 0-15,0 0 0,0 0 0,0 0 16,0 0-16,0 0 15,0 0-15,0 0 0,0 0 16,0 0-16,0 0 0,0 0 16,0 0-16,0 0 0,0 0 0,0 0 15,0 0-15,0 0 0,0 0 16,0 0-16,0 0 16,0 0-16,0 0 0,0 0 0,0 0 15,0 0-15,0 0 0,0 0 16,0 0-16,0 0 0,0 0 15,0 0-15,0 0 0,0 0 16,0 0-16,0 0 0,0 0 16,0 0-16,0 0 0,0 0 15,0 0-15,0 0 0,0 0 0,0 0 16,0 0-16,0 0 0,0 0 16,0 0-16,0 0 0,0 0 15,0 0-15,0 0 0,0 0 16,0 0-16,0 0 0,0 0 15,0 0-15,0 0 0,0 0 16,0 0-16,0 0 0,0 0 16,0 0-16,0 0 0,0 0 15,15-19-15,-15 19 0,0 0 0,0 0 16,0-24-16</inkml:trace>
  <inkml:trace contextRef="#ctx0" brushRef="#br1" timeOffset="529009.7032">18996 4595 0,'0'0'16,"0"0"-16,0 0 0,0 0 16,0 0-16,0 0 0,0 0 0,0 0 15,0 0-15,0 0 0,0 0 16,0 0-16,0 0 0,0 0 15,0 0-15,0 0 0,0 0 16,0 0-16,15-21 0,-15 21 0,0 0 16,0 0-16</inkml:trace>
  <inkml:trace contextRef="#ctx0" brushRef="#br1" timeOffset="529205.1485">19025 4620 0,'0'0'16,"0"0"-16,0 0 0,0 0 15,0 0-15,0 0 0,0 0 16,0 0-16,0 0 0,0 0 16,0 0-16,0 0 0,0 0 0,0 0 15,0 0-15,0 0 0,0 0 0,0 0 16</inkml:trace>
  <inkml:trace contextRef="#ctx0" brushRef="#br1" timeOffset="529404.2307">19028 4698 0,'0'0'0,"0"0"0,0 0 0,0 0 16,0 0-16,0 0 0,0 0 15,0 0-15,0 0 0,0 0 16,0 0-16,0 0 0,0 0 16,0 0-16,0 0 0,0 0 15,-16-17-15,16 17 0,0 0 0,0 0 16</inkml:trace>
  <inkml:trace contextRef="#ctx0" brushRef="#br1" timeOffset="537840.9438">17448 8136 0,'0'0'15,"0"0"-15,0 0 0,26-4 0,-26 4 0,35-3 16,-8-1-16,11-1 16,5 0-16,7 2 0,4 1 15,15-1-15,3 0 0,16 0 16,0-2-16,13 2 0,-4 2 0,12-1 16,-3 1-16,-3 2 0,-1 2 15,39 3-15,-14-3 0,-19-2 16,-13-3-16,-6 1 0,-4 1 15,-10-3-15,-8 1 0,-6 2 16,-6 1-16,-8 2 0,-5-2 0,-4 0 16,-3-1-16,-10-2 15,-6-3-15,-7 0 0,-5-1 16,-2 4-16,1 2 0,-2 1 16,0-1-16,-4 0 0,0 0 0,2 6 15,-1 1-15,-4 1 0,-1 0 16,1-3-16,1-1 0,-1-1 15</inkml:trace>
  <inkml:trace contextRef="#ctx0" brushRef="#br1" timeOffset="538585.5401">23970 8134 0,'0'0'0,"0"0"16,0 0-16,0 0 0,0 0 15,0 0-15,-5 24 0,5-24 16,0 0-16,0 0 0</inkml:trace>
  <inkml:trace contextRef="#ctx0" brushRef="#br1" timeOffset="539790.5363">19596 6888 0,'0'0'0,"-2"-7"16,-3-2-16,-3 1 0,-2-3 0,-11-5 16,-8-3-16,-4 0 15,-5 0-15,-20-4 0,-6 0 16,-14-1-16,-1 3 0,-26 3 16,-9 2-16,-7 7 0,8 6 0,-52 4 15,14 4-15,21 8 0,14 7 16,1 5-16,-1 4 0,18 3 15,11 0-15,2 6 0,1 3 16,12 2-16,8 0 0,2 10 16,0 5-16,8-5 0,6-2 0,10 8 15,6 5-15,5-3 0,4-3 16,11-4-16,8-1 16,5-4-16,4-2 0,13 6 0,7 2 15,3-3-15,2-4 0,13 2 16,10 1-16,-1-7 0,4-5 15,14 0-15,12 0 0,-2-5 16,0-3-16,11-2 0,9-1 16,-5-9-16,-3-8 0,8-2 15,6-1-15,-7-5 0,-3-2 0,9-4 16,5-6-16,-10 2 0,-7 1 16,4-9-16,3-5 0,-9-3 15,-8-2-15,3-5 0,2-4 16,-13-1-16,-8 2 0,-1-7 15,-1-3-15,-12 2 0,-8 2 0,-3-9 16,-1-5-16,-11 2 16,-7 3-16,-6-2 0,-2-2 15,-7 2-15,-2 1 0,-10-3 16,-9-5-16,-2 4 0,-3 1 0,-15-2 16,-11 0-16,-1 5 0,-1 4 15,-7-2-15,-5-3 0,1 8 16,0 3-16,-13 3 0,-7 0 15,4 7-15,5 4 0,-6 4 16,-4 2-16,10 8 0,7 3 0,-1 7 16,-1 4-16,13 2 0,9 2 15,2 3-15,3 2 16,11-5-16,7-1 0,6-1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4ADC0-11CC-4EA5-ACE4-DC0E077CB911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1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7D86-C1F2-486F-B90B-77E8931D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3185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15" y="246373"/>
            <a:ext cx="706585" cy="5025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778231"/>
            <a:ext cx="12192000" cy="607976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10017" r="21706" b="11554"/>
          <a:stretch>
            <a:fillRect/>
          </a:stretch>
        </p:blipFill>
        <p:spPr bwMode="auto">
          <a:xfrm>
            <a:off x="7697470" y="45085"/>
            <a:ext cx="983615" cy="9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微信图片_201811291814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895" b="11678"/>
          <a:stretch>
            <a:fillRect/>
          </a:stretch>
        </p:blipFill>
        <p:spPr>
          <a:xfrm>
            <a:off x="8549005" y="135890"/>
            <a:ext cx="3519170" cy="78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4074E6-B1C6-4874-A86C-8CF1FA38C332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2C2098-12C4-414F-8C26-86CA9D32BF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81610" y="1179195"/>
            <a:ext cx="11813166" cy="53829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customXml" Target="../ink/ink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21YLALSXL2-19.TI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__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28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1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0.bin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9.emf"/><Relationship Id="rId9" Type="http://schemas.openxmlformats.org/officeDocument/2006/relationships/image" Target="NULL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__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8C7A1C-C553-44AB-AD19-8539F8BBD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3232597" y="2511380"/>
            <a:ext cx="707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第三节   函数的奇偶性和周期性</a:t>
            </a:r>
          </a:p>
        </p:txBody>
      </p:sp>
    </p:spTree>
    <p:extLst>
      <p:ext uri="{BB962C8B-B14F-4D97-AF65-F5344CB8AC3E}">
        <p14:creationId xmlns:p14="http://schemas.microsoft.com/office/powerpoint/2010/main" val="2048074768"/>
      </p:ext>
    </p:extLst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3EF462AB-555F-3B61-7005-F57D1A026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55489"/>
              </p:ext>
            </p:extLst>
          </p:nvPr>
        </p:nvGraphicFramePr>
        <p:xfrm>
          <a:off x="528320" y="1204754"/>
          <a:ext cx="9925050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3" imgW="10254335" imgH="2375845" progId="Word.Document.8">
                  <p:embed/>
                </p:oleObj>
              </mc:Choice>
              <mc:Fallback>
                <p:oleObj name="Document" r:id="rId3" imgW="10254335" imgH="2375845" progId="Word.Documen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" y="1204754"/>
                        <a:ext cx="9925050" cy="229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9267605-2EE4-E8B5-12FE-29310D73C88D}"/>
              </a:ext>
            </a:extLst>
          </p:cNvPr>
          <p:cNvSpPr txBox="1"/>
          <p:nvPr/>
        </p:nvSpPr>
        <p:spPr>
          <a:xfrm>
            <a:off x="436880" y="201533"/>
            <a:ext cx="278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角度</a:t>
            </a:r>
            <a:r>
              <a:rPr lang="en-US" altLang="zh-CN" sz="2800" dirty="0"/>
              <a:t>2 </a:t>
            </a:r>
            <a:r>
              <a:rPr lang="zh-CN" altLang="en-US" sz="2800" dirty="0"/>
              <a:t>求函数值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1EEE899E-3A59-30D3-9B74-E9E408BC3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130337"/>
              </p:ext>
            </p:extLst>
          </p:nvPr>
        </p:nvGraphicFramePr>
        <p:xfrm>
          <a:off x="870902" y="4053363"/>
          <a:ext cx="101250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5" imgW="10196517" imgH="1074702" progId="Word.Document.8">
                  <p:embed/>
                </p:oleObj>
              </mc:Choice>
              <mc:Fallback>
                <p:oleObj name="Document" r:id="rId5" imgW="10196517" imgH="1074702" progId="Word.Document.8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902" y="4053363"/>
                        <a:ext cx="1012507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96262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12639"/>
              </p:ext>
            </p:extLst>
          </p:nvPr>
        </p:nvGraphicFramePr>
        <p:xfrm>
          <a:off x="489218" y="965244"/>
          <a:ext cx="10310813" cy="558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3" imgW="10389402" imgH="5610042" progId="Word.Document.8">
                  <p:embed/>
                </p:oleObj>
              </mc:Choice>
              <mc:Fallback>
                <p:oleObj name="Document" r:id="rId3" imgW="10389402" imgH="56100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18" y="965244"/>
                        <a:ext cx="10310813" cy="558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128329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8AC6B2-F75D-C60C-DD89-C3E0DA78DF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0214" y="743256"/>
            <a:ext cx="11693503" cy="112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457200">
              <a:lnSpc>
                <a:spcPct val="150000"/>
              </a:lnSpc>
              <a:tabLst>
                <a:tab pos="8461375" algn="l"/>
              </a:tabLst>
            </a:pPr>
            <a:r>
              <a:rPr lang="zh-CN" altLang="zh-CN" sz="2400" dirty="0">
                <a:latin typeface="Times New Roman"/>
                <a:ea typeface="黑体"/>
                <a:cs typeface="Times New Roman"/>
              </a:rPr>
              <a:t>角度</a:t>
            </a:r>
            <a:r>
              <a:rPr lang="en-US" altLang="zh-CN" sz="2400" dirty="0">
                <a:latin typeface="Times New Roman"/>
                <a:ea typeface="黑体"/>
              </a:rPr>
              <a:t>3</a:t>
            </a:r>
            <a:r>
              <a:rPr lang="zh-CN" altLang="zh-CN" sz="2400" dirty="0">
                <a:latin typeface="Times New Roman"/>
                <a:ea typeface="黑体"/>
                <a:cs typeface="Times New Roman"/>
              </a:rPr>
              <a:t>　奇偶性与单调性</a:t>
            </a:r>
            <a:endParaRPr lang="zh-CN" altLang="zh-CN" sz="2400" dirty="0"/>
          </a:p>
          <a:p>
            <a:pPr marL="252000" indent="-457200">
              <a:lnSpc>
                <a:spcPct val="150000"/>
              </a:lnSpc>
              <a:tabLst>
                <a:tab pos="8461375" algn="l"/>
              </a:tabLst>
            </a:pPr>
            <a:r>
              <a:rPr lang="zh-CN" altLang="zh-CN" sz="2400" dirty="0">
                <a:solidFill>
                  <a:srgbClr val="0000FF"/>
                </a:solidFill>
                <a:latin typeface="Arial"/>
                <a:ea typeface="黑体"/>
                <a:cs typeface="Arial"/>
              </a:rPr>
              <a:t>例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/>
              </a:rPr>
              <a:t>3</a:t>
            </a:r>
            <a:r>
              <a:rPr lang="zh-CN" altLang="en-US" sz="2400" dirty="0">
                <a:solidFill>
                  <a:srgbClr val="0000FF"/>
                </a:solidFill>
                <a:latin typeface="Arial"/>
                <a:ea typeface="黑体"/>
              </a:rPr>
              <a:t>（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Arial"/>
                <a:ea typeface="黑体"/>
              </a:rPr>
              <a:t>）训练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/>
              </a:rPr>
              <a:t>2</a:t>
            </a:r>
            <a:r>
              <a:rPr lang="zh-CN" altLang="en-US" sz="2400" dirty="0">
                <a:solidFill>
                  <a:srgbClr val="0000FF"/>
                </a:solidFill>
                <a:latin typeface="Arial"/>
                <a:ea typeface="黑体"/>
              </a:rPr>
              <a:t>（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/>
              </a:rPr>
              <a:t>3</a:t>
            </a:r>
            <a:r>
              <a:rPr lang="zh-CN" altLang="en-US" sz="2400" dirty="0">
                <a:solidFill>
                  <a:srgbClr val="0000FF"/>
                </a:solidFill>
                <a:latin typeface="Arial"/>
                <a:ea typeface="黑体"/>
              </a:rPr>
              <a:t>）</a:t>
            </a:r>
            <a:endParaRPr lang="zh-CN" altLang="zh-CN" sz="2400" dirty="0">
              <a:effectLst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57586C-EE25-9187-A711-F73BE5C8F436}"/>
              </a:ext>
            </a:extLst>
          </p:cNvPr>
          <p:cNvSpPr txBox="1"/>
          <p:nvPr/>
        </p:nvSpPr>
        <p:spPr>
          <a:xfrm>
            <a:off x="7792720" y="129738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例</a:t>
            </a:r>
            <a:r>
              <a:rPr lang="en-US" altLang="zh-CN" sz="2000" dirty="0"/>
              <a:t>3</a:t>
            </a: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 训练</a:t>
            </a:r>
            <a:r>
              <a:rPr lang="en-US" altLang="zh-CN" sz="2000" dirty="0"/>
              <a:t>2</a:t>
            </a: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55728709"/>
      </p:ext>
    </p:extLst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9951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6CEE5B3-1A4C-E3D8-8BF4-A9E04524FA36}"/>
              </a:ext>
            </a:extLst>
          </p:cNvPr>
          <p:cNvSpPr txBox="1"/>
          <p:nvPr/>
        </p:nvSpPr>
        <p:spPr>
          <a:xfrm>
            <a:off x="170121" y="247420"/>
            <a:ext cx="40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二 函数对称性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F4E911-5AFE-272C-14C8-C91CBE428A64}"/>
                  </a:ext>
                </a:extLst>
              </p:cNvPr>
              <p:cNvSpPr txBox="1"/>
              <p:nvPr/>
            </p:nvSpPr>
            <p:spPr>
              <a:xfrm>
                <a:off x="579120" y="1246202"/>
                <a:ext cx="10749280" cy="46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/>
                  <a:t> </a:t>
                </a:r>
                <a:r>
                  <a:rPr lang="en-US" altLang="zh-CN" sz="2400" dirty="0"/>
                  <a:t>1.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的图象关于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对称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F4E911-5AFE-272C-14C8-C91CBE428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1246202"/>
                <a:ext cx="10749280" cy="462563"/>
              </a:xfrm>
              <a:prstGeom prst="rect">
                <a:avLst/>
              </a:prstGeom>
              <a:blipFill>
                <a:blip r:embed="rId2"/>
                <a:stretch>
                  <a:fillRect l="-5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3EBF4D-F85F-23E4-9D76-479DAE363250}"/>
                  </a:ext>
                </a:extLst>
              </p:cNvPr>
              <p:cNvSpPr txBox="1"/>
              <p:nvPr/>
            </p:nvSpPr>
            <p:spPr>
              <a:xfrm>
                <a:off x="682383" y="2323337"/>
                <a:ext cx="11620072" cy="2252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的图象关于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对称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</a:t>
                </a:r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3EBF4D-F85F-23E4-9D76-479DAE363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3" y="2323337"/>
                <a:ext cx="11620072" cy="2252027"/>
              </a:xfrm>
              <a:prstGeom prst="rect">
                <a:avLst/>
              </a:prstGeom>
              <a:blipFill>
                <a:blip r:embed="rId3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7ADE2F-6AB9-D097-9E8E-538D8801C9CE}"/>
                  </a:ext>
                </a:extLst>
              </p:cNvPr>
              <p:cNvSpPr txBox="1"/>
              <p:nvPr/>
            </p:nvSpPr>
            <p:spPr>
              <a:xfrm>
                <a:off x="742936" y="1850832"/>
                <a:ext cx="116200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400" dirty="0"/>
              </a:p>
              <a:p>
                <a:r>
                  <a:rPr lang="en-US" altLang="zh-CN" sz="2400" dirty="0"/>
                  <a:t>2.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的图象关于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对称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7ADE2F-6AB9-D097-9E8E-538D8801C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36" y="1850832"/>
                <a:ext cx="11620072" cy="830997"/>
              </a:xfrm>
              <a:prstGeom prst="rect">
                <a:avLst/>
              </a:prstGeom>
              <a:blipFill>
                <a:blip r:embed="rId4"/>
                <a:stretch>
                  <a:fillRect l="-839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E4B2748-3496-ACAA-8F20-2F62048B386A}"/>
              </a:ext>
            </a:extLst>
          </p:cNvPr>
          <p:cNvSpPr txBox="1"/>
          <p:nvPr/>
        </p:nvSpPr>
        <p:spPr>
          <a:xfrm>
            <a:off x="508831" y="3921760"/>
            <a:ext cx="1117433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常见结论</a:t>
            </a:r>
            <a:endParaRPr lang="en-US" altLang="zh-CN" sz="2400" dirty="0"/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是偶函数</a:t>
            </a:r>
            <a:r>
              <a:rPr lang="en-US" altLang="zh-CN" sz="2400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的图象关于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是奇函数</a:t>
            </a:r>
            <a:r>
              <a:rPr lang="en-US" altLang="zh-CN" sz="2400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的图象关于点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110960" y="1682640"/>
              <a:ext cx="8019360" cy="4107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1600" y="1673280"/>
                <a:ext cx="8038080" cy="41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280462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1EFF7AB0-FF69-238B-21F4-5BC5317B1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54378"/>
              </p:ext>
            </p:extLst>
          </p:nvPr>
        </p:nvGraphicFramePr>
        <p:xfrm>
          <a:off x="321671" y="874823"/>
          <a:ext cx="1129347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文档" r:id="rId3" imgW="11325186" imgH="1587533" progId="Word.Document.12">
                  <p:embed/>
                </p:oleObj>
              </mc:Choice>
              <mc:Fallback>
                <p:oleObj name="文档" r:id="rId3" imgW="11325186" imgH="1587533" progId="Word.Document.12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671" y="874823"/>
                        <a:ext cx="11293475" cy="15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824040" y="2273040"/>
              <a:ext cx="10810080" cy="44589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680" y="2263680"/>
                <a:ext cx="10828800" cy="447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52484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1BE269-0D0B-F2DC-749A-B7AA8F28957A}"/>
              </a:ext>
            </a:extLst>
          </p:cNvPr>
          <p:cNvSpPr txBox="1"/>
          <p:nvPr/>
        </p:nvSpPr>
        <p:spPr>
          <a:xfrm>
            <a:off x="213360" y="203200"/>
            <a:ext cx="690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训练</a:t>
            </a:r>
            <a:r>
              <a:rPr lang="en-US" altLang="zh-CN" sz="2000" dirty="0"/>
              <a:t>1</a:t>
            </a:r>
            <a:endParaRPr lang="zh-CN" alt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603360" y="506160"/>
              <a:ext cx="11151720" cy="56052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000" y="496800"/>
                <a:ext cx="11170440" cy="562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38105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9E6F67-9CF0-BF73-1900-3B1EC011F1F2}"/>
              </a:ext>
            </a:extLst>
          </p:cNvPr>
          <p:cNvSpPr txBox="1"/>
          <p:nvPr/>
        </p:nvSpPr>
        <p:spPr>
          <a:xfrm>
            <a:off x="325120" y="704612"/>
            <a:ext cx="26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三</a:t>
            </a:r>
            <a:r>
              <a:rPr lang="en-US" altLang="zh-CN" sz="2400" dirty="0"/>
              <a:t>.</a:t>
            </a:r>
            <a:r>
              <a:rPr lang="zh-CN" altLang="en-US" sz="2400" dirty="0"/>
              <a:t>周期性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DF5FDCD-8BD3-507B-0B12-02B5DEB9DD4D}"/>
                  </a:ext>
                </a:extLst>
              </p:cNvPr>
              <p:cNvSpPr txBox="1"/>
              <p:nvPr/>
            </p:nvSpPr>
            <p:spPr>
              <a:xfrm>
                <a:off x="325120" y="1644089"/>
                <a:ext cx="1123037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1.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定义：</a:t>
                </a:r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  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，如果存在一个非零常数</a:t>
                </a:r>
                <a:r>
                  <a:rPr lang="en-US" altLang="zh-CN" sz="2400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T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，使得当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取定义域内的任何值时，都有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𝑇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，那么就称函数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为周期函数，称</a:t>
                </a:r>
                <a:r>
                  <a:rPr lang="en-US" altLang="zh-CN" sz="2400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T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为这个函数的周期．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如果所有的周期中存在着一个最小的正数，就把这个最小的正数叫做最小正周期。如果非零常数 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T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是函数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的周期，那么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T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𝑘𝑇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𝑘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）也是函数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的周期。</a:t>
                </a:r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DF5FDCD-8BD3-507B-0B12-02B5DEB9D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1644089"/>
                <a:ext cx="11230379" cy="3416320"/>
              </a:xfrm>
              <a:prstGeom prst="rect">
                <a:avLst/>
              </a:prstGeom>
              <a:blipFill>
                <a:blip r:embed="rId2"/>
                <a:stretch>
                  <a:fillRect l="-814" r="-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97960" y="1157040"/>
              <a:ext cx="10285920" cy="4224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00" y="1147680"/>
                <a:ext cx="10304640" cy="42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08157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C5DE4B-F52A-820E-9CB3-46A2A396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1958320" cy="67055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-33480" y="1733040"/>
              <a:ext cx="11542680" cy="41410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840" y="1723680"/>
                <a:ext cx="11561400" cy="41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58241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836F571-092A-C5C2-B225-FB972CF05069}"/>
              </a:ext>
            </a:extLst>
          </p:cNvPr>
          <p:cNvSpPr txBox="1"/>
          <p:nvPr/>
        </p:nvSpPr>
        <p:spPr>
          <a:xfrm>
            <a:off x="406400" y="355600"/>
            <a:ext cx="590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26</a:t>
            </a:r>
            <a:r>
              <a:rPr lang="zh-CN" altLang="en-US" sz="2400" dirty="0"/>
              <a:t>页例</a:t>
            </a:r>
            <a:r>
              <a:rPr lang="en-US" altLang="zh-CN" sz="2400" dirty="0"/>
              <a:t>4  </a:t>
            </a:r>
            <a:r>
              <a:rPr lang="zh-CN" altLang="en-US" sz="2400" dirty="0"/>
              <a:t>训练</a:t>
            </a:r>
            <a:r>
              <a:rPr lang="en-US" altLang="zh-CN" sz="2400" dirty="0"/>
              <a:t>3</a:t>
            </a:r>
            <a:endParaRPr lang="zh-CN" alt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36320" y="1465560"/>
              <a:ext cx="5324760" cy="27090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960" y="1456200"/>
                <a:ext cx="5343480" cy="27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563681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6068" y="1493949"/>
            <a:ext cx="81136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课标要求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②结合具体函数，了解奇偶性的概念和几何意义。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/>
              <a:t>③结合三角函数，了解周期性的概念和几何意义。</a:t>
            </a:r>
          </a:p>
        </p:txBody>
      </p:sp>
    </p:spTree>
    <p:extLst>
      <p:ext uri="{BB962C8B-B14F-4D97-AF65-F5344CB8AC3E}">
        <p14:creationId xmlns:p14="http://schemas.microsoft.com/office/powerpoint/2010/main" val="1535065161"/>
      </p:ext>
    </p:extLst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ABA7AB5-D93F-8CBF-E63B-623EF0B97FD7}"/>
              </a:ext>
            </a:extLst>
          </p:cNvPr>
          <p:cNvSpPr txBox="1"/>
          <p:nvPr/>
        </p:nvSpPr>
        <p:spPr>
          <a:xfrm>
            <a:off x="264160" y="345440"/>
            <a:ext cx="544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函数性质的综合应用</a:t>
            </a:r>
          </a:p>
        </p:txBody>
      </p:sp>
      <p:pic>
        <p:nvPicPr>
          <p:cNvPr id="4" name="Picture 2" descr="21YLALSXL2-19.TIF">
            <a:extLst>
              <a:ext uri="{FF2B5EF4-FFF2-40B4-BE49-F238E27FC236}">
                <a16:creationId xmlns:a16="http://schemas.microsoft.com/office/drawing/2014/main" id="{8C01DAD6-BA43-C318-73E5-5C8076C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7" y="1181722"/>
            <a:ext cx="9045589" cy="37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ACF7E3-DB10-5B4B-5065-47969984CDCE}"/>
              </a:ext>
            </a:extLst>
          </p:cNvPr>
          <p:cNvSpPr txBox="1"/>
          <p:nvPr/>
        </p:nvSpPr>
        <p:spPr>
          <a:xfrm>
            <a:off x="631117" y="5214613"/>
            <a:ext cx="572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数形结合思想  转化与化归思想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251320" y="1991880"/>
              <a:ext cx="6577920" cy="23572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1960" y="1982520"/>
                <a:ext cx="6596640" cy="23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461333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A9B4E4-B75A-796B-B2A1-51B7CC2D209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对称性与周期性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C49A58-AF90-EF2D-4E30-AD9A4D0728E2}"/>
              </a:ext>
            </a:extLst>
          </p:cNvPr>
          <p:cNvSpPr txBox="1"/>
          <p:nvPr/>
        </p:nvSpPr>
        <p:spPr>
          <a:xfrm>
            <a:off x="355600" y="853440"/>
            <a:ext cx="47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28</a:t>
            </a:r>
            <a:r>
              <a:rPr lang="zh-CN" altLang="en-US" sz="2400" dirty="0"/>
              <a:t>页例</a:t>
            </a:r>
            <a:r>
              <a:rPr lang="en-US" altLang="zh-CN" sz="2400" dirty="0"/>
              <a:t>2</a:t>
            </a:r>
            <a:r>
              <a:rPr lang="zh-CN" altLang="en-US" sz="2400" dirty="0"/>
              <a:t>，训练</a:t>
            </a:r>
            <a:r>
              <a:rPr lang="en-US" altLang="zh-CN" sz="2400" dirty="0"/>
              <a:t>2</a:t>
            </a:r>
            <a:endParaRPr lang="zh-CN" alt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807120" y="784440"/>
              <a:ext cx="9982080" cy="50587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60" y="775080"/>
                <a:ext cx="10000800" cy="50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859923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E6EACA-1E3D-EDFE-D567-8FAB619EA31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对称性、周期性与单调性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45561A-1E0D-2FEB-EE56-F44CDF3C947E}"/>
              </a:ext>
            </a:extLst>
          </p:cNvPr>
          <p:cNvSpPr txBox="1"/>
          <p:nvPr/>
        </p:nvSpPr>
        <p:spPr>
          <a:xfrm>
            <a:off x="251427" y="815647"/>
            <a:ext cx="385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29</a:t>
            </a:r>
            <a:r>
              <a:rPr lang="zh-CN" altLang="en-US" sz="2400" dirty="0"/>
              <a:t>页 例</a:t>
            </a:r>
            <a:r>
              <a:rPr lang="en-US" altLang="zh-CN" sz="2400" dirty="0"/>
              <a:t>3 </a:t>
            </a:r>
            <a:r>
              <a:rPr lang="zh-CN" altLang="en-US" sz="2400" dirty="0"/>
              <a:t>训练</a:t>
            </a:r>
            <a:r>
              <a:rPr lang="en-US" altLang="zh-CN" sz="2400" dirty="0"/>
              <a:t>3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867943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48410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C7C3E2E-1A72-D4E0-E3C2-FF6145906EF6}"/>
              </a:ext>
            </a:extLst>
          </p:cNvPr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微点突破　　抽象函数</a:t>
            </a:r>
            <a:endParaRPr lang="en-US" altLang="zh-CN" sz="28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7063D67-2396-1885-F976-CF21B3916F2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936" y="837470"/>
            <a:ext cx="11719240" cy="3904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1.</a:t>
            </a:r>
            <a:r>
              <a:rPr lang="zh-CN" altLang="zh-CN" sz="2400" dirty="0">
                <a:latin typeface="Times New Roman"/>
                <a:cs typeface="Times New Roman"/>
              </a:rPr>
              <a:t>我们把不给出具体解析式，只给出函数的特殊条件或特征的函数称为抽象函数，解决抽象函数问题的两种常用方法有：函数性质法</a:t>
            </a:r>
            <a:r>
              <a:rPr lang="en-US" altLang="zh-CN" sz="2400" dirty="0">
                <a:latin typeface="Times New Roman"/>
                <a:cs typeface="Times New Roman"/>
              </a:rPr>
              <a:t>,</a:t>
            </a:r>
            <a:r>
              <a:rPr lang="zh-CN" altLang="zh-CN" sz="2400" dirty="0">
                <a:latin typeface="Times New Roman"/>
                <a:cs typeface="Times New Roman"/>
              </a:rPr>
              <a:t>特殊值法</a:t>
            </a:r>
            <a:r>
              <a:rPr lang="en-US" altLang="zh-CN" sz="2400" dirty="0">
                <a:latin typeface="Times New Roman"/>
                <a:cs typeface="Times New Roman"/>
              </a:rPr>
              <a:t>(</a:t>
            </a:r>
            <a:r>
              <a:rPr lang="zh-CN" altLang="en-US" sz="2400" dirty="0">
                <a:latin typeface="Times New Roman"/>
                <a:cs typeface="Times New Roman"/>
              </a:rPr>
              <a:t>赋值法）</a:t>
            </a:r>
            <a:r>
              <a:rPr lang="en-US" altLang="zh-CN" sz="2400" dirty="0">
                <a:latin typeface="Times New Roman"/>
              </a:rPr>
              <a:t>.</a:t>
            </a:r>
            <a:endParaRPr lang="zh-CN" altLang="zh-CN" sz="2400" dirty="0"/>
          </a:p>
          <a:p>
            <a:pPr marL="252000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2.</a:t>
            </a:r>
            <a:r>
              <a:rPr lang="zh-CN" altLang="zh-CN" sz="2400" dirty="0">
                <a:latin typeface="Times New Roman"/>
                <a:cs typeface="Times New Roman"/>
              </a:rPr>
              <a:t>常见的抽象函数模型：</a:t>
            </a:r>
            <a:endParaRPr lang="zh-CN" altLang="zh-CN" sz="2400" dirty="0"/>
          </a:p>
          <a:p>
            <a:pPr marL="796251" lvl="1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(1)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zh-CN" altLang="zh-CN" sz="2400" dirty="0">
                <a:latin typeface="Times New Roman"/>
                <a:cs typeface="Times New Roman"/>
              </a:rPr>
              <a:t>＋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＋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可看做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 err="1">
                <a:latin typeface="Times New Roman"/>
              </a:rPr>
              <a:t>kx</a:t>
            </a:r>
            <a:r>
              <a:rPr lang="zh-CN" altLang="zh-CN" sz="2400" dirty="0">
                <a:latin typeface="Times New Roman"/>
                <a:cs typeface="Times New Roman"/>
              </a:rPr>
              <a:t>的抽象表达式；</a:t>
            </a:r>
            <a:endParaRPr lang="zh-CN" altLang="zh-CN" sz="2400" dirty="0"/>
          </a:p>
          <a:p>
            <a:pPr marL="796251" lvl="1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(2)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zh-CN" altLang="zh-CN" sz="2400" dirty="0">
                <a:latin typeface="Times New Roman"/>
                <a:cs typeface="Times New Roman"/>
              </a:rPr>
              <a:t>＋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可看做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i="1" baseline="30000" dirty="0">
                <a:latin typeface="Times New Roman"/>
              </a:rPr>
              <a:t>x</a:t>
            </a:r>
            <a:r>
              <a:rPr lang="zh-CN" altLang="zh-CN" sz="2400" dirty="0">
                <a:latin typeface="Times New Roman"/>
                <a:cs typeface="Times New Roman"/>
              </a:rPr>
              <a:t>的抽象表达式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dirty="0">
                <a:latin typeface="Times New Roman"/>
              </a:rPr>
              <a:t>&gt;0</a:t>
            </a:r>
            <a:r>
              <a:rPr lang="zh-CN" altLang="zh-CN" sz="2400" dirty="0">
                <a:latin typeface="Times New Roman"/>
                <a:cs typeface="Times New Roman"/>
              </a:rPr>
              <a:t>，且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dirty="0">
                <a:latin typeface="+mj-ea"/>
                <a:ea typeface="+mj-ea"/>
                <a:cs typeface="Times New Roman"/>
              </a:rPr>
              <a:t>≠</a:t>
            </a:r>
            <a:r>
              <a:rPr lang="en-US" altLang="zh-CN" sz="2400" dirty="0">
                <a:latin typeface="Times New Roman"/>
              </a:rPr>
              <a:t>1)</a:t>
            </a:r>
            <a:r>
              <a:rPr lang="zh-CN" altLang="zh-CN" sz="2400" dirty="0">
                <a:latin typeface="Times New Roman"/>
                <a:cs typeface="Times New Roman"/>
              </a:rPr>
              <a:t>；</a:t>
            </a:r>
            <a:endParaRPr lang="zh-CN" altLang="zh-CN" sz="2400" dirty="0"/>
          </a:p>
          <a:p>
            <a:pPr marL="796251" lvl="1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(3)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 err="1">
                <a:latin typeface="Times New Roman"/>
              </a:rPr>
              <a:t>xy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＋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可看做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dirty="0" err="1">
                <a:latin typeface="Times New Roman"/>
              </a:rPr>
              <a:t>log</a:t>
            </a:r>
            <a:r>
              <a:rPr lang="en-US" altLang="zh-CN" sz="2400" i="1" baseline="-25000" dirty="0" err="1">
                <a:latin typeface="Times New Roman"/>
              </a:rPr>
              <a:t>a</a:t>
            </a:r>
            <a:r>
              <a:rPr lang="en-US" altLang="zh-CN" sz="2400" i="1" dirty="0" err="1">
                <a:latin typeface="Times New Roman"/>
              </a:rPr>
              <a:t>x</a:t>
            </a:r>
            <a:r>
              <a:rPr lang="zh-CN" altLang="zh-CN" sz="2400" dirty="0">
                <a:latin typeface="Times New Roman"/>
                <a:cs typeface="Times New Roman"/>
              </a:rPr>
              <a:t>的抽象表达式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dirty="0">
                <a:latin typeface="Times New Roman"/>
              </a:rPr>
              <a:t>&gt;0</a:t>
            </a:r>
            <a:r>
              <a:rPr lang="zh-CN" altLang="zh-CN" sz="2400" dirty="0">
                <a:latin typeface="Times New Roman"/>
                <a:cs typeface="Times New Roman"/>
              </a:rPr>
              <a:t>，且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dirty="0">
                <a:latin typeface="+mj-ea"/>
                <a:ea typeface="+mj-ea"/>
                <a:cs typeface="Times New Roman"/>
              </a:rPr>
              <a:t>≠</a:t>
            </a:r>
            <a:r>
              <a:rPr lang="en-US" altLang="zh-CN" sz="2400" dirty="0">
                <a:latin typeface="Times New Roman"/>
              </a:rPr>
              <a:t>1)</a:t>
            </a:r>
            <a:r>
              <a:rPr lang="zh-CN" altLang="zh-CN" sz="2400" dirty="0">
                <a:latin typeface="Times New Roman"/>
                <a:cs typeface="Times New Roman"/>
              </a:rPr>
              <a:t>；</a:t>
            </a:r>
            <a:endParaRPr lang="zh-CN" altLang="zh-CN" sz="2400" dirty="0"/>
          </a:p>
          <a:p>
            <a:pPr marL="796251" lvl="1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(4)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 err="1">
                <a:latin typeface="Times New Roman"/>
              </a:rPr>
              <a:t>xy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可看做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 err="1">
                <a:latin typeface="Times New Roman"/>
              </a:rPr>
              <a:t>x</a:t>
            </a:r>
            <a:r>
              <a:rPr lang="en-US" altLang="zh-CN" sz="2400" i="1" baseline="30000" dirty="0" err="1">
                <a:latin typeface="Times New Roman"/>
              </a:rPr>
              <a:t>a</a:t>
            </a:r>
            <a:r>
              <a:rPr lang="zh-CN" altLang="zh-CN" sz="2400" dirty="0">
                <a:latin typeface="Times New Roman"/>
                <a:cs typeface="Times New Roman"/>
              </a:rPr>
              <a:t>的抽象表达式</a:t>
            </a:r>
            <a:r>
              <a:rPr lang="en-US" altLang="zh-CN" sz="2400" dirty="0">
                <a:latin typeface="Times New Roman"/>
              </a:rPr>
              <a:t>.</a:t>
            </a:r>
            <a:endParaRPr lang="zh-CN" altLang="zh-CN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260471"/>
      </p:ext>
    </p:extLst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5C8FCB-48B9-CF6F-A83A-F202E3DF5C1E}"/>
              </a:ext>
            </a:extLst>
          </p:cNvPr>
          <p:cNvSpPr txBox="1"/>
          <p:nvPr/>
        </p:nvSpPr>
        <p:spPr>
          <a:xfrm>
            <a:off x="223520" y="243840"/>
            <a:ext cx="638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29</a:t>
            </a:r>
            <a:r>
              <a:rPr lang="zh-CN" altLang="en-US" sz="2400" dirty="0"/>
              <a:t>页例</a:t>
            </a:r>
            <a:r>
              <a:rPr lang="en-US" altLang="zh-CN" sz="2400" dirty="0"/>
              <a:t>1</a:t>
            </a:r>
            <a:r>
              <a:rPr lang="zh-CN" altLang="en-US" sz="2400" dirty="0"/>
              <a:t>，例</a:t>
            </a:r>
            <a:r>
              <a:rPr lang="en-US" altLang="zh-CN" sz="2400" dirty="0"/>
              <a:t>2</a:t>
            </a:r>
            <a:r>
              <a:rPr lang="zh-CN" altLang="en-US" sz="2400" dirty="0"/>
              <a:t>，训练</a:t>
            </a:r>
            <a:r>
              <a:rPr lang="en-US" altLang="zh-CN" sz="2400" dirty="0"/>
              <a:t>1</a:t>
            </a:r>
            <a:r>
              <a:rPr lang="zh-CN" altLang="en-US" sz="2400" dirty="0"/>
              <a:t>，</a:t>
            </a:r>
            <a:r>
              <a:rPr lang="en-US" altLang="zh-CN" sz="2400" dirty="0"/>
              <a:t>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7151213"/>
      </p:ext>
    </p:extLst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7880" y="835660"/>
            <a:ext cx="3143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19F3D3-18F5-4BE1-81B2-2C07CA2EC0AC}"/>
              </a:ext>
            </a:extLst>
          </p:cNvPr>
          <p:cNvSpPr txBox="1"/>
          <p:nvPr/>
        </p:nvSpPr>
        <p:spPr>
          <a:xfrm>
            <a:off x="2823933" y="1518722"/>
            <a:ext cx="676986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1B4367"/>
                </a:solidFill>
                <a:cs typeface="+mn-ea"/>
                <a:sym typeface="+mn-lt"/>
              </a:rPr>
              <a:t>本课结束</a:t>
            </a:r>
            <a:endParaRPr lang="en-US" altLang="zh-CN" sz="40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77A2691-684F-4E48-B553-31C2D902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8" y="2560318"/>
            <a:ext cx="89820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1511FCA-1160-46F1-B1D5-A41C3169A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"/>
              <p:cNvSpPr txBox="1"/>
              <p:nvPr/>
            </p:nvSpPr>
            <p:spPr>
              <a:xfrm>
                <a:off x="445190" y="1020377"/>
                <a:ext cx="11118177" cy="251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 一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.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奇偶性</a:t>
                </a:r>
                <a:endParaRPr lang="en-US" altLang="zh-CN" sz="2400" b="1" dirty="0">
                  <a:solidFill>
                    <a:srgbClr val="000000"/>
                  </a:solidFill>
                  <a:latin typeface="宋体" charset="-122"/>
                  <a:ea typeface="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1.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定义：</a:t>
                </a:r>
                <a:endParaRPr lang="en-US" altLang="zh-CN" sz="2400" b="1" dirty="0">
                  <a:solidFill>
                    <a:srgbClr val="000000"/>
                  </a:solidFill>
                  <a:latin typeface="宋体" charset="-122"/>
                  <a:ea typeface="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     一般地，设函数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的定义域为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𝑰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∀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(</m:t>
                    </m:r>
                    <m:r>
                      <a:rPr lang="zh-CN" altLang="en-US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－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)=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就叫做</a:t>
                </a:r>
                <a:r>
                  <a:rPr lang="zh-CN" altLang="en-US" sz="2400" b="1" dirty="0">
                    <a:latin typeface="宋体" charset="-122"/>
                    <a:ea typeface="宋体" charset="-122"/>
                  </a:rPr>
                  <a:t>偶函数</a:t>
                </a:r>
                <a:endParaRPr lang="en-US" altLang="zh-CN" sz="2400" b="1" dirty="0">
                  <a:latin typeface="宋体" charset="-122"/>
                  <a:ea typeface="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900" dirty="0"/>
              </a:p>
            </p:txBody>
          </p:sp>
        </mc:Choice>
        <mc:Fallback xmlns="">
          <p:sp>
            <p:nvSpPr>
              <p:cNvPr id="3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0" y="1020377"/>
                <a:ext cx="11118177" cy="2516073"/>
              </a:xfrm>
              <a:prstGeom prst="rect">
                <a:avLst/>
              </a:prstGeom>
              <a:blipFill>
                <a:blip r:embed="rId2"/>
                <a:stretch>
                  <a:fillRect l="-822" r="-3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193183" y="296214"/>
            <a:ext cx="184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知识梳理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/>
              <p:cNvSpPr txBox="1"/>
              <p:nvPr/>
            </p:nvSpPr>
            <p:spPr>
              <a:xfrm>
                <a:off x="313673" y="3536450"/>
                <a:ext cx="11700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     一般地，设函数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的定义域为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itchFamily="18" charset="0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itchFamily="18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CN" altLang="en-US" sz="24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－</m:t>
                        </m:r>
                        <m:r>
                          <a:rPr lang="en-US" altLang="zh-CN" sz="2400" b="1" i="1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就叫做奇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函数</a:t>
                </a:r>
                <a:endParaRPr lang="zh-CN" altLang="en-US" sz="9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73" y="3536450"/>
                <a:ext cx="11700458" cy="830997"/>
              </a:xfrm>
              <a:prstGeom prst="rect">
                <a:avLst/>
              </a:prstGeom>
              <a:blipFill>
                <a:blip r:embed="rId3"/>
                <a:stretch>
                  <a:fillRect l="-781" t="-8088" r="-3385" b="-13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7836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9701" y="862885"/>
            <a:ext cx="350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性质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37127" y="1429555"/>
                <a:ext cx="1071522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(1)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定义域关于原点对称是函数具有奇偶性的（          ）条件</a:t>
                </a:r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(2)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奇函数的图像关于原点对称，偶函数的图像关于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𝑦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轴对称</a:t>
                </a:r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(3)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如果一个奇函数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处有定义，即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(0)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有意义，那么一定有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(0)</m:t>
                    </m:r>
                    <m:r>
                      <a:rPr lang="zh-CN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＝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0</m:t>
                    </m:r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(4)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如果函数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是偶函数，那么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  <m:r>
                      <a:rPr lang="zh-CN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＝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(|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|)</m:t>
                    </m:r>
                    <m:r>
                      <a:rPr lang="zh-CN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．</m:t>
                    </m:r>
                  </m:oMath>
                </a14:m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(5)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奇函数在两个对称的区间上具有相同的单调性；偶函数在两个对称的区间上具有相反的单调性．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27" y="1429555"/>
                <a:ext cx="10715222" cy="3970318"/>
              </a:xfrm>
              <a:prstGeom prst="rect">
                <a:avLst/>
              </a:prstGeom>
              <a:blipFill>
                <a:blip r:embed="rId2"/>
                <a:stretch>
                  <a:fillRect l="-853" r="-2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239476"/>
      </p:ext>
    </p:extLst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AD00B94-E262-6634-DEFE-295EC46F21F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  <a:r>
              <a:rPr lang="zh-CN" altLang="en-US" sz="28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　函数奇偶性的判断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5D5E0157-B715-60F4-F0DF-50A61FBED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08591"/>
              </p:ext>
            </p:extLst>
          </p:nvPr>
        </p:nvGraphicFramePr>
        <p:xfrm>
          <a:off x="433388" y="761270"/>
          <a:ext cx="113252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文档" r:id="rId4" imgW="11325824" imgH="1190616" progId="Word.Document.12">
                  <p:embed/>
                </p:oleObj>
              </mc:Choice>
              <mc:Fallback>
                <p:oleObj name="文档" r:id="rId4" imgW="11325824" imgH="1190616" progId="Word.Document.12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88" y="761270"/>
                        <a:ext cx="1132522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BC1CCA3B-983C-BFFC-3868-FE4186DAE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385176"/>
              </p:ext>
            </p:extLst>
          </p:nvPr>
        </p:nvGraphicFramePr>
        <p:xfrm>
          <a:off x="6241925" y="1057249"/>
          <a:ext cx="113252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文档" r:id="rId6" imgW="11325824" imgH="992300" progId="Word.Document.12">
                  <p:embed/>
                </p:oleObj>
              </mc:Choice>
              <mc:Fallback>
                <p:oleObj name="文档" r:id="rId6" imgW="11325824" imgH="992300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1925" y="1057249"/>
                        <a:ext cx="1132522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51753"/>
      </p:ext>
    </p:extLst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C67E7C00-1B6F-4297-3430-DB3321586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89226"/>
              </p:ext>
            </p:extLst>
          </p:nvPr>
        </p:nvGraphicFramePr>
        <p:xfrm>
          <a:off x="967423" y="932339"/>
          <a:ext cx="113252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文档" r:id="rId3" imgW="11325824" imgH="595308" progId="Word.Document.12">
                  <p:embed/>
                </p:oleObj>
              </mc:Choice>
              <mc:Fallback>
                <p:oleObj name="文档" r:id="rId3" imgW="11325824" imgH="595308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7423" y="932339"/>
                        <a:ext cx="1132522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815710"/>
      </p:ext>
    </p:extLst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65841"/>
              </p:ext>
            </p:extLst>
          </p:nvPr>
        </p:nvGraphicFramePr>
        <p:xfrm>
          <a:off x="-133425" y="247948"/>
          <a:ext cx="1003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10232468" imgH="5119389" progId="Word.Document.8">
                  <p:embed/>
                </p:oleObj>
              </mc:Choice>
              <mc:Fallback>
                <p:oleObj name="Document" r:id="rId3" imgW="10232468" imgH="51193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3425" y="247948"/>
                        <a:ext cx="1003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802963" y="4978129"/>
            <a:ext cx="8568952" cy="1381221"/>
            <a:chOff x="251520" y="2787774"/>
            <a:chExt cx="8568952" cy="138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251520" y="2978919"/>
                  <a:ext cx="201635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zh-CN" altLang="en-US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</a:rPr>
                          <m:t>－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)=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978919"/>
                  <a:ext cx="2016359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对象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64395709"/>
                    </p:ext>
                  </p:extLst>
                </p:nvPr>
              </p:nvGraphicFramePr>
              <p:xfrm>
                <a:off x="2051720" y="2902325"/>
                <a:ext cx="720080" cy="553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5" name="公式" r:id="rId6" imgW="164814" imgH="126780" progId="Equation.3">
                        <p:embed/>
                      </p:oleObj>
                    </mc:Choice>
                    <mc:Fallback>
                      <p:oleObj name="公式" r:id="rId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1720" y="2902325"/>
                              <a:ext cx="720080" cy="5532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对象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4753717"/>
                    </p:ext>
                  </p:extLst>
                </p:nvPr>
              </p:nvGraphicFramePr>
              <p:xfrm>
                <a:off x="2051720" y="2902325"/>
                <a:ext cx="720080" cy="553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09" name="公式" r:id="rId8" imgW="164814" imgH="126780" progId="Equation.3">
                        <p:embed/>
                      </p:oleObj>
                    </mc:Choice>
                    <mc:Fallback>
                      <p:oleObj name="公式" r:id="rId8" imgW="164814" imgH="126780" progId="Equation.3">
                        <p:embed/>
                        <p:pic>
                          <p:nvPicPr>
                            <p:cNvPr id="0" name="对象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1720" y="2902325"/>
                              <a:ext cx="720080" cy="5532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2627784" y="2971160"/>
                  <a:ext cx="25922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</a:rPr>
                              <m:t>－</m:t>
                            </m:r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𝟎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2971160"/>
                  <a:ext cx="2592288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对象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70864979"/>
                    </p:ext>
                  </p:extLst>
                </p:nvPr>
              </p:nvGraphicFramePr>
              <p:xfrm>
                <a:off x="4932040" y="2909838"/>
                <a:ext cx="720725" cy="5540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6" name="公式" r:id="rId6" imgW="164814" imgH="126780" progId="Equation.3">
                        <p:embed/>
                      </p:oleObj>
                    </mc:Choice>
                    <mc:Fallback>
                      <p:oleObj name="公式" r:id="rId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32040" y="2909838"/>
                              <a:ext cx="720725" cy="554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对象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81609205"/>
                    </p:ext>
                  </p:extLst>
                </p:nvPr>
              </p:nvGraphicFramePr>
              <p:xfrm>
                <a:off x="4932040" y="2909838"/>
                <a:ext cx="720725" cy="5540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0" name="公式" r:id="rId12" imgW="164814" imgH="126780" progId="Equation.3">
                        <p:embed/>
                      </p:oleObj>
                    </mc:Choice>
                    <mc:Fallback>
                      <p:oleObj name="公式" r:id="rId12" imgW="164814" imgH="126780" progId="Equation.3">
                        <p:embed/>
                        <p:pic>
                          <p:nvPicPr>
                            <p:cNvPr id="0" name="对象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32040" y="2909838"/>
                              <a:ext cx="720725" cy="554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5580112" y="2787774"/>
                  <a:ext cx="2592288" cy="7325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𝒇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(−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𝒇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)≠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2787774"/>
                  <a:ext cx="2592288" cy="73250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51520" y="3626991"/>
                  <a:ext cx="201635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</a:rPr>
                              <m:t>－</m:t>
                            </m:r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626991"/>
                  <a:ext cx="2016359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303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对象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3598977"/>
                    </p:ext>
                  </p:extLst>
                </p:nvPr>
              </p:nvGraphicFramePr>
              <p:xfrm>
                <a:off x="2051720" y="3550397"/>
                <a:ext cx="720080" cy="553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7" name="公式" r:id="rId6" imgW="164814" imgH="126780" progId="Equation.3">
                        <p:embed/>
                      </p:oleObj>
                    </mc:Choice>
                    <mc:Fallback>
                      <p:oleObj name="公式" r:id="rId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1720" y="3550397"/>
                              <a:ext cx="720080" cy="5532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对象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00338078"/>
                    </p:ext>
                  </p:extLst>
                </p:nvPr>
              </p:nvGraphicFramePr>
              <p:xfrm>
                <a:off x="2051720" y="3550397"/>
                <a:ext cx="720080" cy="553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1" name="公式" r:id="rId16" imgW="164814" imgH="126780" progId="Equation.3">
                        <p:embed/>
                      </p:oleObj>
                    </mc:Choice>
                    <mc:Fallback>
                      <p:oleObj name="公式" r:id="rId1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1720" y="3550397"/>
                              <a:ext cx="720080" cy="5532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2627784" y="3619232"/>
                  <a:ext cx="25922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</a:rPr>
                              <m:t>－</m:t>
                            </m:r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𝟎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3619232"/>
                  <a:ext cx="2592288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对象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38121074"/>
                    </p:ext>
                  </p:extLst>
                </p:nvPr>
              </p:nvGraphicFramePr>
              <p:xfrm>
                <a:off x="4967268" y="3542268"/>
                <a:ext cx="720725" cy="5540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8" name="公式" r:id="rId6" imgW="164814" imgH="126780" progId="Equation.3">
                        <p:embed/>
                      </p:oleObj>
                    </mc:Choice>
                    <mc:Fallback>
                      <p:oleObj name="公式" r:id="rId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67268" y="3542268"/>
                              <a:ext cx="720725" cy="554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对象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38121074"/>
                    </p:ext>
                  </p:extLst>
                </p:nvPr>
              </p:nvGraphicFramePr>
              <p:xfrm>
                <a:off x="4967268" y="3542268"/>
                <a:ext cx="720725" cy="5540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0" name="公式" r:id="rId19" imgW="164814" imgH="126780" progId="Equation.3">
                        <p:embed/>
                      </p:oleObj>
                    </mc:Choice>
                    <mc:Fallback>
                      <p:oleObj name="公式" r:id="rId19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67268" y="3542268"/>
                              <a:ext cx="720725" cy="554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5580112" y="3435846"/>
                  <a:ext cx="3240360" cy="7331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𝒇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(−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𝒇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)≠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3435846"/>
                  <a:ext cx="3240360" cy="733149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文本框 13"/>
          <p:cNvSpPr txBox="1"/>
          <p:nvPr/>
        </p:nvSpPr>
        <p:spPr>
          <a:xfrm>
            <a:off x="8955663" y="1392073"/>
            <a:ext cx="291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先求定义域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23843" y="2228318"/>
            <a:ext cx="361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</a:rPr>
              <a:t>先求定义域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83816" y="3208313"/>
            <a:ext cx="4054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先求定义域</a:t>
            </a:r>
          </a:p>
        </p:txBody>
      </p:sp>
    </p:spTree>
    <p:extLst>
      <p:ext uri="{BB962C8B-B14F-4D97-AF65-F5344CB8AC3E}">
        <p14:creationId xmlns:p14="http://schemas.microsoft.com/office/powerpoint/2010/main" val="320303865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0234"/>
              </p:ext>
            </p:extLst>
          </p:nvPr>
        </p:nvGraphicFramePr>
        <p:xfrm>
          <a:off x="773068" y="946195"/>
          <a:ext cx="101250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icrosoft Office Word 97 - 2003 文档" r:id="rId3" imgW="10178250" imgH="3805973" progId="Word.Document.8">
                  <p:embed/>
                </p:oleObj>
              </mc:Choice>
              <mc:Fallback>
                <p:oleObj name="Microsoft Office Word 97 - 2003 文档" r:id="rId3" imgW="10178250" imgH="38059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68" y="946195"/>
                        <a:ext cx="101250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25757204-C837-E970-7E6D-8F0AE92BA8AE}"/>
              </a:ext>
            </a:extLst>
          </p:cNvPr>
          <p:cNvSpPr txBox="1"/>
          <p:nvPr/>
        </p:nvSpPr>
        <p:spPr>
          <a:xfrm>
            <a:off x="773068" y="4846320"/>
            <a:ext cx="473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25</a:t>
            </a:r>
            <a:r>
              <a:rPr lang="zh-CN" altLang="en-US" sz="2400" dirty="0"/>
              <a:t>页训练</a:t>
            </a:r>
            <a:r>
              <a:rPr lang="en-US" altLang="zh-CN" sz="2400" dirty="0"/>
              <a:t>1</a:t>
            </a: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54751302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2971FEB-F075-B044-1952-456499C357CD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考点二　函数奇偶性的应用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5422A655-D593-508B-22CA-2575AE0C9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539699"/>
              </p:ext>
            </p:extLst>
          </p:nvPr>
        </p:nvGraphicFramePr>
        <p:xfrm>
          <a:off x="404813" y="701675"/>
          <a:ext cx="11183937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4" imgW="11311846" imgH="2375397" progId="Word.Document.12">
                  <p:embed/>
                </p:oleObj>
              </mc:Choice>
              <mc:Fallback>
                <p:oleObj name="Document" r:id="rId4" imgW="11311846" imgH="2375397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3" y="701675"/>
                        <a:ext cx="11183937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DA3F797-350A-FBED-D1C1-83CAAAE195F6}"/>
              </a:ext>
            </a:extLst>
          </p:cNvPr>
          <p:cNvSpPr txBox="1"/>
          <p:nvPr/>
        </p:nvSpPr>
        <p:spPr>
          <a:xfrm>
            <a:off x="404813" y="1422400"/>
            <a:ext cx="480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25</a:t>
            </a:r>
            <a:r>
              <a:rPr lang="zh-CN" altLang="en-US" sz="2400" dirty="0"/>
              <a:t>页例</a:t>
            </a:r>
            <a:r>
              <a:rPr lang="en-US" altLang="zh-CN" sz="2400" dirty="0"/>
              <a:t>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7408218"/>
      </p:ext>
    </p:extLst>
  </p:cSld>
  <p:clrMapOvr>
    <a:masterClrMapping/>
  </p:clrMapOvr>
  <p:transition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1906">
      <a:dk1>
        <a:sysClr val="windowText" lastClr="000000"/>
      </a:dk1>
      <a:lt1>
        <a:sysClr val="window" lastClr="FFFFFF"/>
      </a:lt1>
      <a:dk2>
        <a:srgbClr val="25476D"/>
      </a:dk2>
      <a:lt2>
        <a:srgbClr val="5087C4"/>
      </a:lt2>
      <a:accent1>
        <a:srgbClr val="5087C4"/>
      </a:accent1>
      <a:accent2>
        <a:srgbClr val="25476D"/>
      </a:accent2>
      <a:accent3>
        <a:srgbClr val="5087C4"/>
      </a:accent3>
      <a:accent4>
        <a:srgbClr val="25476D"/>
      </a:accent4>
      <a:accent5>
        <a:srgbClr val="5087C4"/>
      </a:accent5>
      <a:accent6>
        <a:srgbClr val="2547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623</Words>
  <Application>Microsoft Office PowerPoint</Application>
  <PresentationFormat>宽屏</PresentationFormat>
  <Paragraphs>63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黑体</vt:lpstr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Office 主题</vt:lpstr>
      <vt:lpstr>文档</vt:lpstr>
      <vt:lpstr>Document</vt:lpstr>
      <vt:lpstr>公式</vt:lpstr>
      <vt:lpstr>Microsoft Office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³He</cp:lastModifiedBy>
  <cp:revision>215</cp:revision>
  <cp:lastPrinted>2025-09-05T04:25:27Z</cp:lastPrinted>
  <dcterms:created xsi:type="dcterms:W3CDTF">2015-05-05T08:02:00Z</dcterms:created>
  <dcterms:modified xsi:type="dcterms:W3CDTF">2025-09-08T00:27:56Z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