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9"/>
  </p:notesMasterIdLst>
  <p:sldIdLst>
    <p:sldId id="264" r:id="rId2"/>
    <p:sldId id="271" r:id="rId3"/>
    <p:sldId id="278" r:id="rId4"/>
    <p:sldId id="277" r:id="rId5"/>
    <p:sldId id="276" r:id="rId6"/>
    <p:sldId id="281" r:id="rId7"/>
    <p:sldId id="275" r:id="rId8"/>
    <p:sldId id="321" r:id="rId9"/>
    <p:sldId id="322" r:id="rId10"/>
    <p:sldId id="315" r:id="rId11"/>
    <p:sldId id="317" r:id="rId12"/>
    <p:sldId id="285" r:id="rId13"/>
    <p:sldId id="288" r:id="rId14"/>
    <p:sldId id="290" r:id="rId15"/>
    <p:sldId id="318" r:id="rId16"/>
    <p:sldId id="325" r:id="rId17"/>
    <p:sldId id="323" r:id="rId18"/>
    <p:sldId id="326" r:id="rId19"/>
    <p:sldId id="324" r:id="rId20"/>
    <p:sldId id="327" r:id="rId21"/>
    <p:sldId id="294" r:id="rId22"/>
    <p:sldId id="299" r:id="rId23"/>
    <p:sldId id="319" r:id="rId24"/>
    <p:sldId id="295" r:id="rId25"/>
    <p:sldId id="312" r:id="rId26"/>
    <p:sldId id="313" r:id="rId27"/>
    <p:sldId id="300" r:id="rId28"/>
    <p:sldId id="302" r:id="rId29"/>
    <p:sldId id="303" r:id="rId30"/>
    <p:sldId id="304" r:id="rId31"/>
    <p:sldId id="305" r:id="rId32"/>
    <p:sldId id="307" r:id="rId33"/>
    <p:sldId id="329" r:id="rId34"/>
    <p:sldId id="331" r:id="rId35"/>
    <p:sldId id="328" r:id="rId36"/>
    <p:sldId id="330" r:id="rId37"/>
    <p:sldId id="259" r:id="rId38"/>
  </p:sldIdLst>
  <p:sldSz cx="12192000" cy="6858000"/>
  <p:notesSz cx="6797675" cy="99298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21DD"/>
    <a:srgbClr val="313A7F"/>
    <a:srgbClr val="25476D"/>
    <a:srgbClr val="5087C4"/>
    <a:srgbClr val="06CA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09" autoAdjust="0"/>
    <p:restoredTop sz="94660"/>
  </p:normalViewPr>
  <p:slideViewPr>
    <p:cSldViewPr snapToGrid="0">
      <p:cViewPr varScale="1">
        <p:scale>
          <a:sx n="47" d="100"/>
          <a:sy n="47" d="100"/>
        </p:scale>
        <p:origin x="52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7" d="100"/>
        <a:sy n="5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19T23:41:13.5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3084 2155 0,'0'0'0,"0"0"0,0 0 16,0 0-16,0 0 0,0 0 0,0 0 16,0 0-16,0 0 0,0 0 15,33-2-15,-33 2 0,25-3 16,-25 3-16,29-4 0,-14 3 0,4-2 16,-2 1-16,4-1 15,1 0-15,-2 0 0,1 0 16,1 1-16,8-3 0,1 1 0,-2 0 15,-1 0-15,0 0 0,0 0 16,-1-2-16,2 0 0,-3 0 16,-3 0-16,-1 3 0,-2 2 15,-1-1-15,-2 0 0,-3-1 16,-2 1-16,-1 1 0,0-1 0,-1 1 16,-1 0-16,-2-1 0,2 1 15,-2 0-15,2 2 16,-5-1-16,0 0 0,1 0 0,-2 0 15,0 0-15,0 0 0,0 0 16</inkml:trace>
  <inkml:trace contextRef="#ctx0" brushRef="#br0" timeOffset="382.3764">3986 1820 0,'0'0'0,"0"0"0,0 0 16,0 0-16,0 0 0,0 0 0,28 0 15,-28 0-15,0 0 0,22 11 16,-22-11-16,18 13 0,-7-6 0,-1 4 15,-2 3-15,-1-1 16,0 3-16,-2 1 0,0 5 16,-2-4-16,-1 1 0,-2 5 15,-3 1-15,0-3 0,-1-2 0,0 1 16,-1 0-16,-1-1 0,0-1 16,0 1-16,-3 1 0,1-2 15,-3-1-15,-3 4 0,-5-1 16,0-2-16,4-1 0,-5-2 15,1-4-15,2-1 0,3-2 0,4-2 16</inkml:trace>
  <inkml:trace contextRef="#ctx0" brushRef="#br0" timeOffset="717.0032">2969 1889 0,'0'0'0,"0"0"0,-9 10 16,5-3-16,-2 4 0,0 3 16,-1 4-16,-5 8 0,2 0 15,0 3-15,0 1 0,2-1 0,2 1 16,5 7-16,2 2 16,5-6-16,5-4 0,4-3 0,6-3 15,-6-5-15,-2-3 0,-4-3 16</inkml:trace>
  <inkml:trace contextRef="#ctx0" brushRef="#br0" timeOffset="1383.3339">6230 1571 0,'0'0'0,"0"0"16,0 0-16,0 0 0,-15 25 0,15-25 16,-14 28-16,4-8 0,-2 2 15,-1 2-15,-2 4 0,-6 10 0,1 0 16,1 1-16,3 1 15,-5 7-15,2-3 0,-2-1 16,-1-4-16,-1 8 0,2-3 0,0-2 16,1-1-16,4-3 0,2-3 15,1-2-15,0-3 0,3-1 16,3-3-16,-1-5 0,3-4 16,3-3-16,-2-3 0,4-4 15,0 0-15,4-6 0,-3-2 0,2-5 16,0-3-16,1-2 0,0-3 15,-3 4-15,1 1 0,0 3 16</inkml:trace>
  <inkml:trace contextRef="#ctx0" brushRef="#br0" timeOffset="1999.1618">6147 1562 0,'0'0'0,"0"0"16,0 0-16,0 0 0,22-15 0,-12 12 15,6 1-15,-3 1 16,2 1-16,1 1 0,-1 3 16,1-1-16,0 2 0,2 5 0,-1 2 15,0 1-15,-2 2 0,-1 2 16,-3 1-16,-3 1 0,-1 0 15,-4 0-15,-3 1 0,-2 0 16,-2 0-16,-5 7 0,-3 2 16,-1-6-16,-2-2 0,-6 1 15,-4-1-15,1-1 0,1-1 16,-3-2-16,0-1 0,0-1 0,1-4 16,-4 0-16,3-2 15,7-2-15,4-1 0,-3-4 0,0 1 16,3-1-16,2-2 0,1-1 15,2-3-15,1 2 0,-1-2 16,1-1-16,4 1 0,1 1 16,1-2-16,2 2 0,1 0 15,0 1-15,3-2 0,1 3 16,-1 1-16,0 1 0,1 0 0,-1 2 16,2 0-16,-1 1 0,0 1 15,0-1-15,1 3 0,0 1 16,-1 1-16,-1 1 0,1 0 15,1 2-15,-1 2 0,2-1 16,-3 0-16,1 1 0,2-3 0,3 6 16,1 1-16,0 0 15,0 0-15,1 0 0,2-2 16,-1-2-16,-1 0 0,0-1 16,2-1-16,-2-1 0,0-2 0,5 1 15,1-1-15,1-1 0,1 0 16,-3-2-16,3-1 0,0-1 15,1-2-15,-3-1 0,-4 1 16,0-1-16</inkml:trace>
  <inkml:trace contextRef="#ctx0" brushRef="#br0" timeOffset="5018.7197">5352 1797 0,'0'0'0,"0"0"0,0 0 0,0 0 16,0 0-16,0 0 0,0 0 15,-24-12-15,24 12 0,0 0 16,0 0-16,-22-8 0,22 8 0,0 0 16,0 0-16,-21-17 0,17 14 0,0-1 15,2 2-15,0-2 0,1 1 16,1-1-16,0 0 0,1 2 16,-1 2-16,6-1 0,0-2 15,3 1-15,-1 0 0,3 0 16,2-1-16,0 1 0,1 0 0,3 2 31,-2 1-31,1 0 0,0 0 0,0 0 16,-1 2-16,2-1 0,-4 1 15,7 2-15,1 1 0,-2-1 16,-3-2-16,0 4 0,-1 0 16,-3 0-16,-1 0 0,0 1 15,-3 1-15,0 1 0,-2 1 16,-1 1-16,-3 1 0,-2 2 0,0-2 0,-9 4 15,-3 1-15,-2 0 16,-2 0-16,-6 3 0,-7 2 16,3 1-16,1-2 15,-5 5-15,2-1 0,2-4 0,-3-2 0,-1 1 16,3-4-16,4-1 0,3 1 16,4-4-1,3-1-15,3-4 0,1 0 0,3-2 16,0 0-16,3 0 0,2 0 15,1-1-15,3 0 0,2-3 16,1 0-16,5-1 0,4-1 16,0 0-16,3 0 0,-1-1 15,5-3-15,0 1 0,3 0 0,-1 0 16,1 0-16,4 0 0,0 0 0,-3-1 16,3 2-16,-3-1 0,-2 2 15,-2-3-15,-3-2 0,-1 2 16,-2 2-16,3 2 0,2 2 15,-1-1-15,-1 1 0,1-1 16,-1 0-16,-2-2 0,-1-2 16,3 0-16,-6 1 0,0-1 0</inkml:trace>
  <inkml:trace contextRef="#ctx0" brushRef="#br0" timeOffset="5319.5032">6782 1908 0,'0'0'0,"0"0"0,0 0 0,0 0 0,0 0 0,0 0 15,0 0-15,0 0 0,29-5 16,-29 5-16,29 2 0,-29-2 16,34 1-16,-20-1 0,2 0 15,-2 1-15,-1-1 0,0 2 16,-1 0-16,1-1 0,-5 1 0,1 0 16</inkml:trace>
  <inkml:trace contextRef="#ctx0" brushRef="#br0" timeOffset="5513.6554">6703 2164 0,'0'0'16,"0"0"-16,0 0 0,0 0 0,25 3 15,-25-3-15,29-1 0,-29 1 16,34-3-16,-14 3 0,2-1 15,-2 0-15,-1 1 0,2-1 16,-4 0-16,-2 1 0</inkml:trace>
  <inkml:trace contextRef="#ctx0" brushRef="#br0" timeOffset="6306.7834">7330 2109 0,'0'0'15,"0"0"-15,0 0 0,0 0 16,0 0-16,0 0 0,26-2 16,-26 2-16,0 0 0,33-2 15,-20 2-15,0-1 0,1 0 0,3 0 0,1 0 16,0-1-16,1 1 0,1-2 15,1 1-15,1 0 0,2 0 0,6 1 16,2 1-16,-1 0 0,-1-1 16,3-1-1,1 0-15,-1-1 0,-1-1 0,11 1 0,2 0 16,-4 0-16,-1 0 0,-1 0 16,3 1-16,3-1 0,-4 1 0,3 2 15,1 1-15,-3-3 0,-2-3 16,1 0-16,1 0 15,-5 2-15,-3 1 0,9 1 0,1 0 16,-7 0-16,-5-2 0,9 3 31,0 0-31,-2 0 0,-3-2 0,2 1 16,-1-2-16,-1 2 0,-3 0 0,1 1 16,0 0-16,0 0 0,-1 0 0,0 0 15,1-2-15,-3 2 0,0 0 16,4 0-16,1-1 0,-3 2 15,-2 1-15,4-4 16,3 0-16,-5 2 0,-4 0 0,6 0 16,2 0-16,-3 0 0,-2 2 15,1-3-15,2-2 0,-5 2 0,0 2 16,0-1-16,1-1 16,-6 1-16,0 1 0,7 0 0,2 1 15,-9-1-15,-3-2 0,1 1 16,1-1-16,-1 0 0,-2 1 0,1-1 15,2 0-15,-5 2 0,-1 5 16,-1-2 0,-2 0-16,-3-1 0,0-2 0,-1 2 15,0 0-15,-2 1 0,-2-2 16,-2-1-16</inkml:trace>
  <inkml:trace contextRef="#ctx0" brushRef="#br0" timeOffset="7123.341">8586 1264 0,'0'0'0,"0"-2"15,0-1-15,0 1 0,0 0 0,0-2 16,1 0-16,0-2 0,-1 2 0,0-2 16,0 1-16,-1 0 0,0 1 15,-3 0 1,-4 2-16,-3 0 16,-4 1-16,0 1 0,-4 1 15,-1 1-15,-3 1 0,-7 3 16,2 0-16,1 1 0,3 1 0,2 1 0,3 0 15,1 0-15,2-1 0,4 1 16,2 0-16,3 0 16,3 2-16,3-1 0,2 1 15,1 0-15,2 1 0,2-1 16,3 0-16,3 0 0,4 2 0,0-1 0,2-2 16,-1 1-16,0 1 0,1-1 15,-1 1-15,0 1 0,-1 0 0,0-1 16,-1 2-16,-2-1 0,-2 1 15,-4-1-15,-3 1 0,-4 0 16,-4-2-16,-5 1 0,-3 2 16,-2-2-1,-3 2-15,-3-3 0,-2 0 16,-4 0-16,0-1 0,3-2 16,1-1-16,0-1 0,1 0 0,3-4 15,0-3-15,2-1 0,4-2 16,5-3-16,3-1 0,2 1 15,0 1-15,1 1 0</inkml:trace>
  <inkml:trace contextRef="#ctx0" brushRef="#br0" timeOffset="7988.494">8800 1330 0,'0'0'15,"0"0"-15,0 0 0,0 0 0,0 0 16,0 0-16,11 26 0,-11-26 16,4 20-16,-4-20 0,-1 25 15,-1-12-15,-1 0 0,-2 1 16,0 1-16,-1 0 0,1-1 16,-2 1-16,-1 1 15,1-2-15,0 0 0,-2 2 16,0-1-16,2-2 0,1 0 15,1-4-15,0-2 0,1-2 16,0-1-16,2-2 0,0-2 16,2 0-16,-1-2 0,1-2 15,1-2-15,1 0 0,2 0 0,1-3 16,3-2-16,0 0 0,0-2 0,6-1 16,1-2-16,-1 3 0,1 1 0,0-2 15,1-1-15,-2 1 16,-1 2-16,1 0 0,2 0 15,-4 2-15,1 2 0,0 1 16,1 0-16,-3 2 0,-1 3 0,1 0 16,0 5-1,-1-2-15,-2 2 0,1 3 16,1 2-16,-2 0 0,-1 0 16,-1 0-16,0 1 0,-2 1 15,-1-1-15,1 2 0,-2 1 16,-1-2-16,0-1 0,-1 1 15,1 3-15,-1-3 0,0-1 0,0 1 16,0-3-16,-1-3 0,0-2 0,0 0 16,0 1-16,1-3 0,0 0 0,1 3 15,-1-3-15,0 0 16,1-6-16,0 2 0,1-3 16,0 0-16,1 0 0,0-1 15,3-1-15,-2 1 0,3-1 0,-1 0 16,1-1-1,-1 0-15,2 0 0,1 0 16,0 0-16,0 0 0,-2 0 16,1 2-16,0-1 0,-1 1 15,1 0-15,0 4 0,-2 0 16,1 0-16,0 3 0,-2 1 16,1 2-16,0 1 0,1-2 0,-2 3 15,0 2-15,-1-1 0,1 1 0,-1 0 16,-1 2-16,1-1 0,0 0 0,-2 1 15,2 2-15,-2-2 16,0 1-16,0 1 0,0-2 16,1 0-16,-1 0 0,1 1 0,-3-1 15,1-1-15,0-1 0,0-1 16,1 1-16,-1-1 0,0-2 0,-1 0 16,0-3-16,-1 3 0,1-3 0,-5 1 15,1-1-15,1-1 16,-1-2-16,1 2 0,1-1 15,0 1-15</inkml:trace>
  <inkml:trace contextRef="#ctx0" brushRef="#br0" timeOffset="8890.8415">9230 1351 0,'0'0'16,"0"0"-16,0 0 0,0 0 0,-10-18 16,10 18-16,-17-15 0,7 6 15,-3 1-15,-2-2 0,-3 2 0,-3-1 16,-2 2-16,-10-2 0,-2 1 15,-3 2-15,-2 1 0,-11 1 16,-3 3-16,3 2 0,3 4 0,-10 4 16,0 2-16,6-1 0,6-2 15,-5 6-15,3 4 0,8 3 16,3 1-16,9 2 0,4 1 0,6-3 0,2 0 16,6 0-16,4 0 15,1-4-15,3-1 0,5-1 0,5 2 16,2-3-16,1-4 0,7 0 15,4 2-15,0-2 0,0-1 16,6-1-16,8-2 0,-2-3 16,0-3-1,7-1-15,5-2 0,-3-3 16,0 0-16,9-3 0,3-3 16,-4 0-16,-5 1 0,3-3 0,0-3 15,-2 1-15,-4-1 0,1-2 16,-5-1-16,-8 2 0,-7 2 15,-4 1-15,-2-1 0,-7 3 16,-3 0-16,-7 0 0,-4 0 0,-3 0 16,-1 0-16,-8 2 0,-8 2 15,-3 2-15,0 4 0,-5 1 0,-2 1 16,2 1-16,1 1 0,1 2 16,-1 1-16,3 0 0,4 1 0,1 2 15,0 2-15,5 1 16,2-1-16,3 0 15,2 3-15,2-2 0,3-1 16,4-1-16,2 0 16,2-2-16,2 0 0,3-1 0,5 0 15,0-1-15,1-1 0,5-2 16,0 1-16,2-3 0,1 0 16,1-1-16,0-2 0,-2 0 15,-1 1-15,1 0 0,0-2 0,0 2 0,0 1 16,-3-3-16,0-2 0,-3 2 15,-5 0-15,-1 2 0,-1 0 16,-3 0-16</inkml:trace>
  <inkml:trace contextRef="#ctx0" brushRef="#br0" timeOffset="9630.9479">10063 1450 0,'0'0'0,"0"0"0,0 0 16,0 0-16,16-23 0,-16 23 0,12-23 15,-6 11-15,1 0 0,0-1 16,-2-1-16,0-1 0,-2 1 0,-1-2 15,-1 0-15,-2-3 16,-1 2-16,-4 0 0,-1 2 0,-2 2 0,0 0 16,-3 2-16,-1 1 0,-3 3 15,0-1-15,-3 5 0,0 2 16,2 1-16,0 0 0,-1 4 16,-1 3-16,-1 1 0,0 2 15,-1 3-15,0 4 0,1-1 16,2-2-16,-3 7 15,2 3-15,2-1 0,2 0 16,1-1-16,2 2 0,1-2 16,0-1-16,5 0 0,2-2 15,2-2-15,1-3 0,3 1 16,3-1-16,-1-3 0,0-2 16,3-2-16,1-3 0,1-3 15,1-1-15,4-2 0,5-1 0,-1 0 0,1-2 16,1-3-16,0 0 0,4-3 15,-1 0-15,0 0 0,2-1 16,-6-3-16,-1 1 0,-2-2 16,-2 2-16,-2 0 0,-1 2 15,-1 0-15,-1 1 0,-2 1 0,0 1 16,-3 0 0,0 2-16,-3 3 0,0 1 15,-1 0-15,0 3 0,-3-2 16,0 0-16,-1 5 0,-1 2 15,0 1-15,0 1 0,-2 2 16,0 0-16,1 1 0,-1 1 0,-1 2 16,1 2-16,0-2 0,2 0 15,-1 1-15,2-1 0,0-1 0,2 1 16,1 0-16,1 0 0,1 1 16,3-1-16,1 2 0,2 0 15,-1 0-15,1-1 0,1 1 16,-1-1-16,0-1 0,-2-2 0,0-3 15</inkml:trace>
  <inkml:trace contextRef="#ctx0" brushRef="#br0" timeOffset="10279.4802">8812 2429 0,'0'0'0,"0"0"16,0 0-16,0 0 0,-23-1 0,23 1 15,-30-3-15,12 2 0,1 2 16,-1 0-16,0 2 0,2-1 16,0-1-16,-3 1 0,1 1 15,3 1-15,1 1 0,4 1 0,5 0 16,3 0-16,1 0 0,3 1 16,4 2-16,0-2 0,2-1 0,6 4 15,4-2-15,-1 1 0,1-1 16,0 4-16,-2 2 0,-1-1 15,0-2-15,-2 1 0,-1 2 16,-2-3-16,0 0 16,-4 2-16,-2 1 15,-2 1-15,-2-2 0,-4 0 16,-4 2-16,-5 0 0,-2-1 0,-2-1 16,-4 1-16,1-4 0,1-3 0,-4 3 15,0-2-15,1-2 0,1-4 16,2 0-16,2-2 0,4-3 15,5 0-15,7-3 0,5-2 16,4-3-16,3-4 0,-1 2 0,-3 2 16,0 3-16</inkml:trace>
  <inkml:trace contextRef="#ctx0" brushRef="#br0" timeOffset="11011.7994">9078 2481 0,'0'0'0,"0"0"15,0 0-15,0 0 0,0 0 0,10 24 16,-10-24-16,0 0 0,3 27 16,-3-27-16,-3 24 0,-1-10 15,1-1-15,-1 2 0,-5 0 16,-1 1 0,-1-3-16,0 2 0,0-2 15,0-1-15,0-2 0,-1 2 16,3-2-16,0-1 0,2-2 0,3-4 15,-1 0-15,1-3 0,1-1 16,1-1-16,0 0 0,4-2 16,0-2-16,2 0 0,3-3 15,0 1-15,2-1 0,1-3 0,2-1 16,0 1-16,1 1 0,2-4 0,-1-2 16,2 2-16,-1 3 15,2 1-15,-1 1 0,-1 1 0,-2 1 16,-1 2-16,0 0 0,-1 4 15,0 3-15,-1 1 0,-1 2 16,0 0 0,-5 1-16,2 3 0,-2-1 15,-1 2-15,2 0 0,-4 1 0,0 0 16,0-2-16,0 1 0,0-1 16,0 2-16,0-2 0,-1 0 15,0-1-15,0-1 0,0-2 16,0-1-16,2 0 0,-1 0 15,-1-3-15,3 1 0,0-3 0,2-3 0,1-2 16,3 0-16,2-2 0,0-2 16,1 1-16,0-3 0,2 2 15,-1 0-15,2-3 0,0-2 16,-1 1-16,1 2 0,1 1 16,-1 0-16,1 1 0,-2 1 15,-1 2-15,-2 2 16,-1 1-16,-1 3 0,0 1 15,-1 0-15,-2 3 0,0 4 16,-3-2-16,-1 3 0,0 0 16,1 1-16,-1 2 0,-1-2 15,-1 3-15,0 2 0,-1-2 16,0 1-16,-1 4 0,-1-2 16,1-1-16,0-2 0,0 0 0,0-2 0,-1-2 15,2-1-15,-1-1 0,0-2 16,0-2-16,-1-1 0,1-2 15,0-1-15,1-1 0,0 1 16,0 1-16</inkml:trace>
  <inkml:trace contextRef="#ctx0" brushRef="#br0" timeOffset="11170.1283">9501 2238 0,'0'0'0,"0"0"0,0 0 16,0 0-16,0 0 0,0 0 15,0 0-15,0 0 0,0 0 0,0 0 16,0 0 0,16 22-16,-16-22 0,0 0 15,15 21-15,-15-21 0</inkml:trace>
  <inkml:trace contextRef="#ctx0" brushRef="#br0" timeOffset="11566.7945">10094 2257 0,'0'0'0,"0"0"16,0 0-16,0 0 0,0 0 0,0 0 15,0 0 1,0 0-16,0 0 0,-20 21 15,20-21-15,-17 21 0,17-21 16,-26 27-16,10-12 0,-1 0 16,1 1-16,-8 7 0,-1 1 15,1-1-15,1 0 0,-2 3 16,1 2-16,-2 5 0,3-2 0,-3-2 16,-1 0-16,2-3 0,2-1 0,-2 2 15,2-3-15,4-2 0,4-3 0,1 0 16,3-1-16,5-7 15,0-2-15,2 0 0,-1-1 16,2-2-16,2-2 0,1-4 16,5-9-16,0 2 0,0-3 0,6-1 15,6-3-15,-3-2 0,1-1 0,-1 0 16,-3 4-16,-2 2 0</inkml:trace>
  <inkml:trace contextRef="#ctx0" brushRef="#br0" timeOffset="11883.4375">10110 2314 0,'0'0'16,"0"0"-16,0 0 0,0 0 16,0 0-16,0 0 0,6 30 15,-6-30-15,2 23 0,-2-23 16,-2 31-16,0-13 0,0 0 15,0 2-15,-2 2 0,1 1 0,0 0 0,-2 7 16,0 1-16,0-4 0,1-3 0,-1 0 16,2-1-16,0 0 0,0-2 15,0-2-15,1-2 16,0-1-16,0 0 0,1-3 0,-1-1 16,1-1-16,0-2 0,0-2 15,0-1 1,0-1-16,0-1 0,-2-2 15,-2-1-15,-1 0 0,-2-2 0,1 1 16,1 0-16,0 0 0</inkml:trace>
  <inkml:trace contextRef="#ctx0" brushRef="#br0" timeOffset="12037.209">9766 2676 0,'0'0'0,"0"0"15,0 0-15,20-6 0,-20 6 0,28-7 16,-9 3-16,2 2 0,1-2 16,2 3-16,1 1 0,3 0 15,-5 0-15,-3 0 16</inkml:trace>
  <inkml:trace contextRef="#ctx0" brushRef="#br0" timeOffset="13976.9063">5420 5793 0,'0'0'0,"0"0"0,0 0 16,0 0-16,0 0 0,0 0 0,0 0 15,0 0-15,0 0 0,0 0 16,0 0-16,0 0 0,0 0 16,0 26-16,0-26 0,-5 23 15,5-23-15,-6 29 0,1-8 16,1 1-16,-1 0 0,-1 2 0,0 1 0,0 8 16,-1-1-16,0 0 0,-1-1 15,1-1-15,0-1 0,-3 5 16,2-1-16,-1-3 0,1-1 15,0-3-15,1-2 0,-2-2 16,2-3-16,-2-1 0,2 1 16,1-4-16,1-4 0,0-1 0,-1 0 0,2-5 15,3-1-15,0-1 0,-2 1 16,1-2-16,2-2 0,-1-2 16,-3-4-16,4-1 0,0-1 15,0-2-15,0-2 0,0 0 16,4-3-1,-1-5-15,0-3 0,3 0 16,0 0-16,2 0 0,1-2 0,0 3 16,-3-2-16,3-4 0,-1 2 15,1 1-15,-1 1 0,2 1 16,-2-1-16,1 3 0,0 3 0,-3 0 16,3-1-16,-2 2 15,-1 0-15,3 5 0,-1-1 0,1 5 16,0-1-16,-2 3 0,3 0 0,1 1 15,-3 0-15,3 1 0,-1-1 16,0 2-16,-1 2 0,2 0 16,3 1-16,-2 0 0,2 0 0,1 0 15,-1 1-15,0-1 16,-1 1-16,0-1 0,2 0 16,-3 1-16,2 0 15,2 1-15,4-1 0,1 2 16,-2 0-16,-4 0 0,-2-1 15,-1-1-15</inkml:trace>
  <inkml:trace contextRef="#ctx0" brushRef="#br0" timeOffset="14826.195">6134 6145 0,'0'0'0,"0"0"0,0 0 16,0 0-1,0 0-15,23-6 0,-23 6 16,27 0-16,-27 0 0,36-3 0,-16 2 16,1 0-16,1 1 0,0 0 15,3 0-15,2 1 0,-2 0 16,-1 0-16,-2 1 0,-2 1 15,-3 1-15,-3-2 0,-2 0 16,-2 1-16</inkml:trace>
  <inkml:trace contextRef="#ctx0" brushRef="#br0" timeOffset="14981.0174">6057 6407 0,'0'0'0,"0"0"16,0 0-16,0 0 0,0 0 0,0 0 16,32 4-16,-32-4 0,30 0 15,-30 0-15,44-1 0,-19 1 16,0 1-16,4-1 0,2 2 16,8-4-16,-5 1 15,-5 0-15,-3-1 0,-5 1 16</inkml:trace>
  <inkml:trace contextRef="#ctx0" brushRef="#br0" timeOffset="15866.4806">7151 6295 0,'0'0'16,"0"0"-16,0 0 15,0 0-15,0 0 0,0 0 16,0 0-16,0 0 0,28-5 0,-28 5 16,0 0-16,31-1 15,-31 1-15,24-4 0,-13 3 16,4-1-16,-2 2 0,5-1 16,1 1-16,0 0 0,0-1 0,2 1 15,3 1-15,7-1 0,-2-1 0,1 0 16,2 1-16,-1 0 0,0-1 0,10 0 15,2-1-15,-3 0 16,-1 0-16,3-1 0,3 1 16,-2 0-16,0 1 0,11-1 15,0 0-15,-4 0 0,-5 0 0,13 1 16,0 1-16,-7 0 0,-6 0 0,6 0 16,4 0-16,-6 0 0,-5-1 0,13 1 15,2 0-15,-4 0 16,-4 0-16,3-3 0,2-3 15,-3 3-15,-3 1 0,28 2 0,-1 3 16,-34-2-16,-6 1 0,24-4 16,2-3-1,-11 0-15,-8-1 0,5 4 16,2 2-16,-6-1 0,-6-1 0,5 0 16,5-2-16,-7 1 0,-4 0 15,2 3-15,2-1 16,-9-3-16,-4-4 0,2 6 15,2 2-15,-18-1 0,-1-1 16,-1-1-16,-2 1 0,-2-1 0,1 1 0,-2 1 16,-1-2-16,-3 1 0,1 1 0,-3 0 15,0-1 1,0 1-16</inkml:trace>
  <inkml:trace contextRef="#ctx0" brushRef="#br0" timeOffset="16631.3208">8902 5425 0,'0'0'0,"0"0"0,0 0 15,0 0-15,0 0 0,0 0 0,-7-19 16,7 19-16,0 0 0,-25-13 16,25 13-1,-31-3-15,13 2 0,-2 1 16,-3 1-16,0 1 0,-1 2 0,-5 1 16,-1 1-16,2 0 0,2 0 15,1 0-15,1 3 16,3-2-16,4 0 0,2 0 0,3 1 15,4-1-15,0 2 0,3 1 16,4 0-16,2 0 0,3-1 0,3 2 16,4 2-16,0-2 0,2-2 0,1 2 15,2 2-15,1 0 0,0-2 16,1 2-16,2 0 0,-1 1 16,-4-1-16,3 3 0,-4 1 15,-2-3-15,-2 1 0,-4-2 16,-4-1-1,-2-1-15,-3 0 0,-6-1 16,-4 1-16,-3-1 0,0-1 0,-1 1 16,0 0-16,-3-1 0,-1 0 15,-6 1-15,0-2 0,2-1 16,5-1-16,0-1 0,1-2 16,1 1-16,2-1 0,4-1 15,2-1-15,3 0 0,2-1 0,5 0 16,4-4-16,0 1 0,0 1 0,-1 0 15</inkml:trace>
  <inkml:trace contextRef="#ctx0" brushRef="#br0" timeOffset="17086.1565">9159 5652 0,'0'0'0,"0"0"16,0 0-16,0 0 0,0 0 0,-21 12 16,21-12-16,-20 13 15,20-13-15,-25 16 0,5-4 0,1-2 16,1 0-16,-1-1 0,0 2 0,0-1 16,1 1-16,-7 2 0,1 0 15,3-1-15,3-2 0,1 0 16,3-2-16,2-1 0,2-3 15,2 0-15,1 0 0,3 1 16,2-1-16,2-1 0,2 0 0,2-1 0,4 1 16,1-1-16,2 0 0,1-1 15,0 0-15,2 1 0,2-1 16,6 0-16,3-1 0,-3-1 16,0 1-16,-1 0 0,-1 0 15,2-1-15,0 0 0,-1 0 16,0 0-16,-2 1 15,-4 1-15,0-1 16,-3-1-16,-2-1 0,-1-1 0,-1 0 16,-2-1-16,-1-1 0,1-1 15,-2-1-15,1 0 0,-4-1 16,1 0-16,-1 1 0,0 0 16,-2-1-16,0 0 0,-1-1 15,-1 0-15,-3 0 0,-2-1 0,1 1 0,-1 0 16,0-1-16,0 0 0,1 2 15,-2 2-15,1 1 0,0 2 16,2-1-16,-1 1 0,2 0 16,-1 1-16,2-1 0</inkml:trace>
  <inkml:trace contextRef="#ctx0" brushRef="#br0" timeOffset="17702.8163">8723 6439 0,'0'0'16,"0"0"-16,0 0 0,0 0 0,0 0 15,0 0-15,0 0 0,0 0 16,0 0-16,0 0 0,0 0 16,0 0-16,-11 18 0,11-18 15,-13 20-15,13-20 0,-13 29 16,6-11-1,-1 3-15,0-1 0,-1 3 16,-2 7-16,1 1 0,0-2 16,0-1-16,1 0 0,0 2 0,0-1 15,0-1-15,-2 5 0,0 1 16,-1-4-16,2-2 0,0-1 16,0 1-16,1-4 0,2 0 0,1-2 15,2 0-15,-1-1 16,2-2-16,-1-1 0,-1-1 15,1-2-15,2-1 0,-2-2 16,1-3-16,2 0 0,0-4 0,0-1 0,0 0 16,1-4-16,0 0 0,0-6 15,2-3-15,0-1 0,1-3 16,-3 3-16,1 1 0,2 1 16</inkml:trace>
  <inkml:trace contextRef="#ctx0" brushRef="#br0" timeOffset="18156.9782">8637 6446 0,'0'0'0,"0"0"0,0 0 16,0 0-16,21-9 0,-21 9 0,0 0 15,28-2-15,-17 0 0,-1 1 0,2 1 16,0 0-16,2 2 0,-2 0 16,3 4-16,0-2 0,-2 3 15,0 0-15,-1 0 0,-1 0 0,-1 1 16,1 3-16,-1 1 16,-3-2-16,-1 0 0,1 4 0,-4-1 15,1 2-15,-3-2 0,-4 0 0,-1 2 16,-2-3-16,-1-1 0,-2 0 15,-2 0-15,0-1 0,0-1 0,-1-2 16,0-2-16,-1 0 0,1 0 16,-1 0-16,0-2 15,0-1-15,1 1 0,-2-3 0,1-1 16,1 1 0,1-1-16,1-1 0,1 0 15,1 0-15,2-1 0,-2 0 16,2-1-16,1 1 0,2 2 0,1-1 15,2-2-15,0 2 0,0 0 16,0 2-16</inkml:trace>
  <inkml:trace contextRef="#ctx0" brushRef="#br0" timeOffset="20658.4752">6532 7976 0,'0'0'0,"0"0"0,0 0 0,0 0 16,0 0-16,0 0 0,0 0 15,0 0 1,0 0-16,0 0 0,0 24 0,0-24 16,0 0-16,-3 28 0,3-28 15,-5 29-15,5-29 0,-6 36 16,2-16-16,1 1 0,0 1 0,-1 2 15,-2 1-15,-1 6 0,1-2 16,0 0-16,-1 0 0,0-2 16,0-3-16,-1 6 0,-1-2 0,1-2 15,3-2-15,-1-3 0,0-2 16,1-3-16,0-3 0,2-1 16,1-2-16,0-3 0,1-1 15,-1-2-15,1-1 0,1-3 16,-2 1-16,1-4 0,0-3 15,1 1-15,1-1 0,0-2 0,1-2 0,1-1 16,-1-2-16,1-6 0,0-2 16,2 0-16,-1 3 0,2-3 15,1-1-15,-2 0 0,0-1 16,1 1-16,0 1 0,-1 0 16,-1 1-16,3-5 0,-1 0 15,1 2-15,1 2 16,0 1-16,-2-1 15,1 3-15,0 0 0,2 2 0,1 4 16,-2 2-16,-1-1 0,0 3 16,2 0-16,0 1 0,-2 1 15,1 0-15,2 2 0,-3 1 16,2 1-16,-2 1 0,3 1 16,1 0-16,0 0 0,4 2 0,0 1 15,1 1-15,0 0 0,0 1 0,1 0 16,0-1-16,-1-2 0,-4 0 15,-1 0-15,-2-1 0</inkml:trace>
  <inkml:trace contextRef="#ctx0" brushRef="#br0" timeOffset="21113.1246">6938 8227 0,'0'0'16,"0"0"-16,0 0 0,0 0 0,24 2 15,-11-2-15,6-1 16,-3 0-16,2 0 0,2 1 0,-1 1 0,6 1 15,-3 3-15,0-2 0,-4-2 16,-2 0-16,-2 0 0,-3-1 16</inkml:trace>
  <inkml:trace contextRef="#ctx0" brushRef="#br0" timeOffset="21266.7859">6869 8496 0,'0'0'0,"0"0"0,0 0 0,30-4 31,-17 1-31,6 0 0,4 2 0,2-2 16,1 2-16,11-2 0,4 2 15,-7 0-15,-5 0 0,-5 0 16</inkml:trace>
  <inkml:trace contextRef="#ctx0" brushRef="#br0" timeOffset="22184.2424">7876 8315 0,'0'0'0,"0"0"15,0 0-15,0 0 0,0 0 0,0 0 16,0 0-16,0 0 0,0 0 15,0 0-15,0 0 0,0 0 16,0 0-16,4-21 0,-4 21 16,0 0-16,0 0 0,25-11 15,-25 11 1,0 0-16,27-9 0,-27 9 16,29-4-16,-13 2 0,1-1 0,1-1 15,0 1-15,1 0 0,1-1 16,2 2-16,2-1 15,6 0-15,-1 0 0,4 0 16,2 1-16,-1-1 0,-2 2 16,11-1-16,2 1 0,-3-1 0,-3-3 0,3 2 0,2 1 15,-2 0 1,-2-1-16,12 1 16,-2-1-16,-3 1 0,-2 3 0,3-2 15,1-1-15,-2 0 0,-1 0 16,7 1-16,1 0 15,-2 1-15,-1-1 0,-1 1 0,1 1 16,-2 0-16,-3-1 0,12 0 16,3 1-16,-9-1 0,-6 0 0,6-1 15,4-1-15,-4-1 0,-4 3 16,2 0-16,1 1 16,-3 1-16,-2 0 0,22-2 0,-7-2 15,-25 0-15,-1 1 0,20-2 16,-2 2-16,-22-1 0,1 1 0,3-1 0,3 2 15,-1 0-15,0 0 0,1 0 16,1 2-16,-2-4 0,0 0 16,-3 1-16,-1 0 0,-4 1 15,-3 1-15,2-1 0,0-1 16,-7 0-16,-2-1 0,-1 2 16,-2 0-1,-3-1-15,-1 1 0,-1 0 0,0 1 16,-2 0-16,-2 1 0,-3-1 0,-4-1 15,0 3-15,-3 0 0,-3-1 16,0 1-16,0-1 0,2 1 0,0-2 16</inkml:trace>
  <inkml:trace contextRef="#ctx0" brushRef="#br0" timeOffset="22786.1586">9234 8499 0,'0'0'16,"0"0"-16,0 0 0,0 0 15,0 0-15,0 0 16,0 0-16,0 0 0,26 9 0,-26-9 16,23 10-1,-23-10-15,26 7 0,-13-3 0,1 0 16,-3 2-16,1 0 0,0 1 16,0 1-16,-3-1 0,0 0 15,-4 2-15,-2 1 0,-1-1 16,-4 0-16,-1 1 0,-2 1 0,-5-1 0,-4-1 0,-2 3 15,-4 3 1,-6 1-16,-1-2 0,-3 0 0,0 0 16,2-1-16,2 1 0,-6 0 15,0-2-15,4-1 16,4-3-16,4-1 0,3-1 16,4-2-16,3 1 0,3-3 15,2 1-15,3 0 0,2-1 16,4 1-16,5 0 15,2 0-15,1-2 0,4 0 0,0-2 16,4 0-16,2 0 0,2 0 16,3 0-16,0-1 0,1 1 15,7-1-15,1 0 0,-4 2 16,-4 0-16,1 0 0,-2 0 0,-1 0 0,-3 0 16,-3 0-16,-3 0 0,-2-4 15,-3-2-15,-2 0 0,-1 2 16,-3 0-16</inkml:trace>
  <inkml:trace contextRef="#ctx0" brushRef="#br0" timeOffset="23688.7713">8692 7846 0,'0'0'0,"0"0"0,0 0 16,0 0-16,0 0 0,5-21 0,-5 21 16,0 0-1,2-21-15,-2 21 0,4-15 16,-3 7-16,0-1 0,0 1 15,-1-1-15,0 1 0,0-1 16,-1 1-16,0-1 0,-2 2 0,-1 0 16,0 0-16,-2 2 0,1 0 15,-2 1-15,-2 1 0,-1 1 16,1 2-16,-1 1 0,-2 3 0,-2 2 16,0 1-16,-3 2 0,1 1 15,-1 2-15,-3 6 0,4 0 0,-2 2 16,4 1-16,1-1 0,1-3 15,1 2-15,2 2 0,1-2 16,3-2-16,1-1 0,3 0 16,-1-3-1,2-1-15,2-2 0,-1 0 16,3-1-16,-1-1 0,2-4 16,4 0-16,0-2 0,2-1 0,2-1 15,2-1-15,-1-1 0,0-1 16,-1-2-16,0-5 0,-1 1 15,1 0-15,0-2 0,0 0 16,0-1-16,-1 0 0,0 1 0,-1-1 16,0 1-16,-2-2 0,-2 2 15,0 0-15,-1 0 0,-2 1 0,-1 0 16,1 3-16,-2-2 16,0 1-16,-2 1 0,-1 1 15,1 2-15,0 2 0,0 2 0,-3-4 16,0 4-16,0 0 0,0 1 0,-1 1 15,0 1-15,0 1 0,-1 2 16,1 2-16,-1 2 0,1 0 16,0 0-16,-1 1 0,1 2 0,0 0 15,1 0-15,1 1 16,1-1-16,-1 0 0,1-1 0,-1 0 16,2 1-1,0-2-15,2-1 0,-1 0 16,1 0-16,-2-3 0,2 0 15,0 0-15,2-1 0,0-2 0,1-1 16,2-1-16,0-2 16,-1-2-16,0 0 0,-2 1 0,1 0 15</inkml:trace>
  <inkml:trace contextRef="#ctx0" brushRef="#br0" timeOffset="23989.2407">8887 7811 0,'0'0'0,"0"0"0,0 0 16,22-6-16,-22 6 0,25-6 0,-6 4 16,1 0-16,1 1 0,3 0 15,4-3-15,5 3 0,-2 2 16,2-1-16,0 1 0,-2-1 15,-4 2-15,5-2 0,-5 0 16,-5-2-16,-4 1 0,-3 0 0,-4 0 16,-4 0-16,-1 1 0,-1-1 0</inkml:trace>
  <inkml:trace contextRef="#ctx0" brushRef="#br0" timeOffset="24305.9019">9163 7634 0,'0'0'0,"0"0"16,0 0-16,0 0 0,0 0 16,0 0-1,0 0-15,0 0 0,-7 29 0,7-29 16,-7 23-16,7-23 15,-7 31-15,1-11 0,-1 3 16,2 0-16,-2-1 0,1 5 0,-1-2 16,0-1-16,1-3 0,0 0 15,1 2-15,-1-5 0,1-1 16,-1-3-16,2-2 0,2-1 0,1-2 0,1-3 16,2-1-16,0-4 0,0-4 15,-2 3-15,2-3 0,-2 3 16</inkml:trace>
  <inkml:trace contextRef="#ctx0" brushRef="#br0" timeOffset="25054.5005">9620 7454 0,'0'0'16,"0"0"-16,0 0 0,0 0 0,0 0 0,0 0 16,0 0-16,0 0 0,8 28 0,-8-28 15,-4 29-15,4-29 0,-4 32 16,0-11-16,-3 1 16,0 0-16,1 0 0,-3 9 15,-1 1-15,0-1 0,1-3 0,-2 1 16,-1 1-1,-1 3-15,2-5 0,0-3 16,1 0-16,1-2 0,0-5 0,2-1 16,-1-1-16,3-4 15,2-1-15,0-3 0,0-2 16,0-1-16,2 0 0,1-5 16,0 0-16,2-3 0,1-1 0,1-4 15,2-2-15,0 0 0,1 1 0,1-3 16,0-1-16,1 0 0,1 0 15,0-2-15,0 0 0,0 0 0,-1 3 16,1-4-16,1 1 16,0-1-16,-4 3 0,3 0 15,1 3-15,-1 1 0,-1 0 0,-2 2 16,0 2-16,0 1 0,0 0 0,-1 2 16,1 1-16,-2 1 0,0 1 0,-2 1 15,0 0-15,0 4 16,-1 2-16,-1 1 0,-1 2 15,-1 1-15,0 1 0,-3 2 0,-1 1 16,-1 0-16,0-1 0,-2 0 31,-1 0-31,-1 0 0,0-1 0,0-1 16,0 1-16,2-2 0,0 0 16,-2-1-16,0-2 0,0 0 15,0-2-15,-1-1 0,-2-1 16,1 0-16,0-3 0,1 1 15,1-3-15,-1-2 0,2 0 0,0-1 16,1-1-16,3-1 0,1-3 0,2-2 16,0-2-16,2 1 0,2 1 0,1-1 15,-2 1-15,0 2 0</inkml:trace>
  <inkml:trace contextRef="#ctx0" brushRef="#br0" timeOffset="25212.819">9786 7829 0,'0'0'0,"0"0"0,0 0 16,27-1-16,-27 1 0,24 3 15,-8-1-15,1 0 0,3 0 0,4 1 16,1 2-16,-2-1 0,-1-2 16,1 1-16,0 0 0,-1 1 15,0-2-15,-4-1 0,-3 1 0,-1-1 0</inkml:trace>
  <inkml:trace contextRef="#ctx0" brushRef="#br0" timeOffset="25508.8681">10533 7737 0,'0'0'15,"0"0"-15,0 0 0,0 0 0,0 0 16,0 0-16,0 0 0,0 0 16,4-20-16,-4 20 0,0 0 15,0 0-15,0 0 0,0 0 16,-6-18-16,6 18 0,0 0 16,0 0-16,-26-2 0,26 2 15,-21 5-15,21-5 0,-25 9 0,13-2 16,1-1-16,-1 2 0,-2 1 15,1 2-15,1-2 0,0 2 16,0 2-16,1-2 0,0 1 0,-1 3 16,2 0-16,2-1 0,3-1 0,1 0 15,2 0-15,3-1 0,2-1 16,4-1-16,2 0 0,0-2 16,0-2-16,2-1 0,3 1 15,2-1-15,4-2 0,0 0 16,1 1-1,-1-6-15,-1-1 0,-4 0 0,-2 1 16,-2-1-16</inkml:trace>
  <inkml:trace contextRef="#ctx0" brushRef="#br0" timeOffset="25678.2907">10794 7919 0,'0'0'0,"0"0"0,0 0 0,0 0 15,0 0-15,0 0 0,0 0 16,0 0-16,0 0 0,0 0 16,0 0-16,0 0 0</inkml:trace>
  <inkml:trace contextRef="#ctx0" brushRef="#br0" timeOffset="27228.936">4854 6549 0,'0'0'0,"0"0"0,0 0 0,-21 14 16,21-14-16,-22 17 0,7-4 15,-1 1-15,0 1 0,-4 2 0,-7 1 16,-2 7-16,-2-2 0,-2 1 16,-4 1-16,-5 5 0,4-3 0,0 1 15,-1-2-15,-3 2 16,3-4-16,4-2 0,4-1 0,2-4 15,7-3-15,0 1 0,3-2 16,1-1 0,5-1-16,-1 0 0,5 0 15,4-4-15,1-1 0,0 2 16,3 0-16,2 2 0,3-3 0,2 3 16,4 1-16,-1-3 0,1 0 15,0 4-15,3 1 0,1 1 16,2 2-16,8 4 0,4 1 15,-1 0-15,-2 0 0,4 1 0,5 3 16,-2-2-16,-2-2 0,10 5 0,3 1 16,-6-2-16,-3-1 0,1 0 15,-1 1-15,-2-4 0,0-2 16,1 2-16,-2-1 0,-4-3 16,-4-2-16,2 1 0,-3 0 15,-6-5-15,2-2 0,-2-1 0,0 1 16,-5-1-16,-2-3 0,-1 0 15,-1-2-15,-4-1 0,1 2 0,-2-1 16,1 0-16,-2-2 0,-1-1 16,0 0-16,-3 0 0,1-1 15,0 1-15,-1-1 0</inkml:trace>
  <inkml:trace contextRef="#ctx0" brushRef="#br0" timeOffset="31155.214">13773 2027 0,'0'0'15,"0"0"-15,0 0 0,0 0 0,0 0 16,-10 21-16,10-21 0,-10 18 15,10-18-15,-11 25 16,6-10-16,-2 1 0,0 1 16,1 3-16,-1 1 15,1 2-15,-1 2 0,-2 7 0,0 0 16,2-1-16,-1 1 0,1-2 16,2 1-16,-2 6 0,3-1 15,0-1-15,2 0 0,1-5 16,1-3-16,0-2 0,0 0 0,1-4 15,1-3-15,1 0 0,-1-2 16,1-1-16,2 0 0,2-3 0,4-3 16,-2 0-16,-2-3 0,-2-1 15</inkml:trace>
  <inkml:trace contextRef="#ctx0" brushRef="#br0" timeOffset="31494.0245">13987 2339 0,'0'0'0,"0"0"0,0 0 16,0 0-16,32-2 0,-32 2 16,31-6-16,-14 2 0,2 1 0,1 1 0,2-1 15,0-1-15,1 1 0,8 1 16,0-1-16,-2 2 0,-3 0 0,-1 0 16,1 1-16,-4 0 15,-2 0-15,1 2 0,-5 3 16,-5-3-16,-1 1 0,-2-2 0</inkml:trace>
  <inkml:trace contextRef="#ctx0" brushRef="#br0" timeOffset="31794.8801">13881 2598 0,'0'0'0,"0"0"16,0 0-16,0 0 0,0 0 0,34-4 16,-34 4-16,36-6 15,-17 2-15,6 0 0,4 0 16,0 0-16,-1-1 0,7-1 16,1-1-16,1 2 15,0-1-15,6 0 0,-2 0 16,-4-2-16,-1 1 0,-2 1 15,-1 1-15,-6 2 0,-2-1 16,-3 0-16,-2-1 0,-3 1 16,-1 0-16,-3-2 0,-2-2 15,-2 3-15,-3 0 16,0 1-16</inkml:trace>
  <inkml:trace contextRef="#ctx0" brushRef="#br0" timeOffset="32158.0325">14805 2098 0,'0'0'0,"0"0"0,0 0 16,0 0-16,23 8 0,-23-8 0,18 16 15,-8-5 1,0 1-16,-1 1 0,1 3 16,-1 0-16,-2 2 0,1 5 15,-2 3-15,-3-1 0,0-1 0,-4 2 16,-4 1-16,0-3 16,-1-1-16,-5 6 0,-3 1 15,-1-2-15,0-4 0,-2 2 16,1 1-16,2-5 0,0-2 0,2-2 0,1-1 15,1-4-15,3 0 0,0-4 16,3 1-16,1-4 0,2-2 0,1-2 16,0 0-16,0-2 0</inkml:trace>
  <inkml:trace contextRef="#ctx0" brushRef="#br0" timeOffset="32311.5353">15314 2346 0,'0'0'0,"0"0"15,0 0-15,0 0 0,0 0 0,0 0 16,0 0-16,0 0 0</inkml:trace>
  <inkml:trace contextRef="#ctx0" brushRef="#br0" timeOffset="36990.9901">15582 2328 0,'0'0'0,"0"0"16,0 0-16,0 0 0,0 0 15,0 0-15,18 16 0,-18-16 16,14 19-16,-14-19 0,17 31 16,-10-16-16,1 2 0,-1 3 15,-1 1 1,1 0-16,-2 0 0,2 3 16,0 0-16,-1-1 0,0-1 0,0-3 15,1-1-15,0-4 0,-1-1 16,1-5-16,2-4 0,-3 0 15,0 0-15,-1-2 0</inkml:trace>
  <inkml:trace contextRef="#ctx0" brushRef="#br0" timeOffset="37445.8413">15972 2423 0,'0'0'0,"0"0"0,0 0 0,25-14 15,-13 10-15,5-1 0,5 0 0,7-2 0,0 0 16,3 0-16,3 1 0,-3 0 16,-2 1-16,6 3 0,-2 0 15,-4 1-15,-5 1 0,-6 3 16,-7 3-16,-4 0 0,-4 1 16,-6 1-16,-5 4 0,-2-4 15,-2 2-15,-11 5 16,-7 0-16,0 0 0,1-2 0,-8 3 15,-3 3-15,0-1 16,2 0-16,-7 3 0,1 0 16,6-4-16,6-4 0,7-3 15,5-4-15,5 1 0,3 1 16,4-4-16,4 0 0,3-4 16,2 0-16,7-4 0,5-3 0,4-2 0,4-1 15,5-2-15,3-2 0,1 0 16,0-1-16,4-2 0,1 0 15,-3 1-15,-2 1 0,-3-1 16,0-2-16,-6 5 0,-4 3 16,-5-1-16,-3 1 0,-3 3 0,-1 2 15,-6-1 1,-2-3-16,-3 0 0,-1 0 16,0 1-16,2 1 0,0 3 15</inkml:trace>
  <inkml:trace contextRef="#ctx0" brushRef="#br0" timeOffset="37746.705">16195 2205 0,'0'0'0,"0"0"0,0 0 0,0 0 16,0 0-16,-2-27 0,2 27 16,0 0-16,-3-23 0,3 23 0,0 0 15,0 0-15,0 0 0,0 0 16,0 0-16,0 0 0,0 0 16,0 0-16,0 0 0,-1 26 15,1-26-15,-3 35 0,1-15 0,0 4 16,0 3-16,-2 7 15,1-2-15,0 3 16,-1 2-16,1 5 0,1 0 16,2-5-16,2-1 0,-1-2 15,0-3-15,0 3 0,-1-3 16,0-9-16,2-1 0,0-2 16,0 1-16,0-3 0,0-1 0,-1-3 15,1-1-15,-1-2 0,0-2 16,0-4-16,-1-4 0,2-1 15,-1-4-15,0 0 0,0 1 0,1 1 16</inkml:trace>
  <inkml:trace contextRef="#ctx0" brushRef="#br0" timeOffset="38047.5014">16672 2288 0,'0'0'0,"0"0"0,0 0 16,-2 19-16,2-19 0,-5 20 15,1-3-15,1 2 16,0 0-16,-2 5 0,1 4 16,-3 6-16,1 0 0,0-2 15,1-1-15,-1 3 0,2-6 16,-1-4-16,2-1 0,2-5 0,1-1 15,0-3-15,0-1 16,1-6-16,1-3 0,2-5 0,0-2 16,-1-6-16,0-1 0,-1 1 0,0 1 15,-1 1-15</inkml:trace>
  <inkml:trace contextRef="#ctx0" brushRef="#br0" timeOffset="38463.9264">16841 2295 0,'0'0'0,"0"0"16,0 0-16,18-19 0,-7 12 0,5 0 16,4-2-16,7-1 0,0 2 15,3 0-15,2 2 16,-2 2-16,-3 0 0,4 0 0,-2 2 16,-7 3-16,-4 5 0,-10 0 15,-5 1-15,-6 3 0,-2 2 0,-8 1 16,-7 0-16,-3 5 0,-2 2 15,-3 1-15,-3 1 0,0-1 16,1-3-16,-5 3 0,1-3 16,6-4-16,5 0 0,2-6 0,2-1 15,6 0-15,4-2 0,5 0 16,3-1-16,5-1 0,6-3 16,7 0-16,5-2 0,3-2 0,4 0 0,7-6 15,7-4-15,-4 4 16,-4 1-16,8-2 0,-1-1 0,-6 0 15,-3 1-15,-6 1 0,-6 0 16,-4 1-16,-3 2 0,-5-4 16,-1 0-16,-4 1 0,-3 2 0,-6-2 31,-4-1-31,-2-1 0,-2-1 0,3 0 16,1 4-16,3 2 0</inkml:trace>
  <inkml:trace contextRef="#ctx0" brushRef="#br0" timeOffset="38749.1923">16964 2037 0,'0'0'15,"0"0"-15,0 0 0,0 0 0,0 0 16,0 0-16,0 0 0,0 0 16,0 0-16,11 29 0,-11-29 15,9 32-15,-2-16 0,2 9 16,2 6-16,2 0 0,2 2 0,3 10 31,2 2-31,0 0 0,0-1 0,3 11 16,0-1-16,2 3 0,0-7 15,-2-4-15,-2-4 0,-4-4 16,-1-2-16,-1 0 0,0-2 16,-3-6-16,-1-3 0,-1-5 15,-1 0-15,-3-8 0,0-3 16,-3-2-16,-2-4 0,-1-3 0,-1-2 0,1 2 15,-1-3-15,1 3 0</inkml:trace>
  <inkml:trace contextRef="#ctx0" brushRef="#br0" timeOffset="39018.1801">17315 2590 0,'0'0'0,"0"0"0,0 0 16,-23 23-16,23-23 15,-21 23-15,9-10 16,0 1-16,0 1 0,-3-1 0,0 1 16,-5 2-16,0-2 0,0-2 15,-1-4-15,3-1 0,0-3 0,-1-3 16,2-3-16,0-3 0,3-5 15,2-5-15,2-3 0,1 2 16,1 3-16,2 2 0</inkml:trace>
  <inkml:trace contextRef="#ctx0" brushRef="#br0" timeOffset="39149.7833">17370 2109 0,'0'0'0,"0"0"0,0 0 15,28 1 1,-28-1-16,31 10 0,-12-1 16,-4-1-16,-1-1 0,-2-1 0</inkml:trace>
  <inkml:trace contextRef="#ctx0" brushRef="#br0" timeOffset="40352.8506">16126 3234 0,'0'0'15,"0"0"-15,0 0 0,0 0 0,27-12 16,-27 12-16,31-8 15,-12 3-15,2 1 0,1 1 16,1-1-16,3 0 0,0 2 16,-3-1-16,-1 1 0,-3 1 15,-3 2-15,-2 3 0,-5-1 16,-1 1-16,-3 0 0,-4 0 16,-5 3-16,0-3 0,-2 2 0,0 1 15,-3 1-15,0-2 0,0 1 0,-4 2 16,-5 2-16,0 1 15,0 1-15,-2 3 0,-2 2 16,-1 1-16,0 2 0,-8 8 16,-2 3-16,3 0 0,4 0 0,-6 5 15,1-1-15,4-6 0,4-2 16,3-1-16,3-2 0,2-3 0,3-2 16,4-3-16,1-4 0,3-1 15,1-1-15,2-2 0,2-2 16,4-3-16,1 0 0,5-5 0,4-5 15,0-2-15,1-1 0,2-3 16,4-5-16,1 0 0,2-3 16,0-2-1,3 0-15,-1 2 0,1 1 0,7-6 16,0 0-16,-3 1 16,-2 4-16,0-1 0,0 0 15,-3 1-15,0 4 0,-1 1 0,1 1 16,-2 3-16,0 2 0,2 2 15,0 0-15,-2 4 0,-5-1 16,1 4-16,-1 3 0,0 3 0,-1 2 0,-4 3 16,-1 4-16,-5-3 0,0 0 15,-3 7-15,-4 6 16,0-2-16,-1-1 0,-3-1 16,-3 2-16,-1 0 0,1 0 0,-4 4 15,-1-1-15,2-6 16,1 0-16,-1 5 0,-1 1 0,1-6 0,-1-2 0,0-2 15,0-4-15,-1-1 0,0-1 16,-2-1 0,-3 0-16,2-2 0,1-2 0,0-3 15,-1-5-15,0-2 0,1-1 0,-1-7 16,0-6-16,2 3 0,2 4 16,1 1-1</inkml:trace>
  <inkml:trace contextRef="#ctx0" brushRef="#br0" timeOffset="40684.8335">16348 3600 0,'0'0'0,"0"0"0,0 0 16,0 0-16,0 0 0,0 0 15,0 0-15,4-21 0,-4 21 0,0 0 16,23-13-16,-23 13 0,25-7 0,-25 7 16,31-2-16,-16 2 15,2 1-15,0 0 0,0 2 0,-2 2 16,-3 2-16,-5 0 0,-2 3 15,-4-1-15,-2 1 0,-3 1 16,-2 2-16,-6 2 0,-4 1 16,-2 0-1,-3-1-15,0 0 0,0-1 0,-6 3 16,1-1-16,4-2 0,3-1 16,4-3-16,1-2 15,3-2-15,2-1 0,4-1 0,1-3 16,4-1-16,0-2 0,5-5 15,5-3-15,1 0 0,1-1 16,0-2-16,2-3 0,-2 0 0,0-1 0,1-1 16,1-3-16,-3 2 0,-3 3 15,1-2-15,-2 5 0,-2 1 16</inkml:trace>
  <inkml:trace contextRef="#ctx0" brushRef="#br0" timeOffset="40916.2905">16471 3534 0,'0'0'0,"0"0"15,0 0-15,0 0 0,0 0 16,-11 21-16,11-21 0,-8 20 0,8-20 0,-10 28 15,3-8-15,1-1 0,-1 3 16,1 1-16,-1 2 0,0 5 16,2-1-16,-1 0 0,2-1 15,0-2-15,0-3 0,2-2 16,0-2-16,1-2 0,1-3 16,0-3-1,0-3-15,0 0 0</inkml:trace>
  <inkml:trace contextRef="#ctx0" brushRef="#br0" timeOffset="41824.9597">16965 3169 0,'0'0'0,"0"0"16,18-9 0,-4 7-16,0 2 0,2 1 15,3 2-15,2 2 0,-2 2 0,-1 3 16,-1 2-16,-2 1 0,-4 1 16,-5 1-16,-4-1 0,-2 1 15,-3 1-15,-7 3 0,-4 3 16,-3-1-16,-1-3 0,-9 4 15,-3 1-15,1 1 0,-1-2 16,2-1-16,2 0 0,-2-1 0,5-5 0,5-1 16,5-2-16,3-5 0,4-4 15,6-3-15,7-4 0,5-2 16,5-2-16,6-4 0,6-4 16,1 1-16,0 0 0,4 2 15,1 2-15,3 1 0,-1 2 16,-2 1-16,0-1 0,-6 2 0,-5 2 0,-6 4 15,-4 1-15,-6 1 0,-4 1 16,-9 4-16,-6 4 0,-5 3 16,-2 2-16,-8 2 0,-5 2 15,-4 1-15,-2 0 0,-11 5 16,0-1-16,5-3 0,4-1 16,1-1-16,3-3 15,9-4-15,6-2 0,6-3 16,4-4-16,5 1 0,4-2 15,7-2-15,6-1 0,1-1 16,4 1-16,9-5 0,7-2 16,1-2-16,2-1 0,8-4 15,1 0-15,-2 2 0,-3 0 0,3 1 16,-4 0-16,-11 1 0,-6 0 0,-2 0 16,-5 0-16,-5 4 0,-2 1 15,-5-1-15,-3 1 0,-2-2 16,-2 3-16,-5-2 0,-4-1 15,-1 0-15,1-1 0,0-1 16,-1 2-16,0-2 0,2-1 0,2 1 16,1 0-1,0-1-15,-3 1 0,6 2 16,4 1-16,-2 0 0,0 1 16,0 2-16,0 3 0,2 2 15,2-2-15,-2 1 0,2-1 16,-2 4-16,1 0 0,-1 3 15,1 3-15,-1 4 0,-1 1 0,-3 10 16,1 3-16,-2 0 0,1 1 0,-1 4 16,-1 4-16,1 5 0,-1-3 0,-1 1 15,-1 1-15,1-4 16,2-4-16,-1 4 0,1-2 0,1-5 16,0-5-16,1-2 0,0-1 15,2-3-15,1-3 0,-1-2 16,1-2-1,1-5-15,0-2 0,0-8 16,1-4-16,-1-4 0,0-1 0,1 5 16,0 0-16,0 1 0</inkml:trace>
  <inkml:trace contextRef="#ctx0" brushRef="#br0" timeOffset="42559.1775">17752 3222 0,'0'0'0,"0"0"16,0 0-16,0 0 0,0 0 0,-9 31 15,9-31-15,-19 27 0,8-11 16,-3 2-16,-4 3 0,0-1 16,-1 0-1,-4 3-15,1 0 0,2-3 16,3-2-16,3-5 0,2-3 16,2-1-16,1 0 0,2-2 15,3-1-15,3-2 0,1-4 16,9 0-16,3-3 0,3-1 0,3-3 15,3 2-15,1-2 16,2 1-16,1-1 0,1 2 0,-2 0 0,0 0 16,-3 2-16,-4 2 0,-3 1 15,-4 1-15,-2 1 0,-7 4 16,-3 3-16,-5 2 0,-2-1 0,-5 2 16,-5 0-16,0 0 0,1 0 15,-9 3-15,-1 0 0,1-1 16,2-1-1,4-1-15,3-1 0,4-3 16,3-1-16,2-2 0,2-1 16,3-1-16,2-1 0,5-2 0,5-1 0,4 0 0,3 0 15,2-2-15,2 0 0,0 0 16,2 1-16,1-1 0,2 2 16,1-1-16,-3 1 15,-3 2-15,-3 2 0,-2 2 16,-5 0-16,-2 3 0,-3 2 15,0 1-15,-2 0 0,-3 3 16,-4 1-16,0 1 0,-2 0 0,-3 1 16,-1-1-16,-1-1 0,0 0 15,-2 0-15,-1 0 0,3-2 16,2-2-16,2-4 0,-1-3 0,3-3 16,2-1-16,1-5 0,0-6 15,1 1-15,0 1 0,1 3 0</inkml:trace>
  <inkml:trace contextRef="#ctx0" brushRef="#br0" timeOffset="42673.8629">17898 3412 0,'0'0'0,"0"0"16,0 0-16,0 0 0,0 0 0,27 12 15,-27-12-15,18 11 16,-18-11-16,17 17 0,-17-17 0,14 13 0,-8-7 16,0-2-16</inkml:trace>
  <inkml:trace contextRef="#ctx0" brushRef="#br0" timeOffset="42974.7454">18261 3342 0,'0'0'0,"0"0"0,0 0 0,-9 22 15,9-22-15,-11 30 0,2-5 0,1-1 0,-1 1 16,-2 11-16,0 2 15,2-1-15,1-1 0,-1 5 0,3-2 16,0-6-16,2-5 0,1-4 16,0-2-16,2-4 0,1-3 0,0-2 15,1-2-15,0-4 16,2-3-16,-1-7 16,1-4-16,-1-1 0,0-5 15,-1 4-15,0 0 0,0 2 16</inkml:trace>
  <inkml:trace contextRef="#ctx0" brushRef="#br0" timeOffset="43407.0829">18342 3503 0,'0'0'16,"0"0"-16,0 0 0,21-21 15,-9 11-15,3-1 0,5-1 0,8-4 0,1 2 16,2 0-16,1 1 0,7-1 16,-2 4-16,-3 2 0,-2 3 15,-5 2-15,-5 3 0,-6 3 16,-3 2-16,-6 2 0,-3 2 0,-12 3 15,-9 4-15,-3 0 0,-2 2 16,-5 3-16,-6 1 0,1-2 0,1-2 16,-9 4-16,-1 0 0,7-4 15,3-3-15,6-2 0,4-2 16,5-1-16,2-3 0,4-2 16,4-1-16,4 0 0,3-1 15,9-2-15,6-1 0,3-2 0,3-4 16,8-1-1,5 0-15,0-1 0,-1-2 16,7-2-16,1-3 0,-7 3 16,-4 1-16,-5-2 0,-5 0 15,-5-1-15,-3 2 0,-4-1 16,-3-2-16,-3 2 0,-2-1 16,-4 2-16,-3 1 0,2 1 0,-1 2 15,2 2-15</inkml:trace>
  <inkml:trace contextRef="#ctx0" brushRef="#br0" timeOffset="43707.929">18466 3095 0,'0'0'0,"0"0"0,0 0 15,0 0-15,0 0 0,0 0 16,22 24-16,-22-24 0,19 22 15,-8-4-15,2 4 0,-1 1 16,-1 3-16,2 3 0,-1 3 0,3 11 0,-1 0 0,6 11 16,2-1-1,-1-3-15,-1-2 0,2 9 16,-1-1-16,0-5 0,-1-5 0,2 5 16,-2-2-16,-1-8 0,-2-4 15,-1 0-15,-2-1 0,-2-3 16,-1-4-16,-2-3 0,-1-2 15,-3-4-15,-2-2 0,0-5 0,-1-2 16,-2-5-16,-1 1 0,-5-8 0,-3-5 16,1 0-16,-2-4 0,2 4 15,1 0-15,2 1 0</inkml:trace>
  <inkml:trace contextRef="#ctx0" brushRef="#br0" timeOffset="43924.0782">18924 3581 0,'0'0'15,"0"0"-15,0 0 0,0 0 0,0 0 16,0 0-16,-32 21 16,32-21-16,-28 23 0,11-7 0,-4 0 15,-1 2-15,-2 1 0,-6 5 0,0 0 16,1-4-16,2-2 0,-5 0 15,3-3-15,5-4 0,3-1 0,3-8 16,3-3-16,4-8 0,2-5 16,2 1-16,2 4 0,0 1 15</inkml:trace>
  <inkml:trace contextRef="#ctx0" brushRef="#br0" timeOffset="44131.1817">18978 3085 0,'0'0'0,"0"0"0,0 0 0,0 0 0,0 0 0,25 16 16,-25-16-16,17 26 0,-17-26 16,11 38-16,-11-15 15,0-2-15,0-4 0,0-1 0</inkml:trace>
  <inkml:trace contextRef="#ctx0" brushRef="#br0" timeOffset="44811.3277">16602 5419 0,'0'0'0,"0"0"16,0 0-16,0 0 0,0 0 0,0 0 16,0 0-16,30 17 15,-30-17-15,20 11 0,-20-11 16,26 14-16,-13-5 0,-2 2 15,-2 1-15,-2 1 0,-2 1 0,1-2 0,-2-1 16,-1-2-16</inkml:trace>
  <inkml:trace contextRef="#ctx0" brushRef="#br0" timeOffset="45265.8254">16460 5770 0,'0'0'0,"0"0"0,0 0 0,18-14 15,-18 14-15,23-13 0,-6 5 16,2-1-16,2-1 0,1 2 16,1 2-16,6-5 0,-2 1 15,0 2 1,-2 1-16,-4 4 0,-3 0 0,-5 7 16,-3 3-16,-4 3 0,-3 2 15,-8 0-15,-5-1 0,-2 0 16,-1-1-16,-5 3 0,-3 2 15,-5 3-15,-2-2 0,3-2 16,2 0-16,4-5 0,4 0 0,1-2 16,5-1-16,1-1 15,2-1-15,6-4 0,2-4 0,6-1 0,4-2 16,5-2-16,4-3 0,0 2 16,1 0-16,8-1 0,2-2 15,-5 4-15,-2 2 0,-4 0 16,-3 1-16,-4 4 0,-3 3 0,-3 3 15,-2 1-15,-5 3 0,-5 2 16,-7 1 0,-6 5-16,-2-2 0,0 1 15,1-1-15,2-3 0,4-1 0</inkml:trace>
  <inkml:trace contextRef="#ctx0" brushRef="#br0" timeOffset="45435.175">16036 6127 0,'0'0'0,"0"0"0,0 0 16,-2 19-16,2-19 0,-1 26 0,1-26 15,-1 40 1,1-17-16,0 3 0,1 3 15,1 8-15,0-1 0,3 1 16,0 1-16,2 4 0,0-4 0,-1-6 16,1-3-16,1-2 0,-1-2 15,0-7-15,-2-6 16,0-1-16,-2-4 0,0 0 0</inkml:trace>
  <inkml:trace contextRef="#ctx0" brushRef="#br0" timeOffset="46036.3957">16408 6159 0,'0'0'0,"0"0"0,0 0 16,29-17-16,-16 10 0,6-2 16,4 0-16,6-4 0,2 1 0,2 4 15,4-1-15,5 0 0,-4-1 16,3 4-16,1 1 0,-3 2 15,-3 1-15,5 0 0,-3-2 16,-2 0 0,-4-1-16,-2 4 0,0 2 15,-3 2-15,-3 2 0,1-2 16,3 2-16,-4-1 0,-2 1 0,-2 4 16,-1 5-16,-6-3 0,-1 0 15,-2 3-15,-2 3 16,-2 2-16,0-1 0,-3 1 15,-1 4-15,-2 0 0,-1 1 0,-3 3 0,-2 3 16,-3-3-16,-2-4 0,-3 7 16,-1 2-16,0-6 0,2-2 0,-1-2 15,-1 0-15,1-2 16,1-4-16,-3 2 16,-1 1-16,-1-1 0,2 0 0,-3-8 15,-1-6-15,5-2 16,0 1-16,-5-7 0,-3-3 15,1-5-15,0-2 0,5 3 0,2 1 16,3 2-16</inkml:trace>
  <inkml:trace contextRef="#ctx0" brushRef="#br0" timeOffset="46352.9015">16667 6221 0,'0'0'0,"0"0"0,0 0 15,0 0-15,0 0 0,0 0 0,-22 24 16,22-24-16,-9 22 0,9-22 16,-11 26-16,6-12 0,0-2 15,2-1-15,1-1 0,-1-1 0,1 0 16,1-2-16,1-2 0,1 0 16,3-2-16,1-2 0,3-2 0,1-1 15,-1-2-15,2-1 0,1-1 16,3-3-16,1-1 0,0-2 15,2 0-15,1 0 0,-3 3 16,-2 2 0,-1 1-16,-2 1 0,-1 0 0,-1 4 15,-1 2-15,-3 3 0,-1 2 16,-1 1-16,0 2 16,-4 0-16,-1 1 0,-2 2 0,-1 0 15,-1 1-15,0-1 0,-1 1 16,-2 0-16,2-1 0,2-2 15,1-2-15,3 0 0,-1-4 0,0 1 0,3-5 16,0-3-16,3 0 0,2-1 16,1 0-16,-2 1 0,0 0 15</inkml:trace>
  <inkml:trace contextRef="#ctx0" brushRef="#br0" timeOffset="46816.4">17488 5893 0,'0'0'0,"0"0"0,0 0 0,0 0 16,0 0-16,0 0 0,0 36 16,0-36-16,-2 36 0,0-13 0,-1 4 15,-2 1-15,1 0 0,-3 12 0,-1 2 16,2-2-16,-1-4 0,-1 3 15,0-4-15,1-4 0,2-5 16,0-2-16,2-3 0,1-4 16,1-4-16,2-3 0,1-1 15,0-4-15,1-2 16,1-5-16,-2-5 16,0 1-16,0 1 0,-1 1 0</inkml:trace>
  <inkml:trace contextRef="#ctx0" brushRef="#br0" timeOffset="47117.107">17826 5943 0,'0'0'0,"0"0"0,20-4 16,-6 2-16,1-1 0,6-2 16,1 2-1,1-1-15,1 2 0,-2 3 0,-1 2 0,-5 0 0,-2 1 16,-6 3-16,-5 1 15,-6 3-15,-5 3 0,-5 0 0,-6 0 0,-3 1 16,-3-1-16,-9 7 0,-2 1 16,0-2-16,1-2 0,-4 2 15,5-1-15,4-2 0,5-3 0,4-1 16,3-1-16,5-5 16,3-1-16,6 0 0,5-2 15,3 0-15,3-3 16,8-2-16,9-5 0,1 2 15,3-1-15,2-1 0,6-1 16,-4-2-16,-3 0 0,1-2 16,-4-2-16,-7 2 0,-3 0 0,-4-1 15,-3 1-15,-5 1 0,-2 0 16,-4-1-16,-3-1 0,-4-1 16,-3-2-16,2 3 0,2 2 0,1 1 15</inkml:trace>
  <inkml:trace contextRef="#ctx0" brushRef="#br0" timeOffset="47286.0351">17660 5744 0,'0'0'0,"0"0"0,0 0 15,16 28-15,-7-14 0,3 4 16,3 6-16,5 8 0,-1 4 0,9 11 16,5 4-16,-2-2 0,-1-1 0,3 10 15,-1 0-15,-1-3 0,-1-5 16,2 8-16,-4-2 0,-4-5 16,-5-4-16,3 4 0,-1-1 15,0-9-15,-2-4 0,-3-2 16,-3-3-16,-3-6 0,-3-4 0,-1-3 15,-4-2-15,-1-5 0,-2-2 0,-4-5 16,-4-4-16,0-4 0,0-4 16,3 1-16,0 3 0,2-1 15</inkml:trace>
  <inkml:trace contextRef="#ctx0" brushRef="#br0" timeOffset="47740.389">18140 6187 0,'0'0'16,"0"0"-16,0 0 0,-20 20 0,20-20 0,-24 22 15,7-5-15,0 0 0,-1 0 0,-7 5 16,-3 1-16,3-2 15,0-1-15,-2 2 0,2-3 16,1-2-16,3-3 0,-1-3 16,-1 0-16,2-4 0,3-1 0,1-5 15,2-2 1,1-5-16,3-5 0,4-8 16,2-5-16,1 3 0,0 4 0,2 3 15</inkml:trace>
  <inkml:trace contextRef="#ctx0" brushRef="#br0" timeOffset="47756.0277">18038 5599 0,'0'0'15,"0"0"-15,0 0 0,0 0 0,27-4 0,-27 4 16,21 7-16,-21-7 15,23 10-15,-23-10 0,19 9 16,-12-5-16</inkml:trace>
  <inkml:trace contextRef="#ctx0" brushRef="#br0" timeOffset="48208.787">18536 6004 0,'0'0'0,"0"0"0,0 0 0,0 0 0,0 0 16,0 0-16,0 0 0,26 5 0,-26-5 15,0 0-15,23 13 0,-23-13 16,0 0-16,19 17 0,-19-17 15,0 0-15</inkml:trace>
  <inkml:trace contextRef="#ctx0" brushRef="#br0" timeOffset="48362.5288">18508 6309 0,'0'0'0,"0"0"0,0 0 0,0 0 16,0 0-16,29 1 16,-29-1-16,22 0 15,-22 0-15,0 0 0,28-1 0,-28 1 16,15-2-16,-10 1 0</inkml:trace>
  <inkml:trace contextRef="#ctx0" brushRef="#br0" timeOffset="49011.1419">18038 2217 0,'0'0'0,"0"0"16,0 0-16,0 0 0,0 0 15,0 0-15,29 20 0,-29-20 0,0 0 0,22 15 16</inkml:trace>
  <inkml:trace contextRef="#ctx0" brushRef="#br0" timeOffset="49127.0618">18081 2474 0,'0'0'0,"0"0"0,0 0 16,0 0-16,0 0 0,0 0 0,22 13 15,-22-13-15,0 0 0,24 18 16,-24-18-16,0 0 0</inkml:trace>
  <inkml:trace contextRef="#ctx0" brushRef="#br0" timeOffset="49488.17">19346 3436 0,'0'0'0,"0"0"0,0 0 16,0 0-16,0 0 0,0 0 0,0 0 15,18 18-15,-18-18 0,0 0 16,14 26-16,-14-26 0,0 0 0,11 23 15</inkml:trace>
  <inkml:trace contextRef="#ctx0" brushRef="#br0" timeOffset="49875.6465">19208 3805 0,'0'0'0,"0"0"0,0 0 15,0 0-15,0 0 0,0 0 16,0 0-16,12 21 0,-12-21 0,0 0 0,8 23 16,-8-23-16,0 0 0,3 19 15</inkml:trace>
  <inkml:trace contextRef="#ctx0" brushRef="#br0" timeOffset="59932.8224">15797 6743 0,'0'0'0,"0"0"0,0 0 16,0 0-16,0 0 0,0 0 0,0 0 16,0 0-16,0 0 0,0 0 15,0 0-15,0 0 0,-14 16 16,14-16-16,0 0 0,19 22 15,-19-22-15,20 15 0,-20-15 0,30 17 0,-12-10 16,3 4-16,3 1 16,3 0-16,0 0 0,12 3 0,1 0 15,2-1-15,0-1 0,13 4 16,2 1-16,-4-2 0,-3 0 16,14 2-16,2-2 0,-4 0 15,-2-1-15,12-1 0,3-3 0,-4 1 0,-4 0 16,14-2-16,1-1 0,-7-2 15,-4-2-15,35 2 0,-6-4 16,-14-3-16,-9-2 0,4-2 16,4 0-16,-13 0 0,-7-1 0,5-2 15,4-4-15,-7 2 16,-4 1-16,1-10 16,0-6-16,-6 4 0,-3 1 15,-2-1-15,-2-3 0,-7-2 16,-3 0-16,-3-4 0,-1-4 15,-5 3-15,-4 2 0,1-6 16,0-2-16,-8 0 0,-5-1 0,0-3 16,-1-5-16,3 5 0,0 3 15,-5-4-15,-5-2 0,-3 2 0,-3 1 16,-3-4-16,-4-1 0,0 3 16,-2 1-16,-9-2 0,-6-3 15,2 1-15,1 0 0,-6-2 16,-5-1-16,-1 7 0,0 3 0,-5-3 15,-4-1-15,2 3 0,-1 1 16,-6-2 0,-5-1-16,2 3 0,0 5 15,-7-3-15,-4 1 0,6 5 16,4 2-16,-7 0 0,-6 0 16,-1 6-16,1 2 0,-5-3 15,-2-3-15,5 8 0,3 3 0,-7 6 16,-6 0-16,6-1 0,4-1 15,-8 7-15,-5 3 0,3-1 0,5 1 16,-3 4-16,-1 0 0,10 2 16,6 1-16,-6 1 0,-3-2 15,7 4-15,2 0 0,-2 6 16,-3 4-16,9 1 0,7 0 0,-3 6 16,0 3-16,2-6 0,4-3 15,0 6 1,2 5-16,2-3 0,3-1 0,0 1 15,2 1-15,7 0 16,2-1-16,-1 5 0,-4 2 16,4-2-16,3 1 0,4 1 15,3 3-15,4-2 0,2 1 0,1 0 16,1 0-16,0-4 0,2-2 16,5 4-16,5 1 0,0-6 0,0-3 15,0-7-15,0 7 0,2-5 16,0-2-16,1 5 0,1 5 15,-1-4-15,1-1 0,6 4 16,5 2-16,-3-8 0,-1-2 0,4 0 16,3 4-16,-2-4 0,-3 1 15,3 2-15,2 1 0,1-2 0,2-3 16,2 1-16,3 3 0,-1-3 0,0 0 16,2 0-16,2 0 15,0-1-15,0-1 0,7 2 0,5 1 31,-11-5-31,-8-5 0,-6-3 16</inkml:trace>
  <inkml:trace contextRef="#ctx0" brushRef="#br0" timeOffset="63783.1076">20883 5811 0,'0'0'16,"0"0"-16,0 0 0,0 0 0,0 0 15,0 0-15,0 0 0,0 0 16,0 0-16,0 0 0,0 0 15,0 0-15,0 0 0,0 0 16,28 2-16,-28-2 0,31 4 0,-31-4 31,40 0-31,-18-1 0,1-1 0,0 1 16,1 0-16,3 0 0,0 0 16,-2 0-16,-1 1 0,-2 0 15,-1 0-15,-3 0 0,-2 1 16,-4 0-16,-3 0 0,-5 3 15,-7 0-15,-2 3 0,-3 0 0,-4 4 16,-2 1-16,-4 2 0,-2 2 0,-4 4 16,-4 3-16,-7 4 0,-1-2 15,-1 4-15,0 3 0,-5 5 16,3-3-16,1 1 0,0-1 16,6 1-16,5 0 0,-3 7 15,1-1-15,7-6 0,6-3 16,4 2-16,3 2 0,4-6 0,3-3 0,7 2 15,5 1-15,1-4 0,2-6 16,4-1-16,4-1 0,3-1 16,1-2-16,2-2 0,3-1 15,-4-5-15,-1-2 0,8 1 16,1 0-16,-8-2 0,-3-2 16,0-2-16,1-3 15,-1 0-15,0 0 0,-2-4 16,-2-3-16,-3 0 0,-4 0 15,-2 6-15,-3 4 0,0 0 16,-2 0-16,0 0 0</inkml:trace>
  <inkml:trace contextRef="#ctx0" brushRef="#br0" timeOffset="64093.7774">21275 6142 0,'0'0'0,"9"-3"0,5 0 0,2-1 0,0 2 16,13 0-16,5 2 16,0 1-16,2 0 0,8 5 0,1 3 15,-5-1-15,-4 3 0,3 2 16,-3 2-16,-7 0 0,-5 1 0,-8 5 15,-3 3-15,-7-1 0,-4-2 16,-7 4-16,-7 3 16,-1-2-16,-2-3 0,-2 1 0,-3 3 0,-1-3 15,0-4-15,-3 1 0,-4 0 16,3-2-16,2-3 0,-8-2 16,-2-3-16,8-4 0,2 1 0,0-5 15,-1-1-15,1-4 16,-1-3-16,1-8 0,0-3 15,2-2-15,4 1 16,2 4-16,4 2 0,2 4 16</inkml:trace>
  <inkml:trace contextRef="#ctx0" brushRef="#br0" timeOffset="65159.4982">21222 6254 0,'0'0'0,"0"0"15,0 0-15,0 0 0,0 0 0,0 0 16,0 0-16,0 0 0,0 0 0,0 0 15,0 0-15,1 34 0,-1-34 16,-1 26-16,1-26 0,-2 32 16,1-15-16,0-1 0,0 3 15,0-3-15,0-2 0,0 0 16,1-2-16,-2-1 0,1-1 0,1-2 16,0-1-1,1-1-15,2-1 0,1-3 16,3-2-16,1-2 0,4-3 0,0-3 15,2-4-15,0 0 16,0 0-16,3-3 0,1 1 16,-2 2-16,0 1 0,-1 0 15,0 1-15,-2 2 0,-2 1 0,-1 2 16,-1 0-16,-1 3 0,0 0 0,-1 3 16,-2 4-16,-1-2 0,-2 3 0,-2 1 15,-1 2-15,0 2 16,-2-1-16,-1 4 0,-1 2 15,1-3-15,1-1 0,2-1 16,1-3-16,2-1 0,1-1 0,4-5 16,3-3-16,-1-3 0,0 0 0,9-8 15,4-5-15,1-1 0,2-1 0,3-4 16,4-6-16,8-4 16,0-1-16,10-7 0,3-2 15,-2 2-15,-3 2 0,11-8 0,-2 2 16,-4 6-16,-4 4 15,6-5-15,-1 1 16,-6 6-16,-4 4 0,-2-2 16,-6 0-16,-13 9 0,-6 0 15,-5 5-15,-4 1 0,-7 2 0,-4 1 16,-10 4-16,-7 4 16,0 1-16,-2 2 0,-6 5 0,-4 0 15,-1 2-15,1 2 0,0 4 16,2 2-16,1 1 0,2 1 0,4 3 15,1 2-15,5-1 0,1-1 0,4 2 16,2 1-16,6-3 16,3 0-16,2 2 0,1 3 0,2 1 15,2 1-15,4 4 16,2 2-16,1-2 0,0-1 0,1 4 16,-1 5-1,-1-4-15,-2 0 0,0 4 16,0 3-16,-1-3 0,-2-1 0,0 10 15,-4 2-15,-1-4 0,1-2 16,-5 0-16,-2 2 0,0-3 16,-2-2-16,0 1 0,-1 0 15,0-5-15,1-6 0,-3 1 16,-1 0-16,0-4 0,1-3 0,-1-2 16,-1-3-16,2-4 0,3-2 15,0-2-15,1 0 0,-1-1 0,2-4 16,-1-3-16,0-2 0,-1-5 15,1-1-15,-2-8 0,1-3 16,0 4-16,2 1 0,0 4 16</inkml:trace>
  <inkml:trace contextRef="#ctx0" brushRef="#br0" timeOffset="65645.3484">21955 6220 0,'0'0'16,"0"0"-16,0 0 0,21-15 0,-21 15 16,26-14-16,-5 5 15,1 3-15,0 1 0,9-1 0,3 2 16,-2 0-16,-2 1 0,-3 5 16,-3 2-16,-3 3 0,-3 1 0,-4 2 15,-5 1-15,-6-1 16,-1-1-16,-8 3 0,-6 3 0,-1 0 0,-3 1 15,-4 2-15,1 0 0,-1 0 16,0-2-16,-1 0 0,0-3 16,3 0-16,4-1 0,3-2 15,2-2-15,3-2 0,0-1 16,6-2 0,4-1-16,4-2 0,4-3 0,5-3 15,4-3-15,2-2 0,3-2 16,10-6-16,1-3 0,0-1 15,-2 0-15,8-7 0,0-1 16,-2 1-16,-3 2 0,0 0 16,-1 0-16,-2-3 0,-5 1 0,-4 3 15,-4 2-15,-6 7 0,-3 5 16,-3 0-16,-2-2 0,-7 6 0,-3 2 16,-5 3-16,-3 0 0,2 3 15,-1 2-15,-2 3 0,-1 2 16,-2 1-16,1 2 0,-1 5 15,-1 4-15,1-2 0,2-1 0,2 0 16,1 2-16,4-2 16,1-3-16,4 0 15,3 0-15,1-3 0,3-1 16,0-2-16,2-1 0,0-2 16,1-2-16,0-1 0,1-1 15,0-2-15,0 0 0,2-1 16,3-3-16,-2-1 0,0-2 0,1 0 15,-1-2-15,-2 1 16,-2 1-16,-1-1 0,-3 0 0,0 0 0,-3-1 0,-5 1 16,-5 3-16,-2 0 15,-4 1-15,-3 2 0,-4 1 16,-1 3-16,-1 2 0,-1 2 16,-1 2-16,-5 2 0,1 2 0,6-4 15,5 1-15,2-2 0</inkml:trace>
  <inkml:trace contextRef="#ctx0" brushRef="#br0" timeOffset="65809.2041">22369 6360 0,'0'0'16,"0"0"-16,0 0 0,0 0 15,0 0-15,19 27 0,-19-27 16,22 20-16,-10-9 0,2-1 0,3-1 16,-1-1-1,2-3-15,-3 1 0,0-1 16,-3-2-16</inkml:trace>
  <inkml:trace contextRef="#ctx0" brushRef="#br0" timeOffset="65966.6803">22996 6473 0,'0'0'0,"0"0"0,0 0 16,0 0-16,0 0 0,0 0 0,0 0 0,18 15 16,-18-15-16,0 0 15,0 0-15,0 0 0,9 23 16,-9-23-16,0 0 0,-16 25 15,16-25-15,-27 21 0,5-10 16,3-2-16,2 0 0,3-2 16</inkml:trace>
  <inkml:trace contextRef="#ctx0" brushRef="#br0" timeOffset="67923.3402">15608 3016 0,'0'0'0,"0"0"0,0 0 15,24-3-15,-24 3 0,25-4 0,-6 4 16,2-2-1,2 0-15,10 1 0,3 0 16,2-2-16,-1 2 0,17 0 16,6 1-16,-2-2 0,1 0 0,15 1 15,3 0-15,-6 1 0,-2-1 16,15 1-16,1-2 16,1 2-16,-10 2 0,4-5 0,3-3 15,23 0-15,-17 3 0,-6 2 16,-6 3-16,-16-3 0,-10-1 15,2 2-15,1-1 0,-9 0 0,-4-2 0,-1 3 16,-2 1-16,-7 3 0,-6 1 16,-2 0-16,0-2 0,-3-2 0,-3-1 15,-12-1-15,-2 1 0,-1 0 16</inkml:trace>
  <inkml:trace contextRef="#ctx0" brushRef="#br0" timeOffset="68590.3686">15896 4173 0,'0'0'0,"0"0"0,26-2 0,-10 1 16,4-1-16,12 0 0,7 0 15,1 1-15,2-1 0,17 0 16,3-2-16,-2 3 0,-1 0 0,14 0 15,5 0-15,5-1 0,-7 1 0,15-1 16,-1 1-16,-6 2 0,-6 2 16,40-1-16,-6-2 0,-16-3 15,-10-2-15,0 0 0,0 2 16,-7 2-16,-5 0 0,1 0 16,1-1-16,-11-2 0,-7 1 0,0 1 15,-2-1-15,-8 0 0,-4 0 0,-5 0 16,-3 4-16,-7-2 0,-4 1 0,-4 0 15,-1 0-15,-5 1 16,-6 1-16,-3 1 0,-3 2 16,-7-2-16,-4 1 0,3-1 0,1-1 15,1 0-15</inkml:trace>
  <inkml:trace contextRef="#ctx0" brushRef="#br0" timeOffset="72621.5429">26041 2787 0,'0'0'0,"0"0"16,0 0-16,0 0 0,0 0 0,-17 16 16,17-16-16,-15 20 0,15-20 15,-16 27-15,7-10 0,0 0 0,0-1 16,2 5-16,-1 3 0,-1 5 15,1-3-15,1 4 0,-2 3 16,1-1-16,3 0 0,-1 7 16,2-1-16,0-4 0,3-2 15,0-3-15,2-1 16,0-3-16,2-1 16,0 2-16,2 2 0,1-4 0,0-1 0,3-2 15,1-5-15,1-1 0,1-3 16,4-2-16,3-3 15,-3-3-15,-1-3 0,-2 0 16,-3-1-16,-3 2 0</inkml:trace>
  <inkml:trace contextRef="#ctx0" brushRef="#br0" timeOffset="72959.4296">26246 2957 0,'0'0'0,"0"0"16,0 0-16,0 0 0,33-2 0,-33 2 15,31-6-15,-13 3 0,1 0 16,2 1-16,1-1 0,0 1 16,-1 0-16,5-1 0,1 2 15,-1-1-15,0 1 0,0 1 16,-2 3-16,-4-2 0,-4 2 0,-1-2 16,-3 1-16,-2-1 0</inkml:trace>
  <inkml:trace contextRef="#ctx0" brushRef="#br0" timeOffset="73175.339">26226 3145 0,'0'0'0,"0"0"16,0 0-16,0 0 0,0 0 0,0 0 15,27-1-15,-27 1 0,27-3 16,-27 3-16,39-4 15,-17 2-15,1 1 0,2-1 0,0 0 16,-2 1-16,0 0 0,5 0 16,-2 0-16,-5 0 0,-4 1 0,-3 0 15,-2-1-15,-2 1 0</inkml:trace>
  <inkml:trace contextRef="#ctx0" brushRef="#br0" timeOffset="73415.7989">26086 3350 0,'0'0'0,"0"0"16,0 0-16,25-2 0,-25 2 0,29-3 16,-9-1-16,2 0 0,3-2 15,1 2-15,3-2 0,6-1 16,0 1-16,1 0 15,-2 3-15,4-4 0,-2 2 0,-2-2 16,-2 1-16,-5 0 16,-2 0-16,-6 1 0,-2 1 15,-4 2-15</inkml:trace>
  <inkml:trace contextRef="#ctx0" brushRef="#br0" timeOffset="73838.5452">26986 2781 0,'0'0'0,"0"0"0,0 0 15,21 8-15,-21-8 0,20 13 0,-7-2 16,0 1-16,1 3 0,2 4 16,1 1-16,-3 3 0,-2 0 15,-3 0-15,-1 1 0,-3 2 0,-2-1 0,-1 5 16,-4 1-16,-1-3 0,-1-3 16,-4 1-16,-1 2 15,0-4-15,2-1 0,-3-2 0,-1 0 31,0-3-31,1-3 0,1 1 16,1 1-16,0-5 0,1-2 0,-1-3 16,3-2-16,0-1 0,2-1 0,-2-1 15,2 1-15,-1-2 0,-1 0 16,2-1-16,1 0 16,2 4-16,1 5 0,0-1 0,0-2 15,0 0-15</inkml:trace>
  <inkml:trace contextRef="#ctx0" brushRef="#br0" timeOffset="74565.8965">28364 2801 0,'0'0'0,"0"0"0,0 0 0,0 0 0,-4-19 0,4 19 16,0 0-16,-19-20 0,19 20 16,-29-10-16,8 4 15,-1 4-15,-2 0 0,-4 1 0,-2 1 16,-10 2-16,0 0 0,-5 5 15,2 0-15,6 1 0,5 2 0,3 2 32,4 0-32,3 0 0,3 3 0,6 1 15,3 2-15,3 1 0,4-1 16,4 1-16,4 0 0,2 0 16,2 1-16,3-1 15,3 0-15,3 1 0,1-2 0,2 3 16,1 2-16,-1-3 15,-3-2-15,6 6 0,-1 2 0,-2-1 0,-3-2 0,-3-2 16,-4-1-16,-2-2 0,-4 0 16,-4 0-16,-4-1 0,-4-4 15,-2-1-15,-4 1 0,-3 0 32,-2-1-32,-1 0 0,-2-3 0,-3 1 0,1-3 15,0 0-15,1-3 16,1 0-16,1-1 0,2-2 0,0-2 15,-2-1-15,2-2 0,3 2 16,1-1-16,2-1 0,2 1 16,3 1-16,6 0 0,4-3 15,3 1-15,5-1 0,-2 0 0,-1 2 16,-1 0-16</inkml:trace>
  <inkml:trace contextRef="#ctx0" brushRef="#br0" timeOffset="75294.733">28650 3306 0,'0'0'0,"0"0"15,0 0-15,0 0 0,0 0 0,0 0 16,0 0-16,-28-3 0,28 3 15,-25 9-15,25-9 16,-30 15-16,15-6 0,-4 2 16,-2 0-16,0 0 0,0 0 0,-4 5 0,-1-2 0,2 1 15,2-1 1,0 0-16,1-1 0,2-1 0,3 0 0,1-1 16,3 1-16,2-1 0,3-3 15,1 1-15,2 0 16,1-2-16,5-1 0,3-1 15,5 0-15,2-2 0,1 2 16,3-2-16,1-2 0,3 0 16,1 0-16,0 0 0,1 0 15,-1-1-15,0 0 0,1 0 16,1 0-16,-1 1 0,0 0 0,3 0 16,-3 2-16,-4-2 0,-2-2 0,-2 2 15,-2-1-15,-3 1 0,-1 0 16,-3 0-16,0 2 0,-1-3 15,1 0-15,-3-3 0,-1-3 16,0 2-16,0 1 0,-1-2 16,0 2-16,-1-2 0,0-1 0,-1-2 15,0 0 1,-1-2-16,1 1 0,0 0 16,-1-2-16,-1 1 0,0 1 0,-1-1 15,1-2-15,-1 1 0,-2-1 16,0-1-16,0 0 0,-1 1 15,0 0-15,-2-1 0,1-1 16,2 2-16,0 1 0,0 1 16,2 1-16,1 4 0,0 0 0,1 2 15,0-1-15,0 1 0</inkml:trace>
  <inkml:trace contextRef="#ctx0" brushRef="#br0" timeOffset="77112.2843">27655 5350 0,'0'0'0,"0"0"15,0 0-15,-5 19 0,5-19 16,-6 22-16,6-22 0,-6 33 0,1-15 15,2 4-15,0 2 0,0 9 0,2 0 32,-2 2-32,-3 1 0,0 0 0,-2 0 0,0 6 15,2-2 1,-1-1-16,1-1 0,-1-3 0,1 0 0,1 0 16,1-5-16,0-5 0,2-3 15,1-8-15,0 0 0,0-5 16,0-2-16,-1-3 0,2-4 15,-1-2-15,0-8 0,1 4 16,0 0-16,0 1 0</inkml:trace>
  <inkml:trace contextRef="#ctx0" brushRef="#br0" timeOffset="77767.1491">27713 4937 0,'0'0'0,"0"0"15,0 0-15,27-16 16,-13 8-16,4 1 0,2 0 16,9-2-16,3 1 0,0 1 15,1 0-15,1 3 0,0 2 0,5-1 16,-3-2-16,-2 3 0,-2 2 15,-1 0-15,-2-1 0,-4 0 16,-2 1-16,-2 0 0,-2 0 0,-2 1 16,0 2-16,-2-1 15,1 1-15,-2-1 0,1 1 0,-2 1 16,0 2-16,-3 0 0,0 3 16,-1 0-16,-2 0 0,0 3 15,-1-1-15,-2 4 0,-1 1 16,-1 4-16,0 2 0,-2 2 15,-3 2-15,1-1 16,0 2-16,-2 9 0,-1 1 16,0 2-16,-2 3 0,-1 4 15,-1 2-15,1 8 0,0 0 0,-1 2 16,0 2-16,-1 5 0,3-4 16,0-3-16,1-1 0,1-3 15,-1-4-15,2 5 0,0-5 16,0-5-16,2-6 0,1-6 0,0-4 15,0-4-15,0-5 0,0 1 16,0-2-16,1-6 0,1-5 0,0-2 16,0-3-16,-1-1 0,0 1 15,-2-3-15,-2-2 0,2-5 16,0-6-16,-5-4 0,-4-3 16,2 4-16,3 3 0,0 2 0</inkml:trace>
  <inkml:trace contextRef="#ctx0" brushRef="#br0" timeOffset="78484.2393">27849 5304 0,'0'0'0,"0"0"15,0 0-15,22-8 0,-22 8 0,28-5 16,-9 0-16,2 2 16,1-1-16,1 1 0,2-1 0,5 0 0,-3 2 0,-1 0 15,-2-1-15,-2 1 16,-1-1-16,-6 1 0,-2 0 0,-2-1 16,-3 0-16,0-1 0,0-1 15,-3 0-15,-1 1 0,-3 1 16,-1-2-16,-1 3 0,-1 0 15,-2 0 1,-1-2-16,-1 2 0,1 1 0,-1-2 16,0 2-16,-1 1 0,0 0 15,-3 1-15,-1 2 16,-1-1-16,0 3 0,0 0 0,-1 2 16,1 1-16,0 0 0,-4 4 15,1 0-15,0 1 0,1 1 16,1 0-16,2 2 0,1 0 0,1 0 0,2-3 15,3-1-15,2-1 0,1-1 16,3-1-16,3 0 0,2-3 16,0 0-16,3-2 0,3-1 15,1-1-15,2 0 0,0-1 16,2-1-16,-3-1 0,-1 0 0,-3 1 16,-1-1-16,-1 2 0,-1 1 0,-3 2 15,-1-1-15,-3 2 0,-2 1 31,-5 2-31,-4 2 0,-1 0 0,-1 0 16,-5 5-16,-2 2 0,0-2 16,0 2-16,-1 0 0,1 2 15,0-2-15,0-1 0,-1 2 16,3-1-16,2-3 0,4 0 0,5-3 16,2-1-16,3-3 0,2-1 15,5 0-15,4-2 0,2-1 16,2-1-16,3-3 0,0-3 15,2 0-15,1-2 0,0-1 16,0 0-16,-2-1 0,-1 0 16,2-2-16,-4 0 0,-3 2 0,-2 1 0,-3 2 31,-2 0-31,0 1 0,-3-1 0,-2-2 0,-2 3 16,-4-1-16,-3 0 0,-4 1 15,-3 0-15,-1 0 0,2 1 0,-2 2 16,1 1-16,0-1 15,2 1-15,1 0 0,0 3 16,5 0-16,0 0 0,4-2 16,4-1-16,0 0 0,7 1 15,-2-2-15,-2 1 0,0-1 16</inkml:trace>
  <inkml:trace contextRef="#ctx0" brushRef="#br0" timeOffset="78801.8617">28838 5049 0,'0'0'0,"0"0"0,0 0 15,0 0-15,0 0 0,0 0 16,-6 28-16,6-28 0,-7 27 16,7-27-16,-9 36 0,5-18 15,-1-1-15,1 1 0,-1 2 16,1-2-16,1-1 0,1 5 0,0 1 0,4-4 16,-1-1-16,2-5 0,2-3 15,0-1-15,-1-2 0,0-1 16</inkml:trace>
  <inkml:trace contextRef="#ctx0" brushRef="#br0" timeOffset="79518.27">29041 5214 0,'0'0'0,"0"0"0,0 0 15,-30 13-15,15-5 0,-11 3 0,-4 1 16,-3 2-16,-2 2 0,-7 6 15,1 1 1,2-2-16,3-1 0,-4-1 16,5-4-16,6-2 0,6 0 15,6-2-15,5-2 0,6-2 16,2-2-16,5-1 0,5 0 16,5-4-16,5-3 0,6-1 15,5 0-15,2-1 0,3 0 0,1 1 16,2 0-16,0-2 0,-1 1 0,6-4 15,-2 0-15,-4 0 0,-2 3 16,-6 1-16,-3 0 0,-5 2 16,-5-2-16,-3 3 0,-3 1 15,-5 1-15,-2 0 0,-8 6 16,-5 1-16,-1 1 0,-2 1 0,-7 4 16,-5 1-1,1 1-15,-1 1 0,-3 4 16,-2 3-16,1 0 0,2 2 0,-5 7 15,6 4-15,3-4 0,4 0 16,3-3-16,3 1 16,3-6-16,3-3 0,6 0 15,7-2-15,0-2 0,1-3 0,4-5 16,3 0-16,3-4 0,4-1 0,5-2 16,6-2-16,-6-3 0,-1-1 15,9-3-15,3-1 0,-3-2 16,-2-1-16,-2-3 0,0-4 15,-2 3-15,-1 2 0,-1-2 0,0 0 16,-6 3-16,-4 4 0,-3-2 16,-4-1-16,-4 1 0,-3 1 0,-7 0 15,-5 1-15,-1 1 0,-2 3 16,-1 0-16,-3 2 0,-1 2 16,-1 0-16,-1 3 0,-1 3 15,4 1-15,2 0 0,0 0 16,2 3-16,2-1 0,3-1 0,4 1 15,1 2 1,3-1-16,3 1 0,3 0 16,4 0-16,2-3 0,2 0 0,5 0 15,5-2-15,0 1 0,-1-1 16,10 1-16,4-2 16,-1-1-16,-2 0 0,2-1 0,2 1 15,-2-2-15,-1 0 0,2-1 16,-2 0-16,-7 1 0,-6-2 0,-3 1 15</inkml:trace>
  <inkml:trace contextRef="#ctx0" brushRef="#br0" timeOffset="79687.6625">29491 5833 0,'0'0'16,"0"0"-16,0 0 0,0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19T23:44:09.25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30018 3269 0,'0'0'0,"0"0"0,0 0 0,0 0 0,0 0 15,0 0-15,0 0 0,0 0 16,0 0-16,0 0 0,0 0 15,0 0-15,0 0 0,0 0 16,-23 11-16,23-11 0,-16 14 16,16-14-16,-24 18 0,11-6 0,0 1 0,-2 0 0,0 1 15,-1 1-15,1 0 0,-6 6 16,-1 1-16,-1 0 0,0 1 0,-1 0 16,1 1-16,-2 0 15,-2 0-15,-6 7 0,1 2 16,3-3-16,1-2 0,-2 3 15,-1 1-15,-5 5 0,1-2 16,2-1-16,2 1 0,-2-3 16,-1 0-16,-3 6 0,4 0 15,1 0-15,1-1 16,-2 0-16,-2-2 0,2 0 0,2-1 16,-2 3-16,-1-1 15,2 0-15,1-1 0,-7 7 16,0-2-16,0 0 0,2-1 0,1 2 15,2 0-15,-2-1 0,1-1 16,-1 1-16,0-1 0,-2-1 16,1-2-16,-16 20 15,5-2-15,4-6 0,3-5 0,0-1 16,1-4-16,3 0 0,6 0 16,-5-2-1,-1 0-15,3 1 0,2 1 0,-3 1 0,-3 1 0,2-3 16,2-2-16,-2 0 0,0 0 15,-1-1-15,0-1 0,3 1 16,1-1-16,1 0 0,0-3 0,1 1 16,2 1-1,2-2-15,3-1 0,-2-3 16,-1-3-16,1 1 0,0 2 0,13-13 16,-2 2-16,-2 0 0,-2 0 15,-1 3-15,0 3 0,0-3 16,-1-2-16,6-4 0,0 1 15,2 1-15,1-1 0,0-1 16,-1-1-16,2 0 0,1-2 0,1 0 0,-1-1 16,2 0-16,4-1 0,1-2 15,1 1-15,-1-1 0,1-1 16,0-1-16,0 1 0,1-4 16,0 3-16,0-1 0,-1 3 15,0-3-15,0 0 0,1 0 16,2 1-16,0 0 0,0-2 0,3-1 15,-1-1-15,2 1 0,0-2 0,2 1 16,0-1-16,2 0 0,1 0 16,1-1-16,1-2 0,0 2 15,0-1-15,1 1 0,1-1 16,1 2 0,0-1-16,5-1 0,0 0 15,1-1-15,2-1 0,2 1 0,0 3 16,-1-1-16,-2 0 0,3-1 15,4 1-15,-1 0 0,-2-1 16,11 0-16,0 0 0,-1 2 16,-2 1-16,2 0 0,2-1 15,-2 1-15,0-1 0,1 1 16,4 1-16,6 0 0,-4 1 0,2-2 16,1-1-16,-2 1 0,-4 0 0,5 1 15,2 1-15,5 0 0,-2 0 16,3-2-16,2-1 0,-1 1 15,-1 1-15,2-1 0,2 0 16,2 0-16,-3 1 0,1 0 16,2-3-16,-4 3 15,-1 0-15,1-1 0,0 0 16,1 0-16,-1 0 0,25 2 16,-6 1-16,-7-2 0,-6 0 0,4 0 15,0 0 1,-3 0-16,-3-1 0,-1 1 0,-2 1 15,-2-1-15,-1 0 0,2-1 0,3 1 16,-4-1-16,-2 1 0,0-1 0,0 1 16,-1 0-16,3 1 0,-4 0 15,1 0-15,-4-1 0,-3-2 0,3 3 16,3 2-16,-4-3 16,-3 0-16,2 0 0,0 0 15,-4 0-15,-2 0 0,-3-1 16,-1 1-16,-2 0 15,-4 0-15,1-1 0,1 0 16,-13 0-16,2 0 0,-2-1 16,-3 2-16,2-1 0,1 0 0,-2-1 15,1 2-15,-2-2 16,-1-1-16,-2-1 0,-1 1 16,-3 1-16,0 0 0,-4-1 0,0 1 15,-3 0-15,0 1 0,0 0 0</inkml:trace>
  <inkml:trace contextRef="#ctx0" brushRef="#br0" timeOffset="1087.3976">29876 3308 0,'0'0'0,"0"0"16,0 0-16,0 0 0,0 0 0,0 0 15,0 0-15,0 0 16,0 0-16,0 0 0,0 0 0,0 0 16,0 0-16,0 0 0,25-7 15,-25 7-15,0 0 0,0 0 16,18 13 0,-18-13-16,0 0 0,13 21 15,-13-21-15,9 21 0,-9-21 0,11 24 16,-4-10-16,2 0 15,1 2-15,1 1 0,1 2 0,2 1 16,-1-1-16,2 6 0,1 3 16,-1 0-16,0 0 0,3 1 15,1 1-15,2 6 0,-1 0 0,-2 0 16,1 2-16,-1-2 0,-2-1 16,6 9-16,2 2 0,-1-2 0,-1-3 15,0 2-15,1 0 16,1-1-16,0-4 0,6 11 0,2 2 15,-4-5-15,-3-3 0,4 9 16,-1-3-16,0-4 0,-2-2 0,2 3 16,0 3-16,-4-6 0,-1-3 0,2 5 15,2 2-15,-1-3 0,0-4 16,10 19-16,-4-3 0,-11-21 16,-1 1-16,11 13 0,-1-2 15,-3-7-15,-4-2 0,0 2 16,0 2-1,3-3-15,0-3 0,0 0 16,-1-1-16,-3-2 0,-3-4 16,1 2-16,0 0 0,-7-13 0,2 2 15,2 2-15,0 3 16,0-1-16,-2-1 0,2 1 0,1 2 16,-1-4-16,-3-2 0,2 1 15,0 1-15,-4-5 0,1-2 0,-3 1 0,-2-1 16,0 0-16,-1-1 0,-2 0 15,0-2-15,-3-3 0,0 0 16,0 0-16,0 0 0,1-2 16,-2 0-1,-1-2-15,0-1 0,0-4 0,-4-3 0,2 1 16,2 2-16,-2-4 16</inkml:trace>
  <inkml:trace contextRef="#ctx0" brushRef="#br0" timeOffset="1868.0504">26762 6374 0,'0'0'0,"0"0"0,0 0 16,0 0-16,0 0 0,0 0 0,-17 19 16,17-19-16,-14 20 0,4-8 15,-1 2-15,0 3 0,0 1 0,-2 2 16,-1 3-16,-4 6 0,3-1 0,-2 2 16,0 2-16,0-2 15,0-1-15,-1 5 0,0 0 16,3-2-16,0-3 0,1 0 0,-1 0 15,2-5-15,4-2 0,0 0 16,0-3 0,2-2-16,2-2 0,0-3 15,1 0-15,1-2 0,0-2 0,1-2 16,0-3-16,2-3 16,-2 1-16,3-5 15,1-4-15,3-1 0,1-2 0,0 3 0,-2 1 16,0 0-16</inkml:trace>
  <inkml:trace contextRef="#ctx0" brushRef="#br0" timeOffset="2231.2295">26712 6386 0,'0'0'0,"0"0"16,0 0-1,0 0-15,0 0 0,0 0 16,0 0-16,0 0 0,18 18 16,-18-18-16,0 0 0,17 31 15,-17-31-15,11 28 0,-6-9 16,1 0-16,0 1 0,1 1 16,0 2-16,-2 0 0,0 2 0,0 5 15,0 1-15,-1-2 0,0-2 16,0-1-16,-2 0 15,0-1-15,-1-2 0,1 4 0,1-1 16,-2-4-16,0-4 0,0-2 16,0-1-16,0-5 0,0-3 15,-1 0-15,-1-1 0,-1-1 16,-1-1-16,-3-2 0,-3-5 0,2 2 0,1-1 16,1 1-16</inkml:trace>
  <inkml:trace contextRef="#ctx0" brushRef="#br0" timeOffset="2422.8402">26583 6738 0,'0'0'0,"0"0"0,0 0 0,0 0 15,26-9-15,-26 9 0,31-9 16,-10 3-16,4 2 0,6-2 15,4 2-15,2-1 0,1 0 0,4 0 16,-7 1-16,-5-1 0</inkml:trace>
  <inkml:trace contextRef="#ctx0" brushRef="#br0" timeOffset="3071.8817">31741 6599 0,'0'0'15,"0"0"-15,0 0 0,0 0 0,0 0 0,-8 29 16,8-29-16,-12 25 0,4-12 16,0 3-16,-3 1 15,0 1-15,1 0 0,-4 9 0,1 1 16,0-3-16,1 0 0,1 0 16,0 0-16,0-1 0,0 0 0,-3 2 15,3 0 1,2-4-16,-1-2 0,1-1 15,1-2-15,1-2 0,3-3 0,1-3 16,1-3-16,0-1 16,2-3-16,0-2 0,3-7 15,-2 3-15,0 1 0,0 0 0</inkml:trace>
  <inkml:trace contextRef="#ctx0" brushRef="#br0" timeOffset="3627.8673">31683 6504 0,'0'0'0,"0"0"15,0 0 1,0 0-16,25-12 0,-25 12 0,30-3 16,-13 2-16,3 2 0,1 1 15,1 3-15,0 0 0,0-1 16,5 5-16,-2 1 0,-4 2 15,-2 1-15,-6 2 0,-3 0 16,-5 1-16,-2-1 0,-7 1 16,-3 0-16,-4-2 0,-2 1 0,-5 0 15,-3 1-15,-1-3 0,-3 0 0,1-1 16,0-2-16,1-1 0,2 0 16,0-3-16,1-1 15,4 0-15,2-3 0,4 2 0,3-2 16,0 1-16,0-1 0,4-1 15,3-1-15,0 0 0,7 0 0,4 0 16,4 0-16,3-1 0,2 1 0,3-1 16,2 1-16,-1 0 0,0 0 15,6 1-15,2 2 16,-3 3-16,-4-1 0,-3 2 0,-2 1 16,-4 1-16,-3-2 0,-3 4 15,-2-1 1,-4 2-16,-2-1 0,-4 1 15,-3 0-15,-4-1 0,-5-1 0,-2-1 16,-4 2-16,-2-2 0,-1-2 16,-9 0-16,-1-1 0,3-1 15,4 0-15,-2-2 0,-1-1 16,3-2-16,-1 0 0,4-4 16,2-2-16,4 1 0,2-2 0,3 2 0,2 1 15,3 1-15</inkml:trace>
  <inkml:trace contextRef="#ctx0" brushRef="#br0" timeOffset="4445.1609">31320 2891 0,'0'0'0,"0"0"16,0 0-16,0 0 0,0 0 0,-28 6 15,28-6 1,-22 8-16,22-8 0,-30 11 16,15 0-16,0 0 0,-1-1 15,1 4-15,-1 1 0,-2 4 16,0-1-16,0 1 0,2 1 15,1-1-15,3 0 0,2 0 16,4 0-16,-1-1 0,0-2 0,5 1 16,2-2-16,2 0 0,2-2 0,1-1 15,2-1-15,0-2 0,0 0 16,2-1-16,2 0 0,1-3 16,3 0-16,0-1 0,3-3 15,-2 0-15,1 2 0,1-4 16,2-2-16,0 0 0,0 2 15,1-1-15,1 0 0,-2-1 0,-3 0 0,1 1 16,1 0-16,-4 0 0,-1 0 0,-3 1 16</inkml:trace>
  <inkml:trace contextRef="#ctx0" brushRef="#br0" timeOffset="4599.0041">31537 3230 0,'0'0'0,"0"0"0,0 0 0,0 0 0,0 0 0,0 0 16,-22 8-16,22-8 16</inkml:trace>
  <inkml:trace contextRef="#ctx0" brushRef="#br0" timeOffset="14577.1745">28890 6830 0,'0'0'16,"0"0"-16,0 0 0,0 0 16,0 0-16,7 20 15,-7-20-15,2 25 0,-1-13 0,-1 4 0,0 1 0,-2-1 16,-2 1-16,0 0 0,-2 2 15,2-1-15,0-1 0,-3 6 16,0-3-16,1 0 0,0-1 0,1-1 16,-1 0-16,2-3 15,-1-1-15,2-3 0,1-2 16,0 0-16,0-2 0,-1 0 16,2-1-16,0-3 15,1-1-15,0-2 0,0 0 16,3-3-16,0 1 0,1-3 15,2 1-15,-1-1 0,1-1 0,1-1 16,3 2-16,0-1 0,0 2 16,1-1-16,0 0 15,0 2-15,0 0 0,0 1 0,0 1 16,0-1-16,0 1 0,1 2 0,3 2 16,-2 0-16,-1 2 0,0 1 15,0 2-15,-1 0 0,-1 1 0,2 4 16,-2 0-16,-1 2 0,-1-1 15,-2 2-15,0 0 16,-3 1-16,0-2 0,-2 0 16,-1 0-16,-1 0 15,-2 1-15,-1 0 0,-2 0 16,0-2-16,-2 0 0,-3 1 16,-1 1-16,-1-1 0,-1-3 0,-1 0 15,-3-1-15,0-2 0,-1-1 0,-1-2 16,-1 0-16,1-2 0,3-2 15,-5-1-15,0-1 0,4-1 16,0-1-16,-2-6 0,3-4 16,5 5-16,2 1 0,1 0 0</inkml:trace>
  <inkml:trace contextRef="#ctx0" brushRef="#br0" timeOffset="14809.1534">28865 6950 0,'0'0'0,"0"0"16,0 0-16,0 0 0,22-6 0,-22 6 31,24-4-31,-24 4 0,32-1 0,-13 0 16,2-1-16,-2 2 15,1 2-15,6-1 0,-1 1 16,-1 0-16,-2 1 0,-3 0 0,-2-1 16,-4-1-16</inkml:trace>
  <inkml:trace contextRef="#ctx0" brushRef="#br0" timeOffset="16008.2151">29876 3490 0,'0'0'0,"0"0"16,0 0-16,0 0 0,0 0 0,0 0 15,0 0-15,8 26 0,-8-26 16,0 0-16,7 26 0,-7-26 16,1 24-16,-1-24 15,-3 27-15,0-12 16,-2 0-16,0-1 0,-2 3 16,1-4-16,1 0 0,1-2 0</inkml:trace>
  <inkml:trace contextRef="#ctx0" brushRef="#br0" timeOffset="16135.8109">29761 4274 0,'0'0'0,"0"0"16,0 0-16,-1 25 0,1-25 0,-2 24 16,1-10-16,-2 2 0,0 2 0,0 0 15,-1-1-15,2-3 16</inkml:trace>
  <inkml:trace contextRef="#ctx0" brushRef="#br0" timeOffset="16267.365">29675 5037 0,'0'0'0,"0"0"15,0 0-15,-6 22 0,6-22 0,-4 20 16,3-8-16,0-2 0,0-1 0,0-2 15</inkml:trace>
  <inkml:trace contextRef="#ctx0" brushRef="#br0" timeOffset="16383.2638">29607 5464 0,'0'0'0,"0"0"16,0 0 0,0 0-16,0 0 0,-3 29 15,3-29-15,-3 22 0,3-22 0,-4 24 16,0-12-16,2-1 0,0-2 15,0-1-15</inkml:trace>
  <inkml:trace contextRef="#ctx0" brushRef="#br0" timeOffset="16599.612">29531 5964 0,'0'0'0,"0"0"0,0 0 0,0 0 16,0 0-16,4 18 0,-4-18 15,0 0-15,7 21 0,-7-21 16,2 17-16,-1-10 0,1 0 0,0 0 16,2-1-16,-2 3 0,0-2 0,0-1 15,0-1-15,-1 1 0,-1-2 16,0 1-16,0-2 0,0 1 16</inkml:trace>
  <inkml:trace contextRef="#ctx0" brushRef="#br0" timeOffset="18141.8199">29910 3517 0,'0'0'0,"0"0"0,0 0 15,0 0-15,0 0 0,0 0 0,0 0 16,0 0-16,0 0 0,0 0 0,0 0 16,0 0-16,23 14 0,-23-14 15,0 0-15,4 18 0,-4-18 16,0 0-16,3 25 0,-3-25 0,0 23 15,-2-12-15,1 1 0,0 2 16,0 0-16,-1 1 0,0-2 16,-2 2-16,1 0 0,0 2 15,-2 2-15,1 0 0,-2 0 0,0 7 16,0-2 0,1 2-16,-1 1 0,1 0 15,-1-2-15,2 2 0,-1 1 16,0-1-16,-1-1 0,-1 8 15,-1 1-15,1-3 0,1-1 16,0-1-16,1 0 0,-1 1 16,2 0-16,-1-1 0,2-2 0,-1 3 15,-1 1-15,1 0 0,1-3 0,-2 5 16,1-2-16,0-1 0,2 0 16,0 0-16,-1-1 0,-1 1 15,2-2-15,-1-1 0,0-2 16,-1 2-16,1-1 0,0 0 15,-1 0-15,0-1 0,0-1 0,-1 1 16,1-1 0,-1 0-16,1 1 0,0-2 15,-1 1-15,1-2 0,0-1 0,1 0 16,0 0-16,-1-4 0,0 2 16,1-1-16,1 1 15,-1 0-15,2 0 0,0 1 16,0 2-16,0-2 0,-1-2 0,0 0 15,-2 2-15,1-2 0,1 0 0,-2 1 16,1-2-16,0 0 0,1-1 0,-1 0 16,1 0-16,-1 0 15,0 0-15,-1 0 0,1 2 16,0-1-16,-1-1 0,1-2 16,0 1-16,-1-3 0,1 1 0,0 0 15,-1 0-15,2-1 0,0 0 0,0 1 31,0-1-31,-1 0 0,1 1 0,0-1 16,1-1-16,-1-1 0,1 2 0,0-2 0,-1 0 16,0 1-16,0 1 0,0-2 15,0 2-15,-1 0 0,2 0 0,0-2 16,0 0 0,0-1-16,-1 1 0,1 0 15,1 0-15,0-2 0,-1 0 0,-1-3 16,1 1-16,1 1 0,-1-2 15,1 1-15,0 0 0,-1 0 16,0-1-16,1 1 16,0 1-16,0-3 0,0 1 0,0-1 15,-1 0-15,0 1 0,0-1 0,1 0 16,0-1-16,0 0 0,0-1 0,0 1 16,0-1-16,0 0 0,0-1 15,0 0-15,0-2 0,0 5 16,-1-3-1,1-2-15,0 3 0,0-3 16,0 0-16,0 2 0,0-2 16,0 0-16,0 2 0,0-2 15,0 0-15,0 0 0,0 0 0,0 0 16,0 0-16,0 0 0,0 0 16,0 0-16,0 0 0,-4-6 15,4 6-15,-2-10 0,2 4 16,0 0-16,0 6 0,0-10 15</inkml:trace>
  <inkml:trace contextRef="#ctx0" brushRef="#br0" timeOffset="18806.294">29622 5495 0,'0'0'0,"0"0"16,0 0-16,0 0 0,0 0 0,0 0 15,0 0-15,-3 27 16,3-27-16,0 0 0,-6 27 15,6-27-15,-5 22 0,2-10 16,1 3-16,0-2 16,0 1-16,0 3 0,-1 0 15,0 0-15,0 0 0,-2 0 16,1 1-16,1-1 0,1 0 16,-3 5-16,0 0 0,0 0 15,1-3-15,-1 1 0,2-1 16,-1-2-16,-1 1 0,1-1 15,-1 1-15,1-2 0,1-2 0,-1 1 0,1-1 16,0-1-16,-1 0 0,1-1 16,-1 2-16,0-3 0,2-2 15,0 1-15,0-1 0,0-1 16,1-1-16,-1-3 0,1 0 16,0 1-16,1-2 0,-1 0 15,0-1-15,1-2 16,0 4-16,0-4 0,-2 1 15,2-1-15,-2-5 0,1-1 16,-2-2-16,1 0 0,0 2 0,1 0 16</inkml:trace>
  <inkml:trace contextRef="#ctx0" brushRef="#br0" timeOffset="20263.5158">29868 3589 0,'0'0'0,"0"0"16,0 0-16,0 0 15,0 0-15,0 0 0,0 0 0,0 0 16,0 0-16,8 29 16,-8-29-16,4 21 0,-4-21 0,2 23 15,0-12 1,0 3-16,-1-1 0,0 3 16,0 1-16,-1 1 0,-1 1 0,0 1 15,0 0-15,-1 1 0,1 1 16,0 5-16,-1 0 0,1 1 0,0-1 15,-1 0-15,-1 0 16,0-1-16,0 1 0,-1 1 16,1 0-16,0 4 0,1-1 0,-2-2 15,1 1-15,1-2 0,0-1 0,-1 1 16,0 1-16,-1 0 0,-1-1 16,1 1-16,-1 1 15,2-2-15,0-1 0,0-1 0,-2 1 16,2-1-16,0-1 0,-2 3 15,1 2-15,-2-2 0,0-2 0,-2-1 16,0 0-16,2 1 0,-1-2 0,-1 5 16,-1-2-16,3-4 0,-1 0 15,-1 6-15,2-1 16,0-4-16,1 0 0,-2 2 0,2 1 16,0-5-16,2-1 0,-1 1 15,-1 0 1,1 0-16,-1-1 0,1 0 15,1 0-15,-1 0 0,1 0 0,0 0 16,-1 1-16,1-2 0,-1-1 16,0 0-16,1 1 15,-1-1-15,-1 0 0,1 1 0,-1-1 16,1-2-16,1-1 0,-1 1 16,1 1-16,0 0 0,-1 2 0,1-1 15,0-2-15,1 0 0,-1-1 0,0 1 16,0 1-16,1-2 0,2 0 15,-3-4-15,-1 1 16,1 1-16,-1-2 0,1 1 0,1 2 16,-1-3-16,-1 0 0,2 1 15,0 0 1,1 0-16,0-1 0,0 1 0,-1-1 16,1 1-16,-1-1 0,0-1 15,1 0-15,0 2 0,0-2 16,0-1-16,-2-2 15,1 2-15,1-2 0,0 2 0,0 0 16,0-4-16,0 1 0,-1-1 16,2 1-16,-1 0 0,0 0 0,0 0 15,0-1-15,0 0 0,1 0 0,0 0 16,0 0-16,0 0 0,0-1 16,-1 1-1,-1 0-15,1 0 0,1-1 0,-2 0 0,0-2 0,1 1 16,1-1-16,0-1 0,0 0 15,0-2-15,0 3 0,0-3 16,-1 4-16,1-4 0,0 2 0,0-2 16,0 0-16,0 2 0,0-2 15,0 0-15,0 0 0,0 0 16,0 0-16,0 0 0,0 0 16,0 0-16,0 0 0,0 0 15,0 0-15,-5-4 16,5 4-16,-4-6 0</inkml:trace>
  <inkml:trace contextRef="#ctx0" brushRef="#br0" timeOffset="27617.871">29524 5771 0,'0'0'0,"0"0"16,0 0-16,0 0 0,0 0 0,0 0 15,0 0-15,0 0 0,0 0 16,0 0-16,0 0 16,0 0-16,0 0 15,0 0-15,0 0 0,0 0 0,0 0 0,0 0 16,0 0-16,16-18 0,-16 18 0,0 0 16,0 0-16,26 2 15,-26-2-15,0 0 0,23 6 16,-23-6-16,0 0 0,24-1 0,-24 1 15,21 0-15,-10 0 0,0-1 16,0 1 0,0-2-16,0 2 0,0-1 0,0 0 0,0-1 15,-1-1-15,0 0 0,0 0 16,0 1-16,0 1 0,0-1 16,0 1-16,0 1 0,-1 1 0,0-1 15,1 0-15,0 2 0,0-2 16,-1 0-16,0 0 15,0 0-15,-2 0 0,1 1 16,0-1-16,-2 0 0,1 0 16,-1 1-16,-1 0 0,1 0 15,-1 1-15,1 0 0,-1-1 16,1 2-16,-1-2 0,1 1 0,-1 2 16,1-1-16,-2 2 0,1 0 15,-1-1 1,0 1-16,1-1 0,-2 1 15,-1 1-15,0 1 0,1 0 0,-1 0 16,0 2-16,-1-1 16,0 2-16,0-1 0,-1 0 15,0 1-15,0 1 0,0 0 0,-1 0 16,0 0-16,0 0 0,-1 0 16,0-1-16,1 1 0,-1-1 0,0-1 15,0 1-15,0-2 0,1 1 0,0-1 16,0 0-16,-1-1 0,2-1 15,0 1-15,0 1 0,0-2 16,0 0-16,0 0 0,0 0 16,0 0-16,0-1 0,0 1 15,0-1 1,0-1-16,0 2 0,0-2 16,0 3-16,0-2 0,2 0 0,-1 0 15,0-1-15,0-1 0</inkml:trace>
  <inkml:trace contextRef="#ctx0" brushRef="#br0" timeOffset="28304.1021">29970 6673 0,'0'0'0,"0"0"0,0 0 16,0 0-16,0 0 0,0 0 15,0 24-15,0-24 0,0 0 16,-1 30-16,1-30 0,-2 26 16,1-12-16,0-1 0,0 3 0,-1-2 15,-1 2-15,1 0 0,0 0 16,0 0-16,1-1 0,-2 1 0,1 0 16,1 1-16,0-4 0,0-1 15,1-1-15,0-1 0,0-1 16,0 0-16,0-2 0,0-2 15,-1-1-15,-1-3 0,-2-2 0,1-3 0,0-2 16,-1 1-16,1 0 0,1 2 16</inkml:trace>
  <inkml:trace contextRef="#ctx0" brushRef="#br0" timeOffset="28820.7409">29803 6638 0,'0'0'0,"0"0"15,0 0-15,0 0 0,0 0 0,23-20 16,-23 20-16,0 0 16,30-12-16,-18 8 0,1 1 0,1 2 0,2-1 15,0 2-15,3 0 0,0 1 16,-1 0-16,0 1 0,2 1 15,5 2-15,0 0 0,-1 1 16,0 2-16,-1 1 0,-1-1 0,-1 2 16,-1-1-16,-1 0 15,-2 2-15,-2 0 16,-1-1-16,-2 1 0,-2 2 16,-2 0-16,-2 2 0,-4-2 15,-2-1-15,-2 2 0,-3-1 16,1 0-16,-2 0 0,-3 0 15,-2 1-15,-2 1 0,-2-2 0,-3 1 16,-1-1-16,1-1 16,-1-1-16,-6 1 0,-3-1 0,0-2 0,2 1 15,1 0-15,0-2 0,1 1 16,1-2-16,0 0 0,0 0 16,2-1-16,1-1 0,3 0 15,3-2-15,3-1 0,1 1 16,2-1-16,2 0 0,1-1 15,2-1-15,0 0 16,0 0-16,1 0 0,0 0 16,2 0-16,1-6 0,0 2 15,0 2-15,0-1 0</inkml:trace>
  <inkml:trace contextRef="#ctx0" brushRef="#br0" timeOffset="28990.0488">30598 7111 0,'0'0'0,"0"0"0,0 0 15,0 0-15</inkml:trace>
  <inkml:trace contextRef="#ctx0" brushRef="#br0" timeOffset="167346.9636">6002 6394 0,'0'0'0,"0"0"15,0 0-15,0 0 0,0 0 0,0 0 16,-21 15-16,21-15 16,-23 16-16,23-16 0,-31 24 15,14-9-15,0 2 0,-3 2 16,-3 2-16,-6 8 0,1 1 0,0 1 16,-2 1-16,-5 6 0,2-2 15,2 0-15,2 1 0,-3 1 16,3-3-16,3-4 0,1-4 0,5-3 15,4-1-15,4-5 0,2-2 16,3-3-16,0-3 0,4-3 0,2-1 16,3-5-16,2-1 0,4-3 15,3-5-15,1-3 0,0-4 0,-2 3 16,-1 2-16,-2 1 16</inkml:trace>
  <inkml:trace contextRef="#ctx0" brushRef="#br0" timeOffset="167669.6801">5951 6406 0,'0'0'0,"0"0"16,0 0-16,0 0 0,0 0 0,0 0 15,0 0-15,0 0 0,0 0 16,10 23-16,-10-23 0,4 24 15,-4-24-15,6 29 0,-3-10 16,-1 1-16,-1 2 0,2 2 16,-3 0-16,1 2 0,-1 0 0,-1 6 15,-2 0-15,2-3 0,-2 0 0,2 3 16,0-3-16,0-1 0,-1 0 16,-1-6-16,1-4 0,1-4 15,2 0-15,-1-4 0,0-2 16,0-1-16,-1-1 0,-3-1 15,-3-1 1,-1-3-16,1-2 0,1 0 16,1 0-16,0-1 0</inkml:trace>
  <inkml:trace contextRef="#ctx0" brushRef="#br0" timeOffset="167886.0392">5660 6742 0,'0'0'0,"0"0"0,0 0 0,0 0 15,23-4-15,-23 4 0,29-6 16,-13 3-16,2-1 0,4 2 16,3 1-1,1 0-15,-1-2 0,6 0 16,-1-1-16,-5-1 0,-3 2 0,-4 0 15</inkml:trace>
  <inkml:trace contextRef="#ctx0" brushRef="#br0" timeOffset="168149.0681">6259 6644 0,'0'0'16,"0"0"-16,0 0 0,0 0 0,28-4 0,-28 4 16,31-2-16,-12 2 0,1-1 0,1 1 0,1 1 15,0 0-15,1 0 0,6 1 16,-2-2-16,-1 0 0,-4 2 16,0-2-16,0 0 0,-2-1 15,-3-3-15,-3 2 0,-1 1 16,-3-1-16</inkml:trace>
  <inkml:trace contextRef="#ctx0" brushRef="#br0" timeOffset="168434.4665">6624 6400 0,'0'0'0,"0"0"16,0 0-16,0 0 0,0 0 0,-16 17 16,16-17-16,-15 21 15,15-21-15,-19 29 0,9-8 16,0 1-16,1-1 0,-2 4 0,4 1 16,-6 7-1,3-2-15,-1-2 0,0 0 16,1-2-16,3-2 0,-3 5 15,0-2-15,2-5 0,3-3 0,1-5 16,1-2-16,0-3 16,1-1-16,0-3 0</inkml:trace>
  <inkml:trace contextRef="#ctx0" brushRef="#br0" timeOffset="168750.9988">6964 6442 0,'0'0'0,"0"0"0,0 0 0,-8 24 0,8-24 0,-8 24 0,2-7 31,0 4-31,-1 0 0,-1 8 15,-2 1-15,1-1 0,1 0 16,-2 5-16,0 0 0,0-5 0,1-5 0,1-1 16,2-1-16,-1-2 15,3-3-15,-2-3 0,3-3 16,1-2-16,-1-3 0,3-6 0,2-3 16,-1-4-16,0-2 0,0 2 15,-1 1-15,0 0 0</inkml:trace>
  <inkml:trace contextRef="#ctx0" brushRef="#br0" timeOffset="169220.7862">7001 6389 0,'0'0'0,"0"0"16,0 0-16,0 0 15,0 0-15,22-11 0,-22 11 16,25-3-16,-25 3 0,28 1 15,-11 1-15,1 2 0,1 1 0,-3 3 16,0 3-16,-3 1 16,-1 2-16,-4 3 0,-5 1 0,-4 0 15,-5 1-15,-4 2 0,-4 2 16,-2-2-16,-4-4 0,-7 4 0,0-1 16,1-3-16,3-2 0,1-2 15,1-1-15,2-2 0,3-2 16,3-1-16,4-2 0,-1-1 15,2-1-15,6-3 0,2 0 16,5-6-16,3 2 0,1-3 0,1 2 16,3 0-1,0-1-15,6 1 0,3-1 16,-2 2-16,-2 2 0,-2 1 16,1 3-16,-2 0 0,0 1 0,-3 2 15,-1 1-15,-3 1 16,-1 2-16,-4 2 0,-3 2 0,-2 0 15,-1 2-15,-2-1 16,-3 0-16,-2 1 0,0 1 0,-3 0 0,-1 0 16,2-3-16,0-2 0,-2 1 15,1-2-15,4-6 0,1 1 0,2-8 16,2-4-16,1 0 0,1 3 16,-2-1-16</inkml:trace>
  <inkml:trace contextRef="#ctx0" brushRef="#br0" timeOffset="169421.4562">7329 6629 0,'0'0'0,"0"0"15,0 0-15,27-2 0,-27 2 0,33-1 16,-9 0-16,1 1 0,2-1 16,8 1-1,2 0-15,-1 0 0,-2 0 0,3-2 16,-1 2-16,-8-1 15,-1 1-15,-3-1 0,-1-1 0,-4-11 16,-3-7-16,-2 3 0,-3 2 16,-2 4-16</inkml:trace>
  <inkml:trace contextRef="#ctx0" brushRef="#br0" timeOffset="169653.3017">7625 6417 0,'0'0'0,"0"0"15,0 0-15,0 0 0,0 0 0,0 0 16,-3 34-16,3-34 0,-3 31 16,0-13-16,-2 3 0,1 1 15,0 2-15,-3 2 0,-1 2 16,-1 7-16,1-3 0,0-6 15,1-2-15,2-6 0</inkml:trace>
  <inkml:trace contextRef="#ctx0" brushRef="#br0" timeOffset="170060.6057">8351 6474 0,'0'0'0,"0"0"0,0 0 16,0 0-16,0 0 0,-7-22 16,7 22-16,-11-10 0,4 6 0,-1 1 15,-4 2-15,0 0 0,-1 2 0,-5 2 16,-3 3-16,0 1 0,1 3 15,-7 4-15,-3 2 0,2 0 16,2 2-16,-2 7 0,3 3 16,3-3-16,4-1 0,4 3 15,2 3-15,3-4 0,2-3 0,4-1 16,3-1-16,2-1 0,2-2 0,5-2 16,5 2-16,3-1 0,3-3 15,1-2-15,2-4 0,3-1 31,1-3-31,2-1 0,1 0 16,0-3-16,2-2 0,4-6 0,-4-3 16,-7 1-16,-5 3 0,-4 1 0</inkml:trace>
  <inkml:trace contextRef="#ctx0" brushRef="#br0" timeOffset="170276.5455">8604 6598 0,'0'0'0,"0"0"16,0 0-16,27-5 0,-27 5 0,32-3 16,-11 1-16,1 0 0,0 1 15,7 0-15,-1 1 16,-2-2-16,-3 1 0,-3 1 0,-4-1 15,-2 1-15</inkml:trace>
  <inkml:trace contextRef="#ctx0" brushRef="#br0" timeOffset="170461.6481">8570 6852 0,'0'0'0,"0"0"16,0 0-16,0 0 0,0 0 0,0 0 15,30 7-15,-30-7 16,34 0-16,-12-1 0,4 0 16,0 0-16,1-1 0,-1 0 15,0-3-15,2 0 0,-4 1 0,-4 1 16</inkml:trace>
  <inkml:trace contextRef="#ctx0" brushRef="#br0" timeOffset="170740.5265">9180 6446 0,'0'0'0,"0"0"15,0 0-15,24-4 0,-24 4 0,35-4 16,-10 4-16,1-1 15,2 0-15,11 1 0,0 2 0,0-1 16,-1-1-16,8 2 0,-2-4 0,-5 4 16,-1 0-16,-1-1 0,1 1 15,-6-1-15,-5 2 0,1-2 16,-5 0-16,-9-2 0,-3-1 16,-2 0-16,-2 1 0,-2 0 0</inkml:trace>
  <inkml:trace contextRef="#ctx0" brushRef="#br0" timeOffset="171010.1631">9426 6477 0,'0'0'0,"0"0"15,0 0-15,0 0 0,0 0 0,-15 25 16,15-25-16,-8 26 0,3-9 0,0 0 15,-2 3-15,1 0 16,-1 0-16,0 2 0,1-1 16,-3 4-16,1-2 0,1 0 0,0 0 15,1-2-15,2-3 0,1-3 16,1-1-16,2-2 0,3 1 0,1-8 31,2-4-31,-2 0 0,1-1 0,-3 1 16</inkml:trace>
  <inkml:trace contextRef="#ctx0" brushRef="#br0" timeOffset="171210.5488">9675 6528 0,'0'0'0,"0"0"0,0 0 0,0 0 16,-16 21-16,16-21 0,-15 30 15,6-11-15,1 2 0,-1 4 16,0 3-16,-1 2 0,0 1 0,-4 8 16,-2 0-16,1 2 0,2-10 0,3-4 15</inkml:trace>
  <inkml:trace contextRef="#ctx0" brushRef="#br0" timeOffset="171865.9577">6452 7276 0,'0'0'0,"0"0"15,0 0-15,-20 5 0,20-5 0,-22 13 16,7 0-16,1 2 0,0 2 16,-5 5-16,-3 5 0,-6 7 15,2 1-15,-11 9 0,0 3 16,1-5-16,4 0 15,-1 6-15,3 2 16,4-10-16,3-5 0,1-4 0,3-6 16,8-7-16,4-2 0,0-5 15,2-3-15,4-3 0,3-3 16,2-5-16,3-5 0,-2 2 0,0 2 16,-2-1-16</inkml:trace>
  <inkml:trace contextRef="#ctx0" brushRef="#br0" timeOffset="172160.1033">6487 7274 0,'0'0'0,"0"0"0,0 0 16,0 0-16,-1 25 0,1-25 15,-1 33-15,1-13 0,0-1 16,0 5-16,0 4 16,0 6-16,0-3 0,0 3 0,0 1 15,0-4-15,0-3 0,-1 5 0,-1-2 0,1-4 16,0-2 0,0-2-16,1-2 0,-2-7 0,1-5 15,-3-2-15,0 0 0,-1-5 0,-1-3 16,-4-6-16,-1-5 0,1 2 15,2 1-15,2 2 0</inkml:trace>
  <inkml:trace contextRef="#ctx0" brushRef="#br0" timeOffset="172313.925">6164 7537 0,'0'0'0,"0"0"16,0 0-16,0 0 0,0 0 15,0 0-15,0 0 0,31-2 0,-31 2 0,33-4 16,-33 4-16,44-3 0,-19 2 16,-3 1-16,-1-1 0,-5 1 15</inkml:trace>
  <inkml:trace contextRef="#ctx0" brushRef="#br0" timeOffset="172561.4778">6755 7489 0,'0'0'0,"0"0"0,0 0 0,22-4 15,-22 4-15,27-4 0,-5 2 16,0 0-16,4 0 16,0 1-16,4 0 0,6 1 15,0 1-15,-2 0 0,0 2 16,5-3-16,-4 0 0,-5 0 15,-4 1-15,-4-2 0,-3-1 0,-3-1 16,0-1-16,-4 0 0,-2 2 16,-1 0-16</inkml:trace>
  <inkml:trace contextRef="#ctx0" brushRef="#br0" timeOffset="172831.2879">7151 7253 0,'0'0'0,"0"0"15,0 0-15,0 0 0,0 0 0,0 0 16,0 0-16,0 0 0,-17 27 16,17-27-16,-11 30 15,11-30-15,-12 35 0,5-14 0,2 1 16,-1 2-16,0 2 0,-2 5 15,0 0-15,2-2 0,1-3 0,3-2 16,1-1-16,2-1 0,1-1 0,1-3 16,2-6-16,-2-4 0,-1-1 15,1-1-15</inkml:trace>
  <inkml:trace contextRef="#ctx0" brushRef="#br0" timeOffset="173140.7983">7621 7321 0,'0'0'0,"0"0"16,0 0 0,0 0-16,0 0 0,-4 26 0,4-26 15,-3 30-15,3-30 0,-8 35 16,3-13-16,1 1 0,-2 2 15,0 7-15,-3 0 0,1-1 16,1-1-16,-2 2 0,1-3 16,1-2-16,2-4 0,1-1 15,-1-1-15,1-4 0,0-2 0,1-4 16,0-3-16,2-2 0,1-2 0,0-4 16,0 0-16,1-5 0,-2-6 15,1 2-15,0 1 16,0 2-16</inkml:trace>
  <inkml:trace contextRef="#ctx0" brushRef="#br0" timeOffset="173686.8487">7606 7318 0,'0'0'0,"0"0"15,0 0-15,0 0 0,0 0 0,0 0 16,21-16-16,-21 16 15,26-4-15,-26 4 0,34 4 0,-16-3 0,-1 1 16,1 2-16,2 3 16,-1 1-16,-1 0 0,-1 5 0,-2 2 15,-4 0-15,-3-2 0,-4 1 16,-5 1-16,-3 0 0,-3 0 16,-4 2-16,-3 1 0,-1-1 15,-5-1-15,-4 1 16,-5-3-16,4-2 15,3 0-15,-4-1 0,4 0 0,0-1 16,0-2-16,5-2 0,1 0 16,4-3-16,1-1 0,3-1 15,3 0-15,5-1 0,0-6 0,5 1 16,4 0-16,2-1 16,1 0-16,3 0 0,2-1 0,0 1 0,1 0 15,3 1-15,1 1 0,-2 0 16,-1-1-16,6 4 0,-1 2 15,0 1-15,-2-1 0,-5 5 16,0 2-16,-4-1 0,-3 0 16,0 5-16,-2 1 0,-5-2 15,-2 2-15,-4 0 0,-4 3 0,0-2 0,-3 0 16,-1-1-16,-1 0 16,-2 1-16,2-1 0,-8 2 0,0-2 15,2-3-15,1-2 0,3 0 16,2-3-16,2-1 0,2 0 15,4-6-15,1-5 0,6-1 0,2 0 16,0 2 0,-2 1-16,0 1 0</inkml:trace>
  <inkml:trace contextRef="#ctx0" brushRef="#br0" timeOffset="173865.3111">8235 7456 0,'0'0'0,"0"0"0,0 0 0,33-5 0,-33 5 16,40-4-16,-15 2 0,2 0 16,0 1-16,9 0 0,-2 2 15,-2 0-15,-1 2 0,1 0 16,-4-2-16,-6 0 0,-4 0 0,-2-1 16</inkml:trace>
  <inkml:trace contextRef="#ctx0" brushRef="#br0" timeOffset="174042.0272">8234 7721 0,'0'0'0,"0"0"16,0 0-16,0 0 0,0 0 0,37 0 0,-37 0 15,43-1-15,-18 0 0,5-3 16,-1 0-1,1-1-15,-1-2 0,3-1 0,-6 0 16,-4 3-16</inkml:trace>
  <inkml:trace contextRef="#ctx0" brushRef="#br0" timeOffset="174573.6864">8907 7302 0,'0'0'0,"0"0"0,0 0 0,0 0 0,0 0 16,32 3-16,-32-3 16,26 10-16,-26-10 0,26 16 15,-15-7-15,-3 1 0,0 0 0,-4 2 16,-1 1-16,-6 2 0,-1-1 15,-7 7-15,-5 1 0,-1-1 0,-1 0 16,-3-2-16,-3 0 0,1-3 16,1-3-16,-2 2 0,4-2 15,3-3-15,4-3 0,2 0 0,3 0 16,3-3-16,0 0 16,3-2-16,2-2 0,0 0 15,6-1-15,4-2 16,5-1-16,-1 0 0,2-1 15,1 0-15,2 0 0,-1 2 16,0 0-16,0 2 0,1 0 16,-1 2-16,-3 0 0,-1 2 0,0-1 15,-3 2-15,-1 0 0,-5 3 16,-2 0-16,-2 3 16,-2 1-16,-6 1 0,-5 3 0,-2-2 15,0 0-15,-3 2 0,-1 0 0,-1-1 0,0-1 16,-4 3-16,0 0 15,3-1-15,4-1 0,2-3 16,4-2-16,4-3 0,2-1 16,2-3-16,0 1 0,0-2 0</inkml:trace>
  <inkml:trace contextRef="#ctx0" brushRef="#br0" timeOffset="174937.2973">9591 7482 0,'0'0'0,"0"0"0,0 0 0,0 0 0,9-18 16,-9 18-16,10-14 16,-5 6-16,-2 1 0,-3 0 0,-1-1 15,-3 0-15,-1 1 0,-3 2 16,-2 0-16,-2 2 0,-1 1 15,-4 4-15,-1 1 0,0 1 0,1 1 0,17-5 0,-23 10 16,-2 3-16,1 0 0,2 0 16,-5 8-16,2 2 15,3 0-15,3-1 0,4 1 0,2 0 16,5-1-16,2-3 0,1 2 16,4-1-16,1-2 0,2-3 15,5 2 1,6-1-16,2-3 0,4-3 15,3-1-15,2 1 0,1-2 16,1-2-16,0-3 0,3-1 0,-4-3 16,-1-2-16,0 0 0,-7 1 15,-2 0-15</inkml:trace>
  <inkml:trace contextRef="#ctx0" brushRef="#br0" timeOffset="175909.6263">5524 6304 0,'0'0'0,"0"0"16,-15-1-16,3 2 0,-1-1 0,-4 4 15,-1 1-15,-5 3 0,1 1 16,3 0-16,1 1 0,3 0 16,4-1-16,3 1 0,3 3 0,3 0 15,2 1-15,3 2 0,3 2 0,1 1 16,3-1-16,1 3 0,3 1 15,-1-1-15,0-2 0,3 5 16,-2 0-16,-2-1 0,-2-2 0,-2 0 16,-3 3-16,-4-2 15,-3 1-15,-6 2 16,-5 0-16,-2 2 0,-2-2 16,-2 3-16,-2 0 15,-2-4-15,-2-1 0,-4 1 0,2 1 16,4-6-16,4-4 0,0-3 0,4 0 15,3-3-15,2-3 0,2-1 16,2-2-16,3-2 16,1 1-16,2-2 0,2 1 0,1-2 0,0-2 15,2 2-15,3 0 0,0-1 16,1-1-16,4 3 0,1 0 16,1 3-16,2 0 0,-2 3 15,1 2-15,0 1 0,1 2 0,-1 4 16,2 4-16,-5 2 0,-1 2 15,4 8 1,-4 1-16,-1 1 0,-1-2 0,1 5 16,-3 2-16,-2 0 15,0-2-15,-1 9 0,2-1 16,-3-4-16,2-2 0,-1 0 0,-1 0 16,-1-3-16,0 1 0,3 4 15,0-2-15,-2-6 16,0-3-16,3 4 0,1 1 0,1-9 0,2-2 0,0-4 15,-4-4-15,-2-4 0</inkml:trace>
  <inkml:trace contextRef="#ctx0" brushRef="#br0" timeOffset="176558.1666">9942 7009 0,'0'0'0,"0"0"0,0 0 16,0 0-16,0 0 0,34-3 0,-34 3 0,35-2 0,-11 1 15,2 1-15,3-1 0,2 1 16,3 1-16,12 0 0,1 1 16,-1-2-16,-2 0 0,11 2 15,1 0-15,-5-1 0,-4 1 16,6-4-16,-3 0 0,-7 2 16,-7 1-1,-6-1-15,-5 0 0,-5 0 16,-3 0-16,-5 0 0,-2 1 15,-7 0-15,-3-1 0,-6-1 16,-3 0-16,-7 1 0,-5-1 0,5 0 16,2 0-16,3 1 0</inkml:trace>
  <inkml:trace contextRef="#ctx0" brushRef="#br0" timeOffset="176841.8872">9887 7152 0,'0'0'16,"0"0"-16,0 0 0,0 0 16,0 0-16,0 0 0,0 0 0,28 10 0,-28-10 15,34 6-15,-13-3 16,4-1-16,4-1 0,2 0 16,5 1-16,8-1 0,-1-1 0,1 0 15,1-1-15,7 1 0,-5 0 16,-3 0-16,-2 0 0,-3-3 15,-2-1-15,0-1 16,-6 3-16,-7 0 0,-4 1 16,-8 0-16,-2-2 15,-4-3-15,-1-1 0,-2 0 0,-1 3 16,1-1-16</inkml:trace>
  <inkml:trace contextRef="#ctx0" brushRef="#br0" timeOffset="177144.311">10737 6910 0,'0'0'16,"0"0"-16,0 0 0,31 3 16,-31-3-16,26 9 15,-8-2-15,1 2 0,0-2 16,6 5-16,-2 1 0,-3-1 15,-4 1-15,-3 1 0,-2 1 16,-3-1-16,-2-2 0,-7 3 16,-6-1-16,-2 2 0,-1-1 0,-2-1 15,-2 1-15,0-1 0,1 1 16,-1 3-16,1-1 0,2-3 0,1-2 16,5-1-16,5-1 0,4-4 15,1-3-15,0 0 0,-2 0 16,0 0-16</inkml:trace>
  <inkml:trace contextRef="#ctx0" brushRef="#br0" timeOffset="177548.1226">12147 6837 0,'0'0'0,"0"0"0,0 0 16,0 0-16,4-24 0,-4 24 15,2-20-15,-2 11 0,0-1 0,-1 3 16,-1-1 0,-1 0-16,-3-2 0,-5 3 0,-4 1 0,-2 1 15,1 1-15,-11 2 0,-4 3 16,2 2-16,0-1 0,-1 4 0,-2 5 15,-4 1-15,3 0 0,2 3 16,2 3-16,5 0 0,3 2 16,4 2-16,1 3 0,4-2 0,3-2 15,3 7-15,3 2 16,2-4-16,2-2 0,7-4 0,4 1 16,1-6-16,5 0 15,7 1-15,4-1 16,-1-4-16,-1-1 0,6-3 0,4 0 15,-1-4-15,0 0 0,-8-2 16,-6 0-16,-4 1 0</inkml:trace>
  <inkml:trace contextRef="#ctx0" brushRef="#br0" timeOffset="177777.9723">12349 6829 0,'0'0'0,"0"0"0,0 0 16,28-2-16,-28 2 0,31-3 0,-9 0 16,1 2-16,1 0 0,6 1 15,0 1-15,-2 1 16,-3 2-16,-3 0 0,-3 1 0,-3-2 15,-2 0-15,-3 0 0</inkml:trace>
  <inkml:trace contextRef="#ctx0" brushRef="#br0" timeOffset="177947.4474">12389 7072 0,'0'0'15,"0"0"-15,0 0 0,0 0 0,0 0 0,29 9 16,-29-9-16,29 2 0,-29-2 0,41-1 15,-16 0-15,1-1 0,2 0 16,2 0-16,-5-1 0,-4 1 16</inkml:trace>
  <inkml:trace contextRef="#ctx0" brushRef="#br0" timeOffset="178232.7081">13108 6910 0,'0'0'0,"0"0"0,0 0 16,23-6-16,-23 6 0,30-4 0,-30 4 15,43-3-15,-16 1 0,1 1 16,4-1-16,10-1 0,1-1 15,1 1-15,3 0 0,7 0 16,-4-2-16,0 4 0,-2 2 16,5-1-1,-4-1-15,-5 0 16,-3 0-16,-9 0 0,-7 1 0,-5-1 16</inkml:trace>
  <inkml:trace contextRef="#ctx0" brushRef="#br0" timeOffset="178586.9676">13475 7036 0,'0'0'16,"0"0"0,0 0-16,-18 17 0,9-10 0,-3 1 0,-4 2 15,0 1-15,-2 2 0,-6 2 16,-2 1-16,1 1 0,0 0 15,-1 1-15,2-1 0,-3 2 16,2-2-16,4-3 16,4-1-16,2-3 0,4 0 0,4-2 15,1-1-15,5 0 0,3 0 16,4-3-16,3-1 0,5 0 16,6-2-16,2 0 15,1 0-15,3-2 0,4-3 0,7 2 0,-2 0 16,1 1-16,2 2 0,-3-2 15,0-1-15,-4-2 0,-3 1 0,-1 0 16,1 1-16,-4-1 0,-3 1 16,-3 1-16,-3 1 0,-4-2 15,-2-1-15,-2 0 0,-2 1 16,-1 1-16</inkml:trace>
  <inkml:trace contextRef="#ctx0" brushRef="#br0" timeOffset="178934.9066">13554 7107 0,'0'0'0,"0"0"0,0 0 16,0 0-16,-10 29 0,10-29 15,-7 29-15,4-12 0,-2 1 0,1 4 16,-2 4-16,1 0 0,1-1 0,-3 10 16,-1 3-16,2-2 0,-1-1 0,-1 7 15,1-3-15,0-2 16,0-2-16,1-4 0,-1-4 16,0-1-16,2-2 0,-1-1 0,1-2 15,1-4-15,0-1 0,1-4 16,1-1-1,-1-5-15,2-1 0,-3-7 16,-3-5-16,4-2 0,1-1 16,0 0-16,1 3 0,-1 1 0</inkml:trace>
  <inkml:trace contextRef="#ctx0" brushRef="#br0" timeOffset="179304.931">13224 6404 0,'0'0'0,"0"0"15,0 0-15,0 0 0,0 0 0,30-12 0,-30 12 16,32-5-16,-12 4 0,4-1 16,3 0-16,2-1 0,1 1 0,8 1 15,2 0-15,-1 0 0,-1-2 16,5 3-16,-3 1 0,-5 1 16,-3 0-16,-2-1 0,-1 0 15,-6 0-15,-3 2 0,-5 0 16,-2-2-16,-3 0 0,-1 0 15,-6 2-15,-3-1 0,-4 0 16,-3-1-16,2-1 0,-1 1 0,2 0 0</inkml:trace>
  <inkml:trace contextRef="#ctx0" brushRef="#br0" timeOffset="179552.0829">13481 6439 0,'0'0'0,"0"0"16,0 0-16,0 0 0,0 0 0,0 0 16,-6 27-16,6-27 0,0 0 15,-1 31-15,1-31 0,0 28 16,-1-12-16,0 1 0,0 0 16,0 0-16,0-3 0,0 0 15,0 0-15,-1-1 0,0-1 0,1-1 16,0 0-16,0-3 0,0 2 15,2-4-15,1 0 0,1-4 16,2-1-16,-1 0 0,0 1 16,-1-1-16</inkml:trace>
  <inkml:trace contextRef="#ctx0" brushRef="#br0" timeOffset="179752.6941">13738 6507 0,'0'0'0,"0"0"0,0 0 16,0 0-16,0 0 0,-11 28 15,11-28-15,-10 29 0,3-11 0,1 3 0,-1 3 16,0 2-16,2-1 0,-3 11 16,1 4-16,2-6 15,1-7-15,-1-3 0</inkml:trace>
  <inkml:trace contextRef="#ctx0" brushRef="#br0" timeOffset="190026.4329">19271 9809 0,'0'0'0,"0"0"15,0 0-15,0 0 0,0 0 0,0 0 16,34-1-16,-34 1 0,28-5 16,-28 5-16,34-1 0,-15 1 15,2 0-15,0 1 0,1 1 16,-1 1-16,-1 1 0,6 2 15,-2 1 1,-2 0-16,-1 1 0,-3 1 16,-3 0-16,-3 1 0,-2 0 0,-2 1 15,-3 0-15,-2 1 0,-4 2 16,-5 0-16,-2 1 0,0 1 16,-2 2-16,-5-3 0,-2-1 15,-2 0-15,0 1 0,-2-2 16,0 1-16,-6 1 0,-1-1 0,-1-2 15,0 0-15,2 0 0,3 0 0,1-1 16,1 1-16,1-3 0,0-2 16,2-2-16,1 0 0,4-2 15,3 0-15,2-1 0,2-1 16,1 1-16,2 0 0,1 0 16,3-2-1,2 3-15,0-2 0,3-1 16,4 2-16,1-1 0,1-1 0,2-1 15,2 0-15,0 0 0,2 1 16,2 1-16,3 0 0,-1-1 16,0-2-16,0 1 0,0 1 15,0 0-15,-1 1 0,1 0 16,0 0-16,-1 0 0,-3-1 0,2 1 0,0 0 16,0-1-16,1 0 0,0 0 15,3 0-15,-3-2 0,-1-2 16,-3 0-16,-3 1 15,-2 0-15</inkml:trace>
  <inkml:trace contextRef="#ctx0" brushRef="#br0" timeOffset="190588.5172">20293 9719 0,'0'0'0,"0"0"0,0 0 16,-15-14-16,9 9 0,-1-1 0,0-1 15,-3 1-15,-1 0 0,-2 0 16,-3 0-16,1 1 0,-1 3 16,-6 1-16,-3 1 0,1 2 15,2 2-15,-3 3 0,0 1 16,3 2-16,2 1 0,-1 2 16,3-2-16,7-3 15,1 0-15,3 0 0,1-1 16,4-2-16,2 1 0,3 1 15,4 1-15,1-1 0,-1-2 0,6 3 16,3-1-16,-1 0 0,1 1 16,0 0-16,2 1 15,-2 0-15,-2 1 0,0 1 0,2 0 16,-2-1-16,-1 1 0,-2 0 16,-1 0-16,-3 1 0,-3-1 15,-4 3-15,-2 2 0,-2-1 0,-2-2 16,-2 2-16,-3 0 0,0 0 15,0-2-15,-6 3 0,-4-3 16,3-3-16,0-2 0,-3 2 16,3-2-16,1 0 0,4-4 0,0-4 0,-1-4 31,3 0-31,3 1 0,1 1 16</inkml:trace>
  <inkml:trace contextRef="#ctx0" brushRef="#br0" timeOffset="191274.9555">20305 9819 0,'0'0'0,"0"0"0,0 0 16,0 0-16,0 0 0,0 0 0,5 30 16,-5-30-16,1 20 0,-1-20 15,0 28-15,-1-13 0,-2 1 16,0 2-16,-1 3 0,-2-3 0,1-1 15,-2 0-15,0 0 0,-1 3 16,-1-1-16,1-5 0,0 0 16,2-5-16,0 0 0,1-3 0,0-2 15,3-3-15,2-1 0,-1-6 16,1-1-16,1 0 0,1-1 16,2-3-1,-1-3-15,1 2 0,1-1 16,2-5-16,2 1 0,1 1 15,0 2-15,2 1 0,1 1 0,0 1 16,-1 1-16,-1 2 16,0 3-16,-1 1 0,0 1 15,1 2-15,1 1 0,-1 2 0,0 0 0,0 4 16,1 2-16,-2 2 0,-1 1 0,-2-1 16,0 2-16,0 1 15,-2-1-15,0 2 0,-2 0 16,-1-3-16,-1-2 0,0-1 0,-1-1 15,1-1-15,2-2 0,-3-4 16,0 0-16,0 0 0,2-3 0,0-1 16,1-5-1,2-2-15,-1-3 16,2-1-16,0-1 0,1 0 16,-1-1-1,4-5-15,1-1 0,0 2 0,-1-1 0,1 3 16,1 3-16,-1 1 0,-1 3 0,1 0 15,2 3-15,-4 2 0,-1 2 0,1 1 16,0 1-16,0 1 0,-1 1 0,0 3 16,0 3-16,0 1 0,0-1 15,1 3-15,0 1 0,0 1 16,-1 1-16,-2 1 0,1 1 16,-1-1-16,1 1 0,-1 1 15,-3-1-15,-1 0 0,0 0 16,-1-2-16,1-2 0,-1-2 0,0 0 0,0-1 15</inkml:trace>
  <inkml:trace contextRef="#ctx0" brushRef="#br0" timeOffset="191491.3049">20567 9484 0,'0'0'16,"0"0"-16,0 0 0,0 0 0,0 0 15,0 0-15,10 24 16,-10-24-16,13 20 0,-13-20 0,22 31 0,-11-15 16,-1-3-16,-3-1 15</inkml:trace>
  <inkml:trace contextRef="#ctx0" brushRef="#br0" timeOffset="191892.8345">21270 9496 0,'0'0'0,"0"0"16,0 0-16,0 0 0,-21 3 0,21-3 16,-18 16-16,7-3 0,-1-1 15,-1 6-15,-2 3 16,-2 8-16,0 1 15,1 4-15,0 5 16,0 6-16,3-3 0,0 11 0,4 1 16,3-7-16,3-6 0,3 2 15,3-1-15,1-3 0,3-5 16,6 5-16,4-4 0,-2-2 0,1-3 16,1-6-16,2-2 0,-4-5 15,-1-4-15,2-4 0,4-4 0,-7-1 16,-3-1-16,-2-1 0</inkml:trace>
  <inkml:trace contextRef="#ctx0" brushRef="#br0" timeOffset="192201.8974">21534 9649 0,'0'0'0,"0"0"0,0 0 16,0 0-16,0 0 0,0 0 15,0 0-15,-13 29 0,13-29 0,-19 30 16,6-9-16,0 1 0,0 0 0,-3 4 16,-1 3-16,-5 8 0,0-2 15,-6 7-15,0-1 0,4-5 16,4-4-16,0 2 0,4-4 15,5-10-15,1-2 0,1 0 16,4-7-16,1-6 0,4-5 0,0-7 16,3-6-1,-1 3-15,0 2 0,-1 0 0</inkml:trace>
  <inkml:trace contextRef="#ctx0" brushRef="#br0" timeOffset="192478.246">21564 9700 0,'0'0'16,"0"0"-16,0 0 0,0 0 0,0 0 15,7 24-15,-7-24 16,7 23-16,-7-23 0,10 29 0,-4-9 16,-1-2-16,1 1 0,-1 3 15,1 2-15,-1 5 0,1 0 0,-2 1 16,1 0-16,-1-2 0,0-2 0,-2 5 15,0 0-15,-1-6 0,0-3 16,0-5-16,-1-1 16,1-5-16,0-2 0,-3-3 0,-3-1 15,-1-3-15,1-2 0,0 2 16,2-2-16,0 0 0</inkml:trace>
  <inkml:trace contextRef="#ctx0" brushRef="#br0" timeOffset="192663.2499">21377 9940 0,'0'0'15,"0"0"-15,0 0 0,0 0 0,0 0 16,0 0-16,0 0 16,0 0-16,0 0 0,0 0 0,31-4 15,-31 4-15,27-3 0,-27 3 16,38 0-16,-19-1 0,1 0 15,-2 1-15,-3-1 0,-1 0 16</inkml:trace>
  <inkml:trace contextRef="#ctx0" brushRef="#br0" timeOffset="192916.4478">21925 9910 0,'0'0'0,"0"0"16,0 0-16,0 0 0,0 0 0,0 0 16,27 1-16,-27-1 15,0 0-15,34-4 0,-34 4 0,36-3 0,-15 2 16,0 0-16,1 1 0,-3 0 15,-1 0-15,-2 0 0</inkml:trace>
  <inkml:trace contextRef="#ctx0" brushRef="#br0" timeOffset="193227.4169">22527 9811 0,'0'0'0,"0"0"16,0 0-16,0 0 0,26-2 0,-26 2 16,30-3-16,-30 3 0,39-2 15,-15 1-15,2-1 0,1 1 16,-1-1-16,10-2 0,3 2 15,-3 0-15,-3 1 0,8-1 16,0 1-16,-5 1 0,-3 1 0,-4-1 0,-2 2 16,-4-2-16,-2 0 0,-3-1 15,-1 0-15,-5 1 0,-2 0 0,-1 0 16,-3 0-16,0 0 0</inkml:trace>
  <inkml:trace contextRef="#ctx0" brushRef="#br0" timeOffset="193613.2358">22825 9908 0,'0'0'0,"0"0"16,0 0-16,0 0 0,-22 11 0,22-11 16,-22 17-16,10-6 0,-1 1 15,-1 2-15,-2 2 0,1-1 0,-1 0 16,-4 3-16,1-1 0,1-2 15,1 1-15,3-4 0,1 0 16,2-2-16,2-2 0,1 0 16,3 1-16,0-3 0,3-2 0,3 0 15,4 0-15,0-1 16,2 0-16,3 0 16,2-1-16,0 0 0,1 2 15,8-2-15,4-1 0,0-2 16,-1 0-16,0 0 0,2 1 15,-2-1-15,0-1 0,1 0 16,1 0-16,1-1 0,-2 0 0,-4 0 16,-2 1-16,-2 1 0,-3-1 15,-4 1-15,-1 1 0,-1 0 0,-3-1 16,-1-2-16,-3 0 0,-2 0 16,-2 1-16,1 0 0,2 2 15,-2-4-15</inkml:trace>
  <inkml:trace contextRef="#ctx0" brushRef="#br0" timeOffset="193929.857">22844 9933 0,'0'0'16,"0"0"-16,0 0 0,0 0 0,0 0 0,0 0 0,0 0 0,0 0 15,-5 21-15,5-21 0,-3 27 31,3-27-31,-1 31 0,0-11 0,0 2 16,0 1-16,1 0 0,-2 11 16,0 3-16,-2-3 0,0 0 0,-2 2 15,-1 1-15,-2 5 0,-1-4 16,0 0-16,-1 0 16,1-5-16,0-1 0,-1 2 0,1-5 15,1-4-15,2-6 0,1-3 0,2-4 16,-1-5-16,1-2 0,-1-6 15,1-5-15,0-4 0,-1-4 0,2 2 16,1 3-16,-1 2 0</inkml:trace>
  <inkml:trace contextRef="#ctx0" brushRef="#br0" timeOffset="194262.1666">22573 9376 0,'0'0'0,"0"0"0,0 0 0,0 0 15,0 0-15,0 0 0,32 1 16,-32-1-1,25 0-15,-25 0 0,39 0 0,-18-1 0,0 0 16,1 1 0,2-1-16,0 1 0,2 0 0,4 0 15,-1 0-15,-2 0 0,-4 0 16,-1 0-16,-1 0 16,-3 0-16,-1 1 0,-2 1 0,0 1 15,-5-2-15,-5-1 0,1-1 16,-2 0-16,-1 1 0</inkml:trace>
  <inkml:trace contextRef="#ctx0" brushRef="#br0" timeOffset="194485.2733">22785 9461 0,'0'0'0,"0"0"0,0 0 15,0 0-15,0 0 0,0 0 0,0 0 16,0 0-16,-3 23 0,3-23 0,-2 22 15,2-22-15,-2 23 0,0-10 16,0 2-16,-2-1 0,1 1 0,1-1 16,1 1-16,0-1 15,-1 0-15,1-2 0,0-2 16,0-2 0,0-2-16,1 0 0,0-1 0,0-1 15</inkml:trace>
  <inkml:trace contextRef="#ctx0" brushRef="#br0" timeOffset="194684.9749">22958 9461 0,'0'0'0,"0"0"0,0 0 16,0 0-16,0 0 0,0 0 0,0 0 16,0 0-16,0 28 15,0-28-15,-1 28 0,1-28 0,-3 29 0,3-12 16,0 5-16,0-2 15,0 1-15,0 0 0,1 0 16,1 2-16,-2-2 16,0-4-16,0-3 15,0-1-15</inkml:trace>
  <inkml:trace contextRef="#ctx0" brushRef="#br0" timeOffset="195048.5757">23422 9574 0,'0'0'16,"0"0"-16,0 0 0,0 0 16,20 8-16,-20-8 0,0 0 15,26 19-15,-15-10 16,1 5-16,1 1 0,1 1 15,-2 1-15,2 11 0,-2 3 16,-2-1-16,-2-1 0,-4 3 16,-3 2-16,-2 7 0,-1-1 0,-4-1 15,-4 0-15,-1-3 16,-2-2-16,-2 3 16,-2-1-16,2-3 0,0-2 0,-3 0 0,-2 1 0,1-9 15,3-2-15,1-4 0,2-2 16,3-3-16,3-5 0,1-4 15,3-4-15,2-6 0,2-1 0,0 0 16,0 3-16,0 0 0</inkml:trace>
  <inkml:trace contextRef="#ctx0" brushRef="#br0" timeOffset="195286.7539">23808 9764 0,'0'0'0,"0"0"15,0 0-15,0 0 0,29 0 0,-29 0 16,32-1-16,-32 1 16,38-2-16,-16 1 0,2 1 15,-1 1-15,-1 0 0,7 1 16,-1-1-16,-3 2 0,-1-1 0,-4 0 15,-5 1-15,-1 0 0,-3-1 0,-1-1 16</inkml:trace>
  <inkml:trace contextRef="#ctx0" brushRef="#br0" timeOffset="195487.4616">23793 9991 0,'0'0'0,"0"0"0,0 0 16,0 0-16,0 0 0,0 0 16,0 0-16,0 0 0,29-4 0,-29 4 15,32-4-15,-12 2 0,1 0 16,4-2-16,5 1 16,0 0-16,-1-1 0,3 1 0,-4 0 0,-5 0 0</inkml:trace>
  <inkml:trace contextRef="#ctx0" brushRef="#br0" timeOffset="195989.1544">24879 9660 0,'0'0'0,"0"0"16,0 0 0,0 0-16,0 0 0,-17-17 15,17 17-15,-15-10 0,6 7 0,-3 1 16,-3 1-16,-3 1 0,-1 1 16,-3 3-16,-1 4 15,-6 3-15,0 0 0,0-1 0,2 1 16,2 0-16,4-1 0,0 1 15,5 0-15,4-1 0,3 0 0,5-2 16,2-1-16,2 0 0,0 0 0,5 0 16,3 0-16,2 1 0,1-2 15,1 3-15,1 1 0,0-1 16,0-2-16,4 3 0,2 2 16,-2-2-16,0-1 0,-3 1 15,-1-1 1,0 1-16,-4 0 0,-2 1 0,-3 3 15,-2 0-15,-4-2 0,-5 2 16,-5 2-16,-2-2 0,0-2 16,-7 5-16,-3 0 0,1-4 15,1 0-15,1-4 0,0 0 16,3-4-16,4-1 0,3-4 16,3-2-16,5-3 0,3-4 0,0 2 0,0 1 15,0 1-15</inkml:trace>
  <inkml:trace contextRef="#ctx0" brushRef="#br0" timeOffset="196706.3483">24967 9741 0,'0'0'15,"0"0"-15,0 0 0,0 0 0,0 0 16,2 27-16,-2-27 0,2 22 15,-2-22-15,0 25 0,0-9 16,0-1-16,0 1 0,-1 0 16,-3 2-16,1-2 0,0-2 0,-1 3 15,1-1-15,1-6 0,0 0 0,-2 0 16,2-2-16,1-3 0,0 0 16,1-5-16,1-4 0,1 0 15,2-2-15,0-2 0,3-2 16,-1 0-16,2-1 0,5-6 15,3 1-15,-2-1 0,-1 2 0,2 0 16,-1 1-16,-1 2 0,-1 0 0,0 2 16,2-1-16,-2 4 0,0 0 15,0 2-15,0 0 16,-1 2-16,0 1 0,0 2 0,0 2 16,-2 0-16,-1 2 0,-2 2 15,1 2 1,-2 1-16,0 1 0,-2 2 0,-2 3 15,0-3-15,0 0 0,-2 0 16,-1 1-16,1-2 0,0-1 0,0-1 16,-1-2-16,1 0 15,1-2-15,0-1 0,0-1 16,0-3-16,0 0 0,0 0 16,3-7-16,-1 1 0,1-1 0,2-1 0,1-1 15,1-2-15,1 1 0,-1 1 16,2-2-16,1 0 0,1 2 15,2-4-15,1 1 0,-2 1 16,-2 3-16,0 2 0,0 2 16,-1 1-16,0 2 0,1 1 15,0 1 1,-2 2-16,-2-1 0,2 2 0,2 3 16,-1 0-16,-2 1 0,0 0 15,1 3-15,-1 0 0,-1-1 16,1 3-16,-2 1 0,0-2 15,-1 0-15,-1-2 0,0 0 16,-1-1-16,0-1 0,0-3 16,0 0-16,0-2 0,-2-3 0,0 0 0,-5-8 15,3 2-15,0 0 0,0 2 16</inkml:trace>
  <inkml:trace contextRef="#ctx0" brushRef="#br0" timeOffset="196906.8005">25395 9438 0,'0'0'0,"0"0"16,0 0 0,0 0-16,0 0 0,6 27 0,-6-27 15,6 23-15,-6-23 0,7 26 16,-4-11-16,1-3 0,-2-2 0,0-1 15</inkml:trace>
  <inkml:trace contextRef="#ctx0" brushRef="#br0" timeOffset="197307.8751">26002 9431 0,'0'0'16,"0"0"-16,0 0 0,-17 14 15,17-14-15,-17 22 0,8-5 16,-1 0-16,0 0 0,-4 12 0,1 4 16,1-1-16,1-1 0,0 8 0,3 1 15,1-4-15,-1-2 0,5 2 16,2 2-16,1-5 0,1-3 0,3 6 16,3 0-16,-1-5 0,1-6 15,-1 1-15,2-1 16,-2-2-16,-1-4 0,3-2 15,2-1-15,-2-5 16,-2-1-16,2-6 0,2-3 16,1-2-16,1-1 0,-2 0 15,-2 0-15,-2 1 0</inkml:trace>
  <inkml:trace contextRef="#ctx0" brushRef="#br0" timeOffset="197577.5471">26127 9696 0,'0'0'0,"0"0"15,0 0-15,22-8 0,-22 8 0,27-5 16,-7 1-16,1 2 0,1 0 16,3 2-16,4 0 0,7 0 0,-1 0 0,2 1 15,0 0-15,6 3 16,-2-1-16,-1 1 0,-1 1 15,-3-1-15,-4 0 0,6 0 0,1-1 16,-8-1-16,-6-2 0,-3 1 16,-2-1-16,-7 1 0,-2-1 0,-2 0 31</inkml:trace>
  <inkml:trace contextRef="#ctx0" brushRef="#br0" timeOffset="197909.7248">26616 9762 0,'0'0'0,"0"0"0,0 0 16,-21 10-16,14-6 0,-4 4 0,-3 2 15,-2 1-15,1 1 0,-6 4 16,0 1-16,1-1 0,1 0 0,1 1 16,-2 1-16,-3 1 0,2-3 15,2 0-15,2-1 0,3-2 16,3-3-16,2 1 0,4 0 15,1-3-15,3-1 16,6 1-16,4 2 16,0-2-16,1-1 0,5-2 15,2 0-15,1 1 0,0-2 0,5 0 16,3-1-16,6-3 0,-2-2 16,3 2-16,2 0 0,-3 0 15,-4 0-15,-2-1 0,0-2 16,-3 1-16,-1 0 0,-3-1 0,-4 1 15,-3-3-15,-3 1 0,-2 0 0,-2 1 16,0 0-16</inkml:trace>
  <inkml:trace contextRef="#ctx0" brushRef="#br0" timeOffset="198210.7665">26603 9864 0,'0'0'0,"0"0"15,0 0-15,0 0 0,0 0 0,2 31 16,-2-31-16,0 30 0,0-30 0,-4 39 16,1-12-16,0-1 0,-2 0 15,0 10-15,-1 2 0,0-2 16,-1 1-16,-3 6 0,0-2 15,0-6-15,0-4 0,0-2 16,2-1-16,0-4 0,0-4 0,2-3 16,0-4-16,2-3 0,-1-2 0,2-1 15,1-3-15,-1 0 0</inkml:trace>
  <inkml:trace contextRef="#ctx0" brushRef="#br0" timeOffset="198759.2587">26502 9227 0,'0'0'0,"0"0"0,0 0 0,0 0 15,0 0-15,0 0 0,28 5 16,-28-5-16,0 0 0,29 17 16,-29-17-16,25 16 0,-14-6 0,-3 1 15,-1 2-15,-2-1 16,-3 1-16,-4 1 0,-4 1 16,-1-1-16,0-1 15,-2 0-15,-1 1 0,-3 0 16,-1-2-16,1-2 0,0-4 15,1 0-15,2-1 0,1-1 16,3-1-16,0-1 0,2 0 16,2 0-16,2 1 0,3-1 15,0-2-15,3 0 0,1-2 16,2 0-16,0 1 0,2-1 0,1 0 0,1 1 16,2 0-16,4 1 0,1 0 15,-2 0-15,-2 0 0,-1 4 16,-2 1-16,-1 1 0,-1 0 0,-2-1 15,-2 3-15,-3 0 0,-1 1 16,-3 2-16,-2 2 0,-2-1 16,-2-2-16,-4 0 0,-3 1 0,1-2 15,1 3-15,-1-2 0,0 0 16,1 0-16,0 1 0,2-1 16,2-1-16,3-3 0,2-3 0,-1 0 15,1 0-15,2-3 0</inkml:trace>
  <inkml:trace contextRef="#ctx0" brushRef="#br0" timeOffset="199330.1532">27010 9497 0,'0'0'0,"0"0"15,0 0-15,0 0 0,0 0 16,0 0-16,0 0 0,0 0 16,23-3-16,-23 3 15,0 0-15,32 3 0,-32-3 16,29 3-16,-12-3 16,0 1-16,2 1 0,3-2 15,2-1-15,-1 0 0,1 1 0,6 0 0,2 0 16,-3 0-16,-1 0 0,-3 0 15,-1-1-15,-2 0 0,-2-1 0,-2 1 16,-2 0-16,-2-1 0,-3-1 16,-1 2-16,-3-2 15,0 2-15</inkml:trace>
  <inkml:trace contextRef="#ctx0" brushRef="#br0" timeOffset="199573.7426">27170 9549 0,'0'0'0,"0"0"31,0 0-31,0 0 0,-6 25 0,6-25 16,-6 24-16,3-10 0,-1 3 0,1 1 15,0 2-15,-1-1 0,1 0 16,-2 5-16,-1-1 0,1-1 15,-2-2-15,2-1 0,1 0 16,0-3-16,0-3 0,3-4 16,4-3-16,-2 0 0,0-3 0,0 1 15</inkml:trace>
  <inkml:trace contextRef="#ctx0" brushRef="#br0" timeOffset="199799.9492">27364 9618 0,'0'0'16,"0"0"-16,0 0 15,0 0-15,0 0 0,0 0 16,0 0-16,0 27 0,0-27 0,0 24 16,0-24-16,-2 32 0,1-16 15,0 2-15,-1 1 16,-1 0-16,1-1 0,0-1 0,0-3 15,-2-1-15,1-4 0,-1 3 16,0-3-16,2-1 0</inkml:trace>
  <inkml:trace contextRef="#ctx0" brushRef="#br0" timeOffset="200000.1762">27594 9696 0,'0'0'0,"0"0"15,0 0-15,23-7 0,-23 7 0,25-5 16,-6 4-16,1 0 0,-1 0 16,2 1-16,1 0 0,0 1 15,1 1-15,5-1 0,1 0 16,-3 0-16,-1 1 0,-4-2 16,-4 1-16,-3-1 15</inkml:trace>
  <inkml:trace contextRef="#ctx0" brushRef="#br0" timeOffset="200331.5696">28424 9450 0,'0'0'0,"0"0"0,0 0 16,0 0-1,0 0-15,0 0 0,0 0 0,0 0 0,0 0 16,0 0-16,-22 28 0,22-28 16,-18 26-16,18-26 15,-26 34-15,10-16 0,0 0 16,-2 2-16,-1 3 0,-3 4 16,1 1-16,-1-1 0,0-1 0,1-1 0,2-1 0,-2 2 31,2 0-31,2-5 0,3-2 0,2-2 0,2-3 15,1-1-15,1-4 0,3-1 16,0-2-16,3-4 0,0-1 16,2-3-16,3-4 0,-1 2 15,1 1-15,-2 0 0</inkml:trace>
  <inkml:trace contextRef="#ctx0" brushRef="#br0" timeOffset="200648.1808">28351 9462 0,'0'0'0,"0"0"0,0 0 16,0 0-16,0 0 0,13 27 0,-13-27 31,9 24-31,-5-9 0,1 1 0,-1 4 16,1-1-16,0 0 0,3 8 15,0 1-15,-3-1 0,1-3 16,-1 2-16,1 2 0,-2-4 16,0-1-16,1 1 0,-1 0 15,0-7-15,-1-1 0,0 5 16,0 1-16,-1-9 0,-1-2 0,0-3 0,1-2 16,-1-1-16,-1 0 0,-4-1 15,-5-2-15,0-3 0,-1-4 16,2 2-16,2 0 0,0 0 0</inkml:trace>
  <inkml:trace contextRef="#ctx0" brushRef="#br0" timeOffset="200860.7053">28141 9767 0,'0'0'0,"0"0"16,0 0-16,0 0 0,0 0 0,0 0 15,0 0-15,0 0 0,32-9 16,-32 9-16,32 0 0,-32 0 0,33 1 16,-14 0-16,1 0 0,0 0 15,0 0-15,-2-1 0,1-1 16,-2 1-16,-3-1 16,3 1-16,-4-1 0,-2 1 0</inkml:trace>
  <inkml:trace contextRef="#ctx0" brushRef="#br0" timeOffset="201202.2493">28740 9494 0,'0'0'0,"0"0"0,0 0 0,0 0 15,22 16-15,-22-16 0,13 19 16,-6-9-16,0 1 0,0 4 16,2 2-16,-1 1 0,0 0 0,-1 8 15,-1 2-15,-1-1 0,0-2 16,-4 0-16,-2 0 0,-2 0 0,1 0 16,-2 4-16,-2-4 0,0 0 15,-2-3-15,-3 0 0,-3-2 31,0-1-31,2-2 0,1-2 0,2-2 0,1-2 0,0-2 16,1-1-16,2-3 0,1-2 16,1 0-16,3-3 15,7-2-15,-3 1 0,1 0 16,-2 0-16</inkml:trace>
  <inkml:trace contextRef="#ctx0" brushRef="#br0" timeOffset="201349.5786">29438 9822 0,'0'0'0,"0"0"16,0 0-16,0 0 0,0 0 0,0 0 16</inkml:trace>
  <inkml:trace contextRef="#ctx0" brushRef="#br0" timeOffset="204142.1654">20570 11108 0,'0'0'0,"0"0"0,0 0 16,0 0-16,0 0 0,0 0 16,0 0-16,0 0 0,0 0 15,0 0-15,0 0 0,-20 24 16,20-24-16,-13 30 0,3-9 16,0 3-16,0 1 0,-1 3 15,0 4-15,-2 7 16,2 0-16,-2 10 0,4 0 15,0-4-15,2-4 0,2 5 16,0 0-16,3-7 0,1-4 16,2-1-16,1-2 0,1-5 15,1-3-15,2-4 0,3-4 0,1-2 16,1-2-16,2-6 16,4-2-16,-2-3 0,-1-2 0,-1-4 15,-1-2-15,-2-5 0,-2-5 0,-2 4 16,0 2-16,-2 3 0</inkml:trace>
  <inkml:trace contextRef="#ctx0" brushRef="#br0" timeOffset="204416.8722">20205 11429 0,'0'0'0,"0"0"16,0 0-16,0 0 16,0 0-16,0 0 0,0 0 15,0 0-15,0 0 0,34 0 16,-34 0-16,34-1 0,-34 1 0,42-1 16,-16 0-16,1 0 15,1 1-15,9-1 0,2 0 16,-3 1-16,-1 1 0,7 0 15,-2-1-15,-8 0 0,-6 0 0,-5 0 0</inkml:trace>
  <inkml:trace contextRef="#ctx0" brushRef="#br0" timeOffset="205546.5955">21078 11455 0,'0'0'0,"0"0"16,0 0-16,0 0 0,0 0 0,-3-23 16,3 23-16,-3-19 0,3 19 15,-3-20-15,0 10 0,0 1 0,-1 0 0,0 1 16,-2 2 0,0-1-16,-1 3 0,-2-1 0,-1 2 15,-1 2-15,-1 1 0,0 3 16,0 3-16,1 1 0,1 2 15,-1 3-15,0 2 0,0 1 0,1 0 16,-3 9 0,-1 0-16,3-1 0,2 1 15,2 1-15,4-2 0,2-2 16,1-3-16,1 3 0,1-4 0,1-5 16,2-1-16,0-2 0,2-1 15,-1-2-15,2-2 0,2-4 16,1-2-16,1-2 0,2-2 15,1-1-15,-1-1 0,0 0 0,0-4 0,0-2 32,1-2-32,0-2 0,-3 0 0,3-4 0,1 0 15,-2 3-15,-1 0 0,-2 1 16,-1 2-16,-2 1 16,-3 2-16,0 3 0,-2 2 0,-1 2 15,-1 1-15,-1 2 16,0 3-16,-5 3 0,-2 1 15,1 3-15,-1 1 0,1 1 16,-1 0-16,1 2 0,2 0 16,1 2-16,0 0 0,2 0 15,2 1-15,1-1 0,-1-1 0,3-2 16,3-2-16,-1 1 0,1-1 16,1 0-16,-1-1 0,2-5 0,0-3 0,1-2 15,0 0-15,0-4 0,0 0 16,1-3-16,0-2 0,1 0 15,1 1-15,1-2 16,2 0-16,-2-2 0,-2 1 0,-1 0 16,-1 2-16,-1 1 0,0 2 15,-1 1 1,-3 2-16,1 2 0,-1 0 16,0 1-16,-2 2 0,-1 2 15,0 2-15,-1 1 0,-1 3 16,0-1-16,0 2 0,-1 2 15,0 2-15,0 0 0,0 0 0,-1 4 16,0 0-16,2-1 0,0-2 16,1-2-16,0-1 0,0-3 0,0 0 0,1-4 15,0 0-15,3-3 0,1 0 16,1-4-16,1-2 0,1-1 16,0-2-16,3-1 0,0 0 15,0-1-15,-1 0 0,2-3 16,-1 0-16,0 1 15,-1 2-15,0 1 0,-1 1 0,-1 2 0,-2 2 16,-1 1-16,0 1 0,-2 3 16,0 0-16,-1 2 0,-1 3 15,-1 0-15,0 1 0,-1 3 0,0 2 16,0 0-16,0 2 0,-1 2 16,-1 0-16,0 0 0,0 1 15,0 3 1,2-1-16,2-2 0,0-2 0,0-3 15,1-3-15,-1-2 16,1-1-16,-1 0 0</inkml:trace>
  <inkml:trace contextRef="#ctx0" brushRef="#br0" timeOffset="205878.7699">22032 11101 0,'0'0'0,"0"0"0,0 0 15,0 0-15,0 0 16,0 0-16,0 0 0,-11 22 16,11-22-16,-10 23 0,10-23 15,-18 35-15,7-16 0,-1 3 16,-1 4-16,-1-1 0,1 1 15,-4 8-15,-1 2 0,0-2 16,2 0-16,-5 4 0,1-2 16,2-4-16,2-3 0,1-4 0,3-2 0,2-5 15,3-2-15,0-3 0,3-2 16,1-3-16,2-3 0,1-8 16,1-8-16,-1 4 0,0 1 0,0 1 15</inkml:trace>
  <inkml:trace contextRef="#ctx0" brushRef="#br0" timeOffset="206217.0213">21978 11062 0,'0'0'0,"0"0"0,0 0 16,0 0-16,0 0 15,0 0-15,0 0 0,9 31 16,-9-31-16,7 20 0,-7-20 16,9 27-16,-4-12 0,2 4 15,0 3-15,0-2 0,1 2 0,0 1 16,0 3-16,1 4 0,2-3 16,-1 2-16,-1 1 0,-1-2 0,-1-1 0,0 5 31,1-3-31,-3-4 0,0-1 0,-1-3 15,0-2-15,-2-3 0,0-3 0,-1-2 16,0-1-16,-1-4 0,-1-1 0,-2-2 16,-3-3-16,3-2 0,1-3 15,0 1-15,0 1 16,1 0-16</inkml:trace>
  <inkml:trace contextRef="#ctx0" brushRef="#br0" timeOffset="206403.0558">21846 11430 0,'0'0'0,"0"0"15,0 0-15,0 0 0,0 0 0,0 0 16,0 0-16,0 0 0,0 0 16,0 0-16,0 0 0,25-2 15,-25 2-15,25-2 0,-25 2 16,36-2-16,-17 0 0,-2 0 15,-3 0-15,-2 1 0</inkml:trace>
  <inkml:trace contextRef="#ctx0" brushRef="#br0" timeOffset="206702.7079">22455 11339 0,'0'0'16,"0"0"-16,0 0 0,0 0 16,0 0-16,0 0 0,30 0 0,-30 0 0,24 1 0,-24-1 15,35 2-15,-17-1 0,-2 0 16,3 1-16,1-1 0,0 2 15,-1-2-15,2 1 0,-3 1 16,-2 0-16,-3-1 0,-2 1 16,-2 1-16,-4-2 0,-1 1 0,-1 0 15,0 0 1,-1-1-16</inkml:trace>
  <inkml:trace contextRef="#ctx0" brushRef="#br0" timeOffset="206903.0165">22387 11547 0,'0'0'0,"0"0"0,0 0 0,0 0 15,0 0-15,0 0 0,34-1 16,-34 1-16,25-4 0,-25 4 16,40-5-16,-17 4 0,1 0 15,3 1-15,1 0 16,0 0-16,-1-2 0,3 1 0,-4-2 15,-5 2-15</inkml:trace>
  <inkml:trace contextRef="#ctx0" brushRef="#br0" timeOffset="209686.7789">23276 11000 0,'0'0'0,"0"0"16,0 0-16,0 0 0,0 0 0,0 0 0,0 0 15,0 0-15,0 0 0,30-12 16,-30 12-16,28-1 0,-28 1 16,38-4-16,-17 3 0,1 1 15,2 1-15,1 1 0,-1 1 16,6 0-16,-3 0 0,1 3 16,-2 0-16,0 0 15,-1 1-15,-3-1 0,-2 1 16,-4 0-16,-1 2 15,-4 1-15,-2 1 0,-4-1 0,-2 0 0,-6 2 16,-6-1-16,-3 2 0,-3 1 0,-3 0 16,-1 1-16,-3 0 15,-3 0-15,-6 4 0,-1-1 16,0-2-16,0-3 0,1-1 16,3 0-16,2-2 0,4-1 0,3-3 15,4-2-15,2 1 0,2-1 16,2-1-16,1-1 0,4 0 15,1 1-15,3-3 0,0 0 16,0 0-16,4 0 0,1-3 16,4-1-16,3 1 15,4 0-15,1 1 0,2 0 16,1 1-16,0 0 0,3 1 16,2 1-16,0 1 0,-1 2 0,0 0 15,2 0-15,3 4 0,0-1 16,-1 3-16,-3 1 0,-3 1 15,-3 1-15,-3 1 0,0 0 16,-2 1-16,-2-1 0,-2 2 16,-1 1-16,-4 0 0,-1 1 0,-4 0 15,-1 0-15,-3-1 0,1-2 0,-4 0 32,-1 1-32,-4-5 0,-1 2 0,-7 2 0,-2 0 15,0 0-15,1-3 0,-2 0 16,-2 0-16,-2-2 0,1-3 0,2 0 0,1-2 15,-2 0-15,1-1 0,-2-3 16,-2 0-16,5 0 16,3-1-16,1-1 0,2 0 0,1-2 15,1-1-15,-1 0 0,1 0 16,1-1-16,-1 1 0,2 0 16,1-2-1,2 2-15,0 0 0,2 0 16,1 0-16,1 0 0,1 1 15,0 2-15,2-2 0,3 3 16,0 0-16,0 0 0,5 1 16,0 1-16,-2-2 0,0 1 0</inkml:trace>
  <inkml:trace contextRef="#ctx0" brushRef="#br0" timeOffset="215088.1774">19467 12441 0,'0'0'0,"0"0"16,0 0-16,0 0 0,0 0 0,0 0 15,0 0-15,0 0 0,0 0 0,0 0 16,27 3-16,-27-3 0,0 0 16,22 4-1,-22-4-15,0 0 0,0 0 0,25 2 16</inkml:trace>
  <inkml:trace contextRef="#ctx0" brushRef="#br0" timeOffset="215304.3399">19144 12951 0,'0'0'0,"0"0"0,0 0 15,0 0-15,0 0 0,0 0 0,33-3 16,-33 3-16,30-10 0,-30 10 15,42-20-15,-22 10 0,-3 2 0,-1 1 16</inkml:trace>
  <inkml:trace contextRef="#ctx0" brushRef="#br0" timeOffset="215473.7585">19910 12789 0,'0'0'0,"0"0"16,0 0-16,0 0 0,0 0 0,9 26 0,-9-26 15,0 0-15,18 19 0,-18-19 0,0 0 16,15 15-16</inkml:trace>
  <inkml:trace contextRef="#ctx0" brushRef="#br0" timeOffset="215890.3065">20884 12351 0,'0'0'0,"0"0"0,0 0 16,0 0-16,0 0 0,-20 20 0,20-20 0,-23 22 15,10-8-15,-2 3 16,0 4-16,-2 3 0,0 4 15,-6 8-15,-1 2 0,2-2 0,0 0 16,-2 6-16,1 1 16,2-3-16,2 0 0,-2 2 15,1-6-15,5-7 16,4-4-16,2-6 0,3-4 16,2-3-16,3-4 0,4-7 15,4-5-15,-1 0 16,-2 1-16,-1 1 0</inkml:trace>
  <inkml:trace contextRef="#ctx0" brushRef="#br0" timeOffset="216206.981">20935 12393 0,'0'0'0,"0"0"16,0 0-16,6 18 0,-6-18 0,9 22 16,-2-5-16,-1 1 0,1 3 0,0 2 15,-2 5-15,2 8 0,0 0 16,0 2-16,-2-1 16,1 8-16,-2-2 0,-1-3 15,-2 0-15,0-7 0,0-5 0,0 3 16,-1-2-16,0-5 0,0-4 0,-1-7 15,0-5-15,-2-2 0,-2-3 0,-3-4 16,-3-4-16,0-2 16,1-1-16,4 3 0,0 1 15,1 0-15</inkml:trace>
  <inkml:trace contextRef="#ctx0" brushRef="#br0" timeOffset="216376.3644">20648 12665 0,'0'0'0,"0"0"16,0 0-16,0 0 0,0 0 0,0 0 15,31-4 1,-31 4-16,30-3 0,-30 3 16,43-3-16,-18 0 0,3 1 0,-4 0 15,-3 0-15,-4 1 0</inkml:trace>
  <inkml:trace contextRef="#ctx0" brushRef="#br0" timeOffset="216844.4579">21743 12365 0,'0'0'0,"-6"-1"16,0 1-16,-2 0 0,0 2 15,-5 2-15,-5 2 0,0 0 0,-1 1 16,-10 8-16,-4 2 15,2 2-15,0 2 0,-6 7 16,-2-1 0,5 3-16,2-1 0,6-3 0,5-4 0,2 2 15,7 0-15,4-1 16,5 2-16,6-3 0,5-1 16,2-2-16,1-3 15,2-1-15,1 1 0,3 0 16,2-1-16,3-1 0,3 0 15,0-2-15,1-2 0,6 3 16,0-3-16,-4-2 0,-1 0 0,-4-1 16,-2-1-16,-1-2 0,0-1 15,-4-2-15,1-2 0,-5 1 16,-4 0-16,-2 0 0,0 0 0,-2 0 16</inkml:trace>
  <inkml:trace contextRef="#ctx0" brushRef="#br0" timeOffset="217062.8967">21352 12733 0,'0'0'0,"0"0"0,0 0 15,0 0-15,0 0 0,0 0 0,25-5 16,-25 5-16,31-4 0,-10 1 15,3 1-15,2-1 16,3 2-16,-4-1 0,-3 1 16,-3 0-16</inkml:trace>
  <inkml:trace contextRef="#ctx0" brushRef="#br0" timeOffset="217448.3604">22187 12315 0,'0'0'0,"0"0"16,0 0-16,0 0 0,-22 10 0,22-10 15,-20 18-15,8-6 0,0 2 16,0 5-16,0 3 0,1 0 0,1-1 16,-1 10-16,2 3 0,1-1 15,3-1-15,0 9 0,2 2 16,2-2-16,2-1 0,4 1 15,4-1-15,4 3 0,4-6 16,1-4-16,1-5 0,-3-6 0,-4-6 16,-2-2-1</inkml:trace>
  <inkml:trace contextRef="#ctx0" brushRef="#br0" timeOffset="217896.5877">22468 12528 0,'0'0'0,"0"0"0,0 0 15,0 0-15,-15 18 0,15-18 16,-15 21-16,8-6 0,-1 1 0,2 2 0,2 2 15,1 0-15,1-1 0,0 7 16,2-1-16,3-2 0,0-2 16,4-3-16,4-1 0,0-3 15,1-4-15,0-2 0,1-5 16,1 0-16,3-2 0,1-3 0,-1-3 16,1-3-1,-2-2-15,1-2 16,-2-2-16,0-2 0,-2 0 0,1-5 15,-2-1-15,-2 0 0,-2 1 16,-4 3-16,-2 0 0,-4 2 16,0 2-16,-2 2 0,-3 1 15,-3 1-15,-2 2 0,-2 1 16,-4 1-16,2 1 0,-1 2 0,-1 2 0,2 2 16,-1 0-16,1 1 0,-1 1 15,3 2-15,5-2 0,3-1 16,0 0-16,2-1 0,0 1 15</inkml:trace>
  <inkml:trace contextRef="#ctx0" brushRef="#br0" timeOffset="218081.4141">23033 12752 0,'0'0'0,"0"0"0,0 0 15,0 0-15,-4 33 0,4-33 16,-4 31-16,4-31 0,-5 34 0,2-16 0,0 1 16,0-2-16,-1 0 0,0-1 15,1-1-15,0-3 0</inkml:trace>
  <inkml:trace contextRef="#ctx0" brushRef="#br0" timeOffset="218366.1402">23314 12594 0,'0'0'0,"0"0"16,0 0-16,25 1 15,-25-1-15,35 1 0,-11-1 16,2 0-16,3 0 0,9 1 15,3 0-15,-2 0 0,-2 0 0,6 2 16,-2 1-16,-4 0 0,-2-1 16,-2 1-16,-1 0 0,-6 1 15,-3 0-15,-3 0 0,-2 1 16,-3-2-16,-3-2 0,-2 0 0,-1 0 16,-2-1-16</inkml:trace>
  <inkml:trace contextRef="#ctx0" brushRef="#br0" timeOffset="218836.4299">23490 12755 0,'0'0'0,"0"0"0,0 0 15,0 0-15,0 0 0,28-2 0,-28 2 16,28 1-16,-28-1 0,32 2 15,-12 1-15,0 0 0,-1 0 0,-1 2 16,1 0-16,-2 2 0,-2-1 0,2 3 16,-4 0-16,-2 0 0,-1 1 15,-5 0-15,-2 1 16,-4 1-16,-3 1 0,-7 2 0,-6 0 16,0 0-16,-1 1 0,-6-1 15,-6 1-15,-3 1 0,2 0 16,-2 0-1,-2 0-15,4-1 0,4-4 0,-1 1 16,5-3-16,5-2 0,5-2 16,2-2-16,3 0 15,4-2-15,1-1 0,5 0 0,4 0 16,1 1-16,1 0 0,5-1 16,5-1-16,0 0 0,2 0 0,10-1 15,4 0-15,-3 0 0,-2-1 0,0 1 16,3 2-16,-3-2 0,-4 1 15,0-1-15,-2 1 0,-2-1 16,-1 0-16,-3-3 0,0-1 16,-4-2-16,-2-3 0,-3-1 15,-3-3-15,0 4 0,-2 2 0,0 0 16</inkml:trace>
  <inkml:trace contextRef="#ctx0" brushRef="#br0" timeOffset="219137.4557">23458 12185 0,'0'0'0,"0"0"15,0 0-15,0 0 0,0 0 0,0 0 16,23-5-16,-23 5 15,29-2-15,-29 2 0,39 1 16,-17-1-16,1 1 0,2 1 0,2 0 16,-2 0-16,0 0 0,7 1 0,0 2 15,-3-1-15,-4 0 0,-2-1 16,-2 0-16,-3 0 0,-3 0 16,-2-1-16,-2-2 0,-4-1 15,0-1-15,-2 1 0,0-1 16,-2 1-16</inkml:trace>
  <inkml:trace contextRef="#ctx0" brushRef="#br0" timeOffset="219353.8094">23640 12207 0,'0'0'0,"0"0"0,0 0 15,0 0-15,0 0 0,0 0 0,0 0 0,0 0 16,-5 23-16,5-23 0,0 0 15,-2 32-15,2-32 0,-1 28 16,0-13-16,1 2 0,0 0 0,0 1 16,0 0-16,0-3 0,0 1 15,1-4-15,2-4 0,0-5 16,0-3-16,0-1 0,0 1 0,-1-1 16</inkml:trace>
  <inkml:trace contextRef="#ctx0" brushRef="#br0" timeOffset="219538.7854">23920 12246 0,'0'0'15,"0"0"-15,0 0 0,0 0 16,0 0-16,0 0 0,-9 26 16,9-26-16,-6 26 0,6-26 15,-7 28-15,4-12 0,-1 0 16,1 2-16,0 0 0,1-1 15,-1 0-15,1-4 0,0-2 16,0-2-16,0-1 0,0-1 0</inkml:trace>
  <inkml:trace contextRef="#ctx0" brushRef="#br0" timeOffset="219833.21">24363 12050 0,'0'0'0,"0"0"0,0 0 16,19 14-16,-19-14 0,20 19 0,-7-4 16,3 2-16,2 4 0,5 8 15,-1 3-15,-2 2 0,-3 1 0,0 11 16,-2 3-16,-4-3 0,-3-2 0,-6 16 15,-4 4 1,-8 2-16,-6 0 0,-7 10 0,-5-2 16,-6-2-16,-4-1 0,5-12 15,10-17-15,6-10 0</inkml:trace>
  <inkml:trace contextRef="#ctx0" brushRef="#br0" timeOffset="220457.5678">19426 13790 0,'0'0'0,"0"0"0,0 0 16,0 0-16,0 0 0,0 0 15,0 0-15,0 0 0,0 0 0,0 0 16,18 16-16,-18-16 0,0 0 16,21 19-16,-21-19 15,17 20-15,-17-20 0,14 16 0</inkml:trace>
  <inkml:trace contextRef="#ctx0" brushRef="#br0" timeOffset="220642.7205">19135 14436 0,'0'0'0,"0"0"0,0 0 15,0 0-15,27 0 0,-27 0 0,26-6 16,-26 6-16,25-6 0,-16 4 15</inkml:trace>
  <inkml:trace contextRef="#ctx0" brushRef="#br0" timeOffset="220805.6224">19723 14284 0,'0'0'0,"0"0"0,0 0 0,0 0 16,0 0-16,0 0 0,0 0 15,3 32-15,-3-32 0,6 24 16,-6-24-16,8 21 0,-8-21 0,5 17 16</inkml:trace>
  <inkml:trace contextRef="#ctx0" brushRef="#br0" timeOffset="221792.969">20905 14076 0,'0'0'15,"0"0"-15,0 0 0,0 0 0,-9-18 16,9 18-16,0 0 0,-15-25 15,5 14-15,-2 1 16,-3 0-16,1 0 0,0 0 16,-2 3-16,1 0 0,-3 2 15,-2 1-15,-5-1 0,-2 2 16,1 0-16,-1 2 0,3 1 0,2 0 0,0 3 16,0 4-1,2 0-15,1 1 0,3 3 0,2 0 16,1 1-16,4 0 0,1 0 15,3 3-15,3-2 0,1 0 0,4-2 32,5 1-32,2 0 0,2 0 0,3 0 15,0 1-15,0-2 0,2 0 16,5 3-16,2 0 0,-2-2 16,-2-1-16,-2 2 0,-2 2 15,-2-1-15,-3 0 0,-3 1 16,0 2-16,-2-3 15,-2 0-15,-2-2 0,-2 1 0,-1-2 0,-1-1 16,-4 1-16,-2 0 0,-1-1 0,-2-2 16,-4 1-16,0 0 0,0-1 15,-1-1-15,-3 0 0,-2 0 16,0-3-16,-1 1 0,-3 1 16,2 0-16,2-3 0,2-2 0,3-2 31,0-1-31,4-1 0,1 0 15,2-4-15,3-2 0,0-1 0,2 3 16,0 1-16</inkml:trace>
  <inkml:trace contextRef="#ctx0" brushRef="#br0" timeOffset="222526.5855">21008 14104 0,'0'0'0,"0"0"16,0 0-16,0 0 0,-2 27 0,2-27 15,-5 27-15,1-12 0,1 2 0,-1 4 16,-3 2-16,2 1 0,-1 0 0,-4 6 16,-1 1-16,1-4 15,1-2-15,1 3 0,0-3 16,0-4-1,3-5-15,-1-4 0,2-2 0,2-6 0,-1-1 16,2-6-16,2-4 16,0-3-16,2-1 0,1-4 15,3-3-15,-1-3 0,1 1 16,3-3-16,2 0 0,1-4 16,0 0-16,2 1 15,0-2-15,-2 2 0,0 4 0,-2 2 16,0 4-16,-2 3 0,0 0 15,1 4-15,0 3 16,-1 2-16,-1 4 0,-1 3 0,3 0 16,-1 3-16,-1 1 0,-2 3 15,0 3-15,-2-1 0,1 0 16,-2 1-16,0 0 0,0 2 0,-1 2 16,-2 0-16,0 0 0,-1-1 15,0-1-15,0-1 16,-1-3-16,1-2 0,0-3 0,1 0 15,0-2-15,0-4 0,4-4 16,-1-5-16,2-6 16,1 0-16,-1 1 0,2-3 0,1-2 15,2-1-15,1 1 0,1 0 16,1-1-16,0 2 0,-1 2 16,0 1-16,1 2 0,-2 0 0,-1 3 0,-2 2 15,0 0-15,0 3 0,0 2 16,-2 2-16,0 3 0,-1-1 15,1 2-15,0 1 0,2 3 16,-1 1-16,-1 1 0,0 3 16,-2 3-16,-1-1 0,1 2 15,-2-1 1,0 1-16,0 0 0,-1 1 0,-1-1 16,0-1-16,-1 0 0,0 0 15,-1-2-15,-1-2 16,-1-1-16,1-1 0,0-4 0,0-3 15,0 0-15,1-1 0,0 0 16</inkml:trace>
  <inkml:trace contextRef="#ctx0" brushRef="#br0" timeOffset="222696.1625">21242 13920 0,'0'0'0,"0"0"16,0 0-16,0 0 0,0 0 0,0 0 15,0 0-15,-17 12 0,17-12 0,0 0 16,0 20-16,0-20 0,6 21 16,-6-21-16,0 0 0,10 24 15</inkml:trace>
  <inkml:trace contextRef="#ctx0" brushRef="#br0" timeOffset="223081.9303">21779 13747 0,'0'0'0,"0"0"0,0 0 0,0 0 16,0 0-16,0 0 0,-20 22 16,20-22-16,-14 22 0,6-7 15,0 3 1,1 1-16,-1 1 0,-3 11 0,0 4 16,1 0-16,1-2 0,-2 3 15,-1 3-15,-2 6 0,1-1 0,0 2 16,1 2-16,0 1 15,1-4-15,2-3 0,2-3 16,1-4-16,2-6 0,0-6 16,3-4-16,0-5 0,1-6 0,0-2 0,0-1 15,0-2-15</inkml:trace>
  <inkml:trace contextRef="#ctx0" brushRef="#br0" timeOffset="223413.7344">21827 13826 0,'0'0'0,"0"0"16,0 0-16,0 0 0,0 0 0,0 0 16,12 29-16,-12-29 0,6 24 15,-6-24 1,9 37-16,-5-14 15,1 0-15,-1 3 0,0 3 0,-1 6 16,0-1-16,1 2 0,-1 0 16,-1 7-16,0-3 0,-1-3 15,0-3-15,1-6 0,0-2 16,-2-2-16,-1-2 0,-2-4 16,1-3-16,-1-3 0,0-2 0,-1-4 15,1-1-15,0-5 0,-2-2 16,-1-3-16,-2-2 0,1 0 15,2 1-15,-1 2 0</inkml:trace>
  <inkml:trace contextRef="#ctx0" brushRef="#br0" timeOffset="223551.9106">21644 14149 0,'0'0'0,"0"0"15,0 0-15,0 0 0,0 0 16,0 0-16,0 0 0,0 0 15,22-13-15,-22 13 0,25-3 16,-25 3-16,33-4 0,-18 1 16,-1 2-16,-2-1 0</inkml:trace>
  <inkml:trace contextRef="#ctx0" brushRef="#br0" timeOffset="223830.7991">22201 13968 0,'0'0'0,"0"0"16,0 0-16,0 0 0,0 0 0,0 0 0,27 2 15,-27-2-15,25 6 0,-25-6 16,27 4-16,-13-1 0,0-1 0,3-1 16,0-2-16,-1 0 15,-3 1-15,-1-1 0</inkml:trace>
  <inkml:trace contextRef="#ctx0" brushRef="#br0" timeOffset="224027.2164">22113 14254 0,'0'0'0,"0"0"0,0 0 16,0 0-16,0 0 0,27 7 15,-27-7-15,25 4 0,-25-4 0,36 2 16,-16-3-16,-2 0 15,-3 1-15,-2-1 0</inkml:trace>
  <inkml:trace contextRef="#ctx0" brushRef="#br0" timeOffset="224802.1794">22737 14029 0,'0'0'15,"0"0"-15,0 0 0,0 0 0,0 0 16,0 0-16,0 0 16,0 0-16,0 0 0,0 0 0,0 0 0,0 0 15,0 0-15,0 0 0,0 0 16,23 19-16,-23-19 0,0 0 0,30 9 16,-30-9-16,28 5 0,-11-3 15,4-1-15,1-1 0,3-1 16,2 0-16,4 0 15,8 1 1,-3-1-16,2 1 0,2 0 0,10 1 16,-1 1-16,2-1 0,0-2 15,9 1-15,0 1 0,0 0 16,-1-1-16,0-1 0,-3-1 0,9 1 16,0 1-16,-2 0 0,-2 0 15,8 4-15,-2 1 0,-5-1 16,-4 0-16,4 1 0,3 0 0,-12-1 15,-9-1-15,23 2 0,-3 1 16,-9-2-16,-6 0 0,-15-1 16,-11-2-16,-7 1 0</inkml:trace>
  <inkml:trace contextRef="#ctx0" brushRef="#br0" timeOffset="225250.0197">23356 14358 0,'0'0'0,"0"0"0,0 0 16,0 0-16,-17 22 0,17-22 15,-10 26 1,2-8-16,0 2 0,-3 4 0,-3 3 16,-3 10-16,-1 0 0,0 3 15,2 4-15,-3 5 0,3-3 16,-3 8-16,0-1 0,4-6 16,3-6-16,2-9 0,2-7 15,2-5-15</inkml:trace>
  <inkml:trace contextRef="#ctx0" brushRef="#br0" timeOffset="225704.7303">23543 14466 0,'0'0'16,"0"0"-16,0 0 0,-11 17 16,11-17-16,-9 21 0,5-7 15,-1 3-15,2 1 0,0 2 16,1 0-16,0-1 0,1 0 0,2 4 0,4-1 16,0-3-16,3-2 0,3-3 15,2-2-15,1-3 0,0-4 0,2-2 16,3-4-16,0-3 0,1-1 15,1-3-15,1-3 16,-1-2-16,-1-1 0,3-6 0,-1-3 16,-3 3-16,-2 1 0,0-3 0,-1-1 15,-1-1-15,-3 2 0,-3 0 16,-4 0-16,-2 1 0,-2 1 0,-4 1 16,-2-1-16,-4 3 0,-1 1 15,-2 1-15,-3-2 16,-1 5-16,-3 1 0,-4 2 0,-3 2 15,1 2 1,3 2-16,-6 3 16,-6 3-16,6 0 0,2 1 0,2-2 15,5 1-15,5-1 16</inkml:trace>
  <inkml:trace contextRef="#ctx0" brushRef="#br0" timeOffset="226391.4704">23147 13479 0,'0'0'0,"0"0"16,0 0-16,0 0 0,0 0 0,0 0 0,0 0 16,0 0-16,0 0 0,27-11 15,-27 11-15,28-5 0,-28 5 0,31-2 16,-14 2-1,-1 1-15,1 1 0,1 0 16,0 0-16,-1 0 0,-3 1 16,-1 1-16,-2 1 0,-3 2 15,-2 0-15,-6 1 0,-5 1 16,-1 1-16,-3 1 0,-6 5 0,-1 0 16,-4-2-16,-2 2 0,0-1 15,0-2-15,2-1 0,2-3 16,-1 1-16,2 0 0,3-2 15,2-1-15,4-4 0,1-2 16,4-3-16,2-4 0,2 1 0,2-2 16,2 1-16,0 0 0,5 0 15,3 0-15,2 0 0,0 1 0,2 0 16,-1-1-16,0 2 0,-2 1 16,1 3-16,1 0 0,-2 1 15,-1 2-15,-1 2 0,1 2 16,-3 2-16,-2 1 0,-4 3 0,-4 4 15,-3-1-15,0 1 0,-2 0 0,-3 1 16,-1 2-16,-1 0 0,-2 1 16,-3 0-16,-5 3 0,0-4 15,0 0-15,0 0 16,3-3-16,2-1 0,3-7 0,1-2 16,2-5-1,2-2-15,1-1 0,2 1 16,-1-1-16</inkml:trace>
  <inkml:trace contextRef="#ctx0" brushRef="#br0" timeOffset="226661.1371">23751 13372 0,'0'0'0,"0"0"16,0 0 0,33-5-1,-9 2-15,-2 0 0,-1 0 0,10 1 16,3-1-16,-2 0 0,-3 1 16,0 0-16,-1 0 0,3-1 15,-4 2-15,0 0 0,-2 0 16,-4 0-16,-4 1 0,-1 0 15,-3 2-15,-4-1 0,-2 0 0,-3-1 16,-1 2-16,1-2 0</inkml:trace>
  <inkml:trace contextRef="#ctx0" brushRef="#br0" timeOffset="227008.8947">23735 13465 0,'0'0'0,"0"0"0,0 0 0,0 0 15,-5 21-15,5-21 0,0 22 16,0-22-16,-2 29 0,0-11 16,0 4-16,-1-1 0,-1 1 0,0 1 15,-1 2-15,0 4 0,-2-3 0,1 0 16,-2-1-16,0-3 0,2-3 15,-1-1-15,-1-3 0,1 0 16,-1-2-16,-2-2 0,-1-3 16,0-1-16,1-1 0,-2-2 15,-1 0-15,-1-1 0,1-1 16,1-2-16,1-2 0,0-2 0,2-3 0,1-4 16,1-4-16,0 2 0,2 2 0,0 2 15</inkml:trace>
  <inkml:trace contextRef="#ctx0" brushRef="#br0" timeOffset="227278.439">23927 13530 0,'0'0'0,"0"0"0,0 0 0,0 0 16,0 0-16,-4 26 0,4-26 15,-3 23-15,3-23 0,-5 30 16,0-12-16,1 1 0,-1-1 0,1 1 16,0 1-16,-1-1 15,2-2-15,0 6 0,1 1 16,2-5-16,2-5 0,-2 0 15,0-4-15,0-2 16</inkml:trace>
  <inkml:trace contextRef="#ctx0" brushRef="#br0" timeOffset="227726.2445">24106 13622 0,'0'0'16,"0"0"-16,0 0 0,0 0 0,0 0 15,-12 15-15,12-15 0,0 0 16,-3 24-16,3-13 0,1 1 0,0 0 16,0-1-16,1-2 0,2 0 15,0-1-15,1 0 0,0-2 16,2 0-16,0-2 0,3-1 0,1-1 15,2 0-15,-1-1 0,0-1 16,0-3-16,-1 0 0,-1-1 16,0-1-1,-1-1-15,-2-1 0,1 0 16,-1 0-16,-2-1 0,0 0 16,-2-1-16,-1 0 0,0 0 15,-1 0-15,-1 0 0,-1-1 0,-1 0 16,-1 0-16,-3 1 0,-1-2 15,-2 2-15,-1 1 0,-1-1 16,-1 2-16,-3-2 0,1 2 0,0 3 16,-1 4-16,-2 4 0,-3 4 15,0-2-15,0 0 0,4-2 0,1 0 16,3 0-16</inkml:trace>
  <inkml:trace contextRef="#ctx0" brushRef="#br0" timeOffset="232409.5392">27754 5782 0,'0'0'0,"0"0"0,0 0 16,0 0-16,0 0 0,0 0 15,0 0-15,25 17 0,-25-17 0,0 0 16,17 12-16,-17-12 0,0 0 15,18 17-15,-12-11 0,-1 1 16,-1 0-16,2 1 16,1-1-16,-2 0 0,1 0 0,-1 2 0,1 1 15,-2 0-15,-1 1 0,1 2 16,-2 0-16,-1 0 0,0-1 16,0 1-16,0 0 0,-1 0 0,0 1 15,-1-2-15,-1 0 16,0-1-16,0 1 0,-1 0 0,0 0 15,1-1 1,0-1-16,-2 2 0,1-1 16,-1-1-16,-1-2 0,1 1 15,0-2-15,1 0 0,0-1 16,0-1-16,-1 0 0,1-1 16,0 3-16,-1-2 0,1-2 15,0 1-15,0-2 0,1 2 0,0 0 16,0-2-16,2-2 0,-2 1 0,2-1 15,0 0-15,0 0 0,-1-2 16,1 2-16,0-2 0</inkml:trace>
  <inkml:trace contextRef="#ctx0" brushRef="#br0" timeOffset="232957.2551">27652 5791 0,'0'0'0,"0"0"16,0 0-16,0 0 0,0 0 0,0 0 0,0 0 15,0 0-15,0 0 0,0 0 16,0 0-16,21 14 0,-21-14 0,0 0 16,23 16-16,-23-16 0,18 17 15,-8-8-15,1 1 0,0 0 16,0 0-16,0 1 0,-1-1 15,-2 1 1,1 1-16,-1 0 0,-1 1 16,-2 0-16,1-1 0,-1 2 15,0 0-15,-1-2 0,-1 0 0,-1 0 16,1 0-16,-2 0 0,0 0 16,-1-1-16,0 2 15,0-2-15,0 0 0,-1-1 0,0 0 16,-2 0-16,1-1 0,0-1 0,-1-1 15,1-1-15,-1-1 0,1 0 16,0 0-16,0-1 0,-2-1 0,2 1 16,0-2-16,0-1 0,2-1 15,-2 3-15,2-3 0,-3 1 16</inkml:trace>
  <inkml:trace contextRef="#ctx0" brushRef="#br0" timeOffset="237145.0909">29302 3898 0,'0'0'0,"0"0"16,0 0-16,0 0 0,0 0 0,0 0 15,0 0-15,0 0 16,0 0-16,0 0 0,0 0 16,0 0-16,0 0 0,0 0 0,0 0 15,0 0-15,0 0 0,0 24 0,0-24 16,0 0-16,12 19 0,-12-19 31,0 0-31,17 23 0,-17-23 0,12 17 0,-4-8 16,0 0-1,0-1-15,3 1 0,2-1 0,-2 0 0,0 1 0,2 0 16,1-1-16,0-1 16,2-1-16,0 2 0,2 0 15,2 1-15,-1-1 0,0-2 16,2 1-16,-1 0 0,0-1 16,2-2-16,1 0 0,-2-1 0,-1-1 15,2 0-15,1-1 16,0-1-16,1-1 0,4 0 0,0-1 15,-6-1-15,-1 0 0,5-1 0,1 0 16,-4 1-16,-1 0 0,-1-1 16,-1-1-16,-3 1 0,0 1 0,-3-3 15,0-1-15,-3 0 16,-2 1-16,0 2 0,0-1 16,0 1-16,-1 1 0,-1-1 15,1 0-15,0-1 16,-2 2-16,0 0 0,-1-1 15,1-1-15,-2 0 0,0 2 16,-1-2-16,0 1 0,1 1 0,-1-1 16,1 1-16,0 1 0,-2-2 15,-2 4-15,2-2 16,-2 2-16,2-2 0,-2 2 0,2 0 16,-2 0-16,2 2 0,-4 2 0,0 1 15,0-1-15,0 0 0,0-1 0</inkml:trace>
  <inkml:trace contextRef="#ctx0" brushRef="#br0" timeOffset="245071.5029">4249 12535 0,'0'0'0,"0"0"16,0 0-16,0 0 16,-13-16-16,13 16 0,0 0 15,-22-17-15,12 12 0,-3 0 16,1 0-16,-1 2 0,0 1 16,-3 2-16,1 1 0,-5 2 15,1 0-15,-3 2 0,0 4 16,-6 3-16,2 2 0,0 3 15,-1 0-15,2 3 0,1 1 0,1 5 0,4 1 16,6-2-16,1-2 0,5 1 16,4 0-16,6-4 0,6-3 0,4 0 15,4-1-15,1-5 16,2-4-16,7-2 0,5-1 16,0-1-16,-2-3 0,6-5 0,1-1 15,6-3 1,0 1-16,-2-2 0,-2 0 15,-4-5-15,-4-4 0,0 1 16,-3 2-16,1-1 0,-3-1 0,-1 1 16,-7 1-16,-2 1 15,-5-1-15,-4 1 0,0 2 16,-4 4-16,1 2 0,-8 1 16,-1 0-16,-2 0 0,1 2 0,-4 3 15,-2 3-15,-2 3 0,-1 2 0,2-1 16,1 3-16,-1 0 0,4 1 0,-1 0 15,2 1-15,4-3 16,1 1-16,3-1 0,3-1 16,0-1-16,3-1 0,7-2 31,5 0-31,0-2 0,2-1 0,1-2 16,3-1-16,-1 1 0,2-2 0,5 0 15,-1 0-15,0-1 0,-4 0 16,1 1-16,0 1 0,-1-2 15,-1 1-15,-4 0 0,-2 2 16,-3 0-16,-1 3 0,-2 1 16,-2 1-16,-3 0 0,1 1 0,-5 1 15,1 1-15,-4 0 0,0 1 0,-4 1 16,1 0-16,-4 3 0,-1 2 16,-2-1-16,-5 2 0,2-2 15,0-1-15,-1 1 16,0 0-16,3-1 0,2-2 0,1-3 15,2-1-15,6-5 0,0 0 0,8-3 16,3-5-16,-1 2 0,-3 1 0,0 0 16</inkml:trace>
  <inkml:trace contextRef="#ctx0" brushRef="#br0" timeOffset="245356.5071">5392 12342 0,'0'0'0,"0"0"0,0 0 15,0 0-15,0 0 0,-20 29 16,20-29-16,-20 32 16,4-11-16,0 1 0,2-2 0,-6 11 0,-1 4 15,3-3-15,2-2 0,-7 10 16,0 0-16,2-2 0,2-2 0,-2 5 15,1-3-15,5-6 0,3-4 16,2-4-16,3-1 0,1-5 16,0-4-16,3-4 0,1-3 15,2-7 1,4 1-16,3-10 0,3-7 16,-5 4-16,2 1 0,-4 3 0</inkml:trace>
  <inkml:trace contextRef="#ctx0" brushRef="#br0" timeOffset="245673.154">5379 12439 0,'0'0'0,"0"0"0,0 0 0,0 0 16,6 26-16,-2-13 15,-1 5-15,0 0 0,2 1 0,-1 3 0,1 3 16,0 9-16,-2-1 0,2 2 16,-1-1-16,0 0 0,-1-2 15,0 4-15,0-1 0,1-6 16,-4-4-16,1-3 0,0-4 16,-1-3-16,-1-4 0,-2-4 15,-2-1 1,2-5-16,-4-3 0,1-1 0,-2-3 15,-1-3-15,-1-4 0,2 2 16,2 2-16,0 1 0</inkml:trace>
  <inkml:trace contextRef="#ctx0" brushRef="#br0" timeOffset="245826.961">5133 12706 0,'0'0'0,"0"0"15,0 0-15,0 0 0,0 0 0,34-10 16,-34 10-16,33-9 0,-12 5 15,2-2-15,5 1 0,1-1 16,-1 2-16,11-2 0,1 0 16,-9 2-16,-3-1 0,-5 2 15</inkml:trace>
  <inkml:trace contextRef="#ctx0" brushRef="#br0" timeOffset="246011.7366">5815 12646 0,'0'0'0,"0"0"0,0 0 15,0 0-15,0 0 0,37 0 16,-37 0-16,36-2 0,-19 2 16,3-1-16,1-1 0,-1 1 15,1-2-15,-3 2 0,-3-1 16,0 0-16</inkml:trace>
  <inkml:trace contextRef="#ctx0" brushRef="#br0" timeOffset="246190.0608">5747 12905 0,'0'0'0,"0"0"0,0 0 0,30 2 0,-30-2 0,32-3 15,-9 0-15,2-1 0,3 0 16,2-2-16,-5 2 16,-4 0-16</inkml:trace>
  <inkml:trace contextRef="#ctx0" brushRef="#br0" timeOffset="246644.6014">6479 12759 0,'0'0'0,"0"0"16,0 0-16,27-1 0,-27 1 0,37-4 16,-12 3-16,3-1 0,1 1 0,15-1 15,5 0-15,0 0 16,-1 1-16,17 0 0,5 0 16,7 1-16,-6 0 0,15-1 15,1 1-15,-9-3 0,-5 1 0,13 1 16,0 3-16,-12-1 0,-9 1 0,28 1 31,-6 2-31,-16-2 0,-13-2 0,-1 1 16,-2 0-16,-17 0 0,-7-1 15,-11-3-15,-8-2 0,-5-1 16,-5 2-16,-3 0 0,-1-2 16,-2 1-16,0-2 0,-11 2 15,-9 2-15,-1-1 0,-3 1 0,9 0 16,3 1-16,5 0 0</inkml:trace>
  <inkml:trace contextRef="#ctx0" brushRef="#br0" timeOffset="246907.9738">7019 13086 0,'0'0'0,"-3"7"0,-5 5 16,2-1-16,-1 1 0,-5 8 16,-2 6-16,-4-1 0,1 1 0,-4 8 15,1 0 1,1-4-16,3-2 0,2-2 16,3 0-16,0-3 0,2-3 15,1-2-15,3-4 0,2-2 16,2-3-16,2-7 0,2-5 15,2-4-15,3-2 0,-2 2 16,-2 2-16,-1 0 0</inkml:trace>
  <inkml:trace contextRef="#ctx0" brushRef="#br0" timeOffset="247308.9003">7412 13092 0,'0'0'0,"0"0"16,0 0-16,0 0 0,-22 24 0,22-24 15,-22 24-15,10-9 16,-1 3-16,0 0 0,-2 3 16,-2 3-16,4-2 0,3 0 15,3 3-15,4-2 0,3-3 0,2-2 16,2-2-16,1-2 0,2-3 0,5-3 15,6-2-15,1-3 0,1-1 16,7-4-16,-1-4 0,2 1 16,-1-2-16,1-4 0,-1-4 15,-5 2-15,-4 0 0,0-2 16,-2-3-16,-2 0 0,-3 2 0,-4-3 16,-2-2-1,-3 2-15,-3 2 0,-4-1 16,-2-1-16,-5 0 0,-3 2 0,-5 1 15,-2 0-15,1 2 16,2 2-16,-5 0 0,-1-2 16,4 3-16,6 2 0,-1 1 0</inkml:trace>
  <inkml:trace contextRef="#ctx0" brushRef="#br0" timeOffset="247778.8739">7165 11918 0,'0'0'0,"0"0"0,24 0 0,-24 0 16,38-2-16,-8 2 0,7-1 0,1 1 0,3 2 15,10-1-15,-1-2 16,-2 2-16,-1 0 0,5 2 16,-3 0-16,-8-1 0,-6-1 0,-3 0 15,-2 0-15,-7 0 16,-6 0-16,-6-1 0,-5-2 16,-6 2-16,0 0 15,-10-3-15,-4 1 0,-2-1 16,-3 1-16,-4-1 0,-3 0 15,5 0-15,3 0 0,5 1 16</inkml:trace>
  <inkml:trace contextRef="#ctx0" brushRef="#br0" timeOffset="248079.684">7114 12035 0,'0'0'0,"0"0"16,0 0-16,-6 25 0,1-12 0,-2 5 15,0 2-15,-1 2 0,-1 2 16,-3 7-16,0 2 16,-1-1-16,1 0 0,-2 6 0,2 0 0,0-3 15,-1-3-15,2-3 0,1-1 16,1-5-16,0-2 0,1-4 0,0-2 16,0-3-16,1-2 0,4-2 15,-1-2-15,0-3 0,1 0 31,-1-4-31,0-2 0,-2-2 16,0-2-16,0-3 0,-1-2 0,4-3 16,-2-3-16,1-3 0,0-1 15,0 2-15,2 4 0,-1 3 0</inkml:trace>
  <inkml:trace contextRef="#ctx0" brushRef="#br0" timeOffset="248349.3447">7285 12160 0,'0'0'0,"0"0"16,0 0-16,0 25 0,0-25 15,-3 27-15,-1-10 0,-3 0 0,-2 1 16,-2 7-16,1 0 0,0-1 15,1-1-15,-1 0 16,0 0-16,2-1 0,-1-3 0,2 5 16,3-4-16,3-4 0,3-3 15,3-3-15,4-5 0,-3-1 16,-2 0-16,0-1 0</inkml:trace>
  <inkml:trace contextRef="#ctx0" brushRef="#br0" timeOffset="248750.5939">7541 12278 0,'0'0'0,"0"0"0,0 0 15,0 0-15,0 0 0,-18 22 16,18-22-16,-11 18 0,5-9 0,0 2 15,2 1-15,1 0 16,0 2-16,1-2 0,2 0 0,2-1 0,-1 0 16,4 0-16,1-3 0,2 1 15,2-2-15,0-1 0,1-1 16,0-1-16,0-2 0,2-1 16,1-3-16,1-1 0,-1-1 15,-1-1-15,-3-1 0,1 1 16,0-1-16,-2-2 0,-2 0 0,-3-2 0,-2-1 15,-1 1-15,-1-1 0,-2 1 16,0 0-16,-4-1 0,1 0 16,-1 2-16,1 0 0,-3 1 15,-1-2-15,1 2 0,-3-1 0,-3 2 16,-2 2-16,-1-1 16,0 2-16,2 0 15,3 1-15,2-1 0</inkml:trace>
  <inkml:trace contextRef="#ctx0" brushRef="#br0" timeOffset="250788.0738">4416 14154 0,'0'0'0,"0"0"0,0 0 15,0 0-15,0 0 0,-4-24 16,4 24-16,0 0 0,-12-27 0,12 27 16,-12-20-16,2 10 15,-3 1-15,-6 1 16,-3 2-16,-4 0 0,1 1 0,-9 2 16,-4 1-16,0 4 0,-2 1 0,-5 4 15,3 2-15,1 0 16,5 0-16,7 1 0,6 2 0,4 0 15,6 0-15,4 2 0,7-1 16,4 0-16,4-1 0,1 3 0,6 1 16,2 2-16,4 1 0,3 3 15,1 1-15,2-2 0,3-1 16,6 5-16,5-1 0,-5 0 16,-2 1-16,-1 0 0,-2 0 15,-4-3-15,-3-2 0,-6 0 16,-4-1-1,-2-3-15,-4-2 0,-5-2 0,-3-1 16,-6-1-16,-6-1 0,-1-2 16,-2-1-16,-3-2 0,-5-2 15,-1-2-15,-2-2 0,0-1 16,2 0-16,-8-2 0,2-1 16,3-1-16,1-1 0,4-2 15,3-1-15,3-2 0,5 2 0,3-1 0,5-1 16,2-3-16,5-2 0,4-2 15,4-1-15,-3 2 0,-1 5 0,0 2 16</inkml:trace>
  <inkml:trace contextRef="#ctx0" brushRef="#br0" timeOffset="251559.1357">4533 14298 0,'0'0'0,"0"0"0,0 0 0,0 0 0,0 0 0,-1 29 16,1-29 0,-5 25-16,5-25 0,-10 27 0,3-11 15,-3 1-15,1 0 0,1-1 16,-1 0-16,-1 3 0,2-1 0,0 0 15,1 1-15,-1-4 0,1-2 16,3-3-16,-3 0 0,4-2 0,-1-4 16,2-1-16,2-3 0,0 0 15,4-1-15,-2-3 0,1-3 16,2-2-16,0 0 0,3-3 16,1-1-16,1 0 0,1-1 0,2-4 15,-1-1-15,-1 1 0,0-2 16,-1 4-1,3 1-15,-1 0 16,1 2-16,-4 1 0,4 1 16,-4 4-16,4 0 0,-3 3 15,-3 3-15,2 1 0,0 3 0,-2 2 16,1 3-16,-1 1 0,-2 1 16,1 1-16,-2 2 0,0 0 15,-1 1-15,-3 2 0,1 3 0,-1-2 0,-1-1 16,1 1-16,1-2 0,1-1 15,-2-2-15,1-1 0,-1-2 16,0-2-16,0-2 0,0 1 16,3-1-16,-3-5 0,1 0 0,0-3 15,1-5 17,0 0-32,0 0 0,3-4 0,0-2 0,1-1 0,-1 0 0,3-3 15,0 2 1,3-1-16,-1 1 0,2 2 0,1 0 15,-3 1-15,2 0 0,-3 4 16,1 0-16,-3 4 0,0 1 0,1 4 16,-1 1-16,-2 3 0,3 2 15,-2 2-15,3 0 0,-3 3 16,0 2-16,-1 1 0,0 1 0,-3 1 16,1 1-16,0 0 15,3 2-15,-3-2 0,-1-2 0,1 1 16,-3-2-16,1-2 0,-1-1 15,0-4-15,0-1 0,0-6 16,0 0-16,-1-3 16,1 3-16,-3-2 0</inkml:trace>
  <inkml:trace contextRef="#ctx0" brushRef="#br0" timeOffset="251737.7384">4852 14004 0,'0'0'0,"0"0"0,0 0 15,0 0-15,0 0 0,9 21 0,-9-21 16,0 0-16,11 25 0,-8-17 16,0-1-16,0 0 0</inkml:trace>
  <inkml:trace contextRef="#ctx0" brushRef="#br0" timeOffset="252145.3348">5301 14124 0,'0'0'0,"0"0"0,0 0 16,0 0-16,0 0 0,0 0 0,-4 31 16,4-31-16,-5 25 0,5-25 15,-8 35-15,4-13 0,-1 1 0,2 3 31,0 3-31,-3 8 0,2-2 16,0 3-16,2 2 0,-1 6 16,3-5-16,-2 0 0,2-1 15,0-5-15,2-3 0,-2 2 0,0-4 16,0-7-16,0-3 0,0-8 16,0-2-16,1-5 0,1-1 0,-2-8 15,1-5-15,-1-5 16,0-3-16,0 3 0,0 3 15,0 1-15</inkml:trace>
  <inkml:trace contextRef="#ctx0" brushRef="#br0" timeOffset="252693.4526">5199 14120 0,'0'0'16,"0"0"-16,0 0 0,0 0 15,16-19-15,-16 19 0,21-12 0,-9 8 0,1 1 0,1 1 16,2 1-16,1 2 0,2 1 15,2 2-15,2 1 16,-1 4-16,0 0 0,4 7 0,-2 1 16,-4 0-16,1 0 0,-7 3 15,0 2-15,-5 4 0,-4-1 16,-7 0 0,-3 0-16,-2-3 0,-3-1 15,-7-2-15,-5-2 0,-1-1 16,-2-2-16,-1-1 0,-2-2 0,1-2 15,1-2-15,2-3 16,1 0-16,3-3 0,4-1 0,1-1 16,4 0-16,1 0 0,5 0 15,-1-3-15,5-4 0,1 1 0,1-1 0,6 2 16,4 0-16,0 1 0,4 1 16,2 0-16,1 1 0,0 0 15,2 2-15,4 1 0,2 0 16,5 5-16,-3 3 0,1 2 15,0 0-15,-1 2 0,-2 1 16,-4 2 0,-4 2-16,-2 1 0,-2 0 0,-3 0 15,-3 3-15,-4 0 0,-3 0 16,-3-1-16,-2 0 0,-7-1 16,0 1-16,-5-3 0,1-1 15,-2-2-15,1 0 0,-2-3 16,2-1-16,-5-2 0,1-1 0,-1-2 15,2-3-15,5-1 0,-2-2 0,4-3 16,2-3-16,4-3 0,-1-1 16,2 1-16,0 3 0,3 0 15</inkml:trace>
  <inkml:trace contextRef="#ctx0" brushRef="#br0" timeOffset="252909.7697">5972 14359 0,'0'0'0,"9"0"0,3 0 0,1 2 16,1-1-16,10 1 0,1 0 16,3 1-16,-3 1 0,6 2 0,-3 1 15,-3-2-15,-5 1 0,-4-2 16,-7 0-16,1 0 0,-4-1 0,-1-1 15</inkml:trace>
  <inkml:trace contextRef="#ctx0" brushRef="#br0" timeOffset="253063.5656">5824 14584 0,'0'0'0,"0"0"0,0 0 0,0 0 15,29 3-15,-29-3 16,35 1-16,-15-1 0,4 0 0,3 1 15,3 0-15,9 1 0,2 0 16,-7-1-16,-4 1 16,-6-1-16</inkml:trace>
  <inkml:trace contextRef="#ctx0" brushRef="#br0" timeOffset="255584.5243">5815 14365 0,'0'0'16,"0"0"-16,0 0 0,0 0 0,0 0 16,0 0-16,0 0 0,0 0 15,0 0-15,0 0 0,0 0 16,0 0-16,0 0 0,0 0 16,0 0-16,0 0 0,0 0 15,0 0-15,0 0 0,0 0 16,0 0-16,0 0 0,29-8 15,-29 8-15,0 0 0,39 0 16,-39 0-16,31-3 0,-16 2 16,0 1-16,4 1 15,1 0-15,2 1 16,-3-1-16,0 0 0,-1-1 16,1 1-16,4 1 0,-3 1 15,1 0-15,-2-1 0,-2 1 0,1-1 16,-5-1-16,-1 1 0,0 0 15,-2 0-15,-2 0 0,0-2 0,-4 1 16,-2 0-16,-2-1 0,0 0 16,0 0-16,-5 0 0,1 0 15,0-1-15,1 0 0</inkml:trace>
  <inkml:trace contextRef="#ctx0" brushRef="#br0" timeOffset="255932.3983">5900 14568 0,'0'0'15,"0"0"-15,0 0 16,0 0-16,0 0 0,0 0 0,0 0 16,23 5-16,-23-5 0,0 0 15,24 5-15,-24-5 0,0 0 0,29 5 16,-13-5-16,0 0 0,3-1 16,-2 1-16,0 1 0,1-1 0,0 0 15,-2 0-15,3-1 0,0 1 16,-3 0-16,5 0 0,-2-1 15,-3 0-15,0 1 0,-5-1 0,0 1 16,-3 0-16</inkml:trace>
  <inkml:trace contextRef="#ctx0" brushRef="#br0" timeOffset="264154.283">6934 14592 0,'0'0'0,"0"0"15,0 0-15,0 0 0,0 0 0,-19-9 16,19 9-16,0 0 0,0 0 16,0 0-16,0 0 15,0 0-15,0 0 16,0 0-16,0 0 0,0 0 15,0 0-15,15-15 0,-15 15 16,25-3-16,-25 3 0,37-2 16,-10-3-16,0 3 0,1 1 15,15-2-15,3-1 0,0 1 16,-2-1-16,14 0 16,8 1-16,-7-1 0,-1 0 0,19 1 0,3 2 0,3-3 15,-11 0-15,17 1 0,-2 1 31,-10 4-31,-8 2 0,33 1 0,-7-1 16,-18-2-16,-11 0 0,-1 2 16,-2 1-16,-8 0 0,-5-1 0,-6-2 15,-6 0-15,-4 0 0,-6 1 16,-5-1-16,-3-2 0,-8 0 16,-4 1-16,-6 0 0,-2-1 15,-2 0-15,2 0 0,-6-1 16,0 1-16,-3-1 0,-5 0 0,6 0 15,0 1-15,3-1 16</inkml:trace>
  <inkml:trace contextRef="#ctx0" brushRef="#br0" timeOffset="264709.3801">7939 14723 0,'0'0'0,"0"0"15,0 0-15,-8 23 0,4-15 0,-3 3 16,-5 3-16,0 0 0,0 2 16,-6 7-16,-1 0 15,1 1-15,-1 0 0,-1-4 16,-1-2-16,2 0 15,3-1-15,-2 3 0,2-2 16,2-5-16,3-3 0,4-2 16,1 0-16,3-4 0,2 0 0,1-4 15,0 0-15,1-1 0,2-2 16,6-1-16,3-1 16,1 1-16,2 0 0,1-1 0,4 0 0,0 0 15,1-2-15,1 2 0,1 1 16,-1 0-16,-1 1 0,1 3 15,0 2-15,0 0 0,-2 0 0,4 2 16,-1 1-16,-3 1 0,-3 1 16,-1 4-16,-3 5 0,-4-3 15,-1 1 1,0 6-16,-2 1 0,-5-3 0,2-1 16,-7 8-16,-1 2 15,-5-1-15,-3 0 0,-5-2 16,-4 1-16,1-1 0,0-2 0,-5-1 15,-5 0-15,-5 1 0,6-4 16,-2-2-16,0-4 16,2-5-16,1-2 0,4-4 0,2-3 0,5-4 15,5-4-15,3 3 0,2 1 16,2 1-16</inkml:trace>
  <inkml:trace contextRef="#ctx0" brushRef="#br0" timeOffset="264917.4482">8091 14774 0,'0'0'0,"0"0"16,19 0-16,-8 0 0,3 1 15,6 0-15,1 0 0,0 1 16,0-1-16,0 1 0,0 1 0,-3-1 0,0-2 15,-5 2-15,-1-2 0,-2 0 16</inkml:trace>
  <inkml:trace contextRef="#ctx0" brushRef="#br0" timeOffset="265395.7999">7264 13924 0,'0'0'0,"0"0"0,0 0 0,0 0 15,24-9-15,-24 9 0,34 3 16,-14-2-16,1-1 0,2 3 16,4 0-16,-2 1 0,0-1 0,5 3 15,-3 2-15,-3-1 0,-2 2 0,-8 2 16,-3 1-16,-4 0 0,-4-1 0,-4 2 16,-4 1-16,-5-1 15,-4-2-15,-5 4 0,-4 2 16,-7 3-16,0-2 0,-1 0 15,0 1 1,4-3-16,4-2 0,0 0 16,4-2-16,8-4 0,0-2 0,6 1 15,5-1-15,4-1 0,2-1 16,7-3-16,6-2 0,3-2 16,3-4-16,5 1 0,7 0 15,-1-3-15,1-3 0,-1-2 16,1-3-16,-1 2 0,-9 3 0,-6 1 0</inkml:trace>
  <inkml:trace contextRef="#ctx0" brushRef="#br0" timeOffset="265658.9267">8023 13731 0,'0'0'0,"0"0"16,23-1-16,-6 1 0,4 1 0,12 0 15,7 0 1,-2 2-16,0-2 0,10 2 0,-1-2 0,-4 5 0,-1 2 16,-1-2-16,-4-2 0,-6-2 15,-6-1-15,-5 1 0,-4 0 16,-6-2-16,-5-1 0,-5-2 15,-3-3-15,1 1 0,-1 1 16,2 1-16</inkml:trace>
  <inkml:trace contextRef="#ctx0" brushRef="#br0" timeOffset="265954.2124">8025 13817 0,'0'0'0,"0"0"15,0 0 1,0 0-16,-1 27 0,1-27 0,0 28 16,0-10-16,0 1 0,-3 2 15,0 2-15,0 7 0,0-1 16,-3 0-16,1 1 0,-1-4 16,0 0-16,1-1 0,1-1 15,-2 2-15,1-5 0,0-1 16,1-4-16,0-5 0,2-2 0,0-1 0,0-2 15,0-2-15,-1-1 0,0-5 16,0-2 0,-1-2-16,0 0 0,0-3 0,-1-3 15,3 2-15,-1 1 0,-1 2 16</inkml:trace>
  <inkml:trace contextRef="#ctx0" brushRef="#br0" timeOffset="266213.3089">8271 13921 0,'0'0'0,"0"0"0,0 0 16,3 27-16,-3-27 0,2 29 0,-1-11 15,-2 1-15,-1-1 0,0 7 16,-2-1-16,1 0 0,0 0 15,-1-3-15,1-1 16,1-3-16,0 1 0,1-4 16,1-1-16,0-4 0,1-2 0,0 0 0,-1-2 0,0 0 15</inkml:trace>
  <inkml:trace contextRef="#ctx0" brushRef="#br0" timeOffset="266630.3855">8572 13982 0,'0'0'0,"0"0"15,0 0-15,0 0 0,0 0 0,0 0 16,0 0-16,0 0 0,-17 23 16,17-23-16,-21 19 0,21-19 15,-21 21-15,11-9 0,1 0 16,2 1-16,0-1 0,2 2 0,0 0 15,3-1-15,1-2 0,2 1 16,1-1-16,3-1 0,0 0 0,4-1 16,2-2-1,0-1-15,-1-1 0,4-1 0,1-1 16,-1-1-16,2-2 0,0-3 0,1-1 16,1 0-1,-1-4-15,-3 1 0,-1-2 16,-4 1-16,0-1 0,-3-1 15,-1-1-15,-3 2 0,-1 0 0,-4 0 16,-4-2-16,-2 1 0,-2 0 16,-2 1-16,-1 0 15,0-1-15,0 1 0,-1 1 0,-3 2 16,3-1-16,0 3 0,1-3 0,0-1 16,2 1-16,2 1 0,1 2 0</inkml:trace>
  <inkml:trace contextRef="#ctx0" brushRef="#br0" timeOffset="274783.5433">10960 12694 0,'0'0'0,"0"0"0,0 0 16,0 0-16,0 0 0,0 0 15,0 0-15,0 0 0,0 0 0,0 0 16,0 0-16,0 0 0,22-10 15,-22 10-15,23-4 0,-23 4 16,33 2-16,-33-2 0,45-2 16,-19 1-16,3 0 0,13-1 0,4 2 15,1-1-15,-2 1 0,15-1 16,6 1-16,-3-1 0,1 1 16,15 0-16,0 0 0,6 2 15,-7-2-15,12 4 0,-2 1 16,-11-2-16,-7-1 0,30 2 0,-9 0 15,-9 1-15,-8 0 0,-4-1 0,-3-3 16,-14 1-16,-9 1 0,3 0 16,1 0-16,-9-1 0,-8-2 15,-3 0-15,-1 1 0,-4 1 16,-2-2-16,-8 0 0,-5 0 16,-8 0-16,2-4 0,-3 1 15,-1 0-15,-8 0 16,-6 1-16,5 0 0,4 0 15,0 1-15</inkml:trace>
  <inkml:trace contextRef="#ctx0" brushRef="#br0" timeOffset="275353.43">12162 12126 0,'0'0'0,"0"0"16,0 0-16,0 0 0,0 0 0,-1-22 16,1 22-16,0 0 0,-4-24 15,4 24-15,-5-19 0,2 10 16,-1-1-16,-4 1 15,-3 0 1,-2 2-16,-2 2 0,-2 0 0,-4 2 0,-2 0 0,-3 3 16,-7 2-16,-1 2 0,0 2 15,1 0-15,-6 5 0,3 1 16,4 1-16,4 1 0,3 2 16,2 4-16,4 0 0,5-2 15,5 1-15,4 1 0,3-3 16,2-1-16,5 3 0,3 1 15,6-3-15,4-2 0,5 0 16,2-1-16,2 0 0,3-1 0,14 1 16,6-1-1,-2 2-15,1 1 0,-5 0 16,-2-2-16,-9-3 16,-8-2-16,-5-2 0</inkml:trace>
  <inkml:trace contextRef="#ctx0" brushRef="#br0" timeOffset="275971.2964">11794 13171 0,'0'0'0,"0"0"16,0 0-16,0 0 0,-11-24 0,4 14 15,0-2 1,-3-2-16,-2 0 16,-2-1-16,0 1 0,-1 0 15,-2 1-15,-7-4 0,-4 1 0,1 2 16,-1 3-16,-2 1 0,-2 2 16,-3 1-16,2 1 0,3 1 15,3 1-15,4 1 0,3 1 16,4 0-16,3 0 0,2 4 0,2 3 0,7 0 15,3 2-15,2 0 0,3 1 16,4 2 0,4-1-16,5 2 0,3 2 0,6 5 15,-1 2-15,2 0 0,2 1 0,-2 0 16,1 0-16,-6 0 0,-3 0 16,1 4-16,-3-1 0,-4-1 0,-4-4 15,-6 0-15,-3 0 0,-4-4 31,-2 1-31,-5-1 0,-2 0 16,-6-2-16,-3 0 0,1-2 0,-2-1 0,0-3 0,0-3 0,-1-1 31,-1-3-31,3-3 0,3-3 0,5-5 16,2-4-16,2 2 0,2 2 16,0 3-16</inkml:trace>
  <inkml:trace contextRef="#ctx0" brushRef="#br0" timeOffset="276704.5707">11861 13075 0,'0'0'0,"0"0"16,0 0-16,8 18 0,-8-18 0,8 24 16,-8-24-16,9 28 0,-6-12 15,-2 1-15,-1 1 16,-1 1-16,-1 0 0,-4 5 0,0 0 15,-2-2 1,0 0-16,-1-3 0,2-2 16,-1-1-16,1-1 0,2-4 15,-1-1-15,2-4 0,1-2 0,0-3 16,3-1-16,-1-5 0,3-1 16,2-3-16,1-1 0,5-5 15,2-1-15,3-1 0,2 1 16,0 0-16,-1-2 0,1 2 0,1 0 15,-2 1-15,1 2 0,4-1 16,-2 2-16,0 1 0,0 1 0,-4 1 16,-1 3-16,-5 3 0,0 2 15,-1 3-15,0 1 0,-2 3 16,0 1-16,-2 1 0,0 2 16,-1 2-1,-1 1-15,-2 1 0,-1 1 16,-1 0-16,0 0 0,-3 0 15,0 0-15,-3 0 0,0-1 0,0-2 16,1-1-16,1-1 0,2-2 16,1-2-16,-1-1 0,2-3 15,2-2-15,0-2 0,2-2 16,2-2-16,1-1 0,2-3 0,-1-2 16,3-3-16,1 0 0,1-2 15,2 0-15,0 0 0,1 1 0,-1 1 16,0 1-16,-1 1 0,-1 2 15,-1 2-15,-1 1 16,-1 1-16,0 0 0,-2 3 0,1 1 16,-2 3-16,1 1 0,-2 2 0,1 3 15,-2 1-15,0 2 0,-1 2 16,1 2-16,-1 0 0,-1 1 0,0 5 16,-1 1-16,0 0 0,0-1 15,0 0-15,-1-1 0,0-3 16,0-1-16,0-2 0,1-1 15,0-3 1,-1-1-16,-1-2 0,2-2 16,0-3-16,-2-6 0,-1-4 15,-3-4-15,2 2 0,0 1 0,0 1 16</inkml:trace>
  <inkml:trace contextRef="#ctx0" brushRef="#br0" timeOffset="276874.1828">12184 12964 0,'0'0'0,"0"0"0,0 0 15,0 0-15,0 0 0,19 23 16,-19-23-16,21 13 0,-21-13 16,25 14-1,-10-8-15,-2 0 0,-2-2 0,-1 0 16</inkml:trace>
  <inkml:trace contextRef="#ctx0" brushRef="#br0" timeOffset="277336.9596">12693 13064 0,'0'0'0,"0"0"16,0 0-16,0 0 0,0 0 0,27 16 15,-27-16-15,19 11 0,-19-11 16,20 13-16,-9-8 16,0 1-16,0 0 0,-1 0 15,1-1-15,-2-1 0,-2-1 16,-1-1-16,-2 1 0,-4-3 16,0 3-16,-2-3 0,-1-1 0,-4-1 15,-3 0-15,-1 0 0,-1-1 0,-5 2 16,-3 1-1,-1 0-15,1 1 0,-10 2 16,-3 2-16,3 0 16,4 0-16,1 3 0,2 2 15,1 1-15,1 2 0,0 5 16,4 1-16,2-1 0,3-3 0,6 2 16,3 3-16,5 1 0,3 1 15,3 0-15,2 1 0,4-1 16,5-1-16,3-1 0,4 1 0,1-3 15,0 0-15,10 0 0,1 0 0,-1-5 16,-2-2-16,2-3 16,3-2-16,-1-5 0,-3-4 0,-1-5 15,1-6-15,-9 4 0,-6 2 16,-4 2-16</inkml:trace>
  <inkml:trace contextRef="#ctx0" brushRef="#br0" timeOffset="277575.4943">13325 12650 0,'0'0'0,"0"0"15,0 0-15,29-6 0,-29 6 16,33-5-16,-10 3 0,2 2 15,0 0-15,8 2 0,1 2 16,-1-1-16,-1 1 0,-4 0 16,-3 0-16,-4 0 15,-3-1-15,-3 0 0</inkml:trace>
  <inkml:trace contextRef="#ctx0" brushRef="#br0" timeOffset="277738.3357">13441 12936 0,'0'0'0,"0"0"16,0 0-16,26 2 0,-26-2 0,31 3 15,-11-2-15,3 0 0,4 0 0,1-2 16,1-1-16,3 1 16,-4-1-16,-5 1 0</inkml:trace>
  <inkml:trace contextRef="#ctx0" brushRef="#br0" timeOffset="278262.2079">14054 12739 0,'0'0'0,"0"0"0,0 0 0,0 0 0,0 0 16,0 0-16,29-2 0,-29 2 15,0 0-15,36 2 0,-36-2 16,39 0-1,-18 0-15,3 0 0,4 0 16,0 1-16,1 0 0,11 2 16,1 0-16,2 0 0,2 1 0,10 0 15,1 0-15,0 2 0,-1-2 16,14 3-16,0 0 0,-9 0 16,-9 0-16,14 0 0,2-2 15,-1 1-15,-1 2 0,3-2 16,3 2-16,-3-1 0,-11 0 0,24-3 15,-9-3-15,-14 2 16,-8 3-16,-4 1 0,-2 1 0,-9-7 0,-6-3 16,-13 2-16,3 2 0,-2-2 15,-2 0-15,-4-1 0,-2 0 16,-3 2-16,-2 0 0,-2-3 16,-1-7-16,-7 2 15,-7-2-15,4 3 0,1 1 16,2 0-16</inkml:trace>
  <inkml:trace contextRef="#ctx0" brushRef="#br0" timeOffset="278964.496">14782 12293 0,'0'0'0,"0"0"0,0 0 0,5-22 0,-5 22 0,8-21 16,-2 5-16,0-1 0,2 0 15,0-1-15,-2 0 16,3-6-16,-1-1 0,-3 1 15,0 2-15,-2-1 0,-1 2 0,-3 1 16,-1 1-16,-3 2 0,0 3 16,-4 2-1,-2 1-15,-2 4 0,-1 1 16,-2 4-16,0 4 0,-2 1 16,0 2-16,0 3 0,-2 4 0,1 1 15,2 0-15,-1 7 16,0 1-16,3 2 0,1 1 0,3 2 15,1 2-15,3 0 0,1-2 16,4 1-16,2 0 0,1-4 0,1-3 0,3 0 16,0-1-16,2-3 15,2-4-15,3-2 0,2-3 16,2-3-16,-1-3 0,1-3 16,1-2-16,0-1 0,-2 0 0,3-5 15,0-3-15,1 0 0,0-1 16,-1-2-1,-2-2-15,-2 1 0,-1 0 0,-4 0 16,0 0-16,-1 2 16,-1 1-16,-2 2 0,-1 2 0,0-1 15,-2 2-15,0 4 16,-1 1-16,0 1 0,-1 1 0,0 2 16,-3 3-16,1 1 0,-1 0 15,-1 4-15,0 3 0,1 1 0,0 3 0,1 1 16,1 3-16,1-2 15,1 1-15,1 3 0,2 1 16,-1 0-16,1-1 0,1 4 0,0 1 16,2-1-16,0 1 0,-1-1 15,0-5-15,-2-3 0</inkml:trace>
  <inkml:trace contextRef="#ctx0" brushRef="#br0" timeOffset="279470.5976">14537 13284 0,'0'0'0,"0"0"15,0 0-15,0 0 0,13-23 0,-13 23 16,10-21-16,-10 21 15,12-22-15,-6 8 0,-2 0 16,0 0-16,-2 1 0,-3 0 0,-2-1 0,-1 0 16,-3 1-16,-5 1 0,-4 1 15,-5 0-15,1 1 0,-2 3 16,-1 1-16,0 3 16,1 2-16,1 2 0,1 2 15,3 2-15,4 2 0,3 0 0,5 3 16,1 2-1,4 2-15,5 1 0,2 2 16,3 1-16,2 2 0,4 5 16,1-1-16,1 1 0,0 0 0,-1 3 15,0 0-15,-5-2 0,-2-1 16,-4-1-16,-3-1 0,-4-1 16,-4-1-16,-2 0 0,-4-2 15,-2-3-15,0-3 0,-2 0 0,-3-1 16,-1-4-16,0-3 0,0-2 15,0-2-15,4-3 0,1-4 0,2-4 16,1-2-16,4-3 0,2-1 16,5-5-16,5-3 15,1-3-15,3-2 0,-2 7 0,-2 2 16,-1 4 0</inkml:trace>
  <inkml:trace contextRef="#ctx0" brushRef="#br0" timeOffset="280145.5116">14756 13207 0,'0'0'0,"0"0"0,0 0 16,7 18-16,-7-18 0,7 21 0,-4-9 15,-1 2-15,0 2 0,-2 1 16,-2 0-16,0 1 0,-1 1 16,-3 4-1,1 0-15,-1-1 16,1-1-16,0-4 0,2-3 0,0-3 15,0-2-15,1-2 0,1-1 16,1-4-16,0-2 0,2-2 0,0-1 0,3-3 16,1-1-16,2-3 0,1 0 0,4-5 15,3-2-15,-2 2 16,-1-1-16,0 1 0,1 1 16,-2 1-16,-1 0 0,1 2 15,0 1-15,-1 2 0,0 1 0,-1 1 16,0 2-1,0 4-15,0 2 0,-1 1 16,-1 2-16,0 1 0,-1 1 16,-1 4-16,0 2 0,-1 1 15,0 2-15,-1 0 0,0 1 16,-1 0-16,0-2 0,-1 1 16,1-2-16,-1 1 0,-1 0 0,0-4 15,0-3-15,0-1 0,0-1 0,0-1 16,1-1-16,-2-4 0,2-3 15,-1-3-15,0-4 0,0 3 16,0-1-16,2-6 0,1-2 16,-1 0-16,0 1 0,1-2 0,0-1 15,1 1-15,-2 2 0,0 0 16,0 2 0,1 1-16,0 2 0,-1 1 15,1 1-15,-1 3 0,0 0 0,3 5 16,1 0-1,-3 3-15,0 0 0,3 3 0,1 0 16,-1 3-16,1-2 0,2 5 16,0 4-16,-1-1 0,-2-2 15,0 0-15,0 1 0,-1-1 0,0-2 0,-2 0 16,0-2-16,-1-2 0,-1 0 0,0-4 16,-2-3-16,1-3 15,-1-2-15,0 0 0,0 1 16,0 0-16</inkml:trace>
  <inkml:trace contextRef="#ctx0" brushRef="#br0" timeOffset="280330.4444">15103 13000 0,'0'0'0,"0"0"0,0 0 16,0 0-16,0 0 0,18 26 15,-18-26-15,19 20 16,-19-20-16,20 23 0,-9-12 16,1-1-16,1-3 0,-2 0 0,-1-3 15,-1 1-15</inkml:trace>
  <inkml:trace contextRef="#ctx0" brushRef="#br0" timeOffset="280647.2332">15556 13061 0,'0'0'0,"0"0"15,0 0-15,0 0 0,0 0 0,0 0 16,-7 24 0,7-24-16,-10 20 0,10-20 15,-21 29-15,9-12 0,0 1 0,-1 2 16,-2 1-16,2 2 0,0 0 15,-5 9-15,0 1 16,1-3-16,0-2 0,-1 7 16,0 0-16,3-4 0,1-2 15,5-4-15,1-1 0,1-5 0,2-3 0,0-3 16,2-2-16,0-2 0,0-2 0,6-7 16,3-7-1,0-5-15,0-5 0,0 3 0,-2 2 16,1 2-16</inkml:trace>
  <inkml:trace contextRef="#ctx0" brushRef="#br0" timeOffset="280916.8706">15509 13073 0,'0'0'0,"0"0"16,0 0-16,0 0 0,10 27 0,-10-27 15,8 26-15,-4-8 0,1 2 0,0 2 16,2 1-16,0 3 0,0 1 16,3 8-16,1 2 15,-1-2-15,-2-2 0,2 6 0,0-3 16,-1-2-16,-2-4 0,1 0 16,-1-3-16,-2-3 0,0-4 0,-2-4 15,-1-2-15,-2-5 0,-2-4 0,-6-7 16,-3-5-16,3 2 0,2 1 15,0 0-15</inkml:trace>
  <inkml:trace contextRef="#ctx0" brushRef="#br0" timeOffset="281064.1592">15376 13352 0,'0'0'0,"0"0"15,0 0-15,0 0 0,0 0 16,23-12-16,-23 12 0,34-7 15,-15 4-15,5 0 0,5 0 16,1-1-16,0-1 0,1-1 16,-3 1-16,-5 1 0</inkml:trace>
  <inkml:trace contextRef="#ctx0" brushRef="#br0" timeOffset="281271.3103">16060 12769 0,'0'0'0,"0"0"16,0 0-16,0 0 0,34-7 0,-34 7 16,34 0-16,-13 1 15,1 0-15,0 1 0,1 2 16,-1 0-16,-1 0 0,2 1 15,-3-1-15,-3-1 0</inkml:trace>
  <inkml:trace contextRef="#ctx0" brushRef="#br0" timeOffset="281465.4431">16020 12998 0,'0'0'0,"0"0"0,0 0 0,0 0 15,0 0-15,0 0 0,21 22 0,-21-22 16,24 7-16,-24-7 16,42 6-16,-16-5 15,3-1-15,-4 0 0,-3 0 0,-2 0 16</inkml:trace>
  <inkml:trace contextRef="#ctx0" brushRef="#br0" timeOffset="281727.5326">16702 12978 0,'0'0'0,"0"0"0,30 2 16,-10-1-16,2 1 0,15 2 16,7 2-16,11-1 0,-1 1 15,4 0-15,5 1 0,7 2 16,-2-1-16,7 5 0,-4-2 15,-6 1-15,-4-1 0,-7-1 16,-4 0 0,-5-3-16,-10-3 0,-7-4 0,-6-1 15,-7-5-15,-4-5 0,-4 6 16,-2 0 0,-1 1-16</inkml:trace>
  <inkml:trace contextRef="#ctx0" brushRef="#br0" timeOffset="282304.5064">17094 11995 0,'0'0'0,"0"0"0,0 0 0,0 0 0,0 0 0,0 0 15,8 28-15,-8-28 0,7 27 16,-5-9-16,0 3 16,1 0-16,-1 1 0,-2 4 15,-1 2-15,1 9 0,0-3 0,-2 2 16,-3 0-16,-1 6 16,-2-5-16,0 2 15,2 1 1,-2-4-16,0-1 0,1-7 0,2-5 15,1-5-15,0-6 0,0-1 16,-1 0-16,2-4 0,1-3 0,2-4 16,0 0-16,2-7 0,0-1 15,2-2-15,1-1 0,0 1 0,-2-2 0,2-2 16,2 0-16,1-1 0,1 1 0,-1 1 16,2 1-16,-1 1 0,0 2 15,0-1-15,0 0 16,-1 4-16,2 2 0,2 2 0,3 3 15,-1 3-15,1 1 0,1 1 16,-1 2 0,-1 1-16,-2 1 0,-1 3 15,-2 0-15,-2 2 16,-1 0-16,-2 2 0,-2-1 0,-2 0 16,-2 0-16,-3-1 0,-4 0 15,-2-1-15,-1-1 0,-3 0 16,-2-2-16,-3 0 0,-2-3 0,-8 3 15,-1-1-15,-1-4 0,-1-2 0,2-3 16,0-2-16,7-1 0,4 2 0,4-1 16</inkml:trace>
  <inkml:trace contextRef="#ctx0" brushRef="#br0" timeOffset="282953.2338">17012 13473 0,'0'0'15,"0"0"-15,0 0 0,0 0 0,0 0 16,0 0-16,0 0 0,0 0 15,0 0-15,-25-21 16,25 21-16,-28-14 0,28 14 0,-31-15 16,14 8-16,-1 0 0,1 2 15,1 2 1,0 3-16,2 0 0,0 1 0,3 2 16,2 1-16,1 3 15,2 2-15,2 0 0,4 3 16,1 1-16,2 1 0,3 6 15,4 3-15,0 0 0,0-1 0,1 5 16,1 4-16,4 4 0,-1-3 16,-2-3-16,-1-1 0,-1-3 0,-1-3 15,-2-1-15,-2-1 0,-4-3 16,-3-1-16,-6-5 0,-3-5 0,-3-4 16,-1-2-16,-6-5 0,-3-2 15,-4-3-15,0-3 0,-2 0 16,-1-1-16,1-1 0,1-1 15,-3-3-15,3-1 0,5 1 0,4 2 0,5 1 16,3 1-16,6 4 16,1 1-16,4 0 0,4 0 15,3 0-15,5 1 0,6 1 0,4 1 16,3 2-16,3 1 0,4 4 16,3 1-16,3 2 0,1 1 15,10 1 1,1 0-16,-1 3 0,1 1 0,-5 0 15,-2 1-15,2-1 16,-4-3-16,-6 0 0,-4 0 0,-5-3 16,-6-1-16,-2-5 0,-1-5 15,-6-1-15,-1-2 0,-3 2 16,0 2-16,-2 2 0</inkml:trace>
  <inkml:trace contextRef="#ctx0" brushRef="#br0" timeOffset="283153.9563">17352 13344 0,'0'0'16,"0"0"-16,0 0 0,0 0 0,0 0 15,11 27-15,-11-27 0,11 18 16,-11-18-16,8 20 0,-5-14 15,-1 0-15,-1-1 0,0-1 16</inkml:trace>
  <inkml:trace contextRef="#ctx0" brushRef="#br0" timeOffset="283470.527">17654 13525 0,'0'0'0,"0"0"16,0 0-16,0 0 0,-3 23 16,3-23-16,-4 22 0,4-22 15,-7 27-15,2-9 16,-3 6-16,1-2 0,0 1 0,-3 6 16,0 0-16,1-1 0,2-1 0,0 0 31,1 0-31,1 6 0,0-1 0,2-4 15,1-2-15,1-5 0,1-2 16,0-4-16,0-4 16,0-6-16,0-5 0,0-4 15,0-7-15,0 2 0,0 1 0,0 3 16</inkml:trace>
  <inkml:trace contextRef="#ctx0" brushRef="#br0" timeOffset="284000.7604">17634 13415 0,'0'0'0,"0"0"15,0 0 1,0 0-16,0 0 0,35 6 0,-35-6 16,31 12-16,-14-3 0,-2 0 15,1 2-15,1 2 0,0 0 16,-2 2-16,-2 1 0,2 4 15,-4-3-15,-6 1 0,-4 1 16,-2-3-16,-2-2 0,-4-3 0,-2 0 16,-3-1-16,-3 0 0,-3-3 0,-1 0 15,2-3-15,0 0 0,1-1 16,-1 0-16,3 0 0,1-2 0,2 0 16,2 0-16,1 0 15,3-1-15,0 1 0,2-1 16,1 1-16,2-1 0,3 5 15,2-4-15,2 2 16,2 2-16,2 0 0,2 0 16,3 1-16,0 2 0,4 3 15,0 3-15,0-2 0,1 1 0,1 2 16,0 1-16,-2 0 16,-2 1-16,-1-1 0,-3 1 0,-2-1 15,-2 0-15,-1 4 16,-3 0-16,-5-6 0,-1 0 0,-6 1 0,-3 1 15,-1-5-15,-3-1 0,-2-1 16,-2-2 0,-3-1-16,-3-1 0,2-2 0,1 0 15,-2-2-15,1 0 16,4 0-16,1 0 0,3-2 0,2-1 16,1-2-16,2-2 0,3 2 0,0 1 15,1 0-15</inkml:trace>
  <inkml:trace contextRef="#ctx0" brushRef="#br0" timeOffset="284178.9963">18189 14094 0,'0'0'0,"0"0"16,0 0-16,0 0 0,0 0 0,0 0 15,0 0-15,-28-12 16,28 12-16,0 0 0</inkml:trace>
  <inkml:trace contextRef="#ctx0" brushRef="#br0" timeOffset="285344.777">15129 11669 0,'0'0'0,"0"0"0,0 0 16,0 0-16,-9-23 0,9 23 0,-10-15 15,3 6-15,-1-1 0,-5 1 16,-4 0-16,-2 0 0,-2 2 16,-9-2-16,-6 1 0,0 2 15,-3 2-15,-11 1 0,-3 2 16,1 4-16,1 0 0,-1 6 0,0 2 15,-5 3-15,4 1 0,-4 6 16,4 4-16,6-1 0,3 1 0,5 3 16,4 3-16,6-1 0,6 2 15,3 3-15,3 3 0,4-2 16,3-5-16,4 6 0,0 1 16,6 1-16,3 0 15,6 4-15,5 0 16,2-8-16,4 0 0,9 3 0,4-3 15,0-3-15,1-3 0,4 2 16,5-1-16,-2-2 0,0 0 0,5-3 16,5-2-1,2-4-15,0-5 0,21 3 0,-10-2 16,-11-5-16,-7-2 0,-1-5 0,0-2 16,-3-4-16,-2-2 0,-3-3 15,0-2-15,-16 1 0,3-2 16,1-3-16,2-3 0,-1 0 0,1-3 15,-3-1-15,-1-3 16,-2-1-16,0 0 0,-3-3 16,-3-3-16,-2 2 0,1-1 0,-3 0 15,-3-2-15,0-2 0,-2-1 0,-5 0 16,-3 0-16,-4 0 0,-3 2 0,-2-1 16,-2-1-16,-4 1 15,0-2-15,-7 3 0,-5 0 16,0 1-16,1 1 0,-6-1 15,-2 1-15,-4 2 16,4 4-16,-3 3 0,0 2 16,3 2-16,3 3 0,4 3 15,2 2-15,7 3 0,6 2 0,4 2 16</inkml:trace>
  <inkml:trace contextRef="#ctx0" brushRef="#br0" timeOffset="286162.819">17421 11869 0,'0'0'0,"0"0"0,-18-11 0,7 5 16,-1 0-16,-6-2 0,-8 0 16,-7-3-16,-1 2 0,-5 3 15,-4 2-15,3 0 0,0 3 0,-11 3 16,-9 4-16,2 3 15,3 2-15,1 8 16,1 4-16,5 1 0,4 2 0,1 9 0,7 2 16,8 0-16,3-1 0,2 8 15,3 2-15,7-5 0,4 0 0,4 0 16,4 1-16,2 0 0,3-2 16,5-1-16,2-1 0,6-2 15,1 0-15,9 1 0,5-1 16,1-1-16,0-3 0,7 1 0,3 1 15,1-5-15,1-3 0,1-5 16,2-2-16,1-1 0,2-2 0,3 0 16,-3 2-16,-4-6 0,0-5 15,12-5-15,-6-4 0,-21-2 16,2-1-16,-2-6 0,-1-2 16,1 0-1,2 0-15,-1-2 0,-2-3 16,-4-5-16,-1-3 0,0-3 15,2-2-15,-4 1 16,-3-1-16,-3-1 0,-4-1 0,-4-1 16,-2 0-16,-4-4 0,-2-2 15,-3 0-15,-1 1 0,-6-1 16,-3 0-16,-4 0 0,-4 2 0,-3-2 0,-2-2 16,-3 2-16,0 1 0,-9 1 0,-4 2 15,-2 1-15,-1 2 0,-5 1 16,-2 1-16,-8 0 0,1 4 15,0 0-15,17 9 0,12 6 16</inkml:trace>
  <inkml:trace contextRef="#ctx0" brushRef="#br0" timeOffset="290730.2404">31978 4491 0,'0'0'0,"0"0"0,0 0 15,0 0 1,0-21-16,0 21 0,0 0 0,-2-20 15,-2 11-15,0 0 0,0 1 16,-1 0-16,0 1 0,-1-1 16,1 1-16,-1 0 0,0 1 15,-2 0-15,-1 2 0,-1 0 16,0 2-16,-2 1 0,-1 1 16,0 2-16,1 2 0,-2 0 0,1 2 15,-1 0-15,-1 4 16,-1 4-16,-2 3 0,-3 2 0,1-1 15,3 3-15,0 0 16,2-1-16,2 1 0,-2 3 0,4 1 0,2-1 16,2-2-16,1 0 0,3 2 15,1-4-15,2 0 0,1-3 0,1-2 16,1 0-16,1-3 0,1-2 16,3 1-16,0-2 0,0-3 0,3-2 15,1-4-15,1 3 16,-1-1-16,1-2 0,1-2 15,2-2-15,-1 0 0,2-2 16,0 0-16,0-1 16,-1-4-16,1 1 0,0 1 15,-3-4-15,-1 0 0,1 1 16,1 0-16,-1-2 0,0 1 0,0 0 16,-1 0-16,-1 0 0,-1 1 15,-2-1-15,0 1 0,-2-1 16,0 4-16,-3-3 0,0 2 15,-1 0-15,0 1 0,1 0 0,-1 2 16,-1 1-16,0 1 0,-1 1 16,-1 1-16,0 3 0,3-3 0,-3 3 15,-1 4-15,-1 0 0,1 0 16,0 2-16,-1 0 0,-1 2 16,-1-1-16,0 1 0,0 0 15,-1 0 1,2 1-16,-3 1 0,0 0 15,0 1-15,2 1 0,-1 1 0,1-1 16,1 0-16,-1 0 0,2 0 16,0 0-16,1 0 15,0-1-15,1 1 0,1 2 16,0-3-16,0-1 0,2 0 0,2-2 16,-1 0-16,2-1 0,0-1 0,1 0 15,0-1-15,-1 0 0,2-1 16,0 0-16,-1-1 0,2-1 0,0 0 15,0-1-15,0 0 0,-1-1 16,0 0-16,-1-1 0,-1 1 16,0-1-16,-1 1 0,1-2 15,-2 2-15,0 0 0,-1 0 0,0-1 16,-3 1-16,0 0 0,1-2 0,-1 2 16,0 0-16</inkml:trace>
  <inkml:trace contextRef="#ctx0" brushRef="#br0" timeOffset="292605.4421">27533 4296 0,'0'0'0,"0"0"0,0 0 15,0 0-15,0 0 0,0 29 16,0-29-16,-1 31 0,0-12 0,0 4 16,-1 1-16,0 3 0,0 1 15,-3 8 1,-2-1-16,0 1 0,1-2 16,-3 10-16,-1-1 0,0-6 15,0-1-15,0 0 0,1-1 16,2-4-16,1-4 0,0 2 15,0-5-15,2-6 0,0-1 0,1-4 16,1-1-16,1-3 0,0-2 16,1-2-16,0-5 0,0 0 0,0-4 15,0-1-15,0-3 0,1 0 16,0 1-16,2-3 0,3-2 16,-1-1-16,2-2 0,2 1 0,2-1 15,0 2-15,0 1 0,-1-1 16,-1 1-16,0 2 0,-1 1 15,2 2 1,1 2-16,1 1 0,1 1 0,3 2 16,0 1-16,0 1 15,-2 2-15,-1 3 0,0 2 16,0 0-16,-1 3 0,-2 1 0,-3 1 16,0 1-16,-1-2 0,-3-1 15,-1 1-15,-2-1 0,0 0 16,-3 0-16,-3 1 0,-4-2 0,-3 0 15,-5 0-15,-3 0 0,-1-2 16,-1 1-16,-2-2 0,-3 0 16,-3-1-16,3-2 0,0-1 0,2-2 15,0-2-15,3-1 0,1 0 16,0-2-16,3-1 0,2 1 16,2 0-16,4 1 0,3 1 0</inkml:trace>
  <inkml:trace contextRef="#ctx0" brushRef="#br0" timeOffset="294411.5099">12754 14951 0,'0'0'0,"0"0"0,-12-17 0,4 7 16,1 1-16,-3-4 0,-1-2 0,-4-4 16,2 2-16,-3 0 0,-3 3 15,0-1-15,0 1 0,-4 0 16,0 3-16,1 3 0,1 2 0,-5 7 16,-5 7-16,2 1 0,3 3 15,-2 8-15,0 8 0,-1 0 16,0 1-16,-1 9 15,5 1-15,6-2 0,5-1 16,2 5-16,4 0 0,4-5 16,2-4-16,6 1 0,5 1 15,1-6-15,1-5 0,4-1 16,5-2-16,-3-6 0,-2-3 0,4-3 16,2-4-16,-4-2 0,2-2 15,1-6-15,1-4 0,-4 0 16,-1 0-16,3-6 0,2-6 15,-3-2-15,0-1 0,2-3 0,1-3 16,-2 2-16,-2-1 0,1-6 16,-3-3-16,-4 11 0,-1 2 15,0-5-15,-2 0 0,-3 5 16,-1 4-16,-4 4 0,-3 3 0,1 4 0,0 3 16,0 3-16,-2 2 15,2 2-15,0 1 0,0 5 0,0 5 16,-1 0-16,1 0 0,0 6 15,0 4-15,1 0 0,0 0 0,2 1 16,1 2-16,0-1 0,0-1 16,1 1-1,0 1-15,2 0 0,2-2 16,2-1-16,0 2 16,1-4-16,1-3 0,0 0 0,0-3 15,0-2-15,0-2 0,1-9 16,1-6-16,-1-2 0,0-3 0,-2 3 15,-2 2-15,-1 0 16</inkml:trace>
  <inkml:trace contextRef="#ctx0" brushRef="#br0" timeOffset="294643.04">12944 14831 0,'0'0'0,"0"0"0,0 0 0,21-4 0,-21 4 15,24-4-15,-6 1 0,2 0 16,1 0-16,2 0 0,2-1 16,5 2-16,-3 1 0,0 2 15,-2 1-15,-2 0 0,-2 0 16,-1 0-16,-1 1 0,-3 1 16,-1 2-16,-5-1 15,-4 0-15,0 0 16,-1-2-16,0 0 0</inkml:trace>
  <inkml:trace contextRef="#ctx0" brushRef="#br0" timeOffset="294843.1935">12943 15152 0,'0'0'0,"0"0"0,0 0 15,0 0-15,0 0 0,26 0 0,-26 0 16,32-1-16,-32 1 0,43-7 15,-14 3-15,0 0 0,0-2 16,11 1-16,1-2 0,-3 1 16,-2 1-16,3-2 15,-3 0-15,-8 1 0,-4 1 16,-6 2-16</inkml:trace>
  <inkml:trace contextRef="#ctx0" brushRef="#br0" timeOffset="295406.6962">13645 14548 0,'0'0'0,"0"0"16,0 0-16,0 0 0,19-13 0,-19 13 15,20-4-15,-10 2 0,0-1 16,2 0-1,1 2-15,0 1 0,0 1 16,1 3-16,-1 2 0,0 0 16,-1-1-16,-2 5 0,-1 2 15,-5 4-15,-3 0 0,-3 6 16,-4 3-16,-3 0 0,-1 0 16,-7 2-16,-5 1 0,-4 5 0,-1 1 0,2-1 15,0 0-15,2-5 0,-1-5 16,2-2-16,5-7 0,3-3 15,5-1-15,2-5 0,2-1 16,8-6-16,4-5 0,3-4 16,4-5-16,-1 2 0,0 0 0,5 2 15,4 1-15,0 0 16,1 0-16,1 1 0,2 2 16,0 2-16,2 2 0,-4 3 0,-1 2 15,-2 2-15,-2 2 0,2 5 16,1 4-16,-4 3 0,-2 2 15,-5 1-15,-5-1 0,-2 2 16,-4 3-16,-6 3 0,-4 2 16,-1 2-16,-1 0 15,-11 8-15,-7 0 16,2-2-16,0-3 16,5-6-16,2-5 0,1-6 0,0-5 15,5-4-15,2-4 0,7-8 16,6-7-16,0 3 0,0 2 0,0 0 15</inkml:trace>
  <inkml:trace contextRef="#ctx0" brushRef="#br0" timeOffset="295676.5504">14193 14410 0,'0'0'0,"8"-2"0,4-2 0,2 0 16,3-1-16,10-2 0,6 0 15,3 0-15,1 1 0,12-3 16,0 1-16,-2 1 0,-3 3 0,6 0 16,-1 0-16,-4 0 15,-2 1-15,-2 0 0,-3 1 0,-4 1 0,-4 1 16,-3-1-16,-4-1 0,-4-1 15,-3-1-15,-6 0 16,-4 0-16,-2 1 0,-1 1 16,0 0-16</inkml:trace>
  <inkml:trace contextRef="#ctx0" brushRef="#br0" timeOffset="295993.2108">14355 14556 0,'0'0'15,"0"0"-15,0 0 0,0 27 0,-1-15 0,-1 9 16,0 2-16,-2 3 16,1 3-16,-3 4 0,1 2 15,-5 10-15,-1-2 0,0 0 16,0 1-16,-1-2 0,-1-2 0,-5 9 15,-1-4-15,0-2 0,1-4 16,-1 2-16,4-7 0,0-7 0,3-7 16,1-5-1,1-3-15,2-6 16,1-4-16,-1-2 0,1-1 0,5-10 0,2-7 16,0 4-16,0 1 0,0 4 15</inkml:trace>
  <inkml:trace contextRef="#ctx0" brushRef="#br0" timeOffset="296378.5625">14550 14547 0,'0'0'16,"0"0"-16,0 0 0,-9 19 0,6-11 15,-1 5 1,-2 4-16,2 0 0,-1 1 0,2 7 16,1 1-16,1 0 0,1-1 0,3 0 15,3 0-15,0 0 16,2 2-16,3 4 16,1-1-16,1-5 0,1-4 0,2 1 15,4-1-15,-1-1 0,-3-1 16,0 0-16,-2 0 15,-2-2-15,-1-4 0,-2 0 16,-1 0-16,-2-1 0,0-3 0,-3 1 16,-1 0-16,-4-2 0,-2-1 15,-8 2-15,-6 3 0,-3 3 0,-2 1 16,-7-2-16,-5-2 0,-3 0 0,5-2 16,7-3-16,4-1 0,4 0 15</inkml:trace>
  <inkml:trace contextRef="#ctx0" brushRef="#br0" timeOffset="296579.2373">14604 14743 0,'0'0'0,"0"0"16,0 0-16,0 0 0,33-3 0,-33 3 15,28-6-15,-28 6 0,38-5 0,-14 3 16,1-1-1,0 1-15,1 1 0,6 1 16,0 1-16,-6 2 0,-4 1 16,-3 0-16,-3-1 15,-2 0-15</inkml:trace>
  <inkml:trace contextRef="#ctx0" brushRef="#br0" timeOffset="297434.1459">12537 15889 0,'0'0'0,"0"0"16,0 0-16,-4 25 0,4-25 0,-2 27 15,0-9-15,1 4 0,0 2 0,0 12 0,0 4 16,1 1-16,1 0 0,1 11 16,1 0-16,-2-1 0,0-1 15,1 7-15,0-5 0,-2-3 16,-2-5-16,1 2 0,1-4 16,0-7-16,1-4 0,-1-7 15,0-6-15,0-7 0,0-4 0,0-7 0,3-3 16,-1-5-16,1-3 0,2-6 15,3-4-15,0-2 0,-1-2 16,2-3-16,0-1 0,0-3 16,-2-3-16,3-5 15,0 1-15,1 4 0,1 3 16,-2 4-16,-2 2 0,-2 5 16,-1 4-16,1 3 0,-1 3 15,2 3-15,-2 2 0,3 3 16,2 1-16,0 1 0,-1 2 15,1 4-15,0 0 0,-2 3 16,0 2-16,-2-1 0,-2 2 16,-1 1-16,0 2 0,-2 3 15,-1 5-15,-3 2 0,0 2 0,-9 9 16,-6 2 0,-2-1-16,0-1 0,2-5 0,1-5 15,0-1-15,0-6 0,1-3 16,-1-5-16,5-4 0,4-6 15,3-5-15,0-5 0,2 2 0,0 2 16,1 1 0</inkml:trace>
  <inkml:trace contextRef="#ctx0" brushRef="#br0" timeOffset="297612.5517">12981 16144 0,'0'0'16,"0"0"-16,0 0 0,0 0 0,26 4 15,-26-4-15,23 3 0,-9-1 0,2 0 16,1 0-16,2 2 0,1-3 16,0 0-16,4 0 0,-1 0 15,-1 0-15,-1 1 0,-1-2 16,0 0-16,-4 1 0,-1 0 16,-3 0-16,-2 0 0,-1 0 0</inkml:trace>
  <inkml:trace contextRef="#ctx0" brushRef="#br0" timeOffset="297813.2357">12934 16443 0,'0'0'0,"0"0"16,0 0-16,0 0 0,0 0 0,0 0 15,28 15-15,-28-15 0,29-3 16,-29 3-16,41-10 15,-15 5-15,1-2 0,4-1 16,2-3-16,3-2 0,-5 3 0,-5 2 16</inkml:trace>
  <inkml:trace contextRef="#ctx0" brushRef="#br0" timeOffset="298220.4271">13901 15826 0,'0'0'15,"0"0"-15,0 0 0,0 0 0,0 0 16,-12 20-16,12-20 16,-21 23-16,21-23 0,-26 31 0,12-12 15,-2 1-15,-3 2 0,-7 8 16,-1 4-16,2-2 0,1 0 15,-4 7-15,0-1 0,4-6 0,1-4 16,4-3-16,4-3 0,4-4 16,2-3-16,3-1 0,5 1 15,3-3-15,4-1 0,3-4 16,4-3-16,0-4 0,0-1 0,6-2 16,5 0-16,1-1 0,-1-2 15,2 1-15,2-2 0,-1 0 0,1-1 16,0 3-16,-1 3 0,-1 0 15,-1 2-15,0-3 0,2 0 16,-3 1-16,-3-1 0,-2 3 0,-4 0 16,-2 1-16,-1-1 0,-3-2 15,-1-4-15,-1-2 0,-2-1 16,-1 3 0,0 0-16,-1 1 0</inkml:trace>
  <inkml:trace contextRef="#ctx0" brushRef="#br0" timeOffset="298483.6405">13847 15902 0,'0'0'0,"0"0"16,0 0-16,-10 18 0,10-18 0,-6 21 15,6-21-15,-6 32 0,3-14 0,-1 4 16,0 5-16,-2 7 15,1-2-15,-1 6 0,1 4 16,-1 8 0,1-2-16,-3 10 0,0-2 15,1-2-15,0-4 0,-1-3 16,-1-3-16,2-7 0,-1-5 0,1-4 16,3-6-16,1-6 0</inkml:trace>
  <inkml:trace contextRef="#ctx0" brushRef="#br0" timeOffset="298816.0183">14226 15782 0,'0'0'0,"0"0"16,0 0-16,0 0 0,24-10 15,-24 10-15,33-7 0,-14 3 0,1-1 16,4 0-16,5-2 16,0 0-16,-1 2 0,11-2 0,2-2 15,-5 2-15,-3 2 0,6-1 0,-2 2 16,-3 0-16,-3 0 0,-2 0 15,-3 0-15,-5 2 0,-3 1 0,-5-1 16,-4 1-16,-1-2 16,-2 2-16,0 0 0</inkml:trace>
  <inkml:trace contextRef="#ctx0" brushRef="#br0" timeOffset="299164.5081">14270 15856 0,'0'0'0,"0"0"15,0 0-15,0 0 0,0 27 0,0-27 16,5 27-16,-3-11 16,0 2-16,0 4 0,0 2 15,1 8-15,-2 1 0,0 2 0,-1 4 16,-2-3-16,-2-2 0,0 8 15,0 1-15,-1-2 0,1-3 0,-3 5 16,-1-3-16,1-7 0,-2-6 16,-1-2-16,-2-1 0,1-6 15,0-3-15,-1-4 0,-2-1 16,3-4-16,0-2 0,0-3 16,0-2-16,0-1 0,0-2 0,-2-1 15,-2-2 1,0 0-16,3-1 0,2-9 15,2-9-15,3 5 16,1 4-16,-1 3 0</inkml:trace>
  <inkml:trace contextRef="#ctx0" brushRef="#br0" timeOffset="299556.08">14572 15887 0,'0'0'0,"0"0"0,0 0 16,0 0-16,0 0 0,6 18 16,-6-18-16,0 0 0,0 29 0,0-29 15,-4 28-15,1-11 0,0 0 0,0 3 32,-2 1-32,2 1 0,0 1 0,-1 5 0,1-2 0,2-1 15,2-3-15,1 1 0,1 0 16,2-2-16,-1-1 0,2 1 0,0-1 15,2-2-15,1-2 0,2 1 32,0-1-32,0 0 0,0 1 0,0-1 15,0 2-15,-2-1 0,-1 0 16,-3-2-16,0-1 0,-2-1 16,-1-2-16,-5 4 0,-5 2 15,-2 2-15,-2-1 0,-3 1 16,-3 1-16,-3 0 0,-2 1 0,-7 5 15,-1 1-15,4-6 0,1-5 0,2-1 16,5-3-16,4-3 0</inkml:trace>
  <inkml:trace contextRef="#ctx0" brushRef="#br0" timeOffset="299787.9551">14622 16047 0,'0'0'0,"0"0"0,0 0 15,0 0-15,0 0 0,23 2 0,-23-2 16,0 0-16,30 1 0,-30-1 16,0 0-16,31 1 0,-20-1 0,2 0 15,1 0-15,1 1 0,-1 0 0,1-2 16,1 0-16,-1-1 15,1-1-15,-2 1 0,-2 1 0,-1-1 16</inkml:trace>
  <inkml:trace contextRef="#ctx0" brushRef="#br0" timeOffset="305090.1646">18553 15318 0,'0'0'0,"0"0"15,0 0-15,-10-23 0,10 23 0,-12-18 16,6 7-16,-3 0 0,0 0 0,-3 0 16,-4 0-1,0 1-15,-3 3 0,-5-1 0,-1 3 0,-2 1 16,-2 1-16,1 2 0,-2 1 15,1 5-15,1 3 0,-8 6 16,2 2-16,3 1 0,4 1 0,6-1 16,3-1-16,5 0 0,2-1 15,4 0-15,5 2 16,5-2-16,5-1 16,4 3-16,4 1 0,0 0 15,2 0-15,4 0 0,3 1 16,2 2-16,-1 1 0,2 0 15,0 0-15,5 5 0,-2 1 0,-3 2 16,-3 0-16,-4 0 0,-3 1 16,-5 2-16,-3 3 15,-4-3-15,-4-2 0,-4 2 0,-3 0 0,-3-2 16,-3-3-16,-4 0 0,-5 0 16,1-5-16,2-2 0,-2-2 15,-1 0-15,-3-5 0,-2-3 16,0-2-16,2-1 0,2-1 0,1-2 15,1-3-15,-2-3 16,0 0-16,0-1 0,3-1 0,3-2 0,5-2 16,1-1-16,3-3 0,3-4 31,0 3-31,1 3 0,-1 2 0</inkml:trace>
  <inkml:trace contextRef="#ctx0" brushRef="#br0" timeOffset="305607.085">18838 15991 0,'0'0'0,"0"0"15,0 0-15,0 0 0,-18 15 0,18-15 0,-16 17 16,3-8-16,-2 1 0,-2 2 15,-1 2-15,-1 1 0,-1 0 0,-9 6 16,0-1-16,0-1 16,1-2-16,3-1 0,2-2 15,-2 0-15,3-1 0,2-2 16,1-2-16,5 0 16,3-3-16,6-3 0,4 0 15,1-3-15,5 2 0,0-2 16,2 1-16,3-1 0,3-1 15,4-1-15,5 0 0,2 0 16,-1 1-16,4-1 0,4-1 16,-1 2-16,-1-1 0,7 0 15,2-1-15,-3 0 0,-2 1 0,-3-2 0,-4 1 16,-3 0-16,-3 0 0,-3 1 16,-4 0-16,-2-1 0,-2 0 0,-4 0 15,-1 1-15,-3-2 0,-1-1 16,-3-1-16,1-3 15,-2-1-15,-1-1 0,-2 0 16,-3 0-16,-1 0 16,-3-1-16,1 0 0,-1 0 15,0-1-15,0-1 0,2 0 16,0-1-16,0 0 0,1-1 0,1 1 16,2 4-16,2 1 15</inkml:trace>
  <inkml:trace contextRef="#ctx0" brushRef="#br0" timeOffset="305876.8963">19312 15823 0,'0'0'16,"0"0"-16,0 0 0,0 0 0,22-5 15,-22 5-15,24 0 16,-24 0-16,25-2 0,-9 1 0,2-2 16,0 1-16,1 0 0,1 0 15,0-1-15,4 0 0,-2 0 16,0-1 0,-1 2-16,-3-1 0,-3 0 0,-2 0 15,-2 1-15,-2 0 0</inkml:trace>
  <inkml:trace contextRef="#ctx0" brushRef="#br0" timeOffset="306077.0743">19292 16070 0,'0'0'15,"0"0"-15,0 0 0,0 0 0,0 0 16,33 9-1,-33-9-15,33 2 16,-13-2-16,4-1 0,4-1 0,2-2 16,1 0-16,4 0 0,-7 1 15,-3 1-15</inkml:trace>
  <inkml:trace contextRef="#ctx0" brushRef="#br0" timeOffset="306447.2203">19962 15873 0,'0'0'15,"0"0"-15,0 0 0,28-4 0,-16 1 16,4 0-16,5 0 0,1-1 16,3 0-16,10 0 0,5 1 15,-2 0-15,1-1 0,12 1 16,3 2-16,-3-2 0,1-1 16,7 2-16,-3 2 0,-5-2 0,-6 0 0,8 1 15,-1 2-15,-8 1 0,-7 1 16,-1-1-16,0-1 15,-6 2-15,-5 1 0,-6 1 0,-5-1 16,-6 1-16,-3 0 0,0-1 16,-2-1-16,-1 0 0</inkml:trace>
  <inkml:trace contextRef="#ctx0" brushRef="#br0" timeOffset="306964.2236">20184 16157 0,'0'0'0,"0"0"0,0 0 0,0 0 16,26-7-16,-26 7 0,31-6 15,-12 3-15,1-1 0,3 1 16,3 0-16,1 2 0,0 0 15,6 2-15,-1 1 0,-2 1 0,-2 1 0,3 2 16,-3 3-16,-5 0 0,-3 3 16,-5-1-16,-5 2 0,-7-1 15,-4 0-15,-6 3 0,-5 3 16,-2-1-16,-3 0 0,-7 4 16,-7 1-16,1 0 0,3 0 0,-7 2 15,-4 0 1,-2 1-16,6-2 0,1-4 15,1-3-15,6-5 0,5-3 16,4-3-16,5 0 0,2-1 16,2-2-16,4-1 0,2 0 15,2-1-15,5-1 0,4-3 16,4-2-16,3-1 0,3 0 0,5-2 16,6-1-16,-2 1 0,1 1 0,5 1 15,4 0-15,-1 2 0,-1 2 16,8-2-1,1 0-15,-7 3 0,-5 3 0,0 2 16,0 2-16,-3-2 0,-2-2 0,-3 1 16,-2-1-16,-4-2 15,-4-2-15,-2 0 0,-4 2 0,-1-1 0</inkml:trace>
  <inkml:trace contextRef="#ctx0" brushRef="#br0" timeOffset="307211.2543">20591 15335 0,'0'0'0,"0"0"0,0 0 0,0 0 16,0 0-16,0 33 0,0-33 15,-3 32-15,3-32 16,-2 41-16,1-13 16,1 1-16,0 0 0,2 11 0,2 1 0,0 0 15,2 0-15,-1 1 0,-1-8 16,1-6-16</inkml:trace>
  <inkml:trace contextRef="#ctx0" brushRef="#br0" timeOffset="307866.8345">21403 15729 0,'0'0'0,"0"0"0,0 0 16,-11-20-16,7 13 0,-3 0 0,-2 0 16,0 1-16,1 0 0,-4 2 31,-4 1-31,1 3 0,-1 1 16,-5 7-16,0 4 0,-1 3 0,-1 0 15,1 6-15,1 3 0,3 1 16,3 2-16,1 4 0,3 0 15,4-2-15,5-1 0,3-2 16,3 0-16,5-4 0,3-4 0,2-2 16,0-1-16,-1-2 0,-1-4 0,1 1 15,3-1-15,-2-4 0,1-4 16,0-2-16,2-3 0,-1-3 16,0-1-16,-2-4 0,-1-4 15,-2-1-15,-2-2 0,0-1 16,0 0-16,-2-2 0,0-2 15,-4 1-15,-2 0 0,-1 3 0,0 2 0,-1 0 16,-1 0 0,-1 4-16,-1 2 0,1 2 0,1 3 15,0 2-15,-1-1 0,1 5 16,0 3-16,0 4 0,0 1 16,-1 0-16,2 0 0,1 6 15,3 5 1,-1 0-16,1 0 0,1 1 15,2 2-15,1-1 0,-1 0 0,4 6 16,1 2-16,0-2 0,-1-1 16,2-3-16,1-2 15,0-3-15,-2-3 0,0-3 0,-1-3 16,-2-4-16,0-3 0,-2 0 16,-1-1-16,0 1 0</inkml:trace>
  <inkml:trace contextRef="#ctx0" brushRef="#br0" timeOffset="308446.2425">21628 15311 0,'0'0'0,"0"0"0,0 0 16,0 0-16,0 0 0,11 25 15,-11-25-15,9 29 0,-5-13 16,1 3-16,0 4 0,0 1 16,-1 1-16,0 11 0,1 1 0,-2 0 0,0-1 15,1 9-15,-2 3 16,-1-5-16,-1-3 0,-1-3 0,0-1 16,-1-1-16,-1-4 0,1-5 15,0-2-15,0-5 0,1-5 0,0-7 16,0-2-16,-1-2 15,2-3-15,-2-4 16,1-6-16,0 1 0,0 1 0,2-4 0,2-1 16,1-3-16,0 0 0,2-2 15,-1-2-15,2 1 0,2 1 0,3-5 16,2 0-16,-1 5 0,0 2 16,2 1-16,0 2 0,-2 3 15,0 3-15,0 4 16,0 2-16,-2 1 0,0 2 15,1 1-15,1 4 0,1 1 16,-2-1-16,-1 3 0,0 0 16,-3 5-16,-4 4 0,-3 0 15,-3 0-15,-1-2 0,-2-2 0,-3 4 16,-3 2-16,0-1 16,0-2-16,-2-1 0,-1 0 0,-2-1 0,1-3 15,-3-1-15,0-4 0,0-1 16,2-3-16,3-2 0,2-3 15,2-2-15,2-2 0,2-4 16,3-3-16,0 1 0,0 3 0,-1 1 16</inkml:trace>
  <inkml:trace contextRef="#ctx0" brushRef="#br0" timeOffset="308921.8777">22415 15709 0,'0'0'0,"0"0"0,0 0 16,0 0-16,0 0 0,-11-16 15,11 16-15,0 0 0,-15-17 0,15 17 16,-13-13-16,5 8 0,0-1 15,-3 2 1,-2 1-16,-3 2 0,0 0 16,-2 2-16,1-1 0,-2 3 15,-1 1-15,-3 1 0,2 1 16,2 0-16,4-1 0,3 2 16,3 0-16,2 0 0,3 0 0,4 1 15,3 1-15,3-1 0,0-1 0,5 4 16,1-1-16,4 1 0,1 0 15,2-1-15,1 1 0,-1 0 16,-2 1-16,1 3 0,-1 1 16,-1-1-16,0-2 0,-3 1 15,-2-2-15,-2 2 0,-2 1 16,-3 1-16,-4 0 0,-3-1 16,-2-1-16,-4 1 0,-2 0 15,-3-2-15,-3 0 0,-2-2 16,-1-1-16,-6-1 0,2-2 15,1-5-15,1-2 0,3-5 16,2-2-16,4 1 0,2 1 16,2 1-16</inkml:trace>
  <inkml:trace contextRef="#ctx0" brushRef="#br0" timeOffset="309617.4832">22498 15733 0,'0'0'16,"0"0"-16,0 0 0,3 22 0,-3-22 16,4 25-16,-3-7 0,0 0 0,0 2 15,0 6-15,-1 0 0,0 0 0,-1-1 16,0-1-16,-1-1 16,-1-3-16,1-1 0,0-2 15,0-1-15,0-2 0,-2-4 0,2-3 16,0-2-16,2-5 0,0 0 15,1-7 1,2-3-16,2-4 0,-1 0 16,3-2-16,0-1 0,3-2 15,2-2-15,1-3 0,-1-1 16,1 3-16,0 1 0,3-2 16,-3 2-16,-1 3 0,-1 2 0,-1 5 15,0 2-15,-1 2 0,-2 2 16,0 4-16,0 3 0,0 0 0,1 3 15,0 1-15,-1 4 0,-1 1 0,-2 3 16,0 3-16,-2 2 16,0-1-16,0 1 0,0 1 15,1 1-15,-2-3 0,0-1 16,-2 0-16,-3-1 0,1-1 16,1-3-16,0-2 0,0-2 0,0-2 0,1-2 15,1-4-15,1-5 16,3-2-16,0-3 0,2-2 0,0-2 15,2-1-15,1 0 0,1-4 16,0-3-16,-2 0 0,1 2 16,1 0-16,2 1 0,3-2 15,-1 1-15,-3 3 16,-2 3-16,2 3 16,0 4-16,-2 3 0,0 1 0,-1 3 15,0 3-15,0 1 0,-2-1 16,1 4-16,0 1 0,-2 4 15,1 1-15,-2 1 0,-1 2 16,0 0-16,-1 2 0,-1 0 0,0-1 0,-1 1 16,0 1-16,0-1 0,0-1 15,-1-2-15,-1-3 0,-3-1 16,0-3-16,0-1 0,2-1 16,0 0-16</inkml:trace>
  <inkml:trace contextRef="#ctx0" brushRef="#br0" timeOffset="309802.4236">22743 15401 0,'0'0'0,"0"0"0,0 0 0,0 0 16,0 0-16,0 0 0,25 7 0,-25-7 15,0 0-15,30 7 16,-30-7-16,0 0 0</inkml:trace>
  <inkml:trace contextRef="#ctx0" brushRef="#br0" timeOffset="310356.9614">23210 15452 0,'0'0'0,"0"0"0,0 0 16,0 0-16,0 0 0,0 0 0,30 14 16,-30-14-16,0 0 0,27 10 15,-27-10-15,20 7 0,-10-4 0,1 2 16,1 2-1,0 0-15,1 0 0,-1-1 16,-1-2-16,-1 0 0,-2 1 0,0-2 16,-2 0-16,-1-1 0,0 0 0,-3-1 0,-2-1 15,0 0-15,-2 2 0,-3-2 0,-1-1 16,-3-1-16,-1 0 0,0 1 16,-1 0-16,-1 1 0,-1 1 15,-2 0-15,-1 1 0,-1 0 16,1 1-16,-1 2 0,2 1 15,-4 3 1,2 2-16,0 1 0,-2 1 16,2 1-16,3 1 0,1 2 15,2 1-15,2 1 0,1 1 0,4 2 16,3 2-16,2 1 0,1-1 16,4 5-16,2 0 0,1-3 15,0 0-15,0 0 0,0 0 16,1-1-16,1-1 0,1-4 0,1-2 15,2-5-15,2-2 0,0 0 0,-1 0 16,0-3-16,-1-3 0,3-5 16,0-3-16,6-5 0,2-3 15,2-6-15,-1-6 0,0 0 16,-1 1-16,-5 4 0,-3 4 16,-4 1-16</inkml:trace>
  <inkml:trace contextRef="#ctx0" brushRef="#br0" timeOffset="310890.0329">23901 15589 0,'0'0'0,"0"0"0,0 0 0,0 0 15,0 0-15,0 0 0,0 0 16,0 0-16,0 0 0,20-12 0,-20 12 0,23-5 15,-23 5-15,36-1 0,-15 0 16,1 0-16,1 0 0,1-1 16,2 1-16,6 0 0,-1 1 0,0 1 15,0 1-15,-1 0 16,-3 1-16,3 0 0,-4-1 0,-9 0 16,-1 1-1,-5 1-15,-3 1 0,-1 0 16,-1-1-16,-1 0 0</inkml:trace>
  <inkml:trace contextRef="#ctx0" brushRef="#br0" timeOffset="311090.233">23893 15863 0,'0'0'0,"0"0"0,0 0 0,0 0 16,0 0-16,28-2 0,-28 2 15,29-3-15,-8 0 0,2 2 16,2-2-16,4 2 0,2-1 0,10-1 16,-1-1-16,-5 2 0,-7-1 0,-3 1 31</inkml:trace>
  <inkml:trace contextRef="#ctx0" brushRef="#br0" timeOffset="311660.5267">24717 15729 0,'0'0'15,"0"0"-15,0 0 0,0 0 0,0 0 16,0 0-16,0 0 16,0 0-16,0 0 0,0 0 0,0 0 15,26-13-15,-26 13 0,0 0 16,27-3-16,-27 3 0,28-2 0,-12 0 16,2 1-16,1 1 0,0 0 0,5-2 15,2 1-15,0 0 16,1-1-16,9 2 0,4 0 15,-3-1-15,0 0 0,10-2 0,3 1 16,-5 2-16,-2 0 0,1 0 16,2 0-1,5 0-15,-6 2 0,2-1 16,0 1-16,-4-1 0,-3 1 0,1-1 16,2 0-16,-7 0 0,-4 0 15,3 1-15,-1 2 16,-8-2-16,-4 1 0,-6-1 0,-4 1 15,-2-1-15,-2 0 0,-2-1 16</inkml:trace>
  <inkml:trace contextRef="#ctx0" brushRef="#br0" timeOffset="312238.6752">25091 16011 0,'0'0'0,"0"0"15,0 0-15,0 0 0,0 0 0,25-6 16,-25 6-16,28-3 16,-28 3-16,32-5 15,-15 1-15,2 1 0,2 1 16,0 1-16,0 1 15,-1 1-15,-2 0 0,2 1 0,0 1 16,-2 1-16,-3 2 0,-1 0 16,-3 2-16,-4 0 0,-1 2 15,-4 0-15,-2 0 0,-2 0 0,-3 2 16,-6 1-16,-5 4 0,-2 0 16,-2-1-16,-3 2 0,-2 0 15,-2-1-15,0 0 0,-4 3 0,2-1 31,2-1-31,0-2 0,3 0 0,0-3 16,4-4-16,5-2 0,2-2 16,5-1-16,0-1 0,2 1 15,3-1-15,2-1 0,1-2 16,4 2-16,3-2 0,3 0 0,1-1 16,0 0-16,3-1 0,4 1 15,3-2-15,3-1 0,1 1 16,2 0-16,-1 2 0,1 1 15,5-1-15,0 0 0,-4 2 16,-1 0-16,-2-1 0,-2-1 0,1 1 0,-2 1 16,-3-1-16,-1 1 15,-2 0-15,-3 0 0,-2-3 16,-1-2-16,-5-3 0,-1-5 0,-1 3 16,-1 1-16,0 1 0</inkml:trace>
  <inkml:trace contextRef="#ctx0" brushRef="#br0" timeOffset="312494.4195">25371 15182 0,'0'0'0,"0"0"0,0 0 0,0 0 0,0 0 16,-1 28-16,1-28 15,-2 31-15,2-31 0,-4 38 0,2-12 16,-1 1-16,-1-2 0,0 14 0,1 6 16,-1-7-16,2-6 0,0-6 15</inkml:trace>
  <inkml:trace contextRef="#ctx0" brushRef="#br0" timeOffset="313043.0398">26479 15476 0,'0'0'0,"0"0"0,0 0 15,-13-17-15,13 17 0,-12-14 16,4 6-16,-1-1 0,0 0 0,-3 3 16,-1 3-16,-3 0 15,-1 1-15,-2 2 0,-1 5 0,-6 3 0,0 2 0,-1 3 16,-2 3-16,4 1 15,2 2-15,-5 7 0,3 3 16,4-2-16,3 0 0,6 1 16,4 3-16,3-5 0,1-3 0,6 3 15,2-1-15,1-6 0,2 2 16,3-1-16,3 1 0,2-2 0,0-3 0,4-2 16,1-1-16,2-4 15,1-1-15,5-2 0,4 0 16,-1-3-16,0-2 0,-2 0 15,-6-1-15,-5 1 0</inkml:trace>
  <inkml:trace contextRef="#ctx0" brushRef="#br0" timeOffset="314347.0137">27180 14698 0,'0'0'15,"0"0"-15,0 0 0,0 0 0,0 0 16,0 0-16,0 0 0,0 0 16,0 0-16,0 0 0,-5 27 15,5-27-15,-5 32 0,2-10 16,0 6-16,-1 1 0,1 3 0,-1 12 16,-2 3-16,0 2 15,0 1-15,-2 14 0,2 3 0,-2 2 0,1-8 16,1 11-16,0 0 0,1-8 15,-1-4-15,-1 2 0,2-3 16,1-10-16,0-5 0,1-5 16,1-3-16,-1-8 0,2-6 0,0-6 15,1-6-15,0-3 0,0-3 16,0-4 0,-1-2-16,1-3 0,0-1 15,0-7-15,2-4 16,1-1-16,-1-2 0,1-3 0,2-2 15,-1 0-15,1-2 0,4-5 16,1 0-16,-1 1 0,-1 0 16,-1 0-16,1-1 0,1 4 15,1 5-15,0 1 0,0 3 0,-1 1 0,-2 3 16,3 1-16,2 3 16,-1 4-16,0 3 0,2 1 0,1 2 15,-1 1-15,0 1 0,1 3 16,-1 4-16,-2 2 0,-1 0 0,-1 7 31,-2 5-31,-1 2 0,-3 1 0,0 2 16,0 1-16,-2 1 15,-1 1-15,0 1 0,0 0 0,0 4 16,0-2-16,1-3 16,1-1-16,0-4 0,1-3 0,3-3 15,2-2-15,-1-5 0,2-4 16,0-1-16,2-1 0,1-2 15,1-1-15,2-3 0,-1-2 0,0-2 0,1-2 16,2-2-16,3-2 0,0-2 16,0-2-16,-1-2 0,-1-2 15,0 0-15,-1 0 0,-4 3 16,-2 4-16,-2 1 0</inkml:trace>
  <inkml:trace contextRef="#ctx0" brushRef="#br0" timeOffset="316120.7853">28179 15375 0,'0'0'0,"0"0"15,0 0-15,0 0 0,0 0 0,0 0 16,0 0-16,0 0 0,0 0 16,0 0-16,0 0 0,29-1 15,-29 1-15,27-4 0,-27 4 16,37-2-16,-15 0 0,3 1 16,2 0-16,2 0 0,1-1 0,11-1 15,1 0 1,-1 0-16,0 1 0,7 0 0,-3 0 15,-1 0-15,0-1 0,-2 2 16,-1-1-16,3 0 0,-3-2 16,-1-1-16,1 0 15,-8-1-15,-5 2 0,-4-1 0,-2-2 0,-4 1 0,-4 1 0,-2 2 16,-1 0-16,-4 2 0,-4-2 16,1 1-16,-2 1 15,0 0-15</inkml:trace>
  <inkml:trace contextRef="#ctx0" brushRef="#br0" timeOffset="316474.9966">28108 15515 0,'0'0'0,"0"0"16,0 0-16,-19 6 0,19-6 0,0 0 15,-14 2-15,12 0 0,0-1 0,2-1 16,1 2-16,1 0 0,3 0 0,2-1 16,3-1-16,2 2 15,3 0-15,2 0 0,4-1 16,2-2-16,2-1 0,11-2 16,4 0-16,-1 0 0,1 0 0,10 1 15,-1 1 1,-2-1-16,-4 0 0,1 2 15,0 3-15,3-3 0,-4-1 16,-1 1-16,0-1 0,-6 4 16,-3 0-16,-2-1 0,-2-2 15,0-1-15,-2-1 0,0-2 0,-2-1 16,-4-3-16,-4 0 0,-4 2 16,-3 2-16,-3 1 0</inkml:trace>
  <inkml:trace contextRef="#ctx0" brushRef="#br0" timeOffset="316876.1708">28931 15042 0,'0'0'0,"0"0"16,0 0-16,0 0 0,0 0 0,0 0 15,0 0-15,0 0 0,28 15 0,-28-15 16,25 12-16,-25-12 0,32 15 16,-14-5-16,2 0 0,1-1 0,0 0 15,3-1-15,3 2 16,5 1-16,-1 0 0,0 1 0,-2 1 16,0-1-16,-3 0 0,3 5 15,-5 2-15,-4-3 16,-4-2-16,-4 0 0,-2-2 0,-3 1 15,-2 1-15,-6 2 0,-6 2 0,-5-2 16,-5 2-16,-8 6 0,-5 2 16,-4 4-16,-4 2 0,-12 5 0,-3-1 15,-1 1-15,1 2 0,-9 2 16,2-5-16,2 0 16,3 0-16,9-7 0,13-7 15,9-7-15</inkml:trace>
  <inkml:trace contextRef="#ctx0" brushRef="#br0" timeOffset="317725.8199">30089 14513 0,'0'0'0,"0"0"0,-2 21 16,2-8-16,0 3 0,0 3 15,0 3-15,-1 13 0,-1 3 0,0 14 16,0 3-16,-1 1 16,1-1-16,-2 9 0,-2-1 15,0-1-15,-1 1 16,-1 6-16,2-4 0,-1-6 15,0-4-15,0 5 0,-1-3 16,4-10-16,0-6 0,2-7 16,0-6-16,1-6 0,0-5 15,1-6-15,1-5 0,-1-4 0,0-2 16,1-7-16,1-6 16,1-2-16,3-1 0,2-6 0,2-6 0,1-1 15,1 0-15,0-5 0,0-2 16,-2 2-16,0 2 0,-1 0 15,-1 0-15,2 1 0,0 3 0,-1 2 16,-1 3-16,0 3 0,0 3 16,1 2-16,1 2 15,-2 4-15,0 1 16,0 3-16,2 0 0,-1 5 16,0 1-16,-1 4 0,-1 0 15,1 4-15,0 3 0,-2 4 16,1 4-16,0 3 0,-1 1 15,-1 2-15,-2 1 0,0-1 0,-1 2 16,0 1-16,-2 2 0,-2 0 16,1 2-16,1-2 0,1 0 0,2 1 15,0-2-15,2-5 0,2-4 16,-1-4-16,-2-3 0,-1-4 16</inkml:trace>
  <inkml:trace contextRef="#ctx0" brushRef="#br0" timeOffset="318080.5661">30507 15044 0,'0'0'16,"0"0"-16,0 0 0,0 0 0,29 5 16,-29-5-16,24-2 0,-24 2 0,33-3 0,-13 0 15,1 0-15,0 1 16,0 0-1,1 1-15,1 0 16,4-2-16,-3 1 0,-5-1 16,-5-1-16,-2 2 0,-2-1 0,-1 1 15</inkml:trace>
  <inkml:trace contextRef="#ctx0" brushRef="#br0" timeOffset="318243.5622">30485 15275 0,'0'0'0,"0"0"0,0 0 16,0 0-16,0 0 0,0 0 0,0 0 16,28 4-16,-28-4 0,27 0 0,-27 0 15,39-2-15,-15 1 0,4-2 16,3 0-16,-5 1 0,-3 0 0,-3 0 16</inkml:trace>
  <inkml:trace contextRef="#ctx0" brushRef="#br0" timeOffset="380149.3598">27914 5603 0,'0'0'16,"0"0"-16,0 0 0,0 0 0,0 0 16,0 0-16,0 0 0,0 0 15,26 8-15,-26-8 0,0 0 16,25 14-16,-25-14 0,18 16 15,-8-7-15,0 2 0,-1 2 0,1 0 16,1 2-16,-1-2 0,1 1 0,-1 1 16,0 2-16,-1-1 0,0 2 15,2 3-15,-1-2 0,-1 0 16,-2-1-16,0 3 16,0 4-16,-3-4 0,-1-1 0,1-2 15,-1 0 1,-1 0-16,-1-2 0,-1 1 15,0 0-15,-1 0 16,-1-1-16,0-1 0,-1 1 16,0-3-16,0 0 0,0-3 15,-2-1-15,2 1 0,0-1 0,-1-3 16,1 0-16,0-2 0,-1 0 16,2-2-16,2-2 0,-2 4 0,2-4 0,-2 3 15,2-3-15,0 0 0,0 0 0,-1-3 16,1 3-16,0-2 0</inkml:trace>
  <inkml:trace contextRef="#ctx0" brushRef="#br0" timeOffset="380635.1624">27671 5742 0,'0'0'0,"0"0"0,0 0 0,0 0 15,0 0-15,0 0 0,0 0 0,0 0 0,23 8 16,-23-8-16,0 0 0,30 22 16,-30-22-16,24 23 0,-12-7 15,0-2-15,-1 2 0,-1 0 16,-1 2-16,-1 0 0,-1 3 16,1 4-16,-2 2 0,-2-4 15,-1-2-15,1-2 16,-2 1-16,0-2 0,-1-1 15,-1-1-15,0 1 0,0-3 16,0 0-16,-1-3 0,0-1 16,1 0-16,0-2 0,0 0 15,0-3-15,0 1 0,0-2 0,0 0 16,0 0-16,0-4 16,0 0-16,0 0 0,-1-4 0,0 0 0,0 2 15,-1 0-15</inkml:trace>
  <inkml:trace contextRef="#ctx0" brushRef="#br0" timeOffset="380804.7019">28123 5725 0,'0'0'0,"0"0"15,0 0-15,0 0 0,0 0 0,0 0 16,15 21-16,-15-21 0,11 24 16,-11-24-16,10 22 0,-10-22 0</inkml:trace>
  <inkml:trace contextRef="#ctx0" brushRef="#br0" timeOffset="384487.8779">29168 4135 0,'0'0'16,"0"0"-16,0 0 0,0 0 0,0 0 0,0 0 0,0 0 16,0 0-16,0 0 0,0 0 15,24 18-15,-24-18 0,0 0 16,16 15-16,-16-15 0,0 0 15,24 16-15,-15-9 0,-1 2 16,0 0-16,0-2 0,1 1 16,-1 1-1,1 0-15,0 1 0,2 0 0,1 1 16,-1-2-16,-1 1 0,2 0 16,2-1-16,-1 0 0,-1 1 15,2-1-15,2 0 0,-1 0 16,1-1-16,5 1 0,1-2 15,-3 0-15,0 0 0,1-1 16,1-1-16,0 1 0,-1 0 0,2-3 0,1-2 16,-2 0-16,-1 1 0,2-2 15,1 0-15,0 0 0,-1-1 16,1-1-16,2-2 0,-2 2 16,-1-2-16,5-2 0,1-1 15,-2 0-15,0 0 0,-2-1 0,0 1 16,-2-3-1,0 2-15,1-2 0,3-1 16,-3 3-16,-1 0 0,-1-2 16,-1-2-16,-3 3 0,0-1 0,-2-1 15,1 1-15,-2 0 16,-1 1-16,2-1 0,0 2 16,-2-1-16,-2 2 0,-2 0 15,-2 3-15,-2 0 0,1 0 0,-3 0 0,-1 1 16,1 0-16,-1 0 0,-1 1 15,-1 2-15,0-4 0,0 4 0,0-2 16,0 2-16,-2-1 16,-1-1-16,0 4 0,-1-1 15,-2 0-15,1 0 0,-2 2 16,-2 2-16,0-1 0,0 0 0,0 2 0,1 1 16,0-2-16,1 0 0,-1 1 15,-1 1-15,0 0 0,2-1 16,-3-1-16,0 3 0,-1-1 15,0 1-15,-2-2 0,0 2 16,0 0-16,1-1 0,-1 0 16,-2-1-16,0 1 15,-1 0-15,-4 2 0,-1-1 16,1 0-16,1-1 0,0-2 16,1-1-16,-1 0 0,-1 1 15,0 0-15,0 0 0,0-2 16,1 0-16,0-2 0,0-2 15,-1 1-15,0 1 0,-1-1 0,-1-1 16,1 0-16,0 0 0,2 0 0,0 0 16,-1-1-16,-1 1 0,0-3 15,0-1-15,0 0 0,1 1 0,2-1 16,1 1-16,1-2 0,-1-1 16,-1-2-16,0-1 15,0 1-15,2 0 0,-1 1 0,0-2 16,2 2-1,2 1-15,0-1 0,-2 1 16,2 0-16,1 0 0,0-1 16,-1-2-16,-1 2 0,1 1 0,1 0 15,1 0-15,1 1 0,2 1 16,-2 0-16,0 1 16,2 1-16,0-1 0,1 2 0,2 0 15,1 0-15,1 1 0,0 1 0,1 2 16,-1 0-16,1-1 0,1 3 15,0-1-15,0 1 0,1 1 0,1-1 16,1 0-16,0 1 0,1 0 16,1 0-16,3 3 15,0-1-15,1 0 0,1 0 0,1 0 16,0-2-16,0 1 0,0 1 0,0 2 16,1 0-16,1-1 0,1 2 15,1-1-15,2 1 0,0-2 0,6 4 16,0-1-16,0-1 0,0-1 15,3-1-15,0 2 16,-1-3-16,-1-1 0,1 1 0,-1 0 16,0-3-1,-1 1-15,7 1 0,-1 2 16,-2-4-16,-3 1 0,1-2 16,1 0-16,0 0 0,-2-1 0,0-1 15,0-1-15,-2 0 0,-2-1 16,1 0-16,-1 0 0,1-2 15,0 1-15,0-2 0,1-3 16,-2 1-16,-3 2 0,2 1 0,1-1 16,-4 0-16,-2-2 0,-1 3 0,2-2 15,-2 2-15,0 1 0,0 0 16,0-1 0,-1 1-16,-2 1 0,-1 1 0,-3-1 15,1 1-15</inkml:trace>
  <inkml:trace contextRef="#ctx0" brushRef="#br0" timeOffset="386817.2199">27308 6292 0,'0'0'16,"0"0"-16,0 0 0,0 0 0,0 0 15,0 0-15,0 0 0,-18-12 0,18 12 0,0 0 16,0 0-16,0 0 16,0 0-16,0 0 0,0 0 15,0 0-15,0 0 0,0 0 0,0 0 16,0 0-16,0 0 0,0 0 15,0 0-15,0 0 0,25-3 16,-25 3 0,24 1-16,-24-1 0,30 1 0,-30-1 15,37-1-15,-16 1 16,1-1-16,2-1 0,4 0 16,5 1-16,-1 1 0,4-3 15,4 0-15,0 0 0,-2 2 0,12 0 16,1-1-16,-2 0 0,0 1 15,10-1-15,1 0 0,-4 0 0,-2-2 16,11 3-16,0 2 0,-5-1 16,-6 1-16,3-1 0,4 0 15,-5 0-15,-3-1 0,11-1 16,1-1-16,-3 1 0,-4 3 0,5 0 16,2-1-16,0 3 0,-7 2 15,22 1-15,-4 1 0,-7-2 0,-5 0 0,2 0 16,2-1-16,-10-3 15,-6-2-15,2 3 0,2 3 16,-1-2-16,1-1 0,3 0 0,3 0 16,-10-2-16,-4 0 0,5 1 15,4 1-15,-5-2 0,-4-1 16,3 1 0,2 2-16,-4-3 0,-4-1 0,1 3 15,2 1-15,-4-2 0,-2-1 16,-2 1-16,0 1 15,-5-2-15,-2-3 0,3 4 0,-1 1 16,-5-3-16,-4-2 0,3-1 16,2 1-16,-16 4 0,1 1 15,0-3-15,1-1 0,-3-1 0,-1 2 0,-2-2 16,0 2-16,-2 0 16,-2 2-16,-2 0 0,1 0 0,-5-2 15,-2-4-15,0 2 0,-1 1 16,0-1-16,-1 1 0,-3 0 15,-1 0-15,-1 1 0,0 1 16,-4 1 0,-3-1-16,-3 1 0,-2-1 0,-2 1 15,-2 0-15,-3-2 16,-1 2-16,-9-1 0,1 1 0,-3-1 16,0 1-16,-2 1 0,-2 0 15,0 2-15,0-1 0,-12-2 16,-2-1-16,4 1 0,3 2 15,-12 1-15,-2-1 0,6 0 0,4 0 0,-5 0 16,-2 1-16,-7-3 0,5 0 16,-5 0-16,-2 1 15,5-2-15,4-2 0,-30 3 0,6 3 16,11-1-16,10-1 0,-3-2 16,-3 0-16,7-4 0,5 0 0,-5 4 15,-2 3-15,7 0 0,5 0 0,-7 0 16,-4 3-16,7-4 0,4-2 15,-3 2-15,-3 2 16,3-2 0,3-1-16,-3-1 0,-1-1 0,6 2 15,6 2-15,-6-2 0,-2 1 16,7-1-16,5 2 0,-4-1 16,-4-1-16,6-3 0,5-2 0,-4 5 15,-2 3-15,7 2 0,7-1 16,-4-1-16,-2 0 0,4-3 15,3-2-15,0 3 0,-3 1 16,16-1-16,1-1 0,-3 0 16,-2 0-16,3 0 0,0 0 15,4 0-15,0 0 0,0-1 0,2-2 0,0 4 16,0 1-16,3-1 0,0-2 16,2 1-16,2 0 0,1 0 15,0 0-15,3 0 0,0 0 16,5 2-16,-1 0 0,2-2 15,0-1-15,2 1 0,1 0 0,1-1 32,2 0-32,2 0 0,2 1 0,4-3 15,3-1-15,0 3 0,-1 2 16,4-2-16,4-1 0,-1 0 16,-2 0-16,12 1 0,4 0 15,-2 0-15,-2 1 0,4 0 16,4-1-16,3 0 0,-2 0 15,3 1-15,1 1 0,-1 0 0,-2 1 0,10 0 16,1 1-16,-3 0 0,-1 2 16,4-1-16,2 1 0,0-3 15,-5 2-15,3-1 0,5 2 16,-4-3-16,-4-2 0,27 4 16,-6 1-16,-12 0 0,-7-1 0,4 3 15,2-1 1,-3 0-16,-4-2 0,-1-2 15,0-2-15,-6 0 0,-1 2 16,1 1-16,-1 2 0,-2-4 16,-4-1-16,3 3 0,4 4 15,-9-6-15,-7-2 0,2 1 16,0 1-16,-3 0 0,-2-1 0,-2 0 16,-2 0-16,-16 0 0,1 1 0,2 2 15,2 0-15,-2-2 0,1-1 16,-4 0-16,-2 0 0,0 0 15,-2 0-15,2-1 0,3 1 16,-6-1-16,-1 0 0,-2 1 16</inkml:trace>
  <inkml:trace contextRef="#ctx0" brushRef="#br0" timeOffset="389013.3137">20036 6456 0,'0'0'0,"0"0"0,0 0 16,0 0-16,0 0 0,0 0 15,0 0 1,-7-18-16,7 18 0,0 0 16,-22 11-16,22-11 0,-22 19 0,8-2 15,-4 5-15,0 2 16,-2 3-16,-8 11 0,-1 4 15,-8 9-15,1 0 0,-6 12 0,1 1 16,1-4-16,2-5 0,-5 10 16,2-2-16,7-6 0,5-5 0,-5 4 15,0 0-15,6-11 0,6-6 16,1 4-16,3-2 0,6-13 16,5-3-16,2-7 0,4-5 15,7-8 1,3-7-16,-4 2 0,0-1 0,-2 1 15</inkml:trace>
  <inkml:trace contextRef="#ctx0" brushRef="#br0" timeOffset="389347.707">19948 6703 0,'0'0'15,"0"0"-15,0 0 0,-1 25 0,2-14 16,1 6-16,1 5 16,1 9-16,-1 0 0,0 10 0,2 6 0,0 5 15,0-7-15,-2 9 0,-1-2 16,1-4-16,2-2 0,-3-7 15,-2-3-15,-1-5 0,0-4 0,0-3 16,0-4-16,3 1 16,2-1-16,-3-6 0,-3-3 0,-2-6 15,-4-4-15,4 0 16,-1-1-16,2 1 0</inkml:trace>
  <inkml:trace contextRef="#ctx0" brushRef="#br0" timeOffset="389564.1013">19726 7087 0,'0'0'0,"0"0"0,0 0 0,30-10 16,-14 5-16,4-1 0,6 0 15,8-3-15,1 0 0,3-1 16,0 2-16,1-2 0,-7 3 0,-7 1 16</inkml:trace>
  <inkml:trace contextRef="#ctx0" brushRef="#br0" timeOffset="389880.1955">20584 6482 0,'0'0'0,"0"0"16,0 0-1,-12 22-15,12-22 0,-16 35 0,4-11 16,-5 11-16,-1 1 0,-1 5 15,2 4-15,-6 7 0,-1 0 16,-4 6-16,-1-4 0,4-2 16,2-5-16,-1 7 0,5 1 15,2-14-15,4-7 0,2-6 16,1-4-16,2-5 0,2-4 0,2-7 0,2-6 16,2-2-16,1-6 0,0 3 15,-1 1-15,0 2 0</inkml:trace>
  <inkml:trace contextRef="#ctx0" brushRef="#br0" timeOffset="390180.8335">20601 6514 0,'0'0'0,"0"0"0,0 0 0,0 22 15,0-22-15,2 28 0,-1-7 0,1 1 16,0 2-16,3 11 0,0 2 16,1 1-16,-1-1 0,0 11 15,-2 1-15,-1-6 0,0-4 16,1 7-16,-1-1 0,0-6 16,-1-2-16,-1-2 0,-1-4 15,-1-6-15,0-4 0,0-4 16,1-5-16,0-2 0,-1-2 0,-1-4 0,-2-4 15,2 0-15,0 0 0,1 0 16</inkml:trace>
  <inkml:trace contextRef="#ctx0" brushRef="#br0" timeOffset="390334.5561">20426 6929 0,'0'0'0,"0"0"15,0 0-15,0 0 0,0 0 0,32-17 16,-32 17-16,37-13 16,-15 7-16,4 1 0,4 1 15,1 1-15,0 0 0,3 1 0,-5-1 16,-5 1-16</inkml:trace>
  <inkml:trace contextRef="#ctx0" brushRef="#br0" timeOffset="390814.1254">21388 6518 0,'0'0'0,"0"0"16,0 0-16,0 0 0,-8-22 0,2 16 16,-1-2-16,-3 1 0,-1 0 15,-5 3-15,-2 1 0,-3 3 16,-2 1-16,-12 5 15,-2 3-15,2 0 16,2-1-16,-6 5 0,3 2 16,6-2-16,6-1 0,5 1 15,4-1-15,4 1 0,3-2 0,4 1 16,5 0-16,4-1 0,1 0 16,7 1-16,4 1 0,0 1 15,-1-2-15,4 2 0,3 3 16,0 0-16,-1 1 0,2 2 0,-1 2 15,-2-1-15,-3-1 0,2 7 16,-4 1-16,-2-1 0,-1 0 16,-5-3-16,-6 1 0,-2-4 0,-2-3 15,-5 0-15,-2 0 0,-3-5 16,0 1-16,-4-2 0,-5 1 16,-1-2-1,0-2-15,-4-2 0,-2-2 16,-1-2-16,-1 0 0,-6-3 15,1-1-15,-1-1 0,2 1 0,-1-1 16,0 0-16,7 1 0,6 0 16,6-1-16</inkml:trace>
  <inkml:trace contextRef="#ctx0" brushRef="#br0" timeOffset="391917.8089">19583 7799 0,'0'0'0,"0"0"0,0 0 16,30-4-16,-14 5 0,13 0 15,6 0-15,2 1 0,-1 0 0,16 1 16,5-1-16,0 1 0,0 0 0,18 0 15,4-1-15,8 0 16,-4-1-16,12-5 16,8-3-16,-5-3 0,-15-1 0,28-4 15,-16 2-15,-9-3 0,-5-4 0,-3-2 16,-1-2-16,-10-1 0,-7-1 16,3-5-1,1-1-15,-9-4 0,-6 0 16,-2 0-16,-4-1 0,-6-1 15,-3-4-15,1 2 0,0-1 16,-10-1-16,-6 0 0,-6-4 16,-3-1-16,-3 2 0,-3 3 0,-2-2 15,-1-1-15,-3-1 0,-4 0 16,-3 0-16,-2 0 0,-2 1 0,-2 1 16,-6-1-16,-4 0 0,1-1 15,1 2-15,-3 0 0,0-1 16,-7-1-16,-4-4 0,1 6 15,-2 3-15,-2 4 0,-5 1 0,-1-1 16,-2 0-16,-2 2 16,0 1-16,-5 6 15,-3 6-15,5 2 0,3-1 16,-6 2-16,-4 0 0,-4 3 16,-1 4-16,-3 2 0,0 2 15,2 4-15,1 1 0,-4 3 0,-2 0 16,2 4-16,4 3 0,-3 4 15,-1 5-15,-3 1 0,-1-1 16,4 2-16,0 3 0,6 1 0,5 2 16,-2 7-16,1 6 0,2-3 0,3 0 15,-3-2-15,0 1 16,4 2-16,5-1 0,-2 8 0,0 5 16,7 0-16,6 1 0,-1-2 15,0-3-15,7 2 0,6 0 16,7-3-1,6-2-15,3 0 0,2-1 16,2 0-16,-1 0 0,4 1 0,3 0 16,3-1-16,1 0 15,3-2-15,2-2 0,0 1 0,1 2 16,5-3-16,5-1 0,5 4 16,1 3-16,-2-4 0,0-6 15,-1 2-15,1 0 0,6-3 0,4-2 16,-1 4-16,-4 3 0,-11-14 0,3 4 15,10-1-15,5-1 16,-7-4-16,1 1 0,3 1 0,2-1 16,-3-2-16,0-3 0,4-3 15,4-1-15,-3 0 0,-2-1 16,3-1-16,-1 1 0,0 0 0,-2-2 16,4-4-16,1-3 0,-2-1 0,1 0 15,4-4-15,2-2 0,1-1 16,-1-3-16,-13 4 0,-10 1 15,-6 2-15</inkml:trace>
  <inkml:trace contextRef="#ctx0" brushRef="#br0" timeOffset="400177.7543">17714 16938 0,'0'0'0,"0"0"0,0 0 16,0 0-16,0 0 0,17 18 0,-17-18 15,14 16-15,-14-16 0,17 17 16,-7-8-16,1 1 0,1 0 15,1 1-15,1 1 0,2-1 16,0 0-16,1-1 0,-1-4 16,6 1-16,1-3 15,0-5-15,2-4 0,-1 1 16,1-1-16,-1-1 0,0-2 16,2 1-16,2-1 0,7-2 15,1-2-15,-1 6 0,1 3 16,0 3-16,-1 3 0,1 2 0,1 4 15,1 4-15,3 1 16,3 1-16,-3 0 0,0-3 0,-1-2 0,-1-5 16,0-3-16,0-7 0,3-3 15,-1-4-15,-1-3 0,8-4 16,2 0-16,-1 2 16,2 2-16,1 2 0,2 2 0,-1 7 15,-1 4-15,8 7 0,2 4 16,-4 4-16,-1 4 15,-3 5-15,-1 4 0,0-1 16,-2-1-16,23 5 0,-5-11 16,-5-6-16,-4-5 0,1-7 15,-1-5-15,-3-3 0,-4-3 16,5-4-16,6-4 0,1-2 16,1-1-16,3 3 0,0 3 15,-4 2-15,-2 2 0,3 14 0,3 10 0,0 6 16,-2 2-16,14 11 15,7 6-15,-13-6 0,-9-4 0,-1-4 16,-1-3-16,1-6 0,1-4 16,-2-6-16,0-4 0,-1-4 15,-3-4-15,27-14 16,19-10-16,-6-1 0,-5-1 16,-25 11-16,-18 7 0,15 6 0,11 3 15,-8 1-15,-6 1 0,11 9 16,7 5-16,-7 5 0,-3 3 0,5 9 15,4 6-15,-8-5 0,-4-2 16,7 4-16,4 2 0,-10-4 16,-7-4-16,8-9 15,10-6-15,-13-7 16,-7-7-16,8-14 0,7-11 16,-7 3-16,-6 2 0,6-1 15,5 0-15,-3 5 0,0 6 0,5-2 16,5-2-16,-12 8 0,-8 5 15,11 14-15,10 9 0,-14-1 16,-8 0-16,9 8 0,7 7 0,-8 3 16,-8 2-16,9 2 0,5 0 15,-5-9-15,-4-6 0,6-5 16,4-3-16,-15-12 0,-8-7 0,8-12 16,6-7-16,-6-1 0,-3 1 15,5-2-15,6-1 16,-11 0-16,-5 0 15,8-4-15,9-2 0,-9 9 16,-2 6-16,5 4 0,4 2 16,-10 0-16,-6 0 0,4 3 15,5 4-15,-4 6 0,-1 4 0,6 0 16,2-1-16,-12-1 0,-8 0 16,10-2-16,8-1 15,-6-1-15,-3-1 0,8-7 0,8-6 0,-7-3 16,-2-2-16,8-5 0,5-4 15,-8 7-15,-5 2 0,-18 7 16,-14 3-16,-7 2 0</inkml:trace>
  <inkml:trace contextRef="#ctx0" brushRef="#br0" timeOffset="417568.2307">8699 13234 0,'0'0'0,"-12"-3"15,-2 0-15,2 0 0,1-1 0,-11 1 0,-4 3 16,-1-2-16,-1 2 0,-3 2 16,-2 0-16,-6 2 0,1 2 0,-1 0 15,-2 1-15,2 0 16,2 2-16,-10 2 0,1 2 15,2 0-15,5 0 0,2 3 16,-3 0 0,2 2-16,-1 0 0,-7 6 15,2-2-15,4-1 0,4 0 0,-6 4 16,-5 5-16,7-3 0,3-2 16,0 3-16,3 4 0,-4 1 15,-2 1-15,-3 6 0,3 1 16,0-2-16,2-2 0,0 1 15,4 0-15,2 0 0,5 0 0,-6 2 16,-5 2-16,4-2 0,6-1 16,-7 19-16,9-2 0,-2-5 15,-3-2-15,3 6 0,3 3 16,7 0-16,6 0 0,3 0 0,3-1 16,1 0-16,3-2 0,4 3 15,4 1-15,-1-12 0,2-7 0,4-2 16,2 0-16,4 1 0,1 0 0,3 5 15,3 2-15,0-3 0,-3-2 16,6 4-16,4 5 16,1-3-16,-1 0 0,1 1 0,-4 1 15,3-2-15,1-1 0,8-3 16,5-4 0,-1-2-16,2-2 0,-1-6 15,1-3-15,1-5 0,1-5 0,4 11 16,5 6-1,-9-6-15,-6-4 0,8-3 0,7 1 16,-4-3-16,0-3 0,1-1 16,1 0-16,-1-1 0,4-1 0,1-5 15,4-4-15,-9-8 0,-4-6 0,4-4 16,3-2-16,-2-1 0,-2-1 16,-4-3-16,-4-2 0,5 0 15,4 1-15,-3-8 0,0-5 16,-4 1-16,0 1 0,-3-7 0,1-5 15,-4-1-15,-2 0 0,0-1 16,-2-1 0,0-5-16,-2-5 0,-3 0 15,-1-2-15,-6 4 0,-2 3 0,2-3 0,0-1 16,-6-1-16,-5-2 0,0 0 16,1-2-16,-1 2 0,-1 3 15,-3-2-15,-1-1 0,-4 3 16,-4 1-16,1-5 0,0-3 15,1 4-15,1 3 0,-7 0 16,-1-1-16,-1 3 0,-3 1 16,2 1-16,2 0 0,-7 4 15,-3 3-15,-2-1 0,0 0 16,0 3-16,2 1 0,-10 2 0,-7 2 16,3 2-16,4 2 0,-3 1 15,1-1 1,-3 7-16,0 3 0,-1 1 15,-1 3-15,-4-4 0,-3 0 0,0 6 16,-1 3-16,0 2 16,1 1-16,-3 4 0,1 4 0,-2-1 15,2-3-15,-3 0 0,-3-1 16,18 8-16,-6 2 0,-4 2 16,-2 0-16,-3 2 0,-4 0 0,-4 1 15,-2 3-15,4 2 0,1 3 0,-27 7 16,3 1-16,9 1 0,8 2 15,3 6-15,1 4 0,-2 1 16,1-2-16,18-9 0,9-9 16,8-3-16</inkml:trace>
  <inkml:trace contextRef="#ctx0" brushRef="#br0" timeOffset="426578.6911">9516 14640 0,'0'0'0,"0"0"0,0 0 0,0 0 15,0 0-15,0 0 0,24-7 16,-24 7-16,24-4 0,-24 4 16,37-6-16,-15 3 0,1 2 0,4-2 15,2 1-15,10-1 0,3 0 16,6-1-1,5 1-15,-2 1 0,0 0 0,13 0 0,10-1 0,-2 1 16,-3-1-16,10 2 0,-1 1 16,-7 0-16,-2 1 0,8 2 15,-1-1-15,-6 3 16,-5 0-16,18 4 0,-15-2 0,-10-1 16,-8 0-16,-9-3 0,-7 0 15,-6 0-15,-5-1 16,-12 1-16,1 0 0,-2-2 15,-2 1-15,-3-1 0,-1 0 16,-6 0-16,-4 0 0,-4-2 16,-3 0-16,3 1 0,2-1 15,3 1-15</inkml:trace>
  <inkml:trace contextRef="#ctx0" brushRef="#br0" timeOffset="427405.2468">10427 14833 0,'0'0'0,"0"0"0,0 0 15,0 0-15,-9 24 0,9-24 16,-12 25-16,3-10 0,-1 3 16,-3-1-16,-2 2 0,-6 5 15,-1-2-15,0 1 16,0 1-16,2-2 0,0-4 15,-4 5-15,-1-3 0,2-2 16,2 0-16,5-5 0,3-3 16,1-1-16,4-4 0,1 0 15,2-2-15,1-2 0,2 1 0,2-2 16,2-6-16,3 2 16,0-2-16,4 1 0,3-1 0,0 1 0,1-1 15,2 0-15,0-4 0,2 1 16,-1 0-16,4 0 0,3 1 15,-2 2-15,-1 1 0,0 1 16,0 0-16,0 3 0,-1 1 16,1 3-16,0 1 0,-1 1 15,-3 2-15,3 4 16,-1 1-16,-7-1 0,-1 1 16,0 7-16,-1 3 0,-4-3 15,-1 4-15,0 2 0,-3 1 16,-2 0-16,-1 0 0,-4 0 15,-2 1-15,-3-3 0,-3-1 0,-3 0 16,0 1-16,0-1 0,1-1 16,-6 2-16,-3 0 0,7-9 0,0-1 15,-5-2-15,0-3 16,6-5-16,4-1 0,0-3 0,-1-1 16,1-1-16,1-2 0,1-5 15,0-2-15,0-5 0,0-3 0,3-3 16,2-3-16,0 6 0,2 2 15,0 4 1</inkml:trace>
  <inkml:trace contextRef="#ctx0" brushRef="#br0" timeOffset="427606.0129">10398 14893 0,'0'0'0,"0"0"0,22 0 15,-6 1-15,0 2 0,5-2 16,4 0-16,4 0 0,-1 1 0,-1 3 16,1 0-1,-2 1-15,1 0 0,2-1 0,-3-1 16,-4 0-16,-4-1 0,-4 0 16</inkml:trace>
  <inkml:trace contextRef="#ctx0" brushRef="#br0" timeOffset="428154.703">9795 13794 0,'0'0'0,"0"0"16,0 0-16,31-3 0,-31 3 0,35 3 31,-8 0-31,-2 0 0,1 1 0,8 1 16,1 3-16,-4-1 0,-3-1 15,0 5-15,-5 3 16,-4-1-16,-5-1 0,-8 0 0,-7 1 16,-6-3-16,-4-2 0,-8 3 15,-5 3-15,-3 0 0,-3-1 16,-5 0-16,-5 1 15,4 0-15,1-3 0,-3 2 0,4-2 16,5-2-16,5-1 0,5 2 16,3 2-16,5-5 0,4-2 0,3 1 15,6 0-15,0-2 16,2-1-16,9-1 0,8 0 16,1-1-16,2-1 0,6-1 15,7-1-15,-3 0 0,-2 2 0,9-3 16,2 0-16,-10 0 0,-7 1 15,-5 0-15</inkml:trace>
  <inkml:trace contextRef="#ctx0" brushRef="#br0" timeOffset="428455.5097">10367 13634 0,'0'0'0,"12"-1"16,4 0-16,2 1 0,0 0 0,14 0 16,8 1-16,-1 0 0,-2 0 0,11 3 15,0 1-15,-2-1 16,0 1-16,3-1 0,-2 0 15,-11-1 1,-6-2-16,-6 1 0,-4 0 16,-6 0-16,-4-1 0,-7-1 15,-3 0-15,-2-3 0,2 3 0,0 0 16</inkml:trace>
  <inkml:trace contextRef="#ctx0" brushRef="#br0" timeOffset="428803.5282">10424 13635 0,'0'0'0,"0"0"0,0 0 16,0 0-16,0 26 0,0-26 0,-4 28 16,2-12-16,-1 2 15,0 2-15,-2 2 0,2 0 16,0 0-16,-2 9 0,1 0 15,-1-1-15,1 0 0,0-1 16,-1 1-16,0-3 0,-1-1 16,1 4-16,-1-3 0,1-2 15,-1-1-15,1-4 0,0-3 16,1-5-16,0-2 0,1-3 0,0-3 0,-2 0 16,0-1-16,-2-3 0,1-4 15,-2-2-15,0-1 0,-2-2 16,-1-2-16,0-1 0,0-1 0,2 1 15,2 2-15,0 2 16</inkml:trace>
  <inkml:trace contextRef="#ctx0" brushRef="#br0" timeOffset="429173.6186">10716 13749 0,'0'0'0,"0"0"0,0 0 15,0 0-15,0 0 0,0 0 16,-9 28-16,9-28 0,-9 18 0,9-18 16,-12 26-16,5-13 0,0 2 15,-1 2-15,0 1 16,2 2-16,0 1 0,3 2 0,2 1 0,0 5 15,1-2-15,1 0 0,1 1 16,1-3-16,1 0 0,0 4 16,2-1-16,-2-3 0,0-1 0,0-2 15,-2 0-15,0-4 16,-1-3-16,-1-2 0,-1-2 16,0-4-1,-1 0-15,-4-3 0,-4-3 16,0-1-16,-1 0 0,-2-4 0,-2-1 15,-1-3-15,0-1 0,-2-2 16,0-2-16,3 3 0,2 1 0,2 2 16</inkml:trace>
  <inkml:trace contextRef="#ctx0" brushRef="#br0" timeOffset="429358.6335">10754 13962 0,'0'0'15,"0"0"-15,25 2 0,-7 0 16,5 0-16,6 1 0,2 2 16,-1 1-16,-1 0 15,5 2-15,-1 0 0,-5 1 16,-2 1-16,-5-3 0,-4-3 16,-2 1-16,-3-3 0,-3 1 15</inkml:trace>
  <inkml:trace contextRef="#ctx0" brushRef="#br0" timeOffset="430894.0239">11062 13539 0,'0'0'0,"0"0"16,0 0-16,-7-21 0,7 21 0,-6-18 15,1 5-15,0 1 0,-2-2 0,-3-3 16,-2-2-1,-3 1-15,-3-1 0,-6-4 0,0 2 16,-4 1-16,-2 1 16,-10 0-16,-3 2 0,0 1 0,-2 0 15,-1 3-15,-2 2 0,-9 1 0,4 4 16,-4 4-16,-3 4 16,-4 2-16,-1 0 0,-3 6 0,9 1 15,1 7-15,3 4 0,5 0 16,3-2-16,-7 11 0,0 4 15,7-3-15,4-2 0,-17 27 16,8 5-16,12-9 0,7-5 0,0 8 16,1 7-1,6-6-15,5-6 0,6 10 16,3 6-16,4-6 0,1-4 16,5 6-16,2 6 0,2-2 15,2-1-15,2 0 0,3 1 16,0-8-16,1-6 0,9 9 15,6 6-15,-1-8 0,0-8 0,2 11 16,-1 6-16,1-10 0,0-6 0,9 1 16,7 3-16,-3-9 0,-4-6 15,7 5-15,5 4 0,-3-8 16,-2-5-16,5 3 0,3 1 16,-7-8-16,-4-6 0,4-4 15,2-3-15,-1-2 0,-1-2 0,5 0 16,2 1-1,-6-5-15,-4-4 0,8-6 16,2-3-16,-6-2 0,-3-2 0,5-5 16,4-2-16,-8-2 15,-6-1-15,5-8 0,3-3 16,-4 0-16,-4 3 0,6-11 16,6-6-16,-10 1 0,-5 3 0,1-13 15,2-7-15,-4 3 0,-1 3 16,-6 2-16,-3-1 0,-2-2 15,-3-2-15,3-2 0,2-1 16,-2 2-16,0 3 0,-5-5 16,0-2-16,-5 1 0,-3 0 0,-2-2 15,-2-1-15,-3 5 0,0 4 16,-1-4-16,-1-3 0,0 4 0,-1 2 0,-1 1 16,-3 1-16,-3 0 0,-2 1 15,-3-2-15,-3 0 0,0 4 16,-3 4-16,1 0 15,0 1-15,-1 5 0,-1 2 0,-5-2 16,-2-1-16,-1 3 0,2 1 16,-4 3-1,-1 1-15,-3 4 0,-2 3 0,0 0 16,0-1-16,-2 2 0,-3 0 16,-3 4-16,0 1 0,0 1 15,-1 1-15,-5 3 0,-6 1 16,20 3-16,11 2 0,8 2 15</inkml:trace>
  <inkml:trace contextRef="#ctx0" brushRef="#br0" timeOffset="436432.3052">7646 15830 0,'0'0'0,"-10"4"15,-4 0-15,6-1 0,0 1 16,-1 0-16,1-1 0,2 0 0</inkml:trace>
  <inkml:trace contextRef="#ctx0" brushRef="#br0" timeOffset="441068.7947">10549 16137 0,'0'0'0,"0"0"15,0 0-15,0 0 0,0 0 0,0 0 16,0 0-16,0 0 0,0 0 15,0 0-15,-11-19 0,11 19 16,0 0-16,-33-12 0,33 12 16,-36-10-1,17 4-15,-2 0 0,-3 1 16,1-1-16,0 2 0,-6-2 16,1 1-16,1-1 0,0 2 15,3 0-15,2 2 0,2-2 0,2 0 16,0 1-16,2 2 15,3 0-15,1 0 0,1 0 0,2 1 16,2 1-16,0 1 0,1-1 0,1 2 16,2-1-16,0-2 0,1 2 15,1 0-15,0 1 0,1 1 0,2 1 16,1 1-16,2 0 0,-1-1 16,4 1-16,2-1 0,1 1 15,1 0-15,0 3 0,0 2 16,-1-1-1,0 1-15,4 4 0,0 0 0,0 0 16,-1-2-16,1 1 16,3-1-16,-2 0 0,0-1 0,-2 1 15,1-1-15,-3 1 0,-1 0 16,-1-2-16,0 0 0,-2-2 16,1-1-16,-1-1 0,-1-1 15,-2-1-15,1-1 0,1-2 0,2-2 16,-3-1-16,-2 0 0,2-2 15,0-1-15,1 0 0,-1 0 16,1-2-16,0-1 0,-1-1 0,1 0 16,-1-1-16,0-2 0,-1 0 15,0 0-15,-1-3 16,1-1 0,-1 0-16,-1 0 0,2-4 0,-2 1 15,0 1-15,1 0 0,-2 1 0,0 2 16,0 0-16,1 2 0,-2 1 15,0 0-15,-1 2 0,0 1 16,-1 1-16,0 1 0,-1 2 16,1 0-16,1 2 0</inkml:trace>
  <inkml:trace contextRef="#ctx0" brushRef="#br1" timeOffset="447167.1274">7191 13908 0,'0'0'0,"0"0"0,0 0 0,0 0 16,25 13-16,-25-13 0,23 15 0,-9-4 15,1 1-15,5 4 0,3 2 0,8 7 16,0 0-16,2 1 0,4 5 15,6 3-15,-3 1 0,14 14 16,5 7-16,-3-3 16,-2-3-16,7 7 0,-2 0 15,1 4-15,-3-4 0,-2 2 0,2 0 16,13 21-16,-10-11 0,0-1 16,1 0-1,-8-6-15,-5-4 0,1 5 16,-1 1-16,-1-3 0,-2-4 0,-3-5 15,-3-4-15,-3 4 0,-3-1 16,-2-6-16,0-5 0,-5-5 16,-3-7-16,-3-1 0,-2 0 15,0-5-15,1-3 0,-5 0 16,-1-2-16,-6-3 0,-2-3 0,-3-5 16,-3-4-16,-6-11 15,-3-5-15,6 0 0,2-1 0,1 3 16,-1 3-16,1 3 15</inkml:trace>
  <inkml:trace contextRef="#ctx0" brushRef="#br1" timeOffset="447706.1173">6877 14196 0,'0'0'15,"0"0"-15,0 0 0,25 19 16,-15-11-16,8 6 0,6 5 0,3 1 16,0 0-16,14 11 15,14 14-15,3 2 0,0 0 0,9 9 16,0-5-16,3 9 0,-4-4 0,8 12 15,-1 1-15,25 24 0,-8-10 16,-12-8-16,-6-4 16,-9-5-16,-5-4 0,0-2 0,0-1 15,-7-3-15,-5-2 0,0 3 16,2 1-16,-1-6 16,2-5-16,-7-4 0,-6-3 0,-5-2 15,-6-1-15,2-6 0,-1-2 16,-9-8-16,-7-5 0,0-5 15,-4-3-15,0-1 0,-3-1 0,-1-3 16,-2-3-16,0 0 16,0-3-16,-1-1 0,-1-1 15,1 2-15,0 0 0,1 3 16</inkml:trace>
  <inkml:trace contextRef="#ctx0" brushRef="#br1" timeOffset="451116.8462">14965 15577 0,'0'0'0,"0"0"16,0 0-16,0 0 0,0 0 0,-13-22 16,13 22-16,-16-14 15,16 14-15,-20-14 0,5 6 0,-2 0 16,-1 0-16,-2-1 15,-1 0-15,-3 2 0,-3 1 0,-9-3 16,-3 0 0,0 2-16,0 0 0,-11-1 15,2-2-15,-1 3 0,2 1 0,-14-2 16,-3-2-16,5 5 16,1 2-16,-10-1 0,0 2 15,3-1-15,2 1 0,-12-1 16,0 2-16,6-1 0,7 1 0,-5 4 15,0 2-15,5-1 0,5-2 0,-29 3 16,5 1-16,12 1 0,10 1 0,-1 0 16,1-1-16,2 0 0,3 0 15,3-3-15,1-1 16,5 2-16,3 0 0,1-3 0,0-1 16,4 1-16,0 3 0,4-5 15,4-5 1,3 0-16,4 1 0,-3 4 15,-3 4-15,16-5 0,1-2 0,2 1 16,2 2-16,1 0 16,2 0-16,0 2 0,2 1 15,1-1-15,0 2 0,4 2 16,3 1-16,3 0 0,3 1 16,-2-2-16,-2-1 0,-1 0 0</inkml:trace>
  <inkml:trace contextRef="#ctx0" brushRef="#br1" timeOffset="452397.4675">14752 17016 0,'0'0'0,"0"0"16,0 0-16,0 0 0,0 0 0,0 0 15,0 0-15,0 0 0,0 0 0,0 0 16,-29-1-16,29 1 16,0 0-16,-31 0 0,31 0 0,-27-2 0,13 0 0,-3 1 15,-3 0-15,-1 0 0,-2 0 16,0 0-16,0 0 0,-9-1 15,-1-1-15,0 1 0,0-1 16,-4 2 0,-2 0-16,-9-2 0,3-3 15,-2 1-15,-1-1 0,-2 2 16,1 1-16,-7 0 0,3-1 0,-3-1 16,-4 0-16,4 3 0,2 0 0,-8 1 15,2 0-15,1-1 0,-1-2 16,-2 1-16,3 2 0,5-2 15,3 0-15,1 3 0,1 2 16,3-2-16,3-2 0,1 2 16,0 0-16,2 0 0,3 2 0,4 0 15,3-1-15,0 0 0,1 0 16,0-1-16,0 0 0,8-1 16,3-1-16,-6-2 0,-1 0 15,5 1-15,6 1 0,3 0 16</inkml:trace>
  <inkml:trace contextRef="#ctx0" brushRef="#br1" timeOffset="471085.8013">13497 16744 0,'0'0'0,"0"0"16,0 0-16,0 0 0,25 3 15,-25-3-15,0 0 0,0 0 16</inkml:trace>
  <inkml:trace contextRef="#ctx0" brushRef="#br1" timeOffset="471756.771">13932 16922 0,'0'0'0,"0"0"16,0 0-16,0 0 0,0 0 0,0 0 16,0 0-16,0 0 0,0 0 15,0 0-15,0 0 0,0 0 16,0 0-16,0 0 0,0 0 15,0 0-15,-23-11 0,23 11 16,-27-5-16,27 5 0,-31-3 16,31 3-16,-35-4 0,15 3 0,-1-1 15,-1 0-15,0 1 0,0-1 16,0 2-16,-7 0 0,0-3 16,2 3-16,3 1 0,3 1 0,2 1 15,3 0-15,1-1 0,2 2 16,1 0-16,2-1 0,1-1 15,1 1 1,2 1-16,1 0 0,2 1 0,1 2 16,1 2-16,2 0 0,0 1 15,2 1-15,2 1 16,1 2-16,2 2 0,4 4 0,3 0 16,-1-1-16,0-1 0,-1-1 15,1-1-15,-2-1 0,-1-1 16,-1-1-16,0 0 0,0-1 0,-2-1 0,1-3 15,0-1-15,-1-2 0,-2 1 16,1-2-16,0-2 0,-1 0 16,1-1-16,-3 0 0,1-1 15,-1 0-15,2-2 0,-1 0 16,1-3-16,-2 0 0,0-1 16,1-1-1,0 0-15,0 0 0,-1-4 0,-1 0 16,1-3-16,-1 0 15,0-1-15,1 0 0,-1 0 0,0-5 16,1 2-16,-1 0 0,-1 0 16,0 2-16,1 0 0,-1 2 15,-1 2-15,0 1 0,0 1 16,0 2-16,0 1 0,0 1 0,0 0 0,-1 1 16,-1 0-16,0 1 0,0 0 15,0 2-15,0-1 0,0 0 16</inkml:trace>
  <inkml:trace contextRef="#ctx0" brushRef="#br1" timeOffset="499243.5455">27102 6358 0,'0'0'16,"0"0"-1,0 0-15,0 0 0,0 0 0,0 0 0,0 0 0,0 0 16,0 0-16,-6-18 0,6 18 16,0 0-16,0 0 0,0 0 15,0 0-15,18-14 0,-18 14 16,0 0 0,23-4-16,-23 4 0,0 0 15,29-1-15,-29 1 0,26-2 16,-11 1-16,0 1 0,2 1 15,-1 0-15,1-1 0,1 0 16,3 0-16,0 0 0,1 1 0,6-2 0,-1 0 16,1 0-16,1 1 0,1 0 15,2 0-15,0-1 0,0 0 0,10-1 16,1 1-16,-2 1 16,-1-1-16,2 0 0,1 1 15,-1-1-15,-1 0 0,10 0 16,1 2-16,-1-2 0,-1 0 0,10-3 15,-2 1-15,-3 1 16,-2 1-16,1-1 0,2 0 0,-6 0 0,-1 0 16,9-3-16,4 0 0,-7 0 0,-4 2 15,1 2-15,1 2 16,-2-1-16,0-3 0,1 1 16,1-1-16,-4 0 0,-2 2 0,23-1 15,-3 5-15,-29-2 16,-2 1-16,28-1 15,1-1-15,-25 0 0,-1 0 0,19-1 16,-2 0-16,-6 1 0,-5 0 16,1 0-16,2-1 0,-21 1 0,2 1 15,17 0-15,0 2 0,-21-1 16,1 1-16,6-1 0,5 0 16,-4 1-16,-2-2 0,3 0 15,3 0-15,-5 0 0,-2 2 16,1 0-16,2-2 0,0 0 15,0-1-15,0-1 0,0-2 16,-6 3-16,-2 3 0,2-2 16,1-1-16,-4 1 0,-1 1 0,1-3 15,3-2-15,-5 0 0,-3 3 16,-1-1 0,-1 0-16,-1 0 0,-3 0 0,0 0 15,1-1-15,-2 2 16,-1-1-16,-2 0 0,-2-1 15,0 1-15,-2 0 0,1 1 16,-2 0-16,-2 0 0,1 0 0,-3 0 16,2 0-16,-2 0 0,0 0 15,0 0-15,0 0 0,0 0 0,-2-3 0,-1 1 16,0 0-16,-2 2 16,-2-2-16,2 1 0,-1 0 0,2 1 15</inkml:trace>
  <inkml:trace contextRef="#ctx0" brushRef="#br1" timeOffset="501718.7077">29802 3539 0,'0'0'0,"0"0"16,0 0-16,0 0 0,0 0 15,0 0-15,0 0 0,0 0 16,0 0-16,0 0 0,0 0 15,0 0-15,0 0 0,0 0 16,9 21-16,-9-21 16,6 20-16,-6-20 0,6 27 15,-6-27-15,6 34 0,-3-15 16,-1 3-16,-1 0 0,0 1 16,-1 9-16,-1 2 0,-1 1 15,-2 1-15,0 2 0,-1 1 16,0 9-16,1-1 0,-1 2 0,1-1 15,-3 8-15,1-4 0,-2 0 0,0 0 16,1-2-16,1-2 0,-3 9 16,-1 1-16,1 0 0,2-1 15,0-2-15,1-2 0,0 3 16,-1-4-16,-1 1 0,2 4 16,-1-1-16,1-1 0,0-2 0,1-2 15,-2-1 1,0-2-16,-1 24 0,0-4 15,0-15-15,2-8 0,0-2 16,0 0-16,1 0 0,-2 1 0,2-6 16,0-2-16,2-17 0,0 1 15,-2 3-15,2 3 0,2-4 16,2-3-16,0 0 0,0 0 16,-2-5-16,-2 1 0,2-1 0,2 0 15,0-2-15,1-3 0,-1-2 16,-1-4-16,0-1 0,1 1 0,-1-3 15,0 0-15,0 0 0,-2 2 16,2-4-16,0-3 0,1-2 16,0 0-16,2-4 15,-1 0-15,0-3 0,0-1 0,2-2 0,0-3 16,0-2-16,1-2 0,0-1 16,1-2-16,0-7 0,1 0 0,0-1 15,0-1-15,1-2 16,0-2-16,0 1 0,0-2 15,1-7-15,-1 0 0,0 1 0,-2 2 16,1 0 0,-1 0-16,3-7 0,0 0 15,0 2-15,0 2 0,-2-1 16,1 0-16,-2 2 0,-2 1 16,0-6-16,0 0 0,-1 3 15,0 1-15,-1 3 0,-1 1 16,0 2-16,0 1 0,-1 1 0,0 2 15,0 1-15,1 0 0,0-2 0,0 1 16,0 2-16,0 0 0,-1 0 16,-1-1-16,2 3 0,3 2 0,-1 1 15,0 0-15,-2 5 0,-1 0 16,0 0-16,1-2 0,2 3 16,1 1-16,-1 0 0,0 1 15,-2 0 1,0 1-16,1 1 0,0 1 15,-1 3-15,0 1 0,-1 0 16,0-1-16,0 3 0,2-1 0,0 2 16,0 0-16,-1 4 0,0 0 15,0 1-15,0 2 0,0 0 16,1 2-16,-1 1 0,0 0 16,-1 3-16,0 0 0,0 0 0,3 4 15,-1-1-15,0 2 0,2 1 16,0 2-16,-1 0 0,0 2 0,-1 2 15,-1 3-15,0 3 0,-1 1 16,0 3-16,0 0 16,-2 2-16,0 3 0,-3 0 0,0 3 15,-1 1-15,0 3 0,-2 7 0,0 1 16,0 0-16,2 1 0,-1 7 16,1 0-16,0-4 0,1-3 0,-2 4 15,-1 3-15,1 0 0,-1-3 16,-4 7-16,-2 1 0,3-3 15,3 1-15,-1 0 0,0 0 16,-2 2 0,0-4-16,2 0 0,1 0 15,2-5-15,0-3 0,2 3 16,-1 2-16,2-5 0,0-2 0,-2 0 16,0 1-16,1-2 0,-1-2 15,1 1-15,-1-1 0,1-1 16,-1-4-16,-1-1 0,-1 0 15,0 0-15,-1-2 0,1-2 0,3-3 16,0-3-16,2 0 0,0-3 16,0 0-16,0-1 0,-1-3 0,1 0 15,0-3-15,1-3 0,1 0 16,0-3-16,0-1 0,0-1 16,0-1-16,0-1 0,0 0 15,0-2-15,1-4 16,-1 1-16,0-3 15,0-2-15,1-1 0,0-2 0,1-2 16,1-2-16,0 1 0,1-5 16,2-3-16,-1-1 0,1-2 15,1-2-15,-1-2 0,1-8 16,-2-1-16,1-1 0,0-2 16,0 0-16,-2 3 0,2-11 0,-1 0 15,1 0-15,0 0 0,1 0 0,0-1 16,0-6-16,1 3 0,1-2 15,2 0-15,-1 3 0,-1 3 16,4-8-16,2 0 0,-2 7 16,-4 3-16,0 0 0,-1 1 15,-1 4-15,-1 3 0,2-1 0,1 0 16,-3 1-16,1 2 0,0-2 0,-2 3 31,-2 0-31,-1 4 0,-1 3 16,2 1-16,-1 3 0,-1 3 0,-1 3 0,0 1 0,0 2 31,0 2-31,0 2 0,0-1 16,0 5-16,0 2 0,0 1 0,0 1 0,0 2 15,0 2-15,0 0 0,0 0 16,-1 3-16,2 5 0,-1 1 16,-1 1-16,1 2 0,-1 2 15,1 1-15,0 4 0,-2 1 16,-1 2-16,-1 3 0,1 2 15,-2 6-15,2 1 0,0 0 0,0 2 16,0 1-16,1 0 0,0 2 0,-1 2 16,-1 7-16,0-1 15,-2 5-15,1 4 0,-2-5 16,1-2-16,-2 6 0,-1-2 0,1 0 16,2-3-16,-6 8 0,-3-1 15,5-5-15,3-2 16,0-3-16,3 1 0,-3-3 15,-1-1-15,1-1 0,-1 0 16,2-3-16,2-1 0,0-4 16,-1-2-16,2 1 0,0 1 15,0-6-15,1-3 0,0-5 16,1-2-16,0-5 0,0 1 16,1-5-16,0-2 0,0 0 0,-1 0 0,1-8 15,0 0-15,0 0 0,0 0 16,0 0-16,0 0 0,0 0 15,-2-5-15,2-1 0,0 0 16,0-3-16,2-1 0,-1-8 16,0-6-16,0 5 0,0 3 15,0 3-15</inkml:trace>
  <inkml:trace contextRef="#ctx0" brushRef="#br1" timeOffset="502452.2773">30290 4789 0,'0'0'0,"0"0"16,0 0-16,0 0 0,0 26 0,0-26 16,-2 24-16,1-9 15,-1 1-15,-1 2 0,2 0 16,-1 3-16,0-1 0,-1 7 16,-1 2-16,1-3 0,0 0 15,-2-2-15,1 1 16,-1-1-16,0-2 15,-1 3-15,2-2 0,0-7 16,0-3-16,1-1 0,1-2 16,0-2-16,-1 1 0,1-4 15,1 0-15,0-2 0,0 1 0,1-4 16,0 0-16,2-1 0,-1-2 16,2-1-16,2-4 0,-1 0 0,1-1 0,0-2 15,2 0-15,1-1 0,-1-1 16,5-4-16,2 1 0,0 0 15,0 1-15,1 0 0,-1 1 16,0 2-16,0 2 0,-2-1 16,-1 0-16,0 2 0,-1 1 0,0 3 15,1 0 1,-2 2-16,0 1 0,0 1 16,1 2-16,-1 2 0,-1-1 15,-3 4-15,-1 2 0,0-2 16,-1-1-16,-2 3 0,-1 2 15,0 0-15,-1 1 0,-2 4 16,-2 1-16,1 1 0,0-1 0,-2 1 16,1-1-16,-1 0 0,2-3 0,-1 1 15,2 0-15,1-1 0,-1-2 16,1-1-16,1 0 0,0 0 16,0-3-16,1 0 0,0 0 15,0-4-15,0 1 0,1-1 16,0 0-16,1 0 0,3-2 0,0-1 15,1-1-15,2-2 0,0 2 0,3-1 32,3-1-32,-1-2 0,0-1 15,-1 2-15,-2 0 0,-1 0 0</inkml:trace>
  <inkml:trace contextRef="#ctx0" brushRef="#br1" timeOffset="503370.7699">27641 5660 0,'0'0'0,"0"0"0,0 0 16,0 0-16,0 0 0,0 0 16,0 0-16,-17-14 0,17 14 15,0 0-15,0 0 0,0 0 16,0 0-16,0 0 0,0 0 16,0 0-16,0 0 0,25 15 0,-25-15 15,16 16-15,-16-16 0,22 16 0,-22-16 16,27 22-16,-13-11 0,-1 0 15,-1 2-15,0 0 0,0 1 16,0 4-16,-1 3 16,0-3-16,-1 1 15,0 3-15,-2 1 0,0-1 0,-1 0 16,-2 0-16,0 0 0,-2-1 16,0 0-16,-1 1 0,0-1 15,-4 0-15,0-1 0,1 4 16,0-2-16,0-6 0,0-3 0,0-1 15,-1 0-15,-1 0 16,1-2-16,1-1 0,0-2 16,0-1-16,0 0 0,0-1 0,1-3 15,0 1-15,0-3 0,0 2 0,0-2 16,0 0-16,3-5 0,-2 3 16,-1 2-16,2-3 0</inkml:trace>
  <inkml:trace contextRef="#ctx0" brushRef="#br1" timeOffset="503802.9469">27982 5584 0,'0'0'0,"0"0"16,0 0-16,0 0 0,0 0 0,0 0 15,16 17-15,-16-17 16,0 0-16,25 24 0,-12-9 16,-1-2-16,1 1 15,0 1-15,0 1 0,0 1 16,-2 0-16,-2 3 0,0 2 15,3 5-15,1-3 0,-4 3 16,-1 0-16,-3-3 0,-3 1 16,-1 5-16,-1 0 0,-1-2 0,0-3 15,-3 0-15,0-1 16,-2-3-16,1 0 0,-2-3 0,0-2 0,0-3 16,2-1-16,0-4 0,1 0 15,0-3-15,2 0 0,1 0 16,1 1-16,2-3 0,2-5 15,2-1-15,4-2 0,-1-1 0,-2 2 16,-2 0-16</inkml:trace>
  <inkml:trace contextRef="#ctx0" brushRef="#br1" timeOffset="505676.9705">24621 2839 0,'0'0'0,"0"0"15,0 0-15,0 20 0,0-20 0,0 29 16,0-7-16,0 2 0,0 2 16,0 3-1,0 4-15,-1 8 0,1-1 0,-1 11 16,-1-1 0,0-3-16,-1-2 0,-1 6 0,-1-3 15,-1-4-15,0-2 0,-2-5 16,-2-2-16,1-6 0,2-4 15,1-2-15,0 0 0,1-5 0,0-4 16,2-3-16,0-3 0,2-3 0,-1-1 0,2-4 16,5-2-16,-2-3 15,0-2-15,3-5 0,3-4 16,0 0-16,-1 2 0,5-9 16,1-2-16,-1 0 0,-1 0 0,3 1 15,2 1-15,0 1 0,-1 2 16,0 0-16,-1 0 0,-2 3 0,0 1 15,0 3-15,1 3 0,-2 2 16,-1 3-16,0 4 0,0 2 16,-3 1-16,-1 2 0,-2 3 15,1 4-15,-3 0 0,0 1 0,-2 1 16,-1 3-16,-2 2 0,-1 0 16,-2 5-1,1 0-15,-3 3 0,0-2 16,0 1-16,2 1 0,0-2 15,3-2-15,4-2 0,5-3 16,-2-3-16,0-2 0,-2-3 0</inkml:trace>
  <inkml:trace contextRef="#ctx0" brushRef="#br1" timeOffset="506015.2708">25275 3456 0,'0'0'0,"0"0"16,0 0-1,0 0-15,0 0 0,0 0 0,-15-14 0,15 14 0,0 0 0,0 0 16,-31 4-16,31-4 0,-22 14 16,22-14-16,-26 22 15,14-9-15,0-1 0,1 3 16,0 1-16,-2 3 0,1-2 15,4 0-15,4 2 16,1-2-16,2-2 0,2-1 0,2-2 16,0 0-16,1-3 0,4 1 15,2-2-15,3-1 0,3-1 0,0-2 16,1 0-16,-1 0 0,1-2 16,0 1-16,3-1 0,-1-2 15,0 0-15,-4 0 0,-2 0 0,-2 0 31</inkml:trace>
  <inkml:trace contextRef="#ctx0" brushRef="#br1" timeOffset="506262.7715">25556 3279 0,'0'0'16,"0"0"-16,0 0 15,32-6-15,-11 4 0,-1 0 0,-1 1 0,8 1 16,3 2-16,-2-1 0,-4 1 0,-2 0 16,-1 0-16,-4-1 0,-2 0 0,-3-1 15</inkml:trace>
  <inkml:trace contextRef="#ctx0" brushRef="#br1" timeOffset="506447.4958">25516 3545 0,'0'0'0,"0"0"0,0 0 15,21-4-15,-21 4 0,25-3 0,-7 2 16,2-2-16,2 1 0,3 0 0,0 1 16,2 0-16,-3 0 0,-5-1 15</inkml:trace>
  <inkml:trace contextRef="#ctx0" brushRef="#br1" timeOffset="507165.1366">26296 2715 0,'0'0'0,"0"0"16,0 0-16,0 0 0,-10 30 0,10-30 15,-9 35-15,5-14 0,0 2 16,1 5-16,0 2 0,-2 8 0,1-2 0,1 1 16,-1-1-16,0 6 0,0-3 15,-2-1-15,1-1 0,-2-3 16,0-4-16,1-1 0,-2-4 15,1-1-15,1-4 0,0-4 16,1-3-16,0-2 0,2-2 16,1-2-1,1-1-15,0-2 0,1-2 0,0-2 16,-3-3 0,3-2-16,2 0 0,-1-1 0,1-2 15,0-2-15,0 0 0,2-1 16,0-1-16,1 1 15,2-1-15,1-1 0,1-1 0,-2 1 16,1 2-16,3 0 0,2 0 0,1 1 0,-2 1 0,1 1 16,0 1-16,0 2 0,1 1 15,0 2-15,0 3 0,1 0 16,-2 3-16,0 0 0,1 2 16,-2 0-16,0 2 0,-3 1 15,0 1-15,-1 0 0,-3 0 0,-2 1 31,-3 0-31,-1 0 0,-2 1 0,-2 0 16,-2 3-16,-2-2 16,0-1-16,-6 2 0,-2-2 15,-1-3-15,1-2 0,0 0 0,-1 0 16,2-1-16,0-1 0,2 0 16,-1-1-16,2 0 0,1-1 15,1-2-15,2-1 0,3-1 0,1-2 0,5 3 16,0 0-16,2 4 0,-2-4 15,3 1-15</inkml:trace>
  <inkml:trace contextRef="#ctx0" brushRef="#br1" timeOffset="507666.5314">27013 2987 0,'0'0'0,"0"0"0,0 0 16,0 0-16,0 0 0,-15-16 15,15 16-15,0 0 0,-23-9 0,23 9 16,-24-3-16,9 4 0,0 2 15,-3 0-15,0 2 16,-1 0-16,1 1 0,-2 1 0,3 2 0,1-2 16,4 0-16,2 1 0,3 0 15,1 1-15,3-1 0,3 0 16,3 2-16,3-3 0,1 0 0,6 0 16,3 1-16,-2 1 15,1 0-15,0 1 0,3-1 16,-1 1-16,1 0 15,-2 1-15,0 2 0,-2-4 16,-1 0-16,-3 3 0,-2 1 16,-2-1-16,-3-1 0,-4 3 15,-5 3-15,-2-2 0,-4 0 16,-1-1-16,-2 0 0,-1-2 0,2 1 16,-6 1-16,-1-1 0,1-4 15,3 0-15,1-3 0,2-3 0,2 0 16,3-3-16,2 2 0,2-2 15,1 0-15</inkml:trace>
  <inkml:trace contextRef="#ctx0" brushRef="#br1" timeOffset="508453.2735">27184 3110 0,'0'0'0,"0"0"16,0 0-16,0 0 0,0 0 0,-4 28 15,4-28-15,-5 27 0,5-27 0,-10 33 16,4-16-16,0 0 0,-1-1 16,-1-1-16,0 1 0,0 3 15,-1-4-15,1-1 0,1-2 16,2-2-16,1-2 0,0-2 0,2-1 15,0-3-15,0 1 0,2-3 16,-1-6-16,2 1 0,1-1 0,0-2 16,1 0-16,3-2 0,0 1 0,3-1 15,2 0-15,-1-1 0,0-1 16,3-3-16,2 0 16,-1 1-16,0 3 0,2 1 0,0 2 15,0 0-15,-2 2 0,0-1 31,1 0-31,-2 4 0,-1 0 0,-1 6 16,0 1-16,-1 1 0,-1 1 0,-1 2 16,-3 4-16,0-2 0,-2 1 15,-2 0-15,-1 0 16,0 1-16,-1-1 0,0 1 0,0-1 16,-2 0-16,1-1 0,0-1 15,1-1-15,0-2 0,0-2 0,0-1 16,1 0-16,0 0 0,0-3 0,0 0 15,-1-5-15,1 1 0,1-3 16,0-1-16,1 0 16,0-3-16,1 0 0,3-2 0,1-1 15,0 0-15,1 0 0,3-2 16,0-2 0,0 2-16,0 4 0,0-1 15,0 2-15,-1 1 0,-1 1 0,-1 2 16,-1 1-16,0 2 0,0 1 15,-2 2-15,2 1 0,-1 1 16,0 3-16,0 1 0,2 2 16,0 2-16,0 0 0,-2 1 15,0 2-15,-1-1 0,0 1 0,0 3 16,-1 1-16,-1-2 0,-1 0 0,-1-1 16,0-2-16,0 0 0,0-2 15,1 0-15,-1-2 0,-1-3 16,0 1-16,0-3 0,1 2 15,-1-4-15,-1 2 0,-3-4 16,0-3 0,1 0-16,-1 1 0,1 1 0</inkml:trace>
  <inkml:trace contextRef="#ctx0" brushRef="#br1" timeOffset="508622.7664">27480 2912 0,'0'0'0,"0"0"16,0 0-16,0 0 0,0 0 0,18 25 16,-18-25-16,7 20 0,-3-12 15,-1-1-15</inkml:trace>
  <inkml:trace contextRef="#ctx0" brushRef="#br1" timeOffset="509055.4839">28081 2785 0,'0'0'0,"0"0"16,0 0-16,-15 19 0,15-19 0,-14 27 15,5-7-15,-1 2 16,-1-1-16,-5 10 0,-3 2 15,1 1-15,2-2 0,-5 8 16,1-1 0,1-1-16,2-2 0,-5 4 0,0-2 15,2-5-15,2-4 0,3 0 16,1 0-16,2-4 0,0-1 0,1-2 16,2 0-16,2-2 15,0-3-15,3-4 0,0-3 16,2-4-16,0-1 0,1-2 15,1-3-15,2-1 0,0-3 0,4-6 0,1-5 16,2 1-16,2-3 0,-1 3 16,-2 2-16,-1 2 0</inkml:trace>
  <inkml:trace contextRef="#ctx0" brushRef="#br1" timeOffset="509403.3486">28041 2824 0,'0'0'0,"0"0"0,0 0 0,0 0 16,3 24-16,-3-24 16,0 30-16,0-30 0,3 37 0,-2-14 15,-1 3-15,0-1 16,0 2-16,-1 8 0,-2 1 15,1-2-15,-1 0 0,0 7 16,0 1-16,1-6 0,1-3 0,0-3 16,0 0-16,0-3 0,1-4 15,0-1-15,0 0 0,0-6 0,0-2 16,0-3-16,0-2 0,0-3 16,-1-1-16,-2-6 0,-1-3 15,-3-1-15,0 0 0,0 1 16,2 1-16,0-1 0</inkml:trace>
  <inkml:trace contextRef="#ctx0" brushRef="#br1" timeOffset="509541.1166">27818 3223 0,'0'0'16,"0"0"-16,0 0 0,0 0 0,21-20 15,-21 20-15,33-16 0,-12 10 16,1 1-16,6 0 0,3 1 15,6 2-15,0 0 0,-8 1 0,-3-1 16,-4 1-16</inkml:trace>
  <inkml:trace contextRef="#ctx0" brushRef="#br1" timeOffset="510374.7625">32185 5691 0,'0'0'16,"0"0"-16,0 0 0,0 0 16,0 0-16,0 0 0,0 0 0,0 0 15,0 0-15,0 0 0,0 0 16,25 11-16</inkml:trace>
  <inkml:trace contextRef="#ctx0" brushRef="#br1" timeOffset="511130.2391">31095 5599 0,'0'0'0,"0"0"16,0 0-16,0 0 0,0 0 0,0 0 16,0 0-16,0 0 0,0 0 15,0 0-15,0 0 0,-30 7 16,30-7-16,-19 13 0,19-13 15,-23 21-15,10-8 0,-1 1 16,-2 1-16,1 2 0,-1 1 16,0 0-16,-2 2 0,-3 4 0,1 1 15,3 1-15,1-2 0,3 1 0,2-1 16,2-1-16,0-1 0,2 3 16,0-2-16,3-2 0,0-2 15,2-4-15,1 1 0,1-2 16,0 0-16,1-1 0,0-1 15,2 0-15,0-1 0,1-1 0,1-3 0,-2 1 16,0-1-16,-1 0 0,2-2 16,-2 1-16,0-2 0,-1-2 15,-1-2-15,2 4 0,1-2 16,-1 0-16,0 0 0,-2-2 16,2 0-16,-2 0 0,3 0 15,-3 0-15</inkml:trace>
  <inkml:trace contextRef="#ctx0" brushRef="#br1" timeOffset="512015.5653">28459 2969 0,'0'0'0,"0"0"0,0 0 16,0 0-16,0 0 0,0 0 0,0 0 15,0 0-15,0 0 0,0 0 16,0 0-16,0 0 0,0 0 0,0 0 15,0 0-15,30 2 16,-30-2-16,31 7 0,-9-2 16,0-3-16,0 1 0,9 0 0,2-2 15,-2 0-15,-4 0 0,2-1 16,-1-1-16,-1 1 0,-2 0 0,3 0 16,-4 0-16,-6 1 0,-6 0 15,-2-1-15,-3 1 0,0-1 0</inkml:trace>
  <inkml:trace contextRef="#ctx0" brushRef="#br1" timeOffset="512233.561">28458 3284 0,'0'0'0,"0"0"0,0 0 0,0 0 0,0 0 0,30-3 15,-30 3-15,32-3 0,-13 0 16,6 0-16,2 0 0,2 0 16,0 0-1,9 2-15,1 0 0,-2-3 0,-2-2 0,2 0 16,-7 0-16,-6 2 0</inkml:trace>
  <inkml:trace contextRef="#ctx0" brushRef="#br1" timeOffset="512913.7706">29528 2942 0,'0'0'0,"0"0"16,0 0-16,0 0 0,-2-25 0,2 25 15,-3-21-15,1 9 16,-1 1-16,-1-2 0,0 3 16,-2-1-16,1 0 0,-3 0 0,-1 3 15,-1 0-15,0 2 0,-2 1 0,-3 3 16,0-1-16,1 3 0,-6 3 16,0 3-16,0 2 0,1 2 15,-1 3-15,-1 4 0,1 1 16,1 2-16,-2 7 0,4 1 15,2 0-15,3-3 16,2 1-16,3 1 0,1-2 16,2-2-16,1 0 0,3 1 15,1-4-15,2-2 0,2-3 16,3-1-16,1-3 0,1 0 0,3-2 16,2-2-16,1-5 15,-1-1-15,2-6 0,1-2 16,1-2-16,0-1 0,1-4 0,1 0 0,-3-1 15,0 1-15,0-4 0,1-2 16,-3 1-16,-2 1 0,0 0 16,-2-1-16,0 0 0,0 0 0,-4 2 15,-4 2-15,1 1 0,-1 1 16,-1 1-16,1 1 16,-2 2-16,-1 1 0,0 3 15,0 2-15,0 0 16,-1 1-16,0 2 0,-4 2 15,-1 2-15,1 2 0,0 1 16,-1 3-16,2-2 0,1 2 0,-2 4 16,1 1-16,1-2 0,1-1 15,0 3-15,-1 0 16,2-1-16,2-2 0,0 0 0,2 0 0,1 1 16,0-2-16,4 0 0,4 0 15,-1-1-15,0-2 0,1-2 16,-1-4-16,-2 0 0,-2-1 0,-1 2 15</inkml:trace>
  <inkml:trace contextRef="#ctx0" brushRef="#br1" timeOffset="513368.3944">30009 2668 0,'0'0'0,"0"0"16,0 0-16,0 0 0,0 0 0,-21-8 15,21 8-15,0 0 0,-32 0 16,17 3-16,-1 0 0,0 1 16,-1 1-16,2 1 0,1 0 15,2 2-15,1-1 16,3 1-16,0 1 0,1 0 0,3 1 0,0 0 15,3 1-15,4-1 0,1-1 0,1 2 16,3 0-16,0 0 0,1 0 16,3 2-16,1 2 0,-1-2 15,0 1-15,-1-1 0,-1 0 16,-1 2-16,0-1 0,-2 1 16,-2 0-1,-2-2-15,0-1 0,-5 1 16,-2 1-16,-4 1 0,-2 0 0,-3-2 15,-2 0-15,-1-2 0,1 0 16,-1-1-16,2-2 0,-1-1 16,0-4-16,1 0 0,0-2 15,3-1-15,4-3 0,4-4 16,3-5-16,0 1 0,0 2 0,0 2 16</inkml:trace>
  <inkml:trace contextRef="#ctx0" brushRef="#br1" timeOffset="514101.1418">30172 2773 0,'0'0'0,"0"0"0,0 0 16,0 0-16,0 0 0,3 27 0,-3-27 15,-1 24-15,1-24 0,-4 31 16,-2-15-16,2 1 0,0 0 15,-1-2-15,0 1 0,0-2 16,0-1-16,0-1 0,1-2 0,0-1 0,0 0 16,1-2-16,1-1 15,0-1-15,0-3 0,2-2 0,0 0 16,0-3-16,3 0 0,0-3 16,1-4-16,2 0 0,0-1 15,3-2-15,2 0 0,0 1 16,0 0-16,3-5 0,-1 0 0,-1 1 0,-1 2 15,0 1-15,-1 2 16,-1 1-16,0 2 0,-1 1 0,1 3 16,-1 1-16,-3-1 0,0 4 15,0 1-15,0 2 0,-1 0 16,1 3-16,-1 3 0,-1 1 16,0 1-16,-2 0 15,0 3-15,-1-1 0,-1-1 16,0 5-16,-2-2 0,1-1 15,0-2-15,0 0 0,-1-3 16,2 0-16,0-2 0,0-2 16,0-1-16,1-1 0,0 0 15,0-3-15,1 3 0,-1-3 16,2-5-16,2 0 0,1-2 0,2-1 0,1-2 16,0-1-16,2-1 0,0 0 15,0-2-15,-1 1 0,0 0 16,2-3-16,0 1 0,0 2 15,0 0-15,-1 3 0,-1 2 16,-1 0-16,0 2 0,0 2 16,1 2-16,-4 2 15,0 2-15,-1 0 0,0 0 16,1 3-16,-1 1 0,1 1 16,-1 2-16,0 2 0,0 1 15,0 0-15,1 0 0,-2-1 16,0 0-16,-1 0 0,1 0 15,-2-1-15,0-1 0,0-2 16,0 0-16,1-1 0,0-1 0,0 0 0,-2-2 16,0-3-16,-2 2 0,-1-4 15,-2-1-15,0 0 0,1 1 16,0-1-16</inkml:trace>
  <inkml:trace contextRef="#ctx0" brushRef="#br1" timeOffset="514254.6647">30502 2478 0,'0'0'15,"0"0"-15,0 0 0,0 0 16,0 0-16,0 0 0,0 0 0,0 0 31,17 27-31,-17-27 0,0 0 16,15 21-16</inkml:trace>
  <inkml:trace contextRef="#ctx0" brushRef="#br1" timeOffset="514601.6617">30836 2517 0,'0'0'0,"0"0"0,0 0 0,0 0 15,0 0-15,0 0 0,0 0 16,0 0-16,-2 25 16,2-25-16,-8 31 15,2-13-15,0 1 0,-1 1 16,1 5-16,-1-1 0,0 2 0,-1 8 16,-2 1-16,0 0 0,0-2 15,-1 5-15,0-2 0,1-5 0,0-3 16,1-2-16,0 0 0,3-5 15,1-3-15,2-4 0,1-2 16,-1-3-16,1-1 0,1-4 16,0 1-16,1-3 0,0-2 0,3-2 15,1-3-15,-1 1 0,-1 1 16,0 0-16</inkml:trace>
  <inkml:trace contextRef="#ctx0" brushRef="#br1" timeOffset="515156.2461">30794 2481 0,'0'0'0,"0"0"15,0 0-15,0 0 0,0 0 16,24-10-16,-24 10 0,24 0 16,-24 0-16,26 3 15,-13 0-15,1 2 0,1 4 16,-1-1-16,0 2 15,-1 2-15,-2 1 0,-4 2 0,0 0 16,-3 4-16,-3-2 0,-4 0 16,-4 1-16,0 0 0,-3 0 15,-3 0-15,-4-1 0,-1 0 16,0-3-16,-1 1 0,0-2 0,-2 0 16,1-2-16,4 0 0,2-1 15,0-3-15,2-1 0,4-1 0,3-2 16,-1 0-16,1 0 0,2-1 15,0-1-15,3-1 0,0-3 16,3 1-16,1-1 0,2 1 16,1-1-1,3-1-15,2 2 0,2 0 16,1 0-16,4-1 0,-1 0 0,2 2 16,0 0-16,-2 1 0,-1 2 15,1 3-15,0 0 0,-2 2 16,0 3-16,-3 1 0,-2 2 15,-2 2-15,-2-1 0,-1 1 16,-2-1-16,-4 1 0,-4 0 0,-4 0 0,-2-2 16,-2 0-16,-1-1 0,-1-1 15,-2-1-15,-3 0 0,0-2 16,-1-1-16,0 0 0,-4-2 16,1 0-16,-1-3 0,2-1 0,0 0 15,1 0-15,0 1 0,2-1 16,1-2-1,0-1-15,7 1 0,1 0 16,3 0-16</inkml:trace>
  <inkml:trace contextRef="#ctx0" brushRef="#br1" timeOffset="522218.2511">29861 3858 0,'0'0'0,"0"0"0,0 0 16,0 0-16,0 0 0,-12 24 0,7-13 16,-2 0-16,0 1 0,0 3 15,-1 4-15,0-1 0,1 3 0,-6 8 16,-1 3-16,1 0 0,2 0 15,-2 10-15,-1 2 0,2-1 16,1-1-16,-1 11 16,0 2-1,2-5-15,2-4 0,1 6 0,-1 3 16,1 8-16,2-6 0,-2 0 16,-1-3-16,1-3 0,-2-5 0,-2 14 15,-1 2-15,3-8 0,1-7 16,4 23-16,4-4 0,0-26 15,0 0-15,-1 22 0,-2-3 16,0-11-16,0-7 0,3 5 0,2 4 16,-1-9-16,-1-4 0,0 1 15,0 1-15,-2-6 0,-1-4 16,-1-10-16,1 7 0,0-2 0,-1-3 16,2 2-16,1 1 0,1-2 15,0-1-15,-1-1 0,0 0 16,-1-6-1,0 0-15,0-1 0,1 0 16,0-1-16,0-2 0,0-1 16,1-3-16,0 1 0,0-2 0,0-2 15,0 0-15,0-3 0,0 3 16,0-3-16,-2 3 16,2-3-16,0 0 0,0 0 0,0 0 15,0 0-15,0 0 0,0 0 0,0 0 16,0-4-16,0 4 0,1-4 15,-1 1-15,0-1 0,1 1 0,-1 0 16,0 0-16,0 1 0,0 0 16,0-2-16,-1 2 0,0-1 15,1 1-15,0-1 0,-1 1 16,1 0-16,0-1 0,0 1 0,0 2 16,0-3-16,0 3 0,0 0 15,0-2-15,0 2 0,0-4 0,0 4 31,0 0-31,0 0 0,0 0 0,0 0 0,0 0 16,0 0-16,0-5 0,0 5 0,0 0 16,0 0-16,0 0 15,0 0-15,0 0 16,0 0-16,1-6 0,-1 6 16,0 0-16,0 0 0,0 0 0,0 0 15,0 0-15,0 0 0,0 0 16,0 0-16,0 0 0,0 0 15,0 0-15,0 0 0,1-7 16,-1 7-16,0 0 0,0 0 0,0 0 0,0 0 16,0 0-1,-5-2-15,5 2 0,0 0 0</inkml:trace>
  <inkml:trace contextRef="#ctx0" brushRef="#br1" timeOffset="522647.0031">29555 5559 0,'0'0'0,"0"0"15,0 0-15,0 0 0,0 0 16,0 0-16,0 0 0,0 0 0</inkml:trace>
  <inkml:trace contextRef="#ctx0" brushRef="#br1" timeOffset="529994.5421">26309 3797 0,'0'0'0,"0"0"0,0 0 15,0 0-15,0 0 0,0 0 16,32 0-16,-32 0 0,23-1 0,-23 1 16,33-1-16,-14-2 0,0 1 15,4 1-15,3 0 16,2-2-16,1 0 16,13 0-16,5-3 0,-2 2 15,-1-1-15,17 3 16,5 2-16,8-2 0,-6-1 0,16-3 15,1-3-15,-8 2 0,-5 2 0,17-4 16,5 0-16,-10 2 16,-7 2-16,46-1 0,-2 3 15,-17-4-15,-12 0 0,7-2 0,6 0 0,-15 5 16,-10 4-16,12-3 0,7-2 16,-7-1-16,-6-4 15,14 5-15,10 0 0,-19-1 16,-13-1-16,-2 1 0,0 0 0,1 1 15,2 0-15,-1 0 0,0 1 16,-4-5-16,-2-3 0,0 2 0,3 1 16,-5 2-16,-3 2 0,-2 2 15,0-1-15,-3 0 0,-4 3 0,-3 0 16,-1 0-16,-5 2 0,-3 0 16,-3-2-16,-1 0 0,-4 0 15,-2 0-15,-5-1 0,-2 0 16,-3-1-16,-1 0 15,-4 2-15,-3 1 16,-4 2-16,-2 2 0,-3-3 16,-3-3-16,-6 2 0,0 0 0,0 0 15,-1 3-15,-3-4 0,-1-1 16,-7 2-16,-6 3 0,-4 2 16,-3 1-16,5-1 0,4-2 15,4 0-15</inkml:trace>
  <inkml:trace contextRef="#ctx0" brushRef="#br1" timeOffset="530674.3132">26355 4091 0,'0'0'0,"0"0"16,0 0-16,0 0 0,0 0 0,0 0 15,0 0-15,0 0 16,34-6-16,-34 6 0,39-5 0,-16 0 16,2-3-16,4 0 0,7-1 15,11-2-15,2 1 0,17 0 16,5 2-16,-2 0 0,-4 1 0,21-2 16,5-1-16,7-1 0,-8 1 15,18-1-15,2 1 16,26 0-16,-23 2 0,5 0 15,2-3-15,-15 4 16,-10 1-16,11-6 0,6-4 16,-12 6-16,-8 2 0,13 1 15,8 0-15,-15 1 0,-9 2 0,13 3 16,11 4-16,-15-6 0,-10-2 16,13 1-16,9 1 0,-14 1 15,-10 1-15,6 1 0,4 1 0,-15-1 16,-8-2-16,5 1 0,5-1 15,-15 0-15,-9 1 0,2 4 16,1 1-16,-9-4 0,-6-2 0,-1 1 16,-1 1-16,-9-3 0,-5 1 15,-2-4-15,-1-2 16,-6 2-16,-3 5 0,-5-5 16,-4-1-16,-3 3 0,-2 1 15,-3 4-15,-2 3 16,-1-1-16,0 1 0,-4 0 15,-1-1-15,-1-2 0,-1-1 0,2-1 16,1 1-16,2 0 0</inkml:trace>
  <inkml:trace contextRef="#ctx0" brushRef="#br1" timeOffset="541208.6995">5718 15015 0,'0'0'16,"0"0"-16,0 0 0,0 0 15,0 0-15,0 0 0,21-6 16,-21 6-16,0 0 0,0 0 16,0 0-16,0 0 0,0 0 0,0 0 0,-18-14 15,18 14-15,-39-7 0,15 3 16,-4 0-16,0 0 0,-2-1 16,-14-2-16,-6-1 0,-7-1 15,3 2-15,-5 0 0,-1 1 16,-10-3-16,5 1 0,-13 0 15,-3 1-15,10 2 0,6 1 0,-6 0 0,-2 1 16,-6-1-16,7 1 0,-31-2 16,7 0-16,2 1 0,3 0 15,3 2-15,5 1 0,22-1 16,15 0-16,-2-2 0,0-3 16,4 5-16,3 4 0,6-5 15,4-1 1,8-1-16,5 2 0,8 1 0,6 2 15,1 0-15,3 0 0,4 0 16,-1-5-16,6 1 0,3 1 16,9-4-16,9-3 0,-10 4 0,-5 1 15,-3 1-15</inkml:trace>
  <inkml:trace contextRef="#ctx0" brushRef="#br1" timeOffset="541647.9013">5439 15312 0,'0'0'0,"0"0"16,0 0-16,-31 0 0,16 0 16,-6-1-16,-5 0 0,-12-1 0,-1-1 15,-8-1-15,-5 0 0,-9-3 0,1 0 16,-16-1-16,-3 2 16,-2-2-16,1-1 0,-13 2 15,4 2-15,12 3 0,9 3 0,-21-1 16,-1-1-16,17-3 0,12-2 15,7 4 1,4 3-16,7-2 0,6 0 16,6 0-16,3 2 0,6-3 15,4-3-15,11 4 0,0 2 0,-1-3 16,0 0-16,3 1 0,5 1 16,-1-1-16,1 1 0,0 0 15,0 0-15,0-3 16,0-4-16,1 2 0,1 1 0,-2 0 0</inkml:trace>
  <inkml:trace contextRef="#ctx0" brushRef="#br2" timeOffset="562093.3921">21241 9138 0,'0'0'15,"0"0"-15,0 0 0,0 0 16,0 0-16,0 0 0,0 0 0,0 0 0,0 0 0,0 0 16,0 0-16,0 0 0,0 0 15,0 0-15,0 0 16,0 0-16,24-3 0,-24 3 16,0 0-16,0 0 0,0 0 0,27 4 15,-27-4-15,0 0 0,0 0 16,22 5-1,-22-5-15,0 0 0,0 0 0,24 4 16,-24-4-16,13 2 0,-5-1 16,0-1-16,-1 2 15,2-2-15,1 1 0,1 1 16,1-1-16,2-1 0,-1 0 0,0 0 16,0 0-16,2 0 0,1 0 15,2 0-15,1 0 0,-1 0 0,1-1 0,0 0 16,0 0-16,5 0 0,-1-1 15,2 1-15,1 1 16,-2-1-16,0-1 0,-1 1 16,2 0-16,-1 0 0,1 1 0,-1-1 15,1 0-15,-2-2 0,0 0 16,1 2-16,0 1 0,2-2 0,-1 2 0,4 0 16,-4 0-16,1 2 0,-1-1 15,0-2-15,1-1 0,-2 2 16,-1 0-16,0-1 15,0 1-15,1 0 0,-1 1 0,0 1 16,0-4-16,-1 2 0,0-1 16,-1 1-1,-1-1-15,2 0 0,1 0 0,0 0 16,1-1-16,-1 1 0,-4 0 16,2-1-16,1 2 15,0 0-15,0 3 0,1-3 0,-1-1 16,-3 1-16,0 0 0,1-2 15,0 1-15,1 1 0,0 0 16,0 0-16,0-1 0,-3 1 0,-1-1 0,-1 1 16,1 1-16,-4-1 0,0-1 15,0 1-15,-2 0 0,0 0 16,0 0-16,0 0 0,0 0 16,-1 1-16,-2 0 0,0 2 15,-1-2-15,-3-1 0,-1-1 16,0 1-1,-1 1-15,0-1 0,0-1 0,-2 1 16,2-2-16,-2 2 0,3 2 16,-3-2-16,2 1 0,-2-1 15,0 0-15,-1 2 0,-5 2 16,2-2-16,-1 2 0,2-2 0</inkml:trace>
  <inkml:trace contextRef="#ctx0" brushRef="#br2" timeOffset="568036.594">25961 10582 0,'0'0'16,"0"0"-16,0 0 0,0 0 0,0 0 0,0 0 16,0 0-16,0 0 15,0 0-15,0 0 0,0 0 16,31-3-16,-31 3 0,22-3 0,-22 3 15,29-2-15,-13 0 0,3 1 16,3-1-16,0 1 0,0-1 0,4 1 16,4 1-16,7 0 0,-1 1 15,3 0-15,4-1 16,6 0-16,-3-2 0,4 1 0,4-1 16,-2 1-1,-3 0-15,15 0 0,3-1 16,-7 2-16,-6 1 0,17 0 0,2-2 0,-5 1 0,-5-1 0,14 1 15,2 1-15,-11 2 16,-8 2-16,35 0 0,-1-1 16,-14-1-16,-11-1 0,5 1 15,2-3-15,-8 3 16,-7 3-16,6-3 0,2-1 16,-11 0-16,-8-1 0,8-2 15,5-2-15,-8 2 0,-6 2 0,3-3 16,1-2-16,-10 2 0,-7 1 15,3 0-15,1 0 16,-5-4-16,-6-2 0,1 4 0,0 3 16,-8-1-16,-4 1 0,-8-1 0,-4 0 15,-4 3-15,1 2 0,-3-4 16,1-4 0,-1 4-16,1 3 0,-1 0 15,0-3-15,0 0 0,-2-1 0,-1-2 16,0-1-16,0 1 15,-2-1-15,2 2 0,0-1 0,0 2 16</inkml:trace>
  <inkml:trace contextRef="#ctx0" brushRef="#br2" timeOffset="569344.2305">25258 9040 0,'0'0'0,"0"0"0,0 0 0,0 0 0,0 0 0,0 0 16,0 0 0,0 0-16,0 0 0,0 0 0,0 0 15,0 0-15,0 0 0,0 0 16,0 0-16,0 0 0,0 0 15,0 0-15,0 0 16,0 0-16,26 3 0,-26-3 0,0 0 16,23 7-16,-23-7 0,0 0 15,32 1-15,-32-1 0,22 2 16,-9-2-16,2 0 0,-1-1 16,0 0-16,2 0 0,1 0 15,2 1-15,0-2 0,0 1 0,-1-3 16,2 3-16,1 1 0,6-2 0,-1-1 15,-1 1-15,1 1 0,-2 0 16,-1-1-16,0 0 0,0 0 16,2 0-1,-1 1-15,-2 0 0,-1-2 16,0 1-16,0 0 0,-1 1 0,-2 0 16,1 0-16,0 0 15,-3 0-15,-1 2 0,-2-1 0,-2-1 16,0 1-16,0 0 0,-2 0 15,0 0-15,-2 0 0,0-2 16,0 2-16,-1 0 0,-1 0 16,-2 0-16,0-1 0,-1 1 15,1 0-15,-3 0 0,2 1 16,-2-1-16,0 0 0,0 0 16,0 0-16</inkml:trace>
  <inkml:trace contextRef="#ctx0" brushRef="#br2" timeOffset="570032.0082">25212 9186 0,'0'0'0,"0"0"0,0 0 0,0 0 16,0 0-16,0 0 0,0 0 16,0 0-16,0 0 0,0 0 15,27-3-15,-27 3 0,0 0 0,0 0 16,31-2-16,-31 2 0,22 0 16,-22 0-1,27 0-15,-13-2 0,0 2 0,0 0 16,3-1-16,0 1 15,2 0-15,1 1 0,0-1 16,-1 0-16,1 0 0,7 0 16,0 2-16,0-2 0,-2 0 15,0 0-15,0 0 0,-1-2 16,-1 1-16,3 0 0,1-1 0,-2 2 0,0 2 16,-2-1-16,0-2 0,0 2 15,0-1-15,6 1 0,0 1 16,-4-1-16,-3-2 0,0 1 15,-1 0-15,-2 1 0,-2 1 0,1-1 16,-1-2-16,-5 0 0,-1-1 16,-1-1-1,-2 2-15,0 0 0,0 1 16,-1-1-16,-2 0 0,-1 2 16,0 2-16,-1-3 0,-1-1 15,-2 1-15,0 0 0,-1-2 0,-4 1 16,0-1-16,1 1 0,1 0 15</inkml:trace>
  <inkml:trace contextRef="#ctx0" brushRef="#br2" timeOffset="571206.5221">24294 7796 0,'0'0'0,"0"0"15,0 0-15,0 0 0,0 0 0,0 0 0,-15-19 16,15 19-16,0 0 15,0 0-15,-19-19 0,19 19 16,0 0-16,-22-20 0,13 14 16,-1 2-16,-1 0 0,1 1 0,-1 1 15,0 0-15,-1 0 0,-3 1 16,0 1-16,-2 0 0,0 1 0,0 1 16,1 0-16,0-1 0,1 0 15,-1 0-15,1 1 0,1 0 16,0 1-16,2-1 0,1-1 15,1 0-15,2 1 0,0-1 0,1 0 16,3 0-16,0 0 0,4-1 16,-1 4-1,1-4-15,4 4 0,0-3 16,2 1-16,1 2 0,1 2 0,1-2 16,1-3-16,3 4 15,2 2-15,1-1 0,-1 1 16,1-1-16,-2 1 0,4 1 0,-1 2 15,0-3-15,-2 1 0,0 1 16,-2 0-16,-2 0 0,-1 0 0,-1-2 16,-2 0-16,-1 0 0,-3 1 0,-2-3 15,-2-1-15,0 1 0,-1 2 16,-3 1-16,0 0 0,-2 0 16,1-1-16,-3 1 0,-1 2 15,-1-2-15,-1-1 0,-1 0 16,-1-1-1,-3 2-15,0-1 0,2 0 16,0 0-16,2-2 0,2 0 0,1-3 16,1 1-16,3-6 0,1-1 15,2 1-15,1 1 0,0-1 16</inkml:trace>
  <inkml:trace contextRef="#ctx0" brushRef="#br2" timeOffset="571993.11">24440 7733 0,'0'0'0,"0"0"16,0 0-16,0 0 0,0 0 15,0 0-15,0 25 0,0-25 16,0 0-16,0 26 0,0-26 15,-2 29-15,1-15 0,-1-2 16,-1 1-16,-2-1 0,1-1 0,-1 2 16,0-1-16,-1-2 0,1 1 15,-1-2-15,1-2 0,0-1 0,2 0 16,0-1-16,0-1 16,1-2-16,2-2 0,0 0 0,4-3 15,-1-1-15,0-1 0,2-1 16,1-2-16,1 1 0,0-3 0,-2-1 15,1-2-15,-1 2 0,1 1 16,0-1-16,2 1 0,0 0 0,-2 1 16,2-1-16,0 3 0,-2-1 15,2 3-15,0-1 0,1 3 16,-1-1-16,1 2 0,0 1 16,0 0-16,-1 3 0,-1 1 0,0 2 15,-2 0-15,1 0 0,-2 0 16,1 2-1,-2 1-15,-1 1 0,0-2 16,0 2-16,-1-1 0,0 1 0,-1-1 16,0 1-16,0-2 0,0-2 15,0-1-15,0 0 0,0 2 16,0-2-16,0 0 0,0-2 16,0-2-16,0 0 0,0 0 15,0 0-15,0 0 0,1-5 0,0-1 16,1-1-16,0-1 0,2 0 15,-1 0-15,3-2 0,0 0 16,0-1-16,-1 1 0,3 0 16,1 0-16,-2 1 0,1 1 0,0 0 15,0-1-15,-2 2 0,1 1 16,-1 1 0,2 0-16,-1 3 0,-1 0 15,0 1-15,-1 0 0,1 2 16,-2 0-16,2 2 0,-1-1 15,0 2-15,-1 0 0,-1 2 16,1 0-16,-1 1 0,-1 0 0,0 1 16,1 0-16,-2 1 0,0-2 15,0 0-15,0 0 0,0-1 0,0 0 16,-1 1-16,0-3 0,0 1 16,0-1-16,0 0 0,0-2 0,0 1 15</inkml:trace>
  <inkml:trace contextRef="#ctx0" brushRef="#br2" timeOffset="572223.2125">24634 7462 0,'0'0'16,"0"0"-16,0 0 0,0 0 0,0 0 16,4 28-16,-4-28 15,5 23-15,-5-23 0,9 26 16,-2-10-16,-1-3 0,0-2 0,-2-1 16</inkml:trace>
  <inkml:trace contextRef="#ctx0" brushRef="#br2" timeOffset="572694.7294">25253 7451 0,'0'0'16,"0"0"-16,0 0 0,0 0 0,0 0 16,0 0-16,0 0 15,0 0-15,-21 3 0,21-3 0,0 0 16,-24 20-16,24-20 0,-20 25 0,9-9 15,0 2-15,0 2 0,-1 1 32,-2 3-32,-2 6 0,1-1 0,2 2 15,5 0-15,-1-1 0,1-2 16,0 6-16,3 0 16,3-5-16,2-1 0,2-1 15,1 1-15,2-6 0,0-1 0,2-1 16,0-1-16,1-2 0,0-2 0,2-1 15,1 1-15,2-2 0,2-2 0,1-2 16,0-1-16,0-3 16,-1-1-16,-3-1 0,-2 0 0,-2-1 15</inkml:trace>
  <inkml:trace contextRef="#ctx0" brushRef="#br2" timeOffset="573042.5277">25588 7585 0,'0'0'16,"0"0"0,0 0-16,0 0 0,0 0 0,0 0 15,0 0-15,0 0 0,0 0 0,0 0 16,0 0-16,-20 23 15,20-23-15,-20 24 0,20-24 16,-26 32-16,13-14 0,0 4 16,-2 4-16,-5 4 0,0-2 0,1 0 15,0 0-15,2-2 0,2-1 0,-3 3 16,1-3-16,2-4 0,3-3 16,3-2-16,3-1 0,0-2 15,2-4-15,1-3 0,0-1 16,3-5-16,5 0 0,-3-1 15,0 1-15,0-1 0</inkml:trace>
  <inkml:trace contextRef="#ctx0" brushRef="#br2" timeOffset="573381.2397">25599 7582 0,'0'0'15,"0"0"-15,0 0 0,0 0 0,0 0 0,0 0 16,0 0-16,0 0 0,0 0 16,0 0-16,0 0 0,22 12 15,-22-12-15,12 17 0,-12-17 16,10 25-16,-10-25 0,9 29 16,-3-9-16,-2-1 0,-1 1 0,1-1 15,-2 3-15,0 5 0,0-3 0,0 0 16,0 0-16,-2-2 0,-2-2 15,1-2-15,0 0 0,0-1 16,1-1-16,-1-2 0,-1 0 16,0-2-16,-1-2 0,1-2 15,0-1-15,-1 0 0,-1-1 16,0-3-16,-2 1 16,2-4-16,0 1 0,0-1 15,1 0-15,0 0 0</inkml:trace>
  <inkml:trace contextRef="#ctx0" brushRef="#br2" timeOffset="573597.6202">25475 7852 0,'0'0'0,"0"0"0,0 0 16,0 0-16,0 0 0,0 0 0,32-3 15,-32 3-15,0 0 0,34-4 16,-34 4 0,29-2-16,-12 0 0,1 0 15,0 0-15,-1 1 0,-2 1 16,-1 0-16,-2 0 0,-1 0 0</inkml:trace>
  <inkml:trace contextRef="#ctx0" brushRef="#br2" timeOffset="573851.8066">25888 7783 0,'0'0'0,"0"0"15,0 0-15,0 0 0,0 0 0,0 0 16,0 0-16,0 0 0,29 12 16,-29-12-16,24 1 0,-24-1 15,29-3-15,-14 2 16,2 1-16,-2 0 15,-1-3-15,1 3 0,0 0 16,-1-1-16,1-1 0,-1 1 16,0-1-16,-1 2 0,-2-1 0,0 1 15,-1 1-15,-2 1 0,0-1 16,-1 0-16,-2 0 0,0 0 16</inkml:trace>
  <inkml:trace contextRef="#ctx0" brushRef="#br2" timeOffset="574168.5731">25996 7671 0,'0'0'0,"0"0"15,0 0-15,0 0 0,0 0 0,0 0 31,0 0-31,0 0 0,-1 20 0,1-20 16,0 0-16,-1 26 0,1-26 16,-1 20-16,1-20 0,0 26 15,0-12-15,0 2 0,0-1 0,0 1 16,0 1-16,0 0 0,0 0 16,0 0-16,-1-2 0,0 3 15,1 0-15,2-2 0,1 0 0,1-4 16,2-1-16,-2-5 0,0 1 15,-1-1-15</inkml:trace>
  <inkml:trace contextRef="#ctx0" brushRef="#br2" timeOffset="574685.0931">26699 7673 0,'0'0'0,"0"0"0,0 0 0,0 0 0,0 0 15,0 0-15,-11-18 0,11 18 16,0 0-16,-16-13 0,16 13 15,0 0-15,-23-13 0,14 11 16,-1-1-16,0 2 0,0 0 0,-1 1 16,0 2-16,-1 1 15,-1-1-15,-2 2 16,1 1-16,1-1 0,0 1 16,-1 2-16,1 2 0,1 0 0,0 2 15,-2 3-15,0 2 0,3 0 16,1 0-16,2 0 0,1 2 15,3-1-15,1-2 0,2 1 16,1 1-16,1-3 0,3 0 0,1-2 16,2-1-16,0 0 0,1-3 15,1 0-15,0 1 16,1-2-16,1 1 0,1-4 0,1-1 16,-1 1-16,-1-2 0,1-1 15,2-1-15,-1 1 0,0-1 0,3 0 16,1-1-16,0-1 15,-2 1-15,-2-5 0,-2-2 0,-2 1 0,-1 2 0,-1 1 16</inkml:trace>
  <inkml:trace contextRef="#ctx0" brushRef="#br2" timeOffset="575070.7701">26870 7470 0,'0'0'16,"0"0"-16,0 0 0,0 0 0,0 0 16,0 0-16,20 19 0,-20-19 0,0 0 15,25 25-15,-13-11 0,0-2 16,0 1-16,-1 2 0,0 2 15,-1 1-15,-1 0 0,2 6 16,-1 1-16,-2 0 0,-1-2 16,-3 2-16,-1 1 0,-2-2 15,0-4-15,-1 1 16,-1 0-16,-2-1 0,0 1 16,-2-2-16,-3 1 0,-1-1 15,-1-2-15,-1 0 0,0-2 16,0-1-16,1 1 0,-1 0 15,0 0-15,3-5 0,1-3 0,0 0 16,2-1-16,1-1 0,3-2 16,0 0-16,0-1 0,1-2 0</inkml:trace>
  <inkml:trace contextRef="#ctx0" brushRef="#br2" timeOffset="575221.9051">27352 7812 0,'0'0'0,"0"0"15,0 0 1,0 0-16,0 0 0,0 0 0,0 0 16,0 0-16</inkml:trace>
  <inkml:trace contextRef="#ctx0" brushRef="#br2" timeOffset="576004.6436">21440 8815 0,'0'0'0,"0"0"0,0 0 0,0 0 15,0 0-15,0 0 16,0 0-16,0 0 0,0 0 16,12 25-16,-12-25 0,21 7 15,-21-7-15,0 0 0</inkml:trace>
  <inkml:trace contextRef="#ctx0" brushRef="#br2" timeOffset="576236.322">22776 8917 0,'0'0'0,"0"0"16,0 0-16,0 0 0,0 0 0,0 0 16,0 0-16,0 0 0</inkml:trace>
  <inkml:trace contextRef="#ctx0" brushRef="#br2" timeOffset="591351.8015">3304 9242 0,'0'0'0,"0"0"0,0 0 0,0 0 15,0 0-15,0 0 0,0 0 16,24-3-16,-24 3 0,0 0 15,27-4 1,-27 4-16,24-5 0,-24 5 0,36-6 16,-15 4-16,-2-1 0,6 2 15,4-1-15,0 0 0,-1-1 0,15 0 16,3-1-16,-1 1 16,0 1-16,13 0 0,2 1 15,-1-2-15,-1-1 0,12 2 16,2 1-16,-3 1 0,-2 1 0,12 0 0,3-1 15,6-1-15,-8-1 0,7 0 16,3 1-16,29-4 0,-17 0 0,3 4 16,2 5-16,-10-3 15,-9 1-15,10-4 0,4-2 16,-6 1-16,-5 3 0,6-2 0,5 0 16,-5 0-1,-5-1-15,12 3 0,4 1 16,-8 2-16,-4-2 0,8-2 15,3-2-15,-9 2 0,-7 0 0,9-1 16,3 0-16,-11 0 0,-9 2 16,8-2-16,4 0 15,-9 0-15,-7-1 0,6-1 16,3-1-16,-7 1 0,-6 1 0,5 0 0,4 2 16,-9-2-16,-6 0 0,6 1 15,5 1-15,-14 0 0,-6 2 0,1 3 16,1 2-16,-5-3 15,-3 1-15,-2-1 0,-2 0 0,-9 0 16,-5 0-16,-7-1 0,-3-1 16,-5 0-16,-4 0 0,-2 1 0,-2 1 31,-5-1-31,-5-2 0,-1 0 0,0 0 16,-2 0-16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19T23:54:38.8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7816 5959 0,'0'0'0,"0"0"16,0 0-16,0 0 15,0 0-15,6 25 0,-6-25 16,3 22-16,-3-22 0,6 25 16,-3-7-16,0 1 15,0-1-15,0 6 0,1 3 16,-3 1-16,2 1 0,-1 8 0,-1 0 15,-2 1-15,-1-1 0,-1 11 16,2-1-16,-1-2 0,0-3 0,0 8 16,-1-3-16,0-4 0,-1-3 0,2-1 15,0-2-15,0-1 0,-1-1 16,1-3-16,-1 1 0,3-5 16,0-3-16,0-2 0,0 1 15,0-5-15,0-1 0,-1-2 16,0 0-16,1-5 15,1-2-15,0-2 16,1-3-16,-2 0 0,0-1 0,0 0 16,0-3-16,0 2 0,0-2 15,0 0-15,0-2 0,1-1 16,1 0-16,-2 0 0,0 3 16,3-3-16,-1-1 0,1 2 15,-1-1-15,1 1 0,2 0 0,0-1 16,1 0-16,0 2 0,1 1 0,2-2 15,-3 2-15,2-1 0,0 1 16,0-2-16,2 1 0,3 1 16,1-1-16,2 1 0,2 1 15,0 0-15,-2 1 0,4-1 16,2-1-16,7 3 0,2 1 0,-3-1 16,2-1-16,3-1 0,-1 0 0,2 2 15,2 2-15,8 0 0,0-2 16,0 1-16,-1-2 0,1 2 15,1-2-15,10-1 0,2 1 16,-5-2-16,0 0 0,1 0 16,2 0-1,6 1-15,-4 2 0,1-2 16,-1-1-16,0 1 0,3 0 0,5-1 0,0 0 0,-4-1 16,-4 1-16,2 0 15,3-1-15,1 0 0,1-2 0,28 4 16,-8 2-16,-12-1 0,-10-1 15,1-1-15,-1 0 16,3 1-16,2 1 0,-4-4 16,0 1-16,-5 1 0,-4 0 0,3-1 15,1 0-15,4 2 0,1 1 16,-1 0-16,-2-1 0,-2-2 16,-4-2-16,2 1 0,2 1 15,1 2-15,-1 1 0,-4 1 16,-3-1-16,0 0 15,1 1-15,-4-3 16,1-1-16,-4 0 0,-3 1 0,1-1 16,0 1-16,-4 0 0,-2 1 15,-4-2-15,-2-2 0,-2 2 16,1-2-16,-4 3 0,-4 1 16,-14 1-16,1 0 0,-1-2 0,0-1 15,-2 0-15,0 1 0,-2 0 0,-1-2 16,-3 2-16,2-2 0,-8-1 15,-4-3-15,4 3 0,0 1 16,2-1-16</inkml:trace>
  <inkml:trace contextRef="#ctx0" brushRef="#br0" timeOffset="1140.3549">8037 5918 0,'0'0'0,"0"0"0,0 0 15,0 0-15,0 0 0,0 0 16,23-5-16,-23 5 0,24-4 0,-24 4 16,39-7-16,-16 3 15,0 1-15,6-1 0,5-1 16,11 0-16,2 2 0,5-1 15,6-1-15,8-1 0,-4-1 0,16-2 16,5 1 0,0 1-16,2 4 0,11 1 0,-5-1 15,3 0-15,-6 0 0,32-1 16,-10 2-16,-10-3 0,-6 0 0,0 0 16,-2 2-16,-4-2 0,-3 2 15,2 1-15,3 2 0,-9-3 16,-3-4-16,3 6 0,3 2 15,-4-1-15,-2-1 0,-1-1 16,1-2-16,-3 1 0,-1 2 16,-1 4-16,-2 1 0,-1-1 15,-1-2-15,-2-2 0,1-1 0,-12 1 16,-7 1-16,2 2 0,2 3 16,0 2-16,0 0 0,-8 1 0,-4-1 15,-1-1-15,-2-2 0,-2-2 16,-2-1-16,-5 1 0,-2 1 15,3 1-15,1 1 0,-6 1 16,-3 0-16,-6 2 0,-3 0 0,-6-2 0,2-2 16,2 4-16,0 0 0,-1-2 15,0 2-15,0 0 0,1-1 16,-1 4-16,-2 3 0,-3-2 16,1 2-16,-2 3 0,-1 2 0,1-4 15,-1-2-15,0 2 0,0 3 16,-2-1-1,0 2-15,0 0 0,0-1 16,0 2-16,0 2 0,0 2 16,0 1-16,2 2 0,-1 1 15,0-1-15,0 0 0,-1 3 16,0 1-16,-1 6 0,0-2 0,0 0 16,0 2-16,0-3 15,0-1-15,0 0 0,0-1 0,-1 0 0,0 0 16,0-2-16,0-2 0,0-2 15,1 0-15,-1-2 0,0 1 16,0-2-16,-1-2 0,2-2 16,0-4-16,0 1 0,-1 0 0,0-5 15,0 0-15,1-3 16,0-3-16,0 2 16,0 2-16,0-2 0,0-1 0,0-2 15,0-2 1,0 0-16,0 1 0,0-3 0,0 0 15,-2 3-15,2-3 0,-2 3 16,1 1-16,-4-1 0,0 1 0,-1 0 16,2-1-16,0 0 15</inkml:trace>
  <inkml:trace contextRef="#ctx0" brushRef="#br0" timeOffset="8698.3478">6757 8869 0,'0'0'0,"0"0"15,0 0-15,0 0 0,0 0 0,0 0 16,0 0-16,0 0 16,-19 14-16,19-14 0,-20 14 15,20-14-15,-27 17 0,8-7 16,-3 1-16,-1 2 0,0 1 0,-14 8 15,-3 1-15,-1 1 16,0 1-16,-12 8 0,-1 3 0,0-1 16,0 0-16,-13 9 0,-2 3 15,-3 3-15,5-5 0,-12 8 16,0 2-16,6-5 0,3-3 16,-34 25-16,3-2 0,17-11 15,10-6-15,-8 7 0,-3 3 16,9-8-16,6-7 0,-5 5 15,-1 5-15,8-5 0,9-2 0,-11 4 16,-6 4-16,5-4 0,3-4 16,-7 6-16,-1 3 0,3-6 15,1-4-15,-7 3 0,-1 1 16,6 0-16,6-2 0,-3 5 16,0 2-16,8-4 0,6-3 0,-3 0 15,-6 1-15,3-5 16,3-4-16,0 1 0,-3 0 15,10-1-15,6 0 0,-8 1 0,-3-1 16,7-5-16,4-3 0,1 4 16,0 5-16,3-10 0,5-6 15,-1-2-15,3 0 0,4 0 16,3 1-16,-3-5 0,0-1 16,4-6-16,6-4 0,3 4 15,1 2-15,-2-2 0,-4-4 16,5 1-16,3-2 0,6-3 15,4-2-15,3-1 0,2 0 16,1-5-16,0 0 0,0 2 16,0-2-16,3 2 0,1-1 0,-1-1 15,2 0-15,0-1 0,0 0 16,5-1-16,2-3 16,2 1-16,1 0 0,1-1 0,0-1 15,3 2-15,4 0 0,2-2 16,5-1-16,-1-1 0,3 1 15,2-2-15,1-1 0,3 0 16,1 0-16,11-2 0,0 0 16,0 3-16,-1 2 0,4-3 15,1 0-15,5 1 0,-4 0 0,8 0 16,6-1-16,-6 0 16,0 2-16,10-1 0,0 3 0,0-3 15,-3-1-15,39-3 16,-7 0-16,-7 5 0,-6 1 0,-2-1 15,-3-1-15,-3 4 0,1 0 16,1 0-16,5-1 0,-3-2 16,2 0-16,5 1 15,7 0-15,16 3 0,13 2 16,-32 0-16,-21 0 0,17-1 16,13 1-16,-10-1 0,-8 1 15,5-3-15,0-2 0,-3 3 16,-5 2-16,11-3 0,9-1 15,-14 0-15,-8 0 0,12 2 16,8 2-16,-15 0 0,-8 0 0,10 1 16,7 0-16,-15-1 0,-9-1 15,11-1-15,5 0 0,-11 2 16,-8 2-16,4-1 0,3-2 16,-11 2-16,-6-1 0,5 2 15,3 2-15,-10-3 0,-6-2 0,2 0 16,2 0-16,-8 1 0,-5 0 15,-2 0-15,-4 2 0,-6-1 16,-6-2-16,1-1 0,0-2 16,-5 1-16,-6 2 0,-5 0 15,-3-2-15,-3 1 0,0 0 0,-3-3 16,0 0-16,-2 1 16,-1 0-16,0 1 0,2 2 15,0 0-15</inkml:trace>
  <inkml:trace contextRef="#ctx0" brushRef="#br0" timeOffset="9432.0414">6760 8896 0,'0'0'0,"0"0"0,0 0 16,0 0-16,0 0 0,0 0 15,19 26-15,-19-26 0,10 21 0,-10-21 16,20 28-16,-8-10 15,1 0-15,1 4 0,2 4 0,3 6 16,-2-1-16,4 4 16,1 1-16,7 10 0,-4-2 0,2 5 15,0 2-15,6 6 0,0-4 16,3 2-16,0 5 0,4 5 16,-4-5-16,8 12 0,1 2 15,-4-6-15,-4-5 0,21 31 16,-4-5-16,-9-12 0,-6-8 0,5 3 15,3 1-15,-5-6 0,-3-3 16,3 4-16,2 2 0,-8-9 16,-3-4-16,4 5 0,2 4 15,-4-5-15,-6-3 0,4 1 16,0 0-16,1-7 0,-2-7 0,-6 0 16,-4-1-16,-1-5 15,-4-4-15,0-1 0,2 2 16,-3-7-16,-2-3 0,-1-4 15,0-3-15,-4-4 0,-2-2 0,-3-3 16,-1-2-16,-2-4 0,-1-2 0,0-2 16,0-3-16,-1-1 15,0-5-15,-1-2 0,0-3 16,0 4-16,0 2 0,1 3 16</inkml:trace>
  <inkml:trace contextRef="#ctx0" brushRef="#br0" timeOffset="9951.8536">7177 8028 0,'0'0'16,"0"0"-16,0 0 0,0 0 15,0 0-15,0 0 0,-8 23 0,8-23 16,0 0-16,-13 33 0,13-33 16,-17 36-16,9-16 0,-4 1 15,-3 4-15,0-2 0,-1 1 16,-4 9-16,2 0 0,-1 1 0,-3-2 15,-2 6-15,1-3 16,4-3-16,1-3 0,2-3 0,0-1 16,3-3-16,3-2 0,0-4 15,2-1-15,2-3 0,1-2 16,0-6-16,3-2 0,2-2 16,-3-1-16,6-7 0,1-8 15,-1 4-15,1 1 0,-1 1 0</inkml:trace>
  <inkml:trace contextRef="#ctx0" brushRef="#br0" timeOffset="10265.9016">7173 7959 0,'0'0'0,"0"0"0,0 0 0,0 0 0,0 0 0,8 28 16,-8-28-16,10 27 0,-3-13 16,1 5-16,0 5 15,1-2-15,0 0 0,1 9 0,-1 3 16,0-3-16,-4-2 0,2 3 16,-1 1-16,-1 4 0,-1-3 0,0 1 15,-1-1-15,-1-4 16,0-5-16,-2 0 0,0-1 15,-1-4-15,0-3 0,-2 0 0,-3-1 16,-3-4-16,-2-4 0,4-1 16,-2-3-16,2 0 0</inkml:trace>
  <inkml:trace contextRef="#ctx0" brushRef="#br0" timeOffset="10417.0059">6966 8460 0,'0'0'0,"0"0"0,0 0 16,0 0-16,28-10 16,-28 10-16,37-8 0,-11 4 0,1 1 15,4 1-15,3 1 0,9 0 16,-1-1-16,-8 0 0,-4 0 0,-6 1 16</inkml:trace>
  <inkml:trace contextRef="#ctx0" brushRef="#br0" timeOffset="12505.1652">2153 10853 0,'0'0'0,"0"0"0,0 0 16,0 0-16,0 0 0,-5-19 0,5 19 15,0 0-15,0 0 0,-8-18 16,8 18-16,0 0 0,0 0 0,0 0 16,0 0-16,0 0 15,0 0-15,0 0 0,0 0 16,0 0-16,-2 20 0,2-20 0,0 27 0,0-27 0,-3 34 15,3-34-15,-1 40 0,-1-17 16,1 0-16,-1 5 0,1 0 16,1-2-16,-3 1 0,2-2 15,-2 1-15,1-2 0,1-2 16,-1-1-16,2-2 0,-3-2 16,2-1-16,1-2 0,0-1 0,0-2 15,0-3-15,0-1 0,1-1 31,-1-6-31,3-2 0,-1 0 0,-2 2 0,0-4 0</inkml:trace>
  <inkml:trace contextRef="#ctx0" brushRef="#br0" timeOffset="13160.4777">2150 10737 0,'0'0'0,"0"0"16,0 0-16,0 0 0,0 0 0,0 0 15,0 0-15,28-1 0,-28 1 16,24 1-16,-24-1 0,27 2 15,-14-1-15,5 1 0,-1 3 16,1-2-16,-1 1 0,0 2 16,-2 1-16,-1 1 0,-3 0 15,1 1-15,0-2 0,-3 2 0,-2 1 16,-4 4-16,-2 0 16,-2-2-16,-1 1 0,-8 5 0,-5 0 15,-1-1-15,0-1 0,-1-1 16,-2 1-16,1-2 0,-3-3 0,-3 3 15,2-2-15,3-2 0,0-4 0,4-1 16,4-2-16,4-1 0,0 0 16,3-1-16,0 1 15,4-2-15,0 0 0,7-3 0,3 1 16,2-2-16,1-3 0,3 3 16,-1 0-16,1 0 0,1 0 0,4 2 15,1 2-15,-2 0 0,1 0 0,1 2 16,0 2-16,-2 1 0,2 0 15,0 5-15,0 1 16,-6-2-16,-5 1 0,1 4 0,-3 0 16,-6-2-16,-3 1 0,-2 2 15,-3 3 1,-4-1-16,1 1 0,-7 2 16,0 1-16,-2-3 0,0-4 0,-2 1 15,-1-1-15,-1-1 16,2-3-16,0-2 0,0 0 15,0 0-15,3-1 0,-3-2 0,0-2 16,2-2-16,3 1 0,3-4 16,1-1-16,5-1 0,2-3 0,2 2 15,-2 0-15,3 1 0</inkml:trace>
  <inkml:trace contextRef="#ctx0" brushRef="#br0" timeOffset="14063.2751">9473 11409 0,'0'0'15,"0"0"-15,0 0 0,21 19 16,-21-19-16,19 18 0,-7-6 0,0 2 15,3 1 1,3 5-16,1 0 0,-1-2 16,-2-1-16,0-3 0,-2 0 15,-1-3-15,-1-1 0,1 0 16,-2 0-16,-1-2 0,-3-1 0,0-3 16,-1 0-16,-1-2 15,-2 0-15,-1-1 0,1-1 16,-3-3-16,-1-1 0,-3-1 0,-1-2 0,-4 0 15,-3-1-15,-4 0 0,-1-2 16,-6 0-16,-1 0 0,-1 1 16,-3 1-16,1 2 0,-2 3 0,-2 0 15,-1 2-15,-6 2 0,1 3 16,2 3-16,1 3 0,1 1 16,1-1-16,2 3 15,1 4-15,6 0 16,2 0-16,4 5 0,4 0 15,3-1-15,3-1 0,6 4 16,4 3-16,3-7 0,0 1 0,11 2 16,6 0-16,5-1 15,2-1-15,5 0 0,1 0 16,-4-4-16,-4-3 0,1-2 0,3-1 0,-7-2 16,-6-3-16,-3-1 0</inkml:trace>
  <inkml:trace contextRef="#ctx0" brushRef="#br0" timeOffset="15953.1165">6698 8886 0,'0'0'0,"0"0"0,0 0 16,0 0-16,0 0 0,0 0 0,0 0 15,0 0-15,0 0 0,0 0 16,0 0-16,0 0 0,0 0 15,0 0-15,0 0 0,0 0 16,0 0-16,0 0 0,12 25 16,-12-25-1,0 0-15,-6 25 0,6-25 16,-7 21-16,7-21 0,-6 28 16,-1-12-16,1 0 0,-1 2 0,1 0 15,-1 0-15,-1 1 0,1 0 16,-5 7-16,2 0 0,-2-1 15,2-1-15,-1 4 0,0 1 16,1 0-16,-3-1 0,-1 8 0,1 1 16,-1-1-16,2 0 0,-4-1 15,-2 1-15,3-1 0,0 1 0,-2 7 16,0-1-16,2-3 0,-1-1 16,1 1-16,-1 2 0,1-2 15,1-2-15,-5 8 0,-1 0 16,0-2-16,0 0 0,4-1 0,-2 1 0,3-3 31,0 0-31,-2-2 0,-4 0 16,2-2-16,1-1 0,2 2 15,-4 2-15,3-3 0,3 1 0,-5 1 16,0-1-16,2-6 0,-1 1 16,0 1-16,-2-1 0,2 0 15,2-1-15,2 0 0,2 1 16,0 1-16,-3 0 15,-2 1-15,-1 1 0,2-5 0,1-5 16,1 0-16,4-1 0,-2 0 16,2-1-16,-2-1 0,2 0 0,-1-1 0,1-1 15,0 0-15,2 1 16,0-6-16,-3-1 0,1 1 0,0-1 16,0 1-16,1-1 0,0 1 15,2-2-15,0-3 0,0 0 16,1 0-16,0 2 0,1-1 15,-1-1-15,1 0 0,0-1 16,1-1-16,1 2 0,-1-3 16,1 1-16,0-1 15,1 1-15,-1 0 0,2-3 16,-2 3-16,1 0 0,-2 0 16,1-3-16,0 1 0,1-1 15,-1 1-15,1 2 0,-1-2 16,0 0-16,-1-1 0,1 0 15,0 1-15,-1-1 0,0 1 16,0 0-16,0-1 0,1 2 0,0-3 0,0 2 16,1-1-16,1 0 0,-1-1 15,1 0-15,-1 2 0,0 0 16,-1-1-16,1 0 0,1 1 0,-2-3 16,0 1-16,1 0 15,0-1-15,1 0 0,0 0 0,0-1 16,0 1-1,-1 0-15,2-3 16,-2 2-16,2-2 0,-1 2 16,1-2-16,-3 1 0,3-1 15,-2 2-15,2-2 0,0 0 0,0 0 16,0 0-16,0 0 16,0 0-16,0 0 0,3-7 15,-1 2-15,1 1 0,1-1 0,-2 1 0,0-1 16,0 1-16,1-1 0,-3 0 15,1 1-15,1 0 0,-2 0 16,0 1-16,-2 0 0,1 1 0,1-2 16,-3 2-16,1 1 15,-1 0-15,0 1 0,-2 0 16,2 1-16,-3 1 0,1 1 0,0 1 16,0-1-16,2 1 0,-1 0 0,1 1 15,1 0-15,0 1 0,-1-2 16,2 2-16,1-2 0,1 1 0,0-1 15,2 1-15,-1-3 16,1 1-16,0 0 0,1-2 16,0 2-16,1-2 15,-1-1-15,2 0 0,0 0 16,-1-1-16,0-2 0,1 2 16,-2-2-16,-1-1 0,1 0 15,-2 0-15,-1-1 0,0 1 0,-2-1 16,0 0-16,-3 1 0,1 0 15,-2 2-15,-2 0 16,0 1-16,-1 1 0,1 0 0,0 1 0,2 0 16,0 1-16,0 1 0,2 1 15,-1-1-15,2 1 0,1 0 16,1 0-16,1 0 0,1-1 0,2-1 16,1 0-16,0 1 0,0-1 15,2-1-15,2 0 0,-3-1 16,3 1-16,-1-1 15,-2-1-15,1 0 16,0 0-16,-2-1 0,1-1 0,-3 0 0,1-1 0,-2 0 31,0-2-31,-1 0 0,-1 1 0,-1-1 16,-2 0-16,0 1 16,-1 0-16,-1 1 0,-2 3 15,1-2-15,0 0 0,1 0 0,1 1 0,0 0 0</inkml:trace>
  <inkml:trace contextRef="#ctx0" brushRef="#br0" timeOffset="18090.2962">5382 11700 0,'0'0'16,"0"0"-16,0 0 0,0 0 0,0 0 16,0 0-16,0 0 0,0 0 15,0 0-15,-2 22 0,2-22 16,0 0 0,-10 25-16,10-25 0,-10 24 15,3-10-15,0 3 0,-3-1 16,-2 1-16,2-2 0,1-1 0,1-3 15</inkml:trace>
  <inkml:trace contextRef="#ctx0" brushRef="#br0" timeOffset="24038.209">4698 11975 0,'0'0'0,"22"-2"0,10 0 16,14-2-16,10-1 0,30 0 0,24 1 0,10-3 0,-5 1 0,55-2 31,-14 2-31,-46 1 0,-34 1 0,-26 2 16</inkml:trace>
  <inkml:trace contextRef="#ctx0" brushRef="#br0" timeOffset="41315.2565">4804 9893 0,'0'0'0,"0"0"16,0 0-16,0 0 0,0 0 0,0 0 16,0 0-16,0 0 0,0 0 0,0 0 15,0 0-15,0 0 0,0 0 16,0 0-16,0 0 0,0 0 15,0 0-15,0 0 0,16 19 16,-16-19-16,0 0 0,15 23 0,-15-23 16,11 19-16,-11-19 0,12 19 15,-3-7 1,-1-1-16,3-1 0,-1-1 16,1 0-16,0 0 0,0-1 0,0 0 15,0 1-15,0-1 16,-2 1-16,1-2 0,0 0 15,0 0-15,-1 0 0,-1 0 16,2 0-16,-3-1 0,1 0 0,-2-1 16,0 0-16,-1 0 0,-1-2 0,-2 1 15,-2 1-15,0-1 0,0-2 0,-1 7 16,0 3-16,-3-1 16,4-1-16,-2-1 0</inkml:trace>
  <inkml:trace contextRef="#ctx0" brushRef="#br0" timeOffset="41631.9005">4640 10134 0,'0'0'0,"0"0"16,0 0-16,0 0 0,0 0 0,0 0 15,0 0-15,26 6 0,-26-6 16,0 0-16,26 14 0,-26-14 16,25 15-16,-9-8 0,1 0 0,-2 0 15,-1 0-15,2 1 0,-2 0 16,1 0-16,1 1 0,0 0 0,2 1 15,-3 1-15,1-1 0,1 1 16,-2-2-16,-3-1 0</inkml:trace>
  <inkml:trace contextRef="#ctx0" brushRef="#br0" timeOffset="42070.5418">7758 10190 0,'0'0'0,"0"0"15,0 0-15,0 0 0,0 0 0,-31 5 16,31-5-16,-27 10 0,27-10 16,-27 13-16,12-5 0,-2 0 15,1 0-15,-3 0 0,1 1 16,-1 1-16,3-1 0,-5 4 16,0 0-1,4-1-15,4-4 0,1 0 0,2-2 16,2 0-16</inkml:trace>
  <inkml:trace contextRef="#ctx0" brushRef="#br0" timeOffset="42255.5218">7929 10422 0,'0'0'0,"0"0"15,0 0-15,0 0 0,0 0 16,0 0-16,-29 11 0,29-11 15,-38 17-15,10-5 0,-3 1 16,3-1-16,2-2 0,4-2 16</inkml:trace>
  <inkml:trace contextRef="#ctx0" brushRef="#br0" timeOffset="56547.4957">5316 11343 0,'0'0'16,"0"0"-16,0 0 0,0 0 0,0 0 0,0 0 15,0 0 1,0 0-16,0 0 0,0 0 0,0 0 15,0 0-15,12 28 0,-12-28 16,2 26-16,-2-26 0,3 32 0,-1-12 16,-2 0-16,1 1 0,1 0 0,-2 5 15,0 0 1,0-3-16,1 0 0,1-2 16,-2-3-16,0 0 0,1-2 15,-1-2-15,0-1 16,0-3-16,3-2 0,-3-2 0,3 0 15,1-2-15,5-2 0,4-2 0,5-2 16,1-2-16,1 0 0,11-3 16,1-2-16,-1 0 0,0 2 15,7-6-15,3-1 0,-3-1 0,-1-2 16,-8 4-16,-3 2 0,-9 2 16</inkml:trace>
  <inkml:trace contextRef="#ctx0" brushRef="#br0" timeOffset="57095.8931">5304 12184 0,'0'0'0,"0"0"16,0 0-16,0 0 0,0 0 0,-13 26 15,13-26-15,-16 25 16,16-25-16,-19 31 0,10-11 15,0 1-15,0 1 0,-4 8 16,-1 2-16,-1 1 0,2 0 16,0-3-16,-2-1 0,0 4 0,0-3 0,4-4 15,3-2-15,0-5 16,1-3-16,2-4 0,0-2 16,1-5-16,1-3 0,2-5 0,1-2 15,0 1-15,0 1 0,0 0 16</inkml:trace>
  <inkml:trace contextRef="#ctx0" brushRef="#br0" timeOffset="57418.6467">5057 12185 0,'0'0'0,"0"0"15,0 0-15,0 0 0,23-7 0,-23 7 16,44 5-16,-13 2 15,2 3-15,1 0 0,-1 2 16,9 7-16,-1 4 0,3 3 0,-4-1 16,-6 2-16,-3 3 15,-9-1-15,-7 0 0,-5 5 0,-4-3 16,-7-4-16,-4-5 0,-9 0 16,-4-1-16,-4-3 0,-3-1 15,-7-2-15,-2-1 0,-3-3 0,2-1 16,1-3-16,1-1 15,2-1-15,2-2 0,-2 0 16,5-2-16,5-2 0,3-2 16,3-4-16,2-4 0,2 0 15,1 1-15,4-8 16,5-4-16,1 7 0,-2 3 0,2 1 16</inkml:trace>
  <inkml:trace contextRef="#ctx0" brushRef="#br0" timeOffset="61981.0966">19026 3918 0,'0'0'0,"0"0"16,1-6-16,-1 4 0,0-1 0,0 3 0,0-3 15,0 3-15,-2 1 0,-2 3 16,-2 1-16,-1 4 0,-3 2 16,-4 5-16,-2 3 0,-2 3 0,-1 3 15,-6 8-15,1 3 16,-7 6-16,1-1 0,-1 2 0,0-2 15,-1 6-15,6-4 0,2-3 0,1-2 16,1-6-16,1-2 0,-1 1 16,0 0-16,3-1 0,2-2 0,3-6 15,2-2-15,2-1 0,1 0 16,1-1-16,3-1 16,0-4-16,3-3 0,1-4 0,1-3 15,2-6 1,2-5-16,-2 2 0,0 2 15,-1 0-15</inkml:trace>
  <inkml:trace contextRef="#ctx0" brushRef="#br0" timeOffset="62282.0383">18928 3964 0,'0'0'0,"0"0"0,0 0 16,0 0-16,0 0 0,0 0 16,0 0-16,12 21 0,-12-21 15,10 28 1,-4-10-16,-2 3 0,1 1 0,-3 4 16,-1 5-16,0 0 0,0 0 15,-1 10-15,-1 1 0,0 5 16,0-5-16,0-4 0,1-2 15,0-5-15,0-3 0,0-2 16,-1-2-16,-1-4 0,0-2 16,-2-4-16,-2-1 0,2-3 0,-1-2 0,2-1 15</inkml:trace>
  <inkml:trace contextRef="#ctx0" brushRef="#br0" timeOffset="62444.8815">18584 4471 0,'0'0'0,"0"0"16,0 0-16,0 0 0,27-12 16,-27 12-16,42-13 0,-15 7 15,4-1-15,3 1 0,3-1 16,8-2-16,-2 2 0,0 1 16,-8 0-16,-6 0 0</inkml:trace>
  <inkml:trace contextRef="#ctx0" brushRef="#br0" timeOffset="62732.2671">19250 4036 0,'0'0'0,"0"0"0,0 0 16,0 0-16,0 0 0,0 0 15,-13 27-15,13-27 0,-12 32 0,4-11 16,-1 2-16,0 2 16,1 1-16,-4 8 0,3 0 15,0-3-15,1 0 16,1-3-16,1-2 16,0 3-16,2-4 0,-1-4 0,2-4 15,1-3-15,1-2 0,1-4 16,0-2-16,0-6 0,0 0 0,0 0 15,0-3-15,0 3 0</inkml:trace>
  <inkml:trace contextRef="#ctx0" brushRef="#br0" timeOffset="63069.1024">19132 4062 0,'0'0'15,"0"0"-15,0 0 16,27-4-16,-27 4 0,29-1 16,-9 3-16,1 2 0,1 2 15,9 3-15,1 4 0,-1-1 16,-1 1-16,-3 2 0,0 3 16,0 1-16,-3 1 0,-4 1 15,-4 0-15,-5-1 0,-4-1 0,-5 1 16,-6 1-16,-1-1 0,-4-3 0,-4 1 15,-5 1-15,-3-3 0,-3-2 16,-3 1-16,-1-1 0,2 0 16,3-2-16,-5 0 0,-1-3 15,4-3-15,1-2 0,5-1 16,1-1-16,6-1 0,2-2 0,3-4 16,4 0-16,1-1 0,0 2 0,0 0 15</inkml:trace>
  <inkml:trace contextRef="#ctx0" brushRef="#br0" timeOffset="63486.1534">18807 3857 0,'0'0'0,"0"0"15,0 0-15,0 0 0,0 0 0,6-21 16,-6 21-16,18-11 0,-18 11 16,28-12-16,-10 7 15,3 3-15,1 1 0,4-2 0,2 1 16,9 1-16,-2 0 0,3 0 15,1 0 1,6 1-16,-2 0 0,-2 0 16,-1 0-16,-6 0 0,-3 0 0,0 0 15,-5-1-15,-4-1 0,-4 2 16,-6 2-16,-2-2 16,-2 1-16,-3-1 0,-3-3 0,-3-2 15,-1 1-15,0 0 0,-4-1 0,-1 0 16,-3 1-16,-1 0 0,-5-1 15,-2 3-15,1-2 0,4 2 0,1-1 16</inkml:trace>
  <inkml:trace contextRef="#ctx0" brushRef="#br0" timeOffset="63802.2389">19747 3566 0,'0'0'15,"11"0"-15,5 1 0,0-1 16,2 0-16,7 1 0,3 2 0,5 4 16,0 1-16,-4-1 0,-5 2 15,-5-1-15,-5 2 0,-5 2 16,-4 1-16,-6-2 0,-5 0 0,-9 2 0,-4-1 16,-3 0-16,-2 1 0,-1 1 15,-2-1-15,4-1 0,3-4 16,4 1-16,3-2 0,2 1 15,3-1-15,2 1 0,3 2 16,5-2-16,5-2 0,5-3 16,7 1-16,3-3 0,4 1 0,10-2 15,1 0-15,0 1 0,2 2 0,-8-3 16,-6 1-16,-5 0 0</inkml:trace>
  <inkml:trace contextRef="#ctx0" brushRef="#br0" timeOffset="63987.2584">19923 4118 0,'0'0'0,"0"0"0,22-3 0,-7 1 16,3-1-16,11 1 0,7 1 0,-3 0 0,-1 1 15,0 0-15,-6 0 0,-5 0 16</inkml:trace>
  <inkml:trace contextRef="#ctx0" brushRef="#br0" timeOffset="64172.228">19904 4443 0,'0'0'0,"0"0"16,0 0-16,30-3 0,-30 3 0,36-5 15,-10 3-15,2-1 16,2 1-16,3-1 0,-6 1 0,-3 1 0</inkml:trace>
  <inkml:trace contextRef="#ctx0" brushRef="#br0" timeOffset="64461.3844">20490 4238 0,'0'0'16,"0"0"-16,22-6 0,-5 3 0,3-1 15,14 0 1,7 0-16,2 0 0,1 1 16,14-2-16,5 1 0,-4 1 15,-3-2-15,8 2 0,-5 1 16,0-1-16,-9 1 0,-8 1 16,-5 2-16,-9 0 0,-7-1 0,-4 0 15,-5 0-15,-3 0 0</inkml:trace>
  <inkml:trace contextRef="#ctx0" brushRef="#br0" timeOffset="64773.9458">20992 4292 0,'0'0'15,"0"0"-15,0 0 0,-27 16 16,16-8-16,-3 4 0,-4 3 15,-1 1-15,-3 1 0,-7 7 0,0 0 16,2 0-16,0-4 0,-1 4 16,1-3-16,6-2 0,5-3 15,4-3-15,4 0 0,3-3 0,4-2 16,9-2-16,7 0 0,2-5 0,3-1 0,10-2 16,5-2-16,2 0 15,2 0-15,3-2 0,1 1 16,5-2-16,-4 0 0,-3 1 15,-3 2-15,-6 1 0,-5-2 0,-4 1 16,-4 1-16,-3-2 0,-4 0 16,-6 0-1,-3 0-15,-2 2 0,0-1 0,0 3 16</inkml:trace>
  <inkml:trace contextRef="#ctx0" brushRef="#br0" timeOffset="65090.3792">21005 4338 0,'0'0'16,"0"0"-16,0 0 16,0 0-16,0 0 0,-13 24 0,13-24 15,-12 28-15,5-11 0,-1 5 16,0 4-16,-1 0 0,0 1 0,-2 10 0,1 2 15,0 0-15,0 0 0,-4 8 16,-2 0-16,2-5 0,1-4 0,-1 9 16,0-3-16,2-4 0,1-3 15,0-4-15,1-3 0,1-4 16,2-3-16,0-3 0,2 0 16,0-7-1,2-2-15,-3-7 0,0-7 16,1 1-16,2 1 0,0 0 0</inkml:trace>
  <inkml:trace contextRef="#ctx0" brushRef="#br0" timeOffset="65375.8409">21015 3606 0,'0'0'0,"0"0"0,0 0 15,0 0-15,0 0 0,-1 33 0,1-33 16,-2 34-16,0-13 0,0 3 15,1 6-15,-1 0 0,0 0 16,0 4-16,0-6 0,-1-4 0</inkml:trace>
  <inkml:trace contextRef="#ctx0" brushRef="#br0" timeOffset="65792.4434">22174 3678 0,'0'0'0,"0"0"0,0 0 16,-28 9-16,28-9 0,-28 18 15,9-3-15,-2 2 0,-1 2 0,-9 10 16,-2 5 0,1 0-16,0 1 0,-6 11 0,3 4 15,0 3-15,6-4 0,6 0 0,4 1 16,5 4-16,4-5 0,5 0 15,2 1-15,6-6 0,2-4 16,6 2-16,6-1 0,0-8 16,3-5-16,3 6 15,0 0-15,-2-8 0,1-3 0,-4-3 16,-5-7-16,-4-3 0</inkml:trace>
  <inkml:trace contextRef="#ctx0" brushRef="#br0" timeOffset="66145.0198">22541 3952 0,'0'0'0,"0"0"0,0 0 0,-19 20 15,19-20-15,-22 23 0,6-2 16,-2-1-16,0 2 0,-7 9 16,-2 6-16,1-2 0,1-1 0,-4 6 15,4 0-15,4-5 0,2-2 0,0 0 0,2-3 16,3-5-16,6-1 0,0-6 15,2-1-15,3-7 0,1-2 16,2-5-16,2 0 0,0-2 16,2-2-16,-2 0 0,0 1 15,0 0-15</inkml:trace>
  <inkml:trace contextRef="#ctx0" brushRef="#br0" timeOffset="66425.3615">22543 3945 0,'0'0'0,"0"0"0,0 0 16,0 0-16,0 0 0,0 0 0,0 33 16,0-33-16,1 31 0,0-10 15,0 4-15,1 1 0,-1 1 0,1 10 16,0 1-16,-1-2 15,0-2-15,0 8 0,-1-1 16,1-6-16,1-5 0,-1-3 0,0-4 0,-1-3 16,0-1-16,-1-6 0,0-2 15,-2-2-15,0-4 0,1-2 16,0 1-16,1-2 0</inkml:trace>
  <inkml:trace contextRef="#ctx0" brushRef="#br0" timeOffset="66579.0725">22338 4323 0,'0'0'0,"0"0"15,0 0-15,0 0 0,0 0 0,0 0 16,23-7-16,-23 7 0,32-6 16,-11 4-16,3-1 0,2 1 15,-1-1-15,-3 1 0,-2 0 0,-2 1 0</inkml:trace>
  <inkml:trace contextRef="#ctx0" brushRef="#br0" timeOffset="66864.3781">22884 4053 0,'0'0'0,"0"0"15,0 0-15,0 0 0,0 0 0,-15 28 16,15-28-16,-11 31 0,6-15 16,-2 5-16,-2 3 0,1 1 15,-1-3-15,-2 10 0,0 0 0,1-3 16,1-1-16,1-3 0,1-1 16,1-3-16,2-4 0,-1-1 0,2-2 15,1-4-15,2-3 0,1-1 16,1-3-16,0-5 0,-1-2 15,0-1-15,1 2 0,-1 0 16</inkml:trace>
  <inkml:trace contextRef="#ctx0" brushRef="#br0" timeOffset="67345.4829">22843 4024 0,'0'0'0,"0"0"0,0 0 15,0 0-15,29-6 0,-29 6 16,28 1-16,-13 3 0,-1 0 0,1 1 16,1 2-16,-2 3 0,-1 0 15,2 6-15,-5 1 16,-4 0-16,-2 0 0,-6 1 0,-3-1 16,-3-1-16,-1 2 0,-5-2 15,-5-2-15,0 0 0,-1-2 0,-3 3 16,2-2-16,1-2 0,1-2 15,2-2-15,3-2 0,3 0 0,3-1 16,2-1-16,0-2 16,4 0-16,2-1 0,4-1 0,5-3 15,2 0-15,1-2 0,5 0 16,4 0 0,0 0-16,1 1 0,0-1 0,1 2 15,0 1-15,-1 2 0,5 1 16,-3 2-16,-3 3 0,-3 1 15,-4 3-15,-3 0 0,-4 0 16,-3 1-16,-5 1 0,-5 4 16,-1 0-16,-1-2 0,-3 2 15,-2-1-15,-4 3 0,2-2 0,-2-3 16,0-1-16,0-2 0,0-2 0,1-3 16,-1 0-16,2-4 0,1 0 15,1-5-15,2-4 0,4 0 16,1-4-16,2 2 0,-1 2 0,2 1 15</inkml:trace>
  <inkml:trace contextRef="#ctx0" brushRef="#br0" timeOffset="67729.2286">23301 3771 0,'0'0'0,"0"0"16,0 0-16,0 0 0,26 1 0,-26-1 15,25 6-15,-10-2 16,-1 3-16,-1-1 0,-1-1 16,-2 2-16,-1-1 0,-3 2 15,-3 3-15,-3-1 0,-3 0 0,-5 0 0,-4-1 16,-5 4-16,2-1 0,-3-2 15,-1-1-15,2 0 0,0 0 16,2-2-16,0 1 0,3-4 16,1 0-16,4 1 0,1 1 15,2-2-15,1 0 0,8 2 16,5 2 0,1-2-16,2-2 0,8 0 0,7 2 15,-2-2-15,-1 0 0,1-2 16,-1 0-16,2 0 0,-7 0 0,-2 0 15</inkml:trace>
  <inkml:trace contextRef="#ctx0" brushRef="#br0" timeOffset="67929.9112">23399 4299 0,'0'0'0,"0"0"0,22-3 15,-6 0-15,3 1 0,11-1 0,5 2 32,1 0-32,2 0 0,8 0 0,-1-1 15,-3 2-15,-3 0 0,2-1 16,-6 0-16,-8-4 0,-6 0 0,-5 1 16,-4 0-16,-2 1 0</inkml:trace>
  <inkml:trace contextRef="#ctx0" brushRef="#br0" timeOffset="68167.8564">23680 4195 0,'0'0'0,"0"0"0,0 0 0,0 0 0,-11 25 0,11-25 16,-7 29-16,3-12 15,0 1-15,0 1 0,0 4 16,-1 0-16,1 1 0,-1 6 16,2-1-16,0-4 0,1-1 0,3-5 15,2-3-15,0-2 0,-1-2 16,1-4 0</inkml:trace>
  <inkml:trace contextRef="#ctx0" brushRef="#br0" timeOffset="68499.9888">24493 3977 0,'0'0'15,"0"0"-15,0 0 0,0 0 0,0 0 16,0 0-16,0 0 15,-15 31-15,15-31 0,-19 31 0,5-8 16,-2 1 0,0 0-16,-3 3 0,-1 3 15,-6 8-15,0-3 0,-5 7 16,0 0-16,3-6 0,5-2 0,-2 2 16,1-4-16,6-5 0,2-5 15,3-3-15,3-3 16,3-6-16,2-1 0,1-4 15,0 0-15,4-5 0,0 0 0,6-9 0,0-4 16,0 2-16,-2 1 0,0 3 16</inkml:trace>
  <inkml:trace contextRef="#ctx0" brushRef="#br0" timeOffset="68769.5886">24413 3981 0,'0'0'16,"0"0"-16,0 0 0,0 0 0,0 0 16,4 25-16,-4-25 0,3 28 15,-1-9-15,-1 3 16,1 3 0,-1 1-16,0 1 0,0 7 0,0-1 0,1 0 15,-1-1-15,1 6 0,-1-2 16,0-3-16,-1-2 0,1-4 15,0-2-15,0-3 0,2-4 16,-2-1-16,-1-2 0,-3-2 16,0-1-16,0-2 0,1-3 15,-1-1-15</inkml:trace>
  <inkml:trace contextRef="#ctx0" brushRef="#br0" timeOffset="68932.4393">24201 4378 0,'0'0'0,"0"0"0,0 0 16,0 0-16,0 0 16,37-3-16,-37 3 0,39 0 15,-16 0-15,3 0 16,1-1-16,1 0 0,-1 0 0,3 0 16,-4 0-16,-5 1 0</inkml:trace>
  <inkml:trace contextRef="#ctx0" brushRef="#br0" timeOffset="69202.1588">24846 4182 0,'0'0'0,"0"0"16,0 0-16,0 0 0,0 0 0,0 0 15,-19 25 1,19-25-16,-15 22 0,15-22 15,-19 29-15,10-13 0,1 0 16,-1 2-16,-1 0 0,2 0 16,3-1-16,1 6 0,3-1 15,3-1-15,2-2 0,2-1 16,3 0-16,3-3 0,3-3 16,3-1-16,3-1 0,-1-3 0,-1-3 0,-4-2 15,-1 1-15,-3-1 0</inkml:trace>
  <inkml:trace contextRef="#ctx0" brushRef="#br0" timeOffset="69735.1668">25095 3763 0,'0'0'15,"0"0"-15,0 0 0,0 0 0,0 0 0,20-8 16,-20 8-16,28-3 0,-28 3 16,29 0-16,-13 1 0,-1 1 15,1 0-15,-3 2 0,0 2 16,-2 1-16,-2 1 0,-3 0 16,-3 1-16,-2 0 0,-2 0 0,-2 0 15,-3 2 1,-2-2-16,0-2 0,-6 2 15,0-1-15,0 0 0,0 1 16,2-1-16,1 0 0,1-1 16,2-1-16,1 0 0,1 2 15,2-3-15,1 1 0,3-1 16,2 0-16,3 0 0,3 0 0,3 0 16,3-2-16,2 1 0,0 0 0,10 0 15,1 2-15,-1-1 0,-2 0 0,-1 0 16,-1 1-16,-3-1 15,-4-1-15,-1-1 0</inkml:trace>
  <inkml:trace contextRef="#ctx0" brushRef="#br0" timeOffset="70221.093">25523 4319 0,'0'0'16,"0"0"-16,0 0 0,20-2 0,-20 2 16,0 0-16,39 0 0,-21 0 15,3-1 1,2 1-16,3-1 0,6 0 0,-1 0 15,-1-1-15,0 0 16,-1 0-16,-2 0 0,5-1 0,-1-2 16,-4 3-16,-4-1 0,-4 1 15,-4 1-15,-3 0 0,-2 1 16,-3 0-16,-2 0 0,0 0 16,-1-1-16,-1 0 0,1 1 0,-2 1 15,0 0-15,-2-1 0,-1 3 0,1-3 16,-2 2-16,2-2 0</inkml:trace>
  <inkml:trace contextRef="#ctx0" brushRef="#br0" timeOffset="72612.9592">25836 4020 0,'0'0'0,"0"0"16,0 0-16,0 0 0,-5 19 15,5-19-15,-5 24 0,3-10 31,0 2-31,-1 4 0,-1 1 0,0 1 0,-1 2 16,-1 7-16,-1 0 0,2 0 16,-1-2-16,1 0 0,-1 1 15,1 4-15,-1-2 0,2-2 16,-1 3-16,2-5 0,0-4 16,-1-1-16,0-2 0,1-1 15,0-3-15,2-2 0,0-2 16,1-1-16,1-2 0,0-3 0,2-3 15,-2-2-15,0 1 0,-1-3 0,2 3 16,-2-3-16</inkml:trace>
  <inkml:trace contextRef="#ctx0" brushRef="#br0" timeOffset="73183.4765">26544 4109 0,'0'0'0,"0"0"16,0 0-16,0 0 0,0 0 0,35 8 16,-35-8-16,36 6 0,-36-6 0,38 7 15,-15-3-15,0 0 0,-1 0 0,5 3 16,-3 1-16,-2-1 16,-2 1-16,-3 0 0,-2 1 15,-3 0-15,-3 0 0,-5 2 16,-4 2-16,-2-1 0,-3 0 0,-7 2 15,-7 2 1,0-2-16,0 1 0,-10 3 16,-6 2-16,3-2 0,3 0 15,-1-1-15,0 0 0,4 0 0,1-3 16,1 2-16,3-3 16,6-2-16,3-3 0,5-2 0,4 0 15,3 0-15,2 1 0,8-3 16,5-3-16,2-1 0,0-1 0,9 0 15,5 0-15,-3 0 0,0-1 16,5 1-16,4 1 0,-5-1 16,-4 1-16,3-2 0,-2 1 15,-7-1-15,-1-2 0,-2 1 0,-3 1 16,-4 0-16</inkml:trace>
  <inkml:trace contextRef="#ctx0" brushRef="#br0" timeOffset="73548.3076">27521 3999 0,'0'0'0,"0"0"15,0 0-15,0 0 0,0 0 0,0 0 16,-23 20 0,23-20-16,-21 17 0,21-17 15,-27 29-15,12-13 0,-2 2 16,0 3-16,-3 1 0,-5 6 16,1-3-16,0 3 0,1 0 15,1-2-15,1-1 0,-3 5 16,-1-1-16,4-1 0,4-3 0,0-1 15,3-5-15,1 1 16,2-4-16,2-1 0,2-2 0,2 0 16,0-4-16,3-2 0,0-2 0,2-5 15,0 0-15,2-2 0,-2 2 16,0 0-16</inkml:trace>
  <inkml:trace contextRef="#ctx0" brushRef="#br0" timeOffset="73864.48">27517 3989 0,'0'0'15,"0"0"-15,0 0 0,0 0 0,0 0 0,0 31 16,0-31-16,3 28 15,-3-28-15,2 36 0,-2-15 16,0 2-16,0-1 0,0 9 16,-1-1-16,0-2 0,1-1 0,0 2 15,-1 1-15,-1-2 16,2-3-16,-1 4 0,1-2 0,0-4 0,0-3 16,0-4-16,0 0 0,0-4 15,0 1-15,-2-5 0,-1-1 16,-3-2-16,-1-4 0,0 0 15,1-1-15,2 1 0</inkml:trace>
  <inkml:trace contextRef="#ctx0" brushRef="#br0" timeOffset="74018.4258">27274 4325 0,'0'0'0,"0"0"0,0 0 15,23-8-15,-23 8 0,29-7 0,-7 4 16,1-1-16,0 0 0,10 1 0,1-1 16,-2 0-16,-1 1 0,-6 0 15,-3 1-15,-3 0 0</inkml:trace>
  <inkml:trace contextRef="#ctx0" brushRef="#br0" timeOffset="74334.9765">27934 4053 0,'0'0'0,"0"0"15,0 0-15,0 0 0,0 0 0,0 0 0,-9 31 16,9-31-16,-7 28 0,7-28 15,-13 36-15,7-17 16,-1 2-16,0 2 0,-1 1 16,-2 7-16,0-4 0,0 1 0,0 0 15,1-2-15,2-1 0,0-2 16,0-1-16,2-1 0,2-3 0,-2 1 0,1 1 16,2-8-16,-1-3 0,2-3 15,0-3-15,0-1 0,1-2 0,-2 3 16</inkml:trace>
  <inkml:trace contextRef="#ctx0" brushRef="#br0" timeOffset="74889.3055">27872 4012 0,'0'0'0,"0"0"0,0 0 0,0 0 0,26-7 0,-26 7 31,25-2-31,-11 2 0,2 2 0,0 1 0,2 2 16,0 0-16,-1 0 0,4 6 15,-1 2-15,-3 0 0,-3 1 0,-4 1 16,-3 3-16,-4-2 0,-3 0 16,-5 0-16,-3 1 15,-3-1-15,-2-3 0,-1 0 0,-1 1 16,-2-2-1,1 0-15,-6-1 0,0-1 16,1-2-16,2 1 0,5-2 16,2-1-16,3-2 0,1 0 0,2-1 15,2-1-15,1-1 0,0 1 16,3-2-16,5-4 16,1-1-16,3 2 0,6-2 0,2 0 0,1 0 15,1 2-15,0 0 0,4-1 16,-1 1-16,-1 1 0,-2 2 15,1 2-15,-2 1 0,-2 1 16,-1 1-16,-2 3 0,-3 0 0,-2 1 16,-4 1-16,-2 2 0,-2-1 15,-1 1-15,-4 2 16,-5 1-16,-2 0 16,-3 1-16,-1-3 0,-3 1 15,0-3-15,0-1 0,-5 1 16,0-1-16,2-1 0,2 1 0,2-3 15,3 0-15,2-3 0,1-3 16,1-1-16,2-3 0,4 1 16,3-2-16,0 2 0,0-1 15,2 3-15</inkml:trace>
  <inkml:trace contextRef="#ctx0" brushRef="#br0" timeOffset="75089.7631">28484 4268 0,'0'0'0,"0"0"0,0 0 15,0 0-15,0 0 0,0 0 16,0 0-16,14 24 0,-14-24 16,0 0-16,8 21 0,-8-21 15,0 0-15,0 0 0</inkml:trace>
  <inkml:trace contextRef="#ctx0" brushRef="#br0" timeOffset="75453.3248">29126 3950 0,'0'0'16,"0"0"-16,0 0 0,0 0 15,0 0-15,-19 14 0,19-14 16,-19 20-16,19-20 16,-23 27-16,10-9 0,0 0 15,-2 1-15,-1 2 0,-2 2 16,-4 5-16,2 0 0,1-1 15,-1 1-15,2-2 0,2-3 16,-4 7-16,1 1 0,2-3 0,2-4 16,1-1-16,0-1 15,3-5-15,3-2 0,1-2 0,1-4 16,2-1-16,2-1 0,2-5 0,2-2 16,2-1-16,3-4 0,1-4 15,2-8-15,-3 3 0,0 2 0,-1 2 16</inkml:trace>
  <inkml:trace contextRef="#ctx0" brushRef="#br0" timeOffset="75754.2819">29140 3992 0,'0'0'16,"0"0"-16,0 0 15,0 0-15,0 0 0,0 28 16,0-28-16,0 28 0,0-28 0,0 36 16,1-16-16,0 1 15,1 0-15,-1 1 0,-1 3 16,1 3-16,0-1 0,-1 0 16,0 0-16,0-3 0,1-2 0,-1 1 15,0-2-15,0-2 0,0-2 0,1-3 16,0 1-16,-1-4 0,0 0 15,0-3-15,-1 0 0,0-4 16,-1-1-16,0-2 0,-1 2 0,3-3 16</inkml:trace>
  <inkml:trace contextRef="#ctx0" brushRef="#br0" timeOffset="75923.7899">28937 4297 0,'0'0'16,"0"0"-16,0 0 0,0 0 16,0 0-16,33-9 0,-33 9 0,34-2 15,-16 1-15,3 1 0,1 0 0,-2 0 16,-3 0-16,-3 0 0</inkml:trace>
  <inkml:trace contextRef="#ctx0" brushRef="#br0" timeOffset="76293.8499">29742 4091 0,'0'0'0,"0"0"0,0 0 0,0 0 0,-27-6 16,27 6-16,-26 3 16,11 0-16,-1-1 0,-2 3 15,-4 2-15,1 1 0,2 1 0,-8 5 16,1 3-16,2-4 0,2 0 16,1 1-16,1 4 0,3-2 15,3 0-15,2 2 0,4 1 0,4-3 16,3-3-16,6-1 0,7 1 15,-1-2-15,3-1 0,11 2 0,7 1 16,0-4-16,-1 2 0,4-5 16,4-2-16,-7-1 0,-7 0 0,-4-1 15</inkml:trace>
  <inkml:trace contextRef="#ctx0" brushRef="#br0" timeOffset="77259.4023">30593 4019 0,'0'0'0,"0"0"16,0 0-16,0 0 0,0 0 0,0 0 16,0 0-16,0 0 0,-20-14 0,20 14 15,0 0-15,-32 2 16,32-2-16,-23 6 0,10 1 16,0 1-16,-1-1 0,-3 1 15,-1 5 1,1-2-16,-1 2 0,-4 4 15,2 3-15,3-2 0,0 1 0,3-1 16,0 1-16,3 0 0,2-2 16,1 1-16,2 1 0,3-2 15,2-2-15,2 3 0,2-2 16,1-4-16,1-1 0,4-2 16,2 1-16,3-1 0,3-1 0,5-3 15,5-3-15,0 0 0,-1-2 0,5-4 16,0-2-16,0 0 15,0-1-15,2-4 0,2-4 16,-4 2-16,-4 1 0,3-3 16,-1-1-16,-3 3 0,-1 0 0,-4 1 15,-4-2-15,-3 4 0,-3 1 0,-5 1 16,0 1-16,-4 2 0,-1 1 0,-3 1 16,-3 0-16,0 3 15,-2 2-15,0-1 0,-1 0 16,0 2-16,0 0 0,3 0 15,0-2-15,2 3 0,1-1 0,3 0 16,2-1 0,3 0-16,3 1 0,2-1 15,2 0-15,2-2 0,2 0 0,8 0 16,4 0-16,0 0 16,-2-3-16,3 2 0,2 1 15,4 0-15,-2-1 0,-3 2 0,-2 3 16,-4-2-16,0 0 0,-3 1 15,-2-1-15,-3 3 0,-1 0 0,-5 0 16,-3 2-16,-3-1 0,-3 4 0,-2-2 16,-2 0-16,-4 1 15,-2 2-15,-4-1 0,0 1 16,-2 0-16,0 0 0,-3-3 0,-2 2 16,3-1-16,0-1 0,1-1 15,0 0 1,1-2-16,3-1 0,1-2 15,3 1-15,0-3 0,2-2 0,1-1 16,4-3-16,4 0 0,2-4 16,0 4-16,-2 0 0,-1 1 15</inkml:trace>
  <inkml:trace contextRef="#ctx0" brushRef="#br0" timeOffset="77666.7174">31867 3827 0,'0'0'0,"0"0"15,0 0-15,0 0 0,0 0 0,0 0 16,0 0-16,0 0 0,0 0 0,0 0 16,-9 29-16,9-29 0,-14 25 15,14-25-15,-23 29 0,11-13 16,0 2-16,-2 2 0,-2 3 15,-5 4-15,-1 2 0,1 1 16,1-1-16,0 0 16,0 0-16,-4 4 0,0 1 15,2-4-15,0-2 0,3-2 16,1 0-16,1-1 0,2-1 16,2-1-16,2-3 0,2-4 15,2-3-15,2-2 0,1-2 16,1-2-16,0-2 0,2-2 15,1 0-15,0-3 0,4-4 0,-1-3 0,2-4 16,0-1-16,2-2 0,0-3 16,-1 2-16,0 0 0,-2 3 15,0 3-15</inkml:trace>
  <inkml:trace contextRef="#ctx0" brushRef="#br0" timeOffset="77999.1424">31839 3803 0,'0'0'16,"0"0"-16,0 0 0,0 0 0,0 0 16,0 0-16,16 23 0,-16-23 0,6 26 0,-6-26 15,7 33-15,-4-14 16,-1 1-16,0 2 0,1 1 15,-2 1-15,0 2 0,1 7 0,-1-1 16,0-1-16,0-1 0,0-1 16,1 2-16,-1 3 0,0-4 15,0 0 1,0 1-16,0-4 0,0 1 0,0-3 16,0-2-16,1 0 0,0-2 15,-1-3-15,0-4 0,0 0 16,-1-3-16,-1-3 0,0-1 15,-2-4-15,-2-2 0,1 0 16,0-1-16,2 1 0</inkml:trace>
  <inkml:trace contextRef="#ctx0" brushRef="#br0" timeOffset="78199.8559">31620 4249 0,'0'0'0,"0"0"0,0 0 16,27-6-16,-27 6 0,29-3 0,-9 1 16,1 0-16,0 1 0,6 0 15,2-1-15,-3 1 0,0 1 16,-2-2-16,-1-3 0,-4-1 16,-4-2-16,-1 1 0,-3 2 15,-3-1-15</inkml:trace>
  <inkml:trace contextRef="#ctx0" brushRef="#br0" timeOffset="78648.2132">32377 3715 0,'0'0'0,"0"0"0,0 0 0,0 0 16,0 0-16,29 10 0,-29-10 15,25 17-15,-13-6 16,1 3-16,1 0 0,-2 3 16,0 2-16,1 7 0,-1 4 15,-1-3-15,-2 1 0,0 5 16,-2 1-16,-1 7 0,-1-3 15,-3 0-15,-2 0 0,-1-1 16,-1-4-16,-3 8 0,0 0 16,-1-5-16,1-2 0,-5 1 0,-4 1 0,1-5 15,0-4-15,-4-2 0,-2-3 16,1 1-16,1 1 0,-1-2 16,-2-3-16,2-3 0,2-2 0,-2-1 15,0-1-15,4-2 16,2-2-16,1-1 0,1-3 15,2 0-15,2-3 0,-1 0 0,0 1 0,2 0 16,-1 2-16,3-2 0,0 0 16,1-1-16</inkml:trace>
  <inkml:trace contextRef="#ctx0" brushRef="#br0" timeOffset="78779.8215">32595 4584 0,'0'0'0,"0"0"0,0 0 15,0 0-15,0 0 0,0 0 0,0 0 16,0 0-16</inkml:trace>
  <inkml:trace contextRef="#ctx0" brushRef="#br0" timeOffset="84492.247">6156 9350 0,'0'0'0,"0"0"0,0 0 15,0 0-15,0 0 0,0 0 0,0 0 16,0 0-16,0 0 0,0 0 15,0 0-15,0 0 0,0 0 0,23 16 16,-23-16-16,0 0 0,19 15 16,-19-15-16,15 12 0,-15-12 0,16 14 15,-6-7-15,-1-1 16,1 0-16,-1 1 0,0 0 16,4 0-16,-3 1 0,3-1 0,0 0 15,2 0-15,-2 1 0,2-2 0,-1 0 16,0 1-16,1 0 0,-1 1 0,4 0 15,2-1-15,-1 0 16,1-1-16,1 1 0,-2-1 16,-1-1-16,-2 0 0,2 0 0,3-1 15,-5-1-15,2 1 0,0-2 32,0-1-32,0 0 0,-3 0 0,0-1 15,-1-1-15,-1 0 0,-3 0 16,3 0-16,2-2 0,-2 2 15,-1-1-15,0 0 0,1-1 16,0 2-16,-2-3 0,0 0 16,1-1-16,-1 1 0,-2 0 0,1 0 15,-4 1-15,0 0 0,-1 1 0,1-1 16,-1-1-16,0 1 0,-1 0 0,0 0 16,2 2-16,-3-2 0,1 1 15,-1 0-15,0 0 16,-1 0-16,1 1 0,-3 1 0,4-2 15,-4 2-15,1-3 0,-1 3 32,2-1-32,-2 1 0,0 0 0,0 0 15,-2 1-15,1 1 0,-2-1 16,0 1-16,0-1 0,0 1 16,0 1-16,-1 0 0,-2 1 15,-1 0-15,-1 1 0,1 0 16,-6-1-16,4 0 0,-5 0 0,2 1 15,-3-1-15,0 1 0,1 1 0,-6-2 16,-1 0-16,0 0 0,1-1 0,-6 0 16,0-1-16,0 0 0,2-1 15,0 1-15,-4-1 0,5-1 16,1-1-16,-2-2 0,-3 1 16,3-1-16,2 0 0,-5-3 15,2 1-15,1 0 0,4 1 0,-2-2 16,1-2-16,1 0 0,3 2 0,-1 0 15,-1-1-15,3 0 0,0 0 16,4-1-16,-1 0 16,4 3-16,2-1 0,0 0 0,0 1 15,0 0-15,3 1 0,-3-2 16,2-1 0,2 1-16,-3 1 0,3 0 15,2 2-15,-3-2 0,2 2 0,1 0 16,0 1-16,1 2 0,-2-3 15,2 3-15,0 0 0,2 1 16,-2-1-16,3 0 0,-1 1 16,1 0-16,0 0 0,0 2 15,2 1-15,0-1 0,2 1 0,2 1 0,-2 0 16,2 0-16,0 1 0,0 2 16,4-2-16,-2 1 0,0 0 0,1 1 15,1 1-15,-2-1 16,2 2-16,2-2 15,5 1-15,3 3 0,-1-2 0,1-1 16,3 0 0,-2 0-16,-1 1 0,2-2 15,3-1-15,-3 1 0,-3 0 0,8-1 16,1 0-16,-2-2 16,-2-2-16,-1 1 0,-1 0 0,-2 0 0,1 0 15,3-2-15,1-4 0,-2 2 16,-2 2-16,-1-3 0,-1 0 15,0-1-15,-1-1 0,1 0 16,0 0-16,-4 2 0,-2 0 0,-2-4 16,-2-1-16,-2 0 0,-1 1 15,-2-1-15,2 0 0,-4 1 16,0 1-16,-1 1 0,1 0 16,-2 1-16,0-2 0,-1 1 15,0 0 1,-1 0-16,0 0 0,-1 0 15,-1 0-15,-1 2 0,-1 0 0,0-1 16,-1 1-16,-2 1 0,1-1 16,-2 1-16,-3 0 0,-1 1 15,-1-1-15,1 1 0,-3 1 16,3-1-16,-1 1 0,-2 0 16,0 1-16,-1 0 0,-2-1 0,-5 0 0,-1 1 15,2-2-15,1 2 0,-2-2 16,-2-1-16,-1 0 0,1 0 0,1-3 15,0 1-15,0 0 16,0 1-16,-6-2 0,-1-1 16,8 1-16,0-1 0,-1-2 15,-1-1-15,2 1 0,0-2 0,-2 0 16,0-1-16,1 0 0,1-1 0,2-1 16,2-2-16,2 1 0,-1 1 15,1 0-15,-2-1 0,3-1 16,0 1-16,2 0 0,0-1 15,3 1-15,-1 1 0,1 1 16,0 0 0,1 1-16,2 0 0,3 3 0,-1 0 15,2 0-15,-1 2 0,2 1 16,0-2-16,0 1 0,2 1 0,0 3 16,-4-2-16,4 2 15,0 0-15,0 0 0,1 2 16,-1-2-16,4 4 0,-1 0 0,0 1 15,2 1-15,1 2 0,-1 2 0,1 1 16,2 0-16,0 0 0,2 1 16,1 1-16,0 1 0,0-2 15,4 4-15,3 0 0,1 0 16,-1-2-16,3 1 0,1-1 16,0-1-16,-1 0 0,9 2 15,2-1-15,-2-3 16,-1-1-16,0-2 0,3-1 15,-3-2-15,1 0 0,-1-1 16,0 0-16,-5-2 0,1-2 0,0 0 16,3 0-16,-4-1 0,-3-1 15,-1-3-15,-1-1 0,-3 1 16,-1-1-16,2 0 0,-3-1 16,-1 0-16,0 0 0,-2 0 15,0-1-15,0 0 0,-3 1 0,0 0 16,-1-2-1,-3 4-15,-1 1 0,-1-2 16,-4-1-16,1 1 0,1 1 0,0 1 16</inkml:trace>
  <inkml:trace contextRef="#ctx0" brushRef="#br0" timeOffset="86076.0488">7739 4181 0,'0'0'0,"0"0"0,0 0 0,-22 3 15,22-3-15,-26 7 0,8-2 16,-2 1-16,-1 1 0,-14 2 16,-2 1-16,-1 1 0,1-1 15,-10 2-15,2 0 0,3 0 16,-1-1-16,2 2 0,3 1 0,-4-1 0,4-3 15,6 1-15,5 0 16,4-1-16,4 0 0,5 0 0,3 1 16,4-3-16,4 0 0,4 1 15,4-1-15,3-1 0,6 0 16,4 0-16,4 1 0,5 0 16,1-3-16,4 0 0,3 1 0,4-2 0,2-1 15,8 2-15,1-1 0,-4 2 16,-2 0-16,1-2 0,-2 1 15,-5-1-15,-4-2 0,2 2 16,-6-1-16,-5-2 0,-5-1 0,-7 0 16,-4 1-16,-2-1 15,0 1-15,-3-3 16,0-2-16,-4-1 0,-1-2 16,-3 0-16,0-3 0,-4-3 15,-2-2-15,-4-2 0,-4-2 16,2 2-16,-1 1 0,2 0 15,-1-3-15,2-2 0,0-1 0,-1-1 16,0 0-16,0 2 16,2 1-16,1-2 0,0-1 0,0 2 0,1 2 15,2 2-15,2 1 0,0 3 16,0 0-16,2 4 0,2 0 16,-2 4-16,2-1 0,-1 5 15,1 1-15,-1 2 0,-1 3 0,0 4 16,-1 4-16,-1 2 0,2 1 15,-5 3 1,-1 5-16,1 1 0,1 0 16,-2 9-16,0 1 15,1 0-15,0-1 0,3 1 0,1 0 16,-2-3-16,2-1 0,-2 6 16,0 0-16,2-5 0,-1-4 0,3 1 15,-3 3-15,2-5 16,-1-4-16,2-4 0,0-3 0,1-1 0,2-1 15,-1-4-15,-2-4 0,3-1 16,1-1-16,3-4 0,1-2 16,0-3-16,2 0 0,3-5 15,2-3-15,2-1 0,1-2 0,3-2 16,0-4 0,4-5-16,-1 2 0,3-3 0,3-1 0,-2 0 0,0 1 0,4-8 15,-1 1-15,0 3 0,-5 1 16,3 1-16,1 0 15,-3 3-15,-1 1 0,-1 4 0,-1 1 16,-3 2-16,1 0 0,-2 3 16,0 1-16,-2 1 0,-1 2 0,-2 3 31,-3 0-31,-2 3 0,-2 2 0,-4 4 16,0 3-16,0 3 0,2 1 15,-2 0-15,1-3 0,-1 1 16</inkml:trace>
  <inkml:trace contextRef="#ctx0" brushRef="#br0" timeOffset="112780.9051">5724 10886 0,'0'0'0,"0"0"16,0 0-16,0 0 0,0 0 0,15-12 16,-15 12-16,0 0 0,0 0 15,20-12-15,-20 12 16,0 0-16,0 0 15,22-15-15,-16 12 0,-3-1 16,0 1-16,1-1 0,-3 0 16,-1 0-16,0 1 0,-4 0 15,0 1-15,-3-1 0,0 0 16,-1-1-16,-3 1 0,1-1 16,0 0-16,-2 1 0,1 2 15,-3-2-15,-1 0 0,0 2 0,-4 0 0,2 2 16,0 0-16,0 1 0,-1 0 15,-7 1-15,2 2 0,-1 1 16,-1 0-16,2 0 0,2-1 0,-3 3 16,0 0-16,1 2 0,-2-1 15,0 2-15,2 0 16,-1 1-16,2-1 16,-4 6-16,-3 0 0,1-2 15,3-2-15,1 2 0,1 2 16,0-1-16,1 0 0,-1 1 15,-1 1-15,1-1 0,1-2 16,1 2-16,1 1 0,-1-1 16,1 1-16,-1 1 0,-1 1 15,1-1-15,3 1 0,-5 1 0,5 1 0,3-6 16,2 1-16,-2 4 0,0-2 16,3-2-16,0 0 0,2-1 15,-3-1-15,4 0 0,-1 0 0,1 1 16,3 0-16,-3-1 15,1 0-15,3-1 0,-2 1 0,1-1 16,1-1-16,2-1 16,1 1-16,-1-2 15,1-3-15,1 1 0,1 2 16,-2-2-16,1-1 0,1-1 16,0-2-16,0-1 0,0-1 0,0 2 15,0 1-15,0-2 0,0-2 16,0 0-16,0 1 0,0 0 15,0-3-15,0 2 0,0-2 0,0 0 0,0 0 16,0 0-16,0 0 16,0 0-16,0 0 0,0 0 0,0 0 15,0 0-15</inkml:trace>
  <inkml:trace contextRef="#ctx0" brushRef="#br0" timeOffset="113799.4687">5863 11145 0,'0'0'0,"0"0"15,0 0-15,0 0 0,0 0 0,0 0 16,0 0-16,0 0 16,0 0-16,0 0 0,0 0 15,26-3-15,-26 3 0,0 0 0,0 0 16,29 5-16,-29-5 0,0 0 0,21 6 15,-21-6-15,0 0 0,23 8 16,-15-4-16,-1 1 0,2-2 16,0 2-16,4 0 0,-3 1 15,2 1-15,-2 0 0,2 0 16,-1 1 0,1 0-16,-3 0 0,1 1 15,-1 1-15,0-3 0,-1 1 16,-1 0-16,1 2 0,1-1 0,-2 1 15,-2 0-15,2 0 0,-1 0 16,-1-1-16,-1 2 0,1-1 16,0 0-16,-2 0 0,-2-1 15,2 1-15,0-2 0,-3 1 0,1 0 16,-1 0-16,0 0 0,0 0 16,0 1-16,0-1 0,0-1 0,-1 1 15,1 0-15,-2-1 0,1 0 16,-2 1-16,2 0 0,-1-1 15,1-2-15,-2 1 0,1 0 16,-1-1 0,1 0-16,0 0 0,0-2 15,1 1-15,-3 0 0,2 0 0,1-1 16,1 0-16,-3 0 0,2 0 16,-1-2-16,1 0 0,1-2 15,-2 4-15,1-2 16,0 1-16,0-1 0,1-2 0,-2 3 15,2-3-15,-1 2 0,1-2 0,0 0 16,0-2-16,0 2 0,0-3 0,0 3 16,0 0-16,1-4 0,0-1 15,0 1-15,0-1 0,0 1 16,-1 1-16</inkml:trace>
  <inkml:trace contextRef="#ctx0" brushRef="#br0" timeOffset="114385.8416">5844 11135 0,'0'0'0,"0"0"16,0 0-16,0 0 0,0 0 16,0 0-16,0 0 0,0 0 15,0 0-15,0 0 0,0 0 0,27 7 16,-27-7-16,0 0 0,29 13 16,-29-13-16,22 10 0,-11-4 15,2 2-15,-1 2 0,1 0 16,2 0-16,1 1 0,-3 0 0,-1 0 15,1 2-15,3 0 16,-1 3-16,1-2 16,-2 0-16,-1 0 0,-2 1 15,-2 1-15,1 0 0,-2 0 16,-1-2-16,0-2 0,0 2 16,-2 2-16,0-1 0,-2 0 0,0 0 15,-1 2-15,2-1 0,-4-2 16,0 0-16,0 0 0,0-1 15,-4 0-15,2-2 0,1 0 0,-2-1 16,1-1-16,-1 1 0,1 0 16,0-1-16,0-1 0,1-1 15,-3 0-15,2-2 0,1-1 0,-2 0 16,2-2-16,-1 1 0,1 0 16,0 0-16,1-3 15,-2 3-15,2-3 16,0 0-16,0 0 0,0 0 0,-2-2 15,2 2-15,-3-4 16,0 1-16,2-2 0,-2-2 0,0-3 16,-2 1-16,2 1 0,1 1 15</inkml:trace>
  <inkml:trace contextRef="#ctx0" brushRef="#br0" timeOffset="114902.438">5983 11197 0,'0'0'0,"0"0"0,0 0 15,0 0-15,0 0 0,0 0 16,0 0-16,0 0 0,26 5 15,-26-5-15,18 9 0,-18-9 16,20 14-16,-9-6 16,2 1-16,-3 2 15,0 0-15,0 0 0,0 1 16,1 0-16,-3 1 0,0 2 16,2 2-16,-1-1 0,0-2 0,1 5 15,-1 0-15,1-1 0,-4-2 16,0 2-16,-3-1 0,-2 0 15,1-1-15,-2-1 0,-2-1 0,0 0 0,0-2 16,-2-1-16,0 1 16,0-2-16,0 0 0,-1-1 0,0 0 15,1-2-15,1-1 0,-1-1 16,1 0-16,2-1 0,-2 0 16,0-1-16,2 1 0,-1-1 15,0-1-15,2-2 16,-1 3-16,1-3 0,0 0 15,0 0-15,0 0 16,0 0-16,0 0 0,0 0 0,0-4 16,0 1-16,0-1 0,0 1 15,0 0-15,0 1 0</inkml:trace>
  <inkml:trace contextRef="#ctx0" brushRef="#br0" timeOffset="148473.4529">5679 10748 0,'0'0'0,"0"0"0,0 0 16,0 0-16,0 0 0,0 0 0,0 0 16,0 0-16,-28 1 0,28-1 0,-31 1 15,31-1-15,-38 2 0,16 0 16,-6 1-16,3 1 0,2 2 15,-10 3-15,-3 1 0,3 0 16,-1-1-16,0 4 0,0 4 16,-7 5-16,2 1 0,1 1 15,0 1-15,3 0 0,3 1 0,-9 8 0,3-2 16,1-2-16,3 1 0,1 2 16,1 2-16,-3 4 0,4-4 0,2 0 15,2-2-15,1 0 16,3-3-16,-1 0 0,0 0 0,3 2 15,3 2 1,1 0-16,-1 2 16,4-9-16,3-6 0,4 1 15,0-2-15,0-3 0,3-2 0,0 2 16,0-2-16,4-2 0,0-4 16,0 1-16,0 0 15,1-4-15,2 0 0,0-3 0,-1-1 16,5-1-16,-1 0 15,1 0-15,-1-1 0,-2 0 0</inkml:trace>
  <inkml:trace contextRef="#ctx0" brushRef="#br0" timeOffset="149137.8479">5873 11101 0,'0'0'0,"0"0"0,0 0 0,0 0 0,0 0 0,21 4 15,-21-4-15,22 8 0,-22-8 16,23 12-16,-10-5 16,3 2-16,2 1 0,1 3 0,0 3 15,-2 0-15,0 0 0,4 6 16,0 1-16,-2-1 0,-3-1 15,0 2-15,-1 0 0,-3-1 0,1-1 0,-2 6 16,0 0-16,-4-3 16,-4-4-16,1 1 0,-2 1 0,-1-2 15,-2-3-15,-2 1 0,-3 0 16,-1-2-16,0-3 0,0-2 16,0-2-16,1 0 0,0-1 0,-1 0 31,-2-2-31,1-1 0,0 0 0,1-1 15,0 0-15,2-1 16,-1-1-16,2-1 0,-3 0 0,3-1 16,-1-1-16,2 0 0,0 0 15,-1 1-15</inkml:trace>
  <inkml:trace contextRef="#ctx0" brushRef="#br0" timeOffset="149747.4083">5600 10733 0,'0'0'0,"0"0"0,0 0 15,0 0-15,0 0 0,0 0 16,-33 4-16,33-4 0,-23 3 0,23-3 15,-34 6-15,15-3 0,2 1 0,-2 2 16,-3 2-16,0 0 0,0 0 0,-7 3 16,-2 2-16,5 1 15,2 0-15,-5 4 0,-2 3 16,2-1-16,2 0 0,-5 8 16,2 1-16,0-1 0,3-2 0,-1 2 15,-3 2 1,-1 3-16,4-1 0,-3 2 15,-1 1-15,4-2 0,4 0 16,1 1-16,0 2 0,3-4 16,2-3-16,-1 7 0,2 1 15,1-3-15,4-5 0,0-1 16,2-1-16,1-1 0,3-4 0,0 0 16,2-3-1,1-2-15,-1-2 0,1-1 0,1-2 16,4 0-16,1 0 0,4-1 0,-2 0 15,3-4-15,1 0 0,-1-2 16,-3-1-16,1 0 0</inkml:trace>
  <inkml:trace contextRef="#ctx0" brushRef="#br0" timeOffset="150310.1569">5871 11155 0,'0'0'16,"0"0"-16,0 0 0,0 0 0,0 0 16,0 0-16,0 0 15,0 0-15,33 0 0,-33 0 16,0 0-16,29 13 0,-29-13 0,28 10 16,-13 0-16,1 0 0,0-1 15,1 3-15,-1 4 0,0-1 16,-2-2-16,5 6 0,0 0 0,-3 0 15,0 0-15,-2 1 0,0 2 16,-2-2-16,-2-1 0,-1 1 16,-1 1-16,-3-1 0,-1 0 15,-3 0-15,-1-1 0,-1 1 0,-1-4 16,-4 5-16,-2-3 0,3-5 16,0-1-16,-2-1 0,-1 2 0,-1-4 15,0 0-15,2-2 0,-3-2 16,1 1-16,0 0 0,1-1 15,1-1-15,0-2 0,3 0 16,-2 0-16,3-2 0,1 1 16,2-1-16,0 0 0,0 0 15,0 0-15,2-2 0,-3 0 16,0-1-16,-2-2 16,1-1-16,0 1 0,1 0 0,-1 1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19T23:58:22.61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27103 3600 0,'0'0'0,"0"0"0,0 0 0,0 0 15,0 0-15,0 0 0,0 0 16,0 0-16,0 0 0,0 0 15,0 0-15,0 0 0,-1 21 0,1-21 16,-18 17 0,18-17-16,-26 22 0,7-8 0,-3 0 15,-1 3-15,-1 1 0,-12 8 16,-2 2-16,-2 0 0,-1-1 16,-13 12-16,-2 3 0,-8 4 15,4-5-15,-11 10 16,-1 3-16,5-4 0,3-3 0,-11 10 15,0 0-15,8-2 0,4-1 0,-35 27 0,2-7 16,7-14-16,4-9 0,-1 14 16,-1 10-16,5-14 0,5-6 15,-3 4-15,1 3 0,6-2 16,5-3-16,-7 5 0,-5 4 16,9-2-16,6-4 0,-10 1 15,-8 1 1,8-2-16,6-2 0,-9 6 0,-6 0 15,11-4-15,7-2 0,-5 1 16,-1 3-16,3-8 0,3-5 16,2 5-16,1 3 0,8-3 15,6 1-15,-7-1 0,-3 1 16,4-11-16,3-6 0,-5 5 16,-4 3-16,7-5 0,4-2 0,-1 1 0,-2 2 15,9-4-15,5-4 0,-7 4 16,-5 2-16,11-4 0,8-3 0,-3-3 15,-3-2-15,4-4 16,3-2-16,7 0 0,3-2 0,1-2 16,2-1-16,-1-2 0,0 0 15,3-3 1,2-2-16,3-1 0,3-1 16,2 0-16,3-2 0,3-2 15,1 1-15,0-3 0,-1 2 16,0-2-16,0-2 0,2 5 15,1-3-15,1 1 0,0 1 16,1-3-16,0 0 0,4 0 0,2 0 16,3-1-16,4-1 0,0-1 0,0-3 15,4 1-15,4 2 0,1-2 16,3 2-16,0-2 0,0 0 0,4 0 16,4-2-16,2 3 0,0 1 15,9-3-15,1-1 16,0 0-16,-1-1 0,3 4 0,1-1 15,5 1-15,-3-1 0,6 3 0,3-2 16,-3 1-16,-3 0 0,12-2 16,0 1-16,-4 1 0,-2 0 0,36-2 15,-1 0-15,-13 2 0,-8-1 16,5 2-16,3 1 16,-7-1-16,-4-1 0,5 1 0,4 0 15,-4-4 1,-5 1-16,5 1 0,6 5 15,-6 1-15,-3 1 0,5 0 16,5-1-16,-4-3 0,-3-2 0,6 2 16,6 1-16,-8 0 0,-5 0 15,9 0-15,7 1 0,-10-1 16,-6 1-16,11 0 0,7 3 16,-12-2-16,-8 0 0,3 0 0,3 2 15,-4-4-15,-1-1 0,3 1 16,5 2-16,-9-2 0,-4 2 0,5 0 15,5 2-15,-8-3 0,-4-2 16,3-1-16,4 0 16,-8 3-16,-4 4 0,3-2 0,0-2 15,-8 1 1,-6-1-16,-1-2 0,0-2 16,-2 3-16,-3 2 0,0 0 15,-2 2-15,-4-4 0,-3 0 0,0-2 16,0-1-16,-4 3 0,-6 1 15,-3 1-15,0 1 0,-5-2 16,-4-1-16,-2-1 0,-3-2 16,-3 1-16,-1 0 0,-5-2 0,2-2 15,-3 1-15,0 2 0,-1 0 0</inkml:trace>
  <inkml:trace contextRef="#ctx0" brushRef="#br0" timeOffset="913.2922">26990 3597 0,'0'0'0,"0"0"0,0 0 0,0 0 16,0 0-16,0 0 0,0 0 0,23 19 0,-23-19 15,14 20-15,-14-20 0,17 26 16,-7-11-16,3 3 16,2 3-16,0 1 0,1 1 0,4 8 15,0 3-15,0 0 0,1 3 16,6 10-16,0-1 0,-1 0 15,-2-1-15,6 10 16,0 0-16,-2 0 16,1 1-16,3 7 0,-1 0 15,-3-2-15,0-2 0,5 9 0,1-1 16,-4-1-16,-2 1 0,7 5 16,2-3-16,9 15 0,-6-9 15,1-2-15,0 1 0,-7-7 16,-4-2-16,-2-2 0,0-1 15,0 1-15,-1 3 0,5 0 16,2 0-16,-2-5 0,-1-3 16,2 6-16,1 1 0,-4-5 0,-3-6 15,-2 1-15,0 0 16,2-1-16,0-1 0,-1 1 0,-3-2 16,-5-1-16,-4-3 0,-2 1 0,-1-2 0,3 1 15,3-3-15,3 7 0,2 3 16,-5-12-16,-2-9 0,-4-4 0,-1-3 15,1 1-15,1 1 0,1-2 16,0 0-16,-3-5 0,-2-4 16,1 1-16,1 1 0,0-3 15,1-4-15,-6-5 16,2 2-16,-3-1 0,-1-1 16,1 0-16,-1-1 15,-1-2-15,0-1 0,0-2 16,-2-2-16,1 3 0</inkml:trace>
  <inkml:trace contextRef="#ctx0" brushRef="#br0" timeOffset="1558.0155">28668 3091 0,'0'0'0,"0"0"0,0 0 0,0 0 0,0 0 0,-15 21 16,15-21-16,-21 22 0,21-22 0,-28 32 15,13-12-15,-2 0 16,1 4-16,-8 6 0,-2 1 15,2 1-15,0 1 0,-4 8 16,2 0-16,0-2 0,2-2 0,-1-1 16,-2-1-16,1 3 0,3-5 0,2-2 15,3-1-15,2-3 0,1-3 0,4-3 16,1-3-16,3-2 16,0-4-16,2-1 0,0-3 15,3-4-15,2-4 0,2-2 16,4-5-16,-1 3 0,2-2 0,-2 3 15,1-1 1,-2 1-16</inkml:trace>
  <inkml:trace contextRef="#ctx0" brushRef="#br0" timeOffset="1905.8467">28543 3099 0,'0'0'0,"0"0"0,0 0 16,0 0-16,0 0 0,23 20 15,-23-20-15,16 20 0,-16-20 16,15 28-16,-9-10 0,0 1 16,-1 0-16,0 6 15,-2 1-15,0 8 0,1-1 16,-1 2-16,0 2 0,1-2 15,-2-2-15,0 9 0,0-1 16,0-3-16,1-4 0,-1-2 16,0 0-16,0-2 0,0-1 15,1 3-15,0 0 0,-1-7 16,0-4-16,-2-4 0,0-5 0,-1-4 0,0-2 16,-5-2-16,-4-3 0,2 0 15,1-1-15,2 2 0</inkml:trace>
  <inkml:trace contextRef="#ctx0" brushRef="#br0" timeOffset="2075.358">28366 3619 0,'0'0'0,"0"0"0,20-3 0,-5 1 16,1 1-16,6 0 0,6-2 15,7 3-15,0 0 0,3 3 16,0-1-16,1 0 0,-8-1 0,-6 1 0</inkml:trace>
  <inkml:trace contextRef="#ctx0" brushRef="#br0" timeOffset="2829.1795">21861 7402 0,'0'0'0,"0"0"16,0 0-16,-6 21 0,6-21 0,-3 24 16,0-3-16,-1-1 0,1 0 0,-3 8 15,0 2-15,0-1 16,1 1-16,-1 1 0,2 0 16,-3 4-16,0-3 0,0-2 15,0-1-15,1-3 16,0-2-16,1-3 0,-1-2 15,2-3-15,0-4 0,2-2 16,1-4-16,-1-5 0,0-2 0,2 1 0,-2-1 16,2 1-16</inkml:trace>
  <inkml:trace contextRef="#ctx0" brushRef="#br0" timeOffset="3409.7019">21785 7370 0,'0'0'0,"0"0"16,0 0-16,23-7 0,-23 7 0,23-3 16,-5 3-16,0 0 0,1 0 15,1 3-15,1 0 16,4 3-16,-2-1 0,0 3 15,0 1-15,-5 0 0,-1 0 0,-4 2 16,-3 1-16,-5 2 0,-2 0 0,-7 3 16,-4 1-16,-2-2 0,-2 1 0,-7 0 15,-4 1-15,-6 2 0,0-1 16,-3-1-16,-2-1 16,2-1-16,2-1 0,1-1 0,3-3 15,5-1-15,5-3 0,3-2 16,2-2-16,4 0 0,3-2 0,1-1 15,4-3-15,3 1 0,0 0 0,7-3 16,6-1-16,0-2 0,2 0 16,2 0-16,1 3 15,7-2-15,-1 3 0,1 2 0,0 1 16,-3 1-16,0 0 0,-2 4 16,-1 2-1,-2 1-15,-2 1 0,-3 1 16,-1 1-16,-4 0 0,-4-1 0,-5 2 15,-3 3-15,-3-2 0,-3 1 16,-4 2-16,-4 0 16,-1 2-16,1 1 0,-4-2 0,-3-1 15,1 0-15,1-3 0,2 0 16,0 0-16,4-2 0,3-1 0,2-1 16,3 0-16,3-3 0,2-2 0,1 0 15,0-3-15,0 4 0</inkml:trace>
  <inkml:trace contextRef="#ctx0" brushRef="#br0" timeOffset="4566.7271">29635 7418 0,'0'0'0,"0"0"0,0 0 0,0 0 15,0 0-15,16 23 0,-16-23 16,0 0-16,20 22 0,-13-13 16,3 1-16,0-2 0,0 1 15,-1-1-15,-1 0 0,-1-1 0,1-1 0,-1 1 16,-1-1-16,0-1 0,-2-1 15,-1 0-15,1-1 0,-1-2 16,-1-1-16,-2 0 0,0 0 16,-2-2-16,-3 0 0,-8-3 15,-4-2-15,-2 2 0,-1-1 0,-4 0 16,-4 0 0,-5 0-16,1 0 0,-1 1 15,-2 1-15,2 3 0,2 2 0,-8 1 16,2 0-16,4 2 15,3 0-15,3 3 0,0 3 16,5 0-16,3 2 0,3 3 0,1 2 16,4-2-16,2 2 0,3 0 15,3 2-15,2-3 0,2 0 0,4 0 16,4 2-16,2-1 0,2 1 0,3-1 16,2 0-16,0-1 15,0-1-15,2-3 0,2 0 0,0-2 16,-1-3-16,-5 0 0,-2-2 15,-2-1-15</inkml:trace>
  <inkml:trace contextRef="#ctx0" brushRef="#br0" timeOffset="6087.2364">27124 3740 0,'0'0'0,"0"0"0,0 0 0,0 0 15,0 0-15,0 0 0,0 0 16,0 0-1,-22-12-15,22 12 0,0 0 0,0 0 16,0 0-16,-22 7 0,22-7 16,0 0-16,0 0 0,-18 20 15,18-20-15,-10 22 0,10-22 0,-11 23 16,5-6-16,0-2 16,1 0-16,-3 2 0,-1 0 15,0-1-15,-1 2 0,-1 6 0,1 3 16,-1-2-16,0 0 0,1 2 0,0 3 15,0-1-15,2 0 0,-3 7 16,0 2-16,1-5 0,0-2 0,0 2 16,-1 2-16,0-2 15,0-2-15,-4 8 0,1 2 16,2-4-16,1-3 16,0 2-16,0 4 15,1-2-15,0-2 0,-2 8 0,0-3 16,1-2-16,1-4 0,-2 2 15,-1 0-15,1-2 0,3-1 0,-1 3 16,0 1-16,0-4 16,-1-2-16,2 3 0,1 2 15,1-4-15,0-1 0,-1 2 0,0 2 0,2-2 16,-1-1-16,0 2 0,-1 4 16,-2-7-16,-1-1 0,0 3 15,1 4-15,0-6 0,1-1 16,-2 3-16,-1 2 0,1-2 15,2-4-15,-1 2 0,-1-1 16,1 0-16,1 0 16,1 3-16,-1 3 0,0-6 15,-1-3-15,-1 1 0,0 2 16,2-1-16,2-2 0,-3 5 16,-4 2-16,4-5 0,3-2 0,-2 1 15,1 2-15,-1-2 16,1 0-16,-1 0 0,0 2 15,0-4-15,0-2 0,-2 2 0,0 1 16,0-2-16,1-2 0,0 1 0,0 0 16,2-6-16,-1 0 0,1 3 15,1 1-15,1-4 0,0-1 0,1 3 16,-1 5-16,1-3 16,-1-1-16,2-3 0,-1 0 0,0-4 15,-1 0-15,1-1 0,-1 1 0,1-4 16,-1 0-16,2 1 0,0 0 15,-2-1-15,-1 1 0,1-2 16,0 0-16,1-1 0,-1-1 16,3 0-16,1-1 0,0 1 15,-1-1-15,1 0 0,0 0 0,0-1 16,1-1 0,-2 1-16,1 0 0,0 0 15,-1-1-15,1-1 0,0 1 16,1-2-16,0 1 0,-1-1 15,0-1-15,1 0 0,0 2 0,-1-2 16,2-2-16,-2 3 0,2-3 16,-2 1-16,2-1 15,-2 1-15,2-1 0,-2 0 0,2 0 0,-3 0 16,3 0-16,-2-1 0,2 1 16,-2 0-16,2 0 0,0 0 15,0 0-15,-2-3 0,2 3 0,0-2 16,0 2-16,0 0 0,0 0 15,0 0-15,0 0 0,0 0 16,6 1 0,-6-1-16,0 0 0,8 2 0</inkml:trace>
  <inkml:trace contextRef="#ctx0" brushRef="#br0" timeOffset="6973.7874">25803 7836 0,'0'0'0,"0"0"0,0 0 15,0 0-15,-13 24 0,13-24 0,-10 22 16,4-9-16,2 2 0,-3 3 16,0 1-16,0 1 0,0 1 0,-1 7 15,-1 1-15,-2-2 16,-1 0-16,-2 4 0,3 1 16,0-3-16,1-3 0,2-1 15,-1-2-15,1-3 0,3-2 0,0 0 16,3-1-16,0-4 0,0-4 0,-1-1 15,2-2-15,-1-2 16,0-1-16,0-4 0,-2-4 16,2 0-16,0-2 0,0 1 0,1 1 15,0 0-15</inkml:trace>
  <inkml:trace contextRef="#ctx0" brushRef="#br0" timeOffset="7337.3618">25611 7818 0,'0'0'0,"0"0"0,0 0 16,31-2-16,-31 2 0,30-1 0,-11 3 15,0 1-15,4 0 0,4 3 16,2 1-16,-2 3 0,0 0 0,0 1 15,2 0-15,-4 0 0,-1 2 0,0 5 16,-4 1-16,-4 1 0,-3 0 16,-2-1-16,-2 0 0,-3-1 15,-4 1-15,-6-1 0,-6 0 16,-6 2-16,-4-1 0,-5-1 16,-5 2-16,-2-5 0,-1 1 0,-2-3 15,-3 0 1,-5-2-16,3-4 0,2-2 15,5-1-15,2-1 0,3-2 16,1-5-16,4-1 0,6-5 16,6-5-16,3 4 0,1 2 15,1 3-15</inkml:trace>
  <inkml:trace contextRef="#ctx0" brushRef="#br0" timeOffset="8039.2658">26084 4580 0,'0'0'0,"0"0"0,0 0 0,0 0 15,0 0-15,2 22 0,-2-22 0,0 0 16,8 21-16,-8-21 0,11 19 16,-4-9-16,1 0 0,1 0 15,2 1-15,0 1 0,2-1 16,-1-1-16,1 0 0,1 0 16,2-3-16,1 2 0,2-2 0,3 1 0,-1-1 15,0-3-15,0 0 0,0-2 16,-1-1-16,1-1 0,0 0 15,-1-2-15,-1 1 0,-1-1 16,0-1-16,-2 0 0,-1 0 0,-1 0 16,0 0-16,1 1 0,-2-2 15,-1 2 1,0-2-16,-1 1 0,0 2 16,0 0-16,0 0 0,-2 1 15,0 1-15,-4 0 0,0 0 16,-1 1-16,-1-1 0,1 0 15</inkml:trace>
  <inkml:trace contextRef="#ctx0" brushRef="#br0" timeOffset="9459.2555">26252 5094 0,'0'0'0,"0"0"0,0 0 0,0 0 15,0 0-15,0 0 0,-10 20 16,10-20-16,0 0 0,-16 24 16,16-24-16,-19 18 0,8-10 15,-3 2-15,-1 1 0,-1-3 16,2 0-16,-2-1 0,-2-1 15,1 0-15,1-1 16,-5-1-16,1-1 0,2-1 16,2-1-16,0-2 0,2-2 15,1-1-15,1 1 0,1-3 16,0-1-16,2 2 0,1-3 16,3 0-16,0-1 0,3 1 15,1 1-15,1-5 0,0 1 16,1 2-16,1-1 0,2-3 0,0 2 0,2 2 15,-1 2-15,3 0 0,2 0 16,-2 1-16,1 2 0,2 1 16,1 1-16,1 1 0,-1 1 15,3 2-15,1 2 0,-2 2 16,0 1-16,1 1 0,0 0 16,-1 1-16,0-1 0,-1 2 0,1 1 0,-1-2 15,0 0-15,-2 0 0,-2 4 16,0-2-16,0-1 0,0 3 15,1 1-15,0-1 0,0-2 0,-2-1 16,0-2-16,-1-1 0</inkml:trace>
  <inkml:trace contextRef="#ctx0" brushRef="#br0" timeOffset="10083.3921">26864 4930 0,'0'0'0,"0"0"0,0 0 0,0 0 15,0 0-15,0 0 0,0 0 16,0 0-16,0 0 0,0 0 16,16 25-16,-16-25 0,0 0 0,20 18 15,-20-18-15,20 15 0,-9-6 16,1-1-16,1 2 0,1-1 16,-1 0-1,1 0-15,3-1 0,-1-1 16,2 1-16,1-1 0,0-2 15,7 2-15,-1-3 0,0 0 16,1-2-16,-1 0 0,1-2 0,-1 0 16,1 0-16,0-1 0,-1 0 0,1-2 15,1-2 1,2 1-16,-4 0 0,-1-1 0,0-1 0,-1 0 16,-3 0-16,-1-1 0,-1 2 15,-3-2-15,0 0 0,-4 3 0,-3 2 16,-2-1-16,-2 0 0,-1 1 15,-3 0-15,-4-1 0,-1 2 0,0-1 16,1 1-16,1-1 16</inkml:trace>
  <inkml:trace contextRef="#ctx0" brushRef="#br0" timeOffset="10716.1119">27383 5324 0,'0'0'16,"0"0"-16,0 0 0,0 0 0,0 0 15,0 0-15,-12 25 0,12-25 16,0 0-16,-24 22 0,10-12 0,0 0 15,-1-1-15,-4 1 0,-3 0 16,0 0-16,1-1 0,-6 2 0,1 0 16,2-2-16,2-2 0,-2-1 15,1-1-15,2 0 0,1-2 16,2-1-16,-1-2 0,2-3 16,3 0-16,1-3 15,2 1-15,1-3 16,2-1-16,3-2 0,0-1 0,3-1 15,1 2-15,2-2 0,2 1 16,1-1-16,-1 1 0,1-1 16,2 2-16,1 1 0,-1 1 0,3 1 15,1-1-15,0 2 16,-1 0-16,-1 0 0,1 3 0,1 0 0,0 3 16,1 1-16,0 1 0,1 2 15,0-2-15,2 3 0,0 4 16,0-2-16,1 1 0,-1 3 15,-1 2-15,-1 2 0,0 0 16,1 0-16,-1 1 0,0-1 16,0-1-16,0 1 15,-1 0-15,0-1 16,-1 0-16,-1-1 0,-1 1 16,-2-1-16,1-1 0,-2 1 0,1-1 15,-2 0-15,0-4 0,-1 1 16,0-1-16,-1-1 0,-1-2 0,1-1 15,-1-1-15,0 1 16,-1-3-16,2 3 0,-1-1 0,-1-2 0,0 0 16,0 0-16,0 0 0,0 0 15</inkml:trace>
  <inkml:trace contextRef="#ctx0" brushRef="#br0" timeOffset="10885.4273">27616 5466 0,'0'0'0,"0"0"0,0 0 0,0 0 15,0 0-15,0 0 0,0 0 16,0 0-16,3 26 0,-3-26 0</inkml:trace>
  <inkml:trace contextRef="#ctx0" brushRef="#br0" timeOffset="33767.5602">1920 7748 0,'0'0'16,"-10"5"-16,-5 3 0,-1 1 0,-1 1 15,-12 9-15,-5 5 16,-7 5-16,3-1 0,-13 9 0,1 2 16,3-4-16,5 0 0,-11 6 15,-1 3-15,7-2 0,0-2 0,-1 5 16,4-1-16,5-4 16,5-4-16,-1-2 0,1-4 0,5-2 0,1-3 15,6 0-15,4 1 0,1-7 16,1-6-16,0 3 0,6 3 15,1-6-15,-1-2 0,5-3 16,2-1-16,2 2 0,-2 1 0,7-3 16,4-1-16,-1 0 15,2 0-15,1-3 16,3-1-16,3 0 0,2 1 16,5-2-16,6 1 0,1-1 15,-2 0-15,8 1 0,2 0 16,10-1-16,-1 1 0,4 3 15,2 0-15,-2 2 0,-4-1 0,10 4 16,3-1-16,-10 0 16,-2-3-16,5 2 0,1 2 0,-9-2 0,-4 0 15,10 2-15,1 0 0,-10-2 16,-6-2-16,0-1 0,3-3 16,-7 0-16,-2-1 0,-6-3 15,-3-1-15,-6-1 0,-1-1 16,1-4-16,-1-4 15,0 0-15,-4 0 0,-3-3 0,-2-3 0,-1-1 0,-1-3 16,-2-3-16,1-2 0,-2 0 16,-3 0-16,-3-5 0,-1-3 15,-1 1-15,0 0 0,-2-2 16,2-3-16,-2 1 0,-1 3 0,-4-9 16,-3 1-16,0 2 0,1 2 15,1-2 1,-2-1-16,3 5 0,4 2 0,-1 1 15,-2-1-15,2 5 16,0 3-16,-4-2 0,-3-1 16,2 6-16,3 3 0,1 4 15,1 2-15,-2 3 0,1 0 0,-2 7 16,-6 3-16,8 1 16,3 1-16,3 0 0</inkml:trace>
  <inkml:trace contextRef="#ctx0" brushRef="#br0" timeOffset="38829.516">19334 9166 0,'0'0'0,"0"0"0,0 0 16,0 0-16,0 0 0,9-24 16,-9 24-16,0 0 15,5-26-15,-4 18 0,-1-2 16,-1 0-16,-1 1 0,-4 0 15,-1 2-15,-3 1 0,-1 2 16,-6 1-16,-4 0 0,-1 2 16,0 2-16,-11 2 0,-3 0 15,0 1-15,3 0 0,-6 4 0,-1 2 0,5 0 16,3 1-16,3 0 0,3 0 16,5 0-16,3 0 0,4 0 0,3 0 15,3 0-15,2 0 0,5 2 16,2 3-16,4-1 0,3-2 15,5 0-15,4 0 0,1-1 16,0 1-16,4 1 0,3 2 0,-1 0 16,1-2-16,0 1 0,1 0 15,0-2-15,-2 0 0,0 1 0,2 3 16,-4-3-16,-2 0 0,-1 1 16,-3 1-16,-6-5 0,-2 0 15,-3-2-15,-2 0 0,-3-1 16,-2 1-1,-8-1-15,-6 0 0,-2-1 0,-1-1 16,-3 0-16,-2 0 16,-1-2-16,-2-1 0,1-1 15,-2-1-15,2 0 0,0 0 0,-1-1 16,-3-1-16,5-2 0,3 1 16,2 0-16,2 1 15,2-2-15,1-1 0,2-2 0,2 2 0,2-1 16,4 0-16,5-1 0,5-3 15,2 2-15,2 0 0,-2 1 0,0 0 16,-2 2-16</inkml:trace>
  <inkml:trace contextRef="#ctx0" brushRef="#br0" timeOffset="39731.7155">19597 9511 0,'0'0'0,"0"0"15,0 0-15,0 0 0,0 0 0,0 0 16,-21 14-16,21-14 16,-23 15-16,23-15 0,-33 19 0,14-8 15,0 0-15,-3 1 0,-2 1 16,2 0-16,1-1 0,-5 5 15,1 1-15,1-3 0,5-2 16,0-2-16,0-2 0,4 0 16,1-2-16,3 0 0,3-1 15,0 0-15,2 1 0,4-2 0,2 3 16,2-3-16,3-1 0,1 0 0,4 0 16,1 0-16,0 0 0,6-1 15,3-3-15,0 2 0,-1 0 0,3 1 16,2-1-16,-2-1 15,-1 0-15,2-1 0,2 0 16,-3-1-16,-2 1 0,2 0 0,-2 0 16,-2-1-16,-3-1 0,-2-2 0,-1-2 15,-3 1-15,0 1 0,0-4 16,1-1-16,-4-1 0,0 1 16,-3-1-16,-2-4 0,-1 2 15,0 0-15,-3-1 0,-3-1 16,1 0-16,-2 0 15,1-2-15,-2 0 0,-1 0 16,-1 3-16,-1-1 0,-1 1 16,1-1-16,1 2 0,1 1 15,2 2-15,1 1 0</inkml:trace>
  <inkml:trace contextRef="#ctx0" brushRef="#br0" timeOffset="40101.2776">20060 9326 0,'0'0'0,"0"0"16,0 0-16,0 0 0,0 0 0,-17 25 0,17-25 15,-20 21-15,20-21 0,-25 28 16,10-11-16,1 1 0,-2 0 16,-1 2-16,-2 2 0,-4 5 15,2 0-15,1 0 0,1 3 0,2-3 16,0-2-16,-3 6 0,2-3 16,1-3-16,4-2 0,2-3 15,2-2-15,1-4 0,2-2 16,1-2-16,2-2 0,1-4 0,1 1 15,3-7-15,2-3 16,2-4-16,-1-3 16,0 2-16,-1 2 0,-1 1 15</inkml:trace>
  <inkml:trace contextRef="#ctx0" brushRef="#br0" timeOffset="40402.0362">19967 9333 0,'0'0'0,"0"0"0,0 0 16,0 0-16,0 0 0,0 0 0,3 27 15,-3-27-15,5 25 0,-5-25 16,10 32-16,-3-13 0,0 0 16,-1 2-16,1 2 0,-2 0 15,1 2-15,0 9 0,1-1 0,-1-3 16,-1-2-16,1 0 0,-2-2 15,-1-2-15,1-3 0,-1 2 16,0-2-16,-1-7 0,0-3 0,-2-1 16,0-2-16,-4-1 15,0-4-15,-5-3 0,-4-3 0,-3-2 16,0-1-16,3 1 16,0 0-16,4 2 0</inkml:trace>
  <inkml:trace contextRef="#ctx0" brushRef="#br0" timeOffset="40549.2167">19769 9672 0,'0'0'0,"0"0"15,0 0-15,27-8 0,-27 8 0,34-5 16,-12 2-16,2 2 0,3 0 16,7-2-16,1 1 0,-2 0 15,-1 1-15,-4 0 0,-5 0 0,-3 1 16</inkml:trace>
  <inkml:trace contextRef="#ctx0" brushRef="#br0" timeOffset="40872.0214">20348 9457 0,'0'0'0,"0"0"0,0 0 0,0 0 16,-5 26-16,5-26 0,-7 29 16,4-12-16,-1 0 0,1 2 15,-1 4-15,-1-1 0,2 0 0,0 6 16,-1-1-16,2-1 0,0-4 0,1-1 15,0-1-15,0-3 16,-1-1-16,2-4 0,0-1 16,0-3-16,0-2 0,0-6 0,-3 0 15,1-4-15,0-3 0,0 1 16,0 2 0,1-1-16</inkml:trace>
  <inkml:trace contextRef="#ctx0" brushRef="#br0" timeOffset="41373.3768">20281 9431 0,'0'0'0,"0"0"0,0 0 0,0 0 0,26-2 16,-26 2-16,27 0 16,-27 0-16,30 6 0,-13-2 0,3 1 15,-1 1-15,-2 1 0,3 4 16,-2 2-16,-4-1 0,-3 0 0,-4 1 15,-4 2-15,-4-1 16,-3-1-16,-6 1 16,-5 0-16,0-2 15,0-1-15,-5-1 0,-3 0 16,-1-1-16,2-1 0,-2 0 0,2-1 16,3-3-16,4-2 0,3 0 15,3 0-15,1 0 0,2 1 0,6-3 16,3-6-16,5-1 15,3 0-15,6 0 0,5 2 0,0-1 0,0 0 16,9-2-16,3-1 16,-4 3-16,-4 2 0,-3 1 0,-2 1 15,-4 2-15,-1 2 0,-3 2 16,-1 2-16,-3 0 0,-2 2 16,-4 2-16,-3 3 0,-2-2 15,-2-1-15,-2 3 16,-4 1-16,-1-3 0,-1-2 15,-6 5-15,-2 0 16,3-2-16,0-1 0,3-2 0,2-3 16,1-1-16,2-1 0,2-5 15,2-4-15,2-2 0,3-2 16,0 2-16,0 0 0,0 2 16</inkml:trace>
  <inkml:trace contextRef="#ctx0" brushRef="#br0" timeOffset="41620.9762">20848 9499 0,'0'0'0,"0"0"0,0 0 0,0 0 0,0 26 16,0-26-16,0 24 16,0-24-16,-2 29 0,1-11 0,0 1 15,0-1-15,0 2 0,0 3 16,0-2-16,0-1 0,0-4 15,-1 0-15,1-2 0,0-2 16,0-1-16,0-3 16,0-2-16,-1-3 0,-2-2 15,0-4-15,0-2 0,-1-1 16,2 1-16,0 1 0</inkml:trace>
  <inkml:trace contextRef="#ctx0" brushRef="#br0" timeOffset="41905.6712">20822 9447 0,'0'0'0,"0"0"0,0 0 15,27-5-15,-27 5 0,28-2 16,-8 4-16,0 0 0,1 0 16,6 5-16,2 2 0,-2 0 15,-2 1-15,-3 2 16,-2 3-16,-4-1 0,-1 1 15,-4 4-15,-6 0 16,-4-4-16,-2 2 0,-8 3 0,-5 1 16,-2-2-16,-1 0 0,-4-2 0,-3-2 15,1-2-15,2-1 0,1-1 16,1-3-16,2 1 0,1-1 0,1-4 16,-1-1-16,3-3 0,1-1 15,2 0-15,2 0 0,2 0 16</inkml:trace>
  <inkml:trace contextRef="#ctx0" brushRef="#br0" timeOffset="42118.6094">21545 9425 0,'0'0'0,"14"0"0,4-1 0,2 1 16,2-1-16,10 2 0,12 0 15,-4 0-15,-3 0 0,8 3 16,-2-1-16,-7 0 0,-4-1 0,-7-3 16,-4-1-16,-4 1 15,-5 0-15,-2 0 0</inkml:trace>
  <inkml:trace contextRef="#ctx0" brushRef="#br0" timeOffset="42352.0128">21710 9262 0,'0'0'0,"0"0"0,0 0 0,0 0 16,-4 21-16,4-21 0,-2 24 16,2-24-16,-2 32 0,1-12 0,0 2 31,-1 1-31,-1 1 0,1 8 0,0-2 15,0 1-15,1-1 0,-1 1 16,2-1-16,2 1 0,0-7 16,-1-4-16,0-3 0,0-4 15</inkml:trace>
  <inkml:trace contextRef="#ctx0" brushRef="#br0" timeOffset="42753.7817">22697 8981 0,'0'0'0,"0"0"0,0 0 0,-17-10 16,17 10-16,-29-4 0,8 4 15,0 0-15,-1 0 0,-8 4 16,-2 1-16,5 3 0,2 0 15,3 3-15,3 4 0,4 0 16,3 2-16,2 5 16,4 3-16,4 0 0,3-1 15,7 1-15,6 3 0,1-2 16,2 1-16,1 3 0,2 1 16,-1 0-16,0 0 0,1 4 15,-4-1-15,-3-3 0,-3-3 0,-6 0 16,-6 1-16,-4-1 15,-4-2-15,-5 0 0,-5 0 0,-3-3 0,-2-2 0,-2-2 16,-2-1-16,3-3 16,0-1-16,1-3 0,1-2 15,4-4-15,4-1 0,8-6 0,3-3 16,2 0-16,1 1 0,-1 1 16</inkml:trace>
  <inkml:trace contextRef="#ctx0" brushRef="#br0" timeOffset="43192.4388">23114 9546 0,'0'0'0,"0"0"16,0 0-16,0 0 0,0 0 0,-22 22 0,22-22 15,-29 15-15,13-6 16,-6 2-16,-3 2 0,-1 0 0,1 2 15,-10 2-15,-3 1 0,4 0 16,3-1-16,-3 1 0,3-3 16,5-1-16,3-1 0,6-1 15,4 0-15,3-2 16,3-2-16,5 1 0,4-2 16,1-1-16,3 0 0,6-1 15,6 0-15,1 0 0,2 0 16,5-2-16,1 0 0,8 1 15,-2 0-15,-1 0 0,-3-3 16,-2 1-16,-3-1 0,-2 2 0,-1 1 16,-3-3-16,-4-1 0,-3 0 0,-2-1 15,-1 0-15,-3-2 0,-2-1 16,1-2-16,-3 1 0,-2-2 0,-2-2 16,-1-1-16,0 0 0,-2 1 15,-2-3-15,1-1 16,-1 0-16,0 0 0,1-5 0,0-2 15,1 3-15,1 2 0,1 3 0</inkml:trace>
  <inkml:trace contextRef="#ctx0" brushRef="#br0" timeOffset="43477.7433">23479 9490 0,'0'0'0,"0"0"0,0 0 16,0 0-16,-7 24 0,7-24 0,-15 25 15,4-11-15,-1 2 0,-2 2 16,-4 3-16,-3 5 0,2-1 0,-3 0 16,-2 1-16,1-4 0,2 0 0,-2 4 15,2-4-15,3-2 16,4-1-16,1-3 0,2-1 15,1-4-15,1-2 0,3-4 0,2-1 16,4-4-16,0 0 0,3-6 16,3-6-16,-2 3 0,-1 0 15,1 2 1</inkml:trace>
  <inkml:trace contextRef="#ctx0" brushRef="#br0" timeOffset="43771.833">23492 9492 0,'0'0'15,"0"0"-15,0 0 0,0 0 0,0 27 16,0-27-16,4 27 0,-2-12 16,0 3-16,0 3 0,0 3 15,1-1-15,0 2 0,0 6 16,2 2-16,-2-4 0,0-2 15,1 7-15,0-2 0,0-4 0,0-2 0,-1-3 16,0-1-16,1-5 0,-2-2 16,0-3-16,0-2 0,-2-1 15,-2-4-15,-5-4 0,-4-2 16,-1-3-16,0-2 0,2 1 16,1 2-16,2-1 0</inkml:trace>
  <inkml:trace contextRef="#ctx0" brushRef="#br0" timeOffset="43909.7914">23285 9790 0,'0'0'0,"0"0"0,0 0 0,20-8 16,-20 8-16,29-7 0,-7 3 0,2 1 16,1-2-16,11-2 0,1 0 0,-5 0 15,-6 1-15,-4 2 0</inkml:trace>
  <inkml:trace contextRef="#ctx0" brushRef="#br0" timeOffset="44441.966">23974 9609 0,'0'0'0,"0"0"0,0 0 15,0 0-15,0 0 16,0 0-16,0 0 0,0 0 16,-21-16-16,21 16 0,-27 1 15,27-1-15,-31 4 0,14-1 16,0 2-16,-1 1 0,0 1 15,1 3-15,-1 0 0,1 1 16,3 1-16,-1 4 0,3 1 16,4 0-16,3-1 0,4-1 0,4 0 0,2-1 15,3-1-15,2-1 0,2-1 16,2-2-16,3-1 0,4-2 16,3-2-16,-2-2 0,0-2 0,7-1 15,3 0-15,-3-4 0,0 0 16,-2-4-16,-2 0 0,-3-1 15,-1 0 1,0-2-16,0-2 0,-5 0 16,-2 1-16,-6-2 0,-2 0 15,-1 3-15,0 1 0,-1 1 16,1 0-16,-3 3 0,-1 0 16,-1 4-16,0-1 0,-1 1 15,0 1-15,-3 1 0,0 2 16,-2 0-16,1 2 0,1 1 0,-1 2 15,1 1-15,-1 3 0,1 0 0,1 3 16,-1 2-16,1 0 0,1 1 16,0 1-16,-1 0 15,2-1-15,0 0 0,1 0 16,0-2-16,0-1 0,0-1 16,0-1-16,0-2 0,1 0 0,-1-2 0,0-2 0,0-2 15,0-3-15,0 0 0,-1-2 16,0-2-16,-1-3 0,1 2 15,0 0-15,0 1 0</inkml:trace>
  <inkml:trace contextRef="#ctx0" brushRef="#br0" timeOffset="44742.7038">24083 9560 0,'0'0'15,"0"0"-15,0 0 0,0 0 16,0 0-16,27-16 0,-27 16 15,31-3-15,-13 3 0,2 1 16,1 1-16,0 2 0,0 2 0,7 2 16,0 2-16,-2 1 0,-4 3 0,-4 1 15,-1 4-15,-4-1 0,-2-1 16,-2 1-16,-3-2 0,-3 2 16,-2 0-16,-5 2 0,-8-3 15,1-4-15,-1 0 0,-5 2 16,-1-1-1,0-1-15,1-1 0,-1-4 0,0-1 16,1-3-16,0 0 0,3-2 16,0-2-16,3-1 0,1-2 0,5-4 15,3-4-15,0 2 16,0 1-16,1 2 0</inkml:trace>
  <inkml:trace contextRef="#ctx0" brushRef="#br0" timeOffset="44942.7305">24786 9297 0,'0'0'0,"0"0"0,26-4 0,-7 3 0,2 1 0,12-1 15,4 1-15,1 0 0,0 2 0,8 1 16,-2 1-16,-7 2 15,-5-1-15,-2 2 0,-7-3 16,-5-1-16</inkml:trace>
  <inkml:trace contextRef="#ctx0" brushRef="#br0" timeOffset="45127.8724">24768 9557 0,'0'0'0,"0"0"16,23-4-16,-23 4 0,38-3 0,-11 2 16,7-1-16,13 1 0,1 1 0,12-4 15,-2 0-15,-11 1 0,-8 0 0,-7 1 16</inkml:trace>
  <inkml:trace contextRef="#ctx0" brushRef="#br0" timeOffset="45613.9952">26283 8852 0,'0'0'0,"0"0"16,-9-10-16,2 4 0,1 0 0,-8-2 15,-4 0-15,-3 0 0,-1 1 0,-13-3 16,-3 2-16,2 2 16,0 2-16,-9 1 0,0 3 0,5 4 15,5 2-15,-2 5 0,6 3 16,8-2-16,6 2 0,1 4 16,6 5-1,6-3-15,2 1 0,6 7 16,6 1-16,2 3 0,4 1 0,5 2 15,4 0-15,-2 1 16,-1-1-16,5 1 0,1 3 0,3 3 16,-3-3-16,-5 0 15,-3-1-15,-5-2 0,-4-5 0,-3 1 16,-3-2-16,-1-4 0,-3-3 0,-7-2 16,-2-1-16,-7-4 0,-1-2 0,-6-3 15,-5-2-15,4-3 0,0-2 16,-5-3-16,-3-2 0,4-2 15,2-2-15,0-1 0,1-2 16,2-1-16,2-1 0,1 0 16,3 1-16,7 0 0,6-1 0,1 3 0,-1 1 15,1 1-15</inkml:trace>
  <inkml:trace contextRef="#ctx0" brushRef="#br0" timeOffset="46362.4669">26447 9559 0,'0'0'0,"0"0"16,0 0-16,0 0 15,-23 13-15,23-13 0,-24 15 0,24-15 16,-32 19-16,13-8 0,-1 2 16,-1 0-16,-1 0 0,-6 4 15,1-1-15,1 1 0,2-1 16,2-2-16,0-1 0,2-1 15,2-1-15,1 0 0,2 0 16,1-1-16,4-1 0,2-1 16,-1-2-16,2 0 0,2-1 0,2-1 15,3 2-15,4-1 0,1-2 0,2 1 32,2-2-32,3 2 0,2-2 0,8 1 0,4 0 15,-1 0-15,0-1 0,3 2 16,1 2-16,-2-1 0,0-1 15,3 1-15,0-1 16,-2-1-16,-2-1 0,-2 0 0,-1 1 16,-5-2-16,-2-1 0,-3-1 15,-1-1-15,-3-1 0,-1-1 16,-3-1-16,-1-2 0,0-1 16,-2-1-16,-2-2 0,-2 0 15,-3-2-15,0-1 0,-3-2 16,-1-1-16,-2-1 0,-1-1 0,0 1 0,0 0 15,0 0-15,0 1 0,-4-3 16,1 0-16,0 1 0,3 0 16,1 0-16,0-1 0,2 5 15,3 1-15,0 4 0</inkml:trace>
  <inkml:trace contextRef="#ctx0" brushRef="#br0" timeOffset="46731.8193">26944 9548 0,'0'0'16,"0"0"-16,0 0 15,0 0-15,0 0 0,-22 20 0,22-20 16,-15 17-16,15-17 0,-25 22 16,9-8-1,-1 1-15,0 2 0,-1-1 16,0 2-16,-4 6 0,0-1 0,0 0 16,-1 1-16,2-2 0,2 0 0,0 2 15,2-1-15,3 0 0,2-3 16,3-2-16,1-1 15,3-5-15,0-2 0,2-2 16,1-3-16,2-5 0,0 0 0,2-5 0,3-3 16,1 3-16,-2 0 0,0 1 15</inkml:trace>
  <inkml:trace contextRef="#ctx0" brushRef="#br0" timeOffset="47032.9051">26872 9461 0,'0'0'0,"0"0"0,0 0 16,0 0-16,0 0 0,8 30 0,-8-30 16,9 28-1,-5-12-15,1 3 0,0 4 16,0 0-16,-1 1 0,3 8 15,2 1-15,-4-1 0,0-2 0,0 6 16,1 2-16,-2-5 16,-1-1-16,1 0 0,-2-2 15,-1-3-15,-1-3 0,-1-4 0,0-3 16,-3-4-16,0-4 0,-3-2 0,0-1 16,0-3-16,2 1 0,0-1 15</inkml:trace>
  <inkml:trace contextRef="#ctx0" brushRef="#br0" timeOffset="47180.0558">26689 9848 0,'0'0'0,"0"0"15,0 0-15,0 0 0,0 0 16,20-13-16,-20 13 0,30-7 16,-30 7-16,41-4 0,-17 1 15,1 2-15,3-1 0,7 1 0,1-1 16,-4 0-16,-3-1 0,-3 0 15,-5 0-15,-4 1 0</inkml:trace>
  <inkml:trace contextRef="#ctx0" brushRef="#br0" timeOffset="47489.0537">27257 9660 0,'0'0'0,"0"0"0,0 0 16,0 0-16,-3 24 0,3-24 0,-4 27 15,4-27-15,-5 29 0,3-12 16,-1 3-16,-1 0 0,1-1 16,-1 6-1,0 1-15,1-1 0,1-3 0,0 0 16,0-1-16,1-2 0,0-2 15,0-3-15,0-2 16,1-4-16,0 0 0,0-7 0,0-1 16,-1-4-16,0-2 0,0-3 15,0-5-15,0 2 16,-1 2-16,1 1 0</inkml:trace>
  <inkml:trace contextRef="#ctx0" brushRef="#br0" timeOffset="47966.1658">27284 9646 0,'0'0'0,"0"0"16,0 0-16,0 0 0,29-1 0,-29 1 31,25 5-31,-12 0 0,1 1 0,1 1 16,0 3-16,-1-1 0,0 0 16,-2 5-16,-3 0 15,-4-2-15,-2 1 0,-6-2 0,-6-1 16,-1 0-16,0-3 0,-3 0 15,-3-1-15,-1 0 0,-1-2 0,-1 0 16,-3 0-16,3-2 0,2 0 0,3 0 16,1-1-16,2 0 0,2-1 15,2 2-15,2-1 16,1-1-16,2-1 0,8 2 0,6 0 16,1 0-16,1 0 0,4 2 15,2 0-15,1 0 0,1 0 0,2 3 16,3 0-16,-3 2 0,-2 0 0,2 2 15,-2 0-15,-4-2 0,-4-1 16,-4 1-16,-3 2 16,-3 0-16,-2-1 0,-4-1 0,-3-1 15,-4 1-15,-2 0 0,-6 0 16,-4 0-16,1 0 0,2-1 0,-9 2 31,0 1-31,0-3 0,3 0 0,2 0 16,2-2-16,5 0 0,4-1 15,7-2-15,9 1 0,2-2 16,6-1-16,-6 0 0,0 0 16,-2 0-16</inkml:trace>
  <inkml:trace contextRef="#ctx0" brushRef="#br0" timeOffset="48304.4585">28136 9703 0,'0'0'0,"0"0"16,0 0-16,0 0 0,0 0 0,-34-1 16,34 1-16,-33 8 15,15-5-15,-2 2 0,-3 1 16,2 2-16,1 1 0,-5 6 15,0-1-15,1 1 0,3 1 0,4 0 16,0 2-16,4-3 0,3 0 0,3 1 16,4 2-16,2 0 0,1-1 0,6 3 15,5 0-15,0-4 16,1 1-16,10 1 0,6-1 16,-1-2-16,-2-1 0,4-2 15,3-1-15,-2-2 0,-3-2 0,5-4 31,-1-4-31,-7 1 0,-4 0 0,-4 0 16</inkml:trace>
  <inkml:trace contextRef="#ctx0" brushRef="#br0" timeOffset="48467.3648">28591 9911 0,'0'0'0,"0"0"0,0 0 15,0 0-15,0 0 0,0 0 16,0 0-16,0 0 0,0 0 0,0 0 16,0 0-16,0 0 0</inkml:trace>
  <inkml:trace contextRef="#ctx0" brushRef="#br0" timeOffset="79587.9658">1869 10233 0,'0'0'0,"0"0"16,0 0-1,0 0-15,0 0 0,-22 17 0,22-17 16,-22 22-16,12-9 0,-3 0 15,-2 3-15,2-1 0,0 2 16,-5 10-16,1 2 0,5-2 16,0-1-16,1 2 0,2 3 15,-1 5-15,2-3 0,1 2 16,4 0-16,-1-3 0,1-2 0,1 6 16,2 0-16,3-9 0,3-2 15,1 3-15,4 1 0,-1-3 16,0-2-16,6-2 0,-1-1 15,1-4-15,0-2 0,3-7 0,1-7 16,-5 1-16,-5-2 0,-1 1 16</inkml:trace>
  <inkml:trace contextRef="#ctx0" brushRef="#br0" timeOffset="80205.4957">2039 10412 0,'0'0'15,"0"0"-15,0 0 0,0 0 0,0 0 16,0 0-16,31 8 0,-31-8 16,20 6-16,-20-6 0,31 13 15,-17-7-15,2 1 0,-1 1 16,1 2-16,-4 0 0,-1-1 0,-2 1 16,-3 0-16,-2 0 15,-4 2-15,-5 0 0,-6 2 0,0-2 0,-4 1 16,-7 2-16,-4 0 15,1-1-15,0-1 0,-3 0 0,5-2 16,1 0-16,4-1 0,4-3 16,2-3-16,2 0 0,3 0 15,3-2-15,3 0 0,1-2 16,1 4-16,6-5 0,5-1 0,2-1 0,5 1 16,0 0-16,3-1 15,1 0-15,-1 1 0,1 1 0,2 2 16,-3 0-16,-1 0 0,2 3 15,-1 1-15,-4 1 0,-2 0 0,-7 2 16,-2 3-16,-4-2 16,-2 1-16,-2 1 15,-4 2-15,-3-2 0,-1 0 16,-4 0-16,-6 0 0,4 1 16,-2-1-16,-2 2 0,1 0 15,-1-2-15,4-2 0,-2-3 16,3-2-16,6-2 0,2-1 0,1-3 15,1-4-15,1-1 0,6-4 16,0-3-16,6-5 0,-3 3 0,-1 3 0,0 2 16</inkml:trace>
  <inkml:trace contextRef="#ctx0" brushRef="#br0" timeOffset="80506.541">2605 10360 0,'0'0'0,"0"0"16,0 0-16,0 0 0,25 12 0,-25-12 15,29 15-15,-16-5 0,2 3 16,-1 1-16,1 4 16,0 1-16,-1 1 0,1 10 0,-2 2 15,-5-2-15,-1-2 0,-7 8 0,-3 1 16,-1-3-16,-3-2 0,-3-1 15,-3 1-15,-3-2 0,-3-2 0,-4 0 16,1-3-16,0-2 16,3 0-16,3-5 0,-3-2 15,4-3-15,-1-2 0,3-2 0,3-1 16,5-4-16,1-3 0,2 1 0,1-1 16,-2 0-16</inkml:trace>
  <inkml:trace contextRef="#ctx0" brushRef="#br0" timeOffset="80666.4529">3079 10860 0,'0'0'16,"0"0"-16,0 0 0,0 0 16,0 0-16,0 0 0,0 0 15,3 26-15,-3-26 0,2 20 0,-2-20 16,0 0-16</inkml:trace>
  <inkml:trace contextRef="#ctx0" brushRef="#br0" timeOffset="97044.0014">19011 10303 0,'0'0'0,"0"0"0,0 0 16,0 0-16,26 9 0,-26-9 0,28 4 15,-12-2-15,1 1 0,4 0 16,2 0-16,1-1 0,2-3 15,10 3-15,5 2 16,-2 0-16,0 1 0,15 2 0,5 1 16,-5-4-1,-5-4-15,17 1 0,4-1 16,-4 3-16,-2 3 0,16-2 16,3-1-16,-1 1 0,-12-3 0,17 2 15,5 0-15,9-1 0,-14-2 16,5 2-16,3 1 0,-13 0 15,-8-2-15,9-2 0,6-3 16,-7 2-16,-6 1 0,10 1 0,9 0 16,-12 3-16,-7 0 0,15-2 15,7-2-15,-11 1 0,-6 0 0,10 1 16,9 0-16,-10-3 0,-10-6 16,13 7-16,7 4 0,-12 0 15,-8 0-15,12-2 16,10 0-16,-11-3 0,-7-2 15,11 3-15,7 3 16,-12 1-16,-10-2 0,16 3 0,9 2 16,-14-5-16,-8-4 0,10 0 15,7-1-15,-11 0 0,-6 1 0,9 1 16,8 1-16,-13 4 16,-9 3-16,8-3 0,6-1 15,-12-2-15,-5-1 0,10 1 0,6 3 16,-11-5-16,-7 0 15,8 0-15,8 1 0,-9 0 16,-6-1-16,9 5 0,8 1 16,-12-4-16,-6-1 0,9 1 15,6 3-15,-12-3 0,-10-2 0,9 3 16,7 2-16,-10 1 0,-4-2 16,4 2-16,5 2 15,-8-5-15,-7-3 0,7 0 0,5-2 16,-11 3-16,-7 2 0,6-1 15,4-1-15,-8 2 0,-4 0 16,4 2-16,2 0 0,-8 2 16,-6 1-16,5-2 0,4-3 15,-11-1-15,-6-3 0,4 3 0,3 2 16,-9 0-16,-5 0 0,3-3 0,3-1 16,-8 2-16,-4 2 0,-4-4 15,-1-4-15,-4 2 0,-3 3 16,0 1-16,1 0 15,-9 0-15,-1-1 0,1-1 0,1 0 16,-2 0-16,0 1 0,0-2 0,-2 1 16,-2 2-16,2-2 0,-2 2 0,3-2 15,-3 2-15,3-1 0,-3 1 16,1 3-16,-1-3 0,0 0 16,-2 4-16,-1 0 0,-1-1 15,-2 1-15,2-3 0,0 1 16,0 0-16</inkml:trace>
  <inkml:trace contextRef="#ctx0" brushRef="#br0" timeOffset="107036.4467">24759 11449 0,'0'0'0,"0"0"0,0 0 0,0 0 0,0 0 15,0 0-15,0 0 0,0 0 16,0 0-16,0 0 0,0 0 15,0 0-15,0 0 0,0 0 16,25-17-16,-25 17 0,36-3 0,-14 2 16,3-2-16,2 1 15,0 2-15,10-1 0,0 1 0,-1 1 0,-1-1 16,4 4-16,-1 2 0,-6-1 16,-4-1-16,-4-2 0,-6 1 15,-2-1-15</inkml:trace>
  <inkml:trace contextRef="#ctx0" brushRef="#br0" timeOffset="107221.5797">24802 11728 0,'0'0'16,"0"0"-16,0 0 0,0 0 0,35 1 15,-35-1-15,40-1 0,-16 0 0,3 1 16,1 0-16,3 1 0,8 0 16,-2 0-16,1 1 0,-7-1 15,-7-1-15</inkml:trace>
  <inkml:trace contextRef="#ctx0" brushRef="#br0" timeOffset="107622.9325">25462 11665 0,'0'0'16,"0"0"-16,0 0 0,0 0 0,0 0 15,0 0-15,27-1 0,-27 1 0,33-3 0,-11 1 16,6-1-16,0 1 16,2-1-16,12 1 0,2 1 15,1 1-15,0 0 0,3 0 16,1 0-16,7 1 0,-7 0 0,7 2 15,-4 0-15,-4 2 0,-4 1 16,-5-1 0,-3-1-16,-8 2 0,-5 1 15,-6 0-15,-6 0 0,-2-3 0,-3 0 16,0-1-16</inkml:trace>
  <inkml:trace contextRef="#ctx0" brushRef="#br0" timeOffset="108039.9515">25739 11874 0,'0'0'0,"0"0"15,0 0-15,0 0 0,0 0 16,27 3-16,-27-3 0,32 3 16,-32-3-16,38 2 0,-14 2 15,1-2 1,0 0-16,6 2 0,-1 1 15,-3 1-15,-1 1 0,-4 2 16,-3-1-16,-3 0 0,-5 1 0,-7 1 16,-5 2-16,-3 0 0,-3 1 15,-8 1-15,-7 1 0,-1-1 16,-1 1-16,-9 3 0,-3 2 16,3-2-16,2-2 0,5 1 0,1 1 0,5-4 15,4-1-15,3-1 0,4-1 16,4-1-16,4-2 0,6 0 15,5-3-15,5 0 0,4 1 0,5-4 16,5-2-16,1 1 16,2 0-16,0 0 0,-1 1 15,-1-1 1,-1 0-16,-3-1 0,0-1 16,-5 0-16,-5 0 0,0-1 15,-3 1-15,-5-2 0,-3-3 0,0 2 16,-2 1-16,0 1 15</inkml:trace>
  <inkml:trace contextRef="#ctx0" brushRef="#br0" timeOffset="108294.1816">26059 11240 0,'0'0'0,"0"0"16,0 0-16,0 0 0,0 0 0,0 0 15,-1 31-15,1-31 0,-4 28 16,1-9-16,0 3 0,-2 2 16,1 2-16,0 4 0,-2 3 15,1 2 1,0-5-16,1-4 0</inkml:trace>
  <inkml:trace contextRef="#ctx0" brushRef="#br0" timeOffset="108873.2489">27209 11457 0,'0'0'0,"0"0"0,0 0 0,0 0 0,0 0 0,0 0 16,-27 22-16,27-22 0,-26 26 16,11-9-16,1 3 0,-1 1 15,0 2-15,-7 8 0,-1-1 16,1 2-16,1 2 0,1 0 16,2 0-16,-2 4 0,3-5 0,3-2 31,1 0-31,2-4 0,2-3 0,0-3 15,1-4-15,3-2 0,1-3 16,2-2-16,0-3 0,1-2 16,0-2-16,3-7 0,2-6 15,3-3-15,1-2 0,-2 2 16,0 2-16,-2 2 0</inkml:trace>
  <inkml:trace contextRef="#ctx0" brushRef="#br0" timeOffset="109158.3031">27136 11379 0,'0'0'0,"0"0"0,0 0 16,0 0-16,0 0 0,10 20 16,-10-20-16,11 22 0,-11-22 0,11 30 15,-6-8-15,1 2 16,1 1-16,-1 3 0,0 2 15,0 8-15,1-3 0,-2 2 16,1 1-16,-1 6 0,0-3 0,-2-1 16,1-3-16,-3-2 0,-1-4 0,0 1 15,-1-5-15,-1-7 0,2-3 16,-3-4-16,-2-3 0,-3-3 16,0-5-16,-3-4 0,-2-5 0,2 2 15,2 0-15,1 2 0</inkml:trace>
  <inkml:trace contextRef="#ctx0" brushRef="#br0" timeOffset="109312.0359">26971 11789 0,'0'0'0,"0"0"16,0 0-16,0 0 0,0 0 0,0 0 16,0 0-16,0 0 0,29-14 15,-29 14-15,33-2 0,-14 0 16,1 0-16,2 1 0,2 0 0,1 1 15,-1-2-15,2 1 0,-4-1 16,-3 1-16</inkml:trace>
  <inkml:trace contextRef="#ctx0" brushRef="#br0" timeOffset="109630.4124">27600 11488 0,'0'0'16,"0"0"-16,0 0 0,0 0 0,0 0 0,0 31 15,0-31 1,-5 31-16,1-14 0,1 3 16,-1 5-16,-1-2 0,1-1 0,-3 9 15,2 4-15,-1-2 0,2-3 16,-2 6-16,2-3 15,-1-2-15,2-3 0,0-4 0,1-2 16,-1-5-16,2-3 0,-1-4 16,0-1-16,1-6 0,1-3 0,-2-2 15,-1-8-15,0-1 0,-1-1 0,-1 2 16,2 1-16,1 1 0</inkml:trace>
  <inkml:trace contextRef="#ctx0" brushRef="#br0" timeOffset="110129.3607">27492 11468 0,'0'0'0,"0"0"0,0 0 0,0 0 15,0 0-15,0 0 0,32-4 16,-32 4-16,31-2 0,-31 2 16,40 4-16,-19 0 0,1 2 0,1 4 15,1 2 1,4 6-16,-5 0 0,-2 1 0,-4 3 0,-2-1 15,-4-2-15,-1 4 0,-5-1 16,-3-2-16,-2-2 0,-6 0 16,-5-4-16,-4 0 0,0-3 0,-3 1 15,-2-1-15,1 0 0,-1-3 0,-1-2 16,-1-1-16,3-2 0,2-3 16,3 2-16,2 2 0,2-4 15,2-2-15,2-1 0,-1-2 16,4 1-16,0 1 0,5-3 15,3-1-15,3 0 0,1 1 0,4-1 16,4 0-16,-2 0 0,-1 1 16,3 2-16,2-1 15,-2 2-15,0 1 0,-1 2 16,1 2-16,-4 0 16,-1 2-16,-1 2 0,0 1 15,-2 0-15,-1 0 0,-4 3 16,-2 2-16,-2 0 0,-1 0 0,-2 2 15,-3 1-15,1 0 0,-2-3 16,-1-1-16,-4-1 0,3 0 16,0-1-16,0-1 0,1-1 0,2-3 0,0 0 15,2-2-15,-1-2 16,3-2-16,1-2 0,0 2 16,0-2-16,1 2 0</inkml:trace>
  <inkml:trace contextRef="#ctx0" brushRef="#br0" timeOffset="110314.5646">28240 11769 0,'0'0'0,"0"0"16,0 0-16,0 0 0,0 0 15,0 0-15,19 20 0,-19-20 16,0 0-16,15 19 0,-15-19 0,0 0 15,20 9-15,-20-9 0,0 0 0,0 0 16</inkml:trace>
  <inkml:trace contextRef="#ctx0" brushRef="#br0" timeOffset="110646.9832">28781 11511 0,'0'0'0,"0"0"16,0 0-16,0 0 0,0 0 0,0 0 15,0 0-15,-17 28 0,17-28 16,-15 23-16,15-23 0,-20 31 0,10-15 16,-2 4-16,-1 2 0,0 2 15,-1-1-15,-6 11 0,-2 1 16,4-2-16,1-3 0,-2 7 15,3 0-15,2-5 0,0-2 0,3-2 16,1-2-16,2-3 0,-1-2 16,2-3-16,2-3 0,0-4 0,1-3 15,2-3-15,2-5 0,0 0 16,0-8-16,0 4 0,0 0 16,0 2-16</inkml:trace>
  <inkml:trace contextRef="#ctx0" brushRef="#br0" timeOffset="110932.0267">28759 11501 0,'0'0'15,"0"0"-15,0 0 0,0 0 0,0 0 16,14 29-16,-14-29 0,11 30 0,-5-14 15,-1 3-15,1 3 16,-1 0-16,1 2 0,0 7 0,1 1 16,-2 0-16,1-1 0,-2 1 15,1 0-15,0 5 0,1-4 16,-2-2-16,0-2 0,-1-5 16,-1-3-16,-1-2 15,-2-3-15,0-3 0,-1-2 16,-3-8-16,1-4 0,1-1 15,0 1-15,1 0 16</inkml:trace>
  <inkml:trace contextRef="#ctx0" brushRef="#br0" timeOffset="111085.779">28694 11898 0,'0'0'0,"0"0"0,0 0 0,0 0 0,0 0 16,0 0-1,0 0-15,0 0 16,23-23-16,-23 23 0,30-2 0,-30 2 0,43 0 15,-22 0-15,-4 1 16,-1 0-16</inkml:trace>
  <inkml:trace contextRef="#ctx0" brushRef="#br0" timeOffset="111433.3348">29503 11631 0,'0'0'0,"0"0"0,0 0 16,0 0-16,0 0 0,-24-13 0,24 13 16,-31-4-16,13 2 0,-2 3 15,-1 1-15,-1 3 0,-1 0 16,-7 3-16,2 1 0,1 0 0,3 1 15,1 4-15,1 0 0,3 0 16,4-2-16,3 2 0,3 3 16,2 1-16,4 0 0,3 4 0,3-1 15,2-4-15,0-2 0,8 3 16,7 0-16,2-1 16,2-2-1,6 0-15,4 1 0,-2-1 0,-2-3 16,-2-2-16,-3-2 0,-1 2 15,-5-5-15,-4 1 0</inkml:trace>
  <inkml:trace contextRef="#ctx0" brushRef="#br0" timeOffset="111948.5908">30424 11765 0,'0'0'0,"0"0"0,0 0 0,-3-19 0,3 19 0,0 0 0,-14-27 15,4 16 1,-2 1-16,-2-1 0,-3-1 16,-1-1-16,0 1 0,-8-1 0,1 1 15,2 2-15,1 2 0,2 2 16,1 3-16,2 2 0,1 1 16,2 3-16,1 1 0,3 3 15,2 2-15,4 2 0,4 2 16,1 2-16,2-1 0,4 2 0,1 2 15,4 3-15,3 1 0,4 5 16,0 1-16,-1-3 0,-3 0 0,-1-1 16,-3 0-16,-2-1 0,-3-3 15,0-2-15,-3-2 0,-1-1 16,-2-2-16,-2-2 0,-4-1 16,-3-3-16,-6-1 15,-2-4-15,-4-5 16,3 1-16,0-4 0,-5-4 15,-1-2-15,2-1 0,3 0 0,4 1 16,3 4-16,2 1 16</inkml:trace>
  <inkml:trace contextRef="#ctx0" brushRef="#br0" timeOffset="112705.6327">30640 11803 0,'0'0'0,"0"0"16,0 0-16,0 0 0,0 0 0,0 33 16,0-33-1,-4 26-15,2-12 0,0-1 16,-1-1-16,-1 1 0,0 0 16,-1-1-16,1 0 0,1-1 15,-1-1-15,1-2 0,0-1 16,0 0-16,0-1 0,2-2 15,1-2 1,1-4-16,2-5 0,0 1 0,0 1 0,2-2 16,1-3-1,2 0-15,0-1 0,2 0 0,1 0 0,0 0 0,0-1 0,3-1 16,0 0-16,-2 1 16,-1 2-16,2 1 0,0 0 15,-1 2-15,0 0 0,1 5 16,2 2-1,-3 1-15,-1 3 0,0 2 16,0 4-16,-2-1 0,-1 0 16,-1 2-16,0 3 0,-2-2 15,0-1-15,-1 3 0,-1 0 16,-1 0-16,1-1 0,-1 0 0,1 0 0,-1-2 0,1-1 16,-1-3-1,-1 0-15,0-1 0,0 0 0,0-1 16,1-2-16,1-1 0,-1-2 0,2-1 15,3-1-15,1-1 0,0-2 16,2-1-16,1-1 16,0-1-16,-1 1 0,4-3 15,0-2-15,-1 0 0,-1 1 0,1 0 16,2 1-16,-3 1 0,-1-1 0,-1 2 16,-1-2-16,-1 2 0,0 1 0,-1 1 15,-2 2-15,1 1 16,-2-1-16,-2 4 0,-2 0 15,3 4-15,-2 1 0,0 1 16,0 3-16,0 0 0,0 1 0,-1 2 16,-1 2-1,-1 0-15,0-2 0,-2 5 16,1-2-16,1 0 0,1-1 0,0-1 16,1 0-16,0-2 15,0-2-15,-1-1 0,-1-3 16,2-1-16,0-2 0,0-2 15,0 0-15,0 0 0,0-5 0,-3-5 16,-2-7-16,0 3 0,1 1 0,0 2 16</inkml:trace>
  <inkml:trace contextRef="#ctx0" brushRef="#br0" timeOffset="112884.0466">31009 11503 0,'0'0'16,"0"0"-16,0 0 0,21 11 0,-21-11 15,20 14-15,-20-14 16,21 22-16,-11-11 0,-2-2 16,0-1-16,-1-1 0</inkml:trace>
  <inkml:trace contextRef="#ctx0" brushRef="#br0" timeOffset="113209.3576">31454 11859 0,'0'0'0,"0"0"0,0 0 0,29 11 16,-17-6-16,1 2 0,1 0 15,-1 1-15,-1-1 0,2 5 16,-1 0-16,-3 0 0,-3 1 0,-5-1 15,-4 0-15,-2 0 0,-2-1 16,-4 1-16,-3-1 0,-1-1 16,-3-2-16,2 2 15,-1-2-15,3-1 16,1 0-16,2 2 0,1-1 16,1 0-16,3-2 15,3 2-15,4 2 0,3-1 0,4 0 16,6 0-16,4 0 0,5-1 15,1-2-15,2-1 0,2-3 16,-5-1-16,-3 1 0,-3-1 0</inkml:trace>
  <inkml:trace contextRef="#ctx0" brushRef="#br0" timeOffset="113723.2993">32294 11862 0,'0'0'0,"0"0"0,0 0 16,0 0-16,4 25 0,-4-25 0,-2 28 16,2-28-16,-9 31 0,1-14 15,-2 0-15,-1 0 0,-1 0 0,-8 3 16,-3-1-16,1 0 0,0-1 15,0-1-15,-1-3 0,1-2 0,2-1 16,-6 0-16,2-1 16,3-3-16,4-1 0,0-4 0,3-3 15,3-3-15,1-1 0,-1-4 16,0-2-16,1 0 0,0 0 0,3-2 16,4-1-16,1 0 0,1-1 15,2 0 1,2-1-16,0 3 0,2 0 0,1 1 15,3 2-15,1 1 0,1 0 0,1 2 16,1 1-16,1 2 16,0 1-16,0 3 0,1 1 15,-2 3-15,0 0 0,3 4 0,1 2 16,1 1-16,1 3 0,-1 3 16,1 0-16,-1 3 0,-2 1 15,5 8-15,0 2 0,-2-1 16,-1 0-16,-5 2 0,-2 0 15,-4-1-15,-1-2 0,-6 4 16,-3-2-16,-4-4 0,-1-4 0,2-6 16,1-2-16,2-5 0</inkml:trace>
  <inkml:trace contextRef="#ctx0" brushRef="#br0" timeOffset="115244.0371">15485 11643 0,'0'0'0,"0"0"15,0 0-15,0 0 0,0 0 0,0 0 16,0 0-16,25 1 16,-25-1-16,29 3 0,-29-3 15,43 2-15,-17 0 0,4 0 0,6-1 16,0 0-16,3-2 0,16 1 16,4-1-16,11 2 0,-5 2 0,13 0 15,-1-1-15,-7 0 0,-6-2 16,7 4-16,-2 3 0,-9-4 15,-6-2-15,4 2 0,-4 2 16,-8 0 0,-5 0-16,-10 2 0,-6-2 15,-6 0-15,-5-1 0,-7-3 0,-7-1 16,2-1-16,-2 1 0,0 0 16</inkml:trace>
  <inkml:trace contextRef="#ctx0" brushRef="#br0" timeOffset="115661.1731">15834 11842 0,'0'0'16,"0"0"-16,0 0 0,0 0 16,0 0-16,0 0 0,0 0 15,30-1-15,-30 1 0,36-5 0,-11 2 16,1 0-16,2 2 0,10 0 0,0 1 15,-2 0-15,-2 1 0,4 2 16,-3 4-16,-6-1 0,-6 0 0,-5 2 16,-5 1-16,-5 0 15,-5 1-15,-12 1 0,-8 2 16,-4 1-16,-1 0 16,-8 3-16,-5 1 15,2-1-15,1 0 0,-7 4 0,0-2 16,9-3-16,4-1 0,6-3 15,4 0-15,4-1 0,3 1 0,6-2 16,3-2-16,5-1 16,4 0-16,6-5 0,7-2 15,2-2-15,-1-1 0,6-2 0,6-2 0,-3 1 16,-2-2-16,7-2 0,-1-1 16,-4-4-16,-3 0 0,-7 2 15,-4 4-15,-5 1 0</inkml:trace>
  <inkml:trace contextRef="#ctx0" brushRef="#br0" timeOffset="115915.5615">16432 11191 0,'0'0'0,"0"0"0,0 0 16,0 0-16,0 0 0,-8 31 15,8-31-15,-8 36 0,3-16 0,1 3 16,-2 5-16,2 2 0,-1 1 16,1 8-16,1 0 0,-1 0 15,2-7-15,0-7 16</inkml:trace>
  <inkml:trace contextRef="#ctx0" brushRef="#br0" timeOffset="116301.1271">17249 11355 0,'0'0'0,"0"0"0,0 0 0,0 0 16,0 0 0,-21 19-16,21-19 0,-21 24 0,21-24 15,-27 32-15,9-10 16,0 1-16,0 0 0,-7 11 0,0 0 15,2 0-15,2-1 0,-3 10 16,0 0-16,5-4 0,2-2 16,1 2-16,2-4 0,3-6 15,2-6-15,2-1 0,0-3 16,3-5-16,-1-3 0,3-4 16,1-4-16,1-3 0,1-4 0,4-7 15,1-6-15,-1 6 16,-2 0-16,0 3 0</inkml:trace>
  <inkml:trace contextRef="#ctx0" brushRef="#br0" timeOffset="116579.5557">17167 11365 0,'0'0'0,"0"0"0,0 0 0,0 0 0,3 28 15,-3-28-15,3 27 0,-1-9 16,2 3-16,0 3 16,1 3-16,1-1 0,-1 0 0,2 9 15,0 3-15,-1-4 0,0 1 16,-1 6-16,-1 0 0,-2-4 16,0-3-16,0-5 0,0-4 0,1-3 15,-1-2-15,-2-6 0,-1-3 16,-3-4-16,0-2 0,-4-5 0,0-3 15,1 1-15,1 1 0,2 0 16</inkml:trace>
  <inkml:trace contextRef="#ctx0" brushRef="#br0" timeOffset="116748.8043">16924 11714 0,'0'0'0,"0"0"16,0 0-16,0 0 0,0 0 0,0 0 15,0 0-15,35-2 0,-35 2 0,38 3 16,-14-2-16,1 0 16,2 2-16,1 0 0,2 0 0,5 0 15,-3 0-15,-5-1 0,-5 0 16,-3-1-16</inkml:trace>
  <inkml:trace contextRef="#ctx0" brushRef="#br0" timeOffset="117065.3845">17525 11440 0,'0'0'0,"0"0"15,0 0 1,0 0-16,0 24 0,0-24 0,-4 30 15,2-13-15,-1 2 0,0 4 16,-1 2-16,1-3 0,1 1 16,-2 8-16,1 2 0,0-2 15,1-1-15,-1 0 0,1-3 16,0-2-16,0-2 0,0 1 16,0-3-16,1-4 0,0-4 0,0-2 0,1-2 15,0-4-15,0-5 0,-2-5 16,1-6-16,0 2 0,0 2 0,0 1 15</inkml:trace>
  <inkml:trace contextRef="#ctx0" brushRef="#br0" timeOffset="117604.9311">17445 11439 0,'0'0'0,"0"0"0,0 0 0,0 0 15,0 0-15,0 0 0,39-4 16,-39 4-16,38 2 0,-15 1 0,1 2 16,0 1-16,1 0 0,5 5 0,-1 3 15,-5 0-15,-3 0 0,-3 0 16,-4 1-16,-3-1 0,-2 0 16,-4-1-16,-2 2 0,-5-2 15,-2 1-15,-7-1 0,-6-2 16,1-1-16,1-1 0,-5 1 15,-3-3-15,-4 1 0,3 0 0,2-2 16,1 0-16,3-2 0,4-1 0,3-1 16,2 1-16,2 0 0,2-2 15,2-1-15,-1 0 0,2 1 16,2-1-16,0 0 0,7 3 0,-1-1 16,4-2-16,2 0 15,2 1 1,-1 2-16,0 0 0,4 3 0,0 2 15,1 0-15,-1 0 0,0 2 16,-2 1-16,-1 2 0,-2-1 16,-2 2-16,-1 0 0,-3 1 15,0-2-15,-4 1 0,-2-1 16,-2-2-16,-3-1 0,-1 0 0,-4 0 16,0-2-16,0 0 0,-1-3 0,-1 0 15,-1 1-15,-1-1 0,1-1 16,-1 0-16,0-3 0,3 0 0,0-1 15,2 1-15,2-3 0,2-1 16,9-3-16,6-1 16,-1 2-16,-3-1 0,0 3 0</inkml:trace>
  <inkml:trace contextRef="#ctx0" brushRef="#br0" timeOffset="117937.2106">18174 11798 0,'0'0'0,"0"0"16,0 0-16,0 0 0,0 0 0,0 0 15,0 0-15,0 0 0,0 0 16,0 0-16,0 0 0,24 21 15,-24-21-15,16 17 0,-16-17 0,16 18 0,-9-11 16,-2-2-16</inkml:trace>
  <inkml:trace contextRef="#ctx0" brushRef="#br0" timeOffset="118407.1503">18838 11547 0,'0'0'16,"0"0"-16,0 0 0,0 0 0,0 0 0,0 0 15,0 0-15,-15 21 0,15-21 16,-13 21-16,13-21 0,-20 28 16,9-13-16,-2 3 0,-2 2 15,0 2-15,1 1 0,-3 7 16,2 0-16,1-2 0,0-1 15,-1 6-15,1 1 16,0-5-16,3-4 0,1-1 16,2-2-16,0-3 0,1-2 15,1-3-15,0-2 16,3-3-16,2-4 0,1-5 0,0 0 16,0 0-16,3-7 0,-1-5 15,1-5-15,-1 4 0,-1 1 0,0 1 16</inkml:trace>
  <inkml:trace contextRef="#ctx0" brushRef="#br0" timeOffset="118679.693">18845 11547 0,'0'0'0,"0"0"0,0 0 15,0 0-15,11 21 0,-11-21 0,10 24 16,-10-24-16,13 33 0,-7-12 15,0 0-15,-1 2 0,1 2 16,-1 7-16,1 0 0,-2 0 16,1-2-16,-2 0 0,-1 0 15,0 4 1,0-4-16,0-3 0,-1-3 0,0-4 16,-1-2-16,-1-4 0,-3-4 15,-3-5-15,-4-3 0,-3-2 16,1-3-16,2 1 15,1-1-15,2 1 16</inkml:trace>
  <inkml:trace contextRef="#ctx0" brushRef="#br0" timeOffset="118863.7226">18584 11795 0,'0'0'0,"0"0"0,0 0 15,0 0-15,24-5 0,-24 5 16,39-1-16,-16 1 0,1 0 0,4 0 31,3 3-31,0 0 0,0 0 16,5 0-16,-2-3 0,-5 0 0,-5 0 15,-4 0-15</inkml:trace>
  <inkml:trace contextRef="#ctx0" brushRef="#br0" timeOffset="119155.4297">19221 11625 0,'0'0'0,"0"0"16,0 0-16,0 0 0,0 0 0,-1 23 16,1-23-1,-3 24-15,3-24 0,-6 31 16,3-12-16,0 1 0,1 0 0,-1 1 15,1 0-15,-1 7 16,0-1-16,-1-3 0,2-2 16,0 0-16,1-3 0,-1-3 15,0-1-15,1-3 0,0-2 0,0-2 16,0-3-16,-1-5 0,-1-4 0,-2-2 16,0-3-16,-1-2 0,1-2 0,-2 0 15,1 1-15,2 3 16</inkml:trace>
  <inkml:trace contextRef="#ctx0" brushRef="#br0" timeOffset="119440.9242">19081 11605 0,'0'0'0,"0"0"15,0 0-15,0 0 0,0 0 0,0 0 16,0 0-16,19-14 16,-19 14-16,24 2 0,-24-2 15,35 10-15,-18-6 0,2 3 16,1 3-16,0 1 0,-2 1 0,4 3 15,-2 3 1,-3-1-16,-3 1 0,-4 0 16,-3 0-16,-4 0 0,-4-1 15,-2 1-15,-3-1 0,-3 0 16,-2-1-16,0-2 0,-1-2 16,-2-1-16,-3-1 0,-2 1 15,1-1-15,1-2 0,3-2 0,4-3 16,2-2-16,2 2 0,1-3 0,5 0 15,8-6-15,-3 3 0,0 0 16,-1 1-16</inkml:trace>
  <inkml:trace contextRef="#ctx0" brushRef="#br0" timeOffset="119826.3146">19852 11618 0,'0'0'0,"0"0"0,0 0 15,0 0-15,1-25 0,-1 25 16,0 0-16,-13-26 0,4 16 0,-3 0 16,-2 2-1,-5 1-15,-4-2 16,2 3-16,2 2 0,-3 1 16,2 2-16,4 0 0,1 1 0,3 3 15,2 3-15,2 0 16,2 3-16,3 2 0,3 2 0,2 0 15,2-1-15,5 4 0,4 2 16,0 0-16,2-1 0,-2 4 16,1 2-16,1 4 0,-3-1 0,-2 0 15,-3 1-15,-1-4 0,-2-2 0,-3-1 16,-1 1-16,-1-5 0,-1-1 16,-3-2-16,-3 1 15,0-4-15,0-3 0,-4-3 0,-4-3 16,0-2-16,1-1 0,1-4 15,0-4 1,6 1-16,1 0 0,0 0 16,2 1-16,0 2 0</inkml:trace>
  <inkml:trace contextRef="#ctx0" brushRef="#br0" timeOffset="120552.3692">19925 11647 0,'0'0'16,"0"0"-16,0 0 0,0 0 0,0 23 16,0-23-16,1 23 0,-1-23 15,0 26-15,0-10 0,0 3 16,-1-1-16,0-1 0,0 1 16,-1 0-1,0-2-15,0-3 0,0 4 0,1-2 16,0-4-16,0-1 15,1-3-15,0-3 0,0 0 0,0-1 16,0-3-16,1-3 0,0-2 16,0-1-16,1-2 0,1-2 15,1-1-15,0 0 0,2-1 16,-1 0-16,3 2 0,1 2 0,1-4 16,-1 0-16,0 3 0,0 0 0,0 3 15,0 1-15,-3 2 0,1 1 16,0 0-16,-1 2 0,1 2 15,-2 0-15,1 2 0,-1 3 16,1 0-16,-1 0 0,1 3 16,-2 1-1,1 1-15,-2 1 0,0 0 16,0 0-16,-1-3 0,0 0 0,0 2 16,-1-2-16,0-4 0,0 1 15,1-4-15,-2 0 0,1-1 16,0 1-16,-1-3 0,3-1 15,-1-4-15,2-2 0,-1-1 16,1-3-16,2 1 0,0-1 0,2 0 0,1-2 16,0 1-16,0 0 0,2-4 15,-3 1-15,1 3 0,-1 0 16,-1 3-16,-2 0 0,0 2 16,-1 1-16,-1 3 0,1 2 15,-1 1-15,0 1 0,2 2 16,-1 1-16,0 1 0,1 1 0,-1 2 0,1 2 15,-1 2-15,0 2 0,1 0 16,-2 2-16,0-1 16,1-2-16,-1 3 0,-1-1 0,2-4 15,-1 0-15,-1-2 0,-1-1 16,0-3-16,0 0 0,-1-5 16,3 2-1,-2-4-15,0-3 0,0 2 0,0 0 0,0 1 16</inkml:trace>
  <inkml:trace contextRef="#ctx0" brushRef="#br0" timeOffset="120728.1313">20240 11445 0,'0'0'0,"0"0"0,0 0 16,0 0-1,0 0-15,0 0 0,0 0 16,14 21-16,-14-21 0,0 0 16,20 20-16,-20-20 0,0 0 0,26 8 15,-19-6-15,0-1 0</inkml:trace>
  <inkml:trace contextRef="#ctx0" brushRef="#br0" timeOffset="121229.4987">20787 11591 0,'0'0'0,"0"0"0,0 0 15,0 0-15,7 21 0,-7-21 0,0 0 16,-4 32-16,4-32 0,-10 31 16,4-14-16,-1 0 0,-1 2 0,-3 0 15,-3 1-15,-5 5 0,-1 0 16,1-2-1,0-1-15,2-3 0,2-2 0,-1-1 16,0-3-16,2-2 0,1-2 0,0-1 16,0-4-16,1-2 0,1-1 15,1-4-15,0-2 0,2-4 16,1-1-16,0-3 0,1-4 16,2 0-16,1-1 0,-1-1 15,2 0-15,2 0 0,1-2 16,1 3-16,2 0 0,0 2 15,2 1-15,-2 1 0,1 3 16,-1 0-16,0 2 0,0 1 16,-2 3-16,1 0 0,2 2 0,0 2 15,3 3-15,-1 2 16,1 1-16,0 5 0,1 3 16,1 0-16,0 0 0,3 2 0,2 2 15,0 1-15,-1 1 0,0 1 16,1 1-16,-2-3 15,-1 1-15,3 2 0,1-3 0,1-3 16,2-1-16,-3-7 0,-4-4 16,-3-3-16,-2 1 0,-1 1 15</inkml:trace>
  <inkml:trace contextRef="#ctx0" brushRef="#br0" timeOffset="121430.1611">21056 11753 0,'0'0'0,"0"0"16,25-3-16,-25 3 0,38 0 0,-14 0 15,4 0-15,6 1 0,0 1 16,2 1-16,2 2 16,-3-2-16,-2 1 0,5 0 0,-4-1 15,-6-1-15,-2-1 0,-5 0 31,-5 0-31,-2-1 16</inkml:trace>
  <inkml:trace contextRef="#ctx0" brushRef="#br0" timeOffset="121662.0983">21459 11560 0,'0'0'0,"0"0"0,0 0 16,0 0-16,0 0 0,-4 30 0,4-30 16,-4 31-16,4-31 0,-7 37 15,4-14-15,-2 2 0,0 2 16,-3 8-16,0 1 0,1 0 0,-1-2 0,-3 6 16,-1-4-16,2-6 15,2-6-15,1-4 0</inkml:trace>
  <inkml:trace contextRef="#ctx0" brushRef="#br0" timeOffset="125025.4556">21741 11719 0,'0'0'0,"0"0"16,0 0-16,0 0 0,0 0 0,0 0 15,0 0-15,34 0 0,-34 0 0,31 0 16,-9-1-16,2 0 15,2 0-15,4-1 0,3-2 0,9 1 0,0 0 16,1 2-16,1-1 0,6 2 16,-5-1-16,0 4 15,-1-1-15,-4 1 0,-4 0 0,3 2 16,-4-2-16,-4 2 0,-3 0 16,-9 0-16,-3 0 0,-6-1 15,-1-1-15,-3-1 16</inkml:trace>
  <inkml:trace contextRef="#ctx0" brushRef="#br0" timeOffset="125426.8298">22014 11930 0,'0'0'0,"0"0"16,0 0-16,27 1 0,-11 0 0,2-1 15,1 1-15,9 0 0,2-1 16,-2 1-16,1 1 16,-5 2-16,-3 2 0,0 1 0,-4 0 15,-7 1-15,-3 1 0,-4 2 0,-6 3 16,-4-1-16,-7 0 0,-1 0 16,-3 0-16,-6 7 0,-2 1 0,-1-1 15,1 2-15,3-2 0,3 0 16,4-2-16,5 0 15,4-2-15,2-1 0,6-3 0,4-1 16,5 0 0,3-3-16,3 0 0,3 0 15,3-4-15,4-3 0,1-2 16,2-1-16,-2 1 0,0-2 0,0 0 16,1 0-16,-3-2 0,-2-2 15,-2 0-15,-2-1 0,-3-5 16,-4-2-16,-2 3 0,-2 2 15,-1 2-15</inkml:trace>
  <inkml:trace contextRef="#ctx0" brushRef="#br0" timeOffset="125673.9359">22383 11169 0,'0'0'0,"0"0"16,0 0-16,0 0 0,4 25 16,-4-25-16,-4 31 0,1-13 0,-1 3 0,-2 2 15,1 3-15,-4 9 0,0 3 16,1-7-16,2-5 0,0-3 15</inkml:trace>
  <inkml:trace contextRef="#ctx0" brushRef="#br0" timeOffset="126561.7019">23190 11345 0,'0'0'0,"0"0"0,0 0 0,0 0 16,0 0-16,0 0 0,0 0 16,-20 24-16,20-24 0,-17 21 15,17-21-15,-26 32 0,12-14 0,-2 2 16,-3 3-16,0 1 15,0 1-15,-7 6 16,-2 0-16,4 0 0,2-2 16,-3 9-16,1 2 0,5-7 15,1-2-15,3-3 0,1-2 16,3-3-16,2-3 0,2-3 16,1-2-16,2-4 0,-1-1 0,4-2 15,1-3-15,1-2 0,2-3 16,-1-4-16,0-4 0,0 1 0,0 1 0,0 1 15</inkml:trace>
  <inkml:trace contextRef="#ctx0" brushRef="#br0" timeOffset="126923.3038">23201 11381 0,'0'0'15,"0"0"-15,0 0 0,0 0 0,9 29 16,-9-29-16,8 26 0,-5-11 0,0 2 16,0 3-16,-2 2 15,-1 2-15,0-1 0,-1 10 0,-2-1 16,2 0-16,0 0 0,0 7 15,0 1 1,1 0-16,1-1 0,0-6 16,0-6-16,0 0 0,1-1 0,-1-3 0,0-2 0,-1-3 15,0-4-15,0-2 0,0-2 16,-1-3-16,0 0 16,-1-4-16,0-1 0,-2-1 0,-2-3 15,2 0-15,-1-1 0,2 0 16,1 0-1,0 1-15</inkml:trace>
  <inkml:trace contextRef="#ctx0" brushRef="#br0" timeOffset="127178.7572">22991 11676 0,'0'0'15,"0"0"-15,0 0 0,0 0 0,0 0 16,0 0-16,0 0 16,0 0-16,18 15 0,-18-15 0,0 0 15,26 10-15,-26-10 0,25 9 16,-12-3-16,1-2 0,-1 0 16,2 1-16,2 0 0,-1-1 0,1 0 0,-2-3 15,0-1-15,-3-1 0,-1 1 16,-1 0-16</inkml:trace>
  <inkml:trace contextRef="#ctx0" brushRef="#br0" timeOffset="127495.4468">23405 11579 0,'0'0'16,"0"0"-16,0 0 0,0 0 0,0 0 0,-4 26 15,4-26-15,0 0 0,0 30 16,0-30-16,-6 27 16,3-13-16,0 0 0,0 2 0,1 1 15,0-1-15,1 1 0,-1 3 16,0 0-16,-1-2 0,1-2 0,0-3 31,1 1-31,0-5 0,0-2 0,0-1 16,-1-3-16,2-3 0,-2 0 15,0-2-15,-1-2 0,-2-3 16,1-3-16,0 1 0,0 1 16,1 1-16</inkml:trace>
  <inkml:trace contextRef="#ctx0" brushRef="#br0" timeOffset="127780.8108">23291 11522 0,'0'0'0,"0"0"0,0 0 0,0 0 16,0 0-16,0 0 0,19-16 15,-19 16-15,0 0 0,30-6 16,-30 6-16,31 4 0,-16-3 16,1 3-1,0 2-15,2 1 0,0 1 0,-1 2 16,1 2-16,3 3 0,-2 1 15,-4 3-15,-2 0 16,-2-1-16,-2 1 0,-3-1 0,-4-1 16,-3 2-16,-2 1 0,-5-1 15,-3 2-15,0-3 0,-1 1 0,-5 3 16,-1-2-16,2-1 0,0-3 0,1-5 16,1-3-16,2-2 0,2-1 0,2 0 15,1-1-15,2-1 16</inkml:trace>
  <inkml:trace contextRef="#ctx0" brushRef="#br0" timeOffset="127997.0402">23740 11870 0,'0'0'0,"0"0"0,0 0 16,0 0-16,0 0 0,0 0 16,17 22-16,-17-22 0,0 0 15,0 0-15,0 0 0,9 20 16,-9-20-16,0 0 0,0 0 0,0 0 16</inkml:trace>
  <inkml:trace contextRef="#ctx0" brushRef="#br0" timeOffset="128367.1881">24152 11680 0,'0'0'0,"0"0"0,0 0 15,0 0-15,0 0 0,-18 16 16,18-16-16,-17 16 0,17-16 0,-22 24 16,8-7-16,0-1 15,-1 1-15,1 2 0,0 4 16,-4 2-16,2 0 0,0 0 0,1 1 0,0-1 16,1-2-16,0 5 0,2-1 15,2-3-15,1-1 0,1-5 16,3-2-16,0-2 0,2-2 0,1-4 15,-1-4-15,3-4 16,0 0-16,3-3 0,1-6 16,0-1-16,2-1 0,-2 2 0,0 1 0,-1 1 15</inkml:trace>
  <inkml:trace contextRef="#ctx0" brushRef="#br0" timeOffset="128636.8303">24117 11697 0,'0'0'0,"0"0"16,0 0-16,0 23 0,0-23 0,2 25 16,-2-7-16,0 2 0,1 1 15,0 3-15,0 2 16,0 7-16,0-4 0,0 1 0,0 2 0,0 4 15,0-2-15,1 0 0,-1-2 16,0-4-16,0-2 0,0-5 0,0-3 16,-1-3-16,0-4 15,-1-4-15,-1-2 0,-2-4 0,0-2 16,1 0-16,-1 0 0,2 1 16</inkml:trace>
  <inkml:trace contextRef="#ctx0" brushRef="#br0" timeOffset="128799.3458">23887 11957 0,'0'0'0,"0"0"0,0 0 16,0 0-16,0 0 0,0 0 0,29-9 0,-29 9 0,0 0 16,40-1-16,-17 1 15,0 0-15,0 0 0,-3 0 16,-3 0-16,-1 0 0</inkml:trace>
  <inkml:trace contextRef="#ctx0" brushRef="#br0" timeOffset="129084.7683">24485 11880 0,'0'0'0,"0"0"0,0 0 0,-22-2 16,9 1-16,-2 1 0,-3 1 0,0 1 0,-1 1 16,-5 3-16,0-1 0,1 1 15,0-1-15,3 2 0,4 0 16,2 2-16,3-1 0,4 2 16,1 1-16,4 1 0,3 1 15,4 1-15,2 2 0,2-1 16,2 1-16,2 1 0,2 1 0,-1 1 15,1 0-15,1 2 0,-4-5 0,-2-3 16</inkml:trace>
  <inkml:trace contextRef="#ctx0" brushRef="#br0" timeOffset="129702.3464">24692 12417 0,'0'0'0,"0"0"16,0 0-16,0 0 0,0 0 0,0 0 15,14-20-15,-14 20 16,0 0-16,0 0 0,-10-19 0,10 19 0,-19-12 16,19 12-16,-29-8 0,11 5 15,-1 2-15,-1 0 0,1-1 16,0 3-16,1 1 0,-4 1 16,2 2-16,3 0 0,2 0 0,4 2 15,3 2-15,2 0 0,3 1 16,4 2-1,2 3-15,3-1 0,1 1 16,3 1-16,2 3 16,3-1-16,0 1 0,0 0 0,-1 0 15,0 5-15,-2-2 0,-3-2 16,-1-1-16,-4-3 16,-3-2-16,-3 0 0,-2 0 0,-4-2 15,-1-3-15,-1-3 0,-2-2 0,0-1 16,0-3-16,1-3 0,1-3 15,0-2-15,1 0 0,2 0 16,0 2-16,1 0 0</inkml:trace>
  <inkml:trace contextRef="#ctx0" brushRef="#br0" timeOffset="130419.6595">24730 12530 0,'0'0'0,"0"0"16,0 0-16,0 0 0,3 24 0,-3-24 16,-3 20-1,3-20-15,-4 24 0,1-12 16,-2 1-16,0 0 0,-2-1 0,1 0 16,-2 0-1,2 0-15,1-2 0,0-1 16,1-1-16,1-4 0,0 0 15,1-1-15,2-3 0,0 0 0,4-4 0,-1 1 16,1 0-16,4-5 0,2-1 16,0-1-16,-1 0 0,-1-1 15,1-1-15,2-2 0,-1 2 16,1 0-16,0 1 16,-1 2-16,-1 2 0,0 1 0,-1 0 15,-2 2-15,1 2 0,-2 2 16,0 1-1,-1 1-15,1-1 0,-1 3 16,0 1-16,1 1 0,-2 1 0,0 1 16,1 0-16,-1 0 0,-1 2 15,0-1-15,0 0 0,-1-1 16,0-1-16,0 0 16,0-1-16,0-1 0,0 0 0,0-2 15,0-1-15,2 0 0,0-1 0,1-3 16,2 0-16,-1-2 0,1-1 15,-1-1-15,2-1 0,0-1 16,-1 0-16,1 0 0,0-2 16,1 3-16,1-1 0,0 1 0,1 0 15,-1 2-15,-2-1 0,1 1 16,-1 2-16,-1-2 0,1 3 0,-2 2 16,1 0-16,-1 2 0,1 3 15,-2 0-15,1 3 0,-2-1 16,0 0-16,0 2 0,-1 1 0,0 0 15,0 2-15,-1-1 16,0 0-16,0 0 16,1-1-16,-1-1 15,-1 0-15,0-2 0,0-3 16,0 1-16,0 1 0,0-2 16,1-2-16,-1-2 0,0-5 0,-2-2 15,-2-5-15,2 2 0,0 2 16,0 0-16</inkml:trace>
  <inkml:trace contextRef="#ctx0" brushRef="#br0" timeOffset="130557.8074">25010 12301 0,'0'0'0,"0"0"0,0 0 15,0 0-15,0 0 0,0 0 0,21 14 16,-21-14-1,0 0-15,21 17 0,-21-17 0,0 0 16</inkml:trace>
  <inkml:trace contextRef="#ctx0" brushRef="#br0" timeOffset="131159.7704">25584 12724 0,'0'0'0,"0"0"15,0 0-15,0 0 0,0 0 0,-6 23 16,6-23-16,-12 18 16,2-10-16,-2 2 0,-2 1 15,-1 0-15,1-1 0,-3 1 0,-2 0 16,-1-3-16,0 0 0,-5-1 15,0-1-15,3-1 16,1 0-16,2-2 0,0-2 0,1-1 16,3-1-16,-1-3 0,1 0 15,2-1-15,0-2 0,4-1 0,1-3 16,2-1-16,3-1 0,3-1 0,2 0 16,2 1-16,0 0 0,3 0 15,1-1-15,1 2 16,-1 1-16,0 0 0,-1 1 15,1 2-15,0-1 0,-1 2 0,1 2 16,-1 0-16,-1 3 0,2 1 0,1 3 16,0 0-16,0 0 0,1 3 0,-1 3 15,-1 0-15,0 2 0,2 5 16,0 2-16,0 2 16,0 1-16,-1 2 0,1 2 0,0-2 15,1 0-15,0 1 0,0 0 16,3 3-16,-1-1 15,-2 0-15,-1-1 0,-1 0 16,-2-1-16,1-2 0,-1-3 16,-1-1-16,0-3 0,-2-2 15,0 0-15,-1-2 0,-1-2 16,0-2-16,-1-2 16,0-2-16,-1-2 0,0 0 0,0-4 15,0-1-15,0-1 0,0 0 0,0 2 16,0 0-16</inkml:trace>
  <inkml:trace contextRef="#ctx0" brushRef="#br0" timeOffset="131338.2375">25912 12932 0,'0'0'0,"0"0"16,0 0-16,0 0 0,0 0 0,0 0 15,0 0-15,0 0 0,0 0 0,0 0 16,0 0-16,0 0 16,0 0-16,-7 22 0</inkml:trace>
  <inkml:trace contextRef="#ctx0" brushRef="#br0" timeOffset="133466.3647">21769 10837 0,'0'0'0,"0"0"0,0 0 0,9 19 15,-9-19-15,8 30 0,-3-6 16,2 2-16,1 3 0,1 17 0,1 7 16,1 1-16,3 0 0,7 20 15,3 6-15,3 12 0,1-4 0,8 23 16,3 2-16,2 7 0,-4-10 16,21 53-16,-4-7 0,-7-19 15,-5-16-15,-4 8 0,-1 6 16,-6-14-16,-5-9 0,0 11 15,-2 6-15,-5-13 0,-5-8 16,-4-35-16,-4-22 16,-1-16-16</inkml:trace>
  <inkml:trace contextRef="#ctx0" brushRef="#br0" timeOffset="134098.8576">15793 11045 0,'0'0'0,"4"15"16,3 4 0,-1-3-16,2 3 0,4 11 0,3 7 15,8 10-15,3 2 0,2 8 0,0 6 16,9 13-16,1 1 0,8 16 16,-1 2-16,3 10 0,-3-5 0,17 45 15,-6-8-15,-4-12 0,-3-7 16,-1 4-16,2 5 0,-2-11 15,0-7-15,-4 13 0,-2 7 16,-14-40-16,-8-27 0,-6-20 16</inkml:trace>
  <inkml:trace contextRef="#ctx0" brushRef="#br0" timeOffset="139763.6958">24329 12395 0,'0'0'0,"0"0"0,0 0 0,0 0 15,0 0-15,0 0 16,0 0-16,0 0 0,0 0 0,0 0 16,27-2-16,-27 2 0,21 5 15,-21-5-15,28 11 0,-28-11 0,39 16 16,-16-6-16,2 0 0,3 0 16,2 3-16,10 4 0,3 1 15,1 1-15,1 1 0,12 3 16,1 1-16,-3 1 0,-2-2 0,9 7 15,0 1-15,5 5 0,-4 0 16,-1-3-16,-1-2 0,-4-3 0,-4-3 16,1 3-16,-6 0 0,-3-5 15,-2-3-15,-5-1 0,-4-1 16,-3-2-16,-4-1 0,0-2 16,-3-1-16,-3 0 0,-3 0 0,-6-4 15,-3-2-15,-3-4 0,0-2 16,-2 0-1,-1 0-15,-3 0 16,0 0-16,0 0 0,0 0 0,-2 0 16,-2-1-16,-5-1 0,-3-2 15,0 1-15,-1-1 0,-1-1 16,1-2-16,1 1 0,2 1 0,2 1 16</inkml:trace>
  <inkml:trace contextRef="#ctx0" brushRef="#br0" timeOffset="140252.5864">25608 11314 0,'0'0'0,"0"0"0,0 0 16,0 0-16,0 0 0,0 0 16,20 28-16,-20-28 0,21 29 0,-8-8 15,4 5-15,1 1 16,3 1-16,9 14 0,2 4 15,7 11-15,-1 1 0,2 5 0,1 5 0,4 8 0,-4-5 16,6 16-16,6 13 16,-5-9-16,-2-7 0,12 33 0,-7-12 15,-17-33-15,-10-22 0,-7-16 16</inkml:trace>
  <inkml:trace contextRef="#ctx0" brushRef="#br0" timeOffset="140966.4137">19632 11276 0,'0'0'0,"0"0"0,0 0 16,18 18-16,-18-18 0,26 16 0,-8-7 16,4 4-16,5 0 0,5 4 15,4 3-15,11 7 0,-2 1 16,14 11 0,4 2-16,11 6 0,-3-3 0,13 13 15,1 3-15,-8-4 16,-5-2-16,34 27 0,8 7 15,-20-11-15,-12-8 0,3 4 0,2 5 16,-28-25-16,-17-17 0,-13-10 16</inkml:trace>
  <inkml:trace contextRef="#ctx0" brushRef="#br0" timeOffset="142192.0649">30071 11769 0,'0'0'0,"0"0"0,0 0 16,0 0-16,27-2 0,-27 2 0,31 2 16,-10 1-16,2-2 0,7 2 15,5 3 1,11 1-16,6 2 0,13 3 0,-4-3 16,18 8-16,19 6 15,-8-7-15,-5-3 0,12 4 0,9 4 16,-8-2-16,-6 1 0,35 10 15,-11 0-15,-18-5 0,-11-3 0,1-1 16,3-1 0,-6 1-16,-4 0 0,-5 2 15,-3-1-15,-9-3 16,-7-3-16,1 0 0,-2-1 16,-12-3-16,-8-4 0,-5-3 0,-2-5 15,-8 3-15,-5 1 0,-6 1 16,-4-1-16,-4 1 0,-2 1 15,0-2-15,0-1 0,0-3 0</inkml:trace>
  <inkml:trace contextRef="#ctx0" brushRef="#br0" timeOffset="142693.8542">30209 10703 0,'0'0'16,"0"0"-16,0 0 0,0 0 0,22-11 0,-22 11 16,28-5-16,-10 5 15,2 0-15,3 2 16,3 0-16,2-1 16,-1 0-16,8 6 0,-2 3 15,-5 0-15,-1 0 0,-2 5 16,-6 1-16,-6 0 0,-5 0 0,-10-1 15,-8 2-15,-5 0 0,-2-1 16,-9 1-16,-6 0 16,2-1-16,-1 1 0,0-1 0,0 0 0,0 2 15,5-3-15,3 1 0,3-1 16,4-1-16,3-1 0,7-1 16,6 0-16,6-4 0,4 0 0,12 0 15,10 1-15,2-1 16,3 0-16,11 0 15,5-3-15,-2 0 0,-3-3 0,-5 0 0,-11 0 0,-8-1 16</inkml:trace>
  <inkml:trace contextRef="#ctx0" brushRef="#br0" timeOffset="143427.4393">31237 10702 0,'0'0'0,"0"0"0,0 0 0,0 0 16,0 0-16,0 0 0,-17-17 0,17 17 0,-20-3 15,20 3-15,-30 1 16,13 0-16,0 1 0,-3 2 15,-2 2-15,1 1 0,1 1 0,-4 5 16,1 2-16,3 0 0,2 0 16,3 2-16,1 2 0,3-2 15,2 0 1,3 1-16,4 0 0,2-2 16,1-2-16,3-1 0,3-2 15,2-1-15,2-1 0,5-2 0,5-2 16,0-2-16,0-2 0,8-1 15,1-3-15,-2 1 0,-1-2 16,-1-3-16,0-2 0,-4 0 16,-3 0-16,-2-1 0,-2-1 0,-1 2 0,-3 0 15,-1 1-15,-2-1 16,-1 1-16,-1 0 0,-3 2 0,-1 1 16,-1 1-16,0-1 0,1 2 15,1 1-15,-1 0 0,-1 1 16,1-1-16,1 2 0,3-1 15,1 0-15,3 2 0,2 0 0,3 2 16,3 0-16,6 2 0,2 0 16,1-1-16,-1 1 0,3 2 15,1 2-15,-4-2 0,-2 0 0,2 1 16,-4 2-16,-3-2 0,-3-1 16,-4 0-16,-3 1 0,-3-1 15,-1 0 1,-3 0-16,-2 0 0,-1 0 15,-1 0-15,-2 0 0,-2 0 0,0 0 16,-1-2-16,-1 1 0,-1 1 16,1-3-16,0-1 0,1-1 15,1 0-15,1-1 0,2 1 16,0-2-16,-1 0 0,1 0 16,0 0-16,-1-1 0,1-1 0,1-1 0,1-1 15,2-3-15,2-1 16,2-1-16,0 1 0,-1-1 0,1 2 15,-2 1-15</inkml:trace>
  <inkml:trace contextRef="#ctx0" brushRef="#br0" timeOffset="143999.7711">32572 10823 0,'0'0'0,"0"0"0,0 0 16,0 0-16,0 0 0,5 23 0,-5-23 16,-3 19-16,3-19 0,-8 24 0,0-10 15,-3 0-15,-1-2 0,-4-1 16,-2 2-16,-2-1 0,0 1 16,-10 3-16,-2-2 0,2-1 0,3-2 15,-7-1-15,-1-2 16,5 0-16,2-2 0,2-1 0,1 0 15,4-3 1,4-2-16,0-2 0,2-3 16,3 1-16,1 0 0,3 0 15,0-2-15,2-1 0,0-1 0,2-1 16,0-1-16,2-2 0,1 0 16,2-1-16,1 2 15,1-1-15,0-1 0,0 1 0,2 2 16,0 0-16,2 2 0,2 0 0,2 2 15,1 2-15,1 2 0,1 1 16,2 2-16,-2 0 0,-1 1 0,2 3 16,-1 2-16,1 2 15,1 2-15,-1 3 0,2 3 16,-1-1-16,1 0 0,-3 2 0,0 1 16,-1 1-1,-2 1-15,3 5 0,-1 1 16,0-1-16,0-3 0,-4 2 15,-1-1-15,0-1 0,-2-2 0,0-1 16,0-1-16,-3-2 16,-2-2-16,0-1 0,1-1 15,-1-2-15,-1 0 0,0-5 0,1-1 16,-2-2-16,-1 0 0,0-1 0,0 0 16,2-2-16</inkml:trace>
  <inkml:trace contextRef="#ctx0" brushRef="#br0" timeOffset="144162.6285">32869 11196 0,'0'0'0,"0"0"16,0 0-16,0 0 0,0 0 0,0 0 16,0 0-16,0 0 0,0 0 15,0 0-15,0 0 0,0 0 16</inkml:trace>
  <inkml:trace contextRef="#ctx0" brushRef="#br0" timeOffset="150136.9116">4113 10926 0,'0'0'0,"0"0"0,0 0 16,0 0-16,0 0 0,28-6 0,-28 6 15,25-3-15,-25 3 0,34-5 16,-11 2-16,2 0 0,-2 1 16,8 0-16,2-1 0,11 0 15,0 0-15,12-1 0,2-3 16,-2 1-16,0 1 0,12 1 0,3 2 15,-5-1-15,-4-1 0,13-1 0,-1 1 16,-5 0-16,-3 0 0,15-1 16,1 1-16,-8-1 0,-2 2 15,34-4-15,-4 1 0,-16 0 16,-10 1-16,3 4 0,1 1 16,-10 0-16,-5 0 0,-1 0 0,2 1 0,-6 0 15,-2 1-15,2-4 0,4 0 16,-13 2-16,-7 0 0,1 2 15,3 1-15,-10-2 0,-5-2 16,-4 0-16,-1-1 0,-2 4 16,-1 0-16,-3 0 0,-2 2 15,-5-1 1,-8 1-16,-3-1 0,-2 1 0,0-1 16,0 1-16,-2-4 0,2 2 15,-2-2-15</inkml:trace>
  <inkml:trace contextRef="#ctx0" brushRef="#br0" timeOffset="150801.5744">5480 11084 0,'0'0'0,"0"0"16,0 0-16,-18 10 0,18-10 16,-18 14-16,18-14 0,-24 22 15,12-8-15,-6 3 16,0 3-16,-1 2 16,1 1-16,-9 7 0,2 0 0,-2 1 15,2 2-15,-7 6 0,0 0 16,5-2-16,2-2 15,-1 9-15,1 2 16,-1-5-16,-1-3 0,7-4 0,2-5 0,4-3 16,2-1-16,2-5 0,2-4 0,1-3 15,3-3-15,1-2 16,-1-1-16,4-7 0,-2 1 16,4-5-16,2-2 0,2-3 15,3-5-15,-1 2 0,1-1 0,-2-1 16,1 3-16,-3 2 0</inkml:trace>
  <inkml:trace contextRef="#ctx0" brushRef="#br0" timeOffset="151129.479">5383 11104 0,'0'0'0,"0"0"16,0 0-16,0 0 0,0 0 0,9 24 16,-9-24-16,10 22 0,-10-22 0,10 31 15,-5-10-15,1-1 16,-2 1-16,2 3 0,-3 3 16,2 5-16,-1 1 0,-1 1 15,0 1-15,-1-2 0,0-1 0,1 5 16,-2 1-1,2-4-15,0-5 0,-2-1 0,1-3 16,0-2-16,1-2 0,-2-3 0,-1-2 16,1-3-16,1-3 0,-6-3 15,-4-3-15,1-3 0,-2-2 0,1-2 16,0-3-16,-1 1 0,2 1 16,2 0-16</inkml:trace>
  <inkml:trace contextRef="#ctx0" brushRef="#br0" timeOffset="151309.0279">5153 11500 0,'0'0'15,"0"0"-15,0 0 0,24-7 0,-24 7 16,29-8-16,-9 5 16,2 0-16,2 1 0,9-2 0,4 2 15,3 0-15,-2 1 0,7-1 16,-3 0-16,-8-1 0,-5 1 15,-6 0 1</inkml:trace>
  <inkml:trace contextRef="#ctx0" brushRef="#br0" timeOffset="151641.279">5917 11301 0,'0'0'0,"0"0"16,0 0-16,0 0 0,0 0 0,-10 17 15,10-17-15,-8 22 16,8-22-16,-8 25 0,3-9 16,1 1-16,-1 2 15,1 2-15,0 0 16,1 0-16,0 0 0,0 6 15,-1 0-15,2-2 0,0-1 0,1-2 16,0 0-16,-1-3 0,1-2 16,0-1-16,1-2 0,0-2 15,0-1-15,0-2 0,0-1 16,-1-4-16,0-1 0,1-3 0,-2-1 0,2 1 16,-1-4-16,1 4 0</inkml:trace>
  <inkml:trace contextRef="#ctx0" brushRef="#br0" timeOffset="152042.5214">5785 11322 0,'0'0'0,"0"0"0,0 0 15,24-7-15,-24 7 0,25-2 16,-6 1-16,0 1 0,0 0 0,1 2 31,5 1-31,4 2 0,2 0 0,0 2 16,-2 2-16,-3 1 0,2 1 15,4 5-15,-1 1 0,-6-2 16,-3 1-16,-3 0 0,-5 2 16,-2 1-16,-3 0 0,-5-1 15,-1 1-15,-4-1 0,-3-1 0,-5 0 16,-5-2-16,0 0 0,-4-1 0,-5 0 15,-5-2-15,3 0 0,2-2 16,-2 0-16,0-1 0,2-1 16,-2-1-16,-1-3 0,0-1 15,2-1-15,2 0 0,3-2 16,0-2-16,0 0 0,4-1 0,-2 0 16,0-3-1,1 0-15,3 0 0,2 1 16,2 1-16,3 1 0</inkml:trace>
  <inkml:trace contextRef="#ctx0" brushRef="#br0" timeOffset="153509.6983">7337 10726 0,'0'0'0,"0"0"0,0 0 16,26-4-16,-26 4 0,32-2 16,-11 1-16,2 0 0,2 1 15,7 1-15,1 0 0,-2-1 16,-3 0-16,-2 0 0,-7 0 16,-1 0-16,-4 0 0,-2 0 0</inkml:trace>
  <inkml:trace contextRef="#ctx0" brushRef="#br0" timeOffset="153678.7194">7287 10940 0,'0'0'0,"0"0"0,0 0 0,34 2 0,-34-2 16,43 1-16,-12 0 0,0 1 15,2-1-15,14 1 0,1-1 16,1 0-16,-10 1 0,-7-1 15</inkml:trace>
  <inkml:trace contextRef="#ctx0" brushRef="#br0" timeOffset="154364.0891">8240 10740 0,'0'0'0,"0"0"0,0 0 0,0 0 15,0 0-15,0 0 0,0 0 16,0 0-16,0 0 16,12-16-16,-12 16 0,0 0 0,26-4 15,-26 4-15,33-4 0,-13 2 16,1-1-16,5 1 0,2 0 16,4 0-16,-1 2 0,13-2 0,4 0 15,-1 1-15,0 1 0,15 0 16,2-1-16,8-1 0,-6 2 15,2-2-15,3 0 0,6-1 16,-4-2-16,9 2 0,-1 2 16,-8 1-16,-7 1 0,2 0 15,0 1-15,22-3 16,-14-1-16,-1 2 0,0 3 0,-11-2 0,-8 1 0,-1 1 16,-1 2-16,-6-5 0,-4-1 0,-7 0 15,-3 0-15,-6 2 16,-4 2-16,0-1 0,1 0 15,-9-3-15,-4-2 0,-7 3 16,0 2-16,0-1 0,-2 0 16,-5 2-16,-4 1 0,-4-1 15,-2 1-15,2-1 0,2-1 16,3 0-16</inkml:trace>
  <inkml:trace contextRef="#ctx0" brushRef="#br0" timeOffset="154918.9356">8855 11436 0,'0'0'15,"0"0"-15,0 0 0,0 0 0,0 0 16,0 0-16,1-25 0,-1 25 0,10-19 16,-10 19-16,13-21 15,-13 21-15,19-29 0,-8 12 16,1-3-16,1 1 16,-2 1-16,4-4 0,-1 1 15,-2-3-15,-1-1 0,-1 3 16,0 3-16,-2 2 0,-2 3 0,0 0 15,-2 2-15,0 1 0,-2 1 16,-1 2-16,0 1 0,-1 0 16,0 1-16,0 6 0,-4 0 15,-2 3-15,-1 2 0,0 1 0,-3 1 16,0 3-16,-1 2 0,-4 6 16,2 3-16,-1-1 0,0 2 15,-3 1-15,1 2 0,-2 1 16,0 0-16,-3 6 0,1 1 15,3-3-15,1-2 0,1 1 16,1 2-16,0-3 0,2-2 0,-1-2 16,0-2-16,1-3 15,1-2-15,2-4 0,2-4 0,2-1 16,0-2-16,2-3 0,1-1 16,3-5-16,2-3 0,2-3 15,1-1-15,-1 1 0,-1 1 16,-1 2-1</inkml:trace>
  <inkml:trace contextRef="#ctx0" brushRef="#br0" timeOffset="155197.32">8992 11086 0,'0'0'0,"0"0"0,0 0 16,0 0-16,19 16 0,-19-16 0,0 0 15,20 23-15,-20-23 0,14 25 16,-8-6-16,2 1 0,0 0 16,2 2-16,-3 2 0,4 5 15,-1 1-15,0 0 0,0 2 16,-1-1 0,0-1-16,1 4 0,-2 0 15,-1-5-15,-3-1 0,0-4 16,-1-2-16,-1-2 0,0-2 0,-3-4 15,-3-1-15,-3-4 0,-4-2 16,5-3-16,0-1 0,1 0 16</inkml:trace>
  <inkml:trace contextRef="#ctx0" brushRef="#br0" timeOffset="155381.9366">8817 11430 0,'0'0'15,"0"0"-15,0 0 0,0 0 0,32-7 16,-32 7-16,33-5 0,-12 2 0,3 0 16,2 2-16,3 0 0,7 0 0,0 0 15,-1-10-15,-2-7 16,-6 3-16,-4 2 0,-2 2 0</inkml:trace>
  <inkml:trace contextRef="#ctx0" brushRef="#br0" timeOffset="155682.8815">9589 11153 0,'0'0'15,"0"0"-15,0 0 0,0 0 0,0 0 0,-1 26 16,1-26-16,-4 24 0,4-24 15,-5 29-15,3-11 0,0 1 16,0 1-16,-3 3 0,1 1 16,-1 0-16,1 0 0,-2 6 15,2 0-15,-1-2 0,-1-2 16,1-1 0,1-1-16,0-4 0,0-2 0,2-3 15,1-2-15,-1-3 0,1-2 16,-1-4-16,-1-3 0,1-4 15,0-2-15,0 0 0,1 1 16,0 0-16</inkml:trace>
  <inkml:trace contextRef="#ctx0" brushRef="#br0" timeOffset="156184.7959">9560 11168 0,'0'0'0,"0"0"16,0 0-16,0 0 0,0 0 0,28-6 15,-28 6-15,29 2 0,-15 1 16,1 1 0,1 1-16,-1 4 0,1-1 0,-1 1 15,1 1-15,-3 3 0,-2-1 16,-1 4-16,-5 0 0,-4-1 16,-3-2-16,-4 0 0,-5 0 15,-5-1-15,-3 1 0,0-1 16,-3-2-16,2 0 0,2-1 15,3-1-15,0-1 0,3-1 0,1-2 0,3-1 16,2 0-16,1-2 0,2 0 16,3-1-16,3 0 15,5-1-15,3 0 0,6 0 0,4 0 16,0 0-16,0 1 0,3 2 16,2 1-16,-2 0 0,0 0 15,-3 0-15,-3 2 0,0 0 0,-3 2 16,2 2-16,-3 2 0,-5 0 15,-3 3 1,-4-1-16,-2 0 0,-2 1 16,-4-1-16,-6 2 0,-7-1 15,-4 0-15,-3-3 16,-1 0-16,1-2 0,-6 1 0,1-3 16,1-2-16,3-1 0,-4-6 15,-1-2-15,3-3 0,4-2 0,-4-11 16,1-8-16,6 7 15,5 5-15,4 3 0</inkml:trace>
  <inkml:trace contextRef="#ctx0" brushRef="#br0" timeOffset="156454.0737">9368 10036 0,'0'0'0,"0"0"0,0 0 16,0 0-16,0 0 0,0 0 0,0 35 16,0-35-16,-2 30 0,2-30 15,0 42-15,0-20 0,0 2 16,0 4-16,2 2 0,0 9 15,0-3-15,2 8 0,3-3 0,-3-7 16,1-6-16,-2-7 0</inkml:trace>
  <inkml:trace contextRef="#ctx0" brushRef="#br0" timeOffset="156723.2251">10847 10686 0,'0'0'0,"13"0"15,6 1-15,6 1 0,2 0 0,11 0 16,5 2-1,-2 0-15,-3 0 0,6 2 0,-2-2 16,-8 0-16,-5-3 0,-6 1 16,-5 0-16,-4-4 0,-4 0 15,-3-1-15,-1 1 0,-2 1 0</inkml:trace>
  <inkml:trace contextRef="#ctx0" brushRef="#br0" timeOffset="156982.1467">11049 10508 0,'0'0'0,"0"0"0,0 0 16,0 0-16,0 0 0,5 25 16,-5-25-16,3 24 0,-3-24 0,1 31 15,-2-13-15,-1 1 0,1 1 16,0 2-16,0 1 15,1 4-15,1-2 0,-1 0 0,-1 1 0,1-4 0,1-1 16,1-2 0,2-1-16,1-4 0,2-2 0,-2-2 15,0-1-15,-2-2 0</inkml:trace>
  <inkml:trace contextRef="#ctx0" brushRef="#br0" timeOffset="157255.5348">11879 10650 0,'0'0'0,"12"0"0,5 0 16,2 1-16,4 1 0,14 0 0,17 0 15,-2 0-15,-4 1 0,16 2 16,2 3-16,-3-3 0,-3-3 15,10 4-15,0 2 0,-8-1 16,-6 0-16,9 1 0,0-1 16,-12 0-16,-10-2 0,16 6 15,-7-2-15,-25-2 0,-4-2 0,-4 1 0,-3-2 16,-5-1-16,-2 0 0,-4-2 16</inkml:trace>
  <inkml:trace contextRef="#ctx0" brushRef="#br0" timeOffset="157625.276">12194 11064 0,'0'0'0,"0"0"16,0 0-16,0 0 0,-10 25 0,10-25 16,-8 25-16,3-10 0,1-1 0,-4 4 15,-2 3 1,-2 0-16,-1 1 0,-6 6 16,-2 1-16,1-1 0,1-3 0,-7 8 15,-3-1 1,3-2-16,2 0 0,0-2 15,4 0-15,2-5 0,2-2 0,3-3 16,1-1-16,2-4 0,2-2 16,2-2-16,1-2 0,2-4 15,1-4-15,2 1 0,4-4 16,0-3-16,-1-2 0,0 0 16,-1 3-16,1 0 0</inkml:trace>
  <inkml:trace contextRef="#ctx0" brushRef="#br0" timeOffset="157941.929">12239 11044 0,'0'0'0,"0"0"0,0 0 15,12 18-15,-12-18 0,8 22 16,-3-8-16,-1 2 0,1 1 0,-1 4 15,-1 3-15,2 6 16,-2 0-16,0 1 16,0 0-16,-1 0 0,0 0 15,0 6-15,0 1 0,-1-5 16,1-3-16,-1-2 0,0-3 16,0-2-16,-1-4 0,0-1 15,-1-3-15,0-2 0,-2-1 0,-5-7 16,-6-5-16,2-3 0,-1-2 15,2 0-15,2 2 0,1 0 0</inkml:trace>
  <inkml:trace contextRef="#ctx0" brushRef="#br0" timeOffset="158120.3661">12021 11287 0,'0'0'0,"0"0"16,0 0-16,24-2 0,-24 2 0,30 0 15,-11 1-15,3 2 16,2 0-16,7 0 0,0 0 16,1-1-16,1 1 0,0-1 15,-1 1-15,3 0 0,-2-4 0,-6 1 16,-5 0-16,-4 0 0</inkml:trace>
  <inkml:trace contextRef="#ctx0" brushRef="#br0" timeOffset="158628.5758">12779 11126 0,'0'0'0,"0"0"0,0 0 0,0 0 0,0 0 15,0 0-15,11 24 16,-11-24-16,10 18 0,-10-18 15,14 21-15,-6-10 0,-1 0 0,2 0 16,0 0-16,0-1 0,0 1 16,-2-3-16,0 2 0,-2-2 0,0-1 15,0-1-15,1-2 0,-2 0 16,0 0-16,-2-1 0,-2-3 16,0 0-16,0 0 0,-5-4 15,-1 1-15,-2 0 0,-1-1 0,-2-1 16,-1 1-16,-1-1 0,0 1 15,-4 0-15,-2 1 0,1 2 0,-1 0 16,-4 1-16,1 1 0,1 2 16,1 1-16,0 3 0,-1 0 15,2 2-15,3 0 0,1 2 16,3 2-16,2 0 0,3 1 0,2 2 16,4 1-16,3 1 0,3 1 15,3 1 1,3 0-16,0 0 0,1 0 15,9 4-15,4-1 0,-1-3 0,-1-3 16,1-2-16,-1-2 16,0-2-16,0-3 0,0-1 15,1-5-15,-2-2 0,-1-1 0,-2-4 16,-2-2-16,-3 2 0,-3 1 16,-2 0-16</inkml:trace>
  <inkml:trace contextRef="#ctx0" brushRef="#br0" timeOffset="158991.7496">12882 9997 0,'0'0'15,"0"0"-15,0 0 0,0 0 0,0 0 16,0 31-16,0-31 0,-4 26 16,4-26-16,-7 33 0,3-15 15,-1 0-15,2 2 0,-1-1 16,-1 4-16,0 4 0,0-1 15,1 0-15,0 0 0,0-1 0,1-4 0,1 1 16,-1-1-16,1 0 16,1-4-16,0-1 0,0 0 0,0-4 15,0-1-15,1-1 0</inkml:trace>
  <inkml:trace contextRef="#ctx0" brushRef="#br0" timeOffset="161014.4352">4182 9912 0,'0'0'0,"0"0"0,0 0 0,22-7 15,-22 7-15,23-5 0,-4 2 16,-1 1-16,1 0 0,7 1 0,4-1 0,-1 0 16,0 0-16,-4 3 0,-2 2 15,-1 2-15,-1 1 0,-1 1 16,-2 0-16,-5 1 0,-4 3 15,-6 1-15,-4 3 0,-4-1 16,-1 3-16,-10 0 0,-7 2 16,-7 4-16,1 1 0,-6 0 0,-3 0 15,0-1-15,3-2 0,-9 5 0,3 1 16,6-4-16,4-4 0,0 2 16,6 0-16,8-6 0,4-2 15,4-1-15,0-3 0,6-1 0,2-1 16,5-1-16,5 0 15,0-2-15,2-4 16,10 0-16,4 0 0,4-1 16,-1 1-16,7-3 0,2-1 15,2 1-15,-2-1 0,11 0 16,3-2-16,-14 2 0,-7 0 0,-6 1 16</inkml:trace>
  <inkml:trace contextRef="#ctx0" brushRef="#br0" timeOffset="161537.6578">5185 9813 0,'0'0'0,"0"0"16,0 0-16,0 0 0,0 0 0,0 0 15,-7-19-15,7 19 16,0 0-16,0 0 0,-8-19 15,8 19-15,0 0 0,0 0 0,-24-16 16,24 16-16,0 0 0,-30-2 16,18 5-1,0 1-15,0 1 0,-3 2 16,-3 1-16,0 1 0,2 1 0,-10 6 16,2 3-16,2-1 0,2 1 15,-1 1-15,2 2 16,0 0-16,2-1 0,2 5 0,2 2 15,3-3-15,2-3 0,4 0 16,4 0-16,1-2 0,4-1 0,5-3 16,2-2-16,0-2 0,2 0 0,4-1 15,4-1-15,0-4 0,0-2 16,2-4-16,3-1 16,0-1-16,1 1 0,1-3 0,0-3 15,-6 1-15,-4 2 0,-3 1 16</inkml:trace>
  <inkml:trace contextRef="#ctx0" brushRef="#br0" timeOffset="162039.4822">5463 9839 0,'0'0'0,"0"0"16,0 0-16,0 0 0,0 0 0,0 0 16,0 0-16,-26 11 0,26-11 15,0 0-15,-20 17 0,20-17 16,-15 15-16,15-15 0,-17 20 0,9-8 16,1 0-16,-3 1 0,0 2 15,1-1-15,-1 1 0,3 1 0,0 0 16,3-1-16,-3-1 0,2 3 15,1-1-15,1-3 0,0 0 16,3-3-16,0 1 0,3-3 16,0-3-1,1 1-15,1-2 0,2-2 16,-1-1-16,3-2 0,1-2 16,1 0-16,0-1 0,1-1 0,1-3 15,0 0-15,0 0 0,2-6 16,-2-1-16,0-1 0,-2 1 0,-3 1 15,1-1-15,-4 1 16,0 1-16,-3 0 0,1 0 0,-2 0 16,-1 0-16,-1 2 0,-3 2 15,0 1-15,-3 1 0,-3 0 0,2 2 16,-3 2-16,1-2 0,2 4 16,-2 0-16,4 1 0,3 0 15,1 0-15,1 0 0,-2 0 16</inkml:trace>
  <inkml:trace contextRef="#ctx0" brushRef="#br0" timeOffset="162503.1993">6003 9849 0,'0'0'15,"0"0"-15,0 0 0,0 0 0,0 0 16,0 0-16,0 0 0,0 0 15,-20-16-15,20 16 0,-31-3 16,31 3-16,-33 5 0,14-4 16,-2 0-16,2 0 0,-2 0 15,2 2-15,1 1 0,-2 1 16,4 0-16,1 1 0,3 0 0,2 0 0,5 1 16,2 1-16,0 2 0,6-2 15,-2 0-15,4 1 0,3 1 16,1-1-16,1 2 0,4 5 15,0 3-15,1-1 0,0-3 0,3 2 16,0 1-16,0-1 16,-1-2-16,-4 1 15,-2 0-15,-2 0 0,-2 0 16,-4 0-16,-6-1 0,-2-5 16,-3-1-16,-2-1 0,-2 0 15,-3 1-15,-2-2 0,-2-1 16,-3-1-16,1-2 0,2-2 0,-5-1 15,2-2-15,1 1 16,1 0-16,3-4 0,5-1 0,4-3 0,2 0 16,6-3-16,3-1 0,0 2 15,-2 2-15,1 0 0</inkml:trace>
  <inkml:trace contextRef="#ctx0" brushRef="#br0" timeOffset="163205.182">6675 9800 0,'0'0'16,"0"0"-16,0 0 0,0 0 0,0 0 15,4 27-15,-4-27 0,-6 24 0,6-24 16,-8 30-16,0-15 15,-2 1-15,0 1 0,-6 1 16,-2 2-16,-6 3 0,2 0 16,-2 0-16,-2-1 0,-1-2 15,1-1-15,-5 2 0,2 0 16,2-4-16,0-4 0,2-3 0,-1 0 0,4-5 0,3-2 16,1-2-16,3-2 15,0-2-15,3-1 0,0-3 0,0-2 16,2-1-16,3 1 0,1-2 15,0-2-15,4 0 0,2 0 0,0-2 16,1 0-16,1-1 0,3 0 16,-2 2-1,4 2-15,-3-1 0,1 0 16,2 0-16,2-1 0,0 2 16,1 0-16,0 3 0,2 2 15,0 0-15,-1 0 0,0 2 16,0 1-16,0 2 0,0 2 15,1 0-15,4 0 0,-4 3 0,1 2 0,2 1 16,3 2-16,-2 0 0,1 2 16,-2 2-16,1 2 0,0 2 15,-2-1-15,1 1 0,2 3 16,-2-2-16,1 0 0,2 4 16,-1 0-16,-2 0 0,-2-2 0,0 0 15,-1 1-15,-3-1 0,-1 0 16,1-1-1,0 0-15,-2-2 0,-2-1 16,-2 0-16,1 0 0,-3-3 0,1-2 16,0-2-16,0 1 15,0-2-15,-2-2 0,0-1 0,1 0 16,-1 0-16,0-1 0,0 0 16,0 0-16,0-3 0,0 2 15,0-2-15,0 0 0,0 0 0,-3-2 16,3 2-16,0 0 0,0-2 15,0 2-15,2-2 0,0-1 16,-1 1-16,0 0 0,-1 2 0</inkml:trace>
  <inkml:trace contextRef="#ctx0" brushRef="#br0" timeOffset="182223.5612">14506 9528 0,'0'0'0,"1"13"15,0 7-15,0 8 0,2 4 0,-1 18 16,0 9-16,1 13 16,2 0-16,-2 19 0,-1 5 15,2 5-15,-1-5 0,0 51 16,1-2-16,-2-21 0,0-15 0,1 8 0,3 4 15,-2-6-15,1-4 0,-1 13 16,1 9-16,0-18 0,-2-11 16,1 17-16,-1 11 0,-2-8 15,-1-6-15,-2 12 0,-3 7 16,0-8-16,-1-7 0,0 13 16,-1 9-16,3-15 0,0-12 0,2 12 0,0 9 15,4-5-15,1-3 0,1 10 16,-2 5-16,-2-12 0,-1-9 15,-2 7-15,-2 3 0,0-13 16,-1-8-16,-2 9 0,1 5 16,-5-6-16,-2-5 0,6 3 15,2 2 1,4-19-16,1-11 0,1 9 0,2 6 16,0-8-16,0-5 0,1 0 15,-1-1-15,-2-5 0,-2-3 16,5-4-16,3-1 0,-2-9 0,-2-6 15,-2 5-15,-2 5 16,-2-11-16,1-7 0,0 3 0,0 1 16,0-3-16,3-2 0,0-17 0,0-12 15,0-8-15</inkml:trace>
  <inkml:trace contextRef="#ctx0" brushRef="#br1" timeOffset="187155.4423">25856 5733 0,'0'0'0,"0"0"0,0 0 16,0 0-16,0 0 0,0 0 15,-13 21-15,13-21 0,-15 16 0,15-16 16,-18 18-16,7-9 16,-1 0-16,-3 2 0,-1-1 15,-3-1-15,-1 0 0,-2-2 0,0 0 0,-9 1 0,-1-3 16,2 0-16,3-2 0,1-1 16,2 1-16,2-3 0,2 0 15,2-3-15,1 1 0,2-2 16,-1 0-16,2-1 0,1-1 15,0-2-15,4 0 0,1-1 16,2 1-16,2-3 16,1 1-16,0 0 0,2 1 15,2-1-15,3-1 0,0 1 16,2 2-16,0 0 0,2-2 16,1 2-16,1 1 0,0 1 15,0 1-15,-1 3 0,1 1 0,3-1 16,0 2-16,0 2 0,0-1 15,0 2-15,1 2 16,-1 1-16,0 1 0,0 1 0,0 1 16,1 0-16,1 3 0,2 1 15,0 2-15,1 0 0,1 1 16,-2-1-16,1 1 0,-1 1 16,-1 0-16,1-1 0,-1 1 15,5 2-15,0-2 0,-2-1 0,-1-3 0,-3 0 0,-1 0 16,-2-2-16,-2-1 0,-2-2 15,-1-2-15,-2 0 0,1-3 16,-2 1-16,-1-1 0,1-1 16,-1 1-16,-1-2 0,0 0 0,-2-1 15,3 1-15,-3-1 0,-1-2 16,-2-1 0,-1 2-16,-2 0 0,-1 0 15,0 0-15,2 0 0,0 1 0</inkml:trace>
  <inkml:trace contextRef="#ctx0" brushRef="#br1" timeOffset="188359.6351">27037 6643 0,'0'0'0,"0"0"16,0 0-16,0 0 0,0 0 0,0 0 15,0 0-15,0 0 16,0 0-16,0 0 0,-2-22 16,2 22-16,0 0 0,-4-25 15,4 25-15,-1-28 0,1 28 0,0-33 0,0 13 16,0 0-16,0-1 0,1-1 16,1-2-16,1-5 0,0 0 15,2 1-15,2 0 0,1 3 16,0 0-16,0 0 0,2 1 15,1 1-15,0 0 0,5-3 16,-1 2-16,0 2 16,-2 3-16,2-1 0,4 1 15,0 2-15,-1 2 0,2 2 16,2 2-16,-1 0 0,-1 2 16,0 2-16,-1 5 0,1 0 0,-1 2 15,2 0-15,0 2 16,-3 1-16,-3 4 0,-3 1 15,-1 4-15,-2-2 0,-2-1 0,-3 0 0,-1 2 16,-3-2-16,-2 1 0,-3 0 16,-3 0-16,-1-3 0,-1-1 15,-3 3-15,-3-1 0,0-1 16,1-3-16,-2 1 0,1-1 16,-1 1-16,0-2 0,-1 1 15,-1-3 1,3 1-16,0-1 0,3 0 0,2-1 15,2 0-15,1 1 0,2 0 16,0-1-16,1 0 0,0 1 16,3-1-16,2 0 0,0 0 0,6-2 15,1 2-15,4 1 16,2 0-16,0 1 0,1 0 0,2 2 16,3 1-16,1-1 0,2 1 0,1 1 15,-2 1-15,-1 1 0,-2 1 16,-2 2-16,-1-2 0,-4-3 0,-1 4 15,-1-1-15,-3 0 0,-1-2 16,-3 1-16,-1 0 0,-1-1 16,-1-1-16,-4-1 0,-1 0 15,-3 0 1,-2-2-16,-1-1 0,-1-1 16,-2 0-16,1-1 0,-2-2 15,0-1-15,0 1 0,2-1 0,0 1 16,1-1-16,0 1 0,2 0 15,0-2-15,0 2 16,1-2-16,2 0 0,0 0 0,0-1 16,3 2-16,-1-1 0,2 2 0,0 0 15,2-1-15,0 1 0,0 0 0</inkml:trace>
  <inkml:trace contextRef="#ctx0" brushRef="#br1" timeOffset="191015.194">30070 9748 0,'0'0'0,"0"0"16,0 0-16,0 0 0,0 0 0,2-20 15,-2 20-15,0 0 16,-19-18-16,19 18 0,-31-11 0,11 7 0,-1 1 0,-4 2 16,-2 1-16,-10 1 15,2 1-15,1 1 0,1 3 16,-3 2-16,5-2 0,6 3 15,4 2-15,6-1 0,3-3 0,5 2 16,5 1-16,2 0 0,2 0 16,8 0-16,6 1 0,-1-1 0,1-1 0,6 6 15,4 1-15,-3-4 16,-1-1-16,0 3 0,0 3 16,-3-2-16,-3-2 0,-1 4 15,-4 1-15,-3-2 0,-1-3 0,-6-1 16,-3-1-16,-4-1 0,-2-2 15,-6 0 1,-2-1-16,-1 2 0,2-2 0,-6-3 16,-3-4-16,2 0 15,1 0-15,1-1 0,1-1 16,4-1-16,3 0 0,2 0 16,2 0-16,1 1 0</inkml:trace>
  <inkml:trace contextRef="#ctx0" brushRef="#br1" timeOffset="191717.5578">30245 9929 0,'0'0'0,"0"0"16,0 0 0,0 0-16,0 0 0,0 0 15,-3 25-15,3-25 0,0 0 0,-10 28 16,10-28-16,-14 26 0,8-15 15,-1 1-15,0 0 16,-1-1-16,1-1 0,1 0 0,0-2 16,1-1-16,0-3 0,2 0 15,0 0-15,0 0 0,2-1 16,1-3-16,4-2 0,-1-1 0,1-2 0,4-1 16,2-3-16,0 1 0,0-2 15,2 1-15,1-3 16,-1 3-16,1-1 0,5-1 0,2 0 15,-2 2-15,-3 2 0,0 2 16,1 1-16,-3 0 0,-1 1 16,-1 2-1,-1 2-15,-1 3 0,0 3 0,-1 0 16,-2 0-16,0 3 0,-2 1 16,-2-2-16,-1 1 15,0-2-15,1 1 0,-2-1 0,0 0 16,0 0-16,-2-2 0,2-1 15,0 0-15,0-2 0,0 0 0,0 1 16,-1-2-16,1 0 0,0 0 0,0-2 16,0 0-16,0 0 0,4-3 15,2 1-15,5-4 16,1 1-16,1-3 0,0 0 0,1-1 16,0 2-16,1 0 0,5 1 15,1-2-15,-3 4 0,-1 1 0,-3-1 16,-1 1-16,-2 0 0,-1 1 0,-1 1 15,0 1-15,-2 1 0,-2 3 16,1 0-16,-2 3 0,-1-3 16,1 2-16,-2 1 0,-1 2 15,0 1-15,0-1 0,-1 0 16,0 1-16,0-2 0,0 1 0,0-2 31,0-2-31,0 1 0,0-2 0,0-1 16,0-3-16,0 0 0,0 0 15,-1-8-15,1-4 16,0 2-16,0 2 0,0 0 0</inkml:trace>
  <inkml:trace contextRef="#ctx0" brushRef="#br1" timeOffset="191871.2963">30758 9655 0,'0'0'0,"0"0"0,0 0 16,0 0-16,0 0 15,5 28-15,-5-28 0,0 28 16,0-28-16,0 25 0,0-25 16,0 20-16</inkml:trace>
  <inkml:trace contextRef="#ctx0" brushRef="#br1" timeOffset="192219.3339">31256 9792 0,'0'0'0,"0"0"0,0 0 0,0 0 16,0 0-16,0 0 0,0 0 16,-31 10-16,31-10 0,-26 14 15,26-14-15,-32 23 0,16-9 16,0 2-16,-1 5 0,3 0 16,1 2-16,-3 6 0,3 2 15,3-2-15,2-1 0,3 4 0,1 0 16,3-6-16,2-2 0,3 0 0,1-2 15,2-4-15,-1-5 0,3-4 16,1-3-16,0-5 0,0-5 0,-1 1 16,-3 1-16,0 0 0</inkml:trace>
  <inkml:trace contextRef="#ctx0" brushRef="#br1" timeOffset="192642.369">31540 9956 0,'0'0'0,"0"0"0,0 0 0,0 0 16,0 0-16,5 27 0,-5-27 16,-4 25-16,4-25 0,-7 28 15,-1-11-15,-1-2 0,0-1 0,-2 0 16,0-1-16,0-1 0,0-4 15,-3 4-15,-2-1 0,3-2 16,1-2-16,-2-2 0,-1-3 0,1-2 16,1 0-16,0-4 0,-1-4 15,3-1-15,1 0 0,2-1 16,0 0-16,2 0 0,2 0 0,1 0 16,1 1-16,0 0 0,2 1 15,0 1-15,2 1 16,-1 2-16,0 1 15,1-2-15,0 1 0,1 0 16,2 1-16,1 1 0,3 0 16,1 2-16,2 0 0,2 2 15,0 2-15,1 1 0,1 2 0,4 0 0,-1 1 16,-1-2-16,-1-2 0,-4 0 16,-3-2-16,-1 1 0,-2-2 0,0 1 15</inkml:trace>
  <inkml:trace contextRef="#ctx0" brushRef="#br1" timeOffset="192789.898">31574 10105 0,'0'0'0,"0"0"0,0 0 15,0 0-15,0 0 0,0 0 16,37 10-16,-37-10 0,32 7 0,-13-2 0,2 2 0,-1-1 16,1 0-16,0 1 0,0 0 15,-3-3-15,-1 0 0,0 1 0,-3-2 16,-1 0-16</inkml:trace>
  <inkml:trace contextRef="#ctx0" brushRef="#br1" timeOffset="193005.1289">31821 9991 0,'0'0'0,"0"0"15,0 0-15,0 0 0,0 0 16,0 0-16,-7 26 0,7-26 0,-10 23 0,10-23 16,-11 36-16,4-15 0,2 0 0,-1 4 15,0 0-15,0-3 0,2-2 16,-1-4-16</inkml:trace>
  <inkml:trace contextRef="#ctx0" brushRef="#br1" timeOffset="193722.5369">31877 10691 0,'0'0'0,"0"0"0,0 0 15,0 0-15,0 0 0,6-19 0,-6 19 16,0 0-16,10-20 0,-10 20 16,14-25-16,-6 10 0,1 0 15,1-3-15,1-3 0,-1 1 16,-1-2-16,3-9 16,0-4-16,-1 2 0,-1 1 15,1-9-15,0-2 16,-2 4-16,0 5 0,-1 1 0,2 2 15,-1 3-15,0 2 0,1-3 16,0 2-16,-5 8 0,0 2 16,1-1-16,2 1 0,-2 6 15,0 1-15,2 3 0,1 3 0,0 0 16,-1 3-16,1 5 0,0 0 16,-2 3-16,-1 0 0,1 1 15,-2 2-15,1 0 0,-2 0 0,-2 1 16,-2 0-16,-1 0 0,0 0 15,-2-2-15,-3-1 0,1 0 16,-1-1-16,-1 1 0,-3-1 0,0-1 16,0-2-16,0 0 0,-1 0 15,1-2-15,1 0 0,0 1 0,2 1 16,0-2-16,0-2 0,2 0 16,2 1-16,-1-1 0,2 2 15,2-2-15,0 0 16,2 2-16,3 1 0,2 1 15,4 1-15,2-1 0,-1-1 16,1 2-16,0 2 16,-1 1-16,-1-1 0,3 3 15,-2-2-15,-2 1 0,-3-1 0,-3 2 16,-4 1-16,-1-3 0,-2-2 0,0-1 0,-2-1 16,-2-1-16,-1 0 0,-4 0 15,-1-1-15,2-2 0,0 0 16,-5-2-16,1-1 15,-1-1-15,0 0 0,-1-5 0,0-1 16,1-1-16,2 0 0,4-3 16,5-5-16,0 4 0,2 2 0,0 3 15</inkml:trace>
  <inkml:trace contextRef="#ctx0" brushRef="#br1" timeOffset="195799.3783">18802 14168 0,'0'0'0,"0"0"0,0 0 16,0 0-16,0 0 16,0 0-16,0 0 0,0 0 15,0 0-15,0 0 0,0 0 16,0 0-16,0 0 0,0 0 16,0 0-16,20-15 0,-20 15 0,32-2 15,-32 2-15,42-4 0,-18 1 16,6 2-16,4 0 15,12 0-15,1 1 0,5 0 0,4-2 16,11-2-16,-2 0 0,17 0 0,2 1 16,7 1-16,-4 0 0,15 1 15,-1 2-15,-7 0 0,-7 0 16,43 4-16,-8 1 0,-15-2 16,-11 0-16,7 0 0,3 0 0,-9 2 15,-7 1 1,9 1-16,7-1 0,-9-2 15,-6-1-15,3 2 0,4 2 16,-8-1-16,-8-2 0,2 3 16,1 2-16,-10-3 0,-5-3 0,-7 0 15,-4 0-15,-11-2 0,-6-2 16,-1 1-16,1 1 0,-9 0 16,-4 1-16,-9-1 0,-6-2 0,-3 0 15,-1 1-15,-4-1 0,-1 0 16,-2 0-16</inkml:trace>
  <inkml:trace contextRef="#ctx0" brushRef="#br1" timeOffset="196400.3273">20285 14440 0,'0'0'0,"0"0"0,-13 18 16,6-8-16,1 2 0,-5 4 16,-4 4-16,-5 8 0,-3 1 0,0 6 0,-1 2 15,-9 10-15,-1 0 0,-6 11 16,2 0-16,-1-4 0,1-1 15,-1 5-15,2-3 0,7-4 16,3-3-16,3 1 0,5-4 16,5-9-16,3-6 0,3-6 15,4-5-15,4-8 16,3-2-16,3-7 0,4-6 16,1-5-16,4-5 0,-4 4 15,-2 2-15,-3 2 0</inkml:trace>
  <inkml:trace contextRef="#ctx0" brushRef="#br1" timeOffset="196681.433">20285 14526 0,'0'0'0,"0"0"16,0 0-16,9 19 0,-9-19 15,12 28-15,-5-7 0,1 4 0,-1 4 16,4 11-16,-1 2 0,0 1 0,-1-1 16,1 11-16,0-2 0,1 6 15,-1-4-15,-1-1 0,-2-1 16,0-7-16,-2-5 0,0 1 16,-1-3-16,-2-9 0,0-7 15,-5-8 1,-1-3-16,-3-7 0,0-6 15,1 1-15,2 0 0,0 1 16</inkml:trace>
  <inkml:trace contextRef="#ctx0" brushRef="#br1" timeOffset="196870.4718">20079 14873 0,'0'0'0,"0"0"16,0 0-16,0 0 0,0 0 0,25-8 15,-25 8-15,39-4 0,-15 3 16,8 2-16,6 0 16,0 0-16,1 0 0,11 0 0,9 0 15,-10 1 1,-10-1-16,-7 0 0</inkml:trace>
  <inkml:trace contextRef="#ctx0" brushRef="#br1" timeOffset="197148.8203">21054 14690 0,'0'0'0,"0"0"16,0 0-16,0 0 0,0 0 0,-7 31 15,7-31-15,-4 29 16,4-29-16,-7 37 0,4-13 15,-1 2-15,1 0 0,-1 9 0,-1 0 16,1-2-16,-1 0 0,0 5 0,-1-3 16,1-5-16,-2-4 0,3-3 15,2-2-15,0-4 0,-1-4 0,0-7 16,-1-8-16,0 1 16,1 0-16,1-1 0</inkml:trace>
  <inkml:trace contextRef="#ctx0" brushRef="#br1" timeOffset="197449.7853">20908 14605 0,'0'0'16,"0"0"-16,0 0 0,24-5 0,-24 5 0,32-2 15,-10 5-15,3 1 0,1 2 16,3 3-16,2 3 0,8 3 15,0-1-15,-2 3 0,-1 3 16,2 5-16,-4 2 0,-7-1 16,-7 1-16,-6-1 0,-3-1 15,-6 4 1,-8 1-16,-2-6 0,-4-3 0,-10 1 16,-7-1-16,-2-3 0,1-2 15,-7-4-15,-6-1 0,2-3 16,4-2-16,-7-3 0,-3-3 15,5-5-15,2-3 0,4 1 16,9 2-16,5 0 0</inkml:trace>
  <inkml:trace contextRef="#ctx0" brushRef="#br1" timeOffset="197951.7158">19777 13358 0,'0'0'15,"0"0"-15,-5-18 0,1 6 0,1 0 16,0 0-16,-2-1 0,-5-1 16,-2 1-16,-6 2 0,-4 1 15,-2 4-15,-1 2 0,-3 2 16,-1 1-16,2 1 0,3 2 0,-3 3 16,4 2-16,4 3 0,4 1 0,5 0 15,5 1-15,2 1 0,3 2 16,5 3-16,2 2 0,3 1 15,3 1-15,1 0 0,2 0 16,1 1-16,-1 2 0,-1 0 16,-2 1-16,-1-1 0,-1-1 0,-3 0 15,-3-1 1,-2 0-16,-2-1 0,-5-2 16,-1 0-16,-6-4 0,-3 0 15,-6-2-15,-3-2 0,2-2 16,1-3-16,1-3 0,1-3 15,4-4-15,3-4 0,2 1 0,1 1 16,3 2-16</inkml:trace>
  <inkml:trace contextRef="#ctx0" brushRef="#br1" timeOffset="198621.6831">19971 13447 0,'0'0'16,"0"0"-16,0 0 0,0 0 16,6 21-16,-6-21 0,4 21 15,-3-7-15,-1 1 0,-1 1 0,-1 0 0,-2 0 0,1 0 0,-2 4 16,-2 1-16,0-3 16,1-1-16,0-3 0,2-3 15,-1-1-15,2-2 16,0-2-16,-2-5 15,3-2-15,0-2 0,1-2 0,0-2 16,1-2-16,1-1 16,3-2-16,3 0 0,2-4 15,2-1-15,3 1 0,3-1 16,-2 1-16,1 3 0,-3 1 0,0 2 0,0 0 0,0 2 16,1 1-16,-1 1 15,0 3 1,0 2-16,1 0 0,-1 2 0,-1 1 15,-1 1-15,-1 4 0,-1 2 16,-2 0-16,0 3 0,-1-1 16,-2 1-16,-1 0 0,1 0 15,-2-1-15,0-1 0,-1 0 16,-1-1-16,0-1 0,0-2 16,0 0-16,0-2 0,0-4 0,1 3 0,-1-3 0,2-5 15,0 1-15,-1-3 16,1 0-16,1 0 0,2-4 15,1 0-15,2 0 0,1-2 0,1 2 16,2 0 0,3-2-16,1 1 0,-2 3 0,-2 0 0,-1 3 15,-1 1-15,0 1 0,0 1 16,0 3-16,-1 2 0,-2 1 16,1 3-16,-1 1 0,-1 3 15,3 3-15,0 1 0,-1 0 0,-3-1 16,-2 2-16,0 2 0,-2 0 15,-1 0 1,0-2-16,-1-1 0,0-2 16,-1-2-16,1-1 0,0-2 15,-1-2-15,0-2 0,0-6 16,-1-6-16,1 1 0,0 1 0,0 1 16</inkml:trace>
  <inkml:trace contextRef="#ctx0" brushRef="#br1" timeOffset="198806.3569">20398 13185 0,'0'0'0,"0"0"0,0 0 0,0 0 16,0 0-16,0 0 0,6 23 15,-6-23-15,6 24 0,-6-24 16,8 29-16,-5-15 0,0-1 0,-1-3 15</inkml:trace>
  <inkml:trace contextRef="#ctx0" brushRef="#br1" timeOffset="199524.08">20943 13184 0,'0'0'0,"0"0"0,0 0 16,0 0-16,-22 17 0,22-17 0,-19 19 0,6-7 16,0 0-16,-1 5 0,-3 2 15,2 2-15,1 1 0,-3 7 16,3 1-16,0-2 0,3 0 15,2 7-15,1 2 0,2-2 16,3 0-16,2 0 0,2 0 16,1-5-16,1-3 0,6 3 0,3-3 15,-2-7-15,2 1 0,3-3 0,-1-1 16,-2-8-16,0-3 0,-2-2 16,-2 1-16,-1-2 0</inkml:trace>
  <inkml:trace contextRef="#ctx0" brushRef="#br1" timeOffset="199977.5658">21240 13337 0,'0'0'0,"0"0"0,0 0 0,0 0 15,0 0-15,4 32 0,-4-32 16,-1 28-16,1-28 0,-5 33 16,0-15-16,1 2 0,0-2 0,-5 0 15,-3-1-15,-5 4 0,-1-2 16,1 0-16,-2-1 16,1-2-16,2-4 15,-2-1-15,0-3 0,-1-2 16,0-4-16,1-3 0,1-3 15,1-3-15,3 0 0,1-3 16,1-3-16,2-1 0,1 1 0,2 0 16,0 0-16,2 0 0,1 0 15,0 1-15,2 1 16,0 2-16,0 2 0,1 0 16,0 0-16,2 3 0,2 0 0,2 2 15,4 1-15,1 1 0,1 0 0,3 0 16,1 2-16,1 0 15,0 1-15,4 1 0,2 1 16,1 1-16,-1 2 0,-1-1 0,0 1 16,1-2-16,1-2 0,0 0 0,-4-1 0,-4 0 15</inkml:trace>
  <inkml:trace contextRef="#ctx0" brushRef="#br1" timeOffset="200162.3821">21369 13457 0,'0'0'0,"0"0"0,0 0 0,0 0 16,25-9-16,-25 9 0,31-7 15,-31 7-15,31-5 0,-13 2 16,2 0-16,-1 2 0,2-2 0,-1 1 16,0-1-16,-2 0 15,-2-1-15,2 0 0,-3 1 16,-1 0-16</inkml:trace>
  <inkml:trace contextRef="#ctx0" brushRef="#br1" timeOffset="200360.324">21573 13292 0,'0'0'0,"0"0"16,0 0-1,0 0-15,0 0 0,-13 23 16,13-23-16,-9 21 0,4-7 0,0 2 15,-1 1-15,0 1 16,-1 1-16,1 3 0,-1 2 0,-1 8 16,1-1-16,0-5 15,1-4-15,1-3 0</inkml:trace>
  <inkml:trace contextRef="#ctx0" brushRef="#br1" timeOffset="201042.0328">21683 14085 0,'0'0'16,"0"0"-16,0 0 0,2-29 0,-2 29 15,3-32-15,-1 10 0,0-1 16,0-1-16,2-12 0,0-2 0,0 0 16,2 1-16,3-11 0,2 0 15,0 4-15,0 3 0,3-7 16,0 1-16,0 7 0,-1 5 0,-1 4 0,-1 3 16,-1 4-16,0 2 0,0 4 15,0 2-15,3 4 0,2 2 31,3 4-31,3 2 0,-7 4 16,0 0-16,-2 4 0,-1 2 0,0 3 16,0 2-16,-2 0 0,-2 3 15,-3 1-15,-3 3 0,-4 0 16,0 0-16,-3-2 0,-2-1 0,-5-2 16,-5 3-16,-2-4 15,-1 0-15,-1-1 0,-1 0 0,2-3 16,1-1-16,0-1 0,0 0 15,3-2-15,3-1 0,1-1 16,5-1-16,0 0 0,2-1 0,3-1 16,1 0-16,2-2 0,2-1 15,6 1-15,4 1 0,1-1 16,3 0-16,2 1 16,4 2-16,1 1 15,1 1-15,-2 2 0,-1 0 0,-3 3 0,0 2 0,2 2 16,-3 1-16,-4-2 0,-2 1 0,-4 0 15,-1 1-15,-3 0 0,-2 1 16,-3 1-16,-3 2 0,-4-2 16,-3 0-1,-4-2-15,-3-2 16,1-2-16,-1-1 0,-4-1 0,0-2 16,0-4-16,-2-4 0,3-3 15,1-3-15,5-5 0,1-5 16,4 5-16,3 2 0,0 2 15</inkml:trace>
  <inkml:trace contextRef="#ctx0" brushRef="#br1" timeOffset="201264.4143">22240 13286 0,'0'0'0,"0"0"15,0 0-15,22 18 0,-12-8 16,0 3-16,0 4 0,-1 1 0,-1 2 0,1 10 15,-1 4-15,-3 0 0,0 1 16,-3 10-16,-2 0 0,-3-2 16,-2-1-16,-2 0 0,-3-2 15,-4 3-15,1-4 0,3-9 16,3-7-16,0-4 0</inkml:trace>
  <inkml:trace contextRef="#ctx0" brushRef="#br1" timeOffset="201465.029">22960 14136 0,'0'0'0,"10"-1"15,5 0-15,2 1 0,0 1 0,8 1 16,0 2-16,-4-1 16,-3-1-16,-3 0 15</inkml:trace>
  <inkml:trace contextRef="#ctx0" brushRef="#br1" timeOffset="201643.5637">22848 14431 0,'0'0'0,"0"0"16,0 0-16,30 6 0,-30-6 0,34 6 15,-9-2-15,0 0 0,3 2 16,11 1-16,5-2 16,-6-1-16,-7 0 0,-5-1 0</inkml:trace>
  <inkml:trace contextRef="#ctx0" brushRef="#br1" timeOffset="203872.118">24017 14136 0,'0'0'15,"0"0"-15,0 0 0,0 0 0,25-2 16,-25 2-1,41-2-15,-14 1 0,1 0 16,9 0-16,6-2 0,15 2 16,3 1-16,19 1 0,5 2 15,11-2-15,-5 2 0,17 3 16,1 1-16,4 2 0,-10 1 0,46 7 16,-9-1-16,-21 0 0,-15 0 15,-4 1-15,-3-1 0,-9 0 0,-5 1 0,3 3 16,2 4-1,-9-9-15,-4-5 0,-11 1 16,-6 0-16,-12-3 0,-10-2 16,-7 0-16,-6-2 0,-9-4 15,-5-2-15,-3 1 0,-2-1 0,-1 1 16</inkml:trace>
  <inkml:trace contextRef="#ctx0" brushRef="#br1" timeOffset="204351.7838">25126 14285 0,'0'0'0,"0"0"0,0 0 0,-9 22 0,9-22 0,-8 21 16,0-4-16,-3 1 16,-1 1-16,-4 3 0,-1 3 15,-5 10-15,1-1 0,-9 9 16,-2 1-16,2-2 0,3-2 0,-4 8 16,2-1-16,3-2 0,1-4 15,2-3-15,0-3 0,5-4 0,4-3 16,2-6-16,2-5 0,1-3 15,3-4-15,3-5 0,3-5 16,8-3-16,3-4 0,-4 2 16,-2 1-16,0 0 0</inkml:trace>
  <inkml:trace contextRef="#ctx0" brushRef="#br1" timeOffset="204621.5375">25188 14392 0,'0'0'15,"0"0"-15,0 0 0,5 18 0,-5-18 0,6 23 16,-2-4-16,1 1 16,-1 2-16,2 10 0,-1 4 15,0-2-15,-2 0 0,0 12 16,-1 0-16,1-4 0,-1-3 0,0 6 15,0-1-15,-1-7 0,-1-4 16,0-5 0,-1-3-16,0-4 0,0-3 0,-4-6 15,-3-5-15,-1-4 16,-1-4-16,2 1 0,2-1 16,0 0-16</inkml:trace>
  <inkml:trace contextRef="#ctx0" brushRef="#br1" timeOffset="204790.66">24849 14689 0,'0'0'15,"0"0"-15,0 0 0,29-5 0,-29 5 16,35-2-16,-8 2 0,3 1 16,3 2-16,11-1 0,3 0 15,-7-1 1,-7 0-16,-4 0 0</inkml:trace>
  <inkml:trace contextRef="#ctx0" brushRef="#br1" timeOffset="205069.4352">25885 14540 0,'0'0'0,"0"0"16,0 0-16,-26-7 0,26 7 0,-32-4 15,13 4 1,-4 2-16,-1 2 0,-7 0 0,0 1 0,3 2 16,-1 1-16,4 4 15,2 3-15,3-1 0,3 0 0,2 4 0,4 0 16,5 1-16,6 0 0,6 0 16,4 0-16,2 1 0,1-2 0,6 0 15,3-2-15,0-2 0,0-1 16,0-2-16,0 0 0,-3-3 15,-5-1-15,-2-1 0</inkml:trace>
  <inkml:trace contextRef="#ctx0" brushRef="#br1" timeOffset="205624.4637">25181 13538 0,'0'0'0,"0"0"0,0 0 15,0 0-15,-2-26 0,2 26 16,-8-19-16,3 8 0,-2-1 0,-2-1 16,-2 1-16,-4 0 0,-4 2 0,-11-1 15,-3 1-15,-1 3 0,1 1 16,-8 2-16,2 2 0,4 1 15,5 2-15,4 0 0,5 1 16,5 2-16,1 2 0,8 2 16,5 2-16,3-1 0,3 1 15,5 2-15,4 2 0,1 0 0,1 0 0,5 3 16,3 1-16,-1 1 0,0 1 16,0 2-16,0 2 0,-2 0 15,-1 0-15,-1 4 0,-2-2 16,-5-1-16,-5-3 0,-3-2 15,-5-2-15,-4-3 0,-5 1 16,-4-2-16,0-2 16,2-4-16,-2-1 0,1-2 15,0-4-15,-1-6 0,1-4 16,3 1-16,2 2 16,2 1-16</inkml:trace>
  <inkml:trace contextRef="#ctx0" brushRef="#br1" timeOffset="206257.3034">25344 13615 0,'0'0'16,"0"0"-16,0 0 0,0 0 0,-2 19 16,2-19-16,0 23 15,-1-9-15,-1-1 16,-1 0-16,-3-1 0,2 1 15,-1-2-15,1 0 0,0 0 16,0-1-16,1-3 0,0-1 16,-1-3-16,1-2 0,0-2 0,0-1 15,3-2-15,2-2 0,0-1 16,2-3-16,3-1 16,1-1-16,-1-1 0,3 2 0,1 0 0,2-3 15,1 0-15,-2 2 0,0 1 16,0 1-16,0 1 0,1 1 15,1 1-15,-2 2 0,-1 2 16,0 2-16,0 1 0,0 2 16,0 4-16,-2 0 0,-1 2 0,0 0 15,-1 2-15,-2 3 16,0 0-16,-2 2 16,0-2-16,0 1 0,-2-1 15,-1-2-15,0-1 0,1-1 16,0-2-16,-1 0 0,0-2 0,1-2 15,-1-3-15,2 2 0,-2-2 16,2-2-16,1-2 0,-1-1 16,0-2-16,1-1 0,1-1 0,0 1 15,2-1-15,-1 0 0,2-1 16,-1 3-16,1 3 0,2 0 16,1 0-16,0 2 0,-1 1 15,1 0-15,0 1 0,0 1 16,-1 0-16,1 3 0,0 2 15,0 1-15,-1 1 0,-1-1 0,1 2 0,-1-1 16,0 0-16,-2-1 0,0-1 16,-1-1-16,0 1 0,-2-4 15,0 1-15,0-2 0,-3-1 0,2 1 16,-2-1-16,2 1 0</inkml:trace>
  <inkml:trace contextRef="#ctx0" brushRef="#br1" timeOffset="206426.7584">25810 13325 0,'0'0'0,"0"0"16,0 0-16,0 0 0,0 0 0,0 0 15,23 19-15,-23-19 0,0 0 16,19 28-16,-19-28 0,0 0 0</inkml:trace>
  <inkml:trace contextRef="#ctx0" brushRef="#br1" timeOffset="206843.6492">26387 13543 0,'0'0'15,"0"0"-15,0 0 0,0 0 0,0 27 16,0-27-16,-1 23 0,1-23 16,-6 28-16,-1-12 0,-1 3 0,-3 0 0,-2-1 15,-6 4-15,0-1 16,-4-2-16,0 2 0,0-3 16,0-1-16,1-3 0,1-1 0,-3-1 15,2-3-15,2-2 0,1-3 16,1-3-1,0-2-15,5-3 0,0-1 0,2-4 0,3-1 0,1 0 16,3-1-16,1-3 0,4-2 16,2-1-16,1 0 0,2 0 15,1 2-15,1 1 0,1 1 16,0 2-16,-1 1 0,1 2 16,1 1-16,3 2 0,4 2 0,-1 2 15,2 3 1,1 2-16,1 3 0,3 2 15,2 3-15,7 6 0,0 3 16,0-1-16,0-1 0,-7-4 16,-4-2-16,-4-4 0</inkml:trace>
  <inkml:trace contextRef="#ctx0" brushRef="#br1" timeOffset="207059.9631">26925 14162 0,'0'0'16,"0"0"-16,0 0 0,43 3 0,-21-3 16,6 2-16,4 1 0,10 2 15,1 0-15,11 1 0,-1-3 16,-6 1-16,-5-1 0,2-1 15,-4-3-15,-9 0 0,-7 1 0,-4 0 16</inkml:trace>
  <inkml:trace contextRef="#ctx0" brushRef="#br1" timeOffset="207297.9394">27322 14020 0,'0'0'0,"0"0"0,0 0 16,-2 26-16,2-15 0,0 3 0,-1 2 15,-1 7-15,0 0 0,-1 3 16,0 3-16,0 0 0,-1 0 0,0 4 16,0-1-1,0-8-15,1-4 0,1-3 16</inkml:trace>
  <inkml:trace contextRef="#ctx0" brushRef="#br1" timeOffset="207645.9308">28163 14101 0,'0'0'16,"13"0"-16,4-1 0,3-1 0,1 1 15,13 0 1,16 0-16,2 2 0,2 0 16,18 0-16,6 1 0,-6-1 15,-2 0-15,16 4 0,3 2 16,7 0-16,-7 1 0,38 6 15,-11 2-15,-22-2 0,-16-1 0,-1-6 16,0-2-16,-13 1 0,-11 2 16,2 0-16,2 2 0,-12-2 0,-10-2 15,-2 4-15,-2 1 0,-3-3 16,-1 1-16,-7-6 0,-5-1 16,-7-3-16,-6-2 0,-1 0 15,-1 3-15,2-3 0</inkml:trace>
  <inkml:trace contextRef="#ctx0" brushRef="#br1" timeOffset="208233.8765">28743 14615 0,'0'0'0,"0"0"0,0 0 0,0 0 16,0 0-16,-24 19 0,24-19 15,-21 21-15,21-21 0,-28 31 16,7-9-16,1 0 0,1-1 16,-4 8-16,0 3 0,-2 0 0,1 1 0,-6 11 15,1 2 1,3-4-16,4-2 0,-1 3 0,2-3 16,3-6-16,5-3 0,1-4 15,0-3-15,3-4 0,3-5 16,0-5-16,3-2 0,2-5 0,1-3 15,2-4 1,2-6-16,3-5 0,1-4 16,-3 4-16,0 2 0,-1 3 0</inkml:trace>
  <inkml:trace contextRef="#ctx0" brushRef="#br1" timeOffset="208501.7529">28728 14580 0,'0'0'16,"0"0"-16,0 0 0,0 0 0,9 24 15,-9-24-15,12 25 0,-6-10 16,2 2-16,-1 3 0,-2 3 31,1 0-31,-2 2 0,2 12 0,-1 1 16,0 0-16,-2-3 0,1 8 15,0-1-15,-1-3 0,0-3 0,0-1 16,-2-1-16,0-2 0,0-3 16,-2 0-16,-1-5 15,-3-9-15,0-4 0,0-3 16,2-1-16,0-1 0</inkml:trace>
  <inkml:trace contextRef="#ctx0" brushRef="#br1" timeOffset="208665.5361">28503 14965 0,'0'0'0,"0"0"0,0 0 0,0 0 0,39-2 0,-39 2 31,39 5-31,-13-1 0,1 1 0,5 1 16,2 0-16,4 0 15,-6 0-15,-6-1 0</inkml:trace>
  <inkml:trace contextRef="#ctx0" brushRef="#br1" timeOffset="209018.0571">29254 14791 0,'0'0'0,"0"0"16,0 0 0,0 0-16,0 0 0,-2 24 15,2-24-15,-7 25 0,7-25 0,-8 31 16,5-11-16,-1 2 15,-2 0-15,1 2 0,-1 1 16,1 5-16,0-1 0,2-1 0,1 1 16,0-2-16,2 0 0,2 3 15,-1-2-15,2-4 0,1-5 0,0-4 16,-2-5-16,-1-5 0,-1-5 0,2 3 16,-2-3-16,2 2 0</inkml:trace>
  <inkml:trace contextRef="#ctx0" brushRef="#br1" timeOffset="209487.8972">29257 14763 0,'0'0'0,"0"0"16,0 0-16,0 0 0,0 0 0,32 1 31,-32-1-31,29 6 0,-12 1 16,2 2-16,1 1 0,-1 1 0,-1 1 0,3 6 0,-2 4 15,-5 0-15,-2 0 16,-7-2-16,-4 0 0,-3-4 16,-2-1-16,-6-1 0,-4 2 15,-2-5-15,-2-2 0,-4 0 16,1-1-16,0-2 0,1 0 16,1-2-16,-1-2 0,4 0 15,3-1-15,3-1 0,2-1 16,3 1-16,0 0 0,5 0 0,4 0 15,2 0-15,4 0 0,4 2 16,1 1-16,3 0 0,1 0 0,2 2 16,0 2-16,-1 1 0,-1 1 0,-3 1 15,1 1-15,-3-1 16,-2 0-16,-3 2 0,-3 1 16,-4 0-1,-3 0-15,-5-2 0,-2 0 0,-8-2 16,-5-2-16,-7-2 15,-8-3-15,1-3 0,1-1 16,-10-6-16,0-1 0,-6-6 0,4-2 16,9 4-16,10 3 0,5 2 15</inkml:trace>
  <inkml:trace contextRef="#ctx0" brushRef="#br1" timeOffset="210020.4242">28741 13426 0,'0'0'0,"-5"-6"15,-4-2-15,0 0 0,0 1 0,-3-3 16,-1 0-16,2 2 0,2 1 15,-1 2-15,0 2 0,1 2 16,2 3-16,2 4 0,3 5 0,2 1 16,2 0-16,3 4 0,0 4 15,2 1-15,0 2 0,3 2 16,3 1-16,-2 1 0,-2-1 0,4 7 16,-2 1-1,-4-4-15,-1 0 0,-4 0 16,-2-2-16,-3-9 0,-2-1 0,-2-2 0,-3-4 15,-1-2-15,-1-2 0,-5-4 0,-3-5 16,-1 0-16,0 0 0,1-3 16,1-2-16,0 0 0,1-3 15,1 1-15,0 2 0,3 0 16,0 0-16,6-1 0,1-2 16,0 3-1,2 1-15,5-1 0,4 0 16,4 2-16,2 0 0,4 1 15,6 1-15,2 0 0,4 2 0,3 1 16,4 1-16,8 0 0,0 0 16,3 1-16,2 2 0,-3 0 15,-3-3-15,6 1 0,0-1 16,-6-3-16,-3-1 0,-9 0 0,-6 1 0,-4 0 16</inkml:trace>
  <inkml:trace contextRef="#ctx0" brushRef="#br1" timeOffset="210189.8366">29144 13401 0,'0'0'0,"0"0"0,0 0 16,0 0-16,0 0 0,0 0 15,0 0-15,26 23 16,-26-23-16,23 22 0,-10-9 15,0 1-15,-1 1 0,-1-2 0,-1-2 16,-3-1-16</inkml:trace>
  <inkml:trace contextRef="#ctx0" brushRef="#br1" timeOffset="210907.6061">29292 14534 0,'0'0'0,"0"0"0,0 0 0,0 0 0,6-24 0,-6 24 0,5-26 32,-5 26-32,10-35 0,-4 12 15,-1-3-15,2-2 0,0-3 0,1-11 16,1-3-16,0 0 0,-1 0 0,2-12 15,1-1-15,1-7 16,0 6-16,-2 1 0,0 1 0,1-3 16,-1 7-16,2 3 15,1 3-15,-1 5 0,0 4 0,2 2 16,0 0-16,1 6 0,1 3 0,-2 2 16,2 2-16,-1 2 0,0 3 15,2 5-15,2 2 0,-2 4 0,1 3 16,-3 4-16,3 3 0,-2 3 15,-3 0-15,0 3 0,1 1 16,-2 5-16,-2 1 0,-3 2 16,-4 1-1,-4-6-15,-2 1 0,-4 0 16,-3-2-16,-2-1 0,-2-2 16,-5 0-16,-4 0 0,2-1 0,2 0 15,-2-2-15,0 0 16,0-3-16,2 0 15,2 0-15,3-1 0,3 1 0,1 0 16,2-1-16,3-1 0,1 0 0,2 0 0,4 2 16,4 0-16,1 0 0,2 2 15,1-1-15,1 2 0,1 0 0,2 1 16,0 3-16,1 2 0,1 0 16,-1 1-16,0 0 0,-3 2 15,-2 0-15,-2 1 0,-1 0 16,-1 0-1,-4-1-15,-2 0 0,-5-2 16,-3-2-16,-2 0 0,-1-2 0,-2 1 16,1-2-16,-1-1 0,0-2 15,0-1-15,-1-2 16,1-1-16,0 0 0,1 0 0,1 0 16,2 0-16,1-1 0,3 0 15,0 0-15,1-2 0,0-2 0,1 2 0,1 1 16,0-2-16</inkml:trace>
  <inkml:trace contextRef="#ctx0" brushRef="#br1" timeOffset="211085.7573">30115 13815 0,'0'0'0,"0"0"16,0 0-16,0 0 0,0 0 0,0 0 15,0 0-15,0 0 0,0 0 16,0 0-16,0 0 0,0 0 16</inkml:trace>
  <inkml:trace contextRef="#ctx0" brushRef="#br1" timeOffset="214522.3616">17808 14198 0,'0'0'0,"-8"-5"0,-3-4 16,-3 0-16,-3-3 0,-10-7 16,-5-3-16,-2 1 0,-3-3 0,-10-4 15,-4-2-15,4 2 16,3 0-1,-6-1-15,-3 2 0,10 6 0,7 6 16,6 5-16,6 3 0,6 3 16,6 2-16,3 6 0,1 5 15,5 2-15,3 4 0,6 4 0,5 4 16,5 1-16,5 2 0,2 5 16,4 4-16,3 3 0,3 2 15,1 4-15,1 4 0,4 3 0,-4-4 16,1 0-16,2 1 0,-4-2 15,-6-5 1,-5-6-16,-3-5 0,-5-3 0,-3-2 0,-1-8 16,-2-6-16,1-6 0,2-3 0,0-2 15,1-4-15,-1 0 0,1-1 16,-3-4-16,-1-3 0,0-3 0,1-3 16,-2-4-16,-1-1 15,-1-5-15,1-1 0,-3-8 0,-2-5 16,2 2-16,-1 3 0,0-1 15,0-2-15,-1 4 0,0 4 16,1-12-16,1-3 0,-2 7 16,-1 6-16,0 0 15,-1 1-15,-1 1 0,0 2 16,0 7-16,-2 6 0,1 5 16,0 3-16,-1-1 0,-2 1 15,0 3-15,-2 0 0,-2 2 16,-2 1-16,-2 2 0,-1 3 0,-5 1 15,-2 1-15,1 5 0,1 2 16,-3 4-16,-2 2 0,-2 2 0,-2 0 16,-2 8-16,0 5 15,-5 3-15,0-1 16,-1 4-16,5-5 0,-7 6 0,0 0 16,4-4-16,3-5 0,3 1 15,3 0-15,2-4 0,2-3 0,2-4 16,1-3-1,5-3-15,2-1 0,3-3 16,4-4-16,2-2 0,1 1 0,6-6 16,6-3-16,-2 0 15,1 0-15,5 0 0,7-3 16,2 0-16,0-1 0,6-4 16,5-3-16,-1 3 0,-1-1 0,8-2 15,1 0-15,-1 2 0,-1 1 0,9-3 16,-2-2-16,-5 0 0,-4 2 0,-1 0 15,1-1 1,-4 3-16,-2 0 0,0 0 0,-1 2 16,-6 1-16,-3 2 0,-1 0 15,0 1-15,-5 3 0,-2 0 0,-4 2 16,0 2 0,-3 0-16,-1 2 0,-2-1 0,-1-1 0,1 1 0</inkml:trace>
  <inkml:trace contextRef="#ctx0" brushRef="#br1" timeOffset="234592.8447">2138 12691 0,'0'0'0,"0"0"15,0 0-15,0 0 0,0 0 0,0 0 16,0 0-16,27-5 0,-27 5 16,27-3-1,-27 3-15,40-5 0,-18 3 16,4 1-16,2-1 0,1 1 15,2 0-15,7 1 0,-2 1 16,-2 1-16,-3 1 0,4 2 16,-1 0-16,-7-1 0,-5 1 0,-4 1 15,-4 3-15,-9-1 16,-6 2-16,-8 2 0,-7 2 0,-3 1 16,-5-2-16,-10 4 0,-3 1 0,-3-2 15,-5 0-15,-9 3 16,-4 1-16,10-2 0,6-2 0,-1-1 15,7-2-15,9-4 0,8-1 16,8-3-16,4-2 0,5 1 16,2-2-16,2-1 0,2-1 0,2 0 0,4 0 15,6-2-15,4 0 16,4-1-16,1-1 0,4 1 16,5-1-16,-1 2 0,-1 0 0,1 0 15,2 1-15,3 1 0,-2 0 16,-3 2-16,-3 1 0,-2-2 15,-6 0-15,-2-2 16,-2-3-16,-2 2 0,-6 0 16,-2 0-16</inkml:trace>
  <inkml:trace contextRef="#ctx0" brushRef="#br1" timeOffset="235140.9528">3237 12518 0,'0'0'0,"0"0"0,0 0 0,0 0 16,0 0-16,12 26 0,-12-26 15,8 22-15,-5-9 0,-1 4 0,-1 2 16,-2-1-16,-1-1 0,-2 2 15,-5 3-15,-7 6 0,-2 0 16,-2-2-16,-5-1 0,2-2 0,-2-2 16,-7 4-16,-4-1 15,2-4-15,1-3 0,1-4 16,0-2-16,0-2 0,4-2 0,2-4 0,8-5 16,1-2-16,3-3 0,2-4 15,1-1-15,4-1 0,2-1 0,1-1 16,5-4-16,2-1 15,-2-3-15,4 0 16,4-1-16,1 3 16,-1 1-16,2 1 0,3 0 0,-1 3 0,1 3 0,0 1 0,-1 2 15,-1 2-15,-2 2 0,2 5 16,2 2-16,-2 3 0,1 0 16,0 5-16,3 2 0,-1 1 0,0 2 15,0 5-15,0 2 16,0 0-16,-4 0 0,3 1 15,0 2-15,4-2 16,-3 0-16,2-1 0,-2 3 16,-3-5-16,-2-2 0,0-2 15,0-2-15,-1-2 0,0 0 16,1-1-16,0-4 0,-2-4 0,3-5 16,-2 2-16,-2-1 15,-2 1-15</inkml:trace>
  <inkml:trace contextRef="#ctx0" brushRef="#br1" timeOffset="235325.9213">3474 12762 0,'0'0'16,"0"0"-16,0 0 0,30-1 16,-16-2-16,5 2 15,3-1-15,3 1 0,1 1 0,12-1 16,3 1-16,-6-1 0,-1 1 15,0 0-15,-2-2 16,-8 2-16,-4-1 0,-3 0 16</inkml:trace>
  <inkml:trace contextRef="#ctx0" brushRef="#br1" timeOffset="235495.4199">3408 12984 0,'0'0'0,"0"0"15,0 0-15,0 0 0,29 5 0,-29-5 16,37 1-16,-15-2 0,7-2 16,-1 1-1,4-1-15,9 0 0,0-3 16,-9 3-16,-4 0 0,-3 0 0</inkml:trace>
  <inkml:trace contextRef="#ctx0" brushRef="#br1" timeOffset="235780.2537">4103 12623 0,'0'0'0,"0"0"0,0 0 0,0 0 15,-10 26-15,10-26 0,-6 26 16,0-8-16,2 3 0,-2 2 0,1 2 15,0 1-15,-1 0 0,-3 8 16,-1 1-16,-1-3 0,3-3 0,-1 7 16,3-1-16,-3-6 15,2-3-15,2-5 0,1-3 16,0-4-16,2-3 0,2-6 0,2-4 16,-2-1-1,4 0-15,-4 0 0</inkml:trace>
  <inkml:trace contextRef="#ctx0" brushRef="#br1" timeOffset="236466.5219">4229 12656 0,'0'0'0,"0"0"0,0 0 16,22-6-16,-22 6 0,22-3 0,-22 3 15,30 3-15,-15-1 0,3 2 16,2 1-16,-1 0 0,-1 1 15,1 5-15,-2 1 0,-5 1 16,-5 1-16,-4 4 0,-10 0 16,-2 1-1,-1 0-15,-9 0 0,-4 2 16,-1-1-16,0-1 0,-6 4 0,-2 1 16,3-5-16,2-2 0,1 5 15,6-2-15,5-3 16,3-4-16,9-4 0,3-1 0,9-6 15,7-2-15,6-1 0,8-3 16,1-1-16,1-1 0,7-4 0,9-1 16,6-4-16,1-1 0,-4 0 15,-4 1-15,1-4 0,-8 2 0,0 0 16,-4 2-16,-6 3 16,-7 1-16,-5 0 0,-5-1 15,-3 2-15,-1 2 0,-6 1 0,1 1 16,-8 1-1,-2 1-15,-5 4 0,-6 2 0,1 1 16,-3 2-16,-2 3 0,1 1 16,-3 2-16,1-1 0,0 4 15,1 4-15,4 0 0,2 0 16,2 2-16,2 1 0,3-3 16,5 0-16,3-2 0,3 2 15,1-3-15,4-2 0,5-3 0,6-2 16,-4-2-16,2-3 0,2-3 0,4-2 15,1-3-15,3-2 0,-2-4 16,0-2-16,0 0 0,-3-2 0,1-5 16,1-2-16,-9 3 0,0 0 15,-1-5 1,-6 0-16,-5 2 0,-3 2 0,-7-1 0,-2 1 0,-2 3 16,-2 1-16,-5-2 0,-7 5 15,6 4-15,-6 2 0,-1 0 16,0 1-16,8 3 0,0 3 0,-1 0 15,3 3-15,5-2 0,2 1 16,2-1-16,0 0 16,2-1-16</inkml:trace>
  <inkml:trace contextRef="#ctx0" brushRef="#br1" timeOffset="236867.641">5188 12542 0,'0'0'0,"0"0"0,0 0 0,0 0 16,0 0-16,0 0 0,-22-19 15,22 19-15,-24-5 0,24 5 16,-31-2-16,13 4 0,4-1 16,-1 3-16,-2 2 0,3-2 15,2 0-15,2 2 0,3 2 16,1 1-1,3-1-15,2 0 0,2 2 0,2-3 16,2 1-16,2-2 0,-3-2 16,3 0-16,0-1 0,3-2 15,-1 0-15,1-2 0,1 0 0,0-1 16,0-2-16,0-2 16,-3-2-16,2-4 0,-3-2 15,0 1-15,-1 0 0,-3 0 0,-2-1 16,-1 1-16,-2 0 0,-6 0 15,-4-1-15,-1 1 0,-5 2 0,0 3 16,0 3 0,0 1-16,1 1 0,5 4 0,3 2 0,5 0 15,1 0-15,-1-1 0,2 0 16,1 0-16</inkml:trace>
  <inkml:trace contextRef="#ctx0" brushRef="#br1" timeOffset="237316.1808">5585 12844 0,'0'0'16,"0"0"-16,0 0 0,0 0 0,0 0 15,29-7-15,-29 7 0,47-7 16,-16 5-1,8 0-15,6 1 0,13-2 0,-3 2 16,19 1-16,2 0 16,11 1-16,-2 0 0,-7 2 15,-4 1-15,-4-2 0,-14-1 0,-3 3 16,-9 0-16,-11-1 0,-5-1 16,-10-1-16,-4 1 0,-9 0 15,-8 1-15,-11-3 0,-10-1 0,0-2 16,-2 1-16,5 0 0,5 1 15,5 0-15</inkml:trace>
  <inkml:trace contextRef="#ctx0" brushRef="#br1" timeOffset="237532.0832">5630 13012 0,'0'0'0,"0"0"16,0 0-16,44-2 0,-19 1 0,7 0 15,8-2-15,18 1 0,6 0 16,19 1-16,4 1 0,10 0 16,-5 1-16,9 1 0,-4 2 15,-2-2-15,-11 2 0,14 4 16,-21 1-16,-18-2 0,-13-3 16,-18-6-16,-12-6 0,-14-2 0,-6-3 15,3 9-15,-1 0 16,1 2-16</inkml:trace>
  <inkml:trace contextRef="#ctx0" brushRef="#br1" timeOffset="237832.9852">6596 12626 0,'0'0'0,"0"0"31,0 0-31,25 12 0,-25-12 0,32 17 16,-10-7-16,1 2 0,3 2 0,7 6 16,1 0-16,-3 3 15,-1 1-15,0 5 0,-3-2 16,-5 1-16,-3 0 0,-8-1 16,-3 0-16,-5 0 0,-6 2 0,-10 0 15,-6 2-15,-6-1 0,-2-1 0,-15 4 16,-5-2-16,-2-2 0,0-2 15,6-4-15,12-5 16,6-5-16</inkml:trace>
  <inkml:trace contextRef="#ctx0" brushRef="#br0" timeOffset="252434.1618">1730 13786 0,'0'0'0,"0"0"16,0 0-16,0 0 0,0 0 0,-22 8 15,22-8-15,-22 18 0,22-18 16,-26 26-16,11-7 15,2 3-15,-3 1 0,-4 10 0,-1 3 16,5 1-16,-2 3 0,2 9 0,2 0 16,6-4-16,-1-3 0,2 9 15,4 4-15,2-9 0,-1-4 16,7-1-16,3 0 0,3-3 0,2-3 16,6-1-16,3-5 15,-3-4-15,0-1 0,7-12 16,2-9-16,-9 0 15,-3-1-15,-6 0 0</inkml:trace>
  <inkml:trace contextRef="#ctx0" brushRef="#br0" timeOffset="252882.4565">2205 13934 0,'0'0'0,"0"0"0,0 0 15,0 0-15,0 0 0,0 0 0,0 0 16,0 0 0,-22 17-16,22-17 0,-33 20 15,11-9-15,0 0 0,-3 3 16,-1 3-16,-3-1 0,2-2 0,-9 5 15,2 1-15,3-1 0,3-2 16,-2 2-16,2 1 0,6-4 16,4-2-16,4-1 0,8 2 15,0-2-15,3-2 0,5 0 0,6-2 16,0-1-16,-2-1 0,13 1 16,10 0-16,-7-4 0,0-1 0,13 0 15,2-2-15,-1-1 0,-2 2 16,6-1-16,0 2 0,-3-2 15,-2-1-15,-3 4 0,-7 2 16,-3-2-16,-3-3 0,-3 1 0,-3-2 16,-3 1-16,-1 1 0,-5-4 15,0-2-15,-4-4 0,0-4 0,-2 3 16,2 1-16,-2 2 0</inkml:trace>
  <inkml:trace contextRef="#ctx0" brushRef="#br0" timeOffset="253151.9899">2134 14018 0,'0'0'0,"0"0"15,0 0-15,-6 23 0,6-23 0,-4 26 0,1-7 16,1 2-16,1 2 0,-1 4 0,-2 3 15,1 9-15,-3-2 0,0 12 16,-1 0-16,-2-4 16,2-3-16,-5 6 0,2-1 15,-1-9-15,3-6 0,1-5 16,2-3 0,-2-7-16,4-5 0,3-6 0,1-4 15,1-1-15,-2-1 0,3 2 16</inkml:trace>
  <inkml:trace contextRef="#ctx0" brushRef="#br0" timeOffset="253468.153">2445 13867 0,'0'0'0,"0"0"0,0 0 0,0 0 15,11 20-15,-11-20 0,16 19 16,-16-19-16,23 27 0,-11-8 0,0 5 16,-1 0-16,-1 1 0,1 9 0,-1 3 15,-5 0-15,0 2 0,-2 9 16,-3 2-16,-1-4 0,-6-3 16,-4 6-16,-4-2 0,-2-4 15,1-2-15,-3-3 0,3-2 16,0-4-16,1-1 15,-2-6-15,2-1 16,0-8-16,1-4 0,3-3 0,3-2 16,2-1-16</inkml:trace>
  <inkml:trace contextRef="#ctx0" brushRef="#br0" timeOffset="253621.5503">2913 14560 0,'0'0'16,"0"0"-16,0 0 0,5 21 15,-5-21-15,6 19 0,-6-19 16,0 0-16</inkml:trace>
  <inkml:trace contextRef="#ctx0" brushRef="#br0" timeOffset="258287.5255">3130 13976 0,'0'0'0,"0"0"0,0 0 16,0 0-16,0 0 0,0 0 15,0 0-15,27-15 0,-27 15 0,39-11 16,-10 2-16,2 0 16,0-1-16,17-5 15,3-1-15,-1 0 0,1 3 0,15-3 16,1 1-1,5 0-15,-12 1 0,4 3 0,-8 2 16,-9 0-16,-6 1 0,-6 1 16,-6 1-16,-4 3 0,-6 0 15,-4 3-15,-5 1 0,-3-2 0,-1-4 16,-6 1-16,-5 0 0,-3-1 0,-2-2 16,2 2-1,-1 0-15,4 2 0</inkml:trace>
  <inkml:trace contextRef="#ctx0" brushRef="#br0" timeOffset="258600.5225">3613 13532 0,'0'0'0,"0"0"16,0 0-16,0 0 0,-4 27 0,4-27 15,0 28-15,0-28 16,4 37-16,-1-14 0,-3 4 16,1 0-16,1 2 0,-2 10 15,0 1-15,0 1 0,0-1 0,-3 8 16,1 1-16,1-4 16,-3-2-16,-1 4 0,-1-4 15,2-4-15,-2-3 0,3-6 0,0-2 16,0-6-16,0-3 0,2-8 0,-1-3 15,4-6-15,-1-4 0,5-9 16,3-7-16,-5 4 0,2 1 0,-2 4 16</inkml:trace>
  <inkml:trace contextRef="#ctx0" brushRef="#br0" timeOffset="258901.2378">3856 13619 0,'0'0'15,"0"0"-15,0 0 16,0 0-16,0 0 0,5 29 0,-5-29 0,7 24 0,-3-7 16,-1 2-16,0 0 0,-2 5 15,2 2-15,0-1 0,-2 0 0,0 11 16,0 2-16,0-2 0,-1-1 15,0 6-15,-1-2 16,0-4-16,0-3 0,0 2 0,-2-3 16,0-7-1,2-3-15,-2 1 0,1-4 16,-3-8-16,-3-3 0,-2-8 16,-2-5-16,2 2 0,3-1 0,-1 3 15</inkml:trace>
  <inkml:trace contextRef="#ctx0" brushRef="#br0" timeOffset="259117.0858">3598 14002 0,'0'0'0,"0"0"16,0 0-16,0 0 0,0 0 0,21-18 16,-21 18-16,26-9 15,-26 9-15,29-10 0,-10 6 16,2 0-16,-1 1 0,1-1 0,-2 1 0,-2 2 0,1-1 15,1 2-15,-4 0 0,-2 3 16,-5 1-16,-2-1 0,-4-1 16,-4 1-16,-4-1 0,2 1 0,0-1 15,1 0-15</inkml:trace>
  <inkml:trace contextRef="#ctx0" brushRef="#br0" timeOffset="259239.5841">3683 14141 0,'0'0'0,"0"0"0,0 0 0,0 0 16,0 0-16,0 0 15,0 0-15,28-7 0,-28 7 16,26-7-16,-26 7 0,34-7 0,-15 3 16,-2 1-16,0-1 0,-1 0 15,-2 0-15,-2-1 0,0 1 16,-3 1-16</inkml:trace>
  <inkml:trace contextRef="#ctx0" brushRef="#br0" timeOffset="259502.5274">3235 14370 0,'0'0'0,"0"0"16,0 0-16,27-8 0,-10 4 0,5-2 15,5-2-15,9-2 0,-1 1 16,6-1-16,4 0 0,7-1 15,-4 1-15,3 0 0,2 1 16,1-1-16,-7 0 0,-3 2 0,-2 1 16,-8 3-16,-6-2 0,-8 2 0,-5 0 15,-5 1-15,-1 1 0,-2 0 16</inkml:trace>
  <inkml:trace contextRef="#ctx0" brushRef="#br0" timeOffset="259703.211">3555 14407 0,'0'0'0,"0"0"0,0 0 0,0 0 16,-2 26-16,2-26 0,0 26 16,0-26-16,2 27 15,1-13-15,-1 1 16,0 0-16,1-1 0,2-1 0,1 0 15,2-1-15,0-2 0,-2-1 16,0-2-16,-1 0 0</inkml:trace>
  <inkml:trace contextRef="#ctx0" brushRef="#br0" timeOffset="259935.3026">3934 14432 0,'0'0'0,"0"0"0,0 0 0,0 0 16,0 0-16,7 24 16,-7-24-16,10 23 15,-10-23-15,9 22 0,-2-8 16,-3-2-16,2 0 0,-1-1 16,-1-1-16,2-2 0,1-2 15,-3-4-15,1-3 0,1 0 16,-3 0-16,1 0 0</inkml:trace>
  <inkml:trace contextRef="#ctx0" brushRef="#br0" timeOffset="260173.9432">4139 13770 0,'0'0'0,"0"0"16,0 0-16,0 0 0,24-4 0,-24 4 15,41-8-15,-16 3 0,0 1 16,5-1-16,4 1 0,7 1 16,-2 2-16,0 1 0,2 0 15,2 1-15,-5 1 0,-8 1 0,-4 1 0,-6-2 16,-3-1-16,-5-1 0,-1 0 15,-2 0-15</inkml:trace>
  <inkml:trace contextRef="#ctx0" brushRef="#br0" timeOffset="260421.416">4248 14006 0,'0'0'0,"0"0"15,0 0-15,-6 30 0,4-19 0,1 4 16,-1 2-16,1 1 0,-3 2 16,2 6-16,1 1 15,-2 1-15,3 0 0,-3-3 16,2 0-16,1-1 0,-2-3 16,1 2-16,0-3 0,0-5 15,0-5-15,1-6 0,0-4 16,2-2-16,-2 2 0,2-1 15</inkml:trace>
  <inkml:trace contextRef="#ctx0" brushRef="#br0" timeOffset="260637.6604">4371 14051 0,'0'0'0,"0"0"15,0 0-15,22-8 0,-22 8 0,29-8 16,-13 3-1,3 1-15,1 1 0,1 0 16,-1 1-16,1 1 0,-1 0 16,2 1-16,-4-1 0,-2 2 15,-3 0-15,-4-3 0,-5-2 16,0 1-16,0 0 0,-3 2 0</inkml:trace>
  <inkml:trace contextRef="#ctx0" brushRef="#br0" timeOffset="260891.4072">4422 14245 0,'0'0'0,"0"0"0,0 0 16,3 32-16,1-16 0,-2 3 16,2 2-16,2 8 0,-3 0 0,1 3 15,0 1-15,0 9 0,0 1 16,0 2-16,-2 2 15,-1-4-15,-2-3 0,-1 9 0,-2 1 16,3-5-16,-1-4 0,4 3 16,-1-4-16,-1-8 0,-1-6 15,1-9-15,0-8 0,0-5 0,0-4 0,1-9 16,2-6-16,-2 6 0,1 0 16,-2 3-16</inkml:trace>
  <inkml:trace contextRef="#ctx0" brushRef="#br0" timeOffset="261145.2436">5071 13419 0,'0'0'0,"0"0"0,0 0 0,26 5 16,-26-5-16,26 3 0,-26-3 15,29 11-15,-15-6 0,2 2 16,1 1-16,-4 0 0,0 2 16,-2-2-16,-3-1 0,1 0 15</inkml:trace>
  <inkml:trace contextRef="#ctx0" brushRef="#br0" timeOffset="261577.8985">4812 13771 0,'0'0'0,"0"0"16,0 0 0,0 0-16,0 0 0,30 5 15,-30-5-15,35 1 0,-35-1 0,42-2 16,-18 1-16,2-1 0,1 0 15,6-2-15,-2 2 0,-2-2 16,-2 0-16,-1 1 0,-2 1 16,-3 1-16,-2 0 0,-4 0 15,-2 0-15,0 1 0,-6 2 0,-2 1 16,-4 2-16,-2 0 0,-4 1 0,-1 3 16,-2 1-16,-1 3 0,0 3 15,-2 2-15,-1 0 0,-3 6 16,-2 3-16,0 2 0,-2 2 15,-1 10-15,1 1 0,3 2 16,0 1-16,-1 7 0,-1-2 0,3 0 16,0 2-16,2-6 0,1-2 0,1 7 15,0-2-15,3-5 0,1-3 16,3-4-16,2-2 0,1-5 16,1-4-16,0-6 0,0-3 15,0-5-15,-1-2 0,1-10 16,2-3-1,1-8-15,0-7 0,1 6 0,-3 2 16,1 2-16</inkml:trace>
  <inkml:trace contextRef="#ctx0" brushRef="#br0" timeOffset="261847.5765">5080 14040 0,'0'0'0,"0"0"0,0 0 16,33-10-16,-16 5 0,6-1 16,4 0-16,1 0 0,0-1 0,9 1 15,3 1-15,5 0 0,-4 3 16,-3-3 0,0 0-16,-6 2 0,-5 0 15,-4 0-15,-2-1 0,-4 0 16,-4 0-16,-4-1 0,-4-2 15,-5-2-15,-3-2 0,-3-1 16,-3-1-16,-1 1 0,1 2 0,-1 1 16,1 1-16,3 1 0</inkml:trace>
  <inkml:trace contextRef="#ctx0" brushRef="#br0" timeOffset="262311.3343">5392 13918 0,'0'0'16,"0"0"-16,0 0 0,0 0 16,-18 18-16,11-7 0,-2 4 15,-1 0-15,0 0 0,-4 6 16,3 2-16,-1 0 0,2 0 15,0 0-15,4 1 16,1-3-16,1-2 0,4 0 16,3 0-16,0-1 0,2 0 15,3-3-15,1-1 0,0-2 16,1-2-16,2-3 16,4-1-16,1-5 15,3-2-15,-3-2 0,0-1 0,-2-3 16,1-2-16,-4 0 15,-2-2-15,2-3 0,-4-1 0,-3 2 0,0 0 16,-2-1-16,-1-1 16,0 3-16,-2 1 0,0 1 0,0 2 15,0 1-15,-2 0 0,2 1 16,0 1-16,-1 2 0,-1 1 0,0 6 16,-2 3-1,1 3-15,0 4 0,-1 0 0,1-1 16,2 10-16,1 6 15,0 0-15,0-1 0,0 0 0,3 3 16,1 5-16,-1 1 0,0 1 0,-2 1 16,2-3-16,-1-1 0,0 4 15,0-4-15,0-3 0,2-4 16,-4-4 0,1-2-16,-1-5 0,-1-4 15,-3-4-15,-2-2 0,-3-6 16,-4-4-16,-2-3 0,-1-4 15,-2-1-15,2-1 0,2 1 16,4 3-16,1 1 0</inkml:trace>
  <inkml:trace contextRef="#ctx0" brushRef="#br0" timeOffset="262480.7467">5061 14548 0,'0'0'16,"0"0"-16,0 0 0,0 0 0,0 0 16,0 0-16,0 0 0,0 0 15,0 0-15,31-7 16,-31 7-16,44-12 0,-18 5 15,3-1-15,5 0 0,0 0 0,2 1 16,14-2 0,-2 2-16,8-2 0,-3-1 15,-12 2-15,-6 1 0,-6 2 16</inkml:trace>
  <inkml:trace contextRef="#ctx0" brushRef="#br0" timeOffset="263129.1884">5820 14005 0,'0'0'15,"0"0"-15,0 0 0,0 0 0,0 0 0,0 0 16,25-4-1,-25 4-15,30-7 0,-30 7 0,36-6 16,-15 2-16,1 2 16,1 0-16,2 1 0,-7 1 15,0 0-15,2 1 0,-2 1 0,-3 0 16,-2 2-16,-3 0 16,-2 3-16,-5-1 0,-2 1 0,-4 2 15,-5 2 1,-1 0-16,0 0 0,-5 6 0,2-2 15,-2 3-15,1 0 0,-1 1 16,1-2-16,-1-2 0,-2 0 16,5 0-16,0 1 0,4-2 15,-2-3-15,2 0 0,2-1 0,0-1 0,3 0 16,4-1-16,2-1 0,0-1 16,4-2-16,2-1 0,-2-2 15,6-5-15,-1-2 0,3 0 16,5-1-16,-2-2 0,1 0 15,0-3-15,1-2 0,1-1 16,1 0-16,5-2 16,-3 1-16,-3 1 0,-2 2 15,-3 2-15,-4 1 0,-2 2 16,-3 1-16,1 2 0,-4 0 16,-2 2-16,0 0 0,-1 2 15,1 1-15,-3 0 0,2 4 16,-2 0-16,0 1 0,-1 2 15,-1-1-15,-1 2 0,1 0 0,-1 1 0,0 2 16,-1-1-16,-1 1 16,0-2-16,1-1 0,-1-1 0,-1-1 15,-2-2-15,0 0 0,-3-4 16,0-3-16,3 1 0,0 0 16,0 1-16</inkml:trace>
  <inkml:trace contextRef="#ctx0" brushRef="#br0" timeOffset="263451.7648">6091 13764 0,'0'0'0,"0"0"16,0 0-16,0 0 0,0 0 0,2 22 0,-2-22 15,0 25-15,0-25 0,-3 37 16,1-13-16,-2 2 0,0 2 0,0 3 15,-1 3-15,1 9 16,0-1-16,0 12 0,1 0 16,-1-4-16,1-2 0,3 4 15,0-1-15,3-8 0,1-6 0,1-1 0,3 1 16,2-5-16,0-2 0,1-7 16,1-5-16,1-4 15,-2-5-15,1-6 0,2-4 0,3-11 16,5-11-16,-5 4 15,-2 1-15,-3 3 0,-2 2 16,-1 4-16</inkml:trace>
  <inkml:trace contextRef="#ctx0" brushRef="#br0" timeOffset="263999.9085">6382 13807 0,'0'0'0,"0"0"0,0 0 0,19-10 16,-19 10-16,21-7 0,-21 7 16,28-5-16,-12 3 0,3 1 15,2 1 1,-3 1-16,0 2 0,2 4 0,-4 0 0,-1 2 16,-3 3-16,-4 1 0,-3 4 15,-2 3 1,-3 0-16,-3 5 15,-7 3-15,-1-1 0,0-3 0,-4 6 16,-2 0-16,2-2 0,0 0 16,2-3-16,0-1 0,2-2 15,1-2-15,1-2 0,1-4 16,3-2-16,0-2 0,1-4 16,1-1-16,1-2 0,2 0 0,2-4 15,2-3-15,3-1 0,-3-1 0,3-2 16,0-1-16,1-1 0,2-1 15,1 0-15,0 1 0,1-2 16,2-1-16,0 2 0,-2 1 16,0 1-16,-1 2 0,1 0 15,-3 1-15,2 1 0,0 1 0,2 1 0,-2 1 16,2 2-16,-2 2 0,-2 2 16,1 2-16,-1 3 0,1 2 0,-5 1 15,-1 2-15,-2-1 0,-1 0 16,-1 1-16,-1 1 15,-2 0-15,-2 2 0,0-2 16,-2 0-16,0-1 16,-2-3-16,0-1 15,0-3-15,1-3 0,-2-2 0,-1-7 16,-1-6-16,2 2 0,3 1 16,-2 2-16</inkml:trace>
  <inkml:trace contextRef="#ctx0" brushRef="#br0" timeOffset="264231.7919">6538 14243 0,'0'0'0,"0"0"16,0 0-16,0 0 0,0 0 0,-11 30 15,11-30-15,-7 27 16,1-13-16,2 1 0,-2 1 16,0 0-16,-1 0 0,0 0 0,-1 0 15,-3-1 1,0 0-16,-4 1 15,1 0-15,0-3 0,-1-2 0,3-3 16,-2-2-16,3-2 0,-1-3 0,2-4 16,3-6-16,0 2 0,1 2 15,1 0-15</inkml:trace>
  <inkml:trace contextRef="#ctx0" brushRef="#br0" timeOffset="264454.1872">6603 14418 0,'0'0'0,"0"0"16,12 10-16,-3-2 0,0-1 0,5 4 16,1 1-16,1 0 0,0-1 15,4 6 1,-2-1-16,-2 1 0,1 0 0,-2-1 16,-1 0-16,0-1 15,-6 1-15,2-4 0,-3-1 16,0-2-16,-2 0 0,0-3 15,-2 0-15,-1-2 0,-4-1 0,2-3 16,-1 3-16,1-3 0</inkml:trace>
  <inkml:trace contextRef="#ctx0" brushRef="#br0" timeOffset="265372.0337">3338 14868 0,'0'0'0,"0"0"15,0 0-15,0 0 0,0 0 0,-25-2 16,25 2-16,0 0 0,0 0 0,0 0 16,0 0-16,0 0 0,0 0 15,0 0-15,0 0 0,0 0 16,0 0-16,20 7 0,-20-7 16,32 6-16,-32-6 0,40 5 15,-15-2-15,4-1 0,5-1 16,10 2-16,0 0 0,1 1 15,2-1-15,25 3 16,11 1-16,0-2 0,5-1 16,0-1-16,-12 0 0,16-2 0,14-2 15,-10 0-15,-7 1 0,44-2 16,-8 1-16,-21-1 0,-12-2 0,0 1 16,3 0-16,-2 0 15,-3 0-15,5-4 16,1-1-16,-21 1 0,-16 2 0,15 3 15,10 3-15,-8-1 0,-3-1 16,-3 1-16,3 0 16,-1 0-16,-2 0 0,2 2 15,-3-1-15,-15-1 0,-12-1 0,2 1 16,3 1-16,-5-1 0,-4-1 16,0 3-16,-2 1 0,-11-1 0,-7-1 15,-4 1-15,-4 1 0,-2-1 16,0-4-16,-7 0 0,-2-3 15,1 3-15,0 2 0,0-4 16,0 4-16,0 0 0,0 0 0,-4-2 16,-2 0-16,-3-3 15,-1-2-15,3 3 16,2 0-16,2 1 0</inkml:trace>
  <inkml:trace contextRef="#ctx0" brushRef="#br0" timeOffset="265804.1229">7072 14116 0,'0'0'0,"0"0"15,0 0-15,0 0 0,26 2 16,-26-2-16,29 5 0,-29-5 16,35 12-16,-23-5 0,-1-1 15,-1 0-15,-2-2 0,1 0 16</inkml:trace>
  <inkml:trace contextRef="#ctx0" brushRef="#br0" timeOffset="265935.6884">7115 14320 0,'0'0'16,"0"0"-16,0 0 0,0 0 15,0 0-15,0 0 0,21 19 16,-21-19-16,0 0 0,26 15 15,-26-15 1,0 0-16</inkml:trace>
  <inkml:trace contextRef="#ctx0" brushRef="#br0" timeOffset="277987.9556">8531 14395 0,'0'0'0,"0"0"0,0 0 0,0 0 0,0 0 15,-10-20-15,10 20 31,0 0-31,0 0 0,0 0 0,-29 13 0,29-13 16,-27 29-16,8-8 0,-3 3 16,-1 3-16,0 3 0,-11 13 15,-1 3-15,-3 14 0,-1 4 16,-6 9-16,0-3 0,-2 6 16,8-5-16,1 7 0,7-5 15,6-10-15,5-8 0,-1-7 0,2-4 0,6-7 16,5-9-16,4-8 15,2-5-15,0-7 0,-1-5 0,6-6 16,2-4-16,4-8 0,2-8 16,-3 7-16,-3 4 0,1 3 15</inkml:trace>
  <inkml:trace contextRef="#ctx0" brushRef="#br0" timeOffset="278257.7811">8400 14319 0,'0'0'0,"0"0"16,0 0-16,5 27 0,-2-14 16,2 6-16,-2 6 15,-1 1-15,2 0 0,0 15 0,2 4 16,0 12-16,-1-1 0,0 6 15,1 4-15,0 4 0,-2-9 0,1 5 16,2-7-16,-1 0 0,1-2 0,-2 0 16,0-7-16,-2-12 0,-1-7 15,-3-9-15,-2-5 0,-3-11 16,-2-7-16,1 0 0,3 1 16,0-1-16</inkml:trace>
  <inkml:trace contextRef="#ctx0" brushRef="#br0" timeOffset="278458.3459">8035 14841 0,'0'0'0,"0"0"16,0 0-16,0 0 0,0 0 0,33 4 15,-33-4-15,33 3 0,-12-1 0,4-1 16,4 2-16,-1-2 0,2 1 15,11-1-15,2-1 0,-2-1 0,-3-2 16,3 1-16,-10 0 0,-6 0 16</inkml:trace>
  <inkml:trace contextRef="#ctx0" brushRef="#br0" timeOffset="278727.8968">8896 14719 0,'0'0'0,"0"0"15,0 0-15,-1 23 0,1-23 0,-3 25 16,3-25-16,-1 38 0,-1-13 0,0 2 16,0 0-16,-1 11 0,1-1 15,0 1-15,0-1 0,1 6 16,0-3-1,0-3-15,1-3 0,0-5 0,0-5 16,0-6-16,0-6 0,0-3 0,0-3 0,0-2 16,0 0-16,0-1 0</inkml:trace>
  <inkml:trace contextRef="#ctx0" brushRef="#br0" timeOffset="279060.1921">8667 14599 0,'0'0'16,"0"0"-16,0 0 0,23-6 0,-23 6 15,23-1-15,-7 1 0,4 1 16,2 1-16,3 3 16,3 2-16,1 1 0,-1 2 0,8 4 15,-2 1-15,4 4 0,-1 2 0,-4 3 16,-2 3-16,-6-2 0,-4-1 0,-4 2 15,-5 4-15,-5-2 16,-3 0-16,-8 2 0,-4-4 0,-5-1 16,-1-1-16,-1-1 15,-2 2-15,-3-5 0,-2-2 0,-1-4 16,0-2 0,2-2-16,1-2 0,3-4 0,1-2 15,3-4-15,1-2 0,3-5 16,1-4-16,2-3 0,1-3 15,2 4-15,-2 3 0,3 2 16</inkml:trace>
  <inkml:trace contextRef="#ctx0" brushRef="#br0" timeOffset="279445.9166">9214 14077 0,'0'0'16,"0"0"-16,19 0 0,-6 1 15,3 0-15,7 2 0,2 0 0,2 1 16,1 1-16,-1 3 16,-1 2-16,1 0 0,-5-1 0,-6 1 15,-2 0-15,-7 2 0,-2 2 0,-11-1 16,-7-1-16,-4 0 15,0-1-15,-7 0 0,-4 3 0,-1-1 0,1 0 16,2 1-16,3 0 0,4-1 16,4-1-16,3-1 0,3 1 15,3-4-15,3 0 0,4-3 16,3 2-16,5-2 0,7-1 0,6 0 16,6 0-16,2-1 0,5-1 15,1 2-15,3 2 0,0 0 0,2 0 16,4 2-16,-2 1 0,-9-2 15,-7-1-15,-6-2 0</inkml:trace>
  <inkml:trace contextRef="#ctx0" brushRef="#br0" timeOffset="279646.7023">9708 14897 0,'0'0'0,"11"0"0,8-2 0,1 2 0,2 0 15,13 1-15,7 0 0,9 0 0,-1 1 16,7-3-16,-5-4 0,-12 2 16,-8 1-16,-6 0 0</inkml:trace>
  <inkml:trace contextRef="#ctx0" brushRef="#br0" timeOffset="279827.2583">9631 15147 0,'0'0'0,"0"0"0,0 0 0,35 2 15,-15 0-15,7-1 0,6 1 16,12 1-16,2-1 0,5 0 15,4 0-15,13-1 0,-3 0 0,-3 0 16,-15-1-16,-9 1 0</inkml:trace>
  <inkml:trace contextRef="#ctx0" brushRef="#br0" timeOffset="280200.8238">11168 14553 0,'0'0'16,"0"0"-16,0 0 0,0 0 0,0 0 15,0 0-15,-21 15 0,21-15 16,-29 25-16,11-8 0,-3 4 15,0 0-15,0 2 0,-7 9 16,1 5-16,1 2 0,2 3 0,-8 11 16,-1 2-1,3-2-15,4-4 0,-1 9 0,5-1 0,2 0 0,5-7 16,4-7-16,2-3 0,4-9 16,1-5-16,4-7 0,2-2 15,4-10 1,3-4-16,3-10 0,4-7 0,2-6 0,0-3 0,-4 4 15,-3 4-15,-2 4 0</inkml:trace>
  <inkml:trace contextRef="#ctx0" brushRef="#br0" timeOffset="280479.4962">11071 14525 0,'0'0'0,"0"0"0,0 0 16,0 0-16,15 25 0,-15-25 0,15 27 16,-8-9-16,1 3 0,0 4 15,0 4-15,3 9 0,1 1 16,1 3-16,0 0 0,5 10 16,-1 0-16,3 9 0,-1-1 31,-4-6-31,-1-5 0,-2 2 0,-3-6 15,-4-9-15,-2-6 0,-5-3 16,-3-3-16,-7-9 0,-5-8 0,-1-10 16,-1-8-16,3 2 0,4 2 15,2 2 1</inkml:trace>
  <inkml:trace contextRef="#ctx0" brushRef="#br0" timeOffset="280667.3066">10768 14911 0,'0'0'0,"0"0"16,0 0-16,32-3 0,-32 3 0,40-3 16,-11 4-16,3 2 0,2 0 15,11 3-15,2 1 0,-2-1 16,0 0-16,8 2 0,-2-1 16,-7-2-16,-6-3 0,0 1 0,-9 0 15,-6-2-15</inkml:trace>
  <inkml:trace contextRef="#ctx0" brushRef="#br0" timeOffset="280949.7743">11534 14725 0,'0'0'0,"0"0"0,0 0 0,2 23 0,-2-23 0,2 30 16,-1-10-16,-1 4 0,0 3 16,-1 10-16,1-1 15,-1 1-15,-1-1 0,-1 10 16,-2-3-16,2-2 0,0-4 0,-1 3 16,2-4-16,0-7 15,0-4-15,0-8 16,-2-4-16,1-8 0,0-4 0,-1 0 15,2-1 1,0 0-16</inkml:trace>
  <inkml:trace contextRef="#ctx0" brushRef="#br0" timeOffset="281435.022">11416 14626 0,'0'0'0,"0"0"16,0 0-16,0 0 0,0 0 15,33-8-15,-33 8 0,29 1 16,-11 0-16,2 4 0,1 2 16,0 1-16,0 1 0,1 2 15,1-1-15,5 6 0,-4-1 0,-3 3 0,-3 3 32,-6-2-32,-3-1 0,-6-1 15,-3 1-15,-6 0 0,-2-1 0,-6-2 16,-1-2-16,-7 1 15,-2-3-15,-2-2 0,1-1 16,3-2-16,3 0 0,3-2 16,1-3-16,4 1 0,2 0 0,3-2 0,1 0 15,5 0-15,0 0 0,6 0 16,4 1-16,5 1 0,5 1 16,3 1-16,5 2 15,1 1-15,0 1 0,5 3 0,-2 2 16,-2 0-16,-2 0 0,-3 1 15,-1 3-15,-4 1 0,-3 0 0,-7-2 0,-5 1 16,-5-2-16,-3 1 0,-5 1 16,-3 1-16,-1-1 15,-1 0-15,-5-3 0,-4-2 0,1-2 16,0-4-16,1-3 16,2-4-16,1-1 0,3 0 0,3-6 15,3-4 1,1 2-16,2 3 0,0 0 15</inkml:trace>
  <inkml:trace contextRef="#ctx0" brushRef="#br0" timeOffset="281597.8756">12113 15007 0,'0'0'0,"0"0"0,0 0 0,0 0 16,0 0-16,10 20 15,-10-20-15,0 0 0,3 21 0,-3-21 16,0 0-16,4 21 0,-4-21 16,7 10-16,-5-6 0,0-1 15</inkml:trace>
  <inkml:trace contextRef="#ctx0" brushRef="#br0" timeOffset="281952.3252">12801 14718 0,'0'0'0,"0"0"0,0 0 16,0 0-16,0 0 0,0 0 0,0 0 15,-15 21-15,15-21 0,-18 23 16,3-6-16,1 1 0,0 1 15,-3 5-15,-1 4 0,-5 8 0,-1 0 0,0 4 16,-1 2-16,-1 7 0,4-1 16,-2 7-16,2-1 0,2-3 15,1-1-15,5-4 16,3-3-16,1-7 0,2-7 0,-1 1 16,2-3-16,3-6 0,4-6 15,0-9 1,0-6-16,6-3 0,0-8 0,2-5 15,1-5-15,-1 3 0,-3 5 16,1 1-16</inkml:trace>
  <inkml:trace contextRef="#ctx0" brushRef="#br0" timeOffset="282237.7803">12748 14727 0,'0'0'0,"0"0"15,0 0-15,0 0 0,0 0 16,15 20-16,-15-20 0,11 26 16,-11-26-16,9 37 0,-5-11 15,0 2-15,-1 1 16,3 11-16,-1 3 16,3 1-16,1 0 0,2 8 15,0 0-15,0-2 0,0 1 0,1 3 16,-1-4-16,-1-4 0,-3-4 15,-1-6-15,-3-5 0,-3-6 16,-1-6-16,-5-4 0,-5-6 16,-3-7-16,0-6 0,3 0 0,2 1 15,3 2-15</inkml:trace>
  <inkml:trace contextRef="#ctx0" brushRef="#br0" timeOffset="282400.2097">12462 15048 0,'0'0'0,"0"0"0,0 0 16,0 0-16,33 2 0,-33-2 16,38 6-16,-14-1 0,2 0 0,4 4 15,2 0-15,10 5 0,1 0 16,-1-1-16,0-1 0,1-1 16,-9-2-16,-5-1 0</inkml:trace>
  <inkml:trace contextRef="#ctx0" brushRef="#br0" timeOffset="282754.4056">13493 14983 0,'0'0'0,"0"0"16,0 0-16,-12-19 0,12 19 0,-16-13 15,4 7-15,-3 1 0,-4 0 0,-1 3 16,-2 3-16,0 1 16,-1 0-16,-7 4 0,2 4 15,2 1-15,4 1 16,2 3-16,2 2 16,3 2-16,3 0 0,2 5 0,5 0 15,3-1-15,2 0 0,6 2 16,5-1-16,5 0 0,3-1 15,5-2-15,1-2 16,1-2-16,2-2 0,3-1 0,-3-1 16,-1-5-16,-3-2 0,3-4 0,0-3 0,-1-2 15,-1-4-15,-5 3 16,-5 0-16,-3 1 0</inkml:trace>
  <inkml:trace contextRef="#ctx0" brushRef="#br0" timeOffset="282870.335">13657 15134 0,'0'0'0,"0"0"16,0 0-16,0 0 0,0 0 0,0 0 16,0 0-16,0 0 0,0 0 15,0 0-15,0 0 0,0 0 16,0 0-16,0 0 0,-12-21 16,12 21-16</inkml:trace>
  <inkml:trace contextRef="#ctx0" brushRef="#br0" timeOffset="284475.3723">23648 5956 0,'0'0'0,"0"0"16,0 0-16,30 4 0,-30-4 0,35 5 15,-9 0-15,1-1 0,0 1 16,13 1-16,3 1 0,-2-3 0,-3 0 15,12 5-15,2 0 0,-5 2 16,-3 1-16,10-1 0,1-2 16,-12-2-16,-8-2 0,-9 0 15</inkml:trace>
  <inkml:trace contextRef="#ctx0" brushRef="#br0" timeOffset="285046.0153">28615 5874 0,'0'0'0,"0"0"15,0 0-15,0 0 0,0 0 0,0 0 16,0 0-16,-22 15 0,22-15 0,-22 10 16,22-10-16,-28 16 0,10-7 15,-2 0-15,-2 1 0,-2 1 16,-3 0-16,-10 5 0,-4 2 16,0-1-1,2-3-15,-2 1 0,8-3 16,6-2-16</inkml:trace>
  <inkml:trace contextRef="#ctx0" brushRef="#br0" timeOffset="286350.3461">14171 15151 0,'0'0'0,"0"0"16,0 0-16,0 0 0,0 0 0,0 0 15,0 0-15,0 0 0,30 5 16,-30-5-16,25 1 0,-25-1 16,35 2-16,-11-1 15,1 1-15,2-1 0,3 0 0,12 1 16,3-1-16,-2-1 0,-1 1 0,13 1 15,4 1-15,-2 0 16,-1-2-16,9 1 0,-3-2 0,-14 0 0,-11 0 16,-8 0-16</inkml:trace>
  <inkml:trace contextRef="#ctx0" brushRef="#br0" timeOffset="286735.9778">15741 15164 0,'0'0'0,"0"0"0,0 0 15,-5 27-15,3-14 0,-1 5 0,-1 3 16,-3 10 0,0 4-16,0 1 15,-1 3-15,0-3 0,2-2 0,-1 9 16,1 1-1,1-5-15,1-2 0,0-6 16,2-6-16,-2 0 0,-2-5 16,3-8-16,2-4 0,0-3 0,-1-1 15,2 0-15</inkml:trace>
  <inkml:trace contextRef="#ctx0" brushRef="#br0" timeOffset="287253.4485">15606 14939 0,'0'0'16,"0"0"-16,0 0 0,21-8 0,-21 8 15,22-8-15,-22 8 16,31-4-16,-13 3 0,3 2 16,3 2-16,1 2 0,2 0 0,8 4 15,0 2-15,-1 1 0,-4 1 16,7 5-1,-2 4-15,-6-1 0,-5 0 0,-11 0 16,-7 0-16,-4 0 0,-3 0 16,-8 1-16,-5 1 15,-5-3-15,-3-3 0,-10 4 16,-3 1-16,-1-4 0,2-4 0,1-2 16,0-1-16,8-2 0,5-1 0,4-1 15,5-3-15,5-1 0,2-2 0,11-2 16,6-4-16,3 1 0,4 2 15,7-1-15,7-1 16,-1 0-16,0-1 0,13 1 0,2 3 16,-6 0-16,-4 0 0,1 2 15,-1 3-15,-11 1 0,-2 2 16,0 6 0,-3 5-16,-8-3 0,-3 2 0,-5 0 15,-4 2-15,-3-2 0,-2 0 16,-8 3-16,-6 4 15,2-3-15,-1-2 0,-6 1 16,-5 1-16,-1-3 0,2-1 0,1-3 16,3-4-16,4-2 0,2-2 15,5-6-15,3-6 0,3 2 0,0 2 0,2-1 16</inkml:trace>
  <inkml:trace contextRef="#ctx0" brushRef="#br0" timeOffset="287502.9455">16568 15303 0,'0'0'0,"0"0"16,0 0-16,-2 23 0,2-23 16,-4 28-16,2-6 0,0-1 15,0 1-15,-3 11 0,0 2 16,-1 0-1,1 1-15,-1 4 0,1-1 16,0-4-16,2-5 0,0-1 0,0-1 16,2-7-16,0-3 15,1-7-15,0-3 0,0-8 0,2-3 0,-2 0 16,0 0-16,0 0 0</inkml:trace>
  <inkml:trace contextRef="#ctx0" brushRef="#br0" timeOffset="287823.6927">16373 15154 0,'0'0'0,"0"0"15,0 0 1,18-13-16,-18 13 0,28-6 0,-10 3 16,3 1-16,2 1 0,2 2 15,3 1-15,8 5 0,0 1 16,1 2-16,-2 0 0,5 5 15,-4 2-15,-2 4 0,-1 4 16,-5-2-16,-5-2 0,-6 5 16,-6 4-16,-7-2 15,-5-2-15,-7 5 0,-5 1 0,-4 3 0,-1 2 16,-8-9-16,-2-6 0,0-4 16,2-4-16,-3 2 0,0-1 15,1-4-15,0-4 0,6-2 16,4-1-16,5-4 0,3-2 0,5-5 15,3-4-15,-1 3 0,1 2 16,1 0 0</inkml:trace>
  <inkml:trace contextRef="#ctx0" brushRef="#br0" timeOffset="288017.8381">17234 15491 0,'0'0'0,"0"0"16,0 0-16,0 0 0,11 23 0,-11-23 15,10 19-15,-4-8 0,1 1 16,2-2-16,1-1 0,-2-1 16,0-1-16,-1-1 0</inkml:trace>
  <inkml:trace contextRef="#ctx0" brushRef="#br0" timeOffset="289282.9845">18119 15338 0,'0'0'0,"0"0"0,0 0 16,0 0-16,-21-20 0,21 20 0,-20-16 16,9 8-16,-1 0 0,-2 2 15,-3 0-15,-2 2 0,0 1 0,-8 3 16,1 2-16,-1 4 0,0 2 16,-2 4-16,-2 4 15,3 0-15,4 2 0,-1 5 0,4 2 16,4 0-16,5 0 0,3 2 15,4 2-15,4-2 0,3 0 16,6-1-16,3 0 16,3-2-16,3-2 0,4 4 15,1-2-15,4-5 0,3-2 16,1-5-16,0-3 0,0-2 0,0-3 0,4-3 16,2-4-16,0-3 0,-1-3 15,-7 2-15,-7 3 0,-5-1 16</inkml:trace>
  <inkml:trace contextRef="#ctx0" brushRef="#br0" timeOffset="289560.8314">18515 15451 0,'0'0'0,"0"0"0,0 0 16,0 0-16,0 0 0,-5 26 15,5-26-15,-4 27 0,1-9 0,-1 0 0,0 1 16,-1 1-16,1 2 0,0 7 16,0 0-16,1-1 0,0 0 15,1-1-15,-1 1 0,1-1 16,1-2-16,1 2 0,0-4 16,0-3-16,0-3 0,0-3 15,0-5-15,0-4 16,1-3-16,-1-2 15,1 4-15,-1-4 0</inkml:trace>
  <inkml:trace contextRef="#ctx0" brushRef="#br0" timeOffset="289962.2205">18301 15343 0,'0'0'0,"0"0"0,0 0 15,0 0-15,0 0 0,26-2 16,-26 2-16,34 2 0,-34-2 0,43 5 16,-14 1-16,0 1 0,-1 2 15,11 3 1,2 1-16,-3 2 0,-1 0 16,6 7-16,-1 3 0,-5-1 15,-3 0-15,-1 7 0,-5 0 16,-7-2-16,-5 0 0,-5-3 15,-4 0-15,-5-2 0,-3-2 16,-8-1-16,-5-1 0,-4-1 0,-3-1 16,-2-1-16,-3 0 0,-3-2 0,-2-1 0,2-2 15,-1-1-15,0-3 0,-1-2 16,0 1-16,0-3 16,6-1-16,4 0 0,2-3 0,3 0 15,2-2-15,1 0 0,3-1 16,3 0-1,2-1-15,2 1 0,5-5 0,4-2 0,-2 2 0,-1 1 16,0 1-16</inkml:trace>
  <inkml:trace contextRef="#ctx0" brushRef="#br0" timeOffset="290131.2299">19118 15969 0,'0'0'0,"0"0"0,0 0 16,0 0-16,0 0 0,0 0 15,-21 19-15,21-19 0,-20 7 0,20-7 16,-25 4-16,14-3 0,1 0 16,1 0-16</inkml:trace>
  <inkml:trace contextRef="#ctx0" brushRef="#br0" timeOffset="291714.3254">24240 7155 0,'0'0'0,"0"0"16,0 0-1,0 0-15,0 0 0,0 0 16,0 0-16,0 0 0,0 0 0,19 18 15,-19-18-15,17 17 0,-17-17 16,22 19-16,-7-9 0,-2-1 16,-2-2-16,-1-1 0</inkml:trace>
  <inkml:trace contextRef="#ctx0" brushRef="#br0" timeOffset="292052.6622">27482 7331 0,'0'0'0,"0"0"0,0 0 16,0 0-16,0 0 0,0 0 0,0 0 15,20 21-15,-20-21 0,8 19 16,-8-19-16,4 24 0,-4-24 0,3 18 0</inkml:trace>
  <inkml:trace contextRef="#ctx0" brushRef="#br0" timeOffset="303189.6368">1970 9040 0,'0'0'0,"0"0"0,0 0 15,0 0-15,0 0 0,0 0 16,0 0-16,0 0 16,0 0-16,0 0 0,0 0 15,0 0-15,0 0 0,19 10 16,-19-10-16,6 24 0,-6-24 15,4 29-15,-2-10 0,-2 1 16,1 1-16,-2 1 0,-1 3 16,1 5-16,-2 0 0,3 2 15,-3 2-15,3-2 0,0-2 0,0 8 0,0 0 16,1-1-16,4 0 0,-2 0 16,0-3-16,1-2 0,2 0 15,-3 2-15,1 0 0,-2-5 16,2-4-1,2-1-15,-2 1 0,2-5 0,-3-1 0,0 2 16,0-2-16,0-6 16,0-1-16,1-1 0,-4 0 15,3-2-15,-2-2 0,1 1 16,0-1-16,-2-4 0,0-3 16,0 4-16,0-4 0,0 0 15,0 0-15,-2 0 0,-3-6 16,0 0-16,-4-4 0,3 0 15,-1 0-15,1 2 0,-1 1 0,3 0 0</inkml:trace>
  <inkml:trace contextRef="#ctx0" brushRef="#br0" timeOffset="303521.8728">1809 9845 0,'0'0'0,"0"0"0,0 0 0,0 0 15,0 0-15,0 0 0,0 0 16,6 25-16,-6-25 0,0 0 16,10 22-16,-10-22 0,8 18 0,-3-9 15,0 0-15,2-1 16,-4 0-16,3 0 16,0-1-16,-1-1 0,0-1 15,1 0-15,-2-1 0,3-2 16,-1-1-16,2-1 0,2-1 15,-2 0-15,3-3 0,-1 0 16,0-1-16,3-2 0,1 0 0,2-1 16,-3-2-16,0-1 0,0 1 15,2-7-15,-2-1 0,-1 0 0,-2-1 0,-1 3 16,-3 4-16,-1 1 0</inkml:trace>
  <inkml:trace contextRef="#ctx0" brushRef="#br0" timeOffset="319982.778">2889 14104 0,'0'0'0,"0"0"15,0 0-15,9 19 0,-9-19 16,7 27-16,-3-6 0,2 2 0,-3 1 15,4 3-15,2 4 16,-1 8-16,2 1 0,0-7 16,-3-5-16,-2-4 0</inkml:trace>
  <inkml:trace contextRef="#ctx0" brushRef="#br0" timeOffset="326322.1922">26069 6196 0,'0'0'0,"0"0"16,0 0-16,0 0 15,0 0-15,0 0 0,-28-5 16,28 5-16,-26 0 0,26 0 16,-36 1-16,16 1 0,-3 0 15,-1 4-15,-3-1 0,-7 4 16,0 2-16,-1 2 0,-1 2 16,2 1-16,1 1 0,-10 5 0,0 3 15,5-2-15,5-1 0,-6 8 0,2 2 16,4-3-16,4-1 0,-2 7 15,5 3-15,6-6 0,2-2 0,1 4 16,0-1-16,4-5 16,3-3-16,2 5 0,2 1 15,1-3-15,2-3 0,2 2 16,1 2-16,0-8 0,1-3 0,1 0 16,0 0-16,2-2 0,0-1 0,1-3 15,0-1-15,-2-1 0,1-2 16,-2-2-16,1 1 0,-1-2 15,1-1-15,-1-1 0</inkml:trace>
  <inkml:trace contextRef="#ctx0" brushRef="#br0" timeOffset="326776.7371">26379 6696 0,'0'0'0,"0"0"16,0 0-16,26 17 0,-14-9 0,3 0 15,1 4-15,3 3 0,-3 0 16,1 4-16,-1 4 16,0-1-16,-2-1 0,2 5 0,-4 1 15,-3-3-15,-5 0 0,-3 0 0,-2-1 16,-1-3-1,-3-2-15,0 0 0,-2-1 0,-2-2 16,-1-1-16,-2-2 0,-1 1 16,1-5-16,0-2 0,0 1 15,-2 1-15,5-4 0,-1-1 16,1 1-16,1 0 0,0 0 16,2 0-16,0-1 0,1 0 15,0-1-15,1 0 0,1-1 16,-1 0-16,2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5577" tIns="47788" rIns="95577" bIns="4778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5577" tIns="47788" rIns="95577" bIns="47788" rtlCol="0"/>
          <a:lstStyle>
            <a:lvl1pPr algn="r">
              <a:defRPr sz="1300"/>
            </a:lvl1pPr>
          </a:lstStyle>
          <a:p>
            <a:fld id="{6984ADC0-11CC-4EA5-ACE4-DC0E077CB911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77" tIns="47788" rIns="95577" bIns="4778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9" y="4778722"/>
            <a:ext cx="5438139" cy="3909863"/>
          </a:xfrm>
          <a:prstGeom prst="rect">
            <a:avLst/>
          </a:prstGeom>
        </p:spPr>
        <p:txBody>
          <a:bodyPr vert="horz" lIns="95577" tIns="47788" rIns="95577" bIns="4778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1602"/>
            <a:ext cx="2945659" cy="498213"/>
          </a:xfrm>
          <a:prstGeom prst="rect">
            <a:avLst/>
          </a:prstGeom>
        </p:spPr>
        <p:txBody>
          <a:bodyPr vert="horz" lIns="95577" tIns="47788" rIns="95577" bIns="4778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31602"/>
            <a:ext cx="2945659" cy="498213"/>
          </a:xfrm>
          <a:prstGeom prst="rect">
            <a:avLst/>
          </a:prstGeom>
        </p:spPr>
        <p:txBody>
          <a:bodyPr vert="horz" lIns="95577" tIns="47788" rIns="95577" bIns="47788" rtlCol="0" anchor="b"/>
          <a:lstStyle>
            <a:lvl1pPr algn="r">
              <a:defRPr sz="1300"/>
            </a:lvl1pPr>
          </a:lstStyle>
          <a:p>
            <a:fld id="{C62D7D86-C1F2-486F-B90B-77E8931D20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2433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46373"/>
            <a:ext cx="10515600" cy="531858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615" y="246373"/>
            <a:ext cx="706585" cy="502545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778231"/>
            <a:ext cx="12192000" cy="607976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ll/>
      </p:transition>
    </mc:Choice>
    <mc:Fallback xmlns="">
      <p:transition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2" t="10017" r="21706" b="11554"/>
          <a:stretch>
            <a:fillRect/>
          </a:stretch>
        </p:blipFill>
        <p:spPr bwMode="auto">
          <a:xfrm>
            <a:off x="7697470" y="45085"/>
            <a:ext cx="983615" cy="97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 descr="微信图片_20181129181411"/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r="6895" b="11678"/>
          <a:stretch>
            <a:fillRect/>
          </a:stretch>
        </p:blipFill>
        <p:spPr>
          <a:xfrm>
            <a:off x="8549005" y="135890"/>
            <a:ext cx="3519170" cy="7880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ll/>
      </p:transition>
    </mc:Choice>
    <mc:Fallback xmlns="">
      <p:transition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A4074E6-B1C6-4874-A86C-8CF1FA38C332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52C2098-12C4-414F-8C26-86CA9D32BF0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181610" y="1179195"/>
            <a:ext cx="11813166" cy="538297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88900" dir="5400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ll/>
      </p:transition>
    </mc:Choice>
    <mc:Fallback xmlns="">
      <p:transition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>
        <p:pull/>
      </p:transition>
    </mc:Choice>
    <mc:Fallback xmlns="">
      <p:transition>
        <p:pull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oleObject" Target="../embeddings/oleObject5.bin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7.emf"/><Relationship Id="rId9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3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5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emf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8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31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F8C7A1C-C553-44AB-AD19-8539F8BBDA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87429" y="4209424"/>
            <a:ext cx="2829030" cy="28290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E2438F85-32FB-45E9-90CE-85765A8A4E61}"/>
              </a:ext>
            </a:extLst>
          </p:cNvPr>
          <p:cNvSpPr txBox="1"/>
          <p:nvPr/>
        </p:nvSpPr>
        <p:spPr>
          <a:xfrm>
            <a:off x="3028950" y="2791325"/>
            <a:ext cx="7993063" cy="637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612140" algn="just">
              <a:lnSpc>
                <a:spcPct val="150000"/>
              </a:lnSpc>
              <a:tabLst>
                <a:tab pos="2857500" algn="l"/>
                <a:tab pos="5715000" algn="l"/>
              </a:tabLst>
              <a:defRPr/>
            </a:pPr>
            <a:r>
              <a:rPr lang="zh-CN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第六节　余弦定理、正弦定理</a:t>
            </a:r>
            <a:endParaRPr lang="zh-CN" altLang="zh-CN" sz="2800" b="1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074768"/>
      </p:ext>
    </p:extLst>
  </p:cSld>
  <p:clrMapOvr>
    <a:masterClrMapping/>
  </p:clrMapOvr>
  <p:transition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B1B4F90-9845-4FA4-9650-7215EACF7A51}"/>
              </a:ext>
            </a:extLst>
          </p:cNvPr>
          <p:cNvSpPr/>
          <p:nvPr/>
        </p:nvSpPr>
        <p:spPr>
          <a:xfrm>
            <a:off x="236562" y="388892"/>
            <a:ext cx="10863942" cy="58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注意    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2400" dirty="0"/>
              <a:t>△</a:t>
            </a:r>
            <a:r>
              <a:rPr lang="en-US" altLang="zh-CN" sz="2400" i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ABC</a:t>
            </a:r>
            <a:r>
              <a:rPr lang="zh-CN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中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,</a:t>
            </a:r>
            <a:r>
              <a:rPr lang="zh-CN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已知</a:t>
            </a:r>
            <a:r>
              <a:rPr lang="en-US" altLang="zh-CN" sz="2400" i="1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a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,</a:t>
            </a:r>
            <a:r>
              <a:rPr lang="en-US" altLang="zh-CN" sz="2400" i="1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b</a:t>
            </a:r>
            <a:r>
              <a:rPr lang="zh-CN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和</a:t>
            </a:r>
            <a:r>
              <a:rPr lang="en-US" altLang="zh-CN" sz="2400" i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A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,</a:t>
            </a:r>
            <a:r>
              <a:rPr lang="zh-CN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解的情况如下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:</a:t>
            </a:r>
            <a:endParaRPr lang="zh-CN" altLang="zh-CN" sz="24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格 2">
                <a:extLst>
                  <a:ext uri="{FF2B5EF4-FFF2-40B4-BE49-F238E27FC236}">
                    <a16:creationId xmlns:a16="http://schemas.microsoft.com/office/drawing/2014/main" id="{DE60291B-0A5E-4281-A8E8-52B96AA51C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7674414"/>
                  </p:ext>
                </p:extLst>
              </p:nvPr>
            </p:nvGraphicFramePr>
            <p:xfrm>
              <a:off x="236562" y="1155157"/>
              <a:ext cx="11757642" cy="527198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2959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8016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85002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65326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65326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779274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712068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74637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zh-CN" sz="2400" baseline="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i="1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zh-CN" sz="24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为锐角</a:t>
                          </a: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i="1" baseline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zh-CN" sz="2400" baseline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为钝角或直角</a:t>
                          </a: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92055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baseline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图形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US" sz="2400" baseline="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US" sz="2400" baseline="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US" sz="2400" baseline="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US" sz="2400" baseline="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US" sz="2400" baseline="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US" sz="2400" baseline="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7276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关系式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i="1" baseline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2400" baseline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&lt;</a:t>
                          </a:r>
                          <a:r>
                            <a:rPr lang="en-US" sz="2400" i="1" baseline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US" sz="2400" baseline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sin </a:t>
                          </a:r>
                          <a:r>
                            <a:rPr lang="en-US" sz="2400" i="1" baseline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A</a:t>
                          </a:r>
                          <a:endParaRPr lang="zh-CN" sz="2400" baseline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i="1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24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en-US" sz="2400" i="1" baseline="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US" sz="2400" baseline="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sin</a:t>
                          </a:r>
                          <a:r>
                            <a:rPr lang="en-US" sz="24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i="1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A</a:t>
                          </a:r>
                          <a:endParaRPr lang="zh-CN" sz="2400" baseline="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i="1" baseline="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US" sz="2400" baseline="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sin</a:t>
                          </a:r>
                          <a:r>
                            <a:rPr lang="en-US" sz="24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i="1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24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&lt;</a:t>
                          </a:r>
                          <a:r>
                            <a:rPr lang="en-US" sz="2400" i="1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24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&lt;</a:t>
                          </a:r>
                          <a:r>
                            <a:rPr lang="en-US" sz="2400" i="1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b</a:t>
                          </a:r>
                          <a:endParaRPr lang="zh-CN" sz="2400" baseline="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i="1" baseline="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a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baseline="0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</m:oMath>
                          </a14:m>
                          <a:r>
                            <a:rPr lang="en-US" sz="2400" i="1" baseline="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b</a:t>
                          </a:r>
                          <a:endParaRPr lang="zh-CN" sz="2400" baseline="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i="1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24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&gt;</a:t>
                          </a:r>
                          <a:r>
                            <a:rPr lang="en-US" sz="2400" i="1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b</a:t>
                          </a:r>
                          <a:endParaRPr lang="zh-CN" sz="2400" baseline="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i="1" baseline="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a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baseline="0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2400" i="1" baseline="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b</a:t>
                          </a:r>
                          <a:endParaRPr lang="zh-CN" sz="2400" baseline="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3229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解的个数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baseline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无解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一解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两解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一解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一解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无解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格 2">
                <a:extLst>
                  <a:ext uri="{FF2B5EF4-FFF2-40B4-BE49-F238E27FC236}">
                    <a16:creationId xmlns:a16="http://schemas.microsoft.com/office/drawing/2014/main" id="{DE60291B-0A5E-4281-A8E8-52B96AA51C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7674414"/>
                  </p:ext>
                </p:extLst>
              </p:nvPr>
            </p:nvGraphicFramePr>
            <p:xfrm>
              <a:off x="236562" y="1155157"/>
              <a:ext cx="11757642" cy="527198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2959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8016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85002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65326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65326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779274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712068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74637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zh-CN" sz="2400" baseline="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i="1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zh-CN" sz="24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为锐角</a:t>
                          </a: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i="1" baseline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zh-CN" sz="2400" baseline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为钝角或直角</a:t>
                          </a: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92055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baseline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图形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US" sz="2400" baseline="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US" sz="2400" baseline="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US" sz="2400" baseline="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US" sz="2400" baseline="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US" sz="2400" baseline="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US" sz="2400" baseline="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7276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关系式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i="1" baseline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2400" baseline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&lt;</a:t>
                          </a:r>
                          <a:r>
                            <a:rPr lang="en-US" sz="2400" i="1" baseline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US" sz="2400" baseline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sin </a:t>
                          </a:r>
                          <a:r>
                            <a:rPr lang="en-US" sz="2400" i="1" baseline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A</a:t>
                          </a:r>
                          <a:endParaRPr lang="zh-CN" sz="2400" baseline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i="1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24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en-US" sz="2400" i="1" baseline="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US" sz="2400" baseline="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sin</a:t>
                          </a:r>
                          <a:r>
                            <a:rPr lang="en-US" sz="24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i="1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A</a:t>
                          </a:r>
                          <a:endParaRPr lang="zh-CN" sz="2400" baseline="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i="1" baseline="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US" sz="2400" baseline="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sin</a:t>
                          </a:r>
                          <a:r>
                            <a:rPr lang="en-US" sz="24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i="1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24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&lt;</a:t>
                          </a:r>
                          <a:r>
                            <a:rPr lang="en-US" sz="2400" i="1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24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&lt;</a:t>
                          </a:r>
                          <a:r>
                            <a:rPr lang="en-US" sz="2400" i="1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b</a:t>
                          </a:r>
                          <a:endParaRPr lang="zh-CN" sz="2400" baseline="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401107" t="-376875" r="-212177" b="-7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i="1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24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&gt;</a:t>
                          </a:r>
                          <a:r>
                            <a:rPr lang="en-US" sz="2400" i="1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b</a:t>
                          </a:r>
                          <a:endParaRPr lang="zh-CN" sz="2400" baseline="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587189" t="-376875" r="-712" b="-76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3229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解的个数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baseline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无解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一解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两解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一解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一解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无解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" name="C16NSXGF-17a.jpg">
            <a:extLst>
              <a:ext uri="{FF2B5EF4-FFF2-40B4-BE49-F238E27FC236}">
                <a16:creationId xmlns:a16="http://schemas.microsoft.com/office/drawing/2014/main" id="{1350A8D4-610D-4C55-90FD-02156D6BE1C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944119" y="3121742"/>
            <a:ext cx="1097280" cy="1249680"/>
          </a:xfrm>
          <a:prstGeom prst="rect">
            <a:avLst/>
          </a:prstGeom>
        </p:spPr>
      </p:pic>
      <p:pic>
        <p:nvPicPr>
          <p:cNvPr id="5" name="C16NSXGF-17.jpg">
            <a:extLst>
              <a:ext uri="{FF2B5EF4-FFF2-40B4-BE49-F238E27FC236}">
                <a16:creationId xmlns:a16="http://schemas.microsoft.com/office/drawing/2014/main" id="{8A9E5207-C2A1-40DD-8914-8DB0B2B2E9B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654188" y="3024206"/>
            <a:ext cx="1371600" cy="1444752"/>
          </a:xfrm>
          <a:prstGeom prst="rect">
            <a:avLst/>
          </a:prstGeom>
        </p:spPr>
      </p:pic>
      <p:pic>
        <p:nvPicPr>
          <p:cNvPr id="6" name="C16NSXGF-18.jpg">
            <a:extLst>
              <a:ext uri="{FF2B5EF4-FFF2-40B4-BE49-F238E27FC236}">
                <a16:creationId xmlns:a16="http://schemas.microsoft.com/office/drawing/2014/main" id="{242FADEE-05AE-4174-8FD9-EB3F22FEF777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330154" y="3024206"/>
            <a:ext cx="1380744" cy="1444752"/>
          </a:xfrm>
          <a:prstGeom prst="rect">
            <a:avLst/>
          </a:prstGeom>
        </p:spPr>
      </p:pic>
      <p:pic>
        <p:nvPicPr>
          <p:cNvPr id="7" name="C16NSXGF-19.jpg">
            <a:extLst>
              <a:ext uri="{FF2B5EF4-FFF2-40B4-BE49-F238E27FC236}">
                <a16:creationId xmlns:a16="http://schemas.microsoft.com/office/drawing/2014/main" id="{AC08275C-9E5A-4503-AAAD-A80EAB942547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6928756" y="3102488"/>
            <a:ext cx="1476756" cy="1389888"/>
          </a:xfrm>
          <a:prstGeom prst="rect">
            <a:avLst/>
          </a:prstGeom>
        </p:spPr>
      </p:pic>
      <p:pic>
        <p:nvPicPr>
          <p:cNvPr id="8" name="C16NSXGF-20.jpg">
            <a:extLst>
              <a:ext uri="{FF2B5EF4-FFF2-40B4-BE49-F238E27FC236}">
                <a16:creationId xmlns:a16="http://schemas.microsoft.com/office/drawing/2014/main" id="{35CF24EE-E86E-4EC3-A013-67DD5F41EC4F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8623370" y="3072364"/>
            <a:ext cx="1506322" cy="1348435"/>
          </a:xfrm>
          <a:prstGeom prst="rect">
            <a:avLst/>
          </a:prstGeom>
        </p:spPr>
      </p:pic>
      <p:pic>
        <p:nvPicPr>
          <p:cNvPr id="9" name="C16NSXGF-20a.jpg">
            <a:extLst>
              <a:ext uri="{FF2B5EF4-FFF2-40B4-BE49-F238E27FC236}">
                <a16:creationId xmlns:a16="http://schemas.microsoft.com/office/drawing/2014/main" id="{33200097-AB8D-40E3-803D-5A58529121DE}"/>
              </a:ext>
            </a:extLst>
          </p:cNvPr>
          <p:cNvPicPr preferRelativeResize="0"/>
          <p:nvPr/>
        </p:nvPicPr>
        <p:blipFill>
          <a:blip r:embed="rId8"/>
          <a:stretch>
            <a:fillRect/>
          </a:stretch>
        </p:blipFill>
        <p:spPr>
          <a:xfrm>
            <a:off x="10825600" y="3072364"/>
            <a:ext cx="795528" cy="135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797025"/>
      </p:ext>
    </p:extLst>
  </p:cSld>
  <p:clrMapOvr>
    <a:masterClrMapping/>
  </p:clrMapOvr>
  <p:transition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4777FE24-6AD1-8D19-094D-56931768F398}"/>
              </a:ext>
            </a:extLst>
          </p:cNvPr>
          <p:cNvSpPr/>
          <p:nvPr/>
        </p:nvSpPr>
        <p:spPr>
          <a:xfrm>
            <a:off x="269382" y="621443"/>
            <a:ext cx="11589417" cy="3024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(2)(</a:t>
            </a:r>
            <a:r>
              <a:rPr lang="zh-CN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多选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)(2025·</a:t>
            </a:r>
            <a:r>
              <a:rPr lang="zh-CN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重庆诊断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zh-CN" altLang="zh-CN" sz="2600" dirty="0">
                <a:latin typeface="Calibri" panose="020F0502020204030204" pitchFamily="34" charset="0"/>
                <a:cs typeface="宋体" panose="02010600030101010101" pitchFamily="2" charset="-122"/>
              </a:rPr>
              <a:t>△</a:t>
            </a:r>
            <a:r>
              <a:rPr lang="en-US" altLang="zh-C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en-US" altLang="zh-CN" sz="2600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下列说法正确的是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zh-CN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zh-CN" altLang="zh-CN" sz="2600" dirty="0">
                <a:latin typeface="Calibri" panose="020F0502020204030204" pitchFamily="34" charset="0"/>
                <a:cs typeface="宋体" panose="02010600030101010101" pitchFamily="2" charset="-122"/>
              </a:rPr>
              <a:t>△</a:t>
            </a:r>
            <a:r>
              <a:rPr lang="en-US" altLang="zh-C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为直角三角形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zh-CN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=40</a:t>
            </a:r>
            <a:r>
              <a:rPr lang="en-US" altLang="zh-CN" sz="2600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=20</a:t>
            </a:r>
            <a:r>
              <a:rPr lang="en-US" altLang="zh-CN" sz="2600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=25°</a:t>
            </a:r>
            <a:r>
              <a:rPr lang="en-US" altLang="zh-CN" sz="2600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zh-CN" altLang="zh-CN" sz="2600" dirty="0">
                <a:latin typeface="Calibri" panose="020F0502020204030204" pitchFamily="34" charset="0"/>
                <a:cs typeface="宋体" panose="02010600030101010101" pitchFamily="2" charset="-122"/>
              </a:rPr>
              <a:t>△</a:t>
            </a:r>
            <a:r>
              <a:rPr lang="en-US" altLang="zh-C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必有两解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zh-CN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zh-CN" altLang="zh-CN" sz="2600" dirty="0">
                <a:latin typeface="Calibri" panose="020F0502020204030204" pitchFamily="34" charset="0"/>
                <a:cs typeface="宋体" panose="02010600030101010101" pitchFamily="2" charset="-122"/>
              </a:rPr>
              <a:t>△</a:t>
            </a:r>
            <a:r>
              <a:rPr lang="en-US" altLang="zh-C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是锐角三角形</a:t>
            </a:r>
            <a:r>
              <a:rPr lang="en-US" altLang="zh-CN" sz="2600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altLang="zh-CN" sz="2600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&gt;cos</a:t>
            </a:r>
            <a:r>
              <a:rPr lang="en-US" altLang="zh-CN" sz="2600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zh-CN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+cos</a:t>
            </a:r>
            <a:r>
              <a:rPr lang="en-US" altLang="zh-CN" sz="2600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dirty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&lt;1</a:t>
            </a:r>
            <a:r>
              <a:rPr lang="en-US" altLang="zh-CN" sz="2600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zh-CN" altLang="zh-CN" sz="2600" dirty="0">
                <a:latin typeface="Calibri" panose="020F0502020204030204" pitchFamily="34" charset="0"/>
                <a:cs typeface="宋体" panose="02010600030101010101" pitchFamily="2" charset="-122"/>
              </a:rPr>
              <a:t>△</a:t>
            </a:r>
            <a:r>
              <a:rPr lang="en-US" altLang="zh-C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为锐角三角形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141176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E8DA8DA-DC60-43D1-87EC-1205C8D31194}"/>
              </a:ext>
            </a:extLst>
          </p:cNvPr>
          <p:cNvSpPr txBox="1"/>
          <p:nvPr/>
        </p:nvSpPr>
        <p:spPr>
          <a:xfrm>
            <a:off x="357955" y="128679"/>
            <a:ext cx="11834045" cy="58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解题方略  </a:t>
            </a:r>
            <a:r>
              <a:rPr lang="zh-CN" altLang="zh-CN" sz="2400" b="1" dirty="0"/>
              <a:t>判断三角形形状的方法</a:t>
            </a:r>
            <a:endParaRPr lang="zh-CN" altLang="zh-CN" sz="24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3" name="19GKBLX1-67.jpg" descr="id:2147543441;FounderCES">
            <a:extLst>
              <a:ext uri="{FF2B5EF4-FFF2-40B4-BE49-F238E27FC236}">
                <a16:creationId xmlns:a16="http://schemas.microsoft.com/office/drawing/2014/main" id="{000E7E12-E923-4C0D-ACFF-EBB1D55E89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04782" y="981075"/>
            <a:ext cx="9753836" cy="2553268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411732D7-A837-4161-A809-0A3C4D278EF8}"/>
              </a:ext>
            </a:extLst>
          </p:cNvPr>
          <p:cNvSpPr/>
          <p:nvPr/>
        </p:nvSpPr>
        <p:spPr>
          <a:xfrm>
            <a:off x="219940" y="3553961"/>
            <a:ext cx="11972060" cy="2803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注意  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(1)</a:t>
            </a:r>
            <a:r>
              <a:rPr lang="zh-CN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无论使用哪种方法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都不要随意的约掉公因式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要移项、提取公因式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否则会有遗漏一种形状的可能</a:t>
            </a:r>
            <a:r>
              <a:rPr lang="en-US" altLang="zh-CN" sz="24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r>
              <a:rPr lang="zh-CN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注意挖掘隐含条件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重视角的范围对三角函数值的限制</a:t>
            </a:r>
            <a:r>
              <a:rPr lang="en-US" altLang="zh-CN" sz="24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(2)</a:t>
            </a:r>
            <a:r>
              <a:rPr lang="zh-CN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注意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等腰直角三角形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等腰三角形或直角三角形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的区别</a:t>
            </a:r>
            <a:r>
              <a:rPr lang="en-US" altLang="zh-CN" sz="24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sz="2400" kern="100" dirty="0">
                <a:effectLst/>
                <a:latin typeface="宋体" panose="02010600030101010101" pitchFamily="2" charset="-122"/>
                <a:ea typeface="仿宋_GB2312"/>
                <a:cs typeface="宋体" panose="02010600030101010101" pitchFamily="2" charset="-122"/>
              </a:rPr>
              <a:t>（</a:t>
            </a:r>
            <a:r>
              <a:rPr lang="en-US" altLang="zh-CN" sz="2400" kern="100" dirty="0">
                <a:effectLst/>
                <a:latin typeface="宋体" panose="02010600030101010101" pitchFamily="2" charset="-122"/>
                <a:ea typeface="仿宋_GB2312"/>
                <a:cs typeface="宋体" panose="02010600030101010101" pitchFamily="2" charset="-122"/>
              </a:rPr>
              <a:t>3</a:t>
            </a:r>
            <a:r>
              <a:rPr lang="zh-CN" altLang="en-US" sz="2400" kern="100" dirty="0">
                <a:effectLst/>
                <a:latin typeface="宋体" panose="02010600030101010101" pitchFamily="2" charset="-122"/>
                <a:ea typeface="仿宋_GB2312"/>
                <a:cs typeface="宋体" panose="02010600030101010101" pitchFamily="2" charset="-122"/>
              </a:rPr>
              <a:t>）</a:t>
            </a:r>
            <a:r>
              <a:rPr lang="zh-CN" altLang="zh-CN" sz="2400" kern="100" dirty="0">
                <a:effectLst/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钝角三角形：</a:t>
            </a:r>
            <a:r>
              <a:rPr lang="en-US" altLang="zh-CN" sz="2400" i="1" kern="100" dirty="0">
                <a:effectLst/>
                <a:latin typeface="Times New Roman" panose="02020603050405020304" pitchFamily="18" charset="0"/>
                <a:ea typeface="仿宋_GB2312"/>
                <a:cs typeface="Courier New" panose="02070309020205020404" pitchFamily="49" charset="0"/>
              </a:rPr>
              <a:t>a</a:t>
            </a:r>
            <a:r>
              <a:rPr lang="en-US" altLang="zh-CN" sz="2400" kern="100" baseline="30000" dirty="0">
                <a:effectLst/>
                <a:latin typeface="Times New Roman" panose="02020603050405020304" pitchFamily="18" charset="0"/>
                <a:ea typeface="仿宋_GB231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effectLst/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＞</a:t>
            </a:r>
            <a:r>
              <a:rPr lang="en-US" altLang="zh-CN" sz="2400" i="1" kern="100" dirty="0">
                <a:effectLst/>
                <a:latin typeface="Times New Roman" panose="02020603050405020304" pitchFamily="18" charset="0"/>
                <a:ea typeface="仿宋_GB2312"/>
                <a:cs typeface="Courier New" panose="02070309020205020404" pitchFamily="49" charset="0"/>
              </a:rPr>
              <a:t>b</a:t>
            </a:r>
            <a:r>
              <a:rPr lang="en-US" altLang="zh-CN" sz="2400" kern="100" baseline="30000" dirty="0">
                <a:effectLst/>
                <a:latin typeface="Times New Roman" panose="02020603050405020304" pitchFamily="18" charset="0"/>
                <a:ea typeface="仿宋_GB231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effectLst/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>
                <a:effectLst/>
                <a:latin typeface="Times New Roman" panose="02020603050405020304" pitchFamily="18" charset="0"/>
                <a:ea typeface="仿宋_GB2312"/>
                <a:cs typeface="Courier New" panose="02070309020205020404" pitchFamily="49" charset="0"/>
              </a:rPr>
              <a:t>c</a:t>
            </a:r>
            <a:r>
              <a:rPr lang="en-US" altLang="zh-CN" sz="2400" kern="100" baseline="30000" dirty="0">
                <a:effectLst/>
                <a:latin typeface="Times New Roman" panose="02020603050405020304" pitchFamily="18" charset="0"/>
                <a:ea typeface="仿宋_GB231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effectLst/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或</a:t>
            </a:r>
            <a:r>
              <a:rPr lang="en-US" altLang="zh-CN" sz="2400" i="1" kern="100" dirty="0">
                <a:effectLst/>
                <a:latin typeface="Times New Roman" panose="02020603050405020304" pitchFamily="18" charset="0"/>
                <a:ea typeface="仿宋_GB231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effectLst/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＞</a:t>
            </a:r>
            <a:r>
              <a:rPr lang="en-US" altLang="zh-CN" sz="2400" kern="100" dirty="0">
                <a:effectLst/>
                <a:latin typeface="Times New Roman" panose="02020603050405020304" pitchFamily="18" charset="0"/>
                <a:ea typeface="仿宋_GB2312"/>
                <a:cs typeface="Courier New" panose="02070309020205020404" pitchFamily="49" charset="0"/>
              </a:rPr>
              <a:t>90°.</a:t>
            </a:r>
            <a:endParaRPr lang="zh-CN" altLang="zh-CN" sz="24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kern="100" dirty="0">
                <a:effectLst/>
                <a:latin typeface="Times New Roman" panose="02020603050405020304" pitchFamily="18" charset="0"/>
                <a:ea typeface="仿宋_GB2312"/>
                <a:cs typeface="宋体" panose="02010600030101010101" pitchFamily="2" charset="-122"/>
              </a:rPr>
              <a:t>（</a:t>
            </a:r>
            <a:r>
              <a:rPr lang="en-US" altLang="zh-CN" sz="2400" kern="100" dirty="0">
                <a:latin typeface="Times New Roman" panose="02020603050405020304" pitchFamily="18" charset="0"/>
                <a:ea typeface="仿宋_GB2312"/>
                <a:cs typeface="宋体" panose="02010600030101010101" pitchFamily="2" charset="-122"/>
              </a:rPr>
              <a:t>4</a:t>
            </a:r>
            <a:r>
              <a:rPr lang="zh-CN" altLang="en-US" sz="2400" kern="100" dirty="0">
                <a:latin typeface="Times New Roman" panose="02020603050405020304" pitchFamily="18" charset="0"/>
                <a:ea typeface="仿宋_GB2312"/>
                <a:cs typeface="宋体" panose="02010600030101010101" pitchFamily="2" charset="-122"/>
              </a:rPr>
              <a:t>）</a:t>
            </a:r>
            <a:r>
              <a:rPr lang="zh-CN" altLang="zh-CN" sz="2400" kern="100" dirty="0">
                <a:effectLst/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锐角三角形：</a:t>
            </a:r>
            <a:r>
              <a:rPr lang="en-US" altLang="zh-CN" sz="2400" i="1" kern="100" dirty="0">
                <a:effectLst/>
                <a:latin typeface="Times New Roman" panose="02020603050405020304" pitchFamily="18" charset="0"/>
                <a:ea typeface="仿宋_GB2312"/>
              </a:rPr>
              <a:t>a</a:t>
            </a:r>
            <a:r>
              <a:rPr lang="zh-CN" altLang="zh-CN" sz="2400" kern="100" dirty="0">
                <a:effectLst/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为最大边，且满足</a:t>
            </a:r>
            <a:r>
              <a:rPr lang="en-US" altLang="zh-CN" sz="2400" i="1" kern="100" dirty="0">
                <a:effectLst/>
                <a:latin typeface="Times New Roman" panose="02020603050405020304" pitchFamily="18" charset="0"/>
                <a:ea typeface="仿宋_GB2312"/>
              </a:rPr>
              <a:t>a</a:t>
            </a:r>
            <a:r>
              <a:rPr lang="en-US" altLang="zh-CN" sz="2400" kern="100" baseline="30000" dirty="0">
                <a:effectLst/>
                <a:latin typeface="Times New Roman" panose="02020603050405020304" pitchFamily="18" charset="0"/>
                <a:ea typeface="仿宋_GB2312"/>
              </a:rPr>
              <a:t>2</a:t>
            </a:r>
            <a:r>
              <a:rPr lang="zh-CN" altLang="zh-CN" sz="2400" kern="100" dirty="0">
                <a:effectLst/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＜</a:t>
            </a:r>
            <a:r>
              <a:rPr lang="en-US" altLang="zh-CN" sz="2400" i="1" kern="100" dirty="0">
                <a:effectLst/>
                <a:latin typeface="Times New Roman" panose="02020603050405020304" pitchFamily="18" charset="0"/>
                <a:ea typeface="仿宋_GB2312"/>
              </a:rPr>
              <a:t>b</a:t>
            </a:r>
            <a:r>
              <a:rPr lang="en-US" altLang="zh-CN" sz="2400" kern="100" baseline="30000" dirty="0">
                <a:effectLst/>
                <a:latin typeface="Times New Roman" panose="02020603050405020304" pitchFamily="18" charset="0"/>
                <a:ea typeface="仿宋_GB2312"/>
              </a:rPr>
              <a:t>2</a:t>
            </a:r>
            <a:r>
              <a:rPr lang="zh-CN" altLang="zh-CN" sz="2400" kern="100" dirty="0">
                <a:effectLst/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>
                <a:effectLst/>
                <a:latin typeface="Times New Roman" panose="02020603050405020304" pitchFamily="18" charset="0"/>
                <a:ea typeface="仿宋_GB2312"/>
              </a:rPr>
              <a:t>c</a:t>
            </a:r>
            <a:r>
              <a:rPr lang="en-US" altLang="zh-CN" sz="2400" kern="100" baseline="30000" dirty="0">
                <a:effectLst/>
                <a:latin typeface="Times New Roman" panose="02020603050405020304" pitchFamily="18" charset="0"/>
                <a:ea typeface="仿宋_GB2312"/>
              </a:rPr>
              <a:t>2</a:t>
            </a:r>
            <a:r>
              <a:rPr lang="zh-CN" altLang="zh-CN" sz="2400" kern="100" dirty="0">
                <a:effectLst/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或</a:t>
            </a:r>
            <a:r>
              <a:rPr lang="en-US" altLang="zh-CN" sz="2400" i="1" kern="100" dirty="0">
                <a:effectLst/>
                <a:latin typeface="Times New Roman" panose="02020603050405020304" pitchFamily="18" charset="0"/>
                <a:ea typeface="仿宋_GB2312"/>
              </a:rPr>
              <a:t>A</a:t>
            </a:r>
            <a:r>
              <a:rPr lang="zh-CN" altLang="zh-CN" sz="2400" kern="100" dirty="0">
                <a:effectLst/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为最大角，且</a:t>
            </a:r>
            <a:r>
              <a:rPr lang="en-US" altLang="zh-CN" sz="2400" i="1" kern="100" dirty="0">
                <a:effectLst/>
                <a:latin typeface="Times New Roman" panose="02020603050405020304" pitchFamily="18" charset="0"/>
                <a:ea typeface="仿宋_GB2312"/>
              </a:rPr>
              <a:t>A</a:t>
            </a:r>
            <a:r>
              <a:rPr lang="zh-CN" altLang="zh-CN" sz="2400" kern="100" dirty="0">
                <a:effectLst/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＜</a:t>
            </a:r>
            <a:r>
              <a:rPr lang="en-US" altLang="zh-CN" sz="2400" kern="100" dirty="0">
                <a:effectLst/>
                <a:latin typeface="Times New Roman" panose="02020603050405020304" pitchFamily="18" charset="0"/>
                <a:ea typeface="仿宋_GB2312"/>
              </a:rPr>
              <a:t>90°.</a:t>
            </a:r>
            <a:endParaRPr lang="zh-CN" altLang="zh-CN" sz="2400" dirty="0"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49208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39DD56D3-3F5E-4678-932D-AA0EEB4155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0813365"/>
              </p:ext>
            </p:extLst>
          </p:nvPr>
        </p:nvGraphicFramePr>
        <p:xfrm>
          <a:off x="-750094" y="1321316"/>
          <a:ext cx="13254038" cy="393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Document" r:id="rId3" imgW="10111764" imgH="3008446" progId="Word.Document.8">
                  <p:embed/>
                </p:oleObj>
              </mc:Choice>
              <mc:Fallback>
                <p:oleObj name="Document" r:id="rId3" imgW="10111764" imgH="3008446" progId="Word.Document.8">
                  <p:embed/>
                  <p:pic>
                    <p:nvPicPr>
                      <p:cNvPr id="21506" name="Object 2">
                        <a:extLst>
                          <a:ext uri="{FF2B5EF4-FFF2-40B4-BE49-F238E27FC236}">
                            <a16:creationId xmlns:a16="http://schemas.microsoft.com/office/drawing/2014/main" id="{200F9CA3-5180-4077-AAF6-E835F7A8A8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50094" y="1321316"/>
                        <a:ext cx="13254038" cy="393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7F1F633E-0D88-455A-A0DC-74B924447D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0646122"/>
              </p:ext>
            </p:extLst>
          </p:nvPr>
        </p:nvGraphicFramePr>
        <p:xfrm>
          <a:off x="685800" y="2126695"/>
          <a:ext cx="10090150" cy="299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Document" r:id="rId5" imgW="10137262" imgH="3013118" progId="Word.Document.8">
                  <p:embed/>
                </p:oleObj>
              </mc:Choice>
              <mc:Fallback>
                <p:oleObj name="Document" r:id="rId5" imgW="10137262" imgH="3013118" progId="Word.Document.8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39DD56D3-3F5E-4678-932D-AA0EEB4155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126695"/>
                        <a:ext cx="10090150" cy="299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00AA9536-D01F-452A-84B5-2A81C10ECD66}"/>
                  </a:ext>
                </a:extLst>
              </p:cNvPr>
              <p:cNvSpPr txBox="1"/>
              <p:nvPr/>
            </p:nvSpPr>
            <p:spPr>
              <a:xfrm>
                <a:off x="819150" y="2824011"/>
                <a:ext cx="6343650" cy="1459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/>
                  <a:t>与面积，周长有关问题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24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求</m:t>
                            </m:r>
                            <m:r>
                              <a:rPr lang="zh-CN" altLang="en-US" sz="2400" i="1" smtClean="0">
                                <a:latin typeface="Cambria Math" panose="02040503050406030204" pitchFamily="18" charset="0"/>
                              </a:rPr>
                              <m:t>三角形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面积</m:t>
                            </m:r>
                            <m:r>
                              <a:rPr lang="zh-CN" altLang="en-US" sz="2400" i="1" smtClean="0">
                                <a:latin typeface="Cambria Math" panose="02040503050406030204" pitchFamily="18" charset="0"/>
                              </a:rPr>
                              <m:t>，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周长</m:t>
                            </m:r>
                          </m:e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与</m:t>
                            </m:r>
                            <m:r>
                              <a:rPr lang="zh-CN" altLang="en-US" sz="2400" i="1" smtClean="0">
                                <a:latin typeface="Cambria Math" panose="02040503050406030204" pitchFamily="18" charset="0"/>
                              </a:rPr>
                              <m:t>解三角形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结合</m:t>
                            </m:r>
                          </m:e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最值</m:t>
                            </m:r>
                            <m:r>
                              <a:rPr lang="zh-CN" altLang="en-US" sz="2400" i="1" smtClean="0">
                                <a:latin typeface="Cambria Math" panose="02040503050406030204" pitchFamily="18" charset="0"/>
                              </a:rPr>
                              <m:t>范围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问题</m:t>
                            </m:r>
                          </m:e>
                        </m:eqArr>
                      </m:e>
                    </m:d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00AA9536-D01F-452A-84B5-2A81C10ECD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50" y="2824011"/>
                <a:ext cx="6343650" cy="1459887"/>
              </a:xfrm>
              <a:prstGeom prst="rect">
                <a:avLst/>
              </a:prstGeom>
              <a:blipFill>
                <a:blip r:embed="rId7"/>
                <a:stretch>
                  <a:fillRect l="-14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组合 16">
            <a:extLst>
              <a:ext uri="{FF2B5EF4-FFF2-40B4-BE49-F238E27FC236}">
                <a16:creationId xmlns:a16="http://schemas.microsoft.com/office/drawing/2014/main" id="{8CA8048E-05FB-412A-BDA9-12ACEFAF1E0D}"/>
              </a:ext>
            </a:extLst>
          </p:cNvPr>
          <p:cNvGrpSpPr/>
          <p:nvPr/>
        </p:nvGrpSpPr>
        <p:grpSpPr>
          <a:xfrm>
            <a:off x="6853237" y="3194031"/>
            <a:ext cx="981075" cy="323850"/>
            <a:chOff x="5876925" y="4733925"/>
            <a:chExt cx="981075" cy="323850"/>
          </a:xfrm>
        </p:grpSpPr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B0E94463-CF81-4F43-8BBE-55CD3BCA4B1E}"/>
                </a:ext>
              </a:extLst>
            </p:cNvPr>
            <p:cNvCxnSpPr/>
            <p:nvPr/>
          </p:nvCxnSpPr>
          <p:spPr>
            <a:xfrm>
              <a:off x="5876925" y="4733925"/>
              <a:ext cx="5905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1B620ED7-4B85-4F63-B146-F6E6E2FDAD07}"/>
                </a:ext>
              </a:extLst>
            </p:cNvPr>
            <p:cNvCxnSpPr/>
            <p:nvPr/>
          </p:nvCxnSpPr>
          <p:spPr>
            <a:xfrm>
              <a:off x="5876925" y="5057775"/>
              <a:ext cx="5905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F48FDC66-D275-401D-92B8-34D350FB1901}"/>
                </a:ext>
              </a:extLst>
            </p:cNvPr>
            <p:cNvCxnSpPr/>
            <p:nvPr/>
          </p:nvCxnSpPr>
          <p:spPr>
            <a:xfrm>
              <a:off x="6467475" y="4733925"/>
              <a:ext cx="0" cy="323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695CFFFE-C9B6-4383-95CC-6B624D89EA67}"/>
                </a:ext>
              </a:extLst>
            </p:cNvPr>
            <p:cNvCxnSpPr/>
            <p:nvPr/>
          </p:nvCxnSpPr>
          <p:spPr>
            <a:xfrm>
              <a:off x="6467475" y="4924425"/>
              <a:ext cx="39052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E666FD6A-24C6-4C1A-A9AE-034EDB010545}"/>
              </a:ext>
            </a:extLst>
          </p:cNvPr>
          <p:cNvSpPr txBox="1"/>
          <p:nvPr/>
        </p:nvSpPr>
        <p:spPr>
          <a:xfrm>
            <a:off x="7834312" y="3149117"/>
            <a:ext cx="3948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面积周长公式  正余弦定理</a:t>
            </a: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E24AADD2-5901-45A8-B816-1BE6208DC874}"/>
              </a:ext>
            </a:extLst>
          </p:cNvPr>
          <p:cNvCxnSpPr/>
          <p:nvPr/>
        </p:nvCxnSpPr>
        <p:spPr>
          <a:xfrm>
            <a:off x="6172200" y="3981450"/>
            <a:ext cx="13620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965567A9-17A0-408B-80E6-2EB40A36B770}"/>
              </a:ext>
            </a:extLst>
          </p:cNvPr>
          <p:cNvSpPr txBox="1"/>
          <p:nvPr/>
        </p:nvSpPr>
        <p:spPr>
          <a:xfrm>
            <a:off x="7348537" y="3740441"/>
            <a:ext cx="4656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基本不等式，三角函数最值问题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墨迹 4"/>
              <p14:cNvContentPartPr/>
              <p14:nvPr/>
            </p14:nvContentPartPr>
            <p14:xfrm>
              <a:off x="1036800" y="416880"/>
              <a:ext cx="9580320" cy="2769840"/>
            </p14:xfrm>
          </p:contentPart>
        </mc:Choice>
        <mc:Fallback>
          <p:pic>
            <p:nvPicPr>
              <p:cNvPr id="5" name="墨迹 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27440" y="407520"/>
                <a:ext cx="9599040" cy="278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3926650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7338633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BC48DB1-DC67-4098-80CC-3ED0D5B0F3CE}"/>
              </a:ext>
            </a:extLst>
          </p:cNvPr>
          <p:cNvSpPr txBox="1"/>
          <p:nvPr/>
        </p:nvSpPr>
        <p:spPr>
          <a:xfrm>
            <a:off x="254000" y="396240"/>
            <a:ext cx="756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三角形中的高线，中线，角平分线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7D71CA9-7ACB-ECB2-9479-A99BC251F18B}"/>
              </a:ext>
            </a:extLst>
          </p:cNvPr>
          <p:cNvSpPr/>
          <p:nvPr/>
        </p:nvSpPr>
        <p:spPr>
          <a:xfrm>
            <a:off x="254000" y="1179653"/>
            <a:ext cx="11589417" cy="1438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高线的两个作用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:(1)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产生直角三角形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;(2)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与三角形的面积相关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求高一般采用等面积法</a:t>
            </a:r>
            <a:r>
              <a:rPr lang="en-US" altLang="zh-CN" sz="2400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即求某边上的高</a:t>
            </a:r>
            <a:r>
              <a:rPr lang="en-US" altLang="zh-CN" sz="2400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需要求出面积和底边的长度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4AB18B6-959C-6C38-AC36-5548AC531F27}"/>
              </a:ext>
            </a:extLst>
          </p:cNvPr>
          <p:cNvSpPr/>
          <p:nvPr/>
        </p:nvSpPr>
        <p:spPr>
          <a:xfrm>
            <a:off x="253999" y="2755464"/>
            <a:ext cx="11589417" cy="2121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3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</a:t>
            </a:r>
            <a:r>
              <a:rPr lang="en-US" altLang="zh-CN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(2023·</a:t>
            </a:r>
            <a:r>
              <a:rPr lang="zh-CN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新高考Ⅰ卷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已知在</a:t>
            </a:r>
            <a:r>
              <a:rPr lang="zh-CN" altLang="zh-CN" sz="2600" dirty="0">
                <a:latin typeface="Calibri" panose="020F0502020204030204" pitchFamily="34" charset="0"/>
                <a:cs typeface="宋体" panose="02010600030101010101" pitchFamily="2" charset="-122"/>
              </a:rPr>
              <a:t>△</a:t>
            </a:r>
            <a:r>
              <a:rPr lang="en-US" altLang="zh-C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en-US" altLang="zh-CN" sz="2600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=3</a:t>
            </a:r>
            <a:r>
              <a:rPr lang="en-US" altLang="zh-C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2sin(</a:t>
            </a:r>
            <a:r>
              <a:rPr lang="en-US" altLang="zh-C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dirty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)=sin</a:t>
            </a:r>
            <a:r>
              <a:rPr lang="en-US" altLang="zh-CN" sz="2600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3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(1)</a:t>
            </a:r>
            <a:r>
              <a:rPr lang="zh-CN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求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altLang="zh-CN" sz="2600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3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(2)</a:t>
            </a:r>
            <a:r>
              <a:rPr lang="zh-CN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设</a:t>
            </a:r>
            <a:r>
              <a:rPr lang="en-US" altLang="zh-C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=5</a:t>
            </a:r>
            <a:r>
              <a:rPr lang="en-US" altLang="zh-CN" sz="2600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求</a:t>
            </a:r>
            <a:r>
              <a:rPr lang="en-US" altLang="zh-C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zh-CN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边上的高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3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endParaRPr lang="en-US" altLang="zh-C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墨迹 4"/>
              <p14:cNvContentPartPr/>
              <p14:nvPr/>
            </p14:nvContentPartPr>
            <p14:xfrm>
              <a:off x="1189440" y="889560"/>
              <a:ext cx="10406520" cy="5453280"/>
            </p14:xfrm>
          </p:contentPart>
        </mc:Choice>
        <mc:Fallback>
          <p:pic>
            <p:nvPicPr>
              <p:cNvPr id="5" name="墨迹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80080" y="880200"/>
                <a:ext cx="10425240" cy="54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2964133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CB5B38-465A-BABA-FB0C-B479C77081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DF00ED2-2496-8F01-7A3D-E70351FDB60F}"/>
              </a:ext>
            </a:extLst>
          </p:cNvPr>
          <p:cNvSpPr txBox="1"/>
          <p:nvPr/>
        </p:nvSpPr>
        <p:spPr>
          <a:xfrm>
            <a:off x="254000" y="396240"/>
            <a:ext cx="756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三角形中的高线，中线，角平分线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E7A255A-99A3-F956-3A83-D2A65BF016D8}"/>
              </a:ext>
            </a:extLst>
          </p:cNvPr>
          <p:cNvSpPr/>
          <p:nvPr/>
        </p:nvSpPr>
        <p:spPr>
          <a:xfrm>
            <a:off x="301291" y="1156918"/>
            <a:ext cx="11589417" cy="58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中线处理策略：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06756F01-B1B3-3F39-812D-A1F8342002E5}"/>
                  </a:ext>
                </a:extLst>
              </p:cNvPr>
              <p:cNvSpPr txBox="1"/>
              <p:nvPr/>
            </p:nvSpPr>
            <p:spPr>
              <a:xfrm>
                <a:off x="2786380" y="1091359"/>
                <a:ext cx="6182360" cy="7637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向量法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4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06756F01-B1B3-3F39-812D-A1F8342002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380" y="1091359"/>
                <a:ext cx="6182360" cy="763735"/>
              </a:xfrm>
              <a:prstGeom prst="rect">
                <a:avLst/>
              </a:prstGeom>
              <a:blipFill>
                <a:blip r:embed="rId2"/>
                <a:stretch>
                  <a:fillRect l="-1479" b="-56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39A220AE-DF93-462D-93FC-668314324853}"/>
              </a:ext>
            </a:extLst>
          </p:cNvPr>
          <p:cNvSpPr txBox="1"/>
          <p:nvPr/>
        </p:nvSpPr>
        <p:spPr>
          <a:xfrm>
            <a:off x="2786380" y="2053732"/>
            <a:ext cx="9479280" cy="1044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倍长中线法</a:t>
            </a:r>
            <a:r>
              <a:rPr lang="zh-CN" altLang="en-US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：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平行四边形性质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平行四边形对角线的平方和等于四边形的平方和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2(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n-US" altLang="zh-CN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altLang="zh-CN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en-US" altLang="zh-CN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+(2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zh-CN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墨迹 3"/>
              <p14:cNvContentPartPr/>
              <p14:nvPr/>
            </p14:nvContentPartPr>
            <p14:xfrm>
              <a:off x="760320" y="1283760"/>
              <a:ext cx="10974240" cy="328752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0960" y="1274400"/>
                <a:ext cx="10992960" cy="330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7335888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7628056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C00153-C46D-8A18-A7B1-4D97823AE7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2C66033-617C-EAC6-EF41-1B2D2C598A7C}"/>
              </a:ext>
            </a:extLst>
          </p:cNvPr>
          <p:cNvSpPr txBox="1"/>
          <p:nvPr/>
        </p:nvSpPr>
        <p:spPr>
          <a:xfrm>
            <a:off x="254000" y="396240"/>
            <a:ext cx="756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三角形中的高线，中线，角平分线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1B5261ED-10A5-438A-06B8-B0688D686D0D}"/>
                  </a:ext>
                </a:extLst>
              </p:cNvPr>
              <p:cNvSpPr/>
              <p:nvPr/>
            </p:nvSpPr>
            <p:spPr>
              <a:xfrm>
                <a:off x="430497" y="1276882"/>
                <a:ext cx="11615487" cy="19724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1088502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4251" algn="l" defTabSz="1088502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88502" algn="l" defTabSz="1088502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32753" algn="l" defTabSz="1088502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77004" algn="l" defTabSz="1088502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21254" algn="l" defTabSz="1088502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65505" algn="l" defTabSz="1088502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809756" algn="l" defTabSz="1088502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354007" algn="l" defTabSz="1088502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角平分线问题的处理策略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400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4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</a:t>
                </a:r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平分</a:t>
                </a:r>
                <a:r>
                  <a:rPr lang="zh-CN" altLang="zh-CN" sz="2400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BAC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角平分线定理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𝐴𝐶</m:t>
                        </m:r>
                      </m:den>
                    </m:f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𝐵𝐷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𝐶𝐷</m:t>
                        </m:r>
                      </m:den>
                    </m:f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利用两个小三角形面积和等于大三角形面积处理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1B5261ED-10A5-438A-06B8-B0688D686D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497" y="1276882"/>
                <a:ext cx="11615487" cy="1972463"/>
              </a:xfrm>
              <a:prstGeom prst="rect">
                <a:avLst/>
              </a:prstGeom>
              <a:blipFill>
                <a:blip r:embed="rId2"/>
                <a:stretch>
                  <a:fillRect l="-840" b="-37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墨迹 2"/>
              <p14:cNvContentPartPr/>
              <p14:nvPr/>
            </p14:nvContentPartPr>
            <p14:xfrm>
              <a:off x="326880" y="1112760"/>
              <a:ext cx="11506320" cy="5141520"/>
            </p14:xfrm>
          </p:contentPart>
        </mc:Choice>
        <mc:Fallback>
          <p:pic>
            <p:nvPicPr>
              <p:cNvPr id="3" name="墨迹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7520" y="1103400"/>
                <a:ext cx="11525040" cy="516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7834808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7165735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1">
            <a:extLst>
              <a:ext uri="{FF2B5EF4-FFF2-40B4-BE49-F238E27FC236}">
                <a16:creationId xmlns:a16="http://schemas.microsoft.com/office/drawing/2014/main" id="{5131DE2E-19A5-426F-A66A-B05C793186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4870369"/>
              </p:ext>
            </p:extLst>
          </p:nvPr>
        </p:nvGraphicFramePr>
        <p:xfrm>
          <a:off x="715963" y="1422400"/>
          <a:ext cx="10121900" cy="235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ocument" r:id="rId3" imgW="10341601" imgH="2415383" progId="Word.Document.8">
                  <p:embed/>
                </p:oleObj>
              </mc:Choice>
              <mc:Fallback>
                <p:oleObj name="Document" r:id="rId3" imgW="10341601" imgH="2415383" progId="Word.Document.8">
                  <p:embed/>
                  <p:pic>
                    <p:nvPicPr>
                      <p:cNvPr id="4098" name="Object 11">
                        <a:extLst>
                          <a:ext uri="{FF2B5EF4-FFF2-40B4-BE49-F238E27FC236}">
                            <a16:creationId xmlns:a16="http://schemas.microsoft.com/office/drawing/2014/main" id="{40F7E2D7-4D88-442D-95A8-EE4E665E16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963" y="1422400"/>
                        <a:ext cx="10121900" cy="2354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5065161"/>
      </p:ext>
    </p:extLst>
  </p:cSld>
  <p:clrMapOvr>
    <a:masterClrMapping/>
  </p:clrMapOvr>
  <p:transition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6295F7E-00F6-E75A-57C1-A342608D4971}"/>
              </a:ext>
            </a:extLst>
          </p:cNvPr>
          <p:cNvSpPr txBox="1"/>
          <p:nvPr/>
        </p:nvSpPr>
        <p:spPr>
          <a:xfrm>
            <a:off x="365760" y="365760"/>
            <a:ext cx="6979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爪形三角形的处理策略：</a:t>
            </a:r>
          </a:p>
        </p:txBody>
      </p:sp>
    </p:spTree>
    <p:extLst>
      <p:ext uri="{BB962C8B-B14F-4D97-AF65-F5344CB8AC3E}">
        <p14:creationId xmlns:p14="http://schemas.microsoft.com/office/powerpoint/2010/main" val="1234536171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64403B78-4BA9-4707-BEFC-71EEF3A295AB}"/>
              </a:ext>
            </a:extLst>
          </p:cNvPr>
          <p:cNvSpPr txBox="1"/>
          <p:nvPr/>
        </p:nvSpPr>
        <p:spPr>
          <a:xfrm>
            <a:off x="476249" y="1352550"/>
            <a:ext cx="6524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微专题：  </a:t>
            </a:r>
            <a:r>
              <a:rPr lang="zh-CN" altLang="zh-CN" sz="2400" dirty="0"/>
              <a:t>解三角形中的最值</a:t>
            </a:r>
            <a:r>
              <a:rPr lang="en-US" altLang="zh-CN" sz="2400" dirty="0"/>
              <a:t>(</a:t>
            </a:r>
            <a:r>
              <a:rPr lang="zh-CN" altLang="zh-CN" sz="2400" dirty="0"/>
              <a:t>取值范围</a:t>
            </a:r>
            <a:r>
              <a:rPr lang="en-US" altLang="zh-CN" sz="2400" dirty="0"/>
              <a:t>)</a:t>
            </a:r>
            <a:r>
              <a:rPr lang="zh-CN" altLang="zh-CN" sz="2400" dirty="0"/>
              <a:t>问题</a:t>
            </a:r>
            <a:endParaRPr lang="zh-CN" altLang="en-US" sz="24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B2AF321-1920-425E-A77D-B452E197D0D4}"/>
              </a:ext>
            </a:extLst>
          </p:cNvPr>
          <p:cNvSpPr txBox="1"/>
          <p:nvPr/>
        </p:nvSpPr>
        <p:spPr>
          <a:xfrm>
            <a:off x="804862" y="2143125"/>
            <a:ext cx="10582276" cy="1691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12140" algn="just">
              <a:lnSpc>
                <a:spcPct val="150000"/>
              </a:lnSpc>
              <a:tabLst>
                <a:tab pos="5715000" algn="l"/>
              </a:tabLst>
            </a:pPr>
            <a:r>
              <a:rPr lang="zh-CN" altLang="zh-CN" sz="24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解决三角形的最值问题，可以有两个视角，一是代数视角，即利用函数、不等式求解最值；二是几何视角，即从运动变化中具体几何量的变与不变的角度来研究</a:t>
            </a:r>
            <a:r>
              <a:rPr lang="en-US" altLang="zh-CN" sz="24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400" b="1" kern="100">
                <a:effectLst/>
                <a:latin typeface="IPAPANNEW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zh-CN" altLang="zh-CN" sz="240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363944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90184FA-7C66-4542-BBDC-72A0DCCAC6C9}"/>
              </a:ext>
            </a:extLst>
          </p:cNvPr>
          <p:cNvSpPr/>
          <p:nvPr/>
        </p:nvSpPr>
        <p:spPr>
          <a:xfrm>
            <a:off x="158193" y="323765"/>
            <a:ext cx="11875613" cy="113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方法技巧             </a:t>
            </a:r>
            <a:r>
              <a:rPr lang="zh-CN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解三角形中的最值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(</a:t>
            </a:r>
            <a:r>
              <a:rPr lang="zh-CN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取值范围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  <a:r>
              <a:rPr lang="zh-CN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问题的求解方法</a:t>
            </a:r>
          </a:p>
          <a:p>
            <a:pPr>
              <a:lnSpc>
                <a:spcPct val="150000"/>
              </a:lnSpc>
            </a:pPr>
            <a:r>
              <a:rPr lang="zh-CN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求解三角形的边、角、面积及周长的取值范围或最值问题常用方法如下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:</a:t>
            </a:r>
            <a:endParaRPr lang="zh-CN" altLang="zh-CN" sz="24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67654AA2-706A-4488-B984-9FBA75295E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424398"/>
              </p:ext>
            </p:extLst>
          </p:nvPr>
        </p:nvGraphicFramePr>
        <p:xfrm>
          <a:off x="158193" y="1565337"/>
          <a:ext cx="11668836" cy="3291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2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76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函数法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通过正、余弦定理将边转化为角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再根据三角恒等变换及三角形内角和定理转化为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一角一函数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的形式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最后结合角的范围利用三角函数的单调性和值域求解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.</a:t>
                      </a:r>
                      <a:endParaRPr lang="zh-CN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基本不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等式法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利用正、余弦定理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面积公式建立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a+b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ab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+b</a:t>
                      </a:r>
                      <a:r>
                        <a:rPr lang="en-US" sz="24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之间的等量关系与不等关系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然后利用基本不等式求解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.</a:t>
                      </a:r>
                      <a:endParaRPr lang="zh-CN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几何法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根据已知条件画出图形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结合图形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找出临界位置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数形结合求解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.</a:t>
                      </a:r>
                      <a:endParaRPr lang="zh-CN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id="{FB380B3A-7641-4D50-8A71-FDB1B7DB41D7}"/>
              </a:ext>
            </a:extLst>
          </p:cNvPr>
          <p:cNvSpPr/>
          <p:nvPr/>
        </p:nvSpPr>
        <p:spPr>
          <a:xfrm>
            <a:off x="315000" y="4769388"/>
            <a:ext cx="11668836" cy="2242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注意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(1)</a:t>
            </a:r>
            <a:r>
              <a:rPr lang="zh-CN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涉及求范围的问题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一定要弄清已知变量的范围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利用已知的范围进行求解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已知边的范围求角的范围时可以利用余弦定理进行转化</a:t>
            </a:r>
            <a:r>
              <a:rPr lang="en-US" altLang="zh-CN" sz="2400" i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(2)</a:t>
            </a:r>
            <a:r>
              <a:rPr lang="zh-CN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注意题目中的隐含条件的应用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如</a:t>
            </a:r>
            <a:r>
              <a:rPr lang="en-US" altLang="zh-CN" sz="2400" i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A+B+C=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π,0</a:t>
            </a:r>
            <a:r>
              <a:rPr lang="en-US" altLang="zh-CN" sz="2400" i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&lt;A&lt;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π,</a:t>
            </a:r>
            <a:r>
              <a:rPr lang="en-US" altLang="zh-CN" sz="2400" i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b-c&lt;a&lt;</a:t>
            </a:r>
            <a:r>
              <a:rPr lang="en-US" altLang="zh-CN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b+c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三角形中大边对大角等</a:t>
            </a:r>
            <a:r>
              <a:rPr lang="en-US" altLang="zh-CN" sz="2400" i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24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82233202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>
            <a:extLst>
              <a:ext uri="{FF2B5EF4-FFF2-40B4-BE49-F238E27FC236}">
                <a16:creationId xmlns:a16="http://schemas.microsoft.com/office/drawing/2014/main" id="{626AB247-47B8-7ABB-2551-C36A2328AD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7353823"/>
              </p:ext>
            </p:extLst>
          </p:nvPr>
        </p:nvGraphicFramePr>
        <p:xfrm>
          <a:off x="434975" y="725488"/>
          <a:ext cx="11128375" cy="554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Document" r:id="rId3" imgW="11311846" imgH="5627698" progId="Word.Document.12">
                  <p:embed/>
                </p:oleObj>
              </mc:Choice>
              <mc:Fallback>
                <p:oleObj name="Document" r:id="rId3" imgW="11311846" imgH="5627698" progId="Word.Document.12">
                  <p:embed/>
                  <p:pic>
                    <p:nvPicPr>
                      <p:cNvPr id="4" name="对象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4975" y="725488"/>
                        <a:ext cx="11128375" cy="5541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5812574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05FD1D23-5FFB-4634-880F-1A0DAC5DE582}"/>
                  </a:ext>
                </a:extLst>
              </p:cNvPr>
              <p:cNvSpPr txBox="1"/>
              <p:nvPr/>
            </p:nvSpPr>
            <p:spPr>
              <a:xfrm>
                <a:off x="800100" y="953194"/>
                <a:ext cx="10248900" cy="24758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练习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1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：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  [2019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全国卷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Ⅲ,12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分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]△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ABC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的内角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A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,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B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,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C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的对边分别为</a:t>
                </a:r>
                <a:r>
                  <a:rPr lang="en-US" altLang="zh-CN" sz="2400" i="1" dirty="0" err="1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a</a:t>
                </a:r>
                <a:r>
                  <a:rPr lang="en-US" altLang="zh-CN" sz="2400" dirty="0" err="1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,</a:t>
                </a:r>
                <a:r>
                  <a:rPr lang="en-US" altLang="zh-CN" sz="2400" i="1" dirty="0" err="1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b</a:t>
                </a:r>
                <a:r>
                  <a:rPr lang="en-US" altLang="zh-CN" sz="2400" dirty="0" err="1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,</a:t>
                </a:r>
                <a:r>
                  <a:rPr lang="en-US" altLang="zh-CN" sz="2400" i="1" dirty="0" err="1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c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.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已知</a:t>
                </a:r>
                <a:r>
                  <a:rPr lang="en-US" altLang="zh-CN" sz="2400" i="1" dirty="0" err="1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a</a:t>
                </a:r>
                <a:r>
                  <a:rPr lang="en-US" altLang="zh-CN" sz="2400" dirty="0" err="1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sin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=</a:t>
                </a:r>
                <a:r>
                  <a:rPr lang="en-US" altLang="zh-CN" sz="2400" i="1" dirty="0" err="1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b</a:t>
                </a:r>
                <a:r>
                  <a:rPr lang="en-US" altLang="zh-CN" sz="2400" dirty="0" err="1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sin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A.</a:t>
                </a:r>
                <a:endParaRPr lang="zh-CN" altLang="zh-CN" sz="2400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(1)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求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B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;</a:t>
                </a:r>
                <a:endParaRPr lang="zh-CN" altLang="zh-CN" sz="2400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(2)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若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△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ABC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为锐角三角形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,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且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c=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1,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求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△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ABC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面积的取值范围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.</a:t>
                </a:r>
                <a:endParaRPr lang="zh-CN" altLang="zh-CN" sz="2400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05FD1D23-5FFB-4634-880F-1A0DAC5DE5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" y="953194"/>
                <a:ext cx="10248900" cy="2475806"/>
              </a:xfrm>
              <a:prstGeom prst="rect">
                <a:avLst/>
              </a:prstGeom>
              <a:blipFill>
                <a:blip r:embed="rId2"/>
                <a:stretch>
                  <a:fillRect l="-892" b="-44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8232758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6D274EF7-E851-426D-91C6-ED62E23081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113425"/>
              </p:ext>
            </p:extLst>
          </p:nvPr>
        </p:nvGraphicFramePr>
        <p:xfrm>
          <a:off x="603250" y="1201738"/>
          <a:ext cx="10290175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Document" r:id="rId3" imgW="10515416" imgH="1185407" progId="Word.Document.8">
                  <p:embed/>
                </p:oleObj>
              </mc:Choice>
              <mc:Fallback>
                <p:oleObj name="Document" r:id="rId3" imgW="10515416" imgH="1185407" progId="Word.Document.8">
                  <p:embed/>
                  <p:pic>
                    <p:nvPicPr>
                      <p:cNvPr id="156674" name="Object 2">
                        <a:extLst>
                          <a:ext uri="{FF2B5EF4-FFF2-40B4-BE49-F238E27FC236}">
                            <a16:creationId xmlns:a16="http://schemas.microsoft.com/office/drawing/2014/main" id="{A1FE7355-86BD-45AE-9903-FED806CFAA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" y="1201738"/>
                        <a:ext cx="10290175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>
            <a:extLst>
              <a:ext uri="{FF2B5EF4-FFF2-40B4-BE49-F238E27FC236}">
                <a16:creationId xmlns:a16="http://schemas.microsoft.com/office/drawing/2014/main" id="{EE3F3D84-8AA2-4008-8346-B70D77118875}"/>
              </a:ext>
            </a:extLst>
          </p:cNvPr>
          <p:cNvSpPr txBox="1"/>
          <p:nvPr/>
        </p:nvSpPr>
        <p:spPr>
          <a:xfrm>
            <a:off x="341312" y="276225"/>
            <a:ext cx="172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选讲</a:t>
            </a:r>
          </a:p>
        </p:txBody>
      </p:sp>
    </p:spTree>
    <p:extLst>
      <p:ext uri="{BB962C8B-B14F-4D97-AF65-F5344CB8AC3E}">
        <p14:creationId xmlns:p14="http://schemas.microsoft.com/office/powerpoint/2010/main" val="736635720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14730E30-639B-4160-9612-0DE3B483D6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8982121"/>
              </p:ext>
            </p:extLst>
          </p:nvPr>
        </p:nvGraphicFramePr>
        <p:xfrm>
          <a:off x="646113" y="858838"/>
          <a:ext cx="10371137" cy="447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文档" r:id="rId3" imgW="10361761" imgH="4481215" progId="Word.Document.8">
                  <p:embed/>
                </p:oleObj>
              </mc:Choice>
              <mc:Fallback>
                <p:oleObj name="文档" r:id="rId3" imgW="10361761" imgH="4481215" progId="Word.Document.8">
                  <p:embed/>
                  <p:pic>
                    <p:nvPicPr>
                      <p:cNvPr id="158722" name="Object 2">
                        <a:extLst>
                          <a:ext uri="{FF2B5EF4-FFF2-40B4-BE49-F238E27FC236}">
                            <a16:creationId xmlns:a16="http://schemas.microsoft.com/office/drawing/2014/main" id="{35687805-9C40-41F9-BB7C-65F0B9518F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113" y="858838"/>
                        <a:ext cx="10371137" cy="447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0962883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0C4F3F7B-CFBC-4429-9AFF-FAECF1783FE0}"/>
              </a:ext>
            </a:extLst>
          </p:cNvPr>
          <p:cNvSpPr txBox="1"/>
          <p:nvPr/>
        </p:nvSpPr>
        <p:spPr>
          <a:xfrm>
            <a:off x="342900" y="34873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/>
              <a:t>多边形的解三角形问题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568818B-01AC-6403-7A37-C23C62387D1B}"/>
              </a:ext>
            </a:extLst>
          </p:cNvPr>
          <p:cNvSpPr/>
          <p:nvPr/>
        </p:nvSpPr>
        <p:spPr>
          <a:xfrm>
            <a:off x="342900" y="1143328"/>
            <a:ext cx="10274300" cy="3350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求解平面图形中的计算问题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,</a:t>
            </a:r>
            <a:r>
              <a:rPr lang="zh-CN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关键是梳理条件和所求问题的类型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,</a:t>
            </a:r>
            <a:r>
              <a:rPr lang="zh-CN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然后将数据化归到三角形中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,</a:t>
            </a:r>
            <a:r>
              <a:rPr lang="zh-CN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利用正弦定理或余弦定理建立已知和所求的联系</a:t>
            </a:r>
            <a:r>
              <a:rPr lang="en-US" altLang="zh-CN" sz="2400" i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.</a:t>
            </a:r>
            <a:endParaRPr lang="zh-CN" altLang="zh-CN" sz="24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具体解题思路如下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:</a:t>
            </a:r>
            <a:endParaRPr lang="zh-CN" altLang="zh-CN" sz="24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(1)</a:t>
            </a:r>
            <a:r>
              <a:rPr lang="zh-CN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把所提供的平面图形拆分成若干个三角形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,</a:t>
            </a:r>
            <a:r>
              <a:rPr lang="zh-CN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然后在各个三角形内利用正弦定理或余弦定理求解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;</a:t>
            </a:r>
            <a:endParaRPr lang="zh-CN" altLang="zh-CN" sz="24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(2)</a:t>
            </a:r>
            <a:r>
              <a:rPr lang="zh-CN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寻找各个三角形之间的联系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,</a:t>
            </a:r>
            <a:r>
              <a:rPr lang="zh-CN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交叉使用公共条件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,</a:t>
            </a:r>
            <a:r>
              <a:rPr lang="zh-CN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求出结果</a:t>
            </a:r>
            <a:r>
              <a:rPr lang="en-US" altLang="zh-CN" sz="24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.</a:t>
            </a:r>
            <a:endParaRPr lang="zh-CN" altLang="zh-CN" sz="2400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33646503"/>
      </p:ext>
    </p:extLst>
  </p:cSld>
  <p:clrMapOvr>
    <a:masterClrMapping/>
  </p:clrMapOvr>
  <p:transition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01654B86-407D-EA44-3B15-F1EA9BA1C2EF}"/>
                  </a:ext>
                </a:extLst>
              </p:cNvPr>
              <p:cNvSpPr/>
              <p:nvPr/>
            </p:nvSpPr>
            <p:spPr>
              <a:xfrm>
                <a:off x="269382" y="752072"/>
                <a:ext cx="11589417" cy="12717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dirty="0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如图所示</a:t>
                </a:r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四边形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ABCD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为圆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的内接四边形</a:t>
                </a:r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其中</a:t>
                </a:r>
                <a:endParaRPr lang="en-US" altLang="zh-CN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AB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CD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01654B86-407D-EA44-3B15-F1EA9BA1C2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52072"/>
                <a:ext cx="11589417" cy="1271758"/>
              </a:xfrm>
              <a:prstGeom prst="rect">
                <a:avLst/>
              </a:prstGeom>
              <a:blipFill>
                <a:blip r:embed="rId2"/>
                <a:stretch>
                  <a:fillRect l="-947" b="-110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40.jpeg">
            <a:extLst>
              <a:ext uri="{FF2B5EF4-FFF2-40B4-BE49-F238E27FC236}">
                <a16:creationId xmlns:a16="http://schemas.microsoft.com/office/drawing/2014/main" id="{728AF189-D3D2-B14E-97A5-F800324028B9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77370" y="1263718"/>
            <a:ext cx="2554033" cy="2294329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1DD33D02-B561-503C-95B8-73ED3055441C}"/>
              </a:ext>
            </a:extLst>
          </p:cNvPr>
          <p:cNvSpPr/>
          <p:nvPr/>
        </p:nvSpPr>
        <p:spPr>
          <a:xfrm>
            <a:off x="554545" y="2098907"/>
            <a:ext cx="11589417" cy="623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600">
                <a:latin typeface="Times New Roman" panose="02020603050405020304" pitchFamily="18" charset="0"/>
                <a:cs typeface="Times New Roman" panose="02020603050405020304" pitchFamily="18" charset="0"/>
              </a:rPr>
              <a:t>求</a:t>
            </a:r>
            <a:r>
              <a:rPr lang="en-US" altLang="zh-CN" sz="2600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altLang="zh-CN" sz="260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zh-CN" sz="2600">
                <a:latin typeface="Times New Roman" panose="02020603050405020304" pitchFamily="18" charset="0"/>
                <a:cs typeface="Times New Roman" panose="02020603050405020304" pitchFamily="18" charset="0"/>
              </a:rPr>
              <a:t>的值</a:t>
            </a:r>
            <a:r>
              <a:rPr lang="en-US" altLang="zh-CN" sz="260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88FD29E-03C9-1E12-5795-93F22D632A34}"/>
              </a:ext>
            </a:extLst>
          </p:cNvPr>
          <p:cNvSpPr/>
          <p:nvPr/>
        </p:nvSpPr>
        <p:spPr>
          <a:xfrm>
            <a:off x="554544" y="3009171"/>
            <a:ext cx="11589417" cy="623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求四边形</a:t>
            </a:r>
            <a:r>
              <a:rPr lang="en-US" altLang="zh-C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ABCD</a:t>
            </a:r>
            <a:r>
              <a:rPr lang="zh-CN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的面积及圆</a:t>
            </a:r>
            <a:r>
              <a:rPr lang="en-US" altLang="zh-C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的半径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080535"/>
      </p:ext>
    </p:extLst>
  </p:cSld>
  <p:clrMapOvr>
    <a:masterClrMapping/>
  </p:clrMapOvr>
  <p:transition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112EB9AA-9C25-163D-D932-B491B30815A8}"/>
                  </a:ext>
                </a:extLst>
              </p:cNvPr>
              <p:cNvSpPr/>
              <p:nvPr/>
            </p:nvSpPr>
            <p:spPr>
              <a:xfrm>
                <a:off x="269382" y="621443"/>
                <a:ext cx="8573079" cy="13282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dirty="0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如图</a:t>
                </a:r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在平面四边形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ABCD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</a:t>
                </a:r>
                <a:r>
                  <a:rPr lang="zh-CN" altLang="zh-CN" sz="2600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⊥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于点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zh-CN" altLang="zh-CN" sz="2600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ACD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的面积为</a:t>
                </a:r>
                <a:r>
                  <a:rPr lang="zh-CN" altLang="zh-CN" sz="2600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面积的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倍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112EB9AA-9C25-163D-D932-B491B30815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8573079" cy="1328249"/>
              </a:xfrm>
              <a:prstGeom prst="rect">
                <a:avLst/>
              </a:prstGeom>
              <a:blipFill>
                <a:blip r:embed="rId2"/>
                <a:stretch>
                  <a:fillRect l="-1279" b="-100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41.jpeg">
            <a:extLst>
              <a:ext uri="{FF2B5EF4-FFF2-40B4-BE49-F238E27FC236}">
                <a16:creationId xmlns:a16="http://schemas.microsoft.com/office/drawing/2014/main" id="{75B37B13-4C26-0EE3-EF2C-F130E1FC45ED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62318" y="1381760"/>
            <a:ext cx="4068921" cy="245872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3DEAD9A6-3E44-8D40-62B5-731361CB59E7}"/>
              </a:ext>
            </a:extLst>
          </p:cNvPr>
          <p:cNvSpPr/>
          <p:nvPr/>
        </p:nvSpPr>
        <p:spPr>
          <a:xfrm>
            <a:off x="569654" y="1975480"/>
            <a:ext cx="8573079" cy="623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600">
                <a:latin typeface="Times New Roman" panose="02020603050405020304" pitchFamily="18" charset="0"/>
                <a:cs typeface="Times New Roman" panose="02020603050405020304" pitchFamily="18" charset="0"/>
              </a:rPr>
              <a:t>求</a:t>
            </a:r>
            <a:r>
              <a:rPr lang="en-US" altLang="zh-CN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r>
              <a:rPr lang="en-US" altLang="zh-CN" sz="2600">
                <a:latin typeface="Times New Roman" panose="02020603050405020304" pitchFamily="18" charset="0"/>
                <a:cs typeface="Times New Roman" panose="02020603050405020304" pitchFamily="18" charset="0"/>
              </a:rPr>
              <a:t>·sin</a:t>
            </a:r>
            <a:r>
              <a:rPr lang="zh-CN" altLang="zh-CN" sz="2600">
                <a:latin typeface="Calibri" panose="020F0502020204030204" pitchFamily="34" charset="0"/>
                <a:cs typeface="宋体" panose="02010600030101010101" pitchFamily="2" charset="-122"/>
              </a:rPr>
              <a:t>∠</a:t>
            </a:r>
            <a:r>
              <a:rPr lang="en-US" altLang="zh-CN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DAC</a:t>
            </a:r>
            <a:r>
              <a:rPr lang="zh-CN" altLang="zh-CN" sz="2600">
                <a:latin typeface="Times New Roman" panose="02020603050405020304" pitchFamily="18" charset="0"/>
                <a:cs typeface="Times New Roman" panose="02020603050405020304" pitchFamily="18" charset="0"/>
              </a:rPr>
              <a:t>的值</a:t>
            </a:r>
            <a:r>
              <a:rPr lang="en-US" altLang="zh-CN" sz="260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8FC9966-6C50-78DC-EA8B-4212F897E657}"/>
              </a:ext>
            </a:extLst>
          </p:cNvPr>
          <p:cNvSpPr/>
          <p:nvPr/>
        </p:nvSpPr>
        <p:spPr>
          <a:xfrm>
            <a:off x="602583" y="2735797"/>
            <a:ext cx="11589417" cy="623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=3</a:t>
            </a:r>
            <a:r>
              <a:rPr lang="zh-CN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600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求线段</a:t>
            </a:r>
            <a:r>
              <a:rPr lang="en-US" altLang="zh-C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zh-CN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的长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584451"/>
      </p:ext>
    </p:extLst>
  </p:cSld>
  <p:clrMapOvr>
    <a:masterClrMapping/>
  </p:clrMapOvr>
  <p:transition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0F967E38-6F66-4F46-AC2B-0E290D26126D}"/>
              </a:ext>
            </a:extLst>
          </p:cNvPr>
          <p:cNvSpPr txBox="1"/>
          <p:nvPr/>
        </p:nvSpPr>
        <p:spPr>
          <a:xfrm>
            <a:off x="657224" y="386259"/>
            <a:ext cx="10677525" cy="30692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0720" indent="-679450" algn="just">
              <a:lnSpc>
                <a:spcPct val="150000"/>
              </a:lnSpc>
              <a:tabLst>
                <a:tab pos="5715000" algn="l"/>
              </a:tabLst>
            </a:pPr>
            <a:r>
              <a:rPr lang="zh-CN" altLang="zh-CN" sz="3600" b="1" kern="100" dirty="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知识梳理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marL="454025" indent="-452755" algn="just">
              <a:lnSpc>
                <a:spcPct val="150000"/>
              </a:lnSpc>
              <a:tabLst>
                <a:tab pos="5715000" algn="l"/>
              </a:tabLst>
            </a:pPr>
            <a:r>
              <a:rPr lang="zh-CN" altLang="en-US" sz="2400" b="1" kern="100" dirty="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一</a:t>
            </a:r>
            <a:r>
              <a:rPr lang="zh-CN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zh-CN" altLang="zh-CN" sz="2400" b="1" kern="100" dirty="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余弦定理</a:t>
            </a:r>
            <a:r>
              <a:rPr lang="zh-CN" altLang="en-US" sz="2400" b="1" kern="100" dirty="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，正弦定理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marL="455930" algn="just">
              <a:lnSpc>
                <a:spcPct val="150000"/>
              </a:lnSpc>
              <a:tabLst>
                <a:tab pos="5715000" algn="l"/>
              </a:tabLst>
            </a:pPr>
            <a:r>
              <a:rPr lang="zh-CN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</a:t>
            </a:r>
            <a:r>
              <a:rPr lang="zh-CN" altLang="zh-CN" sz="2400" b="1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△</a:t>
            </a:r>
            <a:r>
              <a:rPr lang="en-US" altLang="zh-CN" sz="2400" b="1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ABC</a:t>
            </a:r>
            <a:r>
              <a:rPr lang="zh-CN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中，若角</a:t>
            </a:r>
            <a:r>
              <a:rPr lang="en-US" altLang="zh-CN" sz="2400" b="1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所对的边分别是</a:t>
            </a:r>
            <a:r>
              <a:rPr lang="en-US" altLang="zh-CN" sz="2400" b="1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R</a:t>
            </a:r>
            <a:r>
              <a:rPr lang="zh-CN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</a:t>
            </a:r>
            <a:r>
              <a:rPr lang="zh-CN" altLang="zh-CN" sz="2400" b="1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△</a:t>
            </a:r>
            <a:r>
              <a:rPr lang="en-US" altLang="zh-CN" sz="2400" b="1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ABC</a:t>
            </a:r>
            <a:r>
              <a:rPr lang="zh-CN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的外接圆半径，则</a:t>
            </a:r>
            <a:endParaRPr lang="en-US" altLang="zh-CN" sz="2400" b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455930" algn="just">
              <a:lnSpc>
                <a:spcPct val="150000"/>
              </a:lnSpc>
              <a:tabLst>
                <a:tab pos="5715000" algn="l"/>
              </a:tabLst>
            </a:pP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en-US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余弦定理：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B574B6A3-0C44-41B4-BB5C-844CD1AF8B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79316"/>
              </p:ext>
            </p:extLst>
          </p:nvPr>
        </p:nvGraphicFramePr>
        <p:xfrm>
          <a:off x="2927350" y="3003608"/>
          <a:ext cx="53594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Document" r:id="rId3" imgW="5483505" imgH="783921" progId="Word.Document.8">
                  <p:embed/>
                </p:oleObj>
              </mc:Choice>
              <mc:Fallback>
                <p:oleObj name="Document" r:id="rId3" imgW="5483505" imgH="783921" progId="Word.Document.8">
                  <p:embed/>
                  <p:pic>
                    <p:nvPicPr>
                      <p:cNvPr id="128004" name="Object 4">
                        <a:extLst>
                          <a:ext uri="{FF2B5EF4-FFF2-40B4-BE49-F238E27FC236}">
                            <a16:creationId xmlns:a16="http://schemas.microsoft.com/office/drawing/2014/main" id="{6294B192-C5ED-4ACC-84E4-3B5E87860F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350" y="3003608"/>
                        <a:ext cx="535940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9A11246B-B43B-4147-939F-E02C71B68B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1457953"/>
              </p:ext>
            </p:extLst>
          </p:nvPr>
        </p:nvGraphicFramePr>
        <p:xfrm>
          <a:off x="5976936" y="3003608"/>
          <a:ext cx="4824413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Document" r:id="rId5" imgW="4952858" imgH="783921" progId="Word.Document.8">
                  <p:embed/>
                </p:oleObj>
              </mc:Choice>
              <mc:Fallback>
                <p:oleObj name="Document" r:id="rId5" imgW="4952858" imgH="783921" progId="Word.Document.8">
                  <p:embed/>
                  <p:pic>
                    <p:nvPicPr>
                      <p:cNvPr id="128005" name="Object 5">
                        <a:extLst>
                          <a:ext uri="{FF2B5EF4-FFF2-40B4-BE49-F238E27FC236}">
                            <a16:creationId xmlns:a16="http://schemas.microsoft.com/office/drawing/2014/main" id="{006EBF10-EEFA-481D-B9C1-088106CE7F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6936" y="3003608"/>
                        <a:ext cx="4824413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>
            <a:extLst>
              <a:ext uri="{FF2B5EF4-FFF2-40B4-BE49-F238E27FC236}">
                <a16:creationId xmlns:a16="http://schemas.microsoft.com/office/drawing/2014/main" id="{1BB42683-D500-47CB-B043-6BFB45B386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192007"/>
              </p:ext>
            </p:extLst>
          </p:nvPr>
        </p:nvGraphicFramePr>
        <p:xfrm>
          <a:off x="8994773" y="3003608"/>
          <a:ext cx="4856162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Document" r:id="rId7" imgW="4982408" imgH="783921" progId="Word.Document.8">
                  <p:embed/>
                </p:oleObj>
              </mc:Choice>
              <mc:Fallback>
                <p:oleObj name="Document" r:id="rId7" imgW="4982408" imgH="783921" progId="Word.Document.8">
                  <p:embed/>
                  <p:pic>
                    <p:nvPicPr>
                      <p:cNvPr id="128006" name="Object 6">
                        <a:extLst>
                          <a:ext uri="{FF2B5EF4-FFF2-40B4-BE49-F238E27FC236}">
                            <a16:creationId xmlns:a16="http://schemas.microsoft.com/office/drawing/2014/main" id="{A8952BC6-F352-45D1-A9EF-8496423CA8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4773" y="3003608"/>
                        <a:ext cx="4856162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D6A9CA0-295E-4D4F-BA69-975E7776EEB3}"/>
                  </a:ext>
                </a:extLst>
              </p:cNvPr>
              <p:cNvSpPr txBox="1"/>
              <p:nvPr/>
            </p:nvSpPr>
            <p:spPr>
              <a:xfrm>
                <a:off x="1076325" y="3771958"/>
                <a:ext cx="10801350" cy="3172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AutoNum type="arabicParenBoth"/>
                </a:pPr>
                <a:r>
                  <a:rPr lang="zh-CN" altLang="en-US" sz="2400" dirty="0"/>
                  <a:t>推导方法：</a:t>
                </a:r>
                <a:endParaRPr lang="en-US" altLang="zh-CN" sz="2400" dirty="0"/>
              </a:p>
              <a:p>
                <a:pPr marL="457200" indent="-457200">
                  <a:buAutoNum type="arabicParenBoth"/>
                </a:pPr>
                <a:endParaRPr lang="en-US" altLang="zh-CN" sz="2400" dirty="0"/>
              </a:p>
              <a:p>
                <a:pPr marL="457200" indent="-457200">
                  <a:buAutoNum type="arabicParenBoth"/>
                </a:pPr>
                <a:endParaRPr lang="en-US" altLang="zh-CN" sz="2400" dirty="0"/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en-US" sz="2400" dirty="0"/>
                  <a:t>（</a:t>
                </a:r>
                <a:r>
                  <a:rPr lang="en-US" altLang="zh-CN" sz="2400" dirty="0"/>
                  <a:t>2</a:t>
                </a:r>
                <a:r>
                  <a:rPr lang="zh-CN" altLang="en-US" sz="2400" dirty="0"/>
                  <a:t>）变形：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4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方正书宋_GBK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a:rPr lang="en-US" altLang="zh-CN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方正书宋_GBK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方正书宋_GBK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方正书宋_GBK"/>
                                <a:cs typeface="Times New Roman" panose="02020603050405020304" pitchFamily="18" charset="0"/>
                              </a:rPr>
                              <m:t>c</m:t>
                            </m:r>
                          </m:e>
                          <m:sup>
                            <m:r>
                              <a:rPr lang="en-US" altLang="zh-CN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方正书宋_GBK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altLang="zh-CN" sz="2400" i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方正书宋_GBK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 altLang="zh-CN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方正书宋_GBK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方正书宋_GBK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方正书宋_GBK"/>
                            <a:cs typeface="Times New Roman" panose="02020603050405020304" pitchFamily="18" charset="0"/>
                          </a:rPr>
                          <m:t>bc</m:t>
                        </m:r>
                      </m:den>
                    </m:f>
                  </m:oMath>
                </a14:m>
                <a:r>
                  <a:rPr lang="en-US" altLang="zh-C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; cos</a:t>
                </a:r>
                <a:r>
                  <a:rPr lang="en-US" altLang="zh-CN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B=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方正书宋_GBK"/>
                                <a:cs typeface="Times New Roman" panose="02020603050405020304" pitchFamily="18" charset="0"/>
                              </a:rPr>
                              <m:t>c</m:t>
                            </m:r>
                          </m:e>
                          <m:sup>
                            <m:r>
                              <a:rPr lang="en-US" altLang="zh-CN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方正书宋_GBK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方正书宋_GBK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方正书宋_GBK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 altLang="zh-CN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方正书宋_GBK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altLang="zh-CN" sz="2400" i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方正书宋_GBK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a:rPr lang="en-US" altLang="zh-CN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方正书宋_GBK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方正书宋_GBK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方正书宋_GBK"/>
                            <a:cs typeface="Times New Roman" panose="02020603050405020304" pitchFamily="18" charset="0"/>
                          </a:rPr>
                          <m:t>ac</m:t>
                        </m:r>
                      </m:den>
                    </m:f>
                  </m:oMath>
                </a14:m>
                <a:r>
                  <a:rPr lang="en-US" altLang="zh-C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;cos</a:t>
                </a:r>
                <a:r>
                  <a:rPr lang="en-US" altLang="zh-CN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方正书宋_GBK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 altLang="zh-CN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方正书宋_GBK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方正书宋_GBK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方正书宋_GBK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a:rPr lang="en-US" altLang="zh-CN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方正书宋_GBK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altLang="zh-CN" sz="2400" i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方正书宋_GBK"/>
                                <a:cs typeface="Times New Roman" panose="02020603050405020304" pitchFamily="18" charset="0"/>
                              </a:rPr>
                              <m:t>c</m:t>
                            </m:r>
                          </m:e>
                          <m:sup>
                            <m:r>
                              <a:rPr lang="en-US" altLang="zh-CN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方正书宋_GBK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方正书宋_GBK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方正书宋_GBK"/>
                            <a:cs typeface="Times New Roman" panose="02020603050405020304" pitchFamily="18" charset="0"/>
                          </a:rPr>
                          <m:t>ab</m:t>
                        </m:r>
                      </m:den>
                    </m:f>
                  </m:oMath>
                </a14:m>
                <a:r>
                  <a:rPr lang="en-US" altLang="zh-CN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.</a:t>
                </a:r>
                <a:endParaRPr lang="zh-CN" altLang="zh-CN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457200" indent="-457200">
                  <a:buAutoNum type="arabicParenBoth"/>
                </a:pPr>
                <a:endParaRPr lang="en-US" altLang="zh-CN" sz="2400" dirty="0"/>
              </a:p>
              <a:p>
                <a:r>
                  <a:rPr lang="zh-CN" altLang="en-US" sz="2400" dirty="0"/>
                  <a:t>（</a:t>
                </a:r>
                <a:r>
                  <a:rPr lang="en-US" altLang="zh-CN" sz="2400" dirty="0"/>
                  <a:t>3</a:t>
                </a:r>
                <a:r>
                  <a:rPr lang="zh-CN" altLang="en-US" sz="2400" dirty="0"/>
                  <a:t>）应用：</a:t>
                </a:r>
                <a:endParaRPr lang="en-US" altLang="zh-CN" sz="2400" dirty="0"/>
              </a:p>
              <a:p>
                <a:pPr marL="457200" indent="-457200">
                  <a:buAutoNum type="arabicParenBoth"/>
                </a:pPr>
                <a:endParaRPr lang="zh-CN" altLang="en-US" sz="24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D6A9CA0-295E-4D4F-BA69-975E7776E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325" y="3771958"/>
                <a:ext cx="10801350" cy="3172407"/>
              </a:xfrm>
              <a:prstGeom prst="rect">
                <a:avLst/>
              </a:prstGeom>
              <a:blipFill>
                <a:blip r:embed="rId9"/>
                <a:stretch>
                  <a:fillRect l="-903" t="-15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0278369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>
            <a:extLst>
              <a:ext uri="{FF2B5EF4-FFF2-40B4-BE49-F238E27FC236}">
                <a16:creationId xmlns:a16="http://schemas.microsoft.com/office/drawing/2014/main" id="{0982BFC5-D25A-426F-BF41-FD6242E5A3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3746917"/>
              </p:ext>
            </p:extLst>
          </p:nvPr>
        </p:nvGraphicFramePr>
        <p:xfrm>
          <a:off x="617538" y="1089025"/>
          <a:ext cx="9899650" cy="493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Document" r:id="rId3" imgW="10292761" imgH="5129094" progId="Word.Document.8">
                  <p:embed/>
                </p:oleObj>
              </mc:Choice>
              <mc:Fallback>
                <p:oleObj name="Document" r:id="rId3" imgW="10292761" imgH="5129094" progId="Word.Document.8">
                  <p:embed/>
                  <p:pic>
                    <p:nvPicPr>
                      <p:cNvPr id="4100" name="Object 4">
                        <a:extLst>
                          <a:ext uri="{FF2B5EF4-FFF2-40B4-BE49-F238E27FC236}">
                            <a16:creationId xmlns:a16="http://schemas.microsoft.com/office/drawing/2014/main" id="{C4BA8360-3099-4372-B583-28D3C4FAEA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538" y="1089025"/>
                        <a:ext cx="9899650" cy="493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>
            <a:extLst>
              <a:ext uri="{FF2B5EF4-FFF2-40B4-BE49-F238E27FC236}">
                <a16:creationId xmlns:a16="http://schemas.microsoft.com/office/drawing/2014/main" id="{6CC6BE36-1CD3-4F19-8E9B-876D40D67870}"/>
              </a:ext>
            </a:extLst>
          </p:cNvPr>
          <p:cNvSpPr txBox="1"/>
          <p:nvPr/>
        </p:nvSpPr>
        <p:spPr>
          <a:xfrm>
            <a:off x="342900" y="348734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/>
              <a:t>解三角形的实际应用</a:t>
            </a:r>
          </a:p>
        </p:txBody>
      </p:sp>
      <p:graphicFrame>
        <p:nvGraphicFramePr>
          <p:cNvPr id="4" name="Object 5">
            <a:extLst>
              <a:ext uri="{FF2B5EF4-FFF2-40B4-BE49-F238E27FC236}">
                <a16:creationId xmlns:a16="http://schemas.microsoft.com/office/drawing/2014/main" id="{DC93623B-4FD3-42C7-B79C-F40E67C1F1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1497638"/>
              </p:ext>
            </p:extLst>
          </p:nvPr>
        </p:nvGraphicFramePr>
        <p:xfrm>
          <a:off x="3606800" y="2165350"/>
          <a:ext cx="92551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文档" r:id="rId5" imgW="950471" imgH="399614" progId="Word.Document.8">
                  <p:embed/>
                </p:oleObj>
              </mc:Choice>
              <mc:Fallback>
                <p:oleObj name="文档" r:id="rId5" imgW="950471" imgH="399614" progId="Word.Document.8">
                  <p:embed/>
                  <p:pic>
                    <p:nvPicPr>
                      <p:cNvPr id="128005" name="Object 5">
                        <a:extLst>
                          <a:ext uri="{FF2B5EF4-FFF2-40B4-BE49-F238E27FC236}">
                            <a16:creationId xmlns:a16="http://schemas.microsoft.com/office/drawing/2014/main" id="{9713C3F2-92D0-4A99-9A1B-8B171A2BF2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800" y="2165350"/>
                        <a:ext cx="925513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6">
            <a:extLst>
              <a:ext uri="{FF2B5EF4-FFF2-40B4-BE49-F238E27FC236}">
                <a16:creationId xmlns:a16="http://schemas.microsoft.com/office/drawing/2014/main" id="{6198044B-752C-48AE-A7B0-6F1A339DC8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6614683"/>
              </p:ext>
            </p:extLst>
          </p:nvPr>
        </p:nvGraphicFramePr>
        <p:xfrm>
          <a:off x="8934450" y="2165350"/>
          <a:ext cx="91440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文档" r:id="rId7" imgW="950471" imgH="399614" progId="Word.Document.8">
                  <p:embed/>
                </p:oleObj>
              </mc:Choice>
              <mc:Fallback>
                <p:oleObj name="文档" r:id="rId7" imgW="950471" imgH="399614" progId="Word.Document.8">
                  <p:embed/>
                  <p:pic>
                    <p:nvPicPr>
                      <p:cNvPr id="128006" name="Object 6">
                        <a:extLst>
                          <a:ext uri="{FF2B5EF4-FFF2-40B4-BE49-F238E27FC236}">
                            <a16:creationId xmlns:a16="http://schemas.microsoft.com/office/drawing/2014/main" id="{BD9F8E64-A126-4EF0-81B3-05518B846F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34450" y="2165350"/>
                        <a:ext cx="914400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6448832"/>
      </p:ext>
    </p:extLst>
  </p:cSld>
  <p:clrMapOvr>
    <a:masterClrMapping/>
  </p:clrMapOvr>
  <p:transition>
    <p:pul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B7BF68BD-EBFB-4276-873A-BFC6D7319E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7936047"/>
              </p:ext>
            </p:extLst>
          </p:nvPr>
        </p:nvGraphicFramePr>
        <p:xfrm>
          <a:off x="871538" y="1289050"/>
          <a:ext cx="9931400" cy="308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文档" r:id="rId3" imgW="10113836" imgH="3173984" progId="Word.Document.8">
                  <p:embed/>
                </p:oleObj>
              </mc:Choice>
              <mc:Fallback>
                <p:oleObj name="文档" r:id="rId3" imgW="10113836" imgH="3173984" progId="Word.Document.8">
                  <p:embed/>
                  <p:pic>
                    <p:nvPicPr>
                      <p:cNvPr id="5122" name="Object 2">
                        <a:extLst>
                          <a:ext uri="{FF2B5EF4-FFF2-40B4-BE49-F238E27FC236}">
                            <a16:creationId xmlns:a16="http://schemas.microsoft.com/office/drawing/2014/main" id="{F4D78F63-637F-48C5-A024-A074254E6C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538" y="1289050"/>
                        <a:ext cx="9931400" cy="308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BFF99750-2D2D-44B3-AE85-2C523C4666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0431139"/>
              </p:ext>
            </p:extLst>
          </p:nvPr>
        </p:nvGraphicFramePr>
        <p:xfrm>
          <a:off x="4486275" y="2405063"/>
          <a:ext cx="11366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文档" r:id="rId5" imgW="1157846" imgH="396014" progId="Word.Document.8">
                  <p:embed/>
                </p:oleObj>
              </mc:Choice>
              <mc:Fallback>
                <p:oleObj name="文档" r:id="rId5" imgW="1157846" imgH="396014" progId="Word.Document.8">
                  <p:embed/>
                  <p:pic>
                    <p:nvPicPr>
                      <p:cNvPr id="129027" name="Object 3">
                        <a:extLst>
                          <a:ext uri="{FF2B5EF4-FFF2-40B4-BE49-F238E27FC236}">
                            <a16:creationId xmlns:a16="http://schemas.microsoft.com/office/drawing/2014/main" id="{E1EA0875-D062-47E7-BD3D-4446D93C3D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6275" y="2405063"/>
                        <a:ext cx="113665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8881554"/>
      </p:ext>
    </p:extLst>
  </p:cSld>
  <p:clrMapOvr>
    <a:masterClrMapping/>
  </p:clrMapOvr>
  <p:transition>
    <p:pull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DIYGIYIDGSDIII-35.jpg" descr="id:2147543955;FounderCES">
            <a:extLst>
              <a:ext uri="{FF2B5EF4-FFF2-40B4-BE49-F238E27FC236}">
                <a16:creationId xmlns:a16="http://schemas.microsoft.com/office/drawing/2014/main" id="{E6FA1B9B-FB01-451B-8888-F34771AAA3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17999" y="1031873"/>
            <a:ext cx="8631936" cy="5202936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E80A3696-48F7-423B-91C4-B85C2B128CF3}"/>
              </a:ext>
            </a:extLst>
          </p:cNvPr>
          <p:cNvSpPr txBox="1"/>
          <p:nvPr/>
        </p:nvSpPr>
        <p:spPr>
          <a:xfrm>
            <a:off x="471252" y="504456"/>
            <a:ext cx="11834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求解解三角形实际应用问题的步骤</a:t>
            </a:r>
          </a:p>
        </p:txBody>
      </p:sp>
    </p:spTree>
    <p:extLst>
      <p:ext uri="{BB962C8B-B14F-4D97-AF65-F5344CB8AC3E}">
        <p14:creationId xmlns:p14="http://schemas.microsoft.com/office/powerpoint/2010/main" val="4214864362"/>
      </p:ext>
    </p:extLst>
  </p:cSld>
  <p:clrMapOvr>
    <a:masterClrMapping/>
  </p:clrMapOvr>
  <p:transition>
    <p:pull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CDB757CF-2487-E0B7-37C0-CE926DFB9420}"/>
                  </a:ext>
                </a:extLst>
              </p:cNvPr>
              <p:cNvSpPr/>
              <p:nvPr/>
            </p:nvSpPr>
            <p:spPr>
              <a:xfrm>
                <a:off x="199691" y="770940"/>
                <a:ext cx="11589417" cy="32807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400" dirty="0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(2025·</a:t>
                </a:r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临沂模拟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在同一平面上有相距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公里的</a:t>
                </a:r>
                <a:r>
                  <a:rPr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4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两座炮台</a:t>
                </a:r>
                <a:r>
                  <a:rPr lang="en-US" altLang="zh-CN" sz="24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的正东方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某次演习时</a:t>
                </a:r>
                <a:r>
                  <a:rPr lang="en-US" altLang="zh-CN" sz="24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向北偏西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zh-CN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方向发射炮弹</a:t>
                </a:r>
                <a:r>
                  <a:rPr lang="en-US" altLang="zh-CN" sz="24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向北偏东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zh-CN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的方向发射炮弹</a:t>
                </a:r>
                <a:r>
                  <a:rPr lang="en-US" altLang="zh-CN" sz="24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其中</a:t>
                </a:r>
                <a:r>
                  <a:rPr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为锐角</a:t>
                </a:r>
                <a:r>
                  <a:rPr lang="en-US" altLang="zh-CN" sz="24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观测回报两炮弹皆命中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</a:t>
                </a:r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公里外的同一目标</a:t>
                </a:r>
                <a:r>
                  <a:rPr lang="en-US" altLang="zh-CN" sz="24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接着</a:t>
                </a:r>
                <a:r>
                  <a:rPr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改向向北偏西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zh-CN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num>
                      <m:den>
                        <m:r>
                          <a:rPr lang="en-US" altLang="zh-CN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方向发射炮弹</a:t>
                </a:r>
                <a:r>
                  <a:rPr lang="en-US" altLang="zh-CN" sz="24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弹着点为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</a:t>
                </a:r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公里外的点</a:t>
                </a:r>
                <a:r>
                  <a:rPr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4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炮台与弹着点</a:t>
                </a:r>
                <a:r>
                  <a:rPr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的距离为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A.7</a:t>
                </a:r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公里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B.8</a:t>
                </a:r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公里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C.9</a:t>
                </a:r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公里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D.10</a:t>
                </a:r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公里</a:t>
                </a:r>
                <a:endParaRPr lang="zh-CN" altLang="zh-CN" sz="11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CDB757CF-2487-E0B7-37C0-CE926DFB94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91" y="770940"/>
                <a:ext cx="11589417" cy="3280706"/>
              </a:xfrm>
              <a:prstGeom prst="rect">
                <a:avLst/>
              </a:prstGeom>
              <a:blipFill>
                <a:blip r:embed="rId2"/>
                <a:stretch>
                  <a:fillRect l="-842" r="-368" b="-16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6164974"/>
      </p:ext>
    </p:extLst>
  </p:cSld>
  <p:clrMapOvr>
    <a:masterClrMapping/>
  </p:clrMapOvr>
  <p:transition>
    <p:pull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9255B613-9136-4044-EAFD-1632A1424D26}"/>
                  </a:ext>
                </a:extLst>
              </p:cNvPr>
              <p:cNvSpPr/>
              <p:nvPr/>
            </p:nvSpPr>
            <p:spPr>
              <a:xfrm>
                <a:off x="0" y="842296"/>
                <a:ext cx="11589417" cy="29875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400" dirty="0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(2025·</a:t>
                </a:r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上饶调研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矗立在上饶市市民公园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如图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的四门通天铜雕有着</a:t>
                </a:r>
                <a:r>
                  <a:rPr lang="en-US" altLang="zh-CN" sz="24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四方迎客、通达天下</a:t>
                </a:r>
                <a:r>
                  <a:rPr lang="en-US" altLang="zh-CN" sz="24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”</a:t>
                </a:r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的美好寓意</a:t>
                </a:r>
                <a:r>
                  <a:rPr lang="en-US" altLang="zh-CN" sz="24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也象征着上饶四省通衢</a:t>
                </a:r>
                <a:r>
                  <a:rPr lang="en-US" altLang="zh-CN" sz="24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连南接北</a:t>
                </a:r>
                <a:r>
                  <a:rPr lang="en-US" altLang="zh-CN" sz="24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通江达海</a:t>
                </a:r>
                <a:r>
                  <a:rPr lang="en-US" altLang="zh-CN" sz="24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包容八方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如图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4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某中学研究性学习小组为测量其高度</a:t>
                </a:r>
                <a:r>
                  <a:rPr lang="en-US" altLang="zh-CN" sz="24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在和它底部</a:t>
                </a:r>
                <a:r>
                  <a:rPr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位于同一水平高度的共线三点</a:t>
                </a:r>
                <a:r>
                  <a:rPr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4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4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处测得铜雕顶端</a:t>
                </a:r>
                <a:r>
                  <a:rPr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处的仰角分别为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altLang="zh-CN" sz="24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4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4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=20</a:t>
                </a:r>
                <a:r>
                  <a:rPr lang="en-US" altLang="zh-CN" sz="24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4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则四门通天的高度为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9255B613-9136-4044-EAFD-1632A1424D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42296"/>
                <a:ext cx="11589417" cy="2987549"/>
              </a:xfrm>
              <a:prstGeom prst="rect">
                <a:avLst/>
              </a:prstGeom>
              <a:blipFill>
                <a:blip r:embed="rId2"/>
                <a:stretch>
                  <a:fillRect l="-789" r="-789" b="-34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56.jpeg">
            <a:extLst>
              <a:ext uri="{FF2B5EF4-FFF2-40B4-BE49-F238E27FC236}">
                <a16:creationId xmlns:a16="http://schemas.microsoft.com/office/drawing/2014/main" id="{2EB16E05-141A-C0E9-BCA6-1D5662A2E8F3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2834" y="3262976"/>
            <a:ext cx="6848126" cy="359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919761"/>
      </p:ext>
    </p:extLst>
  </p:cSld>
  <p:clrMapOvr>
    <a:masterClrMapping/>
  </p:clrMapOvr>
  <p:transition>
    <p:pull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54.jpeg">
            <a:extLst>
              <a:ext uri="{FF2B5EF4-FFF2-40B4-BE49-F238E27FC236}">
                <a16:creationId xmlns:a16="http://schemas.microsoft.com/office/drawing/2014/main" id="{AFE666A5-4C4B-6C44-F93F-C6C62D8170BA}"/>
              </a:ext>
            </a:extLst>
          </p:cNvPr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9822" y="1256673"/>
            <a:ext cx="3611058" cy="299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25259"/>
      </p:ext>
    </p:extLst>
  </p:cSld>
  <p:clrMapOvr>
    <a:masterClrMapping/>
  </p:clrMapOvr>
  <p:transition>
    <p:pull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99930"/>
      </p:ext>
    </p:extLst>
  </p:cSld>
  <p:clrMapOvr>
    <a:masterClrMapping/>
  </p:clrMapOvr>
  <p:transition>
    <p:pull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3"/>
          <p:cNvSpPr txBox="1">
            <a:spLocks noChangeArrowheads="1"/>
          </p:cNvSpPr>
          <p:nvPr/>
        </p:nvSpPr>
        <p:spPr bwMode="auto">
          <a:xfrm>
            <a:off x="817880" y="835660"/>
            <a:ext cx="314325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7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C19F3D3-18F5-4BE1-81B2-2C07CA2EC0AC}"/>
              </a:ext>
            </a:extLst>
          </p:cNvPr>
          <p:cNvSpPr txBox="1"/>
          <p:nvPr/>
        </p:nvSpPr>
        <p:spPr>
          <a:xfrm>
            <a:off x="2823933" y="1518722"/>
            <a:ext cx="6769863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defRPr/>
            </a:pPr>
            <a:r>
              <a:rPr lang="zh-CN" altLang="en-US" sz="4000" b="1" dirty="0">
                <a:solidFill>
                  <a:srgbClr val="1B4367"/>
                </a:solidFill>
                <a:cs typeface="+mn-ea"/>
                <a:sym typeface="+mn-lt"/>
              </a:rPr>
              <a:t>本课结束</a:t>
            </a:r>
            <a:endParaRPr lang="en-US" altLang="zh-CN" sz="4000" b="1" dirty="0">
              <a:solidFill>
                <a:srgbClr val="1B4367"/>
              </a:solidFill>
              <a:cs typeface="+mn-ea"/>
              <a:sym typeface="+mn-lt"/>
            </a:endParaRPr>
          </a:p>
        </p:txBody>
      </p:sp>
      <p:sp>
        <p:nvSpPr>
          <p:cNvPr id="9" name="矩形 1">
            <a:extLst>
              <a:ext uri="{FF2B5EF4-FFF2-40B4-BE49-F238E27FC236}">
                <a16:creationId xmlns:a16="http://schemas.microsoft.com/office/drawing/2014/main" id="{49C8C4E1-5DF1-48C9-BBE5-7B32C6C56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3804" y="567167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lt"/>
              </a:rPr>
              <a:t>山东省实验中学 监制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777A2691-684F-4E48-B553-31C2D902B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828" y="2560318"/>
            <a:ext cx="8982075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1511FCA-1160-46F1-B1D5-A41C3169A1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87429" y="4209424"/>
            <a:ext cx="2829030" cy="28290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AFCF0C7D-BC3C-4A4A-B55D-642883BBE85A}"/>
                  </a:ext>
                </a:extLst>
              </p:cNvPr>
              <p:cNvSpPr txBox="1"/>
              <p:nvPr/>
            </p:nvSpPr>
            <p:spPr>
              <a:xfrm>
                <a:off x="2828925" y="465295"/>
                <a:ext cx="8248650" cy="836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方正书宋_GBK"/>
                            <a:cs typeface="Times New Roman" panose="02020603050405020304" pitchFamily="18" charset="0"/>
                          </a:rPr>
                          <m:t>a</m:t>
                        </m:r>
                      </m:num>
                      <m:den>
                        <m:r>
                          <a:rPr lang="en-US" altLang="zh-C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方正书宋_GBK"/>
                            <a:cs typeface="Times New Roman" panose="02020603050405020304" pitchFamily="18" charset="0"/>
                          </a:rPr>
                          <m:t>𝑠𝑖𝑛</m:t>
                        </m:r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方正书宋_GBK"/>
                            <a:cs typeface="Times New Roman" panose="02020603050405020304" pitchFamily="18" charset="0"/>
                          </a:rPr>
                          <m:t>A</m:t>
                        </m:r>
                      </m:den>
                    </m:f>
                  </m:oMath>
                </a14:m>
                <a:r>
                  <a:rPr lang="en-US" altLang="zh-CN" sz="24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方正书宋_GBK"/>
                            <a:cs typeface="Times New Roman" panose="02020603050405020304" pitchFamily="18" charset="0"/>
                          </a:rPr>
                          <m:t>b</m:t>
                        </m:r>
                      </m:num>
                      <m:den>
                        <m:r>
                          <a:rPr lang="en-US" altLang="zh-C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方正书宋_GBK"/>
                            <a:cs typeface="Times New Roman" panose="02020603050405020304" pitchFamily="18" charset="0"/>
                          </a:rPr>
                          <m:t>𝑠𝑖𝑛</m:t>
                        </m:r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方正书宋_GBK"/>
                            <a:cs typeface="Times New Roman" panose="02020603050405020304" pitchFamily="18" charset="0"/>
                          </a:rPr>
                          <m:t>B</m:t>
                        </m:r>
                      </m:den>
                    </m:f>
                  </m:oMath>
                </a14:m>
                <a:r>
                  <a:rPr lang="en-US" altLang="zh-CN" sz="24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方正书宋_GBK"/>
                            <a:cs typeface="Times New Roman" panose="02020603050405020304" pitchFamily="18" charset="0"/>
                          </a:rPr>
                          <m:t>c</m:t>
                        </m:r>
                      </m:num>
                      <m:den>
                        <m:r>
                          <a:rPr lang="en-US" altLang="zh-C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方正书宋_GBK"/>
                            <a:cs typeface="Times New Roman" panose="02020603050405020304" pitchFamily="18" charset="0"/>
                          </a:rPr>
                          <m:t>𝑠𝑖𝑛</m:t>
                        </m:r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方正书宋_GBK"/>
                            <a:cs typeface="Times New Roman" panose="02020603050405020304" pitchFamily="18" charset="0"/>
                          </a:rPr>
                          <m:t>C</m:t>
                        </m:r>
                      </m:den>
                    </m:f>
                  </m:oMath>
                </a14:m>
                <a:r>
                  <a:rPr lang="en-US" altLang="zh-CN" sz="24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4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R.</a:t>
                </a:r>
                <a:endParaRPr lang="zh-CN" altLang="zh-CN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AFCF0C7D-BC3C-4A4A-B55D-642883BBE8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8925" y="465295"/>
                <a:ext cx="8248650" cy="836832"/>
              </a:xfrm>
              <a:prstGeom prst="rect">
                <a:avLst/>
              </a:prstGeom>
              <a:blipFill>
                <a:blip r:embed="rId2"/>
                <a:stretch>
                  <a:fillRect b="-50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CCC2A71D-F5F6-4E07-AE9D-3DC3100362D0}"/>
              </a:ext>
            </a:extLst>
          </p:cNvPr>
          <p:cNvSpPr txBox="1"/>
          <p:nvPr/>
        </p:nvSpPr>
        <p:spPr>
          <a:xfrm>
            <a:off x="628650" y="778907"/>
            <a:ext cx="2476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2.</a:t>
            </a:r>
            <a:r>
              <a:rPr lang="zh-CN" altLang="en-US" sz="2800" dirty="0"/>
              <a:t>正弦定理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B57971E-884C-4231-8CC8-1921C91983C1}"/>
                  </a:ext>
                </a:extLst>
              </p:cNvPr>
              <p:cNvSpPr txBox="1"/>
              <p:nvPr/>
            </p:nvSpPr>
            <p:spPr>
              <a:xfrm>
                <a:off x="819150" y="1714558"/>
                <a:ext cx="10801350" cy="48537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AutoNum type="arabicParenBoth"/>
                </a:pPr>
                <a:r>
                  <a:rPr lang="zh-CN" altLang="en-US" sz="2400" dirty="0"/>
                  <a:t>推导方法：</a:t>
                </a:r>
                <a:endParaRPr lang="en-US" altLang="zh-CN" sz="2400" dirty="0"/>
              </a:p>
              <a:p>
                <a:pPr marL="457200" indent="-457200">
                  <a:buAutoNum type="arabicParenBoth"/>
                </a:pPr>
                <a:endParaRPr lang="en-US" altLang="zh-CN" sz="2400" dirty="0"/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en-US" sz="2400" dirty="0"/>
                  <a:t>（</a:t>
                </a:r>
                <a:r>
                  <a:rPr lang="en-US" altLang="zh-CN" sz="2400" dirty="0"/>
                  <a:t>2</a:t>
                </a:r>
                <a:r>
                  <a:rPr lang="zh-CN" altLang="en-US" sz="2400" dirty="0"/>
                  <a:t>）变形：</a:t>
                </a:r>
                <a:r>
                  <a:rPr lang="en-US" altLang="zh-CN" sz="2400" dirty="0"/>
                  <a:t>(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a=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b=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sin </a:t>
                </a:r>
                <a:r>
                  <a:rPr lang="en-US" altLang="zh-CN" sz="24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4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sin </a:t>
                </a:r>
                <a:r>
                  <a:rPr lang="en-US" altLang="zh-CN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;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                  (2)sin </a:t>
                </a:r>
                <a:r>
                  <a:rPr lang="en-US" altLang="zh-CN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A=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方正书宋_GBK"/>
                            <a:cs typeface="Times New Roman" panose="02020603050405020304" pitchFamily="18" charset="0"/>
                          </a:rPr>
                          <m:t>a</m:t>
                        </m:r>
                      </m:num>
                      <m:den>
                        <m:r>
                          <a:rPr lang="en-US" altLang="zh-CN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方正书宋_GBK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方正书宋_GBK"/>
                            <a:cs typeface="Times New Roman" panose="02020603050405020304" pitchFamily="18" charset="0"/>
                          </a:rPr>
                          <m:t>R</m:t>
                        </m:r>
                      </m:den>
                    </m:f>
                  </m:oMath>
                </a14:m>
                <a:r>
                  <a:rPr lang="en-US" altLang="zh-C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,sin </a:t>
                </a:r>
                <a:r>
                  <a:rPr lang="en-US" altLang="zh-CN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B=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方正书宋_GBK"/>
                            <a:cs typeface="Times New Roman" panose="02020603050405020304" pitchFamily="18" charset="0"/>
                          </a:rPr>
                          <m:t>b</m:t>
                        </m:r>
                      </m:num>
                      <m:den>
                        <m:r>
                          <a:rPr lang="en-US" altLang="zh-CN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方正书宋_GBK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方正书宋_GBK"/>
                            <a:cs typeface="Times New Roman" panose="02020603050405020304" pitchFamily="18" charset="0"/>
                          </a:rPr>
                          <m:t>R</m:t>
                        </m:r>
                      </m:den>
                    </m:f>
                  </m:oMath>
                </a14:m>
                <a:r>
                  <a:rPr lang="en-US" altLang="zh-C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,sin </a:t>
                </a:r>
                <a:r>
                  <a:rPr lang="en-US" altLang="zh-CN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方正书宋_GBK"/>
                            <a:cs typeface="Times New Roman" panose="02020603050405020304" pitchFamily="18" charset="0"/>
                          </a:rPr>
                          <m:t>c</m:t>
                        </m:r>
                      </m:num>
                      <m:den>
                        <m:r>
                          <a:rPr lang="en-US" altLang="zh-CN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方正书宋_GBK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方正书宋_GBK"/>
                            <a:cs typeface="Times New Roman" panose="02020603050405020304" pitchFamily="18" charset="0"/>
                          </a:rPr>
                          <m:t>R</m:t>
                        </m:r>
                      </m:den>
                    </m:f>
                  </m:oMath>
                </a14:m>
                <a:r>
                  <a:rPr lang="en-US" altLang="zh-C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;</a:t>
                </a:r>
                <a:endParaRPr lang="zh-CN" altLang="zh-CN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                  (3)</a:t>
                </a:r>
                <a:r>
                  <a:rPr lang="en-US" altLang="zh-CN" sz="24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∶</a:t>
                </a:r>
                <a:r>
                  <a:rPr lang="en-US" altLang="zh-CN" sz="24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∶</a:t>
                </a:r>
                <a:r>
                  <a:rPr lang="en-US" altLang="zh-CN" sz="24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sin </a:t>
                </a:r>
                <a:r>
                  <a:rPr lang="en-US" altLang="zh-CN" sz="24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∶sin</a:t>
                </a:r>
                <a:r>
                  <a:rPr lang="en-US" altLang="zh-CN" sz="24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∶sin</a:t>
                </a:r>
                <a:r>
                  <a:rPr lang="en-US" altLang="zh-CN" sz="24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;</a:t>
                </a:r>
                <a:endParaRPr lang="zh-CN" altLang="zh-CN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                  (4)</a:t>
                </a:r>
                <a:r>
                  <a:rPr lang="en-US" altLang="zh-CN" sz="24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4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4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4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4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4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4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4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4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4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4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4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;</a:t>
                </a:r>
                <a:endParaRPr lang="zh-CN" altLang="zh-CN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                  (5)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方正书宋_GBK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en-US" altLang="zh-CN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方正书宋_GBK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方正书宋_GBK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a:rPr lang="en-US" altLang="zh-CN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方正书宋_GBK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方正书宋_GBK"/>
                            <a:cs typeface="Times New Roman" panose="02020603050405020304" pitchFamily="18" charset="0"/>
                          </a:rPr>
                          <m:t>c</m:t>
                        </m:r>
                      </m:num>
                      <m:den>
                        <m: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方正书宋_GBK"/>
                            <a:cs typeface="Times New Roman" panose="02020603050405020304" pitchFamily="18" charset="0"/>
                          </a:rPr>
                          <m:t>𝑠𝑖𝑛</m:t>
                        </m:r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方正书宋_GBK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en-US" altLang="zh-CN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方正书宋_GBK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方正书宋_GBK"/>
                            <a:cs typeface="Times New Roman" panose="02020603050405020304" pitchFamily="18" charset="0"/>
                          </a:rPr>
                          <m:t>𝑠𝑖𝑛</m:t>
                        </m:r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方正书宋_GBK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a:rPr lang="en-US" altLang="zh-CN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方正书宋_GBK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方正书宋_GBK"/>
                            <a:cs typeface="Times New Roman" panose="02020603050405020304" pitchFamily="18" charset="0"/>
                          </a:rPr>
                          <m:t>𝑠𝑖𝑛</m:t>
                        </m:r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方正书宋_GBK"/>
                            <a:cs typeface="Times New Roman" panose="02020603050405020304" pitchFamily="18" charset="0"/>
                          </a:rPr>
                          <m:t>C</m:t>
                        </m:r>
                      </m:den>
                    </m:f>
                  </m:oMath>
                </a14:m>
                <a:r>
                  <a:rPr lang="en-US" altLang="zh-CN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方正书宋_GBK"/>
                            <a:cs typeface="Times New Roman" panose="02020603050405020304" pitchFamily="18" charset="0"/>
                          </a:rPr>
                          <m:t>a</m:t>
                        </m:r>
                      </m:num>
                      <m:den>
                        <m: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方正书宋_GBK"/>
                            <a:cs typeface="Times New Roman" panose="02020603050405020304" pitchFamily="18" charset="0"/>
                          </a:rPr>
                          <m:t>𝑠𝑖𝑛</m:t>
                        </m:r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方正书宋_GBK"/>
                            <a:cs typeface="Times New Roman" panose="02020603050405020304" pitchFamily="18" charset="0"/>
                          </a:rPr>
                          <m:t>A</m:t>
                        </m:r>
                      </m:den>
                    </m:f>
                  </m:oMath>
                </a14:m>
                <a:r>
                  <a:rPr lang="en-US" altLang="zh-CN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R.</a:t>
                </a:r>
                <a:endParaRPr lang="zh-CN" altLang="zh-CN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r>
                  <a:rPr lang="zh-CN" altLang="en-US" sz="2400" dirty="0"/>
                  <a:t>（</a:t>
                </a:r>
                <a:r>
                  <a:rPr lang="en-US" altLang="zh-CN" sz="2400" dirty="0"/>
                  <a:t>3</a:t>
                </a:r>
                <a:r>
                  <a:rPr lang="zh-CN" altLang="en-US" sz="2400" dirty="0"/>
                  <a:t>）应用：</a:t>
                </a:r>
                <a:endParaRPr lang="en-US" altLang="zh-CN" sz="2400" dirty="0"/>
              </a:p>
              <a:p>
                <a:pPr marL="457200" indent="-457200">
                  <a:buAutoNum type="arabicParenBoth"/>
                </a:pPr>
                <a:endParaRPr lang="zh-CN" altLang="en-US" sz="2400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B57971E-884C-4231-8CC8-1921C91983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50" y="1714558"/>
                <a:ext cx="10801350" cy="4853765"/>
              </a:xfrm>
              <a:prstGeom prst="rect">
                <a:avLst/>
              </a:prstGeom>
              <a:blipFill>
                <a:blip r:embed="rId3"/>
                <a:stretch>
                  <a:fillRect l="-847" t="-10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4239476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E0277AE7-F69D-4FAE-BD49-63F90CB164E1}"/>
                  </a:ext>
                </a:extLst>
              </p:cNvPr>
              <p:cNvSpPr txBox="1"/>
              <p:nvPr/>
            </p:nvSpPr>
            <p:spPr>
              <a:xfrm>
                <a:off x="333374" y="274129"/>
                <a:ext cx="11477625" cy="5355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en-US" sz="2400" b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二</a:t>
                </a:r>
                <a:r>
                  <a:rPr lang="en-US" altLang="zh-CN" sz="2400" b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. </a:t>
                </a:r>
                <a:r>
                  <a:rPr lang="zh-CN" altLang="zh-CN" sz="2400" b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三角形中的常见结论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(1)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在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△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ABC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中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,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A+B+C=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π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.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变形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1800" b="1" kern="100" dirty="0">
                    <a:effectLst/>
                    <a:latin typeface="宋体" panose="02010600030101010101" pitchFamily="2" charset="-122"/>
                    <a:ea typeface="楷体_GB2312"/>
                    <a:cs typeface="宋体" panose="02010600030101010101" pitchFamily="2" charset="-122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sin(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A+B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)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=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sin 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C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;      cos(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A+B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)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=-</a:t>
                </a:r>
                <a:r>
                  <a:rPr lang="en-US" altLang="zh-CN" sz="2400" dirty="0" err="1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cos</a:t>
                </a:r>
                <a:r>
                  <a:rPr lang="en-US" altLang="zh-CN" sz="2400" i="1" dirty="0" err="1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C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;        tan(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A+B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)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=-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tan 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C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;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sin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=</a:t>
                </a:r>
                <a:r>
                  <a:rPr lang="en-US" altLang="zh-CN" sz="2400" dirty="0" err="1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cos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;              cos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=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sin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.</a:t>
                </a:r>
                <a:endParaRPr lang="zh-CN" altLang="zh-CN" sz="2400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  (2)</a:t>
                </a:r>
                <a:r>
                  <a:rPr lang="zh-CN" altLang="zh-CN" sz="2400" kern="100" dirty="0">
                    <a:latin typeface="Times New Roman" panose="02020603050405020304" pitchFamily="18" charset="0"/>
                    <a:ea typeface="楷体_GB2312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400" kern="100" dirty="0">
                    <a:latin typeface="宋体" panose="02010600030101010101" pitchFamily="2" charset="-122"/>
                    <a:ea typeface="楷体_GB2312"/>
                    <a:cs typeface="宋体" panose="02010600030101010101" pitchFamily="2" charset="-122"/>
                  </a:rPr>
                  <a:t>△</a:t>
                </a:r>
                <a:r>
                  <a:rPr lang="en-US" altLang="zh-CN" sz="2400" i="1" kern="100" dirty="0">
                    <a:latin typeface="Times New Roman" panose="02020603050405020304" pitchFamily="18" charset="0"/>
                    <a:ea typeface="楷体_GB2312"/>
                    <a:cs typeface="Courier New" panose="02070309020205020404" pitchFamily="49" charset="0"/>
                  </a:rPr>
                  <a:t>ABC</a:t>
                </a:r>
                <a:r>
                  <a:rPr lang="zh-CN" altLang="zh-CN" sz="2400" kern="100" dirty="0">
                    <a:latin typeface="Times New Roman" panose="02020603050405020304" pitchFamily="18" charset="0"/>
                    <a:ea typeface="楷体_GB2312"/>
                    <a:cs typeface="Times New Roman" panose="02020603050405020304" pitchFamily="18" charset="0"/>
                  </a:rPr>
                  <a:t>中，最大内角的取值范围是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altLang="zh-CN" sz="240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2400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zh-CN" altLang="en-US" sz="2400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altLang="zh-CN" sz="2400" b="0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en-US" sz="2400" kern="100" dirty="0">
                    <a:latin typeface="Times New Roman" panose="02020603050405020304" pitchFamily="18" charset="0"/>
                    <a:ea typeface="楷体_GB2312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zh-CN" altLang="en-US" sz="2400" i="1" kern="10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zh-CN" altLang="en-US" sz="2400" i="1" kern="10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zh-CN" altLang="zh-CN" sz="2400" kern="100" dirty="0">
                    <a:latin typeface="Times New Roman" panose="02020603050405020304" pitchFamily="18" charset="0"/>
                    <a:ea typeface="楷体_GB2312"/>
                    <a:cs typeface="Times New Roman" panose="02020603050405020304" pitchFamily="18" charset="0"/>
                  </a:rPr>
                  <a:t>，最小内角的取值范围是</a:t>
                </a:r>
                <a14:m>
                  <m:oMath xmlns:m="http://schemas.openxmlformats.org/officeDocument/2006/math">
                    <m:d>
                      <m:dPr>
                        <m:endChr m:val=""/>
                        <m:ctrlPr>
                          <a:rPr lang="en-US" altLang="zh-CN" sz="240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4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zh-CN" altLang="en-US" sz="24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，</m:t>
                        </m:r>
                        <m:d>
                          <m:dPr>
                            <m:begChr m:val=""/>
                            <m:endChr m:val="]"/>
                            <m:ctrlPr>
                              <a:rPr lang="en-US" altLang="zh-CN" sz="2400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2400" i="1" kern="10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zh-CN" altLang="en-US" sz="2400" i="1" kern="10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altLang="zh-CN" sz="2400" b="0" i="1" kern="10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zh-CN" altLang="zh-CN" sz="2400" kern="100" dirty="0">
                    <a:latin typeface="Times New Roman" panose="02020603050405020304" pitchFamily="18" charset="0"/>
                    <a:ea typeface="楷体_GB2312"/>
                    <a:cs typeface="Times New Roman" panose="02020603050405020304" pitchFamily="18" charset="0"/>
                  </a:rPr>
                  <a:t>；</a:t>
                </a:r>
                <a:endParaRPr lang="en-US" altLang="zh-CN" sz="2400" kern="100" dirty="0">
                  <a:latin typeface="Times New Roman" panose="02020603050405020304" pitchFamily="18" charset="0"/>
                  <a:ea typeface="楷体_GB231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2400" kern="100" dirty="0">
                  <a:latin typeface="Times New Roman" panose="02020603050405020304" pitchFamily="18" charset="0"/>
                  <a:ea typeface="楷体_GB231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（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3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）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在斜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△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ABC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中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,tan </a:t>
                </a:r>
                <a:r>
                  <a:rPr lang="en-US" altLang="zh-CN" sz="2400" i="1" dirty="0" err="1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A+</a:t>
                </a:r>
                <a:r>
                  <a:rPr lang="en-US" altLang="zh-CN" sz="2400" dirty="0" err="1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tan</a:t>
                </a:r>
                <a:r>
                  <a:rPr lang="en-US" altLang="zh-CN" sz="2400" i="1" dirty="0" err="1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B+</a:t>
                </a:r>
                <a:r>
                  <a:rPr lang="en-US" altLang="zh-CN" sz="2400" dirty="0" err="1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tan</a:t>
                </a:r>
                <a:r>
                  <a:rPr lang="en-US" altLang="zh-CN" sz="2400" i="1" dirty="0" err="1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C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=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tan </a:t>
                </a:r>
                <a:r>
                  <a:rPr lang="en-US" altLang="zh-CN" sz="2400" i="1" dirty="0" err="1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A·</a:t>
                </a:r>
                <a:r>
                  <a:rPr lang="en-US" altLang="zh-CN" sz="2400" dirty="0" err="1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tan</a:t>
                </a:r>
                <a:r>
                  <a:rPr lang="en-US" altLang="zh-CN" sz="2400" i="1" dirty="0" err="1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B·</a:t>
                </a:r>
                <a:r>
                  <a:rPr lang="en-US" altLang="zh-CN" sz="2400" dirty="0" err="1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tan</a:t>
                </a:r>
                <a:r>
                  <a:rPr lang="en-US" altLang="zh-CN" sz="2400" i="1" dirty="0" err="1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C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zh-CN" altLang="zh-CN" sz="2400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E0277AE7-F69D-4FAE-BD49-63F90CB164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4" y="274129"/>
                <a:ext cx="11477625" cy="5355825"/>
              </a:xfrm>
              <a:prstGeom prst="rect">
                <a:avLst/>
              </a:prstGeom>
              <a:blipFill>
                <a:blip r:embed="rId2"/>
                <a:stretch>
                  <a:fillRect l="-8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051753"/>
      </p:ext>
    </p:extLst>
  </p:cSld>
  <p:clrMapOvr>
    <a:masterClrMapping/>
  </p:clrMapOvr>
  <p:transition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34ADFCE6-A31E-48EC-B502-3A420FFFC728}"/>
                  </a:ext>
                </a:extLst>
              </p:cNvPr>
              <p:cNvSpPr txBox="1"/>
              <p:nvPr/>
            </p:nvSpPr>
            <p:spPr>
              <a:xfrm>
                <a:off x="514350" y="762000"/>
                <a:ext cx="10620375" cy="58392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tabLst>
                    <a:tab pos="5715000" algn="l"/>
                  </a:tabLst>
                </a:pPr>
                <a:r>
                  <a:rPr lang="zh-CN" altLang="en-US" sz="2400" kern="100" dirty="0">
                    <a:effectLst/>
                    <a:latin typeface="宋体" panose="02010600030101010101" pitchFamily="2" charset="-122"/>
                    <a:ea typeface="楷体_GB2312"/>
                    <a:cs typeface="宋体" panose="02010600030101010101" pitchFamily="2" charset="-122"/>
                  </a:rPr>
                  <a:t>（</a:t>
                </a:r>
                <a:r>
                  <a:rPr lang="en-US" altLang="zh-CN" sz="2400" kern="100" dirty="0">
                    <a:effectLst/>
                    <a:latin typeface="宋体" panose="02010600030101010101" pitchFamily="2" charset="-122"/>
                    <a:ea typeface="楷体_GB2312"/>
                    <a:cs typeface="宋体" panose="02010600030101010101" pitchFamily="2" charset="-122"/>
                  </a:rPr>
                  <a:t>4</a:t>
                </a:r>
                <a:r>
                  <a:rPr lang="zh-CN" altLang="en-US" sz="2400" kern="100" dirty="0">
                    <a:effectLst/>
                    <a:latin typeface="宋体" panose="02010600030101010101" pitchFamily="2" charset="-122"/>
                    <a:ea typeface="楷体_GB2312"/>
                    <a:cs typeface="宋体" panose="02010600030101010101" pitchFamily="2" charset="-122"/>
                  </a:rPr>
                  <a:t>）</a:t>
                </a:r>
                <a:r>
                  <a:rPr lang="zh-CN" altLang="zh-CN" sz="2400" kern="100" dirty="0">
                    <a:effectLst/>
                    <a:latin typeface="Times New Roman" panose="02020603050405020304" pitchFamily="18" charset="0"/>
                    <a:ea typeface="楷体_GB2312"/>
                    <a:cs typeface="Times New Roman" panose="02020603050405020304" pitchFamily="18" charset="0"/>
                  </a:rPr>
                  <a:t>在锐角</a:t>
                </a:r>
                <a:r>
                  <a:rPr lang="zh-CN" altLang="zh-CN" sz="2400" kern="100" dirty="0">
                    <a:effectLst/>
                    <a:latin typeface="宋体" panose="02010600030101010101" pitchFamily="2" charset="-122"/>
                    <a:ea typeface="楷体_GB2312"/>
                    <a:cs typeface="宋体" panose="02010600030101010101" pitchFamily="2" charset="-122"/>
                  </a:rPr>
                  <a:t>△</a:t>
                </a:r>
                <a:r>
                  <a:rPr lang="en-US" altLang="zh-CN" sz="2400" i="1" kern="100" dirty="0">
                    <a:effectLst/>
                    <a:latin typeface="Times New Roman" panose="02020603050405020304" pitchFamily="18" charset="0"/>
                    <a:ea typeface="楷体_GB2312"/>
                    <a:cs typeface="Courier New" panose="02070309020205020404" pitchFamily="49" charset="0"/>
                  </a:rPr>
                  <a:t>ABC</a:t>
                </a:r>
                <a:r>
                  <a:rPr lang="zh-CN" altLang="zh-CN" sz="2400" kern="100" dirty="0">
                    <a:effectLst/>
                    <a:latin typeface="Times New Roman" panose="02020603050405020304" pitchFamily="18" charset="0"/>
                    <a:ea typeface="楷体_GB2312"/>
                    <a:cs typeface="Times New Roman" panose="02020603050405020304" pitchFamily="18" charset="0"/>
                  </a:rPr>
                  <a:t>中</a:t>
                </a:r>
                <a:r>
                  <a:rPr lang="zh-CN" altLang="zh-CN" sz="2400" kern="100" dirty="0">
                    <a:effectLst/>
                    <a:latin typeface="宋体" panose="02010600030101010101" pitchFamily="2" charset="-122"/>
                    <a:ea typeface="Times New Roman" panose="02020603050405020304" pitchFamily="18" charset="0"/>
                    <a:cs typeface="Courier New" panose="02070309020205020404" pitchFamily="49" charset="0"/>
                  </a:rPr>
                  <a:t> </a:t>
                </a:r>
                <a:r>
                  <a:rPr lang="zh-CN" altLang="zh-CN" sz="2400" kern="100" dirty="0">
                    <a:effectLst/>
                    <a:latin typeface="Times New Roman" panose="02020603050405020304" pitchFamily="18" charset="0"/>
                    <a:ea typeface="楷体_GB2312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0" i="1" kern="100" smtClean="0">
                        <a:effectLst/>
                        <a:latin typeface="Cambria Math" panose="02040503050406030204" pitchFamily="18" charset="0"/>
                        <a:ea typeface="楷体_GB2312"/>
                        <a:cs typeface="Times New Roman" panose="02020603050405020304" pitchFamily="18" charset="0"/>
                      </a:rPr>
                      <m:t>0&lt;</m:t>
                    </m:r>
                    <m:r>
                      <a:rPr lang="en-US" altLang="zh-CN" sz="2400" b="0" i="1" kern="100" smtClean="0">
                        <a:effectLst/>
                        <a:latin typeface="Cambria Math" panose="02040503050406030204" pitchFamily="18" charset="0"/>
                        <a:ea typeface="楷体_GB2312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altLang="zh-CN" sz="2400" b="0" i="1" kern="100" smtClean="0">
                        <a:effectLst/>
                        <a:latin typeface="Cambria Math" panose="02040503050406030204" pitchFamily="18" charset="0"/>
                        <a:ea typeface="楷体_GB2312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altLang="zh-CN" sz="2400" b="0" i="1" kern="10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zh-CN" altLang="en-US" sz="2400" b="0" i="1" kern="10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zh-CN" sz="2400" b="0" i="1" kern="10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sz="2400" b="0" i="1" kern="10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,0&lt;</m:t>
                    </m:r>
                    <m:r>
                      <a:rPr lang="en-US" altLang="zh-CN" sz="2400" b="0" i="1" kern="10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altLang="zh-CN" sz="2400" b="0" i="1" kern="10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altLang="zh-CN" sz="2400" b="0" i="1" kern="10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zh-CN" altLang="en-US" sz="2400" b="0" i="1" kern="10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zh-CN" sz="2400" b="0" i="1" kern="10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sz="2400" b="0" i="1" kern="10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,0&lt;</m:t>
                    </m:r>
                    <m:r>
                      <a:rPr lang="en-US" altLang="zh-CN" sz="2400" b="0" i="1" kern="10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altLang="zh-CN" sz="2400" b="0" i="1" kern="10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altLang="zh-CN" sz="2400" b="0" i="1" kern="10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zh-CN" altLang="en-US" sz="2400" b="0" i="1" kern="10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zh-CN" sz="2400" b="0" i="1" kern="10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sz="2400" b="0" i="0" kern="10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2400" b="0" i="0" kern="10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altLang="zh-CN" sz="2400" b="0" i="0" kern="10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zh-CN" sz="2400" b="0" i="0" kern="10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altLang="zh-CN" sz="2400" b="0" i="0" kern="10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f>
                      <m:fPr>
                        <m:ctrlPr>
                          <a:rPr lang="en-US" altLang="zh-CN" sz="2400" b="0" i="1" kern="10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zh-CN" altLang="en-US" sz="2400" b="0" i="1" kern="10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zh-CN" sz="2400" b="0" i="1" kern="10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sz="2400" b="0" i="1" kern="10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zh-CN" sz="2400" kern="100" dirty="0">
                  <a:effectLst/>
                  <a:latin typeface="Times New Roman" panose="02020603050405020304" pitchFamily="18" charset="0"/>
                  <a:ea typeface="楷体_GB231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tabLst>
                    <a:tab pos="5715000" algn="l"/>
                  </a:tabLst>
                </a:pPr>
                <a:r>
                  <a:rPr lang="en-US" altLang="zh-CN" sz="2400" kern="100" dirty="0">
                    <a:effectLst/>
                    <a:latin typeface="Times New Roman" panose="02020603050405020304" pitchFamily="18" charset="0"/>
                    <a:ea typeface="楷体_GB2312"/>
                    <a:cs typeface="Courier New" panose="02070309020205020404" pitchFamily="49" charset="0"/>
                  </a:rPr>
                  <a:t>    sin </a:t>
                </a:r>
                <a:r>
                  <a:rPr lang="en-US" altLang="zh-CN" sz="2400" i="1" kern="100" dirty="0">
                    <a:effectLst/>
                    <a:latin typeface="Times New Roman" panose="02020603050405020304" pitchFamily="18" charset="0"/>
                    <a:ea typeface="楷体_GB2312"/>
                    <a:cs typeface="Courier New" panose="02070309020205020404" pitchFamily="49" charset="0"/>
                  </a:rPr>
                  <a:t>A</a:t>
                </a:r>
                <a:r>
                  <a:rPr lang="zh-CN" altLang="zh-CN" sz="2400" kern="100" dirty="0">
                    <a:effectLst/>
                    <a:latin typeface="Times New Roman" panose="02020603050405020304" pitchFamily="18" charset="0"/>
                    <a:ea typeface="楷体_GB2312"/>
                    <a:cs typeface="Times New Roman" panose="02020603050405020304" pitchFamily="18" charset="0"/>
                  </a:rPr>
                  <a:t>＞</a:t>
                </a:r>
                <a:r>
                  <a:rPr lang="en-US" altLang="zh-CN" sz="2400" kern="100" dirty="0">
                    <a:effectLst/>
                    <a:latin typeface="Times New Roman" panose="02020603050405020304" pitchFamily="18" charset="0"/>
                    <a:ea typeface="楷体_GB2312"/>
                    <a:cs typeface="Courier New" panose="02070309020205020404" pitchFamily="49" charset="0"/>
                  </a:rPr>
                  <a:t>cos </a:t>
                </a:r>
                <a:r>
                  <a:rPr lang="en-US" altLang="zh-CN" sz="2400" i="1" kern="100" dirty="0">
                    <a:effectLst/>
                    <a:latin typeface="Times New Roman" panose="02020603050405020304" pitchFamily="18" charset="0"/>
                    <a:ea typeface="楷体_GB2312"/>
                    <a:cs typeface="Courier New" panose="02070309020205020404" pitchFamily="49" charset="0"/>
                  </a:rPr>
                  <a:t>B</a:t>
                </a:r>
                <a:r>
                  <a:rPr lang="zh-CN" altLang="zh-CN" sz="2400" kern="100" dirty="0">
                    <a:effectLst/>
                    <a:latin typeface="Times New Roman" panose="02020603050405020304" pitchFamily="18" charset="0"/>
                    <a:ea typeface="楷体_GB231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400" kern="100" dirty="0">
                    <a:effectLst/>
                    <a:latin typeface="Times New Roman" panose="02020603050405020304" pitchFamily="18" charset="0"/>
                    <a:ea typeface="楷体_GB2312"/>
                    <a:cs typeface="Courier New" panose="02070309020205020404" pitchFamily="49" charset="0"/>
                  </a:rPr>
                  <a:t>sin </a:t>
                </a:r>
                <a:r>
                  <a:rPr lang="en-US" altLang="zh-CN" sz="2400" i="1" kern="100" dirty="0">
                    <a:effectLst/>
                    <a:latin typeface="Times New Roman" panose="02020603050405020304" pitchFamily="18" charset="0"/>
                    <a:ea typeface="楷体_GB2312"/>
                    <a:cs typeface="Courier New" panose="02070309020205020404" pitchFamily="49" charset="0"/>
                  </a:rPr>
                  <a:t>B</a:t>
                </a:r>
                <a:r>
                  <a:rPr lang="zh-CN" altLang="zh-CN" sz="2400" kern="100" dirty="0">
                    <a:effectLst/>
                    <a:latin typeface="Times New Roman" panose="02020603050405020304" pitchFamily="18" charset="0"/>
                    <a:ea typeface="楷体_GB2312"/>
                    <a:cs typeface="Times New Roman" panose="02020603050405020304" pitchFamily="18" charset="0"/>
                  </a:rPr>
                  <a:t>＞</a:t>
                </a:r>
                <a:r>
                  <a:rPr lang="en-US" altLang="zh-CN" sz="2400" kern="100" dirty="0">
                    <a:effectLst/>
                    <a:latin typeface="Times New Roman" panose="02020603050405020304" pitchFamily="18" charset="0"/>
                    <a:ea typeface="楷体_GB2312"/>
                    <a:cs typeface="Courier New" panose="02070309020205020404" pitchFamily="49" charset="0"/>
                  </a:rPr>
                  <a:t>cos </a:t>
                </a:r>
                <a:r>
                  <a:rPr lang="en-US" altLang="zh-CN" sz="2400" i="1" kern="100" dirty="0">
                    <a:effectLst/>
                    <a:latin typeface="Times New Roman" panose="02020603050405020304" pitchFamily="18" charset="0"/>
                    <a:ea typeface="楷体_GB2312"/>
                    <a:cs typeface="Courier New" panose="02070309020205020404" pitchFamily="49" charset="0"/>
                  </a:rPr>
                  <a:t>C</a:t>
                </a:r>
                <a:r>
                  <a:rPr lang="zh-CN" altLang="zh-CN" sz="2400" kern="100" dirty="0">
                    <a:effectLst/>
                    <a:latin typeface="Times New Roman" panose="02020603050405020304" pitchFamily="18" charset="0"/>
                    <a:ea typeface="楷体_GB231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400" kern="100" dirty="0">
                    <a:effectLst/>
                    <a:latin typeface="Times New Roman" panose="02020603050405020304" pitchFamily="18" charset="0"/>
                    <a:ea typeface="楷体_GB2312"/>
                    <a:cs typeface="Courier New" panose="02070309020205020404" pitchFamily="49" charset="0"/>
                  </a:rPr>
                  <a:t>sin </a:t>
                </a:r>
                <a:r>
                  <a:rPr lang="en-US" altLang="zh-CN" sz="2400" i="1" kern="100" dirty="0">
                    <a:effectLst/>
                    <a:latin typeface="Times New Roman" panose="02020603050405020304" pitchFamily="18" charset="0"/>
                    <a:ea typeface="楷体_GB2312"/>
                    <a:cs typeface="Courier New" panose="02070309020205020404" pitchFamily="49" charset="0"/>
                  </a:rPr>
                  <a:t>C</a:t>
                </a:r>
                <a:r>
                  <a:rPr lang="zh-CN" altLang="zh-CN" sz="2400" kern="100" dirty="0">
                    <a:effectLst/>
                    <a:latin typeface="Times New Roman" panose="02020603050405020304" pitchFamily="18" charset="0"/>
                    <a:ea typeface="楷体_GB2312"/>
                    <a:cs typeface="Times New Roman" panose="02020603050405020304" pitchFamily="18" charset="0"/>
                  </a:rPr>
                  <a:t>＞</a:t>
                </a:r>
                <a:r>
                  <a:rPr lang="en-US" altLang="zh-CN" sz="2400" kern="100" dirty="0">
                    <a:effectLst/>
                    <a:latin typeface="Times New Roman" panose="02020603050405020304" pitchFamily="18" charset="0"/>
                    <a:ea typeface="楷体_GB2312"/>
                    <a:cs typeface="Courier New" panose="02070309020205020404" pitchFamily="49" charset="0"/>
                  </a:rPr>
                  <a:t>cos </a:t>
                </a:r>
                <a:r>
                  <a:rPr lang="en-US" altLang="zh-CN" sz="2400" i="1" kern="100" dirty="0">
                    <a:effectLst/>
                    <a:latin typeface="Times New Roman" panose="02020603050405020304" pitchFamily="18" charset="0"/>
                    <a:ea typeface="楷体_GB2312"/>
                    <a:cs typeface="Courier New" panose="02070309020205020404" pitchFamily="49" charset="0"/>
                  </a:rPr>
                  <a:t>A</a:t>
                </a:r>
                <a:r>
                  <a:rPr lang="en-US" altLang="zh-CN" sz="2400" kern="100" dirty="0">
                    <a:effectLst/>
                    <a:latin typeface="Times New Roman" panose="02020603050405020304" pitchFamily="18" charset="0"/>
                    <a:ea typeface="楷体_GB2312"/>
                    <a:cs typeface="Courier New" panose="02070309020205020404" pitchFamily="49" charset="0"/>
                  </a:rPr>
                  <a:t>.</a:t>
                </a:r>
                <a:endParaRPr lang="zh-CN" altLang="zh-CN" sz="2400" kern="100" dirty="0"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Courier New" panose="02070309020205020404" pitchFamily="49" charset="0"/>
                </a:endParaRPr>
              </a:p>
              <a:p>
                <a:pPr>
                  <a:lnSpc>
                    <a:spcPct val="150000"/>
                  </a:lnSpc>
                </a:pPr>
                <a:endParaRPr lang="zh-CN" altLang="zh-CN" sz="2400" kern="100" dirty="0">
                  <a:latin typeface="宋体" panose="02010600030101010101" pitchFamily="2" charset="-122"/>
                  <a:ea typeface="宋体" panose="02010600030101010101" pitchFamily="2" charset="-122"/>
                  <a:cs typeface="Courier New" panose="02070309020205020404" pitchFamily="49" charset="0"/>
                </a:endParaRPr>
              </a:p>
              <a:p>
                <a:pPr algn="just">
                  <a:lnSpc>
                    <a:spcPct val="150000"/>
                  </a:lnSpc>
                  <a:tabLst>
                    <a:tab pos="5715000" algn="l"/>
                  </a:tabLst>
                </a:pP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  (5)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大边对大角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,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大角对大边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,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 </a:t>
                </a:r>
                <a:endParaRPr lang="en-US" altLang="zh-CN" sz="2400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s-ES" altLang="zh-CN" sz="2800" i="1" kern="100" dirty="0">
                    <a:effectLst/>
                    <a:latin typeface="Times New Roman" panose="02020603050405020304" pitchFamily="18" charset="0"/>
                    <a:ea typeface="楷体_GB2312"/>
                    <a:cs typeface="Courier New" panose="02070309020205020404" pitchFamily="49" charset="0"/>
                  </a:rPr>
                  <a:t> </a:t>
                </a:r>
                <a:r>
                  <a:rPr lang="es-ES" altLang="zh-CN" sz="2400" i="1" kern="100" dirty="0">
                    <a:effectLst/>
                    <a:latin typeface="Times New Roman" panose="02020603050405020304" pitchFamily="18" charset="0"/>
                    <a:ea typeface="楷体_GB2312"/>
                    <a:cs typeface="Courier New" panose="02070309020205020404" pitchFamily="49" charset="0"/>
                  </a:rPr>
                  <a:t>A</a:t>
                </a:r>
                <a:r>
                  <a:rPr lang="zh-CN" altLang="zh-CN" sz="2400" kern="100" dirty="0">
                    <a:effectLst/>
                    <a:latin typeface="Times New Roman" panose="02020603050405020304" pitchFamily="18" charset="0"/>
                    <a:ea typeface="楷体_GB2312"/>
                    <a:cs typeface="Times New Roman" panose="02020603050405020304" pitchFamily="18" charset="0"/>
                  </a:rPr>
                  <a:t>＞</a:t>
                </a:r>
                <a:r>
                  <a:rPr lang="es-ES" altLang="zh-CN" sz="2400" i="1" kern="100" dirty="0">
                    <a:effectLst/>
                    <a:latin typeface="Times New Roman" panose="02020603050405020304" pitchFamily="18" charset="0"/>
                    <a:ea typeface="楷体_GB2312"/>
                    <a:cs typeface="Courier New" panose="02070309020205020404" pitchFamily="49" charset="0"/>
                  </a:rPr>
                  <a:t>B</a:t>
                </a:r>
                <a:r>
                  <a:rPr lang="zh-CN" altLang="zh-CN" sz="2400" kern="100" dirty="0">
                    <a:effectLst/>
                    <a:latin typeface="宋体" panose="02010600030101010101" pitchFamily="2" charset="-122"/>
                    <a:ea typeface="MS Mincho" panose="02020609040205080304" pitchFamily="49" charset="-128"/>
                    <a:cs typeface="MS Mincho" panose="02020609040205080304" pitchFamily="49" charset="-128"/>
                  </a:rPr>
                  <a:t>⇔</a:t>
                </a:r>
                <a:r>
                  <a:rPr lang="es-ES" altLang="zh-CN" sz="2400" i="1" kern="100" dirty="0">
                    <a:effectLst/>
                    <a:latin typeface="Times New Roman" panose="02020603050405020304" pitchFamily="18" charset="0"/>
                    <a:ea typeface="楷体_GB2312"/>
                    <a:cs typeface="Courier New" panose="02070309020205020404" pitchFamily="49" charset="0"/>
                  </a:rPr>
                  <a:t>a</a:t>
                </a:r>
                <a:r>
                  <a:rPr lang="zh-CN" altLang="zh-CN" sz="2400" kern="100" dirty="0">
                    <a:effectLst/>
                    <a:latin typeface="Times New Roman" panose="02020603050405020304" pitchFamily="18" charset="0"/>
                    <a:ea typeface="楷体_GB2312"/>
                    <a:cs typeface="Times New Roman" panose="02020603050405020304" pitchFamily="18" charset="0"/>
                  </a:rPr>
                  <a:t>＞</a:t>
                </a:r>
                <a:r>
                  <a:rPr lang="es-ES" altLang="zh-CN" sz="2400" i="1" kern="100" dirty="0">
                    <a:effectLst/>
                    <a:latin typeface="Times New Roman" panose="02020603050405020304" pitchFamily="18" charset="0"/>
                    <a:ea typeface="楷体_GB2312"/>
                    <a:cs typeface="Courier New" panose="02070309020205020404" pitchFamily="49" charset="0"/>
                  </a:rPr>
                  <a:t>b</a:t>
                </a:r>
                <a:r>
                  <a:rPr lang="zh-CN" altLang="zh-CN" sz="2400" kern="100" dirty="0">
                    <a:effectLst/>
                    <a:latin typeface="宋体" panose="02010600030101010101" pitchFamily="2" charset="-122"/>
                    <a:ea typeface="MS Mincho" panose="02020609040205080304" pitchFamily="49" charset="-128"/>
                    <a:cs typeface="MS Mincho" panose="02020609040205080304" pitchFamily="49" charset="-128"/>
                  </a:rPr>
                  <a:t>⇔</a:t>
                </a:r>
                <a:r>
                  <a:rPr lang="es-ES" altLang="zh-CN" sz="2400" kern="100" dirty="0">
                    <a:effectLst/>
                    <a:latin typeface="Times New Roman" panose="02020603050405020304" pitchFamily="18" charset="0"/>
                    <a:ea typeface="楷体_GB2312"/>
                    <a:cs typeface="Courier New" panose="02070309020205020404" pitchFamily="49" charset="0"/>
                  </a:rPr>
                  <a:t>sin </a:t>
                </a:r>
                <a:r>
                  <a:rPr lang="es-ES" altLang="zh-CN" sz="2400" i="1" kern="100" dirty="0">
                    <a:effectLst/>
                    <a:latin typeface="Times New Roman" panose="02020603050405020304" pitchFamily="18" charset="0"/>
                    <a:ea typeface="楷体_GB2312"/>
                    <a:cs typeface="Courier New" panose="02070309020205020404" pitchFamily="49" charset="0"/>
                  </a:rPr>
                  <a:t>A</a:t>
                </a:r>
                <a:r>
                  <a:rPr lang="zh-CN" altLang="zh-CN" sz="2400" kern="100" dirty="0">
                    <a:effectLst/>
                    <a:latin typeface="Times New Roman" panose="02020603050405020304" pitchFamily="18" charset="0"/>
                    <a:ea typeface="楷体_GB2312"/>
                    <a:cs typeface="Times New Roman" panose="02020603050405020304" pitchFamily="18" charset="0"/>
                  </a:rPr>
                  <a:t>＞</a:t>
                </a:r>
                <a:r>
                  <a:rPr lang="es-ES" altLang="zh-CN" sz="2400" kern="100" dirty="0">
                    <a:effectLst/>
                    <a:latin typeface="Times New Roman" panose="02020603050405020304" pitchFamily="18" charset="0"/>
                    <a:ea typeface="楷体_GB2312"/>
                    <a:cs typeface="Courier New" panose="02070309020205020404" pitchFamily="49" charset="0"/>
                  </a:rPr>
                  <a:t>sin </a:t>
                </a:r>
                <a:r>
                  <a:rPr lang="es-ES" altLang="zh-CN" sz="2400" i="1" kern="100" dirty="0">
                    <a:effectLst/>
                    <a:latin typeface="Times New Roman" panose="02020603050405020304" pitchFamily="18" charset="0"/>
                    <a:ea typeface="楷体_GB2312"/>
                    <a:cs typeface="Courier New" panose="02070309020205020404" pitchFamily="49" charset="0"/>
                  </a:rPr>
                  <a:t>B</a:t>
                </a:r>
                <a:r>
                  <a:rPr lang="zh-CN" altLang="zh-CN" sz="2400" kern="100" dirty="0">
                    <a:effectLst/>
                    <a:latin typeface="宋体" panose="02010600030101010101" pitchFamily="2" charset="-122"/>
                    <a:ea typeface="MS Mincho" panose="02020609040205080304" pitchFamily="49" charset="-128"/>
                    <a:cs typeface="MS Mincho" panose="02020609040205080304" pitchFamily="49" charset="-128"/>
                  </a:rPr>
                  <a:t>⇔</a:t>
                </a:r>
                <a:r>
                  <a:rPr lang="es-ES" altLang="zh-CN" sz="2400" kern="100" dirty="0">
                    <a:effectLst/>
                    <a:latin typeface="Times New Roman" panose="02020603050405020304" pitchFamily="18" charset="0"/>
                    <a:ea typeface="楷体_GB2312"/>
                    <a:cs typeface="Courier New" panose="02070309020205020404" pitchFamily="49" charset="0"/>
                  </a:rPr>
                  <a:t>cos </a:t>
                </a:r>
                <a:r>
                  <a:rPr lang="es-ES" altLang="zh-CN" sz="2400" i="1" kern="100" dirty="0">
                    <a:effectLst/>
                    <a:latin typeface="Times New Roman" panose="02020603050405020304" pitchFamily="18" charset="0"/>
                    <a:ea typeface="楷体_GB2312"/>
                    <a:cs typeface="Courier New" panose="02070309020205020404" pitchFamily="49" charset="0"/>
                  </a:rPr>
                  <a:t>A</a:t>
                </a:r>
                <a:r>
                  <a:rPr lang="zh-CN" altLang="zh-CN" sz="2400" kern="100" dirty="0">
                    <a:effectLst/>
                    <a:latin typeface="Times New Roman" panose="02020603050405020304" pitchFamily="18" charset="0"/>
                    <a:ea typeface="楷体_GB2312"/>
                    <a:cs typeface="Times New Roman" panose="02020603050405020304" pitchFamily="18" charset="0"/>
                  </a:rPr>
                  <a:t>＜</a:t>
                </a:r>
                <a:r>
                  <a:rPr lang="es-ES" altLang="zh-CN" sz="2400" kern="100" dirty="0">
                    <a:effectLst/>
                    <a:latin typeface="Times New Roman" panose="02020603050405020304" pitchFamily="18" charset="0"/>
                    <a:ea typeface="楷体_GB2312"/>
                    <a:cs typeface="Courier New" panose="02070309020205020404" pitchFamily="49" charset="0"/>
                  </a:rPr>
                  <a:t>cos </a:t>
                </a:r>
                <a:r>
                  <a:rPr lang="es-ES" altLang="zh-CN" sz="2400" i="1" kern="100" dirty="0">
                    <a:effectLst/>
                    <a:latin typeface="Times New Roman" panose="02020603050405020304" pitchFamily="18" charset="0"/>
                    <a:ea typeface="楷体_GB2312"/>
                    <a:cs typeface="Courier New" panose="02070309020205020404" pitchFamily="49" charset="0"/>
                  </a:rPr>
                  <a:t>B</a:t>
                </a:r>
                <a:r>
                  <a:rPr lang="es-ES" altLang="zh-CN" sz="2400" kern="100" dirty="0">
                    <a:effectLst/>
                    <a:latin typeface="Times New Roman" panose="02020603050405020304" pitchFamily="18" charset="0"/>
                    <a:ea typeface="楷体_GB2312"/>
                    <a:cs typeface="Courier New" panose="02070309020205020404" pitchFamily="49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s-ES" altLang="zh-CN" sz="2400" kern="100" dirty="0">
                  <a:effectLst/>
                  <a:latin typeface="Times New Roman" panose="02020603050405020304" pitchFamily="18" charset="0"/>
                  <a:ea typeface="楷体_GB2312"/>
                  <a:cs typeface="Courier New" panose="02070309020205020404" pitchFamily="49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  (6)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任意两边之和大于第三边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,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任意两边之差小于第三边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zh-CN" altLang="zh-CN" sz="2400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 (7)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在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△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ABC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中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,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a=</a:t>
                </a:r>
                <a:r>
                  <a:rPr lang="en-US" altLang="zh-CN" sz="2400" i="1" dirty="0" err="1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b</a:t>
                </a:r>
                <a:r>
                  <a:rPr lang="en-US" altLang="zh-CN" sz="2400" dirty="0" err="1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cos</a:t>
                </a:r>
                <a:r>
                  <a:rPr lang="en-US" altLang="zh-CN" sz="2400" i="1" dirty="0" err="1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C+c</a:t>
                </a:r>
                <a:r>
                  <a:rPr lang="en-US" altLang="zh-CN" sz="2400" dirty="0" err="1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cos</a:t>
                </a:r>
                <a:r>
                  <a:rPr lang="en-US" altLang="zh-CN" sz="2400" i="1" dirty="0" err="1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B</a:t>
                </a:r>
                <a:r>
                  <a:rPr lang="en-US" altLang="zh-CN" sz="2400" dirty="0" err="1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;</a:t>
                </a:r>
                <a:r>
                  <a:rPr lang="en-US" altLang="zh-CN" sz="2400" i="1" dirty="0" err="1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b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=</a:t>
                </a:r>
                <a:r>
                  <a:rPr lang="en-US" altLang="zh-CN" sz="2400" i="1" dirty="0" err="1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a</a:t>
                </a:r>
                <a:r>
                  <a:rPr lang="en-US" altLang="zh-CN" sz="2400" dirty="0" err="1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cos</a:t>
                </a:r>
                <a:r>
                  <a:rPr lang="en-US" altLang="zh-CN" sz="2400" i="1" dirty="0" err="1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C+c</a:t>
                </a:r>
                <a:r>
                  <a:rPr lang="en-US" altLang="zh-CN" sz="2400" dirty="0" err="1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cos</a:t>
                </a:r>
                <a:r>
                  <a:rPr lang="en-US" altLang="zh-CN" sz="2400" i="1" dirty="0" err="1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A</a:t>
                </a:r>
                <a:r>
                  <a:rPr lang="en-US" altLang="zh-CN" sz="2400" dirty="0" err="1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;</a:t>
                </a:r>
                <a:r>
                  <a:rPr lang="en-US" altLang="zh-CN" sz="2400" i="1" dirty="0" err="1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c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=</a:t>
                </a:r>
                <a:r>
                  <a:rPr lang="en-US" altLang="zh-CN" sz="2400" i="1" dirty="0" err="1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b</a:t>
                </a:r>
                <a:r>
                  <a:rPr lang="en-US" altLang="zh-CN" sz="2400" dirty="0" err="1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cos</a:t>
                </a:r>
                <a:r>
                  <a:rPr lang="en-US" altLang="zh-CN" sz="2400" i="1" dirty="0" err="1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A+a</a:t>
                </a:r>
                <a:r>
                  <a:rPr lang="en-US" altLang="zh-CN" sz="2400" dirty="0" err="1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cos</a:t>
                </a:r>
                <a:r>
                  <a:rPr lang="en-US" altLang="zh-CN" sz="2400" i="1" dirty="0" err="1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B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.</a:t>
                </a:r>
                <a:endParaRPr lang="zh-CN" altLang="zh-CN" sz="2400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2400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34ADFCE6-A31E-48EC-B502-3A420FFFC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50" y="762000"/>
                <a:ext cx="10620375" cy="5839227"/>
              </a:xfrm>
              <a:prstGeom prst="rect">
                <a:avLst/>
              </a:prstGeom>
              <a:blipFill>
                <a:blip r:embed="rId2"/>
                <a:stretch>
                  <a:fillRect l="-8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7576875"/>
      </p:ext>
    </p:extLst>
  </p:cSld>
  <p:clrMapOvr>
    <a:masterClrMapping/>
  </p:clrMapOvr>
  <p:transition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C8BC85A6-C945-4111-9879-65EED1B6C96F}"/>
                  </a:ext>
                </a:extLst>
              </p:cNvPr>
              <p:cNvSpPr txBox="1"/>
              <p:nvPr/>
            </p:nvSpPr>
            <p:spPr>
              <a:xfrm>
                <a:off x="809625" y="863292"/>
                <a:ext cx="6096000" cy="44491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(9)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.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三角形的面积公式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32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△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ABC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中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,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角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A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,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B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,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C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对应的边为</a:t>
                </a:r>
                <a:r>
                  <a:rPr lang="en-US" altLang="zh-CN" sz="2400" i="1" dirty="0" err="1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a</a:t>
                </a:r>
                <a:r>
                  <a:rPr lang="en-US" altLang="zh-CN" sz="2400" dirty="0" err="1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,</a:t>
                </a:r>
                <a:r>
                  <a:rPr lang="en-US" altLang="zh-CN" sz="2400" i="1" dirty="0" err="1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b</a:t>
                </a:r>
                <a:r>
                  <a:rPr lang="en-US" altLang="zh-CN" sz="2400" dirty="0" err="1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,</a:t>
                </a:r>
                <a:r>
                  <a:rPr lang="en-US" altLang="zh-CN" sz="2400" i="1" dirty="0" err="1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c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.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则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:</a:t>
                </a:r>
                <a:endParaRPr lang="zh-CN" altLang="zh-CN" sz="2400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(1)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S=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b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ah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(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h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表示边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a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上的高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);</a:t>
                </a:r>
                <a:endParaRPr lang="zh-CN" altLang="zh-CN" sz="2400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(2)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S=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b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 i="1" dirty="0" err="1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ab</a:t>
                </a:r>
                <a:r>
                  <a:rPr lang="en-US" altLang="zh-CN" sz="2400" dirty="0" err="1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sin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C=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b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 i="1" dirty="0" err="1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ac</a:t>
                </a:r>
                <a:r>
                  <a:rPr lang="en-US" altLang="zh-CN" sz="2400" dirty="0" err="1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sin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B=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b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 i="1" dirty="0" err="1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bc</a:t>
                </a:r>
                <a:r>
                  <a:rPr lang="en-US" altLang="zh-CN" sz="2400" dirty="0" err="1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sin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A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;</a:t>
                </a:r>
                <a:endParaRPr lang="zh-CN" altLang="zh-CN" sz="2400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(3)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S=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m:rPr>
                            <m:nor/>
                          </m:rPr>
                          <a:rPr lang="en-US" altLang="zh-CN" sz="2400">
                            <a:latin typeface="Times New Roman" panose="02020603050405020304" pitchFamily="18" charset="0"/>
                            <a:ea typeface="微软雅黑" panose="020B0503020204020204" pitchFamily="34" charset="-122"/>
                          </a:rPr>
                          <m:t>(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m:rPr>
                            <m:nor/>
                          </m:rPr>
                          <a:rPr lang="en-US" altLang="zh-CN" sz="2400" i="1">
                            <a:latin typeface="Times New Roman" panose="02020603050405020304" pitchFamily="18" charset="0"/>
                            <a:ea typeface="微软雅黑" panose="020B0503020204020204" pitchFamily="34" charset="-122"/>
                          </a:rPr>
                          <m:t>−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m:rPr>
                            <m:nor/>
                          </m:rPr>
                          <a:rPr lang="en-US" altLang="zh-CN" sz="2400">
                            <a:latin typeface="Times New Roman" panose="02020603050405020304" pitchFamily="18" charset="0"/>
                            <a:ea typeface="微软雅黑" panose="020B0503020204020204" pitchFamily="34" charset="-122"/>
                          </a:rPr>
                          <m:t>)(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m:rPr>
                            <m:nor/>
                          </m:rPr>
                          <a:rPr lang="en-US" altLang="zh-CN" sz="2400" i="1">
                            <a:latin typeface="Times New Roman" panose="02020603050405020304" pitchFamily="18" charset="0"/>
                            <a:ea typeface="微软雅黑" panose="020B0503020204020204" pitchFamily="34" charset="-122"/>
                          </a:rPr>
                          <m:t>−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m:rPr>
                            <m:nor/>
                          </m:rPr>
                          <a:rPr lang="en-US" altLang="zh-CN" sz="2400">
                            <a:latin typeface="Times New Roman" panose="02020603050405020304" pitchFamily="18" charset="0"/>
                            <a:ea typeface="微软雅黑" panose="020B0503020204020204" pitchFamily="34" charset="-122"/>
                          </a:rPr>
                          <m:t>)(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m:rPr>
                            <m:nor/>
                          </m:rPr>
                          <a:rPr lang="en-US" altLang="zh-CN" sz="2400" i="1">
                            <a:latin typeface="Times New Roman" panose="02020603050405020304" pitchFamily="18" charset="0"/>
                            <a:ea typeface="微软雅黑" panose="020B0503020204020204" pitchFamily="34" charset="-122"/>
                          </a:rPr>
                          <m:t>−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m:rPr>
                            <m:nor/>
                          </m:rPr>
                          <a:rPr lang="en-US" altLang="zh-CN" sz="2400">
                            <a:latin typeface="Times New Roman" panose="02020603050405020304" pitchFamily="18" charset="0"/>
                            <a:ea typeface="微软雅黑" panose="020B0503020204020204" pitchFamily="34" charset="-122"/>
                          </a:rPr>
                          <m:t>)</m:t>
                        </m:r>
                      </m:e>
                    </m:rad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(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p=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b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(</a:t>
                </a:r>
                <a:r>
                  <a:rPr lang="en-US" altLang="zh-CN" sz="2400" i="1" dirty="0" err="1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a+b+c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));</a:t>
                </a:r>
                <a:endParaRPr lang="zh-CN" altLang="zh-CN" sz="2400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(4)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S=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b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r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(</a:t>
                </a:r>
                <a:r>
                  <a:rPr lang="en-US" altLang="zh-CN" sz="2400" i="1" dirty="0" err="1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a+b+c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)(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r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表示三角形内切圆半径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)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.</a:t>
                </a:r>
                <a:endParaRPr lang="zh-CN" altLang="zh-CN" sz="2400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C8BC85A6-C945-4111-9879-65EED1B6C9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625" y="863292"/>
                <a:ext cx="6096000" cy="4449167"/>
              </a:xfrm>
              <a:prstGeom prst="rect">
                <a:avLst/>
              </a:prstGeom>
              <a:blipFill>
                <a:blip r:embed="rId2"/>
                <a:stretch>
                  <a:fillRect l="-2600" b="-5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76C4CDBB-0A12-4089-AE33-A3EC84BDDAB6}"/>
              </a:ext>
            </a:extLst>
          </p:cNvPr>
          <p:cNvSpPr txBox="1"/>
          <p:nvPr/>
        </p:nvSpPr>
        <p:spPr>
          <a:xfrm>
            <a:off x="5619749" y="2256878"/>
            <a:ext cx="7915275" cy="1134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注意题目中的隐含条件，</a:t>
            </a:r>
            <a:endParaRPr lang="en-US" altLang="zh-CN" sz="2400" b="1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楷体_GB231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如</a:t>
            </a:r>
            <a:r>
              <a:rPr lang="en-US" altLang="zh-CN" sz="2400" b="1" i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楷体_GB2312"/>
              </a:rPr>
              <a:t>A</a:t>
            </a:r>
            <a:r>
              <a:rPr lang="zh-CN" altLang="zh-CN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＋</a:t>
            </a:r>
            <a:r>
              <a:rPr lang="en-US" altLang="zh-CN" sz="2400" b="1" i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楷体_GB2312"/>
              </a:rPr>
              <a:t>B</a:t>
            </a:r>
            <a:r>
              <a:rPr lang="zh-CN" altLang="zh-CN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＋</a:t>
            </a:r>
            <a:r>
              <a:rPr lang="en-US" altLang="zh-CN" sz="2400" b="1" i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楷体_GB2312"/>
              </a:rPr>
              <a:t>C</a:t>
            </a:r>
            <a:r>
              <a:rPr lang="zh-CN" altLang="zh-CN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＝</a:t>
            </a:r>
            <a:r>
              <a:rPr lang="en-US" altLang="zh-CN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楷体_GB2312"/>
              </a:rPr>
              <a:t>π</a:t>
            </a:r>
            <a:r>
              <a:rPr lang="zh-CN" altLang="zh-CN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，</a:t>
            </a:r>
            <a:r>
              <a:rPr lang="en-US" altLang="zh-CN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楷体_GB2312"/>
              </a:rPr>
              <a:t>0</a:t>
            </a:r>
            <a:r>
              <a:rPr lang="zh-CN" altLang="zh-CN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＜</a:t>
            </a:r>
            <a:r>
              <a:rPr lang="en-US" altLang="zh-CN" sz="2400" b="1" i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楷体_GB2312"/>
              </a:rPr>
              <a:t>A</a:t>
            </a:r>
            <a:r>
              <a:rPr lang="zh-CN" altLang="zh-CN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＜</a:t>
            </a:r>
            <a:r>
              <a:rPr lang="en-US" altLang="zh-CN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楷体_GB2312"/>
              </a:rPr>
              <a:t>π</a:t>
            </a:r>
            <a:r>
              <a:rPr lang="zh-CN" altLang="zh-CN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，</a:t>
            </a:r>
            <a:r>
              <a:rPr lang="en-US" altLang="zh-CN" sz="2400" b="1" i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楷体_GB2312"/>
              </a:rPr>
              <a:t>b</a:t>
            </a:r>
            <a:r>
              <a:rPr lang="zh-CN" altLang="zh-CN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－</a:t>
            </a:r>
            <a:r>
              <a:rPr lang="en-US" altLang="zh-CN" sz="2400" b="1" i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楷体_GB2312"/>
              </a:rPr>
              <a:t>c</a:t>
            </a:r>
            <a:r>
              <a:rPr lang="zh-CN" altLang="zh-CN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＜</a:t>
            </a:r>
            <a:r>
              <a:rPr lang="en-US" altLang="zh-CN" sz="2400" b="1" i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楷体_GB2312"/>
              </a:rPr>
              <a:t>a</a:t>
            </a:r>
            <a:r>
              <a:rPr lang="zh-CN" altLang="zh-CN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＜</a:t>
            </a:r>
            <a:r>
              <a:rPr lang="en-US" altLang="zh-CN" sz="2400" b="1" i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楷体_GB2312"/>
              </a:rPr>
              <a:t>b</a:t>
            </a:r>
            <a:r>
              <a:rPr lang="zh-CN" altLang="zh-CN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＋</a:t>
            </a:r>
            <a:r>
              <a:rPr lang="en-US" altLang="zh-CN" sz="2400" b="1" i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楷体_GB2312"/>
              </a:rPr>
              <a:t>c</a:t>
            </a:r>
            <a:r>
              <a:rPr lang="zh-CN" altLang="zh-CN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等．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038654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6F55D1A3-D94C-11E1-34DE-746DCE20B092}"/>
                  </a:ext>
                </a:extLst>
              </p:cNvPr>
              <p:cNvSpPr/>
              <p:nvPr/>
            </p:nvSpPr>
            <p:spPr>
              <a:xfrm>
                <a:off x="301291" y="981434"/>
                <a:ext cx="11589417" cy="18579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(2)(2024·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全国甲卷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内角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所对的边分别为</a:t>
                </a:r>
                <a:r>
                  <a:rPr lang="en-US" altLang="zh-CN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+sin</a:t>
                </a:r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zh-CN" altLang="zh-CN" sz="2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39</m:t>
                            </m:r>
                          </m:e>
                        </m:rad>
                      </m:num>
                      <m:den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39</m:t>
                            </m:r>
                          </m:e>
                        </m:rad>
                      </m:num>
                      <m:den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e>
                        </m:rad>
                      </m:num>
                      <m:den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D.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zh-CN" altLang="zh-CN" sz="2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13</m:t>
                            </m:r>
                          </m:e>
                        </m:rad>
                      </m:num>
                      <m:den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den>
                    </m:f>
                  </m:oMath>
                </a14:m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6F55D1A3-D94C-11E1-34DE-746DCE20B0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291" y="981434"/>
                <a:ext cx="11589417" cy="1857945"/>
              </a:xfrm>
              <a:prstGeom prst="rect">
                <a:avLst/>
              </a:prstGeom>
              <a:blipFill>
                <a:blip r:embed="rId2"/>
                <a:stretch>
                  <a:fillRect l="-946" r="-263" b="-16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5657005"/>
      </p:ext>
    </p:extLst>
  </p:cSld>
  <p:clrMapOvr>
    <a:masterClrMapping/>
  </p:clrMapOvr>
  <p:transition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46C5FB38-18F8-6F12-AD55-C7CA5FC5E77F}"/>
                  </a:ext>
                </a:extLst>
              </p:cNvPr>
              <p:cNvSpPr/>
              <p:nvPr/>
            </p:nvSpPr>
            <p:spPr>
              <a:xfrm>
                <a:off x="301291" y="1068483"/>
                <a:ext cx="11589417" cy="28929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dirty="0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(1)(2024·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南京调研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内角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的对边分别为</a:t>
                </a:r>
                <a:r>
                  <a:rPr lang="en-US" altLang="zh-CN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115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46C5FB38-18F8-6F12-AD55-C7CA5FC5E7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291" y="1068483"/>
                <a:ext cx="11589417" cy="2892908"/>
              </a:xfrm>
              <a:prstGeom prst="rect">
                <a:avLst/>
              </a:prstGeom>
              <a:blipFill>
                <a:blip r:embed="rId2"/>
                <a:stretch>
                  <a:fillRect l="-9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6285108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自定义 1906">
      <a:dk1>
        <a:sysClr val="windowText" lastClr="000000"/>
      </a:dk1>
      <a:lt1>
        <a:sysClr val="window" lastClr="FFFFFF"/>
      </a:lt1>
      <a:dk2>
        <a:srgbClr val="25476D"/>
      </a:dk2>
      <a:lt2>
        <a:srgbClr val="5087C4"/>
      </a:lt2>
      <a:accent1>
        <a:srgbClr val="5087C4"/>
      </a:accent1>
      <a:accent2>
        <a:srgbClr val="25476D"/>
      </a:accent2>
      <a:accent3>
        <a:srgbClr val="5087C4"/>
      </a:accent3>
      <a:accent4>
        <a:srgbClr val="25476D"/>
      </a:accent4>
      <a:accent5>
        <a:srgbClr val="5087C4"/>
      </a:accent5>
      <a:accent6>
        <a:srgbClr val="25476D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1978</TotalTime>
  <Words>1241</Words>
  <Application>Microsoft Office PowerPoint</Application>
  <PresentationFormat>宽屏</PresentationFormat>
  <Paragraphs>135</Paragraphs>
  <Slides>37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37</vt:i4>
      </vt:variant>
    </vt:vector>
  </HeadingPairs>
  <TitlesOfParts>
    <vt:vector size="54" baseType="lpstr">
      <vt:lpstr>IPAPANNEW</vt:lpstr>
      <vt:lpstr>MS Mincho</vt:lpstr>
      <vt:lpstr>方正书宋_GBK</vt:lpstr>
      <vt:lpstr>仿宋_GB2312</vt:lpstr>
      <vt:lpstr>黑体</vt:lpstr>
      <vt:lpstr>楷体_GB2312</vt:lpstr>
      <vt:lpstr>宋体</vt:lpstr>
      <vt:lpstr>微软雅黑</vt:lpstr>
      <vt:lpstr>Arial</vt:lpstr>
      <vt:lpstr>Arial Black</vt:lpstr>
      <vt:lpstr>Calibri</vt:lpstr>
      <vt:lpstr>Cambria Math</vt:lpstr>
      <vt:lpstr>Courier New</vt:lpstr>
      <vt:lpstr>Times New Roman</vt:lpstr>
      <vt:lpstr>Office 主题</vt:lpstr>
      <vt:lpstr>Document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MICHAEL</dc:creator>
  <cp:lastModifiedBy>³He</cp:lastModifiedBy>
  <cp:revision>215</cp:revision>
  <cp:lastPrinted>2025-10-16T02:50:15Z</cp:lastPrinted>
  <dcterms:created xsi:type="dcterms:W3CDTF">2015-05-05T08:02:00Z</dcterms:created>
  <dcterms:modified xsi:type="dcterms:W3CDTF">2025-10-20T02:27:45Z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