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4" r:id="rId2"/>
    <p:sldId id="271" r:id="rId3"/>
    <p:sldId id="278" r:id="rId4"/>
    <p:sldId id="277" r:id="rId5"/>
    <p:sldId id="276" r:id="rId6"/>
    <p:sldId id="281" r:id="rId7"/>
    <p:sldId id="275" r:id="rId8"/>
    <p:sldId id="321" r:id="rId9"/>
    <p:sldId id="322" r:id="rId10"/>
    <p:sldId id="315" r:id="rId11"/>
    <p:sldId id="317" r:id="rId12"/>
    <p:sldId id="285" r:id="rId13"/>
    <p:sldId id="288" r:id="rId14"/>
    <p:sldId id="290" r:id="rId15"/>
    <p:sldId id="318" r:id="rId16"/>
    <p:sldId id="325" r:id="rId17"/>
    <p:sldId id="323" r:id="rId18"/>
    <p:sldId id="326" r:id="rId19"/>
    <p:sldId id="324" r:id="rId20"/>
    <p:sldId id="327" r:id="rId21"/>
    <p:sldId id="294" r:id="rId22"/>
    <p:sldId id="299" r:id="rId23"/>
    <p:sldId id="319" r:id="rId24"/>
    <p:sldId id="295" r:id="rId25"/>
    <p:sldId id="312" r:id="rId26"/>
    <p:sldId id="313" r:id="rId27"/>
    <p:sldId id="300" r:id="rId28"/>
    <p:sldId id="302" r:id="rId29"/>
    <p:sldId id="303" r:id="rId30"/>
    <p:sldId id="304" r:id="rId31"/>
    <p:sldId id="305" r:id="rId32"/>
    <p:sldId id="307" r:id="rId33"/>
    <p:sldId id="329" r:id="rId34"/>
    <p:sldId id="331" r:id="rId35"/>
    <p:sldId id="328" r:id="rId36"/>
    <p:sldId id="330" r:id="rId37"/>
    <p:sldId id="259" r:id="rId38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2T02:44:55.7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3174 5760 0,'0'0'0,"0"0"16,0 0-16,0 0 0,0 0 0,23 4 15,-23-4-15,0 0 0,29-1 16,-29 1-16,26 0 0,-9 1 16,1-1-16,1 0 0,0 0 15,0 0-15,4 2 0,-1-1 16,3 0-16,6-1 0,-1-1 15,2 0-15,4-1 0,0 1 16,-2 1-16,11-2 0,1 1 16,-1 0-16,0-1 0,0 2 15,1-1-15,6-1 0,0 1 0,-1-3 16,2 1-16,-2 2 0,1 0 16,10-2-16,0-1 0,-4 0 15,-5-1-15,4 2 0,0 1 16,1-1-16,-2-1 0,8 2 15,-1-1-15,-3 1 0,0-1 16,1 1-16,0 1 0,-2-3 16,-3 0-16,29 0 0,-5 4 15,-6-4-15,-4 1 0,-1 0 16,1 1-16,-7 0 0,-2 0 0,2-2 16,3 1-16,-2 1 0,1 4 15,2-7-15,1-2 0,-2 3 16,-1 2-16,-2 2 0,-3 2 15,3-5-15,1-3 0,3 4 16,3 1-16,-4-2 0,-1 1 0,1 1 16,4-1-16,-4 1 15,-2-1-15,-3-4 0,2-1 16,2 1-16,-2 3 0,8 3 0,4 5 16,-3-8-16,-2-3 0,-1 1 15,0 0-15,-1 3 0,0 3 16,2-2-16,-2 0 0,-2-1 15,-1-2-15,1 2 0,4 1 16,2-1-16,-1 2 0,4-1 16,-1 0-16,-1-2 0,-3 1 15,2 0-15,2-1 0,-6 2 16,-3 1-16,0-2 0,0-1 0,2 4 16,0 1-16,1 1 0,-2 0 15,-1-3-15,0-3 0,3 6 16,1 1-16,-6-4 0,-5-3 0,3 2 15,2 1-15,1 1 16,1 1-16,0-1 0,0 2 16,-8-5-16,-5 0 0,1 3 15,2 4-15,2-5 0,2 0 0,-4-5 16,-2-2-16,-2 5 0,-4 3 16,2-1-16,0 0 0,-4 0 15,-3-1-15,1 1 0,1 1 16,-5-1-16,-3-2 0,2 1 15,0 0-15,-2 0 0,-3 1 16,-1-1-16,-1-2 0,1 5 0,1 2 16,-17-4-16,1-2 15,-2-2-15,1 0 0,-1 2 16,0 2-16,-2-1 0,-2 0 0,0 1 16,0-1-16,-4 1 0,0-2 15,-1 2-15,-2 2 0,-1-4 16,-1 1-16,1 1 0,-1-1 15,0 1-15,0-1 0,-2 1 16,1 2-16,-1-2 0,0 5 0,0-3 16,0 0-16,-1 1 0,-2 0 15,1-1-15,0 0 0,-1 0 16</inkml:trace>
  <inkml:trace contextRef="#ctx0" brushRef="#br0" timeOffset="4514.4195">9879 3132 0,'0'0'0,"-11"-2"16,-2 1-16,-5-1 0,-1 0 0,-6 1 15,-1 1-15,-5 0 0,-3-1 0,-2 1 16,1 1-16,-8 0 0,0 0 16,0 2-16,1-1 0,-1 2 15,0 0-15,-3 3 0,-3 1 16,-5 3-16,3 2 0,-3 3 15,-3 0-15,2 1 0,0 0 16,2 2-16,2 2 0,-8 2 16,-1-1-16,3 1 0,1 2 15,5-2-15,4 1 0,-2 1 16,-2 2-16,-17 14 0,9-5 0,0 2 16,2-1-16,6 0 0,5-1 15,2 1-15,1-1 0,6 0 16,6 1-16,-3 4 0,-1 4 15,2-1-15,2-2 0,0 1 16,1 0-16,2 0 0,1-1 16,4 6-16,3 2 0,2-2 15,1-4-15,3 1 0,0 1 16,6-3-16,2-3 0,-1 0 16,0 0-16,0 0 0,3 0 0,2 2 15,-1 1-15,8-3 0,2-1 16,2 0-16,0 0 0,2-2 15,0 2-15,-3-14 0,1 4 16,0-2-16,-1 1 0,7 1 16,3 1-16,4-1 0,4 0 0,-1-1 15,-1 1-15,4-1 0,1 0 16,3-1-16,2-1 16,0-2-16,-1-1 0,5 3 15,2 1-15,-2-2 0,-1-4 0,2 2 16,4 3-16,-1-3 0,-1-2 15,2 0-15,2-2 0,1-4 16,1 0-16,3-1 0,1 2 16,0-4-16,0-1 0,1 3 15,0 0-15,3 0 0,-2-1 0,20 4 16,0 0-16,-8-6 0,-6-4 16,-2-3-16,0-4 0,-1 2 15,1 2-15,2 0 0,-1-2 16,-4-2-16,-1-2 0,3 0 15,3 0-15,-1 1 0,3 0 16,-3-2-16,-1-2 0,-1-4 16,-3-6-16,4 0 0,2 1 15,-1 2-15,-3 1 0,-3 1 16,-3-1-16,1-2 0,-1-3 0,-1 0 16,-1-1-16,2-3 0,0-5 15,0 0-15,-1-1 0,-1 5 16,-2 0-16,3-3 0,5-4 15,-7 2-15,-6 3 0,6-5 16,2-2-16,-6 1 0,-3 1 16,-2-2-16,2 0 0,-5-2 15,-2 0-15,-1 2 0,-2 2 16,3-1-16,3-1 0,-7-4 16,-4-1-16,0 1 0,-2 4 0,2 0 15,2 0-15,-5-3 0,-3 0 16,-5 1-16,-2 0 0,-4 12 15,2-5-15,-2 0 0,1-3 16,0-1-16,1-1 0,-1-4 16,2 1-16,-3 0 0,-2 0 15,-3 0-15,-4-1 0,2 0 0,2 2 16,-4 2-16,-1-1 16,-2 2-16,-3 0 0,0-2 0,1 0 15,-2-1-15,-1-2 0,0 2 16,1 0-16,-1 1 0,0 1 15,-1 0-15,-1 1 0,0-1 16,-1 1-16,-4-3 0,-2-1 16,2 4-16,1 1 0,0-1 15,-2 0-15,-2 1 0,0 0 0,-4-1 16,-2 0-16,2 1 0,0 2 16,-2-1-16,-2 1 0,-1 2 15,-2 0-15,1 0 0,1-1 16,-3 1-16,-2 1 0,0 2 15,1 2-15,-4 2 0,-1 1 16,-1-3-16,2-6 0,-3 4 16,-2 1-16,0 2 0,0 1 15,-3 1-15,-1 1 0,-8-1 16,1 4-16,1 1 0,3 0 16,-3 1-16,-2 0 0,3 1 15,3-1-15,-2 5 0,-1 0 16,-3 3-16,-2 0 0,-4 3 15,-1 0-15,-5 3 0,4-1 0,-25 7 16,1 3-16,5 2 0,4 1 16,-2 0-16,-2 3 0,26-6 15,18-5-15,10-1 0</inkml:trace>
  <inkml:trace contextRef="#ctx0" brushRef="#br0" timeOffset="7201.7944">12178 4145 0,'0'0'0,"0"0"15,0 0-15,0 0 16,0 0-16,0 0 0,0 0 15,0 0-15,0 0 0,33-6 0,-33 6 16,28-2-16,-28 2 0,34-2 16,-15 1-16,1 1 0,0-1 15,1 1-15,2-1 0,-1 1 16,-1 0-16,7 1 0,-1-1 16,-2 1-16,-3 0 0,-3 1 0,-1 0 15,-4 1-15,-1-2 0,-2 0 16</inkml:trace>
  <inkml:trace contextRef="#ctx0" brushRef="#br0" timeOffset="7457.0852">12142 4381 0,'0'0'0,"0"0"0,0 0 16,0 0-16,0 0 0,34-1 15,-34 1-15,39-6 0,-17 3 16,5-1-16,3 2 0,0-1 16,1 1-16,10-1 0,1 1 15,-2 0-15,-4 1 0,1-1 0,-7 1 16,-6 0-16</inkml:trace>
  <inkml:trace contextRef="#ctx0" brushRef="#br0" timeOffset="8986.4919">13199 4395 0,'0'0'0,"0"0"0,0 0 0,0 0 16,0 0-16,0 0 0,0 0 15,0 0-15,0 0 0,0 0 16,0 0-16,0 0 0,0 0 0,24-15 16,-24 15-16,0 0 15,26-3-15,-26 3 0,28-4 16,-12 2-16,2 1 0,1-1 0,1 1 16,1-1-16,1 1 0,2-2 15,2 2-15,9 0 0,-2-3 0,2 3 16,2 0-16,0-2 15,-2-1-15,11 2 0,3 2 16,-2-2-16,0-1 0,8 2 16,-1 2-16,-2 1 0,-2-1 15,2 0-15,1-1 0,-2 1 0,-2 0 16,13 2-16,3-1 16,-8-2-16,-4 0 0,11 3 0,2 3 15,-4 0-15,-2 0 0,3-3 16,2-2-16,-6 1 0,-3 1 15,30 1-15,-2 1 0,-10-1 16,-6-2-16,5-2 0,2-3 16,-9 3-16,-5 2 0,5-1 15,3 2-15,-4-1 0,-3 0 0,5 0 16,5 0-16,-5 3 0,-3 0 16,6 0-16,3-1 0,-8-2 15,-6-2-15,6 2 0,4 0 16,-7 5-16,-3 0 0,0-3 15,0-3-15,-4 1 0,-1 2 0,2 0 16,1 2-16,-3-5 16,-2-2-16,0 4 0,0 5 15,-5-3-15,-3-1 0,-2 0 0,-1-2 16,-3 6-16,-2 3 0,-1-4 16,1-6-16,-10 1 0,-4 2 0,-8-3 15,-4 1-15,-2-1 16</inkml:trace>
  <inkml:trace contextRef="#ctx0" brushRef="#br0" timeOffset="9719.7592">13529 3620 0,'0'0'16,"0"0"-16,0 0 0,0 0 16,0 0-16,27 3 0,-27-3 0,22 1 15,-22-1-15,32-1 0,-11 1 16,0 0-16,1 2 0,1 1 15,2 0-15,0 1 0,-1 0 16,4 3-16,-2 1 0,-3 0 16,-2 0-16,-5 0 0,-2 2 15,-4 2-15,-3 0 0,-4-1 16,-6 1-16,-4-1 0,-6-1 0,-3 2 16,-5-1-16,-2 1 0,-3 0 15,-7 4-15,-1 1 0,1-3 16,1 1-16,0-3 0,0-1 15,4-1-15,1-1 0,6-2 16,4-3-16,2-1 0,4-1 16,2 0-16,3 1 0,0 0 15,2-2-15,4-1 0,0 3 16,5-1-16,4-1 0,7-1 16,3-1-16,3-1 0,3 1 0,1-2 15,4-1-15,5 1 0,-2 1 16,3 1-16,2 1 0,-4 0 15,-2 1-15,-6 0 0,-5 0 16,-4 0-16</inkml:trace>
  <inkml:trace contextRef="#ctx0" brushRef="#br0" timeOffset="10237.5193">14583 3602 0,'0'0'0,"0"0"15,0 0-15,0 0 0,0 0 0,-1-21 16,1 21-16,0 0 0,-9-22 16,9 22-16,-22-11 0,7 6 15,-2 2-15,-2 0 0,-4 1 16,1 1-16,0 1 0,-5 1 15,0 2-15,3 0 0,3 1 16,2 3-16,4 2 0,2-2 16,2-2-16,3 3 0,5 4 15,2-2-15,2 0 0,4 1 16,6 0-16,1 0 0,3 2 0,0 0 16,2 0-16,-2 1 0,-1 0 0,3 4 15,-2-1-15,-2-1 16,-4 1-16,-2 0 0,-4 2 15,-3-2-15,-3-2 0,-5 1 16,-2 0-16,-2-4 0,-3 0 16,-8 0-16,-3 1 0,1-3 15,1 0-15,-2-3 0,0 0 16,2-2-16,2-2 0,3-2 0,3-2 16,5 0-16,4-2 0,0 2 15,2 1-15,0-1 0</inkml:trace>
  <inkml:trace contextRef="#ctx0" brushRef="#br0" timeOffset="11034.2558">14726 3616 0,'0'0'0,"0"0"0,0 0 0,0 0 16,0 0-16,0 0 0,5 20 15,-5-20-15,0 20 0,0-20 16,-5 29-16,1-14 0,0 1 0,-2 2 16,-1 0-16,-1 0 15,-1-1-15,-3 4 0,0 1 16,0-3-16,0-2 0,1-1 0,1-2 16,1 0-16,1-4 0,1-2 15,2 1-15,-1-4 0,2-1 0,0-1 16,-1-2-16,2-1 15,1-1-15,2 1 0,-1-3 16,2 0-16,1-1 0,3-3 16,4-4-16,1 0 0,2-1 0,1 0 15,3-1-15,3-2 16,-2 3-16,2-2 0,0 0 16,-2 1-16,0-1 0,1 4 0,0 2 15,-1 1-15,-2 1 0,-1 1 16,-2-1-16,-1 3 0,0 3 15,-1 3-15,-2-1 0,-1 2 16,-1 0-16,-1 1 0,0 3 16,-2 1-16,-2 0 0,-1 1 15,0 3-15,-1 0 0,-1 2 0,-1-2 16,0-2-16,0-1 0,-1-2 16,1 1-16,0-2 0,1-1 15,-1 0-15,2-3 0,0-1 16,1-2-16,-2 4 0,2-4 15,0 0-15,1-4 0,0 1 16,3-3-16,-1-1 0,1-1 16,2-1-16,2 0 0,1-2 15,2 1-15,0-1 0,2 1 16,0 1-16,0-1 0,-1 0 0,4-2 16,-3 0-16,0 2 0,-1 1 15,-1 1-15,0 1 0,-1 3 16,-1 1-16,-1 0 0,-1 3 15,0 3-15,1 0 0,-2 1 16,0 2-16,-2 0 0,1 1 16,-1 1-16,1 1 0,-1 0 15,-1 0-15,-1 2 0,1 0 16,-1 0-16,0 0 0,-1-1 0,0-1 16,-1-1-16,0-1 0,0 0 15,0-2-15,-1-1 0,0-1 16,1-3-16,-2 1 15,2-4-15,0-3 0,0 1 0,0 2 16,0-2-16</inkml:trace>
  <inkml:trace contextRef="#ctx0" brushRef="#br0" timeOffset="11168.2792">15079 3368 0,'0'0'0,"0"0"0,0 0 16,0 0-16,0 0 0,0 0 15,0 0-15,11 24 0,-11-24 0,10 18 16,-10-18-16,11 21 0,-11-21 16,9 19-16,-5-10 0,-1-2 15</inkml:trace>
  <inkml:trace contextRef="#ctx0" brushRef="#br0" timeOffset="11569.2529">15552 3503 0,'0'0'15,"0"0"-15,0 0 0,0 0 16,-5 20-16,5-20 0,-10 23 16,3-10-16,1 2 0,-3 1 15,-1 3-15,1 0 0,0 1 16,-1 5-16,-1 4 0,-1 6 16,1-5-16,0 4 0,1 0 0,1-4 15,2-2-15,0-1 0,1-1 16,-2-4-16,0-2 0,3-5 15,1 0-15,1-4 0,0-2 16,0-1-16,2-2 0,0-3 16,1-3-16,-1-4 0,1-2 15,0-4-15,0-2 0,0-3 16,0-3-16,0 3 0,0 2 0,0 2 16</inkml:trace>
  <inkml:trace contextRef="#ctx0" brushRef="#br0" timeOffset="12111.2529">15503 3494 0,'0'0'16,"0"0"-16,0 0 0,19-9 15,-19 9-15,19-4 0,-5 3 16,1 1-16,3 1 0,-2 1 16,1 3-16,0 1 0,1 0 0,3 5 15,-1 2-15,-5 1 0,-2-1 16,-5 2-16,-5 0 15,-3 1-15,-3 0 0,-5 1 0,-3 1 16,-3 0-16,-2-1 0,-4-1 16,-2-3-16,-7 3 0,-2-1 15,1-2-15,2-3 0,2-2 0,3-1 16,3 0-16,3-2 16,2 0-16,3 0 0,2 0 0,2-3 15,1 0-15,3-2 0,1 0 16,3 0-16,4-4 0,2 1 15,5-1-15,5 0 0,1 0 16,3 1-16,1 1 0,0 0 16,1 2-16,1 2 0,-1 0 15,-1 1-15,-1 1 0,-2-1 0,-2 4 16,-1-1-16,-3 6 16,-2 1-16,-4-1 0,-1-2 0,-4 0 15,-3 0-15,-5 1 0,-3 2 16,-4-1-16,-3 0 0,-2 0 15,-2 0-15,-2-1 0,-1 1 16,-3 4-16,0 1 0,5-5 16,3-2-16,4-3 0,3-1 15,3-2-15,3-4 0,6 0 16,7 0-16,-3 0 0,0 0 0,-1 0 16</inkml:trace>
  <inkml:trace contextRef="#ctx0" brushRef="#br0" timeOffset="12769.0985">16347 3654 0,'0'0'0,"0"0"0,0 0 15,0 0-15,0 0 0,8-22 0,-8 22 16,0 0-16,2-17 0,-2 10 15,0-1-15,-1 0 0,0 2 16,-1 0-16,-3 0 0,0 2 16,-2 2-16,-2 0 0,-2 2 15,0 1-15,-1 0 0,-1 4 0,-1 2 16,-1 0-16,1-1 0,-1 3 16,-3 1-16,-3 3 0,1 0 15,1 3-15,1 1 0,1 1 16,3 0-16,-1 2 0,2 1 15,2-2-15,1 0 0,1 4 16,3 0-16,1-6 0,2-2 0,2-1 16,2 0-16,0-4 15,1-2-15,3 0 0,1 1 16,4-3-16,4-2 0,2-3 0,5-1 16,0-1-16,0-2 0,2 0 15,4-3-15,-2-2 0,0-2 16,6-4-16,-1-3 0,-1 3 15,-2 0-15,0 0 0,-1-2 16,-4 3-16,-2-1 0,-2 2 16,-2 0-16,0 1 0,-3 1 15,-1 2-15,-1 0 0,-2 2 16,-1 2-16,0 1 0,2 1 16,-2 1-16,1 0 0,0 2 0,-1 3 15,1 2-15,0 0 0,1 1 16,0-3-16,1 1 0,0-1 15,2 2-15,2 0 0,-1 2 16,0 0-16,-1 2 0,0 1 16,-2 2-16,0-2 0,-3 0 15,0 0-15,-1-2 0,-3-1 0,-1 0 16,0 2-16,-3-3 0,-1 0 0,-3-1 16,-1 1-1,0-1-15,0 1 0,-5-1 0,-1 0 16,3-1-16,0-3 0,-1 2 15,0-1-15,2-1 0,2-1 16,-1 0-16,1 0 0,0-1 16,1 0-16,0-2 0,2-3 15,1 0-15,1 1 0,2-1 0,3-2 16,-2 2-16,0 0 0,0 2 16</inkml:trace>
  <inkml:trace contextRef="#ctx0" brushRef="#br0" timeOffset="13173.2367">17227 3450 0,'0'0'0,"0"0"0,0 0 0,0 0 15,0 0-15,0 0 0,0 0 16,0 0-16,-9 30 0,9-30 16,-10 23-16,10-23 0,-11 31 0,5-15 15,-2 1-15,-1 0 0,0-2 16,-1 4-16,-1 4 16,0-2-16,1 0 0,-4 7 0,-1 0 15,0-1-15,2-2 0,1 0 16,0-2-16,1-3 0,2-2 15,-1 4-15,1 0 0,3-8 16,-1-1-16,1-2 0,3-2 16,0 0-16,1-4 0,-1-2 15,1-3-15,2 0 0,0-5 0,5 0 16,1-2-16,-1 2 0,-1 2 16,-1-2-16</inkml:trace>
  <inkml:trace contextRef="#ctx0" brushRef="#br0" timeOffset="13678.861">17304 3478 0,'0'0'0,"0"0"16,0 0-16,0 0 0,27-1 0,-14 2 16,3 1-16,1 1 0,0 1 15,-1 1-15,1 3 0,0 4 16,-1 0-16,-3 2 0,-3 0 15,-2 0-15,-4-1 0,-3 1 16,-3 0-16,-5 0 0,-2 0 16,-6 0-16,-6 0 0,0-1 15,0 0-15,-8-2 0,-1-1 0,-1 0 16,1 0-16,0 0 0,-1 0 16,4-3-16,2-1 0,2-1 15,1-2-15,2-1 0,4-2 0,3 0 16,3-2-16,2 3 15,3 2-15,1 0 0,4-3 16,0 0-16,2-1 0,6-1 16,4 2-16,3-1 0,0 1 15,3 1-15,2 1 0,-1 0 0,1 0 16,0 2-16,1 0 0,-2 2 16,-2 1-16,1 4 0,-1 2 15,-3-1-15,-2-1 0,1 5 16,-2 1-16,-5-5 0,-2 0 15,-3 4-15,-3 0 0,-1-4 16,-2 1-16,-3-1 0,-5 2 16,-2-1-16,-3-1 0,-8 1 15,-5-3-15,0-4 0,0 0 0,-4 0 16,-4 1-16,4-3 0,2-1 16,2 1-16,7-1 15,5-1-15</inkml:trace>
  <inkml:trace contextRef="#ctx0" brushRef="#br0" timeOffset="14652.4135">13120 4997 0,'0'0'0,"0"0"16,0 0-16,0 0 0,0 0 0,-3-22 16,3 22-16,0 0 15,0 0-15,21-19 0,-4 14 16,-1 2-16,1 0 0,5 0 0,5 1 16,0 1-16,-2 1 0,-25 0 0,34 0 15,1 2-15,-3 2 0,-2 0 16,3 3-16,-2 1 0,-4 2 15,-4 1-15,-2 1 0,-4 1 16,-3 1-16,-4-2 0,-5 4 16,-3 0-16,-2 0 0,-2-1 15,-13 3-15,-11 3 0,0-3 16,0 0-16,-7-1 0,-5-1 16,-11 2-16,0-1 0,-1 0 0,0 1 15,1-1-15,0 0 0,0 0 16,6-2-16,6-2 0,5-2 15,8-4-15,4 0 0,7-2 16,4-1-16,3-2 0,0 2 16,3-2-16,3 0 0,2 0 15,3-1-15,4-1 0,3-1 0,7-1 16,7-2-16,3 0 0,3 0 16,6-2-16,3 1 0,0 0 15,2 1-15,9 2 0,-1 0 16,0 1-16,-1 2 0,-1 1 15,-2 0-15,-5 0 0,-10-1 16,-8 0-16</inkml:trace>
  <inkml:trace contextRef="#ctx0" brushRef="#br0" timeOffset="15530.9975">14437 4987 0,'0'0'0,"0"0"15,0 0-15,0 0 0,0 0 0,0 0 16,0 0-16,-18-17 15,18 17-15,0 0 0,-29-6 16,29 6-16,-26 3 0,12 0 16,-2 0-16,1 2 0,-2 3 0,-2 3 15,0 1-15,-1 3 0,1 0 16,-3 5-16,1-1 16,3 1-16,3-2 0,1 2 15,1 3-15,2-3 0,3-2 0,0 2 16,4 1-16,2-6 0,4-3 15,2 1-15,4 0 0,0-3 16,2 1-16,6-2 0,3-2 16,-1-1-16,2-1 0,9-2 15,3-3-15,-1 0 0,-2 0 0,4-3 16,3-2-16,-3-1 0,-1-1 16,-1-3-16,-2-1 15,0 0-15,-2 0 0,3-2 0,0-2 16,-4 1-16,-5-1 0,-3 2 15,-2 0-15,-3-2 0,-2 1 16,-4 2-16,-2 0 0,-1 2 16,0 2-16,-2 0 0,-1 2 15,-1-1-15,0 2 0,-1 1 16,-1 1-16,-2 3 0,0 2 0,-1 0 16,-3 1-16,0 1 0,-1 1 15,0 1-15,1 0 0,0 2 16,1 0-16,2 0 0,0 2 15,3 0-15,2 0 0,2 1 16,2-3-16,0 1 0,2-1 0,0-1 16,1 0-16,-2-4 0,2 0 15,2 0-15,1 0 16,1-2-16,1-1 0,6 0 16,1-2-16,-1-2 0,-1 0 0,0-2 15,2 0-15,0 2 0,-1 0 0,1-1 16,1 0-16,-1 0 15,-2 0-15,1-1 0,1 1 16,-2 0-16,0-1 0,3 3 16,2 2-16,-1 0 0,-1-2 0,-1 1 15,1 1-15,-1 0 0,-1 1 16,0 1-16,1 3 0,-2 0 16,-3 1-16,-1 2 0,-2 1 15,-2 2-15,-2 1 0,-3 1 16,-2 0-16,-3-1 0,-2-1 15,-4 0-15,-1 3 0,-4-2 16,0-3-16,-4 2 0,-4 0 16,0-1-16,0 0 0,-1-2 15,0 0-15,2 0 0,1-2 0,-3-2 16,2-3-16,3-3 0,1 0 16,5-1-16,3 2 0,0 0 15</inkml:trace>
  <inkml:trace contextRef="#ctx0" brushRef="#br0" timeOffset="15945.2389">15510 4849 0,'0'0'0,"0"0"16,0 0-16,20-6 0,-20 6 15,21-2-15,-6 2 0,-1 1 16,0 2-16,-2 1 0,1 0 15,-4 2-15,0-2 0,-3 4 16,-2 0-16,-3 1 0,-2 1 16,-3-1-16,-4 3 0,0-1 15,0 0-15,-3 3 0,1-1 16,1 0-16,1 1 0,1-2 0,1 0 16,0 0-16,3-2 0,1-2 15,2 0-15,2 0 0,2-1 16,7-2-16,7 1 0,2-3 15,1-1-15,3-1 0,4-2 16,-5-1-16,-3 2 0,-4-1 16</inkml:trace>
  <inkml:trace contextRef="#ctx0" brushRef="#br0" timeOffset="16219.4644">16225 4867 0,'0'0'0,"0"0"16,0 0-16,0 0 0,0 0 0,0 0 16,0 0-16,0 0 0,-6 22 15,6-22-15,0 0 16,-5 28-16,5-28 0,-6 25 0,2-7 16,-2 1-16,0 2 0,-2 0 15,-1 3-15,-1-1 0,0 2 16,-3 9-16,-1-1 0,1-1 15,1 0-15,-3 9 0,2 0 16,1-5-16,1-5 0,0 0 16,0-1-16,0-3 0,1-2 15,1-1-15,0-2 0,1-3 0,2-3 16,1-2-16,2-3 16,1-3-16,0-1 0,0-5 0,-1-4 15,1-1-15,1 0 0,0 0 16,0-1-16,0 2 0</inkml:trace>
  <inkml:trace contextRef="#ctx0" brushRef="#br0" timeOffset="16902.4589">16144 4961 0,'0'0'0,"0"0"15,0 0-15,10-18 0,-10 18 0,0 0 16,21-22-16,-10 17 15,1-2-15,4 3 0,2 1 16,-1 1-16,0 0 0,5 2 16,1 2-16,-1 3 0,-1 1 0,-2 2 15,-2 2-15,-2 1 0,-4 1 16,-4 2-16,-1 1 16,-3 1-16,-2 1 0,-6-2 0,-6 2 15,-1-1-15,-2-2 0,-4 1 16,-6-1-16,-3 2 0,-1-3 15,0 1-15,-2 0 0,0-2 16,0-2-16,3-2 0,1 1 16,4-1-16,4-1 0,2-2 0,4 0 15,2-3-15,2 1 0,3-2 16,1 2-16,1-2 0,3-1 16,0 0-16,7-2 0,2-1 15,3 0-15,4 1 0,5-1 16,0 1-16,0 4 0,4-1 15,1 1-15,-1 0 0,1 0 0,2 5 16,0 2-16,-3-1 16,0-1-16,-3 4 0,0 2 15,-5 0-15,-2 0 0,-5 1 16,-3 2-16,-3-1 0,-3-1 0,-5 2 16,-3 1-16,-2-3 0,-1-3 15,-3 0-15,-3 0 16,-3 2-16,-3-2 0,-2 1 0,-1-1 15,1-2-15,0-2 0,-1 1 16,-2-1-16,0-1 0,3-2 0,2 0 16,3-3-16,2 0 0,3 0 15,1-2-15,1-1 16,2-1-16,2-1 0,6-2 0,4 1 16,-1 1-16,0 0 0,0 2 15</inkml:trace>
  <inkml:trace contextRef="#ctx0" brushRef="#br0" timeOffset="17034.7837">16814 5383 0,'0'0'0,"0"0"0,0 0 0,0 0 16,0 0-16,-22 24 0,22-24 15,-25 18-15,25-18 0,-18 14 16</inkml:trace>
  <inkml:trace contextRef="#ctx0" brushRef="#br0" timeOffset="24721.0783">16045 3306 0,'0'0'0,"0"0"16,0 0-16,0 0 0,0 0 0,0 0 15,0 0-15,0 0 16,0 0-16,18-11 0,-18 11 16,0 0-16,31 10 0,-31-10 15,31 13-15,-13-3 0,3 0 0,2 2 16,3 4-16,6 4 0,-1 1 16,2 4-16,2 2 0,6 5 15,-4-3-15,5 3 0,3 2 16,6 5-16,-4-1 0,2 0 15,1 3-15,7 2 0,-3-5 16,4 2-16,4 0 0,0 2 16,-8-2-16,-1-1 0,0 0 15,-7-4-15,-5-1 0,18 12 16,-2-4-16,-10-7 0,-6-8 0,-5 2 16,-2-1-16,-4-3 0,-2-5 0,-2-2 15,-1-4-15,-14-5 16,-1 2-16,1 1 0,2-3 15,-5 0-15,-1-1 0,-3-2 16,0-1-16,-3 0 0,-1 3 0,-5-3 16,-2 0-16,-3-4 0,-1-2 15,2 0-15,2 0 16,2 1-16</inkml:trace>
  <inkml:trace contextRef="#ctx0" brushRef="#br0" timeOffset="25258.6703">15249 4824 0,'0'0'0,"0"0"16,0 0-16,0 0 0,30 6 0,-30-6 15,29 14-15,-14-4 0,1 0 16,2 1-16,3 2 16,0 0-16,0 0 0,4 8 0,0 2 15,-1-2-15,0 0 0,5 6 16,-3 0-16,-1-5 0,-3-3 15,-3 2-15,0-1 0,-1-2 16,0-2-16,-1-1 0,2-2 16,-4-1-16,-1-1 0,-1-1 15,-1 1-15,-2 0 0,-1 0 0,-2-5 16,0-1-16,-3-3 0,1-1 16,-2 2-16,-1 0 15,-2-3-15,4 1 0,-8 0 0,-3 1 16,-1-3-16,-1-1 0,1 1 15,1 0-15,0 0 0</inkml:trace>
  <inkml:trace contextRef="#ctx0" brushRef="#br0" timeOffset="25774.9122">13023 5144 0,'0'0'0,"0"0"0,0 0 15,0 0-15,0 0 0,22 14 16,-22-14-16,20 15 0,-20-15 15,22 23-15,-8-10 0,1 2 16,1-1-16,2 3 0,1 1 16,-2 1-16,1 0 0,7 6 15,3 1-15,-3-2 0,0-1 0,2 5 16,-1 0-16,-2-4 0,-1 0 16,1-2-16,2 2 0,-3-4 15,-2 0-15,-3 0 0,0-1 16,-2-1-16,-3-4 0,-1 1 15,-2-3-15,0-1 0,-1-1 16,-4-3-16,-2-4 0,1 1 16,-1 0-16,-3-4 0,1-3 15,-2-2-15,-1 1 0,-2-6 0,0-6 16,1 4-16,-1 1 0,2 2 16</inkml:trace>
  <inkml:trace contextRef="#ctx0" brushRef="#br0" timeOffset="26267.8931">13536 3668 0,'0'0'16,"0"0"-16,0 0 0,0 0 0,0 0 0,18 30 15,-18-30-15,11 24 16,-6-9-16,2 3 0,0 1 16,2 2-16,0 0 0,3 5 15,1 0-15,1-1 0,-1-2 0,-1 1 16,0 0-16,-1 1 0,0-2 16,0 0-16,-1-1 0,1 5 15,-1-4-15,-1-2 0,0-1 16,0-4-16,-2 2 0,0-5 15,-2-1-15,-1-2 0,-1-3 0,0 1 16,1-1-16,-2 1 0,-2-2 16,-2 2-16,-4-1 15,-3 0-15,-2 0 0,1-1 16,3-1-16,0 0 0</inkml:trace>
  <inkml:trace contextRef="#ctx0" brushRef="#br0" timeOffset="32631.5259">6086 10712 0,'0'0'0,"0"0"0,0 0 16,0 0-16,0 0 0,11-25 15,-11 25-15,3-19 0,-3 11 16,0-1-16,0-1 0,-2 1 16,-2 2-16,0-1 0,-2 2 15,1 1-15,1 2 0,-5 3 0,0 1 16,-1 3-16,-1 2 0,-1 3 16,-3 2-16,1 2 0,0 0 15,-6 8-15,-1 1 16,2 1-16,3 0 0,-1 3 0,2 2 15,-2 4-15,0 1 0,3-2 16,4-2-16,4-3 0,1-2 16,4-2-16,2 0 0,4-4 0,-1-4 15,5-3-15,3-1 16,1-2-16,6-3 0,3-4 0,4-5 16,-1-3-16,-1-4 0,6 0 15,4-1-15,-4-2 0,0 0 16,3-3-16,-2-2 0,-3 1 15,0 0-15,-7 0 0,-4 0 16,-1 3-16,-5 2 0,-2 1 16,-1 1-16,-3 4 0,-1 0 0,0 3 15,-2 0-15,0 1 16,0-1-16,-2 4 0,-4 2 0,2 1 16,-1-1-16,2 0 0,1 1 15,1 2-15,2 0 0,1-2 16,5-2-16,-1 2 0,4 0 15,9 0-15,1 1 0,1-1 16,1 0-16,1 2 0,4-1 16,-2 0-16,-2-1 0,5 2 0,-2 2 15,-2 0-15,-1 0 0,-5 0 16,-1 1-16,-4 1 0,-5 2 16,-3-1-16,-4 1 0,-4-2 15,-2 1-15,-4 1 0,-2 0 16,-3 0-16,0 0 0,-3 0 15,0 0-15,-3 0 0,3-2 16,-3 1-16,3-1 0,5-2 16,2-2-16,2-2 0,1-1 15,2-3-15,4-3 0,6-5 0,4-4 16,-1 2-16,-4 1 0,1 2 16</inkml:trace>
  <inkml:trace contextRef="#ctx0" brushRef="#br0" timeOffset="32891.3469">7296 10498 0,'0'0'0,"0"0"0,0 0 15,0 0-15,0 0 0,0 0 0,-3 26 16,3-26-16,-8 22 0,8-22 15,-19 34-15,7-14 0,-1 1 16,-1 3-16,-1 3 0,-6 8 16,3-2-16,-3 5 0,-3 2 15,-2 5-15,2-5 0,2 1 0,2 3 16,0 1-16,1-4 0,3-3 16,1-4-16,3-4 0,2-3 0,3-3 15,1-5-15,1-4 16,0-3-16,1-3 0,3-3 15,1-3-15,0-3 0,5-6 16,2-10-16,-1 1 0,1-3 0,-1 4 16,-2 3-16,-1 1 15</inkml:trace>
  <inkml:trace contextRef="#ctx0" brushRef="#br0" timeOffset="33312.3934">7273 10607 0,'0'0'15,"0"0"-15,0 0 0,5 18 0,-5-18 16,5 21-16,-2-5 0,0 2 16,1 1-16,-1 4 0,1 4 15,0 6-15,-3 2 0,1 0 16,1 3-16,0 5 0,-2-1 15,0-2-15,-1-2 0,0-2 16,1-4-16,-1 4 0,0-4 16,0-3-16,-1-4 0,0-3 0,-2-2 15,2-8-15,0-3 0,-3-3 16,-1-4-16,-3-1 0,-1 1 16,1-2-16,3 1 0,0-1 15</inkml:trace>
  <inkml:trace contextRef="#ctx0" brushRef="#br0" timeOffset="33317.4463">7027 11012 0,'0'0'0,"0"0"16,0 0-16,22-7 0,-22 7 0,28-4 16,-7 1-16,2-1 0,2 1 15,5 0-15,4 1 0,9 1 16,-4 1-16,10-3 0,1-1 15,-9 2-15,-8 0 0,-7-1 16</inkml:trace>
  <inkml:trace contextRef="#ctx0" brushRef="#br0" timeOffset="33557.3991">7942 10857 0,'0'0'0,"0"0"16,0 0-16,0 0 0,25-5 0,-25 5 15,34-1-15,-34 1 0,39 0 16,-16 2-16,3 1 16,-3 1-16,-1-1 0,3 2 0,-2 0 15,-3-2-15,-3 1 0,-3-1 16</inkml:trace>
  <inkml:trace contextRef="#ctx0" brushRef="#br0" timeOffset="33818.4573">7856 11087 0,'0'0'0,"0"0"16,0 0-16,0 0 0,0 0 0,0 0 15,29 7-15,-29-7 0,28 2 0,-7 0 16,5 1-16,1-1 15,2 0-15,1 0 0,2 1 16,6 0-16,0-1 0,-7 0 16,-5-1-16,-4 0 0</inkml:trace>
  <inkml:trace contextRef="#ctx0" brushRef="#br0" timeOffset="37392.6806">9231 10824 0,'0'0'0,"0"0"0,0 0 16,0 0-16,-3-21 0,3 21 16,0 0-16,-7-25 0,7 25 0,-10-16 15,0 9-15,-2 1 16,-1 2-16,-5 1 0,-2 0 15,-2 1-15,-1 1 0,-8 1 16,-1 1-16,2 2 0,3 0 0,2 1 16,0 0-16,5 2 0,4-1 15,0 2-15,10 2 0,3-2 16,6 1-16,2-1 0,5 0 16,4 1-16,1-1 0,5 1 15,4 2-15,-1 1 0,-1 0 0,7 5 16,0 0-16,-5 1 15,-4 2-15,-4-2 0,-3-1 16,-5 1-16,-5 1 0,-5 1 0,-3 1 16,-4 0-16,-2-2 0,-6-1 15,-2 0-15,-6-1 0,2 0 16,-4-2-16,-1 0 0,3-4 16,1-1-16,-2-1 0,3-3 15,4-2-15,4-2 0,5-5 16,2-4-16,5-2 0,4 0 0,7-5 15,5-7-15,-3 5 0,-1 3 16,-3 3-16</inkml:trace>
  <inkml:trace contextRef="#ctx0" brushRef="#br0" timeOffset="38032.3402">9401 10908 0,'0'0'16,"0"0"-16,0 0 0,-3 21 0,3-21 16,-3 20-16,0-7 15,-2 1-15,1-1 0,-6 2 0,-1 2 16,1-2-16,0-1 0,-3 5 16,0-1-16,2-3 0,1-2 0,3-3 15,-1-2-15,3 0 16,1-3-16,-1-1 0,2-3 15,3-1-15,0 0 0,1-5 16,2 0-16,3-1 0,0-1 0,4-2 16,2-2-16,1 0 0,-1-1 15,3-4-15,2 1 0,-1 0 16,0 1-16,0 0 0,2 1 16,-2 2-16,0 0 0,-2 2 15,-1 0-15,-1 1 0,-1 1 16,-1 2-16,-1 3 0,-1 1 15,-1 2-15,-2 2 0,1 2 16,-2 1-16,-1 1 0,-1 1 0,-2 2 16,0 0-16,-1-2 0,-1 3 15,0-1-15,0 0 0,0-1 16,-2 0-16,1-1 0,1-2 16,0-1-16,-1-1 0,2 0 15,0 0-15,1-2 0,0-2 16,1-3-16,1-1 0,1 2 15,0-2-15,1-1 0,3-1 0,0 0 16,4-1-16,2-1 16,0 0-16,1 1 0,0-2 0,-1 1 15,-1 0-15,-1 3 0,2-4 16,-1 3-16,1 1 0,-2 2 16,-2 1-16,0 3 0,-2 0 15,-2 1-15,1 2 0,-2 2 16,1-1-16,-2 1 0,-1 0 15,0 2-15,0 1 0,-1 0 0,-1 0 16,-1 0-16,-1 0 16,1-2-16,-1 0 0,0 0 0,0-1 15,0-2-15,-1-3 0,1-1 16,0-2-16,0-4 0,1 2 16,0 0-16,-1 0 0</inkml:trace>
  <inkml:trace contextRef="#ctx0" brushRef="#br0" timeOffset="38299.109">9794 10710 0,'0'0'0,"0"0"0,0 0 0,0 0 15,0 0-15,0 0 0,0 0 16,-4 25-16,4-25 0,0 0 15,0 0-15,-4 23 0,4-23 0,0 0 16,0 0-16,5 20 0</inkml:trace>
  <inkml:trace contextRef="#ctx0" brushRef="#br0" timeOffset="38572.4281">10243 10747 0,'0'0'0,"0"0"16,0 0-16,0 0 0,-10 22 16,10-22-16,-9 23 0,4-10 15,-2 3-15,-2 2 0,-2 4 16,-1-1-16,0 0 0,-5 8 15,1 1-15,0-1 0,2-2 16,-4 6-16,3 2 0,1-3 0,0-2 16,1-1-16,0-2 15,1-3-15,0-5 0,2-3 0,2-3 16,2-2-16,0-3 0,2-2 16,0-3-16,4-3 0,0 0 0,1-6 15,5-5-15,-2-3 16,1-2-16,-2 2 0,0 2 15,0 2-15</inkml:trace>
  <inkml:trace contextRef="#ctx0" brushRef="#br0" timeOffset="39100.5864">10167 10685 0,'0'0'16,"0"0"-16,0 0 0,0 0 0,27 3 15,-27-3-15,32 6 16,-32-6-16,36 10 0,-20-2 0,0 4 16,-1-1-16,-1-1 0,-1 2 15,-2 2-15,-2 3 0,-1 1 16,-5 0-16,-3 1 0,-3-1 16,-2-1-16,-6 2 0,-5 1 15,-1-5-15,-2 0 0,-1-2 16,-1-1-16,-4 3 0,0-3 0,2-3 15,0-2-15,4-1 16,4-1-16,3-1 0,4 1 16,1-2-16,2 1 0,5-4 0,0 0 15,3-4-15,3 3 0,5 0 16,3-2-16,0 2 0,0 1 16,1-2-16,3 1 0,-1 0 15,2 1-15,-1 0 0,-2 1 16,-1 2-16,-2 1 0,-1 2 15,-2-1-15,-2 2 0,-2 1 0,0 2 16,-3 0-16,-2 0 16,-2 1-16,-3-1 0,-4 1 0,-2 0 15,-1 0-15,-2 1 0,-3 0 16,1-1-16,0 0 0,-2-1 16,-2-1-16,2-1 0,0-1 15,2-2-15,-1-1 0,3-1 16,2-2-16,2-3 0,4-4 15,1-2-15,3-1 0,0 1 16,0 1-16,0 1 0</inkml:trace>
  <inkml:trace contextRef="#ctx0" brushRef="#br0" timeOffset="39500.0567">10815 10933 0,'0'0'0,"11"0"15,5 0-15,1 0 0,3 0 0,9 2 16,3-1-16,6 3 0,0 0 16,-2 1-16,-1-3 15,-3 0-15,-2-1 0,2 0 0,-3 1 16,-6-1-16,-3 0 0,-6-3 16,-4-2-16,-3 2 0,-2 0 0,0 0 15</inkml:trace>
  <inkml:trace contextRef="#ctx0" brushRef="#br0" timeOffset="39646.0778">11031 10772 0,'0'0'0,"0"0"0,0 0 0,0 0 0,-3 25 15,3-25-15,-5 25 16,5-25-16,-4 29 0,0-9 0,-2 2 16,0 0-16,-2 0 0,-3 8 15,-1 2-15,1-3 0,1-1 16,-1 1-16,-1 0 0,-3 5 16,3-1-16,1-2 0,0 0 15,1-6-15,1-3 0,2-4 16,1-3-16,2-3 0</inkml:trace>
  <inkml:trace contextRef="#ctx0" brushRef="#br0" timeOffset="44040.7822">12148 10827 0,'0'0'0,"0"0"16,0 0-16,0 0 0,3-20 0,-3 20 16,0 0-16,4-22 15,-4 22-15,0-18 0,-2 9 16,0 1-16,-1 2 0,-5-1 0,-3 2 15,-3-1-15,-4 1 0,-3 2 16,-3 0-16,-1 2 0,-2 1 0,-6 0 16,2 2-16,0 1 15,2-1-15,-3 3 0,4 0 16,5 0-16,4-1 0,5 4 16,3 0-16,5 0 0,4 0 0,3 1 15,5 2-15,1-2 0,2 1 16,2 0-16,3 2 0,0-1 15,2 2-15,3 1 0,1 2 16,3 3-16,-2 0 0,-2 0 16,-4-1-16,-1 1 0,-3 0 0,-4-1 15,-1 2-15,-4-1 16,-2-2-16,-9-1 0,-5-1 16,-4 1-16,-1 0 0,-1 0 15,-3-2-15,-1-2 0,-1 0 0,-1-3 16,1-1-16,3-2 0,2-2 15,3-3-15,0-1 0,5-4 16,3-4-16,1 2 0,2 1 16,1 1-16</inkml:trace>
  <inkml:trace contextRef="#ctx0" brushRef="#br0" timeOffset="44716.7462">12298 10882 0,'0'0'0,"0"0"0,0 0 15,0 0-15,0 24 0,0-24 0,-3 22 16,-1-9-16,0 1 0,-4 2 16,-2 1-16,-2-1 0,-1 1 15,-4 4-15,2-3 0,1 0 16,0 0-16,2-3 0,0-2 15,1-2-15,2-3 16,2-2-16,0-1 0,1-2 0,2-2 16,4-1-16,0-4 0,2 0 0,3-2 15,1-2-15,2 0 0,2-3 16,1-1-16,7-3 0,2-1 16,0 0-16,0 0 0,0 1 15,0 2-15,0 0 0,0 2 0,2-1 16,-3 1-16,-2 2 15,-3 1-15,-3 4 0,-1 1 16,-1 3-16,0 1 0,-2 2 16,-2 3-16,1 0 0,-2 0 0,-1 3 15,-1-2-15,0 2 0,-2 0 16,-2-1-16,0-1 0,-2 1 16,-2 0-16,1 0 0,-1-1 15,2-3-15,-1 1 0,2-1 16,1-1-16,0 0 0,2-3 15,0 0-15,0 0 0,4-6 0,1 2 16,0-1-16,3 1 16,1-2-16,1-1 0,3-1 15,2-1-15,2 0 0,-1 3 0,3-4 16,-1 0-16,-1 2 0,0 1 16,-1 2-16,0 2 0,-2 0 15,-1 2-15,1 2 0,-2 0 16,-1 4-16,-1 2 0,-1 1 15,-2 0-15,0 1 0,-2 2 0,0 0 16,-2 0-16,-1 1 0,-1 0 16,-2 0-16,-1 1 0,0-2 15,0 0-15,-1-2 0,0 0 16,0-2-16,1-2 0,-1-1 16,1-2-16,0-2 0,-1-3 15,1-1-15,-1 2 0,1 0 0</inkml:trace>
  <inkml:trace contextRef="#ctx0" brushRef="#br0" timeOffset="44864.6075">12727 10592 0,'0'0'16,"0"0"-16,0 0 0,0 0 15,0 0-15,0 0 0,0 0 16,5 22-16,-5-22 0,0 0 16,2 28-16,-2-28 0,0 20 0,0-20 15,0 0-15,0 22 0</inkml:trace>
  <inkml:trace contextRef="#ctx0" brushRef="#br0" timeOffset="45255.5508">13110 10746 0,'0'0'16,"0"0"-16,0 0 0,0 0 15,0 0-15,-4 22 0,4-22 16,-7 24-16,7-24 0,-11 27 15,3-7-15,-2-1 0,0 2 0,-1 1 16,-1 0-16,-3 6 16,2 1-16,0-1 0,0 0 15,0 0-15,1 0 0,-1 4 0,1-1 16,1-4-16,2-1 0,1-5 16,1-3-16,1-4 0,2-4 15,-1-1-15,2-3 0,1-2 16,0-2-16,0-7 0,2-3 15,2-5-15,0-3 0,-1 3 16,0 2-16,0 2 0</inkml:trace>
  <inkml:trace contextRef="#ctx0" brushRef="#br0" timeOffset="45791.7373">13043 10718 0,'0'0'0,"0"0"15,0 0-15,0 0 0,23-7 0,-23 7 16,0 0-16,35 3 0,-35-3 16,29 8-16,-11-1 15,-3 1-15,0 3 0,-2-1 0,-2 3 16,-1 0-16,-1 0 0,-2 6 16,-2 1-16,-3 0 0,-1-1 15,-6-2-15,-5-1 0,-2-2 16,-2-1-16,-1 0 0,-2 0 15,0-2-15,-2-1 0,-5-2 16,1-1-16,2-1 0,2-1 0,3-2 16,4 0-16,5-1 0,0-1 15,1 0-15,2 0 0,1-1 16,1 0-16,5-1 0,5-2 16,3 0-16,2 2 0,2 0 15,2 0-15,-1 1 0,1 1 0,2 1 16,3 2-16,-2-1 15,-1 1-15,-1 2 0,-1 1 16,-3 2-16,-2-1 0,-2 3 16,-1 0-16,-3 1 0,-1-1 0,-3 3 15,-3-2-15,-2 1 16,-3-1-16,-6 1 0,-6 1 0,2-1 16,-1-2-16,-6 3 0,-1-2 15,-3-1-15,0-2 0,1-1 16,2-3-16,2 0 0,1-2 15,1-1-15,3-2 0,5 0 16,4-2-16,7-4 0,5-4 16,4 1-16,3-2 0,-1 2 15,-1 1-15,-3 2 0</inkml:trace>
  <inkml:trace contextRef="#ctx0" brushRef="#br0" timeOffset="46304.7126">14014 10897 0,'0'0'0,"0"0"15,0 0-15,0 0 0,10-23 16,-10 23-16,-1-17 0,-2 10 16,-3-2-16,-2 0 0,-3-2 15,-3 1-15,0 0 0,-5 2 16,-4 1-16,-6-2 0,3 1 15,0 1-15,-1 3 0,2 1 16,0 1-16,0 1 0,3 3 16,8 0-16,2 2 0,4 1 15,5 3-15,3-1 0,2-1 0,6 3 16,4 2-16,1 1 0,0 2 16,4 0-16,2 3 0,1-1 15,0 1-15,2 6 0,-2 1 16,-4-3-16,-3-2 0,-3 1 15,-4-1-15,-1-1 0,-3-1 16,-4-1-16,-4 0 0,-5-2 0,-3-4 16,-5 0-16,-2 0 0,-2-2 15,-1-2-15,-2-2 0,0-3 16,2 0-16,3 0 0,1-3 16,2-4-16,5-3 0,3-3 15,6-2-15,5-3 0,0 4 0,-1 3 16,0 0-16</inkml:trace>
  <inkml:trace contextRef="#ctx0" brushRef="#br0" timeOffset="46950.329">14210 10890 0,'0'0'0,"0"0"0,0 0 16,1 22-16,-1-22 0,-3 25 15,3-25-15,-9 30 0,2-14 0,-1 1 16,-1 1-16,-1 0 0,1-1 16,-5 4-16,1 0 15,0-2-15,1-1 0,0-2 0,-1-1 16,2-2-16,0-2 0,3-2 16,2-3-16,1-1 0,-1-2 15,4-3-15,1-3 0,1-1 16,0-2-16,2-2 0,1 0 15,2-2-15,0 1 0,4-5 16,1-1-16,0 1 0,1 1 0,2-1 16,3-2-16,0 2 0,1-1 15,-2 3-15,-1 1 0,0 2 16,-1-1-16,0 3 0,0 2 16,-1 1-16,-1 1 0,1 2 15,-1 3-15,-2 0 0,1 1 0,-2 2 16,-1 2-16,-2 3 0,-1-2 15,-2 3-15,-2 2 16,-1-1-16,-3 2 0,0-1 16,-2-1-16,1 1 0,-1-2 0,1 1 15,-1-1-15,2-1 0,1-3 16,-1 0-16,2-3 0,0 0 16,0 0-16,2-4 0,0 0 15,0 0-15,0 0 0,5-5 16,2-1-16,1-2 0,0 1 15,2-3-15,1-2 0,0 1 0,0 0 16,4-3-16,-2 1 16,0 1-16,-1 2 0,0 0 15,2 2-15,-3 0 0,-1 2 0,0 1 16,-1 0-16,0 2 0,0 1 16,-1 2-16,0 2 0,-3 1 15,-1 2-15,1 1 0,-2 2 16,0 1-16,0 0 0,-2 2 15,-1 2-15,-2 0 0,-2-1 0,0 5 16,-1 1-16,1-1 0,0-1 16,-1 0-16,1-3 15,0-1-15,1-3 0,1-1 0,0-1 16,0-5-16,-1-4 0,3 2 16,-2-2-16,2 2 0</inkml:trace>
  <inkml:trace contextRef="#ctx0" brushRef="#br0" timeOffset="47087.8423">14613 10738 0,'0'0'0,"0"0"15,0 0-15,0 0 0,0 0 0,0 0 16,0 0-16,4 23 0,-4-23 15,0 0-15,4 28 16,-4-28-16,4 18 0,-2-10 0,1-1 16,-1-1-16</inkml:trace>
  <inkml:trace contextRef="#ctx0" brushRef="#br0" timeOffset="47596.295">15268 10821 0,'0'0'0,"0"0"0,0 0 0,0 0 15,0 0-15,0 0 0,0 0 16,0 0-16,0 0 0,0 0 0,-27 8 15,27-8-15,-23 14 0,23-14 16,-32 21-16,16-9 16,-1 2-16,0 0 0,-3 3 0,0 1 15,-1 1-15,-5 6 0,-2 4 16,3-1-16,0-1 0,-5 8 16,-1 0-16,3-2 0,2-3 0,-2 6 15,3-2-15,5-2 16,3-2-16,1-2 0,0-3 15,2-3-15,1-3 0,2-2 16,3-3-16,3-2 0,0-3 0,2-2 16,1-3-16,-1-1 0,3-3 15,-1-3-15,4-2 0,-1-2 16,1-3-16,0 1 0,0 2 16,-1 2-16</inkml:trace>
  <inkml:trace contextRef="#ctx0" brushRef="#br0" timeOffset="47886.0211">15226 10741 0,'0'0'0,"0"0"16,0 0-16,0 0 0,11 20 0,-11-20 15,9 22-15,-9-22 0,8 28 16,-6-9-16,-1 5 0,0 0 16,-1 0-16,-1 7 15,-1 3-15,0-2 0,-1 1 0,0 2 16,0 1-16,-1 5 0,1-3 0,0-2 16,-1 1-16,1-5 15,1-1-15,0-2 0,1-1 16,-2-3-16,1-2 0,0-2 15,0-1-15,0-4 0,-1 0 16,1-1-16,0-1 0,-1-5 0,-2-3 16,-4-5-16,-4-3 0,1-2 15,-1-3-15,2 1 0,1 1 16,2 0-16</inkml:trace>
  <inkml:trace contextRef="#ctx0" brushRef="#br0" timeOffset="48150.8399">14823 11126 0,'0'0'0,"0"0"0,0 0 15,0 0-15,0 0 0,0 0 16,22-12-16,-22 12 0,0 0 16,30-7-16,-14 4 0,0 2 0,2 1 15,0 0-15,0 1 16,1 1-16,0 0 0,1 1 15,1-1-15,3 1 0,-2 2 0,-2-1 16,-2 1-16,-4-2 0,-2-1 16,-2 0-16,-1 0 0,-3-1 15</inkml:trace>
  <inkml:trace contextRef="#ctx0" brushRef="#br0" timeOffset="67283.5647">4185 10732 0,'0'0'0,"0"0"0,0 0 0,0 0 16,6-21-16,-6 21 0,6-18 15,-6 18-15,4-22 0,-1 11 0,0-2 16,-3 1-16,1 1 0,1-2 16,-2 1-16,0 1 15,0 1-15,0 0 0,0 0 0,-3 2 16,0 1-16,-3 2 0,-1 0 16,-2 2-16,-5 3 0,-1 2 15,-3 3-15,0 1 0,-1 2 0,-8 7 16,-4 3-16,5 0 15,-2 1-15,-4 7 0,-3 3 16,4 0-16,3 1 0,2 0 0,4 3 16,2 3-16,5-3 0,4-1 15,3 1-15,3-5 0,1-3 16,3-2-16,2 1 16,5-3-16,1-3 0,5-2 0,4-1 15,0-3-15,2-1 0,4-5 16,7-2-16,-4-3 0,2-3 15,9-4-15,1-4 0,-1-1 0,-1-1 16,-8 2-16,-6 3 0,-5 1 16</inkml:trace>
  <inkml:trace contextRef="#ctx0" brushRef="#br0" timeOffset="67782.3455">4390 10697 0,'0'0'0,"0"0"0,0 0 15,0 0-15,0 0 0,0 0 0,0 0 16,0 0-16,0 0 0,0 0 16,0 0-16,0 0 0,0 0 0,-9 28 15,9-28-15,-10 23 16,10-23-16,-11 27 0,3-12 15,2 1-15,0 0 0,1 2 0,0 3 16,0-4-16,2 0 0,1 3 16,2-1-16,2-2 0,1 0 15,2-3-15,0-1 0,3-3 16,-2-1-16,2-3 0,3-1 16,0-3-16,0-4 0,3 1 15,4-1-15,-2-1 0,0-1 16,-1-4-16,1-3 0,-3 1 15,-1 0-15,-2-3 0,2-1 16,-4 0-16,0-1 0,-2-1 16,-2-1-16,-4 3 0,0 1 0,-3-2 15,0 2-15,-1 0 0,-1 2 16,-5 0-16,-3 0 0,0 2 16,-2 1-16,0 1 0,-2 3 15,2 0-15,0 0 0,-2 2 16,1 1-16,0 2 0,1 2 15,1 1-15,2 3 0,4 0 16,0 1-16,8-2 0,3 1 16,0-2-16,1 0 0,-3-1 0</inkml:trace>
  <inkml:trace contextRef="#ctx0" brushRef="#br0" timeOffset="68192.4041">5145 10707 0,'0'0'0,"0"0"15,0 0-15,0 0 0,0 0 0,0 0 16,0 0-16,0 0 16,0 0-16,-27-16 0,27 16 15,-26-2-15,26 2 0,-31 1 16,11 1-16,0 2 0,1 1 0,1 1 15,3-1-15,-1 0 0,3-1 16,-1 5-16,3 3 16,1-2-16,4 0 0,1 1 0,4 1 15,1 0-15,1-2 16,8 4-16,6 2 0,-3 1 0,1 0 16,-2 1-16,4 0 0,-3 0 15,2-1-15,4 4 0,-3-1 16,-4 0-16,-1-4 0,-2 1 15,-5-2-15,-3-3 0,0-1 0,-3 1 16,-6-1-16,-1 0 0,-4 0 16,-3-1-16,-1 0 0,-1-2 15,0-1-15,3-1 0,-1 0 16,2-2-16,-1-2 0,0-2 16,-2-2-16,8-3 15,3 0-15,7-9 16,7-6-16,2-2 0,3-3 15,-2 4-15,-1 3 0,-2 3 0</inkml:trace>
  <inkml:trace contextRef="#ctx0" brushRef="#br0" timeOffset="68585.6945">5309 10579 0,'0'0'16,"0"0"-16,0 0 0,0 0 0,0 0 0,0 0 15,0 0 1,4 27-16,-4-27 0,1 20 16,-1-20-16,0 29 0,-1-13 0,-3 3 15,0 2-15,0 1 0,0 0 0,-2 9 16,-3 1-16,2-1 16,1-5-16,-3 3 0,2 0 15,-3 4-15,3-4 0,-1-2 16,1-2-16,2-4 0,0-3 0,2-3 15,1-4-15,0-2 0,0-1 16,0-4-16,2-4 0,0 0 16,6-3-16,-3-6 0,4-6 15,-2 3-15,0 2 0,-2 1 16</inkml:trace>
  <inkml:trace contextRef="#ctx0" brushRef="#br0" timeOffset="69124.7352">5253 10544 0,'0'0'0,"0"0"0,0 0 16,0 0-16,0 0 0,0 0 15,0 0-15,19-12 0,-19 12 0,0 0 16,29-4 0,-29 4-16,22 1 0,-7 3 0,3 2 15,-1 0-15,0 0 0,-2 4 16,-1 2-16,-3 0 0,-2 0 0,1 5 15,-3 1-15,-4-1 16,0-2-16,-9 1 0,-4 1 16,0-1-16,-1-2 0,-2 1 0,-3 1 15,0-2-15,-1-2 0,-7 0 16,1-3-16,1-1 0,4 0 16,4-2-16,2 0 0,2-2 0,2-1 15,4-1-15,-2 0 16,3 0-16,2-1 0,1-1 15,1 0-15,5-1 0,-2 1 0,4 0 16,2 0-16,1 0 0,0 0 16,3 0-16,0 1 15,-1 2-15,1-1 0,0 4 0,3 3 16,-2-1-16,-3 1 0,-2 3 16,1 3-16,-2 0 0,-2-1 15,-3 3-15,-3 1 0,-2-1 16,-2-2-16,-3 1 0,-5 0 15,1 0-15,0 0 0,-3-2 16,-4-1-16,2-1 0,-4-2 0,-3 3 16,-2-1-16,4-3 0,0-3 15,-2-1-15,-2-1 0,2-1 16,1 0-16,1-1 0,1-1 16,4-2-16,1-2 0,2 0 15,2 1-15,2-2 0,1 1 0,3-1 16,2-3-16,1 2 0,-2 1 15,2 1-15</inkml:trace>
  <inkml:trace contextRef="#ctx0" brushRef="#br0" timeOffset="70639.8082">3531 11466 0,'0'0'0,"0"0"0,0 0 0,0 0 15,0 0-15,0 0 0,0 0 16,0 0-16,0 0 0,-9-18 16,9 18-16,0 0 0,0 0 0,21-15 15,-21 15-15,22-8 0,-22 8 16,27-6-16,-10 2 0,2 3 16,1 0-16,2 1 0,1 1 15,3 0-15,-1-1 0,11 0 16,1 0-16,0 0 0,1 1 15,12 0-15,3-1 0,-1 0 16,-1 0-16,1 0 0,2 0 16,8 0-16,2-2 0,3 2 15,2 0-15,4 0 0,-7 0 0,3 0 16,4-1-16,3 2 0,-3 1 16,1-2-16,2-2 0,8 2 15,-4 0-15,24 2 0,-7 1 16,-9 0-16,-5 2 0,-3-4 15,-2-2-15,-5 1 0,-4-1 0,3 2 16,4 1-16,-6 1 16,-4 1-16,10 0 15,6 0-15,15 1 0,10-1 16,-32-1-16,-21-1 0,11-1 16,6-1-16,-5 0 0,-3 0 15,0 4-15,0 0 0,-15-3 16,-8-2-16,8-1 0,2-3 15,-8 3-15,-5 1 0,-2-2 0,0 1 16,-7 0-16,-5 1 0,-8 0 16,-5 0-16,-4-1 0,-3 1 15,0 1-15,-3 0 0,0 0 16,0 0-16,0 0 0,0 0 16,0 0-16,0 0 0,0 0 15,0 0-15,-3 1 0,1 0 0,-1 1 16,-3 0-16,-1 1 15,0 0-15,1-2 0,2 1 16,0-1-16</inkml:trace>
  <inkml:trace contextRef="#ctx0" brushRef="#br0" timeOffset="71638.5074">11798 11470 0,'0'0'0,"0"0"15,0 0-15,0 0 0,0 0 0,0 0 16,0 0-16,0 0 15,0 0-15,0 0 0,0 0 16,0 0-16,25-3 0,-25 3 0,36-2 16,-14 1-16,1 1 0,7 0 15,5 0-15,12 0 0,-2 0 16,16 1-16,2 0 0,-4 0 16,-5 0-16,16 2 0,5-1 15,-4 2-15,-4-2 0,15 1 16,2 1-16,2 2 0,-9-1 0,37 3 15,-3-1-15,-20 0 0,-11 0 16,6 1-16,3-1 16,-15 0-16,-10 1 0,7 1 0,6 1 15,-8-3-15,-7-3 0,6 1 16,5 0-16,-7-1 0,-4 0 16,2 0-16,2-1 0,-12 1 15,-8 1-15,8-3 0,6 1 16,-10 2-16,-5 1 0,4 0 15,2-1-15,-4 1 0,-3 0 0,0-1 16,0-2-16,-3 1 0,-2 1 16,-2-2-16,0 0 15,-9 2-15,-3 1 0,2 1 0,3-1 16,-5-2-16,-2-2 0,-5 0 16,-4 1-16,-6-1 0,0 2 15,1-2-15,2-2 0,-3 0 16,1 0-16,-2 0 0,-2 0 15,-1 0-15,-2 0 0,-2 0 0,0 0 16,0 0-16,0 0 0,1-2 16,-1 2-16,0 0 0,-1 2 15,-2-1-15,-3 1 0,-1 0 16,0 1-16,0 0 0,2-2 16,0 1-16</inkml:trace>
  <inkml:trace contextRef="#ctx0" brushRef="#br0" timeOffset="75303.3501">4232 12216 0,'0'0'0,"0"0"0,0 0 15,0 0-15,-10-18 0,10 18 0,0 0 16,-22-13-16,10 10 0,-1 1 16,-2 1-16,-1 2 0,0 2 15,-3 3-15,-3 2 0,0 1 16,0 1-16,-7 6 0,0 2 15,1 1-15,0 3 0,-4 6 0,1 1 16,7 0-16,3 2 0,6-2 16,0-1-16,5-1 0,4-1 15,2-2-15,4-2 0,4-1 16,2-5-16,5 0 0,4-1 16,0-3-16,1-3 0,2-4 15,4-2-15,2-3 0,3-2 0,0-3 16,1-5-16,3 0 0,1-1 15,4-4-15,0-2 0,-2-2 16,-1-1-16,0 0 0,-1 0 16,-6 0-16,0 0 0,-5 2 15,-6 1-15,-2 3 0,-3 3 16,-1 2-16,-1-1 0,-3 2 16,1 2-16,-5 0 0,-1 2 15,0 0-15,-1 1 0,1 3 16,-3 2-16,0 0 0,1 1 15,1 1-15,-1 0 0,2-1 0,2 2 16,4-2-16,5-1 0,1-1 16,4 0-16,9 0 0,2 0 15,3 0-15,2 0 0,2-1 16,1 1-16,8-1 0,-1 0 0,-3 1 16,-3 1-16,-3 2 15,-2 0-15,-2 2 0,-2 0 16,-3 2-16,-6 1 0,-2 1 0,-4 0 15,-2 2-15,-6 3 0,-5 1 16,-6-1-16,-2 0 0,-3-1 16,-2 3-16,-1 4 0,-7-5 15,0-3-15,-4 1 0,1-1 16,3-3-16,1-1 0,4-2 16,4 0-16,1-5 0,2 0 15,3-5-15,4-4 0,3-6 0,2-5 16,1 3-16,-1 3 15,-2 3-15</inkml:trace>
  <inkml:trace contextRef="#ctx0" brushRef="#br0" timeOffset="75576.6456">5218 12126 0,'0'0'0,"0"0"15,0 0-15,0 0 0,0 27 0,0-27 16,0 29-16,0-29 0,-3 34 16,0-14-16,0 3 0,0 1 15,-1 2-15,-2 9 0,-1 1 16,2-2-16,-2 0 0,-2 7 16,3-2-16,-1-6 0,0-1 15,3-4-15,1-3 0,1-3 16,0-3-16,1-3 0,1-4 15,-2-3-15,4-4 0,-1-5 16,3-5-16,-1-4 0,-1-2 0,0-7 16,-2-5-16,0 4 15,0 2-15,0 2 0</inkml:trace>
  <inkml:trace contextRef="#ctx0" brushRef="#br0" timeOffset="76001.5418">5158 12080 0,'0'0'0,"0"0"0,0 0 16,0 0-16,19-17 0,-19 17 0,22-8 16,-9 6-16,4 1 0,1 1 15,1 1 1,1 2-16,0 2 0,5 3 0,1 2 16,-3 2-16,-3 4 0,-3 0 15,-4 3-15,-4-1 0,-2 0 0,-7 1 16,-5 2-16,-5-2 0,-4-1 15,-5 5-15,-3-3 16,-3 0-16,-1-5 0,2 0 0,-2-4 16,4-2-16,3-2 0,3-2 15,2 0-15,3-1 0,2-2 16,2 1-16,2-1 0,3-2 16,2 0-16,2-5 0,3 0 15,5-1-15,5-1 0,2 2 16,4-1-16,0 2 0,0 1 0,0 0 15,1 0-15,-1 2 0,0 2 16,2 1-16,-2 2 0,-2 1 16,-6 1-16,-3 0 0,-1 2 15,-3 1-15,-1 2 0,-3 2 16,-2 3-16,-4 0 0,-2 1 0,-6 0 16,-4 1-16,0-1 15,-1 1-15,-7 3 0,-4-2 16,2 0-16,1-2 0,0 0 0,5-2 15,5-2-15,2-2 0,6-3 16,2-1-16,7-2 0,6-3 16,7-4-16,6-4 0,-4 1 15,-4 1-15,-2 1 0</inkml:trace>
  <inkml:trace contextRef="#ctx0" brushRef="#br0" timeOffset="76681.79">6006 12223 0,'0'0'0,"0"0"0,0 0 15,0 0-15,0-20 0,0 20 16,0 0-16,-1-24 0,1 24 0,-3-12 16,1 9-1,-5-1-15,-3 2 0,-1 1 16,0 2-16,-2 5 15,-2 0-15,1 4 0,-1 4 0,-4 2 16,0 2-16,1 2 0,1 2 16,1 2-16,3 1 0,2 0 0,1 0 15,3 6-15,1 1 16,6-3-16,1-3 0,5-1 0,0-3 16,3-1-16,1-1 0,2-4 15,2-2-15,4-3 0,2 0 16,2-6-16,2-2 0,-2-2 15,-2-3-15,4-4 0,0-3 16,0 0-16,-1 0 0,-2-2 16,-2-1-16,-3-2 0,-4 0 15,-1-1-15,-1-2 0,-2 2 0,-1 2 16,-3-3-16,-1 0 16,-2 3-16,-1 2 0,0 1 15,0 2-15,0 2 0,0 0 0,0 0 16,0 2-16,1 1 0,2 1 15,4 1-15,7 1 0,2 0 16,4 0-16,5 0 0,1 1 16,2 1-16,3 1 0,1 1 15,0 1-15,7 3 0,-2 2 0,-3 3 16,-5 1-16,-4-1 0,-4 0 16,-4 2-16,-4 0 0,-4 0 15,-2-2-15,-4 1 0,-2-1 16,-4 1-16,-4 0 0,-4 0 15,-3-1-15,-1-2 0,1-2 16,2 0-16,1-3 0,2 0 16,3-2-16,-1-2 0,2-2 15,3-3-15,2-1 0,5-4 16,4-1-16,-1-1 0,6-3 0,0-5 16,2-2-16,-1 3 0,-4 2 15,-1 3-15</inkml:trace>
  <inkml:trace contextRef="#ctx0" brushRef="#br0" timeOffset="76948.8315">7284 12118 0,'0'0'0,"0"0"16,0 0-16,0 0 0,0 0 0,0 0 15,0 0-15,-8 22 0,8-22 16,-15 22-16,15-22 0,-26 32 15,12-15-15,-1 3 0,-4 3 16,0 1-16,-1-1 0,-4 9 16,0 0-16,1 1 0,2-1 15,-4 8-15,2-2 0,2-3 0,3-2 16,0-4-16,3-1 16,0-2-16,3-2 0,2-6 15,2-2-15,3-3 0,1-2 0,2-9 16,2-4-16,3-4 0,2-1 15,0 3-15,-2-1 16,0 2-16</inkml:trace>
  <inkml:trace contextRef="#ctx0" brushRef="#br0" timeOffset="77328.3918">7295 12089 0,'0'0'0,"0"0"0,0 0 0,0 0 16,7 28-16,-7-28 0,7 32 15,-2-12-15,0 4 0,2 1 16,-1 4-16,3 10 0,1-1 0,-2 2 16,1 1-16,1 9 0,0-2 15,-2-1-15,1 1 0,0 1 16,1-7-16,-5-3 0,2-5 15,0-3-15,-3-5 0,-1-5 16,0-5-16,-3-4 16,-2-2-16,-2-8 0,-3-4 0,2 0 15,1 1-15,0 0 0</inkml:trace>
  <inkml:trace contextRef="#ctx0" brushRef="#br0" timeOffset="77503.6373">7112 12547 0,'0'0'0,"0"0"15,0 0-15,0 0 0,0 0 16,0 0-16,0 0 0,14-24 16,-14 24-16,28-11 0,-7 6 15,5 2-15,5 0 0,3 2 16,5-1-16,10 1 0,-1 1 16,-1 0-16,-6 0 0,-10 0 15</inkml:trace>
  <inkml:trace contextRef="#ctx0" brushRef="#br0" timeOffset="77775.9347">7998 12444 0,'0'0'0,"0"0"0,0 0 16,0 0-16,0 0 0,0 0 16,36 0-16,-36 0 0,47-2 15,-17 4-15,5 1 0,1 1 16,2 0-16,16 9 16,1 6-16,2 0 0,-10-3 15,-10-3-15</inkml:trace>
  <inkml:trace contextRef="#ctx0" brushRef="#br0" timeOffset="78051.9718">9163 12273 0,'0'0'0,"0"0"15,0 0-15,0 0 0,-7-25 0,7 25 16,-18-22-16,7 10 15,-1 0-15,-4 0 0,-4 1 16,0 1-16,0-1 0,-4 0 16,1 1-16,3 2 0,2 2 0,3 4 15,0 3-15,4 2 0,4 1 16,2 4-16,4 4 0,2 1 16,3 2-16,1 2 0,4 3 15,2 1-15,1-1 0,6 8 16,1 2-16,-2-1 0,-3 0 0,-3 0 15,-2 3 1,-3-3-16,-4 0 0,-5 1 16,-5-4-16,-2-7 0,-2-3 0,-5 2 15,0-2-15,0-4 0,2-1 0,1-5 16,0-4-16,1-1 0,2-2 16,-2-7-16,1-4 0,4-3 15,5 0-15,0 4 0,1 0 16,0 3-16</inkml:trace>
  <inkml:trace contextRef="#ctx0" brushRef="#br0" timeOffset="78847.3659">9365 12258 0,'0'0'0,"0"0"0,0 0 0,0 0 16,8 25-16,-8-25 0,2 27 15,-2-11-15,0 4 0,-2 1 16,-1 3-16,-3 0 0,0 0 0,-4 6 16,-1-2-16,0-2 15,0-1-15,0-1 0,0 0 16,0 0-16,2-3 0,2-4 0,2-4 16,0-4-16,2-1 0,1-3 15,-1-2-15,3-3 0,0 0 16,2-3-16,2-4 0,3-4 15,1-2-15,3-2 16,3-2-16,-2 2 0,0 0 0,0 0 16,-1-3-16,1 1 0,0-1 0,3-4 15,-2 2-15,1 2 0,1 3 16,-2 3-16,0 0 16,-3 5-16,-1 2 0,0 1 0,-1 1 15,0 1-15,0 1 0,0 4 16,-2 3-16,1 2 0,-2 2 15,0 2-15,-1 1 0,-1 2 16,1 0-16,-2-1 0,0 1 16,-1-1-16,-1-1 0,0 0 15,0-1-15,0 0 0,0-2 0,0-2 16,0-1-16,0-2 0,0 0 16,0-5-16,2 0 0,1-2 15,-1-1-15,2-2 0,2-1 16,0-1-16,1-1 0,2-1 15,1-2-15,0 0 0,1 0 0,2-2 16,0-1-16,-2 1 16,-1 1-16,-1 1 0,-1 2 15,-2 1-15,0 2 0,-1 1 16,0 2-16,-2 3 0,0 1 0,1 2 16,-1 3-16,1 0 0,1 2 15,-1 0-15,-1 2 0,1 1 16,-2 0-16,1 0 0,1-1 15,-2 1-15,0-2 0,0 0 16,0 0-16,0-1 0,-1-2 0,0-2 16,0-1-16,1-4 0,1-3 15,0 1-15,-1 1 0,0 0 16</inkml:trace>
  <inkml:trace contextRef="#ctx0" brushRef="#br0" timeOffset="79126.3802">9853 12073 0,'0'0'0,"0"0"16,0 0-16,0 0 0,0 0 0,10 21 16,-10-21-16,6 22 15,-6-22-15,7 28 0,-3-14 16,0-1-16,-1-2 0,0 0 0</inkml:trace>
  <inkml:trace contextRef="#ctx0" brushRef="#br0" timeOffset="80296.4199">10230 12312 0,'0'0'16,"0"0"-16,0 0 0,-4 19 0,4-19 16,-4 20-16,4-20 0,-6 31 15,3-13-15,-2 3 0,-2 4 16,0-2-16,0 1 0,-3 6 16,0 2-16,0-2 0,1-1 15,-1 5-15,1 1 0,3-4 16,0-2-16,2-4 0,1-4 15,0-5-15,1-2 0,1-4 16,1-3-16,2-3 0,2-2 0,0-6 16,1-6-16,0-5 15,-1-4-15,0-3 0,-1-3 16,-1-1-16,-1-1 0,-1-6 0,0-1 16,-2-2-16,-2-2 0,0-4 15,3 4-15,1 2 0,1 2 0,6 1 16,3 2-16,0 4 15,0 2-15,1 3 0,0 1 16,1 3-16,0 2 0,3 2 16,4 3-16,-1 4 0,-2 1 0,0 4 15,0 1-15,2 3 0,1 4 16,0 3-16,2 2 0,-1 2 16,-1 0-16,-2 4 15,-3 2-15,-3 1 0,-2-1 0,-6 2 16,-3-2-16,-5 1 0,-5 0 0,-5-1 15,-2 0-15,-2-1 0,-2-1 16,-3-3-16,-4-2 16,3 0-16,1-3 0,-2 1 0,5-2 15,4-2-15,2 0 0,5-3 16,3-1-16,0-1 0,3-1 16,4 0-16,0-4 0,3 0 15,2 0-15,6 0 0,5 1 16,2-1-16,1 1 0,2 2 15,2 0-15,2 2 0,1 1 0,5 2 16,-1 1-16,-4 2 0,-3 1 16,-1 2-16,-1 1 0,-2 2 15,-2 1-15,-5 3 0,-3 1 16,-6-1-16,-4 0 0,-5 2 16,-2 2-16,-5 0 15,-2-3-15,-6 0 0,-3-1 0,-2 0 16,2-2-16,-2-2 15,-2-1-15,4-2 0,3-2 16,1-1-16,6-2 0,8-3 0,6-2 16,10-6-16,9-3 15,11-8-15,8-6 16,1 3-16,-2 4 0,0 1 0,-10 2 16,23-8-16,16-7 0,10-3 15,8-3-15,-18 7 0,-13 4 0,14-14 16,-11 2-16,-13 3 15,-7 2-15,-11 2 0,-5 2 16,-8 5-16,-4 3 0,-5 0 0,-3 0 16,-2 7-16,-3 0 0,-5-2 15,-3 1-15,-4 4 0,-5 3 16,-3-2-16,0 1 16,0 3-16,-1 3 0,0 2 0,-1 1 15,6 1-15,2 1 0,2 4 16,4 3-16,4 2 0,2 2 15,5 2-15,3 1 0,4 3 16,2 1-16,7 2 0,3 2 16,0 0-16,-2 1 0,1-2 15,-2-1-15,0 2 0,0 0 0,-3-2 16,-2-1-16,-2-3 0,-2-2 16,-3-1-16,-1-3 0,-4-2 15,-3-1-15,-2-5 0,-3 0 16,-2-4-16,-1-2 0,-5-3 15,-4-3-15,1-1 0,2-4 16,1-3-16,2-4 16,2 4-16,3 2 0,2 2 0</inkml:trace>
  <inkml:trace contextRef="#ctx0" brushRef="#br0" timeOffset="80854.3289">11331 12389 0,'0'0'0,"0"0"0,0 0 16,0 0-16,0 0 0,8 29 15,-8-29-15,2 29 0,-2-15 16,-1 3-16,-1 2 16,-4 2-16,-2 1 0,1-1 15,-2-3-15,-2 3 0,0-2 16,1-2-16,2 0 0,2-4 15,1 0-15,1-3 0,-1-3 0,2-2 16,1-2-16,2-3 0,-2 1 16,3-4-16,1-3 0,1-2 15,2 0-15,0-3 0,3-2 16,0 0-16,-1 0 0,3-3 16,0-2-16,-1 2 0,0 1 15,1 1-15,1-1 0,-1 2 16,-1 2-16,-1 2 0,1 0 15,-1 4-15,0 0 0,-1 4 16,2 2-16,-1 1 0,0 2 0,-2 2 16,1 3-16,-2 1 15,0 1-15,-2 2 0,0 3 16,0-1-16,-1-2 0,-1 2 0,0 1 16,0-3-16,0 0 0,0-2 15,0-1-15,0-2 0,1-1 16,-2-2-16,0 0 0,1-2 15,1-2-15,1-1 0,2-1 16,-1-3-16,0-2 0,2-2 16,1-2-16,-1-2 0,1-1 0,0-1 15,2-1-15,2-3 0,-1 0 16,0 0-16,0 0 0,-1 1 16,0 1-16,0 1 15,-2 1-15,0 2 0,-2 2 0,1 3 16,-1 1-16,1 3 0,-1 1 15,0 4-15,-1 1 0,0 3 16,-1 1-16,0 3 0,2 2 16,-2-1-16,-1 1 0,0 4 15,1 1-15,-1 1 0,0 3 16,-1-2-16,0-2 0,0-1 16,1-2-16,0-1 0,-1-2 15,0-2-15,-1-2 0,0-7 16,0 0-16,-2-2 0,2 2 0,0-3 15</inkml:trace>
  <inkml:trace contextRef="#ctx0" brushRef="#br0" timeOffset="80992.6574">11608 12180 0,'0'0'16,"0"0"-16,0 0 0,0 0 0,0 0 15,0 0-15,0 0 0,6 21 16,-6-21-16,0 0 16,9 28-1,-9-28-15,18 18 0,-9-11 0,-2 0 0,0-2 16</inkml:trace>
  <inkml:trace contextRef="#ctx0" brushRef="#br0" timeOffset="81407.3034">12150 12101 0,'0'0'0,"0"0"0,0 0 16,0 0-16,0 0 0,0 0 16,0 0-16,0 0 0,0 0 0,0 0 15,0 0-15,-22 11 16,22-11-16,-22 21 0,22-21 15,-29 29-15,16-13 0,-3 3 16,-2 3-16,-5 6 0,0 0 0,0 5 16,-1 5-16,-1 4 0,3-3 15,-1 3-15,0 2 16,-3 2-16,4-7 0,2 3 0,2 3 16,2-6-16,3-5 0,1 0 15,2-5-15,1-4 0,3-4 0,1-6 16,2-3-16,1-5 15,-1-1-15,3-6 0,3-7 16,0 1-16,0-2 0,4-6 0,3-7 16,-2-4-16,-3-4 0,1 4 15,-2 5-15,-1 4 0</inkml:trace>
  <inkml:trace contextRef="#ctx0" brushRef="#br0" timeOffset="81682.1965">12038 12137 0,'0'0'0,"0"0"0,0 0 16,0 0-16,0 0 0,0 0 0,0 0 15,20 19-15,-20-19 0,15 25 16,-15-25-16,13 34 0,-7-15 16,-1 2-16,0 3 0,-1 2 15,-1 2-15,2 11 0,-2 1 16,0-2-16,0-1 0,-1 8 15,0 0-15,-1-4 0,0-3 0,0 4 16,0 0-16,2-9 0,-1-6 16,-1-4-16,0-2 15,-1-4-15,0-4 0,-1-8 0,-2-6 16,-2-2-16,-1 0 0,0 0 16,2 1-16,0 0 0</inkml:trace>
  <inkml:trace contextRef="#ctx0" brushRef="#br0" timeOffset="81834.6709">11834 12443 0,'0'0'0,"0"0"15,0 0-15,0 0 0,0 0 0,19-24 16,-19 24-16,31-12 0,-31 12 0,42-8 16,-11 5-16,1 1 15,1 2-15,14 0 0,2 1 16,7 1-16,-3-1 0,-3 1 15,-11 1-15,-9-2 0</inkml:trace>
  <inkml:trace contextRef="#ctx0" brushRef="#br0" timeOffset="82117.3399">12704 12388 0,'0'0'0,"0"0"16,0 0-16,36 1 0,-19 0 0,3 1 16,6 2-16,5 0 15,0 1-15,-1 0 0,1 2 16,-4-3-16,-4-2 0,0 0 16,-4 0-16,-4 0 0</inkml:trace>
  <inkml:trace contextRef="#ctx0" brushRef="#br0" timeOffset="82380.9323">12690 12603 0,'0'0'0,"0"0"0,0 0 0,0 0 16,28 13-16,-28-13 16,41 11-16,-16-4 0,2 0 0,5 0 15,4 1-15,14 1 0,0-1 16,1 0-16,-9-1 0,-9-1 0</inkml:trace>
  <inkml:trace contextRef="#ctx0" brushRef="#br0" timeOffset="82657.8789">14062 12387 0,'0'0'16,"0"0"-16,0 0 0,0 0 16,-13-25-16,2 16 0,-5-2 15,1 0-15,-2 0 0,-4-1 0,-2 2 16,-6-3-16,3 1 0,1 3 16,0 0-16,2 4 0,1 1 15,3 3-15,4 2 16,4 3-16,2 3 0,5 2 0,4 4 15,3 2-15,3 2 0,1 3 16,3 2-16,5 8 0,1 2 16,2 0-16,0 1 0,-1-1 15,-2-2-15,-2 0 0,-4 1 16,0 3-16,-2-2 0,-6 0 16,-4 0-1,-7-4-15,-5-3 0,0-6 0,0-3 16,-2-6-16,-1-3 0,1-4 15,-1-1-15,-3-5 0,-4-5 16,6-1-16,0-2 0,5-5 16,2-5-16,2 4 0,2 4 0,2 2 15</inkml:trace>
  <inkml:trace contextRef="#ctx0" brushRef="#br0" timeOffset="83424.4132">14170 12518 0,'0'0'16,"0"0"-16,0 0 0,0 0 0,9 25 15,-9-25-15,2 22 16,-2-22-16,-1 25 0,-1-11 0,-2 1 16,1 2-16,0 0 0,-2 1 15,1-2-15,-1 1 0,0 0 16,-1 3-16,2-2 15,1-5-15,-1-3 0,1-1 0,1-1 16,1-4-16,2-2 0,1-2 16,1-1-16,3-3 0,1-2 0,1-4 15,3-2 1,0 0-16,-1 0 0,2-3 0,-1-2 16,2 1-16,-1-1 0,1-1 15,2 0-15,0 4 0,-1 3 0,-1 1 16,-1 1-16,-1 0 0,-1 1 15,-1 2-15,0 2 16,0 3-16,-1 1 0,-2 1 0,1 2 16,-2 4-16,1 0 0,-1 2 15,0 3-15,-1 0 0,1 0 16,-2 1-16,-1 0 0,0-1 16,0 0-16,1 0 0,0 0 15,0-2-15,-1 1 0,0-2 16,-2-1-16,1-3 0,0-1 0,2-2 15,2-2-15,0-2 16,1 0-16,1-1 0,2-2 0,1-1 16,0 0-16,0-2 15,0 0-15,-1-1 0,-1 0 0,3-1 16,0 0-16,-1 0 0,0 0 16,-2 2-16,-1 0 0,-2 4 15,0 0-15,1 1 0,3 1 16,-1 2-16,-2 3 0,1 1 15,1 1-15,-2 3 0,1 0 16,-1 2-16,1-1 0,-1 1 16,0 0-16,1 2 15,-1 1-15,0 0 0,-1-2 16,0-1-16,-1-1 0,0-3 16,-1-3-16,-1-2 0,-2-1 0,2-4 15,-2 4-15,3-2 0</inkml:trace>
  <inkml:trace contextRef="#ctx0" brushRef="#br0" timeOffset="83561.4142">14705 12223 0,'0'0'0,"0"0"16,0 0-16,0 0 0,0 0 15,15 18-15,-15-18 0,0 0 16,6 22-16,-6-22 0,0 0 16,6 22-16,-5-15 0,0-2 15</inkml:trace>
  <inkml:trace contextRef="#ctx0" brushRef="#br0" timeOffset="83833.5372">15206 12413 0,'0'0'0,"0"0"0,0 0 0,0 0 16,0 0-16,1 32 0,-1-32 15,-3 27-15,3-27 0,-9 30 16,3-11-16,-2 0 0,-1 2 15,-1 3-15,0-1 0,-2 9 16,0-1-16,0 1 0,1 1 16,0 1-16,1-1 0,-1 6 15,0-2-15,2-4 0,1-4 0,1 1 16,0 0-16,3-2 0,1-3 16,2-4-16,0-3 0,0-4 15,0-3-15,1-4 0,0-2 16,0-5-16,2-2 0,-2-8 15,-1-4-15,1-3 0,0-1 16,0 3-16,0 2 0,0 2 0</inkml:trace>
  <inkml:trace contextRef="#ctx0" brushRef="#br0" timeOffset="84461.7415">15175 12383 0,'0'0'0,"0"0"15,0 0-15,21 2 0,-21-2 0,23 9 16,-5 0-16,0-1 0,-1 1 0,7 7 16,-1 4-1,-2-1-15,-2 1 0,-2 0 0,-3 1 16,1 4-16,-5-1 0,-8-3 0,-6-1 16,-2-2-16,-3-1 0,-6-2 15,-6-1 1,-2-3-16,-3-4 0,0-1 0,-2-1 15,-1-3-15,1-1 0,1 0 16,3 0-16,2-1 0,1-1 0,2-1 16,3-2-1,3 2-15,2 0 0,2 1 0,2 1 16,3-1-16,4 1 16,0 0-16,2 1 0,5 1 0,1 2 15,3 2-15,2 2 0,3 2 16,5 2-16,-1 0 0,-1 0 0,2 3 15,1 2-15,3 2 16,-2 0-16,0 4 0,-1 1 16,-3-1-16,-5-1 0,-2-2 15,-3 0-15,-2 0 0,-3 0 0,-4-1 16,-3 0-16,-1-2 0,-2-2 16,-6 1-16,-5-1 0,0-3 15,-3-2-15,-2-2 0,-2-2 16,2-1-16,1-3 0,0 0 15,0 1-15,2-1 0,2-2 0,2 0 16,1 0-16,0-2 16,3-1-16,2 1 0,0 0 15,3-1-15,2-1 0,0 2 0,1-1 16,1 0-16</inkml:trace>
  <inkml:trace contextRef="#ctx0" brushRef="#br0" timeOffset="84617.7413">15699 13344 0,'0'0'0,"0"0"0,0 0 16,0 0-16,0 0 0,0 0 0,0 0 16,0 0-16,0 0 0,0 0 15,-25-8-15,25 8 0,-22-11 16,22 11-16</inkml:trace>
  <inkml:trace contextRef="#ctx0" brushRef="#br0" timeOffset="87405.0991">4857 13889 0,'0'0'0,"5"-7"15,0-3-15,-1 0 0,0-3 0,4-5 16,-1-1-16,2-3 0,-2-1 15,2 1-15,-2 1 0,0 0 16,-1 0-16,-1-3 0,-4 0 16,-2 1-16,-2 0 0,-1 3 15,1 2-15,-1 4 0,-1 3 16,-1 2-16,-1 2 0,-1 1 16,1 2-16,-9 3 0,-6 1 15,1 3-15,0 4 0,-1 4 16,-2 3-16,-7 8 0,-1 2 0,-1 5 15,0 3-15,1 2 0,1 1 16,1 7-16,2 1 0,6-2 16,4-3-16,5 7 0,5-1 15,6-6-15,5-4 0,6-3 16,4-3-16,3-6 0,2-5 0,2-5 16,6-3-16,-2-4 15,2-1-15,3-4 0,2-3 16,3-4-16,2-3 0,7-5 15,-2 1-15,0-4 0,-1-2 0,-3-5 16,-3-3-16,-2 2 0,-1 3 16,-1-2-16,-1 0 0,-6 2 15,-4-1-15,-6 4 0,-3 3 16,-4 3-16,0 4 0,-3 1 16,-3 1-16,0 3 0,0-1 0,-3 3 15,-4 2-15,-1 4 0,-1 1 16,0 3-16,1 0 0,2 0 15,3 1-15,2 2 0,4 0 16,2-3-16,4-1 0,6-1 16,7-1-16,3-1 0,4-1 15,12 0-15,7-1 0,2 1 16,-1-1-16,9 2 0,-4-1 16,0 0-16,-4 1 0,0 1 15,-7 0-15,-6-1 0,-9 2 0,-6 1 16,-5 2-16,-5-1 15,-3-1-15,-5 4 0,-1 2 16,-7 2-16,-2 1 0,-3 3 0,-2 3 16,-4-6-16,-3 0 0,-2-1 15,-2 0-15,3 0 16,1 0-16,2 1 0,-1-1 0,5-3 16,1-4-16,7-3 0,4-1 15,3-1-15,4-4 0,7-4 16,6-4-16,-4 2 0,-2 2 0,-3 0 15</inkml:trace>
  <inkml:trace contextRef="#ctx0" brushRef="#br0" timeOffset="87680.659">6560 13435 0,'0'0'0,"0"0"0,0 0 16,-20 13-16,20-13 0,-20 16 15,20-16-15,-32 26 0,14-9 0,0 3 16,-2 3-16,-6 9 0,1 0 16,0 4-16,0 3 0,-1 9 15,4 0-15,3 3 0,3 2 16,1 6-16,5-2 0,7 0 15,3-1-15,2 6 0,5-5 16,6-6-16,1-5 0,2-5 0,1-4 16,9-1-16,1-6 15,-3-12-15,-2-6 0,-6-4 0,-4-1 16,-2-1-16</inkml:trace>
  <inkml:trace contextRef="#ctx0" brushRef="#br0" timeOffset="88099.4325">7008 13586 0,'0'0'0,"0"0"0,0 0 16,0 0-16,0 0 0,0 0 15,-7 22-15,7-22 0,-14 22 0,2-4 16,-8 6 0,2 1-16,-1 2 0,-5 8 15,-2 2-15,2-2 0,0 0 0,-6 8 16,1 0-16,6-5 16,1-3-16,1 5 0,4-4 0,1-4 15,3-6-15,4-4 0,0-4 16,4-5-16,0-3 0,3-5 15,1-2-15,4-6 0,1-4 0,2-7 16,3-5-16,1-2 0,3-2 16,-2 4-16,-1 4 0,-3 3 15</inkml:trace>
  <inkml:trace contextRef="#ctx0" brushRef="#br0" timeOffset="88243.3339">7001 13605 0,'0'0'0,"0"0"0,0 0 16,0 0-16,13 24 0,-13-24 15,9 29-15,-6-10 0,1 2 0,2 2 16,3 3-16,-4 0 0,1 2 16,1 11-16,1 2 0,0-1 15,0-2-15,0 10 0,0-1 16,1-4-16,1-3 0,1 6 15,0-2-15,-2-6 0,0-4 0,-4-6 16,2-3-16,-4-8 16,-3-4-16,-3-6 0,-3-3 0,3-1 15,0-1-15,-1 0 0</inkml:trace>
  <inkml:trace contextRef="#ctx0" brushRef="#br0" timeOffset="88533.3371">6786 13993 0,'0'0'0,"0"0"0,0 0 15,0 0-15,32-2 0,-32 2 16,37-2-16,-14 1 16,3 2-16,1 0 0,3-1 0,10 1 15,1-1-15,2 0 16,2 0-16,-1-1 15,-8 1-15,-7 0 0</inkml:trace>
  <inkml:trace contextRef="#ctx0" brushRef="#br0" timeOffset="88688.4925">7443 13943 0,'0'0'0,"0"0"0,0 0 0,25 4 15,-25-4-15,35 6 0,-12-5 16,4 1-16,3 0 0,8 1 16,3 2-16,-2-1 0,-2-1 15,7 0-15,-1-2 0,-6-1 0,-4-1 16,-4-3-16,0-2 16,-6 1-16,-4 1 0,-2 0 15</inkml:trace>
  <inkml:trace contextRef="#ctx0" brushRef="#br0" timeOffset="88956.4772">7841 13829 0,'0'0'15,"0"0"-15,0 0 0,-7 23 0,4-12 16,-2 3-16,1 2 0,-1 2 15,1 2-15,0 2 0,-1 2 16,1 5-16,-1-1 0,1 0 16,1 0-16,-1-3 0,2-3 0,1 4 15,1-2-15,1-5 16,1-3-16,4-6 0,2-3 16,-3-3-16,0 0 0,-2-1 0</inkml:trace>
  <inkml:trace contextRef="#ctx0" brushRef="#br0" timeOffset="89234.7823">8391 13802 0,'0'0'0,"0"0"0,0 0 15,-6 19-15,6-19 0,-6 24 0,-1-6 16,2 1-16,-1 2 0,-2 8 16,1 3-16,-2 0 0,0-1 15,0 1-15,0-1 0,0 5 16,2-3-16,0 0 0,3-1 0,0-4 16,1-4-16,1-2 15,0-4-15,1-3 0,-2-4 16,3-8-16,3-5 0,-3-7 0,3-6 15,-3 3-15,1 2 0,0 1 16</inkml:trace>
  <inkml:trace contextRef="#ctx0" brushRef="#br0" timeOffset="89891.2637">8405 13669 0,'0'0'0,"0"0"15,0 0-15,0 0 0,33 17 16,-33-17-16,32 19 16,-13-7-16,0 1 0,-1 1 0,1 1 15,3 5-15,-1 1 0,-4 0 16,-4-2-16,-3 0 0,-6-1 16,-6 1-1,-7-1-15,-4-1 16,-4-2-16,-2-3 0,-3-1 0,-5-1 0,1-1 15,-1-4-15,1-2 0,1-2 16,2-1-16,5-1 0,3 1 16,2-3-16,2-2 0,3 0 15,4 2-15,7-1 16,7 0-16,0 1 0,2 2 0,2 0 16,3 0-16,3 2 0,1 2 15,5 3-15,1 1 0,-2 3 16,-1 1-16,-2 2 0,0 3 15,-3 1-15,0 0 0,-4 2 16,0 2-16,-7 1 0,-2-1 0,-6 0 16,-4-2-16,-4 1 0,-2 2 15,-1-2-15,-2 0 16,-3 0-16,0 0 0,-4-3 16,-3-3-16,1-3 0,1-1 0,0-4 15,0 0-15,-1-4 0,1-2 16,-1-5-16,-2-3 0,4-7 15,2-6-15,4 5 0,3 3 16,3 2-16</inkml:trace>
  <inkml:trace contextRef="#ctx0" brushRef="#br0" timeOffset="90145.4131">9148 13624 0,'0'0'0,"8"10"0,3 7 16,1 0-16,0 1 0,4 15 16,2 14-16,-2 8 15,-7 4-15,-3-6 0,-2-6 0,-8 9 16,-4-2-16,-3 3 0,-1-6 15,-8-3-15,-6-1 0,2-7 16,1-5-16,-5 5 16,1-1-16,-1-8 0,4-7 15,4-7-15,4-7 0,6-4 0,4-2 16,0-1-16,3-1 16,0 0-16</inkml:trace>
  <inkml:trace contextRef="#ctx0" brushRef="#br0" timeOffset="90293.6139">9696 13837 0,'0'0'16,"12"0"-16,6 1 0,1 0 0,0 0 15,12 3-15,5 2 16,3 1-16,-1 0 0,-6 0 0,-4 0 16,-3-1-16,-5 1 0,-1-2 15,-3-1-15,-4-1 0</inkml:trace>
  <inkml:trace contextRef="#ctx0" brushRef="#br0" timeOffset="90442.5413">9650 14101 0,'0'0'0,"0"0"0,0 0 0,27 8 16,-27-8-16,37 9 0,-12-4 15,6 1-15,3 1 0,14 1 16,1-1-16,0 0 0,-2-2 0,2 1 16,-10-2-16,-7 0 0</inkml:trace>
  <inkml:trace contextRef="#ctx0" brushRef="#br0" timeOffset="90827.3751">10987 13836 0,'0'0'15,"0"0"-15,0 0 0,-1-20 0,0 12 16,-4-2-16,-2-4 15,-4-1-15,-3-1 0,-6-4 16,-4 1-16,0 2 0,-1 0 0,-5 0 16,2 4-16,4 3 0,3 4 15,4 2-15,0 3 0,4 2 16,1 2-16,3 5 0,3 5 16,5 2-16,3 4 0,4 5 15,3 4-15,3-1 0,2 0 16,4 4-16,3 2 0,-2 1 0,-2 1 15,3 7-15,-1-1 16,-3-3-16,0-1 0,-4-2 0,-2-1 16,-5-4-16,-1 0 0,-7-4 15,-3 1-15,-2-7 0,-1-3 16,-11-6 0,-7-6-16,-5-6 0,-3-5 15,4-4-15,2-2 0,-4-6 16,-2-4-16,7 5 0,7 4 0,5 3 15</inkml:trace>
  <inkml:trace contextRef="#ctx0" brushRef="#br0" timeOffset="91610.3868">11178 13925 0,'0'0'0,"0"0"0,0 0 16,0 0-16,6 25 0,-4-14 0,-1 3 16,-1 1-16,0 3 0,-1 0 15,-2 0-15,0-1 0,0-2 0,-3 5 16,0 0-16,-1-2 0,0-2 16,0-2-16,-1-2 0,2-2 15,3-1-15,1-2 0,0-2 16,1-1-16,1-1 0,0-3 15,4-7-15,0 1 0,1-2 0,1 1 16,2-3-16,1 0 16,2-1-16,6-3 0,1-2 15,2-1-15,0-1 16,-2 1-16,-1-2 0,-1 4 0,-2 1 0,0 2 16,1 3-16,-4-1 0,-1 3 15,1 2 1,1 2-16,-1 4 15,-1 3-15,-1 1 0,-3-1 0,0 5 16,-2 4-16,-1-2 16,0 2-16,-2 0 0,-2 0 0,-1-1 15,0-1-15,0 1 0,-1-2 16,1 0-16,-1-1 0,2-1 16,0-1-16,0-1 0,0-2 0,2-1 15,2-2-15,1-1 0,0-3 16,2 0-16,0-2 0,1 0 15,-1-1-15,1-1 0,1-3 16,1 1-16,0 0 0,3-1 16,0-1-16,2-1 0,-1 1 15,2 0-15,-1 1 16,-1 2-16,0 3 0,-1 3 16,-1 2-16,1 1 0,-1 1 0,1 4 15,1 4 1,0 2-16,1 1 0,0-1 0,-2 1 0,0 0 15,0 2-15,-1-2 16,-2-1-16,0 0 0,-2 1 16,-1-2-16,-1-2 0,0-1 15,-2-1-15,-1-2 0,-1-3 0,-4-5 16,-3-4-16,1 2 0,1 1 16,0 1-16</inkml:trace>
  <inkml:trace contextRef="#ctx0" brushRef="#br0" timeOffset="91784.4406">11621 13590 0,'0'0'16,"0"0"-16,0 0 0,0 0 0,0 0 15,0 0-15,20 17 16,-20-17-16,0 0 0,16 19 0,-16-19 15,11 18-15,-11-18 0,13 18 16,-9-10-16,0-1 0</inkml:trace>
  <inkml:trace contextRef="#ctx0" brushRef="#br0" timeOffset="92052.6904">12156 13756 0,'0'0'15,"0"0"-15,0 0 0,0 0 16,0 25-16,0-25 0,0 24 16,0-24-16,-1 30 0,-2-11 0,0 3 15,0 2-15,-1 2 0,-1 8 16,-2 2-16,0 0 0,-1-2 15,-1 11-15,0 2 0,2-5 16,-1-2-16,-1 6 0,1-2 16,1-4-16,0-3 0,1-5 15,1-2-15,1-4 0,-1-2 0,2-6 16,1-4-16,0-7 16,1-5-16,1-2 0,1-3 15,2-3-15,1-1 0,1-7 0,-1-8 16,-1 5-16,-1 3 0,1 3 15</inkml:trace>
  <inkml:trace contextRef="#ctx0" brushRef="#br0" timeOffset="92810.8336">12092 13702 0,'0'0'16,"0"0"-16,0 0 0,17-18 0,-9 11 15,3 1-15,5 0 0,0 1 16,3 2-16,5 0 0,1 3 15,1 3-15,0 1 0,2 5 16,-1 3-16,-1 2 0,-2 3 16,5 6-16,-3-1 0,-2 0 0,-2 1 15,-5 1-15,-5 1 16,-5 0-16,-5-1 0,-6 1 16,-6-1-16,-1-2 0,-3-4 0,-9 1 15,-5-2-15,0-3 0,0-3 16,-5-1-16,-4-2 15,3-2-15,3-2 0,4-2 16,4-1-16,2-1 0,2 0 16,5-1-16,3-1 0,3 1 0,3 0 15,3-1-15,1-1 0,3-1 16,3 2-16,4 2 16,4 2-16,3 1 15,5-1-15,-1 1 0,-1 0 0,8 4 16,3 3-16,-3-1 0,0 2 15,-1 3-15,1 0 16,-3 1-16,-2 1 0,0 3 0,-1 2 16,-2 1-16,-3 0 0,-1 6 15,-4 1-15,-6-4 0,-3-2 0,-5 0 16,-4-1-16,-1-4 0,-4-3 16,-2-1-16,-3-1 15,0-3-15,-2-1 0,-6 0 0,-3-1 16,8-3-16,2 0 0,-7-2 15,1-2-15,4-1 0,1 1 0,-4-5 16,3-3-16,6 0 16,3 0-16,4-4 0,1-1 15,2 2-15,0 2 0,1 2 16</inkml:trace>
  <inkml:trace contextRef="#ctx0" brushRef="#br0" timeOffset="92815.8484">13043 14613 0,'0'0'0,"0"0"0,0 0 16,0 0-16,0 0 0,-3 21 0,3-21 16,0 0-16,-25 7 0,25-7 15,0 0-15,-24 3 0</inkml:trace>
  <inkml:trace contextRef="#ctx0" brushRef="#br0" timeOffset="94258.1705">3042 14704 0,'0'0'16,"0"0"-16,0 0 16,0 0-16,0 0 0,0 0 0,10 19 0,-10-19 15,0 0-15,0 0 0,14 20 16,-14-20-16,0 0 0,0 0 15</inkml:trace>
  <inkml:trace contextRef="#ctx0" brushRef="#br0" timeOffset="94262.135">2554 15415 0,'0'0'0,"0"0"16,0 0-16,0 0 0,20 13 0,-20-13 15,32-4-15,-32 4 0,31-6 0,-18 4 16</inkml:trace>
  <inkml:trace contextRef="#ctx0" brushRef="#br0" timeOffset="94516.1629">3243 15519 0,'0'0'0,"0"0"0,0 0 16,5 20-16,-5-20 0,9 19 15,1-11-15,-3-1 0,1 0 16,-1-1-16</inkml:trace>
  <inkml:trace contextRef="#ctx0" brushRef="#br0" timeOffset="95036.2577">5210 15283 0,'0'0'0,"0"0"0,-4-19 15,-2 6-15,2 1 0,-4-2 16,-3-2-16,-8-3 0,-2 1 16,-2 0-16,-2 2 0,-3 1 15,0 2-15,-7 0 0,2 2 16,1 4-16,2 3 0,4 3 16,4 2-16,6 1 0,0 2 0,10 5 15,3 5-15,7 0 0,2 0 16,5 5-16,4 3 0,2 3 15,5 4-15,4 4 16,-1 3-16,-3-3 0,0-2 0,0 7 16,0 1-16,-4 0 0,-4-2 15,-2 5-15,-2-3 0,-9-3 0,-2-3 16,-8-2-16,-3-2 16,1-5-16,0-4 0,-3-3 15,-4-3-15,2-3 0,-5-2 0,-5-5 16,-2-1-1,1-6-15,2-4 0,-3-3 0,0-4 16,4-2-16,3-5 0,5-5 0,4-4 16,2 6-16,1 6 0,4 3 15</inkml:trace>
  <inkml:trace contextRef="#ctx0" brushRef="#br0" timeOffset="95841.9451">5365 15335 0,'0'0'0,"0"0"15,8 17-15,-2-4 0,0 1 0,-1 2 16,0 2-16,1 9 0,-2 2 0,-1-1 16,-3 0-16,-3 5 15,-1-3-15,-2-1 0,0-2 0,-1-4 16,1-2-16,0-3 0,1-2 15,0-5-15,2-1 0,1-3 16,0-3-16,2-4 16,-1-3-16,1-3 0,1-2 0,4-4 15,0-2-15,5-2 0,4 0 16,1-2-16,2 1 0,0-1 16,2 1-16,3-4 0,1 1 0,1 2 15,0 4-15,-2 1 16,-1 1-16,-2 3 0,1 2 15,-1 2-15,0 2 0,1 2 16,0 2-16,0 3 0,-1 1 0,-1 5 16,-4 3-16,0 3 0,-4 1 15,2 1-15,-1 1 0,0 0 16,-1 1-16,-1 0 0,-1 1 16,1-2-16,0-1 0,-3-3 15,0-2-15,-1-3 0,1-1 16,-1-2-16,-1-2 0,-3-2 15,-1-3-15,5-2 0,4-3 16,-2-3-16,0-1 0,1-2 16,0-2-16,-1 0 0,3 0 0,-2-1 15,2 1-15,1-1 0,1 0 16,-1 2-16,0 1 0,0 2 16,-1 2-16,1 0 0,0 2 15,0 3-15,-1 0 0,-2 4 16,1 0-16,0 4 0,-1 0 0,2 2 15,-1 0-15,1 2 0,-2 1 16,-1 1-16,1 1 16,1-1-16,-2 0 0,-2 0 15,0-1-15,-2-2 0,0-2 0,-1-5 16,1-4-16,-5-3 0,-1-2 16,2-1-16,-2 3 0,1-1 15</inkml:trace>
  <inkml:trace contextRef="#ctx0" brushRef="#br0" timeOffset="95845.9425">6067 15043 0,'0'0'0,"0"0"0,0 0 15,0 0-15,11 20 0,-11-20 16,13 21-16,-13-21 0,13 23 0,-6-11 15,1 2-15,-2-3 16,0-1-16,-1-1 0</inkml:trace>
  <inkml:trace contextRef="#ctx0" brushRef="#br0" timeOffset="96471.1704">6571 15123 0,'0'0'0,"0"0"15,0 0-15,0 0 0,0 0 16,7 31-16,-7-31 0,3 28 0,-3-28 16,-3 40-16,0-18 15,0 4-15,-1 2 0,1 10 0,0 3 16,-1 1-16,1 1 0,0 11 15,1 1-15,1-1 0,1-2 16,0 8-16,1-5 0,-1-5 16,-1-4-16,1 3 0,1-6 15,-1-10-15,2-6 0,-1-6 16,3-6-16,0-7 0,-2-3 0,2-6 16,0-3-16,-1-9 15,0-7-15,1 5 0,-1 1 0,-1 3 16</inkml:trace>
  <inkml:trace contextRef="#ctx0" brushRef="#br0" timeOffset="96883.1721">6587 14963 0,'0'0'0,"0"0"16,0 0-16,21 5 0,-21-5 0,22 11 15,-3-3-15,1 1 0,-2 2 16,5 3-16,-1 5 0,4 3 16,-1 0-16,0 3 0,-2 3 15,1 4-15,-5-1 0,-8-1 16,-6 0-16,-4-4 0,-3-2 16,-7-2-16,-8-3 0,-2-3 15,-1-2-15,-6-2 0,-6 0 16,1-3-16,2-2 0,-7-2 15,-3-2-15,7-3 0,1 0 16,6-3-16,2-2 0,4 0 16,4 0-16,3-1 0,3-1 15,4 1-15,3 0 0,4-1 0,4-1 16,4 2-16,1 0 0,6 4 16,7 2-16,0 0 0,-2 1 0,7 3 15,5 2-15,-2 3 0,-4 2 16,2 5-16,0 2 0,-1 1 15,-4 1-15,3 7 0,-2 5 16,-5-1-16,-5-1 0,-3 6 16,-3 6-1,-6-5-15,-2-3 0,-5 6 0,-6 1 0,-4-6 16,-4-4-16,0-2 0,0-3 16,-2-2-16,3-1 0,-2-5 15,-2-1-15,2-3 0,-3-3 16,5-4-16,2-2 0,1-4 15,0-1-15,2-7 16,4-2-16,-2-6 0,2-1 0,4-1 16,2-3-16,0 4 0,0 2 0,1 3 15</inkml:trace>
  <inkml:trace contextRef="#ctx0" brushRef="#br0" timeOffset="97071.4972">7292 15380 0,'0'0'16,"12"0"-16,4 2 0,5 0 15,2 1-15,13 2 0,2 0 16,9 2-16,-3-1 0,-1 2 16,-1 0-16,-7-1 0,-3 0 0,1 1 15,-6-1-15,-6 0 0,-4-2 16,-4-1-16,-2 0 0,-4-2 15</inkml:trace>
  <inkml:trace contextRef="#ctx0" brushRef="#br0" timeOffset="97236.5299">7349 15708 0,'0'0'0,"0"0"15,0 0-15,29 9 0,-29-9 0,33 8 16,-9-3-16,1 1 0,3-1 16,10 1-16,3 0 0,-1 0 15,0 0-15,13-1 16,3-2-16,-11 0 16,-8 0-16,-6-2 0</inkml:trace>
  <inkml:trace contextRef="#ctx0" brushRef="#br0" timeOffset="97656.4211">8277 15689 0,'0'0'0,"0"0"0,0 0 15,30-1-15,-30 1 0,34 0 16,-12 0-16,2 1 0,2-1 0,8 1 16,1 0-1,-1 1-15,1 0 0,-2 1 0,0 1 16,5-1-16,-2 0 0,-3 0 15,0 1-15,-5-1 0,-2-1 0,-4 1 16,-2 0-16,-4 0 0,-1 0 16,-3-2-16,0-2 0,-2 0 0,-3 1 15,0-1 1</inkml:trace>
  <inkml:trace contextRef="#ctx0" brushRef="#br0" timeOffset="98583.2315">9814 15382 0,'0'0'0,"0"0"15,0 0-15,0 0 0,0 0 16,7-26-16,-5 18 0,-1-2 16,-1 2-16,-1-1 0,0 0 15,-1 1-15,-1-1 0,-1 1 0,-3 0 16,-1 2-16,-2 2 0,-1 3 15,-2 1-15,-1 1 0,-1 1 16,-5 4-16,-3 3 16,1 1-16,0 2 0,-6 6 15,-1 2-15,3 2 0,1 2 16,-2 7-16,4 0 0,4-1 0,4 1 16,3 1-16,3 0 0,4-1 15,1 0-15,5 4 0,5-3 16,4-2-16,3-1 0,3-2 15,3-2-15,1-3 0,0-2 16,6-4-16,6-3 0,-1-4 16,-3-2-16,4-4 0,2-2 15,-1-4-15,-1-2 0,-2-5 16,-1-3-16,-2-2 0,-3-1 0,-1-1 16,-2-2-16,-2 1 0,-1-1 15,-5-1-15,-2-1 0,-2 2 16,-3 1-16,-1 2 0,-2 2 15,-2 2-15,0 1 0,-1 2 16,0 1-16,-1 1 0,0 2 16,1 0-16,0 0 0,0 5 0,0 0 15,-2-1-15,2 1 16,-1 5-16,1-2 0,2 1 16,1-1-16,0 0 0,2 1 0,3-1 15,4 1-15,1 1 0,1 1 16,6 0-16,0 0 0,3 0 15,2 0-15,2 0 0,0-1 16,-1 0-16,-2-1 0,1 1 16,1-2-16,2 1 0,-1-2 0,-3 3 15,-1 1-15,-4 0 0,-2 0 16,-4 1-16,-2 1 16,-5-2-16,-1 1 0,-2 0 0,-2 0 15,-3 1-15,-2 1 0,-4 0 16,-3 0-16,-2 1 0,-1 0 15,0 0-15,-1 2 0,-1-2 0,1-2 16,-3 0 0,-2 2-16,3-3 0,0-1 15,3-2-15,2-1 0,2-4 16,1-3-16,2-4 0,3-1 0,1 1 16,-1 2-16,2 1 15</inkml:trace>
  <inkml:trace contextRef="#ctx0" brushRef="#br0" timeOffset="99111.0155">11030 15263 0,'0'0'0,"0"0"0,0 0 16,22 17-16,-22-17 0,23 14 15,-9-4-15,0 1 0,0 1 16,3 1-16,0 1 0,5 3 16,-1 0-16,0 1 0,0-1 15,-2-1-15,-2-1 0,0 0 16,1 0-16,-2-1 0,1-3 0,-4-2 16,-3-2-16,-2-2 15,-2-2-15,-1-2 0,-5-1 0,0-2 16,-5-2-16,0-1 0,-2-2 15,0 1-15,-2 0 0,-2 1 16,-3 0-16,-1-1 0,-3 2 16,1 0-16,-1 2 0,2 1 15,0 2-15,-2 1 0,-1 0 16,0 1-16,0 2 0,0 2 16,1 2-16,0 4 0,1 4 0,1 1 15,-1 1-15,1 2 0,-1 0 16,1 8-16,1 2 0,4-2 15,3-2-15,2 4 0,3 5 16,2-3-16,3 1 0,5 4 16,2-1-16,1-3 0,0-2 0,1-1 15,1 1-15,3-3 16,0 0-16,5-4 0,3-2 16,-1-4-16,-2-3 0,3-4 0,3-2 15,1-2-15,2 0 0,-1-1 16,1-1-16,1-4 0,1-1 15,-1-3-15,0 0 0,-1-3 16,-1 0-16,1-4 0,3-5 16,-3-1-16,-4-2 0,-1-1 15,-2-3-15,-1 2 0,-2 1 0,2-5 16,3-3-16,-5 2 16,0 0-16,-5 6 0,-3 3 0,-2 5 15</inkml:trace>
  <inkml:trace contextRef="#ctx0" brushRef="#br0" timeOffset="99257.0253">12066 15732 0,'0'0'15,"0"0"-15,0 0 0,0 0 0,25 7 16,-25-7-16,0 0 16,0 0-16,23 9 0,-23-9 15,0 0-15,0 0 0,8 6 0,-8-6 16,0 0-16,0 2 0</inkml:trace>
  <inkml:trace contextRef="#ctx0" brushRef="#br0" timeOffset="103646.5841">2966 16622 0,'0'0'0,"0"0"0,0 0 15,2 19-15,-2-19 0,0 22 0,1-8 16,1 3-16,-2 1 0,0 3 15,0 3-15,0 6 0,-3-2 16,1 2-16,-5 2 0,4-1 16,-1-1-16,-1 5 0,2 0 15,0-3-15,2-3 0,3-4 16,3-3-16,-2-5 0,0-3 0,0-2 16</inkml:trace>
  <inkml:trace contextRef="#ctx0" brushRef="#br0" timeOffset="103921.5853">3507 16656 0,'0'0'0,"0"0"16,0 0-16,15 16 0,-9-9 0,0 2 16,3 4-16,-1 1 0,1 1 0,0 7 15,-2 2-15,1 2 16,-4 2-16,-1 3 0,-3 3 16,-4-1-16,1 0 0,-9 9 0,-5 2 15,0-4-15,-2-3 0,-6 6 16,-2-2-16,0-8 0,-1-8 0,6-5 15,5-4-15,4-4 16</inkml:trace>
  <inkml:trace contextRef="#ctx0" brushRef="#br0" timeOffset="104333.6367">2889 16396 0,'0'0'0,"-8"2"0,-6 1 16,1-1-16,1 1 0,-4 9 0,-2 4 15,-1 4-15,-1 1 0,-2 5 16,-2 4-16,1 9 0,2 0 15,3 6-15,3 5 0,1 9 16,2 0-16,6 2 0,4 3 16,5 1-16,6-4 0,10 3 15,9-4-15,-9-17 0,-5-13 0,-3-8 16</inkml:trace>
  <inkml:trace contextRef="#ctx0" brushRef="#br0" timeOffset="104830.2771">5165 16790 0,'0'0'0,"-7"-9"16,-3 1-16,-1 0 0,0-1 0,-7-3 16,-4-1-16,0 0 0,-4 1 15,-1 1-15,-3 1 0,-8 1 16,4 1-16,0 4 0,2 3 16,6 1-16,4 1 0,4 4 0,4 2 15,3 2-15,3 0 0,8 4 16,6 3-16,1 1 0,3 2 0,5 3 15,4 3-15,0-1 16,0 1-16,3 2 0,3 3 16,2 5-16,0-4 0,-5 4 15,-3 2-15,-5-3 0,1-3 0,-8 1 16,-2 0-16,-3-2 0,-2-3 16,-6-2-16,-2-2 0,-4-3 15,-1-1-15,-3-1 0,-6-2 16,2-4-16,4-3 0,-1-6 15,0-4-15,1-2 0,-2-1 16,5-6-16,3-5 0,3 5 16,2 2-16,1 2 0</inkml:trace>
  <inkml:trace contextRef="#ctx0" brushRef="#br0" timeOffset="105489.4199">5363 17003 0,'0'0'0,"0"0"0,0 0 16,8 28-16,-5-15 0,1 5 0,-2 4 16,0 6-16,-2-2 0,0 2 15,0 1-15,-3-4 0,0-1 16,-1 3-16,2-1 0,-1-4 15,-1-5-15,4-3 0,-2-3 16,1-4-16,1-3 0,0-4 16,-2-6-16,2 1 0,0-1 0,2-4 15,-1-4-15,3 0 0,1 1 16,-1-4-16,4-3 16,-1 1-16,2-2 0,2-1 0,3-3 15,2 0-15,-2 5 0,-1 1 16,1 2-16,0 3 0,1 1 15,0 2-15,-1 2 0,1 3 16,-1 1-16,2 4 0,1 1 16,-6 2-16,0 1 0,1 4 15,-1 5-15,-4 1 0,1 2 0,-1-1 16,-1 2-16,0 1 16,-1 3-16,0 0 0,-2 0 15,0 5-15,-3-2 0,0-2 0,0-1 16,-2-3-16,1-2 0,1-2 15,-2-1-15,2-5 0,0-1 16,2-3-16,-2-3 0,3-3 16,4-1-16,-1-3 0,4-2 15,0-3-15,1-2 0,1-3 16,2-2-16,-2 1 0,-1-1 0,1-1 16,0 0-16,2-4 0,1 3 15,-4 0-15,0 1 0,-3 5 16,-1 2-16,1 3 0,-1 3 15,-3 1-15,-1 2 0,1 1 16,-1 2-16,1 0 0,2 2 16,-1 4-16,2 4 0,-4 0 15,2 1-15,-1 2 0,1 2 16,-2 0-16,0-1 0,0 2 16,1 1-16,-1 1 0,-1 0 0,0-2 15,0 1-15,-1-4 0,-1-1 16,0-1-16,0-2 0,0-1 15</inkml:trace>
  <inkml:trace contextRef="#ctx0" brushRef="#br0" timeOffset="105766.2923">5929 16730 0,'0'0'0,"0"0"16,0 0-16,0 0 0,0 0 0,13 21 15,-13-21-15,0 0 0,13 24 0,-13-24 16,10 18-16,-3-10 0,2 0 16,-1-2-16,-2 0 15,1-1-15</inkml:trace>
  <inkml:trace contextRef="#ctx0" brushRef="#br0" timeOffset="106177.2611">6523 16893 0,'0'0'0,"0"0"0,0 0 15,0 0-15,0 27 0,0-27 16,0 27-16,-2-9 0,1 1 0,-1 5 16,-2 2-16,0 5 15,0 2-15,-1 11 16,0 0-16,0-4 0,2-3 0,-1 10 16,0-1-16,1 3 0,2-5 0,-3-5 15,4-4-15,-2-5 0,2-4 16,0-7-16,0-5 15,0-4-15,0-4 0,0-2 0,0 0 16,0-2-16</inkml:trace>
  <inkml:trace contextRef="#ctx0" brushRef="#br0" timeOffset="106688.8068">6455 16718 0,'0'0'0,"0"0"16,0 0-16,0 0 0,0 0 16,30-7-16,-30 7 0,32 1 15,-15 1-15,4 3 0,2 2 16,2 0-16,0 2 0,7 6 16,-1 3-16,-1 1 0,-2 0 0,-2 1 15,-3 2-15,0 6 0,-4-1 16,-7-2-16,-8-2 15,-2-1-15,-5-1 0,-11 0 16,-11 0-16,-3-3 16,-5-2-16,3-3 0,3-2 0,-9 0 15,-5-3-15,8-2 16,6-1-16,5-1 0,4-1 16,5-2-16,3-1 0,2-1 0,3 0 15,2 1-15,3 0 0,3 1 16,4-3-16,5 2 0,1-1 15,2 2-15,5 1 0,2 2 16,1 0-16,9 4 0,2 1 16,-2 3-16,-1 0 0,0 3 15,-2 1-15,-2 2 0,-1 0 0,0 3 16,-4-1-16,-3 1 0,-7-1 16,-2 4-16,-6 2 15,-2-2-15,-2-3 0,-6-2 0,-9-2 16,2-1-16,-1-1 0,-5 3 15,-2 2-15,1-6 0,-2 0 0,-6 0 16,-3-2-16,4-2 16,4-2-16,1-1 0,0-2 15,2-2-15,2-2 0,1-2 16,0-2-16,9-5 0,0-1 0,2 1 16,2 2-16,1 1 0</inkml:trace>
  <inkml:trace contextRef="#ctx0" brushRef="#br0" timeOffset="106979.6957">7282 17042 0,'0'0'15,"0"0"-15,22 3 0,-8 0 0,4 0 16,9 3-16,5 1 0,-2 0 15,1 1-15,-1-1 0,-3 1 16,3 3-16,-4 1 0,-2-2 16,-3-2-16,-6-1 0,-2-2 15,-2 0-15</inkml:trace>
  <inkml:trace contextRef="#ctx0" brushRef="#br0" timeOffset="106988.6383">7184 17359 0,'0'0'16,"0"0"-16,0 0 0,26 14 15,-26-14-15,29 11 0,-8-4 16,-2 0-16,4 0 0,10 3 16,2 0-16,0-2 0,0-1 0,-4-1 15,-6-1-15,-4-1 0</inkml:trace>
  <inkml:trace contextRef="#ctx0" brushRef="#br0" timeOffset="107538.0056">8114 17207 0,'0'0'15,"0"0"-15,0 0 0,0 0 16,0 0-16,0 0 0,34 4 0,-34-4 15,31 3-15,-31-3 0,36 5 16,-12-1-16,1 0 0,1 1 16,2 1-16,7 2 0,1 0 0,-4 0 15,-3-1-15,-1 0 16,-3 1-16,5-1 0,-5 0 0,-1 0 16,-4-1-16,-5-3 0,-3 0 15,-3-1-15,-3 0 0,0-1 16,-5-2-16,1 0 0,0 1 15,-2 0-15</inkml:trace>
  <inkml:trace contextRef="#ctx0" brushRef="#br0" timeOffset="111571.7277">8157 17212 0,'0'0'0,"0"0"0,0 0 16,0 0-16,0 0 0,0 0 0,0 0 15,0 0-15,0 0 0,0 0 16,-13-20-16,13 20 0,0 0 16,0 0-16,0 0 0,0 0 15,0 0-15,0 0 0,0 0 16,0 0-16,0 0 0,0 0 16,0 0-16,0 0 0,0 0 0,0 0 15,25-2-15,-25 2 0,0 0 16,30 7-16,-30-7 0,22 8 15,-22-8-15,29 9 0,-12-4 16,2-1-16,0 0 0,1 1 16,1 0-16,2-1 0,2 1 15,8 0-15,0 0 0,-1 0 16,2-1-16,2 0 0,0 0 16,9 2-16,2-1 0,-2-1 0,-1 1 15,1 0-15,1-1 0,7 1 16,-2 0-16,-3-2 0,1 1 15,-3 0-15,0 0 0,-2 0 16,0 0-16,12 2 16,3 2-16,-11-3 0,-8-1 0,-4-1 15,-1-2-15,3 3 0,1 2 0,0 0 16,0 1 0,-5-1-16,-2 1 0,-3-2 0,0-1 15,-5 1-15,-3 2 0,1 0 16,-1 1-16,-1-1 0,-1-1 0,-4-1 15,2 1 1,-4-2-16,-2 0 0,-2-1 0,-1 0 16,-3-1-16,0 1 0,-5-3 0,0 0 15,0 0-15,-3 2 0,3-2 16</inkml:trace>
  <inkml:trace contextRef="#ctx0" brushRef="#br0" timeOffset="112275.1396">8637 17526 0,'0'0'15,"0"0"-15,0 0 0,0 0 16,0 0-16,0 0 0,0 0 16,0 0-16,0 0 0,28-14 0,-28 14 15,26 0-15,-26 0 0,32-3 16,-10 3-16,-2 0 0,0 2 15,5 1-15,1 1 0,1 1 16,-1 2-16,8 0 0,-1-2 16,-2 3-16,-1 1 0,4 3 15,-2 0-15,-5-1 0,-5-2 0,-4-1 16,-1 1-16,-3-2 0,-1 0 16,-3 1-16,-2-1 15,-3-1-15,-3 0 0,-2-1 16,-2 0-16,-4 1 0,-3 0 0,-5 0 15,-5 0-15,0 2 0,1 1 16,-7-2-16,-3-2 0,-1 1 16,1 0-16,-9 2 0,-3 0 15,3-1-15,2 0 0,-1 0 16,1 0-16,3 0 0,0 1 16,-2 1-16,5-2 0,4-1 0,6 0 15,4-3-15,4-2 16,3 1-16,2-2 0,3 3 0,2 2 15,1-1-15,1 0 0,2 0 16,3 1-16,2 0 0,2-1 16,3 2-16,3-1 0,0 0 15,-1-1-15,4 1 0,3 2 16,1-1-16,1-1 0,7 2 16,1 0-16,0-2 0,0 0 0,1 1 15,3 0-15,-3 1 0,-1-2 16,2 3-16,1 0 0,-2 1 15,-2 0-15,2 1 0,-3 1 16,-3-3-16,0-1 0,-4 0 16,-3 2-16,-7-5 0,-3 0 15,-1-2-15,-3 0 0,-1-5 16,-2-4-16,-4-4 0,-3-1 16,0 3-16,1 1 0,1 2 15</inkml:trace>
  <inkml:trace contextRef="#ctx0" brushRef="#br0" timeOffset="112690.0359">9081 16604 0,'0'0'0,"0"0"0,0 0 0,0 0 16,0 0-16,0 0 0,0 0 15,0 0-15,0 0 0,0 0 16,0 0-16,0 0 0,0 0 0,-4 19 16,4-19-16,-6 24 0,6-24 15,-8 27-15,3-6 16,-1 0-16,0 0 0,-1 1 0,0 0 15,-1 5-15,-2-4 0,1 2 16,0 2-16,0-4 0,1-2 16,3-1-16,2-1 0,-2-1 15,0-1-15,-1-2 0,2-2 16,-1-2-16,2-2 0,1-1 16,0-2-16,-1-1 0,1-1 0,0-5 15,0-2-15,0 0 16,-1 0-16,2 1 0</inkml:trace>
  <inkml:trace contextRef="#ctx0" brushRef="#br0" timeOffset="117522.4587">13339 6577 0,'0'0'0,"0"0"0,0 0 15,0 0-15,0 0 0,0 0 16,-16 31-16,16-31 0,-12 28 0,3-10 16,-1 4-16,-2 1 0,-2-1 15,-2 3-15,0 6 16,-4 7-16,2 0 0,-6 6 0,-2-2 15,1-4-15,3-4 0,4 0 16,1-2-16,1 1 0,2-4 16,2-4-16,1-3 0,2-2 15,3-4-15,1-4 0,2-1 16,1-4-16,0-1 0,2-4 16,0-2-16,3-6 0,1-2 0,2-6 15,0-1-15,0-2 0,0 1 16,-2 2-16,0 3 0,0 1 15</inkml:trace>
  <inkml:trace contextRef="#ctx0" brushRef="#br0" timeOffset="117948.2568">13182 6604 0,'0'0'16,"0"0"-16,0 0 0,0 0 0,16-15 15,-16 15-15,19-9 16,-19 9-16,26-8 0,-11 6 0,3 0 15,-1 1-15,1-1 0,0 5 16,-1-1-16,3 4 0,-1 2 16,-4 1-16,-1 2 0,-3 1 0,-4 1 15,-2 2-15,-5 0 16,-2 1-16,-2-1 0,-7 2 16,-6 1-16,-2-1 0,0 0 0,-11 4 15,-4-1-15,2-1 0,1-2 16,-1 0-16,-1-2 0,4-1 15,2-3-15,1 1 0,4-1 16,5-4-16,5-2 0,4-1 16,2-1-16,1 0 0,2-2 15,3-1-15,6-6 0,2 4 0,2-1 16,4-1-16,5 0 16,2 0-16,1 1 0,8 0 0,1 0 15,-1 2-15,-2 1 0,1 3 16,0 1-16,-4 3 0,-2 1 15,-3 2-15,-2 2 0,-4-1 0,-2 1 16,-4 1-16,-3 2 16,-3 1-16,0 1 0,-10-1 15,-7 1-15,-1 1 0,-3 0 0,-3 0 16,-3 0-16,-2-1 0,1-1 16,-7 3-16,-1 0 15,3-1-15,3-3 0,3-1 0,2-2 16,5-4-16,5-3 0,10-4 15,7-3-15,-1 0 0,-1 1 0,1 0 16</inkml:trace>
  <inkml:trace contextRef="#ctx0" brushRef="#br0" timeOffset="118341.7666">14431 6627 0,'0'0'16,"0"0"-16,0 0 0,0 0 15,0 0-15,-23 4 0,23-4 16,-33 5-16,13-2 0,-5 4 16,-4 2-16,-1 1 0,1-1 0,-13 6 15,-2 1-15,3 2 0,3 1 16,-6 6-16,2 1 0,6-1 15,5-1-15,0 5 0,7 0 16,5-4-16,5-1 0,6-5 16,7-2-16,4 0 0,3-1 0,7-2 15,7 1-15,-2-5 16,0-2-16,9-1 0,5-1 16,4 2-16,-3-2 0,4-1 0,0 1 15,-4-3-15,-4-2 0,-4 1 16,-2 2-16,-3-4 0,-1-3 0,-5 0 15,-3-1-15,-3 1 16,-1 0-16,-2 2 0</inkml:trace>
  <inkml:trace contextRef="#ctx0" brushRef="#br0" timeOffset="118629.7669">14033 6963 0,'0'0'0,"0"0"0,0 0 0,33-7 16,-16 2-16,6 0 0,6 0 15,9 0-15,3 2 0,12-2 16,1 1-16,-4 1 0,-5 0 0,-2 1 16,-10 0-16,-7 1 0</inkml:trace>
  <inkml:trace contextRef="#ctx0" brushRef="#br0" timeOffset="118913.641">15197 6510 0,'0'0'0,"0"0"0,0 0 15,0 0-15,0 0 0,-33 15 16,33-15-16,-32 22 0,15-9 0,-4 3 16,-3 1-16,0 3 0,2 0 15,-7 8-15,-1 4 16,2-3-16,4 0 0,-5 9 0,3 0 15,3-1-15,3-4 0,0 10 16,3 2-16,3-8 0,2-5 16,2 1-16,3-2 0,2 0 0,2-3 15,3-2-15,3-4 16,5-4-16,4-3 0,-2-4 0,-3-3 16,-1-2-16</inkml:trace>
  <inkml:trace contextRef="#ctx0" brushRef="#br0" timeOffset="119440.608">15476 6709 0,'0'0'0,"0"0"0,0 0 15,-22-2-15,22 2 0,-22 7 16,8 0-16,-2 0 0,-1 1 16,-1 3-16,-1 1 0,-3 4 0,3-1 15,0 2-15,1 0 16,3 0-16,1 1 0,3-1 0,2 0 16,2-3-16,3 0 0,2-3 15,5 0-15,0-2 0,1 0 16,5-3-16,5-2 0,2-1 15,0-3-15,2-2 0,2-2 16,1-1-16,0-2 0,5-4 16,2-1-16,-4 0 0,-2 0 15,-3-1-15,-3 1 0,-1 0 16,-3 1-16,-2 2 0,-1-3 16,-3 3-16,-1-1 0,-3 2 0,-1-1 15,-2 2-15,-1 0 0,-7 1 16,-5 0-16,-4 2 0,-2 1 15,-1 3-15,-1 1 0,2 2 16,1 1-16,1-1 0,2 0 16,3 0-16</inkml:trace>
  <inkml:trace contextRef="#ctx0" brushRef="#br0" timeOffset="119593.6117">15699 7026 0,'0'0'16,"0"0"-16,0 0 0,0 0 16,-17 21-16,17-21 0,-20 17 15,7-7-15,1-1 0,0 1 16,-1 0-16,1-2 0,0 1 0,0-2 16,1 2-16,1-2 0,2-1 15,3-5-15,4-2 0,0-2 16,1 3-16,-2-3 0</inkml:trace>
  <inkml:trace contextRef="#ctx0" brushRef="#br0" timeOffset="119867.6544">16084 6757 0,'0'0'0,"0"0"0,0 0 0,30-6 16,-30 6-16,33-8 0,-8 4 15,1 0-15,1 0 0,14 0 16,4 0-16,1-1 0,2 1 0,11 1 16,2 3-16,5-2 0,-7-1 15,2 0-15,1 0 0,-2 2 16,-8 3-16,-3 2 0,-4 2 15,-4-3-15,-5-2 0,-6 1 16,-6 1-16,-7 0 0,-6 2 16,-4-2-16,0 0 0,-3-1 0</inkml:trace>
  <inkml:trace contextRef="#ctx0" brushRef="#br0" timeOffset="120531.2472">16566 6910 0,'0'0'0,"0"0"16,0 0-16,33 8 0,-33-8 0,32 9 16,-11-1-16,1-1 0,1 0 15,3 0-15,0 0 0,-5 1 16,-4 1-16,-5 0 0,-3 1 15,-3 0-15,-3 0 0,-7 1 16,-6 1-16,-5-2 0,-2 1 16,-5 1-16,-5 0 0,0-3 15,-1-1-15,-5 1 0,1-2 16,1-2-16,0 2 0,4-2 16,2 1-16,4 0 0,4-2 0,2 0 15,4 0-15,4-2 0,1 0 16,4-1-16,2-1 15,6 1-15,3-1 0,5 0 0,3-1 16,2 0-16,1 1 0,3 0 16,4 1-16,1 0 0,-1 2 15,0 0-15,1 2 0,-4 2 16,-2 1-16,-3 3 0,-3 3 16,-1 0-16,-3 0 0,-6-1 0,-3-2 15,-4 1-15,-3 0 0,-7 0 16,-5-1-16,-3 1 0,-2-1 15,-6 2-15,-3 0 0,0-1 16,1-1-16,-3 0 0,-2-3 16,2 0-16,2-1 0,-5-1 15,-1-2-15,4-2 0,3-3 0,4-4 16,1-2-16,6-2 0,2-2 16,5-6-16,4-4 0,1 6 15,2 4-15,0 1 0</inkml:trace>
  <inkml:trace contextRef="#ctx0" brushRef="#br0" timeOffset="120800.1226">16518 6262 0,'0'0'0,"0"0"0,0 0 0,24-13 16,-10 7-16,5 1 0,7 1 16,7-1-16,0 2 0,4 0 15,5-2-15,5 1 0,-5 0 0,-1-2 16,1 1-16,-6 3 0,-7 5 16,2 0-16,-4 0 15,-6 1-15,-4-3 0,-3 1 0,-3 0 16,-3-1-16</inkml:trace>
  <inkml:trace contextRef="#ctx0" brushRef="#br0" timeOffset="121058.7407">16743 6359 0,'0'0'0,"0"0"0,0 0 0,0 0 16,-18 19-16,18-19 0,-13 19 15,5-7-15,1 0 0,-2 1 16,-1 0-16,0-1 0,0-1 16,-2 3-16,1 1 0,1-3 15,1-1-15,2-1 0,0-1 16,1-2-16,2-1 0,1-2 0,0-2 16,3-2-16,3 3 0,-1-2 15,-2-1-15,2 1 0</inkml:trace>
  <inkml:trace contextRef="#ctx0" brushRef="#br0" timeOffset="121202.8001">16904 6449 0,'0'0'0,"0"0"15,0 0-15,0 0 0,0 0 0,-18 25 16,18-25-16,0 0 0,-16 23 15,10-15-15,1 1 0,-2 1 16,1 1-16,0 1 0,1 0 16,0-1-16,1-1 0,0-1 15,2 0-15,0-1 0,0-1 0,1-4 16,1-3-16,0 0 0,2 0 16,-2 0-16,2-1 0,-2 1 15</inkml:trace>
  <inkml:trace contextRef="#ctx0" brushRef="#br0" timeOffset="121592.2761">17465 6352 0,'0'0'0,"0"0"16,0 0-16,26 8 0,-15 0 15,3 2-15,2 4 0,4 2 16,-1 1-16,0 4 0,-1 4 15,-1 0-15,-2 1 0,2 11 16,-3 1-16,-3-3 0,-2 0 16,-3 4-16,-3 2 0,-2 5 15,-2-3-15,-6 0 0,-4 0 16,-2-2-16,-2-2 0,-12 2 16,-6-2-16,3-3 0,3 1 0,-8-3 15,-6-2-15,3-4 0,3-3 16,0-1-16,-2-1 0,4-2 15,3-4-15,0-1 0,3-4 16,7 0-16,4-1 0,-2-1 16,2-1-16,1-3 0,2 0 0,3-4 15,1 0-15,4-4 0,1-3 16,1 0-16,1 2 0,0 1 16</inkml:trace>
  <inkml:trace contextRef="#ctx0" brushRef="#br0" timeOffset="122885.633">5674 5786 0,'0'0'16,"-12"5"-16,-5 1 0,-2 1 0,0 1 16,-12 5-16,-7 7 0,-2 4 15,4 5-15,-9 9 16,-2 8-16,-3 3 0,6-3 0,-1 9 16,2 4-16,1 4 0,7 0 0,6-1 15,7 1-15,1-4 0,3-2 16,-2 28-16,4-5 15,10-12-15,5-6 0,5-2 0,5 0 16,-3-5-16,3-3 0,1 0 16,3-1-16,4-3 0,2-3 15,7-1-15,7 0 0,-2-5 16,-4-4-16,7-2 0,3 0 16,2-1-16,2-2 0,0-6 15,2-3-15,3-4 0,3-3 0,-1-5 16,-1-6-16,-6-3 0,-4-1 15,3-1-15,1-2 0,-5-7 16,-1-5-16,2-6 0,-1-2 16,-13 5-16,5-4 0,-2-7 15,4-4-15,3-4 0,3-2 0,1-8 16,-2-5-16,9-14 16,-4 5-16,-7-3 0,-2-1 15,-3 0-15,-2 0 0,3 0 16,0-1-16,-3 2 0,-4 0 0,-7 0 15,-5-1-15,-3 5 0,-4 1 16,0-2-16,2-1 0,-3 4 16,-1 3-16,-5 2 0,-3 0 15,-3 4-15,0 2 0,-5 0 16,-5 1-16,-4 3 0,-4 6 16,1 0-16,0 4 0,-1 5 15,-3 6-15,-7 4 0,-5 4 16,1-2-16,0 0 0,-6 17 15,-4 13-15,-3 0 0,-2 1 0,-10 6 16,-4 2-16,1 7 16,3 4-16,0 6 0,1 6 0,6 1 15,6 0-15,11 3 0,9 3 16,10-2-16,6-2 0,14-4 16,10-3-16,11-5 0,8-2 0,-7-11 15,-5-8-15,-5-3 16</inkml:trace>
  <inkml:trace contextRef="#ctx0" brushRef="#br0" timeOffset="123541.1929">12268 8055 0,'0'0'0,"0"0"0,0 0 16,0 0-16,0 0 0,0 0 0,0 0 15,26 13-15,-26-13 0,22 11 16,-22-11-16,26 15 0,-14-5 16,-1 1-16,0 2 0,-2-2 15,-1-3-15,-1 1 0</inkml:trace>
  <inkml:trace contextRef="#ctx0" brushRef="#br0" timeOffset="123547.1916">11826 8503 0,'0'0'0,"0"0"0,0 0 15,0 0-15,0 0 0,27 11 16,-27-11-16,40 3 0,-14-2 0,-4 1 16,-2-1-16,-3 0 0</inkml:trace>
  <inkml:trace contextRef="#ctx0" brushRef="#br0" timeOffset="123691.6374">12698 8554 0,'0'0'0,"0"0"16,0 0-16,0 0 0,0 0 0,18 21 15,-18-21-15,15 14 0,-15-14 16,15 15-16,-10-9 0,-1 1 15</inkml:trace>
  <inkml:trace contextRef="#ctx0" brushRef="#br0" timeOffset="124094.8296">13788 8322 0,'0'0'0,"0"0"0,0 0 15,0 0-15,0 0 0,0 0 0,-5 29 16,5-29-16,-7 24 0,7-24 15,-12 36-15,4-16 0,0 2 16,-2 1-16,-1 1 0,-4 8 16,2-2-16,1 3 0,0 2 15,1-2-15,2 0 0,-2 4 16,1 0-16,2-4 0,2-2 16,0 0-16,2 1 0,-1-7 0,2-3 15,1-1-15,0-2 0,1-4 16,1-1-16,-1-3 0,-1-1 15,1-3-15,1-2 0,0-5 16,0-3-16,0-2 0,0-5 0,0 3 16,0 0-16,0 3 0</inkml:trace>
  <inkml:trace contextRef="#ctx0" brushRef="#br0" timeOffset="124659.0777">13665 8351 0,'0'0'0,"0"0"0,0 0 15,0 0-15,24-5 0,-24 5 16,28 1-16,-13-1 0,2 2 0,1 0 16,3 4-16,-1 1 0,-1 0 15,2 7-15,-2 2 0,-4 1 16,-2-2-16,-5 2 0,-5 1 15,-1-2-15,-4-1 0,-8 2 16,-6 3-16,-1-3 0,0-1 0,-9 4 16,-3-1-16,0-3 15,0-2-15,1-1 0,0 0 16,2-2-16,0-3 0,-1 1 0,2-2 16,7-1-16,4-3 0,6-1 15,1-2-15,2 0 0,-1-2 16,6 2-16,1-2 0,5 0 15,1-2-15,5 2 0,4 0 16,0-1-16,2 0 0,3 0 16,3-2-16,-2 2 0,-2 2 0,7 1 15,0 2-15,-1 0 0,-1 2 16,-1 1-16,-1 3 16,-3 0-16,-2 2 0,-3 4 0,-2 2 15,-3 1-15,-1-2 0,-4 1 16,-3 2-16,-1-2 0,-2-1 0,-6 2 15,-3 1 1,-4-1-16,-3-3 0,-1 1 0,-3-2 16,1-1-16,1-2 0,-2-1 15,-1 0-15,2-2 0,3-2 0,1 1 16,3-2-16,2-2 0,1-3 16,6-3-16,4-4 15,0 2-15,0 1 0,0 1 0</inkml:trace>
  <inkml:trace contextRef="#ctx0" brushRef="#br0" timeOffset="125158.6034">14400 8656 0,'0'0'16,"10"-2"-16,5 1 0,0-1 0,3 1 15,4 1-15,1 2 0,-2 0 16,-2 1-16,-4 0 0,-2 3 15,-4-1-15,-3 0 0,-1-2 16,-1 0-16,0 0 0</inkml:trace>
  <inkml:trace contextRef="#ctx0" brushRef="#br0" timeOffset="125163.6027">14190 8860 0,'0'0'15,"0"0"-15,0 0 0,0 0 0,0 0 16,36 3-16,-36-3 0,40 1 15,-18 0-15,5-1 0,5 2 16,1-1-16,1-1 0,1 0 16,-5 0-16,-5 0 0</inkml:trace>
  <inkml:trace contextRef="#ctx0" brushRef="#br0" timeOffset="125427.6538">15020 8725 0,'0'0'0,"0"0"16,0 0-16,0 0 0,0 0 0,34-4 16,-13 1-16,1 2 0,2 0 15,6 0-15,4 1 16,11 0-16,3 0 0,4 0 0,3 1 15,9 0-15,-4 0 0,13-2 16,0-1-16,-7 2 0,-4 2 16,7 2-16,-3 2 0,-7 0 15,-7 0-15,2 2 0,-5 1 16,-7 0-16,-7 1 0,-1-1 16,-4-1-16,-10-3 0,-4-1 0,-5-1 15</inkml:trace>
  <inkml:trace contextRef="#ctx0" brushRef="#br0" timeOffset="126736.7472">15867 8824 0,'0'0'0,"0"0"0,0 0 0,0 0 16,0 0-16,0 0 0,0 0 16,0 0-16,0 0 0,0 0 15,0 0-15,-30 10 0,30-10 0,-32 17 16,11-3-16,-3 1 16,-3 1-16,-10 6 0,-4 3 15,2-1-15,2 2 0,-8 6 16,1 1-16,3 0 0,3-3 0,0 7 15,4 0-15,6-4 0,7-5 0,4 2 16,4-1-16,4-2 16,4-2-16,3-3 0,2 0 15,4-4-15,3-1 0,6-3 16,5-3-16,0-3 0,2-2 0,4-2 16,4-1-16,1-3 15,-1-1-15,1 0 0,0-1 0,-4-2 16,-1-2-16,-1-3 0,2 1 15,-5-2-15,-5 1 0,-2-1 16,-2-3-16,-4 4 0,-3-2 0,-2 0 16,1 0-16,-6 2 15,-1 1-15,-6-2 0,-3-1 16,-1-1-16,-1 0 0,-4 3 16,-3-1-16,-1 3 0,-1 0 0,0 0 15,-1 0-15,3 2 0,1 0 16,2 1-16,-1 0 0,2 0 15,2 1-15,2 0 0,4-1 16,3 1-16,0 1 0,2-1 16</inkml:trace>
  <inkml:trace contextRef="#ctx0" brushRef="#br0" timeOffset="127166.7746">15307 8036 0,'0'0'0,"0"0"16,0 0-16,0 0 0,24-5 0,-24 5 15,35-5-15,-13 3 0,2-1 16,5 2-16,5 0 16,8 0-16,-2 2 0,4-1 0,2-1 15,8 1-15,-4 0 0,-2 0 16,-1 2-16,-1 0 0,-6 2 15,-5-1-15,-4 0 0,-6-1 16,-4 0-16,-3 0 0,-4 0 16,-5 0-16,-1 0 0,-8-2 15,-4 2-15,-3-1 0,-4-1 0,2 1 16,2 0-16,2-1 0</inkml:trace>
  <inkml:trace contextRef="#ctx0" brushRef="#br0" timeOffset="127328.8259">15621 8142 0,'0'0'15,"0"0"-15,0 0 0,-11 18 0,11-18 16,-10 19-16,3-8 16,1 1-16,0 0 0,-1 2 0,0 1 15,-2 0-15,0 2 0,-2 4 16,0-2-16,1-2 0,2-2 0,0 0 15,-1-2-15,1 0 16,1-1-16,2-1 0,-1-1 16,2-3-16,1 0 0,0-3 15,1-1-15,2-3 0,0 0 0,5-3 16,0-4-16,0 0 0,-1 1 16,-1 1-16</inkml:trace>
  <inkml:trace contextRef="#ctx0" brushRef="#br0" timeOffset="127484.7776">15827 8170 0,'0'0'0,"0"0"16,0 0-16,0 0 0,0 0 0,0 0 16,-6 26-16,6-26 0,0 0 15,-11 31-15,6-18 0,-1 1 16,1-1-16,-2 3 0,1 2 15,-1 1-15,0 0 0,1 2 16,-1 1-16,-1 6 0,3-2 0,-1-4 16,2-3-16,1-3 0</inkml:trace>
  <inkml:trace contextRef="#ctx0" brushRef="#br0" timeOffset="128795.1891">18138 5511 0,'0'0'0,"0"0"0,-1 23 16,-1-7-16,1 1 0,-2 16 0,-2 5 15,-1 3-15,-1 4 0,-1 15 16,-2 5-16,-5 11 0,0-5 16,-3 19-16,1 6 0,2-6 15,3-4-15,-4 19 0,-4 14 16,-4 20-16,1-19 0,4 6 16,0 4-16,2-12 0,2-7 0,2 9 15,1 7-15,2-9 0,2-7 16,-4 9-16,-3 7 0,0-7 15,0-5-15,-5 13 0,-2 10 16,2-9-16,2-7 0,4 12 16,3 9-16,-1-13 0,0-7 15,1 12-15,0 9 0,-2-12 16,2-7-16,-1 14 0,-1 9 16,0-11-16,-2-9 0,2 10 15,2 6-15,1-8 0,1-5 0,-3 8 16,-1 7-16,0-16 0,-1-10 15,-4 13-15,-2 9 16,2-10-16,3-8 0,2 8 0,2 3 16,3-9-16,0-7 0,1 10 15,-1 10-15,0-14 0,2-10 16,0 11-16,2 6 0,-1-13 16,2-9-16,0 18 0,0 12 15,-1-9-15,-2-7 0,1 1 0,1 1 16,-2-9-16,1-8 0,-3 8 15,-1 6-15,0-8 0,1-5 16,4 7-16,2 6 0,0-13 16,-1-9-16,5 11 0,1 8 15,0-14-15,2-8 0,-2 11 16,-1 11-16,0-13 0,-1-10 16,-2-3-16,1-2 0,-1-6 0,-1-5 15,0 6-15,1 6 16,1-15-16,0-9 0,1 6 15,1 4-15,0-6 0,-1-3 0,3-2 16,1-1-16,0-10 0,-2-5 16,2 0-16,3 1 0,-1-3 15,-2-1-15,-4-5 0,-3-3 16,1-5-16,0-4 0,-1-5 16,-2-3-16,3-5 0,0-4 0,-1 0 15,0-2-15,-2-3 0,0-4 16,0 2-16,-1 0 0,-3-5 15,0-4-15,9-9 0,3-5 16,-1 5-16,0 3 0,-2 3 16</inkml:trace>
  <inkml:trace contextRef="#ctx0" brushRef="#br1" timeOffset="134667.7307">2984 9752 0,'0'0'0,"0"0"15,0 0-15,0 0 0,0 0 0,0 0 16,0 0-16,-6 24 16,6-24-16,-4 24 0,2-4 15,1 0-15,1 1 0,-2 7 16,1 5-16,1-1 0,1 0 0,1 15 16,1 3-16,1 9 0,-1-6 15,1 19-15,1 4 0,-1-6 16,0-5-16,1 16 0,2 3 15,-6-5-15,-2-4 0,1 40 16,-4 9-16,4-20 0,0-16 0,1 8 16,2 3-16,-6-10 15,-1-8-15,-1 14 0,1 8 16,3-14-16,-3-8 0,3 10 16,1 7-16,0-14 0,0-10 0,0 11 15,0 6-15,-3-8 0,2-5 16,1 10-16,1 8 15,-1-16-15,-1-9 0,-2 6 16,-3 6-16,2-9 0,1-6 0,3 6 16,0 4-16,3-11 0,0-7 0,-5 11 15,1 8-15,-2-15 16,3-9-16,-2 4 0,2 1 16,0-3-16,2-3 0,-2 1 0,0 1 15,0-8-15,-2-5 0,-1 6 16,0 1-16,2-3 0,-1-3 15,1 1-15,-2 0 0,2-2 16,-2-2-16,0 2 0,-1 1 16,2-7-16,-1-7 0,1 8 15,1 3-15,1-6 0,-4-4 0,2 3 16,-1 3-16,2-4 0,-2-4 16,2 4-16,-1 5 15,0-10-15,-1-7 0,2 6 0,1 3 16,0 0-16,1-1 0,-1-11 15,0 4-15,0-4 0,2-1 0,-2 5 16,0 2-16,-2-4 16,1-4-16,-2 3 0,3 5 15,0-3-15,0 0 0,0 1 16,0 0-16,0-1 0,0 0 16,0-2-16,0-1 0,-1-1 15,1 3-15,0-1 0,0 0 16,0-2-16,0-3 0,-2 1 15,1 3-15,1 0 0,0 4 0,0-5 16,0 0-16,-2-3 0,1 0 16,1-2-16,0 1 0,0 1 15,0 3-15,-3-3 0,3-1 16,-1-1-16,1-2 0,-2-1 16,2-1-16,0-2 0,-1 0 0,0-2 15,1 1-15,-1-2 0,1 0 16,0-1-16,0 1 0,0-3 15,0 0-15,-4 2 0,4-2 16,0 3-16,0-3 0,0 0 16,4 3-16,-4-3 0,0 0 0,0 0 15,0 0-15,0 0 0,0 3 16,2-3-16,1 0 16,1-2-16,-1 1 0,0 1 15,4 0-15,-2-1 0,3 0 0,1 2 16,1 0-16,2-1 0,3 0 15,-1 0-15,1-1 0,0 0 16,3-1-16,1 1 0,2 1 16,1-1-16,-2 0 0,8 2 15,3 2-15,0 0 0,1 0 0,0 0 16,-1-1-16,2 1 0,3 0 16,6-1-16,0 0 15,1 0-15,1 1 0,-3 0 16,-2 2-16,3-1 0,1 0 0,7 1 15,-2-1-15,-1 2 0,-2 1 16,2-1-16,0 1 0,0-1 16,-3-1-16,8 0 0,2 2 15,-4 0-15,-6 0 0,7 1 16,-1 1-16,0-2 0,-3-2 0,1 1 16,0 1-16,-1-1 0,-2 0 15,8-1-15,2-1 0,-1-2 16,-1 1-16,-4 1 0,-1 2 15,0-1-15,2 0 0,1 0 16,-1-1-16,-2 2 0,-4-1 16,7 1-16,3-1 0,-4-1 15,-2 0-15,1-2 0,-1 1 16,-1 0-16,-4-1 0,3 3 16,3 1-16,-2-2 0,0-1 0,-2 2 15,-2 1-15,1 0 0,-2-1 16,1 0-16,-1-1 0,0 2 15,-2 1-15,-1-2 0,-1 0 16,1-1-16,3 0 0,-1-1 16,0-2-16,1 2 0,1 1 15,2 0-15,1-1 16,-2-2-16,-1 1 0,-3 0 0,-3 0 16,3-1-16,3-1 0,1 2 15,4-1-15,-7 0 0,0-1 16,0 2-16,-3 0 0,2 1 15,3 2-15,5 0 0,2 2 16,-5-2-16,-6 1 0,3 0 16,2 1-16,-2-1 0,-2 1 0,5-1 15,5 1-15,-6-2 0,-6 0 16,6 3-16,5 0 16,-5 0-16,-2-2 0,4-2 0,4-1 15,-2 1-15,1-1 0,-3 3 16,-1-2-16,3 0 0,0-1 15,2-1-15,-1 1 0,1 1 16,0 1-16,-2 0 0,1 2 16,-3-1-16,-1-2 0,4 0 0,1 2 15,-4 1-15,-6-1 0,6 0 16,2 0-16,-6-2 0,-5 1 16,3 1-16,2 1 0,-6-4 15,-2-2-15,0 0 0,1 2 16,-2 1-16,-2 1 0,0-3 15,-1-1-15,-4 2 0,2 0 16,0-1-16,0-2 0,-3 1 0,-2-1 16,5 1-16,3 1 15,-3 0-15,1-1 0,-2 0 0,-2 0 16,-1 1-16,3-2 0,-1 0 16,1 0-16,-1 0 0,-1 0 15,2 0-15,0 1 0,1-1 16,-3-1-16,0 1 0,-2 0 15,2 1-15,0-1 0,3 1 16,0 1-16,-4-1 0,-2 0 0,2 0 16,3 0-16,-1 0 0,0 0 15,-1 1-15,-2 0 0,-3-1 16,0 2-16,0-2 0,3 1 16,-1-1-16,-1 0 0,-3 1 15,0 1-15,0-1 0,-2 0 16,1-1-16,-2 1 0,-1 1 15,0 2-15,-2-2 0,0-2 16,-2 2-16,-1 0 0,-4-2 16,1-1-16,-2 0 0,-1-1 0,0 0 15,-1-1-15,-2 2 0,2 0 16,-4 0-16,-4-2 0,-3 0 16,-2-1-16,2 0 0,0 1 15,1 0-15</inkml:trace>
  <inkml:trace contextRef="#ctx0" brushRef="#br1" timeOffset="137718.1634">3572 14508 0,'0'0'0,"0"0"16,0 0-16,0 0 0,0 0 0,0 0 15,0 0-15,0 0 0,0 0 16,0 0-16,0 0 15,0 0-15,0 0 0,25 8 0,-25-8 16,0 0-16,29 7 0,-29-7 16,29 1-16,-14 0 0,2 1 0,4 0 15,1 0-15,0-1 16,0 1-16,6-2 0,2 1 16,8 0-16,-4 0 0,7-1 0,3 1 15,6 0-15,1-1 0,0 0 16,-1 0-16,2 0 0,1 0 15,12 2-15,3 0 0,-9 0 16,-4 1-16,17 0 0,1 0 16,-4 0-16,1-2 0,12 0 15,1 2-15,-3-2 0,0 1 0,31 1 16,-11-1-16,-17 1 0,-11 0 0,10 5 16,6 2-1,-1-1-15,1-1 0,-8-1 0,-3-2 16,-3 1-16,-2-1 0,7 1 15,10 1-15,-10 0 0,-3 1 16,11 3-16,8 2 0,-11-4 0,-6-2 16,8-1-16,9-2 15,-3 1-15,0-1 0,-3 2 16,1 2-16,-6-3 0,0-2 16,4 3-16,4 3 0,-9-1 0,-8-2 15,7 2-15,6 2 0,-3 2 16,-2-1-16,10 2 0,6 0 15,-12-4-15,-7-2 0,11 0 16,8 1-16,-9-1 0,-5 2 16,9-2-16,6-1 0,-6 4 0,-6 4 15,4 1-15,1 0 16,-4-5-16,-4-4 0,8 3 0,9 1 16,-12-1-16,-6 0 0,11-2 15,6-1-15,-9 0 0,-6 0 16,6 1-16,6 2 0,-6-2 15,-6-1-15,3 0 0,4-1 16,-7 1-16,-6 1 0,10 2 16,4 1-16,-9-1 0,-8-2 0,12 3 15,7 1-15,-11-3 0,-5-3 16,6 0-16,6 0 0,-10 1 16,-8 1-16,6 4 0,5 4 15,-12-4-15,-8-1 0,7 6 16,3 4-16,-4-2 0,-1-2 15,2 0-15,0-2 0,-4 1 16,-5-1-16,6 3 0,0 2 16,-13-2-16,-9 1 0,5-1 15,5 0-15,-6-4 0,-4-2 0,2 2 16,1 2-16,-2-4 0,-2-3 16,-4 0-16,-2 0 15,-4 0-15,0 1 0,1-1 0,-1-1 16,-4-3-16,-3-2 0,6-2 15,5-2-15,-7 0 0,-5 0 16,6-4-16,2-3 0,-4-1 16,-2 0-16,-2-5 0,0-3 15,-9 8-15,4 0 0,0-8 16,1-5-16,0-1 0,1-1 0,4-3 16,6-2-16,-5-3 0,-1-1 15,6-6-15,6-3 0,-6 3 16,-3 1-16,13-12 0,2-5 15,9-9-15,-6 9 0,1-5 16,0-2-16,-8 1 0,-4 0 0,3-4 16,4-2-16,-7 3 15,-5 1-15,4-6 0,4-3 16,-5 6-16,-5 5 0,4-11 16,3-6-16,-3 7 0,-1 5 0,-2-12 15,-1-7-15,3 9 0,0 4 16,-3-5-16,-1-5 0,-2 6 15,1 3-15,0-7 0,1-5 16,-6 9-16,-4 6 0,5-8 16,2-4-16,-2 8 0,-2 5 0,-3-5 15,-3-5-15,1 10 16,0 3-16,5-5 0,4-4 16,-5 6-16,-3 4 0,-4-3 15,-2 0-15,-2 5 0,0 2 0,3-1 16,4-2-16,-4 5 0,-1 4 15,-3-1-15,-1 1 16,-5 5-16,-2 4 0,3-4 0,2-1 16,-3 5-16,0 6 0,-4-1 15,-2-1-15,-2 4 0,0 2 16,-4-2-16,0-1 0,-3 5 16,0 2-16,-4 4 0,-3 2 15,0 4-15,3 3 0,-4-6 0,-1-1 16,-5 3-16,0 5 0,-10-1 15,-8 2-15,18 10 0,0 1 16,-7-3-16,-7-4 0,4 2 16,1 2-16,-8 0 0,-5 0 15,1 3-15,1 2 0,-5-1 16,-3 0-16,3-3 0,1 1 0,-26-4 16,5 0-16,29 7 0,1-3 15,-29-2-15,2 2 0,9 2 16,6 1-16,-3-2 0,-1-2 15,3 3-15,4 1 0,-3-3 16,-2-2-16,1 2 0,0 1 0,-8-3 16,-6 0-16,8 1 15,7 0-15,-16 1 0,-9 3 16,2 1-16,3-1 0,-14 0 0,-10-1 16,10 3-16,6 3 0,-14-4 15,-8-1-15,10-1 0,8 2 16,-9 1-16,-6 0 0,4 2 15,3 2-15,-2-2 0,-2-3 16,6 2-16,4 1 0,-14 2 16,-8-1-16,12 0 0,8 0 0,-10 3 15,-8 4-15,7-2 16,6 2-16,-4-1 0,-2 0 0,7-2 16,6-1-16,-11-1 0,-8-2 15,9 0-15,8 0 0,-5-1 16,-3 0-16,9 0 0,6 0 15,-5 0-15,-3-3 0,7 3 16,4 1-16,-7-2 0,-3-2 16,8-1-16,5 0 0,-6 2 15,-5 2-15,6-2 0,7-1 0,-8-1 16,-4 0-16,11 1 0,3-1 16,-3 1-16,-4-2 15,10-1-15,6 1 0,-8-2 0,-7-1 16,4 2-16,4 3 0,-4-8 15,-3-4-15,1 6 0,3 4 16,-5-1-16,-3 0 0,10-3 16,5-1-16,-10 1 0,-5 3 15,6-3-15,5 0 0,-6 1 16,-6-2-16,9 2 0,5 2 0,-11 3 16,-3 2-16,8-3 0,6-3 15,-9 1-15,-4 0 16,3 2-16,5 3 0,-3-2 0,-3-2 15,7-1-15,2-2 0,-7 4 16,-5 2-16,10-2 0,4-1 0,-4 2 16,-5 0-16,6 2 15,7 2-15,-10-2 0,-5-2 16,6 2-16,1 0 0,-4 4 0,-3 3 16,1-2-16,2-2 0,-2 1 15,-2 1-15,7-2 0,7-1 16,-9 2-16,-5-2 0,11 1 15,3 0-15,-8 1 0,-4-1 16,10 2-16,3 1 0,-3-3 16,-4-2-16,4-3 0,3-2 0,-4 3 15,-2 2-15,8 1 16,4 1-16,-3 0 0,-4 0 16,2-1-16,2 0 0,-3 3 0,-1 0 15,9 0-15,5 2 0,-5-2 16,-2 2-16,1 0 0,2 0 0,5-3 15,2 1-15,0-1 16,2-2-16,1 1 0,2 2 16,5-1-16,0 0 0,5 0 15,4-1-15,6 0 0,5 1 0,-5-7 16,0-3-16,5 2 0,6 2 16,4 1-16</inkml:trace>
  <inkml:trace contextRef="#ctx0" brushRef="#br0" timeOffset="156152.0199">18611 7623 0,'0'0'0,"0"0"0,0 0 0,0 0 0,0 0 16,0 0-16,0 0 15,-22-6-15,22 6 0,-21 4 0,21-4 16,-29 11-16,29-11 0,-32 19 16,12-5-16,-1 1 0,0 0 15,-3 5-15,2 4 0,1-2 16,2 0-16,3 1 0,1 0 15,3 1-15,1 1 0,2 3 16,3 1-16,1-3 0,2 0 0,2-2 16,2 0-16,1-1 15,0 1-15,2-3 0,-1 1 16,3-2-16,0-3 0,2 0 0,2 0 16,0-2-16,0-1 0,3-2 15,3-3-15,0 0 0,-2-1 0,2-4 16,1-1-16,-1-5 15,-3-1-15,-2 0 0,-2 1 0,-3-1 16</inkml:trace>
  <inkml:trace contextRef="#ctx0" brushRef="#br0" timeOffset="156590.3505">18640 7763 0,'0'0'16,"0"0"-16,0 0 0,0 0 0,24-5 15,-24 5-15,26-4 16,-26 4-16,29-2 0,-13 3 0,3 0 16,0 2-16,1-1 0,-3 2 15,1 0-15,-3 3 0,-2-2 16,1 6-16,-3 1 0,-5-1 15,-2 1-15,-9 1 0,-5 2 16,-2-1-16,-2-1 0,-5 2 16,-2 0-16,-2 0 0,-2 0 0,-4 3 15,1-1-15,4-3 16,2 0-16,3-4 0,3-1 0,2 0 16,2-3-16,5 0 0,2-2 15,3 0-15,2 1 0,5-3 16,2 0-16,3-1 0,3 0 15,6-2-15,7-2 0,-2 1 16,0 0-16,4 1 0,2-2 16,5-1-16,-4 0 0,-4-1 15,-3 2-15,-2 0 0,-2-1 0,-3 0 16,-3 2-16,-3-2 0,-2 1 16,-7-3-16,-4 2 15,1 0-15,0 1 0,0 0 0</inkml:trace>
  <inkml:trace contextRef="#ctx0" brushRef="#br0" timeOffset="156814.5924">19217 7650 0,'0'0'0,"0"0"0,0 0 15,22 12-15,-13-5 0,4 4 16,4 5-16,0 0 0,1 3 0,3 9 16,-2 3-16,-3 1 0,-2-1 15,0 7-15,-4-1 16,-4-4-16,-2 0 0,-7-1 0,-2 0 16,-3-2-16,-2-4 0,-6 6 15,-4 0-15,1-6 0,0-3 0,1-1 16,-2 0-16,2-3 15,2-2-15,-2-1 0,-1-3 16,3-2-16,1-2 0,3-2 16,2 0-16,4-3 0,0-2 0,2 2 15,0-2-15,2 1 16,0 0-16,2-3 0,0-3 0,0 3 16,0-4-16,0 4 0</inkml:trace>
  <inkml:trace contextRef="#ctx0" brushRef="#br0" timeOffset="158443.5557">19699 8527 0,'0'0'16,"0"0"-16,0 0 0,0 0 0,0 0 15,0 0-15,0 0 0,0 0 16,0 0-16,0 0 0,0 0 15,25 1-15,-25-1 0,23 0 16,-23 0-16,37 0 0,-37 0 0,43 0 16,-16 0-16,1 0 15,0 0-15,14-1 0,4 1 16,-2-2-16,0 0 0,14-3 0,4 0 16,-3 2-16,-1 2 0,13-1 15,3 0-15,-6-3 0,-6 0 16,13 0-16,1 0 0,-5 2 15,-4 0-15,11 2 0,1 1 16,-6 0-16,-5 1 0,31-2 16,-5 0-16,-16 0 0,-10 0 15,2 0-15,-1-2 0,-5 2 0,-2 0 16,-1 0-16,-1 1 0,-9 0 16,-8 0-16,-1 0 0,0-1 15,-6 2-15,-5 1 0,-8 0 16,-5 2-16,-5-3 0,-4 0 15,-5-1-15,-2 1 0,-5 1 16,-2 2-16,1-2 0,2 0 16,0-1-16</inkml:trace>
  <inkml:trace contextRef="#ctx0" brushRef="#br0" timeOffset="159119.2889">20419 8019 0,'0'0'0,"0"0"15,0 0-15,0 0 0,0-27 0,-1 18 16,-1 0-16,1-1 0,0 2 16,0-1-16,0 0 0,-1 1 15,0 0-15,-4 4 0,-2 4 16,-2 1-16,-1 1 0,-3 4 15,-2 3-15,-1 3 0,1 2 16,-8 6-16,0 2 0,2 2 0,2 2 16,-2 5-16,2 0 15,5-1-15,4-1 0,3-3 0,3 0 16,1-6-16,3-2 0,3-2 16,4-1-16,2-4 0,0-3 15,4-2-15,0-2 16,0-3-16,-1-1 0,3-5 0,3-4 15,1-2-15,2-2 0,0 0 16,1-1-16,-2-1 0,-2 0 16,1-3-16,0-2 0,-3 1 0,-2 1 15,-1 1-15,0 1 16,-4 1-16,0 0 0,-2 3 0,-2 1 16,-1 1-16,1 3 0,-2-1 15,0 2-15,0 3 0,0 0 16,-2 3-16,-5 3 0,0 1 15,1 2-15,0 3 0,-1 1 16,0 1-16,-1 1 0,1 1 16,0 2-16,1 1 0,1 1 0,-1 1 15,1 0-15,1-1 0,0 0 16,0 0-16,1 0 16,0-3-16,1 0 0,0-3 0,1-1 15,-1-1-15,1-2 0,1-1 16,0-4-16,1 0 0,1-3 0,1-4 15,0-4-15,1 1 16,-2 0-16,0 1 0</inkml:trace>
  <inkml:trace contextRef="#ctx0" brushRef="#br0" timeOffset="159421.2635">20636 7700 0,'0'0'16,"0"0"-16,0 0 0,0 0 16,24-3-16,-24 3 0,0 0 15,30 2-15,-19 0 0,1 1 0,1 2 16,-1-1-16,-1 2 0,-2 0 16,-2 1-16,-4 0 0,-1 0 15,-4 2-15,-2 3 0,-2-1 16,0 1-16,-2 2 0,0-1 15,-1-2-15,1 0 0,-3 3 16,1 0-16,2-4 0,2-4 0,5 2 16,3 1-16,2-3 0,1-1 15,5 1-15,5-3 16,2-1-16,3 0 0,8-1 0,0-1 16,0 2-16,-2-1 15,2-1-15,-5-1 0,-4 1 0,-4-2 0,-3 2 16</inkml:trace>
  <inkml:trace contextRef="#ctx0" brushRef="#br0" timeOffset="159727.4525">20821 8121 0,'0'0'0,"0"0"0,0 0 15,27-5-15,-27 5 0,31-4 16,-6 2-16,-1 0 0,0 2 15,10-1-15,3 0 0,-4-1 16,-3 2-16,-2-1 0,0 0 16,2 2-16,-4 1 0,-4-3 15,-2-2-15,-5-2 0,-4 1 0,-4 0 16,-3 0-16,0 1 0,-1 0 16,-1 0-16</inkml:trace>
  <inkml:trace contextRef="#ctx0" brushRef="#br0" timeOffset="159893.3477">21104 7879 0,'0'0'0,"0"0"16,0 0-16,0 0 0,0 0 0,-8 27 16,8-27-16,-7 24 0,7-24 15,-7 30-15,5-11 0,0 2 16,0 0-16,0 2 0,-1 1 15,1-2-15,0 0 0,0 5 16,1-3-16,0-1 0,-1-5 0,2 0 16,0-2-16,2-3 0,0-1 15,2-8-15,3-5 16,2-3-16,0-2 0,0 1 0,-2 1 16,-2 1-16</inkml:trace>
  <inkml:trace contextRef="#ctx0" brushRef="#br0" timeOffset="160471.9809">21540 7733 0,'0'0'0,"0"0"0,0 0 16,0 0-16,0 0 0,3 23 0,-3-23 15,1 30-15,-1-30 0,-1 37 16,0-13-16,0 2 0,-1 0 15,-3 8-15,0 3 0,-1-2 16,1-1-16,-3 4 0,-1-2 16,-1-5-16,0-3 0,3-2 0,0-4 15,0-3-15,2-2 0,1-3 16,0-1-16,1-3 0,1-3 16,1-2-16,0 0 0,1-5 15,0 0-15,0 0 0,3-9 16,-1 2-16,0-1 0,3-1 15,0-3-15,3 1 0,0-1 16,0-2-16,2 0 0,-1-2 0,0 1 16,2 0-16,1-1 15,-1 2-15,0 2 0,1 1 0,0 2 16,-1 2-16,1-1 0,-1 2 16,0 2-16,-2 0 0,0 1 15,0 3-15,0 1 0,-1 2 16,-1 1-16,0 2 0,-2 1 15,0-1-15,-2 1 0,1 4 16,-3 2-16,-1-3 0,-1 1 0,-3 4 16,-1-1-16,-3 1 15,-2-2-15,-3-1 0,-3 2 16,1-4-16,1 0 0,-2 0 0,1-2 16,-1-1-16,2-5 0,-1-2 15,-1-2-15,2-4 0,2-2 0,1 1 16,2 1-16,1 1 15</inkml:trace>
  <inkml:trace contextRef="#ctx0" brushRef="#br0" timeOffset="160797.0324">21996 7702 0,'0'0'0,"0"0"16,0 0-16,0 0 0,26-2 0,-26 2 15,25 8-15,-12-3 16,0 1-16,0 2 0,-2 2 16,-3-1-16,0-1 0,-3 3 15,-3 0-15,-2-1 0,-1 0 0,-2 3 16,0 0-16,1-3 0,0-2 16,0 1-16,-1-4 15,1-1-15,0 0 0,2 1 0,2 0 16,4 0-16,1-3 0,3 1 15,2 1-15,3 0 0,0 1 0,3 0 16,2-1-16,2 2 16,-4-1-16,-3 2 0,-4 2 15,-1-2-15,-3-2 0,0 1 0</inkml:trace>
  <inkml:trace contextRef="#ctx0" brushRef="#br0" timeOffset="161481.0085">21087 8915 0,'0'0'15,"0"0"-15,0 0 0,0 0 16,-4-22-16,4 22 0,-4-16 15,1 7-15,-1-1 0,-1 1 16,-2 0-16,-2 1 0,-2 2 0,-3 2 16,-2 1-16,-1 3 0,1 1 15,-8 4-15,-1 1 16,1 3-16,-1 0 0,2 3 0,1 5 16,4-1-16,1 0 0,-1 7 15,2 4-15,4-1 0,2 0 16,3-2-16,4 0 0,1-2 15,2-1-15,3 1 0,2 0 16,4-3-16,2-3 0,6-1 16,4-2-16,-2-4 0,-2 1 0,5-5 15,5-4-15,-1 0 0,1-1 16,-2-4-16,-2-7 0,-3-3 16,-3-3-16,-4 4 0,-2 3 15,-2 1-15</inkml:trace>
  <inkml:trace contextRef="#ctx0" brushRef="#br0" timeOffset="161748.0449">21298 8754 0,'0'0'0,"0"0"16,0 0-16,0 0 0,19-10 0,-19 10 15,0 0-15,28-2 0,-17 2 0,1 2 16,1 1-16,-1 2 15,0 0-15,-2 2 0,-2 1 16,-4-1-16,-1 3 0,-6-2 16,-2 3-16,-2-1 0,0 1 0,-3 0 15,-1 1-15,-4 1 0,0 0 16,1-2-16,0-1 16,2-1-16,2-1 0,3 0 0,1-1 15,3 0-15,2 1 0,6 0 16,5-3-16,3 0 0,3-1 15,7-1-15,7-3 0,2-3 0,1 0 16,0-2-16,-7 2 16,-4 1-16</inkml:trace>
  <inkml:trace contextRef="#ctx0" brushRef="#br0" timeOffset="161906.07">22609 8321 0,'0'0'0,"0"0"0,0 0 15,31-8-15,-14 5 0,4 1 16,4 1-16,9 1 0,1 1 15,0 3-15,-2 1 0,-5 0 0,-3-2 16,-1 0-16,-4 0 0,-5 0 16</inkml:trace>
  <inkml:trace contextRef="#ctx0" brushRef="#br0" timeOffset="162074.7057">22674 8595 0,'0'0'0,"0"0"0,0 0 16,29-1-16,-29 1 0,37-1 16,-10 3-16,2 0 0,1 2 0,13-2 15,4-2-15,-8 0 0,-5 0 16,-7 0-16</inkml:trace>
  <inkml:trace contextRef="#ctx0" brushRef="#br0" timeOffset="162750.4248">23511 8543 0,'0'0'0,"0"0"16,0 0-16,0 0 0,0 0 0,0 0 15,0 0-15,0 0 0,0 0 16,0 0-16,0 0 16,0 0-16,0 0 0,14-21 0,-14 21 15,0 0-15,28-6 0,-28 6 16,23-6-16,-23 6 0,24-3 0,-7 2 15,3-1-15,0 1 16,-1 1-16,5-2 0,1 2 16,1-1-16,3 1 0,11 1 15,2 2-15,-3-2 0,0 1 16,13 0-16,2 0 0,-4 1 0,-2-1 16,11 0-16,2 0 0,-4 0 15,-1 1-15,11-1 0,0-1 16,-4 2-16,-4-1 0,8 2 15,3 1-15,7-1 0,-3 0 16,2 0-16,1 0 0,24 3 16,-16 2-16,-1-3 0,2-2 15,-12-3-15,-9-2 0,10 6 0,7 1 16,-6 1-16,-3-1 0,7 0 16,5 1-16,-5-3 0,-6-1 15,9 0-15,5 1 0,-7-2 16,-6 1-16,4 3 0,4 1 15,-5-3-15,-3-4 0,2 1 16,2 1-16,-4 2 0,-3 1 0,7 1 16,3-2-16,-7-1 0,-3-2 15,6 2-15,5-1 16,-9 0-16,-6 0 0,7 3 0,5 2 16,-6 2-16,-4 0 0,3 0 15,2-4-15,-10-2 0,-7-2 0,5 2 16,3 1-16,-5 0 15,-3-1-15,3-1 0,0 2 16,-7-1-16,-5 1 0,-7 0 16,-6 0-16,-5 0 0,-3 2 0,-7 15 15,-4 13-15,-5-12 0,-3-6 0,-3-6 16</inkml:trace>
  <inkml:trace contextRef="#ctx0" brushRef="#br0" timeOffset="163579.8223">24103 7732 0,'0'0'0,"0"0"0,0 0 16,-8-19-16,5 14 0,-2 0 0,-3 0 16,-3 0-16,-2 2 0,-4-1 15,-3 3-15,-2 1 0,-2 4 16,-6-1-16,3 1 0,2 0 16,2 2-16,3 1 0,3 2 15,2 0-15,4 0 0,4 1 0,2 1 16,4 0-16,2 1 0,3 0 15,2 2-15,3 0 0,2 0 16,4 1-16,3-1 0,0 1 16,-2 0-16,1 2 0,0 0 15,2 3-15,-3 0 0,-3-1 16,-2-2-16,-3-1 0,-4-1 16,-5 2-16,-5 1 0,-2-1 15,-5 1-15,-4-2 0,-5 0 16,-1-4-16,-1-1 0,0-2 15,0-1-15,0-2 0,0-3 0,2-2 16,1-1-16,7-5 0,4-6 16,3 2-16,0 2 0,1 1 15</inkml:trace>
  <inkml:trace contextRef="#ctx0" brushRef="#br0" timeOffset="164284.9817">24234 7795 0,'0'0'0,"0"0"16,0 0-16,0 0 0,8 23 15,-8-23-15,3 23 0,-3-23 16,1 29-16,-2-13 0,-1 1 16,-2 1-16,-2 0 0,0-1 15,-3-2-15,0 1 0,0-1 0,-1 0 16,1 0-16,2-3 0,0-2 15,2-1-15,0-2 0,2-4 16,0-1-16,0-2 0,1-2 16,1-3-16,1-1 0,2-3 15,3-2-15,1-2 0,3 2 16,1-2-16,1 0 0,4-4 16,1-1-16,-1 0 0,1 1 15,-1 2-15,1 1 0,-1 3 16,2 1-16,-2 1 0,-1 0 0,1 5 15,-1 0-15,-1 3 0,0 3 16,0 1-16,-2 1 0,0 3 16,-1 2-16,-1 1 0,0 2 15,-1 2-15,-2 0 0,-2 2 16,-1 1-16,-1-1 0,-2-2 16,0 1-16,0-2 0,0-2 0,-1-1 15,0-2-15,0-1 16,0 0-16,1-3 0,0-1 15,1 0-15,-1-3 0,0 0 0,0 0 16,0-3-16,1-2 0,1-4 16,1-1-16,0-2 0,2 0 15,2-1-15,1 1 0,1-2 16,3-3-16,0-1 0,0 0 16,0 1-16,-1 2 0,0 0 0,0 2 15,0-1-15,0 2 0,0 3 16,-1 4-16,0 2 0,0 2 15,-1 2-15,0 3 0,0 1 16,-2 3-16,1 2 0,0 3 16,-2 3-16,0 1 0,-2 1 15,0 2-15,-3-1 0,-1 0 16,0-1-16,0 0 0,0-1 16,-1 0-16,-1-1 0,1-1 15,0-1-15,0-1 0,0-2 0,0-2 16,0-1-16,0-1 0,0-2 15,-2-2-15,1-2 0,-2-5 16,-3-2-16,2-1 0,-1 2 16,2 0-16</inkml:trace>
  <inkml:trace contextRef="#ctx0" brushRef="#br0" timeOffset="164437.9806">24560 7481 0,'0'0'0,"0"0"0,0 0 15,0 0-15,0 0 0,0 0 0,0 0 16,27 11-16,-27-11 0,17 12 16,-17-12-16,0 0 0</inkml:trace>
  <inkml:trace contextRef="#ctx0" brushRef="#br0" timeOffset="164834.9567">24988 7487 0,'0'0'0,"0"0"16,0 0-16,0 0 0,0 0 0,29-2 15,-29 2-15,23 1 0,-23-1 16,20 7-16,-20-7 0,19 14 15,-12-6-15,-1 3 0,-2-1 16,-1-1-16,-2 0 0,-2 1 16,-2 0-16,0 0 0,-1-1 15,-2 0-15,0 0 0,-1-2 16,0 1-16,2 0 0,-1 0 16,2 0-16,0-1 0,2 1 0,4 1 15,1-2-15,2 1 0,5-1 16,3-1-16,4 0 0,1-1 15,1 0-15,-2-2 0,-3 1 0</inkml:trace>
  <inkml:trace contextRef="#ctx0" brushRef="#br0" timeOffset="164994.9831">25627 7461 0,'0'0'16,"0"0"-16,0 0 0,0 0 16,-16 22-16,16-22 0,-16 27 15,5-9-15,-3 0 0,-1 4 16,-3 4-16,2 0 0,-1 1 0,-7 11 16,-2 2-16,-5 6 0,2-2 15,3-2-15,0-2 0,0 2 16,3-4-16,0-5 0,0-3 15,6-4-15,4-3 0,2-4 16,3-3-16,1-4 0,2-2 0,3-6 16,2-4-16,3-4 0,1-3 15,0 0-15,-2 3 0,0-1 16</inkml:trace>
  <inkml:trace contextRef="#ctx0" brushRef="#br0" timeOffset="165298.1413">25529 7487 0,'0'0'0,"0"0"16,0 0-16,0 0 0,0 0 0,0 0 16,15 27-16,-15-27 0,13 28 15,-6-7-15,1 2 0,-2 2 16,1 2-16,2 9 0,-1 3 15,-1 0-15,-1-4 16,-2 3-16,-1 2 0,1 2 0,-1-7 16,-1-3-16,0-3 0,-1-3 15,1-2-15,-4-4 0,1-2 16,0-3-16,0-2 0,-2-4 16,-3-4-16,0 0 0,-3-4 0,3 0 15,1 0-15,0 0 0</inkml:trace>
  <inkml:trace contextRef="#ctx0" brushRef="#br0" timeOffset="165457.6812">25350 7938 0,'0'0'16,"0"0"-16,0 0 0,0 0 15,26-13-15,-26 13 0,31-6 0,-11 4 16,2 0-16,1 1 0,2 1 15,0-1-15,1 0 0,3 0 16,-5 0-16,-4-1 0</inkml:trace>
  <inkml:trace contextRef="#ctx0" brushRef="#br0" timeOffset="165728.8288">26101 7867 0,'0'0'0,"0"0"0,0 0 16,34-3-16,-34 3 0,39-1 16,-13 2-16,3 0 0,0 2 15,11 1-15,0-1 0,-4 0 16,-2 0-16,6-2 0,-2-3 16,-5 1-16,-4 0 0,-4 1 0,-7-1 15,-2 1-15</inkml:trace>
  <inkml:trace contextRef="#ctx0" brushRef="#br0" timeOffset="165883.8">26424 7699 0,'0'0'0,"0"0"0,0 0 0,0 0 15,-11 20-15,11-20 0,-7 26 16,7-26-16,-9 34 0,5-13 16,0 3-16,0 2 0,1-1 0,0 7 15,0 0-15,1-5 0,0-4 16,1-4-16</inkml:trace>
  <inkml:trace contextRef="#ctx0" brushRef="#br0" timeOffset="166446.2023">27237 7735 0,'0'0'15,"0"0"-15,0 0 0,0 0 0,0 0 0,0 0 16,-19-14-16,19 14 15,-24-4-15,24 4 0,-33 0 16,17 1-16,0 1 0,0 2 16,-1 0-16,3 1 0,2 0 0,-1 4 15,2 1-15,3 0 16,1 1-16,5 1 0,4 4 16,2 0-16,-1-1 0,5 2 0,3 1 15,0 0-15,0-1 0,0 3 16,1 1-16,-2-2 0,-3-1 15,0 3-15,-3-1 0,-4-3 16,-3-2-16,-5 4 0,-3-1 16,1-5-16,-1 0 0,-7 1 15,-5-2-15,-2-1 0,0-4 0,0-2 16,-1-1-16,3-4 0,2-3 16,1-5-16,2-4 0,2 2 15,4 1-15,2 2 0</inkml:trace>
  <inkml:trace contextRef="#ctx0" brushRef="#br0" timeOffset="167006.4249">27415 7864 0,'0'0'15,"0"0"-15,0 0 0,-3 24 16,3-24-16,-4 22 0,1-7 15,0 2-15,-2 0 0,1 0 16,-1 2-16,-2 3 0,-1-2 0,0-1 16,1-1-16,-1-1 0,1-1 15,2-3-15,-1-2 16,3-2-16,1-4 0,-1-1 0,1-1 16,0-2-16,2-1 0,0-7 15,2-1-15,2-1 0,-1 0 16,4-5-16,0-1 0,2 0 15,0 1-15,2 1 0,2 0 16,0 1-16,1 1 0,0 0 16,1-1-16,-1 3 0,-3 0 0,0 3 15,-1 1-15,-1 3 16,0 1-16,1 2 0,0 1 0,0 2 16,0 2-16,-1 2 0,0 5 15,-2-1-15,-1-1 0,-1 0 16,0 1-16,-2 0 0,0-1 0,0 1 15,-2-1-15,0-2 16,-1 1-16,1-3 0,0-2 16,0-1-16,1 0 0,-2-4 15,1 2-15,-1-2 0,5-4 0,0-2 16,2-1-16,1 0 0,-1-2 16,2 0-16,0-2 0,1 0 15,0 1-15,3-2 0,1 2 16,0-1-16,-1 1 0,-1 1 15,-1 2-15,0 2 0,-1 0 0,0 2 16,-1 4-16,-2 0 16,0 1-16,-3 4 0,1 2 15,-1-1-15,0 3 0,-1 2 0,0 2 16,-1 1-16,1 0 0,-2 1 16,-1 4-16,0-3 0,0-1 15,-1-2-15,-2-2 0,1-1 16,0-2-16,1-2 0,0 0 15,1-2-15,0 0 0,0-5 16,-1 2-16,-3-4 0,0-3 0,1 1 16,-1 1-16,1 1 0</inkml:trace>
  <inkml:trace contextRef="#ctx0" brushRef="#br0" timeOffset="167168.1424">27619 7533 0,'0'0'0,"0"0"0,0 0 15,0 0-15,0 0 0,0 0 16,0 0-16,23-7 0,-23 7 0,0 0 16,26 10-16,-26-10 0,17 9 15,-10-6-15</inkml:trace>
  <inkml:trace contextRef="#ctx0" brushRef="#br0" timeOffset="167579.1179">28009 7578 0,'0'0'16,"0"0"-16,0 0 0,0 0 0,28 1 16,-28-1-16,26 5 0,-26-5 15,27 8-15,-15-3 0,-1 3 16,-2-1-16,-2 2 0,-1-1 15,-3 2-15,-4 0 0,-2-1 0,-5 2 16,-3 0-16,-1-2 16,0-1-16,-4 1 0,2-1 15,1-1-15,-1-1 0,3 0 16,2-1-16,0 0 0,1-1 0,4-1 16,1 0-16,4 0 0,3 1 15,5 0-15,4 0 0,2 0 16,4 0-16,7-2 0,2-1 15,0-1-15,-1 0 0,2-3 16,1-3-16,-1 1 0,-4 0 0,-6 1 16</inkml:trace>
  <inkml:trace contextRef="#ctx0" brushRef="#br0" timeOffset="167886.9678">28544 7699 0,'0'0'0,"0"0"16,0 0-16,-10 20 0,10-20 0,-10 26 15,3-7-15,0 1 0,-2 3 16,-4 8-16,-3 3 16,1 0-16,-1-2 0,-1 11 15,0 2-15,3-6 0,2-2 0,-3 3 16,3-3-16,1-7 0,2-3 15,3-3-15,1-1 0,2-6 16,0-3-16,1-6 0,-1-4 16,1-1-16,0-1 0,2-2 15,2-7-15,-1-1 0,0-3 0,0-5 16,-1-3-16,0-4 0,-1-3 16,0 1-16,1 3 0,0 5 15</inkml:trace>
  <inkml:trace contextRef="#ctx0" brushRef="#br0" timeOffset="168329.3205">28500 7660 0,'0'0'0,"0"0"0,0 0 0,0 0 0,27-3 16,-27 3-16,29 4 16,-29-4-16,31 10 0,-15-2 0,2 3 15,-1 1-15,-2 0 0,2 6 16,-4 2-16,-4-2 0,-4 0 15,-5 1-15,-4 1 0,-2-2 16,0-2-16,-5 0 0,-4-1 16,0-1-16,-2-1 0,-4 2 15,-1 0-15,3-3 0,4-1 0,1-2 16,-1-2-16,4-2 0,3 0 16,1-1-16,0-2 0,3 0 15,1-1-15,0 0 0,3-1 16,1 3-16,4-1 0,4-1 15,3 0-15,2 1 0,2 0 16,3 1-16,1 2 0,0 0 16,0-1-16,0 3 0,0 0 15,-2 3-15,0 1 0,-4 1 16,-2 2-16,-3 1 0,-2-1 0,-5 0 16,-5 0-16,-3 1 0,-1 1 15,-4-2-15,-3 1 0,0-3 16,-1 0-16,-9 1 0,-3 0 15,3-3-15,3 0 0,0-2 16,1-3-16,1 1 0,1-1 16,4-1-16,3-2 0,2-1 15,2 1-15,0-2 0,1-1 16,1-2-16,-1-2 0,4-2 0,1-1 16,1 1-16,0 0 0,0 2 15</inkml:trace>
  <inkml:trace contextRef="#ctx0" brushRef="#br0" timeOffset="169032.3285">25170 9258 0,'0'0'16,"0"0"-16,0 0 0,0 0 0,-3-20 15,3 20-15,-6-14 0,2 7 16,-1 1-16,-4 0 16,-2-1-16,-4 3 0,-1 0 0,-4 3 15,-2 1-15,-8 1 0,0 1 0,0 0 16,-1 1-16,3 0 0,4 2 15,0 1-15,5 2 16,5 1-16,2 1 0,8-2 0,3 2 16,4-2-16,4 1 0,5 0 15,5 1-15,0 1 0,2-1 16,6 5-16,4 0 0,-1 2 16,-2-1-16,-3 1 0,-2 1 15,-3-2-15,-3-3 0,-3 1 16,-3 1-16,-3-2 0,-4 1 0,-3 1 15,-4 2-15,-6-3 0,-5 1 16,-5-2-16,-3-2 0,-4 1 16,-2 1-16,0-1 0,1-1 15,3-4-15,3-3 0,3-2 16,3-4-16,2 0 0,4-3 16,3 3-16,0-1 0,2 1 0</inkml:trace>
  <inkml:trace contextRef="#ctx0" brushRef="#br0" timeOffset="169820.9517">25497 9336 0,'0'0'0,"0"0"0,0 0 15,8 18-15,-8-18 0,3 23 0,-3-7 16,-1-1-16,-2 1 0,-1 2 15,-3 0-15,-2 4 0,1 0 16,-2-1-16,-1 0 0,0-4 16,0-1-16,0-1 0,0-1 15,2-3-15,2-2 0,2-2 16,-1-3-16,1-1 0,-1-1 0,3-4 16,3-5-16,2 0 0,1-2 15,4-3-15,2-2 16,2 0-16,2 0 0,4-1 0,2 1 15,1 0-15,0 2 0,0-1 16,0 2-16,4-1 0,-1 1 16,0 4-16,0 3 0,-2 0 15,-2 1-15,-2 3 0,-3 2 16,-2 2-16,-1 1 0,-2 3 16,-1 4-16,-3 2 0,0 0 0,-3 1 15,-1 1-15,-1-2 0,0 0 16,-1 1-16,-1-1 0,-1 0 15,1-2-15,-1 1 0,0-2 16,0-2-16,1-2 0,1 1 16,1-1-16,0-3 0,0-4 15,2-1-15,2-4 0,-1-1 16,1-1-16,5-1 0,3-2 16,4-1-16,-1-1 0,2-1 0,0-2 15,1 1-15,-1-1 0,0 3 16,2 2-16,0 1 0,-1-2 15,1 3-15,-1 2 0,-3 2 16,0 0-16,-2 4 0,0 3 16,-2 0-16,-1 0 0,-1 4 15,0 1-15,-3 3 0,0 1 0,-3 2 16,-1-1-16,-1 2 0,-2 1 16,-1 2-16,0 2 15,-1-1-15,-1-2 0,0-1 0,-2-1 16,1-2-16,0-1 0,1-1 15,0-1-15,-1-2 0,2-1 16,-2-4-16,0-2 0,-3-2 16,-2-2-16,0-7 0,0-4 15,-1-4-15,0-4 0,1 4 0,3 4 16,0 0-16</inkml:trace>
  <inkml:trace contextRef="#ctx0" brushRef="#br0" timeOffset="170018.5105">25836 9142 0,'0'0'0,"0"0"0,0 0 16,0 0-16,0 0 0,26 2 16,-26-2-16,0 0 0,23 9 0,-23-9 15</inkml:trace>
  <inkml:trace contextRef="#ctx0" brushRef="#br0" timeOffset="170314.8615">26343 9159 0,'0'0'0,"0"0"15,0 0-15,0 0 0,0 0 0,31-6 16,-31 6-16,23 0 0,-23 0 16,26 1-16,-12 1 0,-1 2 15,0 1-15,-2 0 0,-1 2 16,-1-1-16,-2 3 0,-4-2 16,-2 2-16,-3 0 0,-3 1 0,-4 1 15,-2-2-15,-1 0 0,-2-1 16,-5 2-16,-5-2 0,1 3 15,1 0-15,1-1 0,1 0 16,2-1-16,1 0 0,3-1 16,1 0-16,1-2 0,4-3 15,2 2-15,4 0 0,3-1 16,2-1-16,8 1 0,7-2 16,2 1-16,2-1 0,3 0 15,4-1-15,0-1 0,-2-1 0,1 0 16,-6 1-16,-3-1 0</inkml:trace>
  <inkml:trace contextRef="#ctx0" brushRef="#br0" timeOffset="171146.4812">27007 9229 0,'0'0'0,"0"0"16,0 0-16,0 0 0,0 0 15,0 0-15,26 13 0,-26-13 0,16 12 16,-16-12-16,22 15 16,-11-6-16,0-1 0,0 0 15,0 0-15,-1-1 0,0-1 0,-1 1 16,-2 1-16,0-2 0,-1-1 15,-1 0-15,-1-1 0,1 0 16,-2-2-16,0 1 0,0-1 16,-1 0-16,-2-2 0,0 0 15,-3-2-15,-3 0 0,-2 0 16,-3-1-16,-1 0 0,-1 1 16,0 0-16,-2 1 0,0 1 15,0 0-15,-2 0 0,-2 1 16,-1 1-16,-4 1 0,2 2 0,-1 2 15,0 1-15,0 2 0,0 0 0,0 2 16,3 0-16,1 1 16,2 2-16,3 2 0,1 2 15,2 1-15,1-2 0,1 6 16,2 2-16,3-3 0,2 1 0,3-1 16,1 2-16,1-3 0,2-4 15,1 1-15,4-1 16,0-4-16,0 0 0,2-3 0,3-1 15,-1-2-15,-1-4 0,4 2 16,1-3-16,2-1 0,1-1 16,1-1-16,1-1 0,-1-1 15,-1 0-15,4-1 0,1 1 16,-1-2-16,1-1 0,-1-2 16,2 0-16,-2-2 0,0-1 0,1 0 15,-2-2-15,-2-1 0,-2 0 16,-4 1-16,-2 4 0,-3 0 15</inkml:trace>
  <inkml:trace contextRef="#ctx0" brushRef="#br0" timeOffset="171159.4718">27551 9546 0,'0'0'16,"0"0"-16,0 0 0,0 0 0</inkml:trace>
  <inkml:trace contextRef="#ctx0" brushRef="#br0" timeOffset="179979.9217">12013 14981 0,'0'0'0,"0"0"16,0 0-16,0 0 0,0 0 0,0 0 16,0 0-16,0 0 0,0 0 15,14 28-15,-14-28 0,3 34 0,-2-14 16,-2 6-16,-1 5 16,0 4-16,-1 1 0,-1 19 15,1 6-15,-1-2 16,1 0-16,0 11 0,-2 10 0,2-5 15,0-4-15,1 10 0,0-2 16,1 4-16,1-6 0,-1-5 16,0-3-16,1-8 0,0-5 15,1 24-15,1-5 0,0-14 16,-1-9-16,-1-6 0,0-2 0,0-8 16,0-5-16,0-1 0,0 0 15,-1-2-15,-1-3 0,1-14 16,0-1-16,0 0 0,1-1 15,-1 1-15,-1 0 0,2-3 16,0-1-16,-1 0 0,0 0 16,-2-2-16,2 0 0,0 0 15,0-1-15,0-1 0,0 1 0,-1-1 16,-1 1-16,0-2 16,-1 0-16,-2 1 0,0 0 0,-3 0 15,0-1-15,-3 2 0,-2 1 16,-1-2-16,1 0 0,-4-1 15,-4 1-15,-1-2 0,-2-1 16,-3 0-16,-1 0 0,-1-1 16,-5 0-16,-10 0 0,-2-2 15,0-1-15,2-2 0,-13-1 16,-4 0-16,0 0 0,1-1 0,-12 1 16,0 0-16,5 0 0,2-1 15,-9-1-15,1 2 0,2-2 16,2 1-16,-1 0 0,0-1 15,-19-1-15,15 1 0,7 1 16,3 1-16,2-1 0,0-1 0,7 2 16,4 0-16,7-1 15,4 1-15,6 1 0,2 1 16,1 2-16,1 0 0,5 1 0,5 0 16,15 2-16,0 0 0,1 1 15,0-1-15,2 2 0,0 0 16,1 0-16,2-1 0,-3 3 15,3-3-15,0 0 0,-2-3 16,2 3-16,0 0 0,0 0 16,-2-1-16,2 1 0,0 0 0,0 0 15,1-3-15,-1 3 16,0 0-16,-3 0 0,-2 0 0,1-1 16,1 1-16,-1 0 0</inkml:trace>
  <inkml:trace contextRef="#ctx0" brushRef="#br0" timeOffset="195622.4086">26608 10506 0,'0'0'16,"0"0"-16,0 0 0,0 0 16,0 0-16,0 0 0,0 0 15,0 0-15,0 0 0,0 0 0,0 0 16,0 0-16,0 0 0,0 0 15,0 0-15,0 0 0,0 0 16,0 0-16,0 0 0,0 0 16,0 0-16,0 0 0,0 0 15,0 0-15,0 0 0,0 0 16,0 0-16,0 0 0,0 0 0,0 0 16,0 0-16,0 0 0,0 0 15,0 0-15,0 0 0,0 0 16,0 0-16,0 0 0,0 0 15,0 0-15,0 0 0,0 0 16,0 0-16,0 0 0,0 0 16,0 0-16,0 0 0,22-9 15,-22 9-15,0 0 0,0 0 16,0 0-16,0 0 0,0 0 16,0 0-16,0 0 0,0 0 0,0 0 15,0 0-15,0 0 0,0 0 16,0 0-16,0 0 0,0 0 15,0 0-15,0 0 0,0 0 16,19 16-16,-19-16 0,5 18 16,-5-18-16,0 0 0,0 22 0,0-22 15,0 0-15,0 0 16,0 0-16,0 0 0</inkml:trace>
  <inkml:trace contextRef="#ctx0" brushRef="#br0" timeOffset="196140.7066">24944 8279 0,'0'0'0,"0"0"16,0 0-16,0 0 0,0 0 0,0 0 15,0 0-15,0 0 16,0 0-16,0 0 0,0 0 16,0 0-16,0 0 0,0 0 0</inkml:trace>
  <inkml:trace contextRef="#ctx0" brushRef="#br0" timeOffset="207736.1684">20441 3620 0,'0'0'0,"0"0"0,0 0 0,0 0 16,0 0-16,0 0 0,0 0 16,-16-16-16,16 16 0,0 0 15,-29-2-15,29 2 0,-36 4 0,13-1 16,-3 2-16,-1-1 0,1 3 16,-11 3-16,0 0 15,3-1-15,4 0 0,-3 1 0,4 0 16,6-1-16,4-1 0,8-1 15,6 0-15,5-3 0,3 0 0,5-1 16,4 2-16,1-2 16,1-1-16,6 1 0,5-1 15,-2 1-15,0 0 0,7 2 16,2 0-16,-3 0 0,0 0 0,-4-1 16,0 4-16,-6-1 0,-1 1 15,-4 2-15,-3 1 0,-4 1 16,-3-2-16,-5 3 0,-4 2 15,-6-2-15,-3-1 0,-5 1 16,-3 1-16,0 0 0,-1-2 16,-2-1-16,-1 0 0,3-1 0,2-3 15,2 0-15,2-3 16,4-1-16,2-3 0,5-3 16,2-1-16,4-4 0,5-2 0,-3 3 15,0 1-15,0 1 0</inkml:trace>
  <inkml:trace contextRef="#ctx0" brushRef="#br0" timeOffset="208398.9094">20721 3624 0,'0'0'0,"0"0"16,0 0-16,0 0 0,0 0 15,0 0-15,-2 30 16,2-30-16,-7 21 0,7-21 0,-16 29 15,7-12-15,-2 1 0,-2-1 16,0 2-16,1-1 0,1-1 16,-6 4-16,1-2 0,1-2 15,-1 0-15,3-4 0,2-3 16,2 0-16,1-2 0,2-1 0,0-2 16,3-3-16,3-2 0,0 0 15,6-4-15,1-1 0,1-3 16,1-1-16,2-1 0,3-4 15,0 1-15,3-1 0,3-2 16,-2 1-16,0 1 0,0 0 16,-1 1-16,1 2 0,1 0 0,3-1 15,0 0-15,-6 5 0,0-2 16,-2 5-16,-1 3 0,-2 1 16,-1 0-16,-1 2 0,-1 2 15,-3 1-15,1 1 0,-3 3 16,-1 2-16,-1 1 0,-1 1 15,-2 0-15,-2 1 0,-1-1 16,0-1-16,-2 0 0,0 1 16,-1-2-16,1-2 0,1 0 15,-1-2-15,2-2 0,-1-3 0,2 0 16,0 0-16,4-2 0,3 2 16,0-3-16,2-4 15,2-2-15,1 0 0,2-3 0,1-3 16,1 1-16,0 1 0,6-6 15,1 2-15,0-1 0,-1 0 16,-2 2-16,0 0 0,-2 5 16,-2 3-16,0-2 0,-1 0 15,-1 3-15,-1 3 0,-1 1 16,-2 0-16,1 1 0,0 1 0,-3 3 16,-2 2-16,-1 0 0,0 2 15,-1-1-15,-1 3 0,0-2 16,-1 0-16,0 1 0,0 0 15,-1-1-15,2 0 0,-1-1 16,0-1-16,1-1 0,0-3 0,0 1 16,0-1-16,1-2 0</inkml:trace>
  <inkml:trace contextRef="#ctx0" brushRef="#br0" timeOffset="208563.4498">21130 3484 0,'0'0'0,"0"0"16,0 0-16,0 0 0,0 0 0,0 0 15,0 0-15,0 0 0,11 30 16,-11-30-16,0 0 0,1 28 16,-1-28-16,0 0 0</inkml:trace>
  <inkml:trace contextRef="#ctx0" brushRef="#br0" timeOffset="208856.2166">21596 3494 0,'0'0'16,"0"0"-16,0 0 0,0 0 15,0 0-15,-16 28 0,16-28 16,-15 28-16,6-11 0,-3 3 16,-3 3-16,-1 3 0,1 0 0,-5 7 15,1 4-15,2-3 16,0-3-16,-3 4 0,3-1 16,0-5-16,3-3 0,1-3 0,1-3 15,2-3-15,1-3 0,2-3 16,2-3-16,-1 1 0,2-2 15,2-2-15,0-3 0,2-2 16,4 0-16,-2-1 0,0 1 16,-2 0-16</inkml:trace>
  <inkml:trace contextRef="#ctx0" brushRef="#br0" timeOffset="209411.1827">21586 3492 0,'0'0'0,"0"0"15,0 0-15,20-9 0,-20 9 0,21-6 16,-8 4-16,0 1 16,2 0-16,0 2 0,2 2 15,4 4-15,-1 1 0,-3 2 0,-1 2 16,-4 1-16,-2-2 0,-6 2 16,-4 2-16,-3-1 0,-4-1 15,-4 2-15,-4 1 0,-2-3 16,-1 0-16,-9 3 0,-5 0 15,2-3-15,4-2 0,-3-1 16,-1-1-16,3 0 0,2 1 0,5-2 16,1-3-16,4 0 15,3-1-15,4-2 0,0-1 16,2-1-16,3 1 0,5-3 0,5-2 16,3 1-16,3-2 0,2-1 15,3-2-15,3 3 0,3 0 16,7-2-16,0 3 0,-2 1 15,-3 3-15,3 2 0,1 1 16,-4 2-16,-2 0 0,-4 4 16,-2 4-16,-5 0 0,-2 0 15,-4 2-15,-3 1 0,-3-1 0,-3 1 16,-6 1-16,-5 1 16,-1-1-16,-2-1 0,-1 0 0,-3 2 15,-1-2-15,0 0 0,-3-3 16,-3 0-16,4 0 0,1-2 15,0-1-15,-1-2 0,2-3 16,2-2-16,2 0 0,3-2 16,2-1-16,2 0 0,5-2 15,3-3-15,6-3 0,2-3 0,-1 4 16,-2 1-16,0 0 0</inkml:trace>
  <inkml:trace contextRef="#ctx0" brushRef="#br0" timeOffset="209574.1846">22241 3635 0,'0'0'0,"0"0"0,23-4 16,-7 3-16,1 1 0,10 0 0,4 0 15,-3 1-15,-1 2 0,4 0 16,-3 1-16,-5-1 0,-4-1 0,-3 0 15</inkml:trace>
  <inkml:trace contextRef="#ctx0" brushRef="#br0" timeOffset="209869.1894">22185 3893 0,'0'0'16,"0"0"-16,0 0 0,0 0 15,32 0-15,-32 0 0,35-1 16,-35 1-16,44 0 0,-18-1 16,1-2-16,0 2 0,-1-1 0,7-1 15,-1-2-15,-5 3 0,-4-2 16,-5 2-16</inkml:trace>
  <inkml:trace contextRef="#ctx0" brushRef="#br0" timeOffset="210038.3463">22794 3737 0,'0'0'15,"0"0"-15,0 0 0,24-2 0,-24 2 16,30 0-16,-7 0 0,0 0 15,1 2-15,9 0 0,2 0 16,-2 0-16,-2 0 0,5 1 16,-2-1-16,-7-1 0,-5 0 0,-3 0 15</inkml:trace>
  <inkml:trace contextRef="#ctx0" brushRef="#br0" timeOffset="210853.4249">23972 3571 0,'0'0'0,"0"0"0,0 0 0,0 0 15,0 0-15,0 0 0,7-19 16,-7 19-16,0 0 0,0 0 16,-4-20-16,4 20 0,0 0 0,0 0 15,-17-13-15,17 13 16,-18 1-16,6 2 0,-4 2 16,1 0-16,1 1 0,-2 1 0,0 3 15,-1 0-15,1 1 0,-8 4 16,1 1-16,3 0 0,3-1 15,1 2-15,2 3 0,1-2 0,2-3 16,1 3-16,2 0 16,3 0-16,0-1 0,3 0 15,1-1-15,2-2 0,2 0 0,4-3 16,3-3-16,2-1 0,2 0 16,2-4-16,1 0 15,2-3-15,1-2 0,4-3 0,4-3 16,2-2-16,-3 0 0,1-1 15,0-3-15,0 0 0,-2-1 16,-1-1-16,-2-2 0,-5 2 16,-2 0-16,-4 2 0,-2-1 15,-3 3-15,-3 1 0,-3 3 16,-2 2-16,-2 1 0,-2-1 0,0 2 16,-3 2-16,3 1 0,0 1 15,1 0-15,0 0 0,1 1 16,1-1-16,2 0 0,3 3 15,2 0-15,1 1 0,2-1 16,3 1-16,2-1 0,3 0 16,7 2-16,2-1 0,-1 2 0,0-2 15,0 1-15,1 1 0,-3 1 16,-2 0-16,-2-1 16,-2 1-16,-3-2 0,-2 0 0,-3 1 15,-2 2-15,-4 1 0,-2-1 0,-4 0 16,-4 2-16,-2 0 15,-2-1-15,-1 0 0,-3 1 16,1-1-16,-1 0 0,0-1 16,-1-1-16,3-1 0,2-1 0,2-3 15,2-1-15,3-1 0,1 0 16,9-3-16,5-4 0,-2 3 16,-1-1-16,-2 0 0</inkml:trace>
  <inkml:trace contextRef="#ctx0" brushRef="#br0" timeOffset="211533.3348">24938 3426 0,'0'0'15,"0"0"-15,0 0 0,0 0 0,0 0 16,0 0-16,26 17 0,-26-17 15,19 17-15,-19-17 0,21 17 16,-10-9-16,-1-1 0,-1 1 16,-1-2-16,0 0 0,-1 0 0,-2-1 15,0-1-15,-1-1 16,-1 0-16,1-1 0,-2-2 16,-2 0-16,2 0 0,-2 0 0,-4-4 15,0 1-15,0 0 0,-4 0 16,-2-1-16,-1 2 0,0-1 15,-1 1-15,-1 0 0,0-1 16,-1 3-16,-1 1 0,-3 3 16,1 1-16,-1 1 0,-4 3 15,1 2-15,1 0 0,2 0 0,0 4 16,2 1-16,1 1 0,1-1 16,0 2-16,2 1 0,1 0 15,2-1-15,3 2 0,1 1 16,2 0-16,2 0 0,2 2 15,4-3-15,-1-1 0,1-2 16,3-4-16,1-1 0,-1-3 16,1-2-16,3-1 0,3 0 15,3-1-15,2-2 0,1-2 16,2-1-16,2-2 0,2-1 0,6-3 16,0-2-16,-1-1 0,-3 0 15,3-2-15,0-2 0,-2 2 16,-2 2-16,-3-1 0,-5 3 15,-5 2-15</inkml:trace>
  <inkml:trace contextRef="#ctx0" brushRef="#br0" timeOffset="211543.3627">25484 3660 0,'0'0'16,"0"0"-16,0 0 0,0 0 0,0 0 16,0 0-16,0 0 15,0 0-15,0 0 0,0 0 0,0 0 16,0 0-16,0 0 0,0 0 15,0 0-15,0 0 0</inkml:trace>
  <inkml:trace contextRef="#ctx0" brushRef="#br0" timeOffset="213018.2573">25723 3575 0,'0'0'0,"0"0"0,0 0 16,0 0-16,0 0 0,26 4 0,-26-4 16,30 6-16,-30-6 0,34 5 15,-13 0-15,-1 0 0,-1 1 16,2-2-16,1 1 0,3-1 15,-2 1-15,-1 1 0,-1 0 16,-3 0-16,-2-1 0,1 0 16,-1-1-16,-2 0 0,-3 1 0,-3 0 15,0 1-15,-3 1 0,-2 1 16,-4-1-16,-3 1 16,1-2-16,-1 0 0,-5 4 0,-3 1 15,-1 0-15,-3 1 0,-4 0 16,-3 2-16,1-2 0,1 3 0,-3-2 15,-3 0-15,-2 1 16,2-3-16,3-1 0,3-1 16,1-2-16,2-3 0,3 3 15,2 2-15,2-1 0,1-1 0,2-1 16,2-1-16,2-2 0,3 1 16,3-3-16,4-2 0,0-1 15,2-2-15,-1 0 0,-2 2 16,0 0-16</inkml:trace>
  <inkml:trace contextRef="#ctx0" brushRef="#br0" timeOffset="213468.5628">26639 3507 0,'0'0'0,"0"0"16,0 0-16,0 0 0,0 0 0,0 0 16,0 0-16,0 0 0,0 0 15,0 0-15,-30 17 0,30-17 16,-23 18-16,23-18 0,-30 21 16,14-9-16,-1 1 0,0 1 15,1-1-15,-1 2 0,2 0 16,-3 4-16,4-2 0,1 0 15,2-1-15,1 1 0,2 0 16,3-1-16,1-1 0,3-1 16,2 1-16,1-4 0,2-1 0,1-1 15,3 1-15,2-3 0,2 0 16,5-3-16,1-2 16,1 0-16,-1-3 0,2-1 0,2-1 15,-1-3-15,0 1 0,-1-3 16,1-2-16,-2-1 0,-1 0 15,2-3-15,-3 3 0,0-3 16,-2 0-16,-2-1 0,0-1 16,-6 4-16,0 0 0,-2 1 15,1-1-15,-3-2 0,-3 1 0,-3 1 16,-4 0-16,0 1 0,-2 0 16,-6 0-16,-3 1 0,-4 3 15,-3 1-15,4 1 0,4 2 16,1-1-16</inkml:trace>
  <inkml:trace contextRef="#ctx0" brushRef="#br0" timeOffset="214549.2199">19442 4773 0,'0'0'0,"0"0"0,0 0 15,0 0-15,0 0 0,0 0 16,0 0-16,0 0 0,0 0 0,0 0 16,0 0-16,25 18 0,-25-18 0,0 0 15,17 17-15,-17-17 16,0 0-16,0 0 0</inkml:trace>
  <inkml:trace contextRef="#ctx0" brushRef="#br0" timeOffset="214718.2811">19138 5139 0,'0'0'0,"0"0"0,0 0 0,0 0 15,0 0-15,25 6 0,-25-6 16,30 4-16,-30-4 0,31-1 16,-19 0-16,-1 0 0</inkml:trace>
  <inkml:trace contextRef="#ctx0" brushRef="#br0" timeOffset="214870.8131">19712 5177 0,'0'0'0,"0"0"0,0 0 16,0 0-16,0 0 0,0 0 15,0 0-15,21 18 0,-21-18 0,0 0 16</inkml:trace>
  <inkml:trace contextRef="#ctx0" brushRef="#br0" timeOffset="215402.6122">20741 4739 0,'0'0'16,"0"0"-16,0 0 0,0 0 0,0 0 15,-13 29-15,13-29 16,-13 25-16,6-11 0,-2 3 16,-2 3-16,0 0 0,0 0 0,-4 8 15,1 2-15,2-2 0,1-1 16,0 1-16,0-1 0,-2 4 15,0-3-15,3-3 0,2-2 16,0-1-16,1-2 0,2-4 16,0-2-16,2-3 0,1-1 0,0-5 15,1 1-15,-1-4 0,2-2 16,-2 2-16,2-2 0,-2 1 16</inkml:trace>
  <inkml:trace contextRef="#ctx0" brushRef="#br0" timeOffset="215973.1588">20655 4792 0,'0'0'16,"0"0"-16,0 0 0,0 0 0,24-12 16,-13 7-16,3 0 0,3 1 15,1 2-15,2 1 0,1 1 16,5 2-16,-1 0 0,-1 2 15,0 3-15,-1 1 0,-5 0 16,-3 2-16,-7 1 0,-3 0 0,-5-1 16,-5 2-16,-3 0 15,-3 0-15,-3 1 0,-5 1 0,-6-1 16,-5 0-16,3 0 0,-4 0 16,-3 1-16,2-2 0,2-2 15,4-2-15,1 0 0,4-2 16,4 1-16,4-3 0,3-1 15,2-1-15,1 0 0,3-1 16,1 0-16,3-1 0,2-3 0,3 1 16,3-2-16,3-1 15,5 0-15,1-1 0,4 0 0,0 1 16,0 1-16,3 2 0,3 0 16,-2-1-16,-1 0 0,4 3 15,-3 1-15,-3 1 16,-2 2-16,-1 2 15,-3 4-15,-5-2 0,-2 0 0,-2 2 16,-2 1-16,-1-1 0,-3 1 0,-3 0 16,-4 0-16,-1 0 0,0 1 15,-4 0-15,-2 1 0,-3-2 16,-2 0-16,1 0 0,-1-1 16,2-2-16,1 0 0,2 1 15,0-1-15,1-1 0,1-1 0,1-2 16,1-2-16,1 0 15,1-1-15,0 0 0,1-1 16,1 0-16,0 0 0,2 0 0,-1 0 16,0 0-16,2 0 0,0 0 15,0 0-15,0 0 0,-1 0 16,1 0-16</inkml:trace>
  <inkml:trace contextRef="#ctx0" brushRef="#br0" timeOffset="217823.2263">20834 4825 0,'0'0'0,"0"0"16,0 0-16,0 0 0,-14-17 0,14 17 16,0 0-16,-23-3 0,13 3 15,-3 3-15,-4 3 0,1 1 16,-1-1-16,-1 5 0,0 2 15,-4 6-15,3-1 0,0 3 16,1 2-16,3 1 0,1-1 0,2 5 16,4 0-16,2-3 15,3-3-15,3-4 0,2-1 0,2-4 16,0-2-16,3-3 0,1-1 16,1-3-16,1-1 0,4-5 15,5-1-15,-1-3 0,-2 0 16,10-6-16,2-4 0,0-1 15,-2 0-15,1-4 0,-1 0 16,-2-1-16,-5 4 0,2-6 16,-3 3-16,-2 0 0,1 4 0,-5-2 15,-3 0-15,-6 5 0,-2 2 16,-3 0-16,-2 0 16,-4 3-16,-3 3 0,-4 4 0,-5 1 15,-2 3-15,-3 1 0,0 5 16,0 4-16,0 0 0,1-2 15,0 4-15,-1 4 0,3 0 16,4 0-16,1 6 0,4 2 16,7-5-16,1 0 0,5 2 15,5-2-15,0-7 0,3-2 0,2-1 16,2-1-16,0-2 0,0-2 16,2-2-16,3-2 0,2-2 15,1-1-15,0-4 0,3-3 16,-4 1-16,-1-2 0,0-3 15,0-2-15,-1 0 0,-3 0 16,-2 1-16,-1 0 0,-3 0 16,-2 1-16,-4 0 0,-1-1 15,-2 2-15,-2 0 0,-4 0 0,-3 0 16,1 3-16,-1 2 0,-2 1 16,-2 2-16,-2-1 0,0 2 15,-1-1-15,2 3 0,2 3 16,2-1-16,5 3 0,4 3 15,0-2-15,1 1 0,-1-3 16</inkml:trace>
  <inkml:trace contextRef="#ctx0" brushRef="#br0" timeOffset="218517.3071">21817 4651 0,'0'0'0,"0"0"16,0 0-16,0 0 0,0 0 0,0 0 16,0 0-16,15 21 0,-15-21 15,0 0-15,20 26 16,-20-26-16,14 21 0,-5-9 0,1 0 16,-1 1-16,0-2 0,-2-1 15,1 0-15,0-1 0,-1-1 0,0-1 16,-1-1-16,-2-1 15,0-1-15,0-2 0,-2 1 16,0-1-16,0-1 0,-2-1 16,-2 1-16,-1-2 0,-1-1 0,-2-2 15,-4 0-15,0 1 0,0-1 16,-2 2-16,-2-2 16,-2 0-16,1 1 0,-2 1 0,0 2 15,0 0-15,2 0 0,-6 2 16,0 1-16,1 3 0,1 1 0,-1 1 15,-1 3-15,2 0 16,1 2-16,0 2 0,2 3 16,0-1-16,2 1 0,-3 6 15,3 1-15,2-1 0,1-2 0,4 1 16,4 1-16,2-3 0,1-1 16,2-3-16,3-1 15,-1-1-15,1 1 0,3-3 0,3-1 16,2-2-16,2-3 0,1 1 15,3 2-15,-1-5 0,-2-1 16,3-3-16,3-1 0,0-1 16,0-1-16,2-1 0,2-2 15,-2-1-15,0 1 0,4-2 0,2-1 16,-6 1-16,-4 2 0,-5 1 16</inkml:trace>
  <inkml:trace contextRef="#ctx0" brushRef="#br0" timeOffset="220314.4959">22916 4660 0,'0'0'0,"0"0"0,0 0 16,0 0-16,0 0 0,-20-7 15,20 7-15,0 0 0,-30-7 16,30 7-16,-35 4 0,15-2 15,0-1-15,-3 2 0,-2 2 16,-1 1-16,0 0 0,-8 6 16,-2 3-16,2-2 0,1 1 0,-7 5 15,3 2-15,5-3 0,3-3 16,2 3-16,-1 3 16,4-1-16,2-2 0,1 3 0,4 0 15,6-6-15,4-3 0,3 5 16,7 1-16,1-3 0,1-4 0,4 1 15,3 0-15,2-1 16,-2-1-16,8-1 0,6 1 16,-1-2-16,1-1 0,-1 0 15,1-1-15,1-2 0,2 3 0,-1-4 16,0 0-16,-3-1 0,-3 0 16,3 0-16,-1-1 0,-2 1 15,-2 1-15,-1-2 0,-2-2 16,-1-2-16,-4 1 0,-2 1 15,-2 0-15,-1-1 0</inkml:trace>
  <inkml:trace contextRef="#ctx0" brushRef="#br0" timeOffset="220488.5512">22486 4945 0,'0'0'15,"0"0"-15,0 0 0,25-8 0,-25 8 0,30-3 16,-10 1-16,3 1 0,2-1 16,8 2-16,2 0 0,0 2 15,0 1-15,0-2 0,-6 1 16,-5 0-16</inkml:trace>
  <inkml:trace contextRef="#ctx0" brushRef="#br0" timeOffset="220907.7124">23550 4606 0,'0'0'15,"0"0"-15,0 0 0,-28 12 16,17-5-16,-3 1 0,-3 1 0,-5 8 16,0 3-16,1 1 0,1 3 15,2 0-15,-1 1 0,-1 8 0,2 2 16,1-5-16,0-3 0,4 2 16,3 3-16,3-1 0,3-1 15,3-1-15,3-2 0,3-1 16,1-1-16,3 0 0,1 0 15,-2-7-15,-1-2 0,3-1 16,1-3-16,0-1 0,0-1 16,1-2-16,1-1 0,-4-2 15,0-1-15,-2-1 0</inkml:trace>
  <inkml:trace contextRef="#ctx0" brushRef="#br0" timeOffset="221183.679">23647 4921 0,'0'0'16,"0"0"-16,25-3 0,-8 2 0,0 1 15,6 0-15,6 0 0,13 1 16,3 0-16,10 1 0,0 1 15,0 0-15,2-1 0,10 0 16,-1 1-16,-6-2 0,-6 3 0,6 0 16,-2 3-16,-9 0 0,-7-3 15,-4 3-15,-4-1 0,-7-1 16,-3 0-16,-7-3 16,-4 0-16,-3 0 0</inkml:trace>
  <inkml:trace contextRef="#ctx0" brushRef="#br0" timeOffset="221586.6826">24010 5112 0,'0'0'16,"0"0"-16,0 0 15,0 0-15,34 6 0,-34-6 0,29 7 16,-29-7-16,38 10 0,-18-4 15,1-1-15,-3 2 0,-1-1 0,2 3 16,-3 1-16,-3 0 16,-3 1-16,-4 0 0,-4 2 15,-6-4-15,-6 1 0,-6 1 0,-4 0 16,-3-1-16,-3 0 0,-2 0 16,0-1-16,-5 3 0,2 1 15,3-2-15,4-1 0,3-2 16,3-1-16,5 0 0,3 0 15,3-1-15,4-1 0,5-1 16,5 0-16,3-1 0,2-1 0,6 2 16,5-1-16,1-1 15,1 0-15,10-3 0,1-1 0,-2 0 16,-2 1-16,-2-3 0,-3 0 16,-1 0-16,-3-2 0,-2-2 15,-2 1-15,-4-3 0,-2-2 16,-2 3-16,-2 1 0,-1 2 0</inkml:trace>
  <inkml:trace contextRef="#ctx0" brushRef="#br0" timeOffset="221907.1312">24017 4492 0,'0'0'15,"0"0"-15,0 0 0,34-1 0,-18 1 16,6 0-16,5 0 16,9 1-16,0 3 0,1-2 0,3 1 15,4 1-15,-4-1 0,-3-1 16,0 1-16,-6 0 0,-5 0 15,-5-1-15,-3 1 0,-6-1 16,-4 0-16,-2 0 0,0-1 16,-2 0-16</inkml:trace>
  <inkml:trace contextRef="#ctx0" brushRef="#br0" timeOffset="222196.1032">24205 4564 0,'0'0'0,"0"0"0,0 0 16,0 0-16,-16 19 0,16-19 16,-12 20-16,5-9 0,1 0 0,-1 3 15,1 3-15,-2-1 0,0 1 16,-2 3-16,0 0 16,0-2-16,0-2 0,0-2 15,2-2-15,0-1 0,1-1 0,2 0 16,-1-3-16,3-2 0,1-3 15,2-2-15,-2 3 0,2-3 16</inkml:trace>
  <inkml:trace contextRef="#ctx0" brushRef="#br0" timeOffset="222370.107">24373 4664 0,'0'0'0,"0"0"0,0 0 0,0 0 15,0 0-15,0 0 0,-16 22 16,16-22-16,-15 20 0,15-20 16,-18 28-16,7-12 0,0 1 15,-2 2-15,1-1 0,1-2 16,1-3-16,2-1 0</inkml:trace>
  <inkml:trace contextRef="#ctx0" brushRef="#br0" timeOffset="222551.7177">24767 5140 0,'0'0'0,"0"0"15,0 0-15,0 0 0,0 0 0,4 23 16,-4-23-16,0 0 0,-6 27 0,6-27 15,-14 23-15,3-12 0,-3 0 16,0-3-16,-2 1 16,1-1-16,-1 0 0,0-1 0,-1-1 15,2-2-15,1-3 0,-1 1 16,4-1-16,5 1 0,-1-2 0,1 1 16</inkml:trace>
  <inkml:trace contextRef="#ctx0" brushRef="#br0" timeOffset="222987.2135">25180 4807 0,'0'0'15,"9"0"-15,5-1 0,4 1 0,4 1 16,10 1-16,3 0 0,9 1 15,2 0-15,-3 1 0,-3-2 16,-1 1-16,-3 1 0,3 0 16,-6 0-16,-7-1 0,-5-1 0,-5-2 15,-4 0-15,-4-1 0,-2 1 16,0 0-16</inkml:trace>
  <inkml:trace contextRef="#ctx0" brushRef="#br0" timeOffset="222994.2472">25266 4916 0,'0'0'0,"0"0"0,0 0 16,0 0-16,-15 22 0,15-22 0,-13 19 16,6-8-16,0 0 15,0 3-15,-2 1 0,0 0 16,0-3-16,-1 5 0,1-3 0,2-1 15,0 0-15,0-1 16,1 0-16,1-4 0,2-2 0,2-1 16,2 0-16,4-3 0,1-3 0,0 0 15,-2 0-15,0 1 0</inkml:trace>
  <inkml:trace contextRef="#ctx0" brushRef="#br0" timeOffset="223303.6611">25514 4978 0,'0'0'0,"0"0"0,0 0 16,0 0-16,0 0 0,0 0 15,-15 20-15,15-20 0,-10 19 0,10-19 16,-14 25-16,7-13 0,0 0 16,1 1-16,-2 1 0,1-1 15,1 0-15,-1-1 0,1-1 16,-1 0-16,0-1 0,1-2 15,0 0-15,2-2 0,0 0 16,1-1-16,0-2 0,0-1 16,-1-2-16,2-4 0,1-4 15,0 3-15,0-1 0,1 1 0</inkml:trace>
  <inkml:trace contextRef="#ctx0" brushRef="#br0" timeOffset="223590.7311">25916 4618 0,'0'0'0,"0"0"16,0 0-16,17 10 0,-17-10 0,18 16 15,-6-3-15,0 2 0,0 1 16,-1 3-16,0 2 0,1 7 15,-2 2-15,-2 1 0,-2 2 16,-2-2-16,-2 1 0,-3 10 16,-3 0-16,-3-4 0,-2-2 0,-7 4 15,-5 0-15,1-5 16,0-1-16,-2-4 0,-1-3 0,-3-1 16,1-4-16,1 2 0,1-2 15,4-2-15,5-4 0,4-3 16,4-2-16,2-3 0,0 0 0,2-3 15</inkml:trace>
  <inkml:trace contextRef="#ctx0" brushRef="#br0" timeOffset="223760.4266">26278 5427 0,'0'0'0,"0"0"15,0 0-15,0 0 0,0 0 0,0 0 16,-32 19-16,32-19 15,-24 12-15,24-12 0</inkml:trace>
  <inkml:trace contextRef="#ctx0" brushRef="#br0" timeOffset="225394.7913">27756 4710 0,'0'0'0,"0"0"15,0 0-15,0 0 0,0 0 0,-21 27 16,21-27-16,-16 29 15,7-14-15,-1 6 0,-1 1 16,0 2-16,1-1 0,-4 9 16,0 3-16,-1-4 0,2-2 0,-2 5 15,2 1-15,2-6 16,1-2-16,1-3 0,1-1 0,0-2 16,2-3-16,1-3 0,1-2 15,1-3-15,-1-3 0,2-1 16,1-2-16,1-4 0,0 0 0,0 0 15,0 0-15,0 0 0</inkml:trace>
  <inkml:trace contextRef="#ctx0" brushRef="#br0" timeOffset="225946.5449">27640 4693 0,'0'0'16,"0"0"-16,0 0 0,20-3 0,-20 3 16,22 0-16,-6 2 15,2 2-15,0-1 0,0 3 16,1 2-16,-2 0 0,-2 1 0,2 4 16,-3 2-16,-4-2 0,-5 1 15,-4-1-15,-3 0 0,-3 2 16,-3 0-16,-6-2 0,-7 0 15,1 0-15,0-1 0,-8 3 16,-1 0-16,0-3 0,1-3 0,4-1 16,3 0-16,1-2 15,3-1-15,2 0 0,3-2 16,3-1-16,3 0 0,3 0 0,3-2 16,0 0-16,4 2 0,3-2 15,4-1-15,3 0 0,2-2 16,4 1-16,2 0 0,3 1 15,0 1-15,0 0 0,2 0 16,1 1-16,-3 1 0,-3 1 16,-4 0-16,0 3 0,-1 2 0,-5 2 15,-4 2-15,-4-1 0,-1 0 16,-4 1-16,-3 3 0,-3-1 16,-1 1-16,-6-1 15,-6 0-15,-4 1 0,1-1 0,-3 0 16,-1 0-16,0-2 0,2-1 0,1-1 15,1 0-15,2-1 16,2 0-16,4-2 0,2-3 16,3 0-16,3-1 0,5-3 15,3-3-15,-1 3 0,2-3 0,-2 3 16</inkml:trace>
  <inkml:trace contextRef="#ctx0" brushRef="#br0" timeOffset="226258.4745">28635 4731 0,'0'0'0,"0"0"0,0 0 0,0 0 16,0 0-16,-34-2 0,34 2 15,-30 8-15,14-3 0,-5 5 16,-4 1-16,0 1 0,2 0 16,-9 6-16,-1 1 0,2 0 15,3-1-15,-2 5 0,4 1 16,5-3-16,4-2 0,5-1 16,3 0-16,3 0 0,5-2 0,6-1 15,4-2-15,3 1 0,3-1 16,4-2-16,3-1 0,3-2 15,2 0-15,1-2 0,3-2 16,-1 0-16,-1 1 0,-1-2 16,1 0-16,-4 0 0,-3-1 0,-2-2 15,-4-2-15,-6-1 0,-3 0 16,-1 0-16,-1 1 0,0 0 16</inkml:trace>
  <inkml:trace contextRef="#ctx0" brushRef="#br0" timeOffset="226566.4761">28394 4985 0,'0'0'0,"0"0"16,0 0-16,34-3 0,-18 3 0,4 0 15,6 0-15,7 0 0,0 0 16,3 0-16,4 2 0,5-2 15,-3 0-15,-8-2 0,-6 2 16,-6-1-16</inkml:trace>
  <inkml:trace contextRef="#ctx0" brushRef="#br0" timeOffset="226876.5383">29461 4644 0,'0'0'0,"0"0"15,0 0-15,0 0 0,0 0 16,-33 11-16,33-11 0,-34 17 15,16-7-15,-3 5 0,-2 2 16,1 3-16,0-2 0,-7 8 16,1 3-16,0 0 0,1-2 15,-4 10-15,1 0 0,5 0 0,4-4 16,0 8-16,3-3 16,5-2-16,2-5 0,3 0 0,4-5 15,1 0-15,3-4 0,5 2 16,4 0-16,2-3 0,1 0 15,4-3-15,4-1 0,-1-2 16,-1-4-16,-4-1 0,-3-4 0,-2 0 16</inkml:trace>
  <inkml:trace contextRef="#ctx0" brushRef="#br0" timeOffset="227315.4127">29688 4875 0,'0'0'0,"0"0"16,0 0-16,0 0 0,-23 5 15,23-5-15,-23 13 0,9-4 16,-2-2-16,0 4 0,-2 1 15,0 3-15,2 0 0,-4 5 16,1 0-16,3-2 0,1 0 0,3-2 16,3-3-16,2 1 15,1-3-15,5-1 0,4 0 16,2-1-16,0-3 0,4-3 0,2-2 16,3-1-16,2-1 0,2-1 15,1-3-15,0-2 0,0 1 16,1-4-16,0-2 0,-2 2 15,1 0-15,3-3 0,-1-1 16,-4 0-16,-4 2 0,-2 1 16,-2-1-16,-4 4 0,0-1 0,-4 1 15,-1 0-15,-5 1 0,-2 1 16,-6-1-16,-3 0 0,-1 2 16,1 1-16,-5 2 0,-5 1 15,2 2-15,0 2 0,-5 3 16,2 3-16,5-2 0,4-1 0,4-1 15</inkml:trace>
  <inkml:trace contextRef="#ctx0" brushRef="#br0" timeOffset="227518.3847">29839 5204 0,'0'0'0,"0"0"15,0 0-15,0 0 0,0 0 0,-9 20 16,9-20-16,-11 19 16,6-8-16,-1-1 0,1 2 15,-1-2-15,1 2 0,0-3 16,2 0-16,0-1 0,1-2 0,-1-1 16,1 0-16,0-1 0</inkml:trace>
  <inkml:trace contextRef="#ctx0" brushRef="#br0" timeOffset="227829.3879">30198 5006 0,'0'0'15,"0"0"-15,20-6 0,-4 4 0,3 0 16,10-1-16,6 1 0,1 1 15,3 1-15,10 1 0,2 1 16,-4 1-16,-2-1 0,5 3 16,-5 1-16,-6-1 0,-6-1 15,-7 1-15,-5-3 0,-4 0 0,-4 0 16,-3 0-16</inkml:trace>
  <inkml:trace contextRef="#ctx0" brushRef="#br0" timeOffset="228296.7024">30278 5199 0,'0'0'0,"0"0"0,0 0 15,24 4-15,-24-4 0,26 6 0,-10-1 16,1 1-16,-1-1 0,1 1 15,-2 1-15,-2 0 0,0 0 0,-2 1 16,-5 0-16,-3 2 16,-3 3-16,-5-3 0,-5 1 15,-3-1-15,-4 0 0,-3-1 0,-2 1 16,-1 2-16,0 2 0,-7-1 16,1 0-16,3 0 0,4 0 15,3-3-15,4-3 0,2 0 16,3-1-16,3 0 0,4 0 15,3-1-15,2-2 0,8 0 16,5-2-16,3 1 0,2 0 16,4-3-16,6-1 0,-2 0 0,-2-1 15,7-1-15,0-1 16,-2 2-16,-1 0 0,-4-3 0,-2-2 16,-3-2-16,-3-1 0,-5-4 15,-3-3-15,-1 2 0,-2 4 0,-2 2 16</inkml:trace>
  <inkml:trace contextRef="#ctx0" brushRef="#br0" timeOffset="228480.2308">30334 4588 0,'0'0'0,"0"0"15,20-5-15,-7 3 0,2 1 0,4-1 16,7 1-16,6 0 0,0 0 16,1 0-16,1 2 15,-2-1-15,-2-1 0,4 1 0,-3 0 16,-6 1-16,-3 0 0,-4-1 15,-4-3-15,-3 0 0,-3 0 16,-3 2-16,1-1 0,-2 1 16</inkml:trace>
  <inkml:trace contextRef="#ctx0" brushRef="#br0" timeOffset="228767.9672">30429 4692 0,'0'0'0,"0"0"16,0 0-16,0 0 0,-13 22 0,13-22 16,-12 21-16,12-21 15,-14 23-15,7-11 0,-1 0 16,0 0-16,2-1 0,-1 0 0,0-1 16,1-1-16,0 0 0,1-2 15,0-2-15,3 0 0,2-2 16,4-1-16,1-2 0,1-3 15,-1-3-15,1 2 16,-2 0-16,-1 0 0</inkml:trace>
  <inkml:trace contextRef="#ctx0" brushRef="#br0" timeOffset="228934.7765">30679 4748 0,'0'0'0,"0"0"0,0 0 0,0 0 16,0 0-16,0 0 0,-14 22 15,14-22-15,0 0 0,-19 29 16,19-29-16,-13 28 0,6-13 0,1-1 16,-2 2-16,1-2 0,1 0 15,0-1-15,1-1 16,0-1-16,1 0 0,1-2 0,-1-2 16,2-2-16,2-5 0,-2 2 15,2-2-15,0 0 0,0 0 0,0-2 16</inkml:trace>
  <inkml:trace contextRef="#ctx0" brushRef="#br0" timeOffset="229364.4746">31168 4670 0,'0'0'0,"0"0"16,0 0-16,20 8 0,-20-8 0,16 12 15,-6 0-15,-1 2 16,0 0-16,-2 5 0,1 5 16,-1 5-16,-3 0 0,-3 3 15,-3 4-15,0-1 0,-2-1 0,-4 9 16,-6 2-16,-1-5 16,-3-2-16,-5 6 0,0-2 15,0-5-15,2-3 0,-9 5 0,-2 0 16,4-7-16,2-8 0,0 1 15,-1 1-15,4-5 0,2-3 0,-2 0 16,0-1-16,4-5 16,4-1-16,5-4 0,2 1 15,3-5-15,0 0 0,2-1 16,0 1-16,3-3 0,-2-3 0,2 3 16,0-3-16,0 3 0</inkml:trace>
  <inkml:trace contextRef="#ctx0" brushRef="#br0" timeOffset="229546.7721">31371 5378 0,'0'0'0,"0"0"16,0 0-16,0 0 0,0 0 0,0 0 15,0 0-15,-21 15 0,21-15 16,-21 16-16,21-16 0,0 0 15</inkml:trace>
  <inkml:trace contextRef="#ctx0" brushRef="#br0" timeOffset="242330.8024">20146 5902 0,'0'0'0,"0"0"0,0 0 15,0 0-15,0 0 0,-17-20 0,17 20 16,-12-11-16,4 7 0,-2-1 15,-2 2-15,-1 0 0,-2 0 0,-1 2 16,-2 1-16,0 2 16,0 3-16,-9 2 0,0-1 15,1 3-15,2 1 0,2 1 0,1 1 16,2-1-16,2 1 16,0 1-16,1 2 0,2-1 15,3 0-15,3-2 0,1-1 16,4-2-16,3 0 0,3-1 0,2 1 15,4-1-15,2 0 0,5-3 16,4 2-16,-1-2 0,2 0 16,3 1-16,0-1 0,1 1 15,0-2-15,4 3 0,-4 0 16,-2-1-16,-4 2 0,-1 0 16,-3-1-16,-2 1 0,-2 1 15,-5-2-15,0 0 0,-3 2 16,-1 1-16,-3 0 0,-3 0 15,-4 2-15,-2 0 0,-4 1 0,-4 0 16,-1 0-16,-2 1 0,-1-3 16,-1 0-16,-5 2 0,0-2 15,2-3-15,0-2 0,4-2 16,3-1-16,4-3 0,3-1 16,4-5-16,4-2 0,0 2 0,1 1 15,1 1-15</inkml:trace>
  <inkml:trace contextRef="#ctx0" brushRef="#br0" timeOffset="242982.7238">20379 6013 0,'0'0'0,"0"0"15,0 0-15,0 0 0,1 25 16,-1-25-16,-2 21 0,2-21 15,-6 28-15,1-12 0,-3 1 16,-1 0-16,0 0 0,-4 7 16,-1 2-16,1-3 0,-1-1 15,2-3-15,0-1 0,1-2 16,1-2-16,1-5 0,2 0 16,-2-2-16,-1-1 0,6-4 15,4-2-15,1-6 0,2-1 0,3-1 16,0-6-16,2 1 0,1-3 15,3-1-15,4 0 0,1-1 16,-1 0-16,1-1 0,-1 1 16,2-1-16,-2 1 0,0 2 15,2 1-15,-3 4 0,1 3 0,0 2 16,3 1-16,-3 2 0,0-2 16,-5 5-16,-1 3 0,-1 1 15,-2 1-15,0 2 0,-2 2 16,0 0-16,-2 1 0,-1 2 15,-1 2-15,-1-2 0,0 1 0,-1-1 16,-1 0-16,0-1 16,-1 0-16,0-3 0,0 0 15,1-2-15,1 0 0,0-1 16,0-2-16,1-3 0,0 2 0,0-2 16,4-5-16,-1-1 15,1-1-15,1-2 0,2-1 16,0-1-16,2 1 0,2-2 15,3-2-15,2-2 0,1 1 0,-3 2 16,0 2-16,0 2 0,-1 0 16,0 3-16,0 0 0,-1 2 15,0 2-15,0 3 0,0 1 16,-1 1-16,0 2 0,-1 2 16,-2 2-16,-1-1 0,-1 3 0,-3 1 15,-1 0-15,-2 0 0,-2-1 16,-1-1-16,-1-1 0,2 0 15,1 2-15,-1-1 0,0-3 16,-2 0-16,1 0 0,1-4 16,-2-1-16,1-2 0,0-3 0,-1 1 15,2 0-15,0 0 0</inkml:trace>
  <inkml:trace contextRef="#ctx0" brushRef="#br0" timeOffset="243159.3496">20679 5785 0,'0'0'16,"0"0"-16,0 0 0,0 0 0,0 0 16,0 0-16,16 28 15,-16-28-15,0 0 0,9 22 0</inkml:trace>
  <inkml:trace contextRef="#ctx0" brushRef="#br0" timeOffset="243586.1543">21141 5904 0,'0'0'0,"0"0"0,0 0 16,0 0-16,0 0 0,0 0 0,0 0 16,0 0-16,0 0 0,1 27 15,-1-27-15,-8 29 0,8-29 16,-9 34-16,5-12 0,-2 1 15,1 0-15,-2 4 16,1 1-16,-2 7 0,1-5 0,2 1 16,-1-2-16,1 1 0,-1-7 15,1 0-15,-1-2 0,2-3 16,1-5-16,0-5 0,2-1 16,-1-4-16,1 1 0,1-4 15,-1-3-15,1 0 0,1-2 0,1-7 16,0-5-16,-1 2 0,1 3 15,-1 1-15</inkml:trace>
  <inkml:trace contextRef="#ctx0" brushRef="#br0" timeOffset="244133.5648">21174 5861 0,'0'0'0,"0"0"15,0 0-15,0 0 0,0 0 16,24-12-16,-24 12 0,27-4 15,-27 4-15,33-2 32,-17 2-32,1 2 0,-1 0 0,0 2 0,-2 1 0,-1-1 0,-1 3 0,-1 1 15,-1 3-15,-2 0 16,-2 0-16,-5 1 0,-4 1 0,-1 6 16,-3 0-16,-3-1 0,-3 0 15,-3-2-15,-4 0 0,-1-2 16,0 0-16,-1 0 0,-1 0 15,-5 0-15,1 1 0,2-3 16,6-2-16,2-2 0,3-1 16,2-1-16,2-1 0,2-2 15,2-2-15,3 0 0,1-1 16,2 0-16,4-2 0,2-1 0,3-1 16,2 1-16,3-2 0,0 0 15,1 0-15,0 2 0,1 1 16,0 0-16,1 1 0,1 1 15,2 1-15,-1-1 0,-1 2 16,-3 0-16,-1 4 0,-2 0 16,0 1-16,-3 2 0,0 2 15,-2 0-15,-2 2 0,-1 0 0,-4 0 16,-3 2-16,0 1 0,-3 0 16,-4 0-16,-1-1 0,-2 0 15,-1-2-15,-1 1 0,-1-3 16,2 0-16,-3 0 0,0 0 15,-2-3-15,0-2 0,1-2 16,-1 0-16,3-1 0,3-2 0,2-3 16,1-2-16,2-2 0,3-1 15,1 0-15,-1 2 16,2 2-16</inkml:trace>
  <inkml:trace contextRef="#ctx0" brushRef="#br0" timeOffset="244534.9611">21834 6090 0,'0'0'15,"0"0"-15,0 0 0,28-9 0,-13 6 16,3-1-16,2 0 0,6 1 16,1-1-16,0 2 0,1 0 15,-3 1-15,-3 1 0,1 2 16,-4 1-16,-5 2 0,-3 0 15,-6 1-15,-5 1 0,0 0 16,0-2-16,0 0 0</inkml:trace>
  <inkml:trace contextRef="#ctx0" brushRef="#br0" timeOffset="244726.0181">21672 6343 0,'0'0'0,"0"0"0,0 0 0,0 0 16,0 0-16,26-11 0,-26 11 15,33-7-15,-33 7 0,40-6 16,-15 3-16,0 0 0,1 3 16,8-1-16,-1-1 0,-1 0 0,0 1 15,0 0-15,-2 2 16,0-1-16,-1 0 0,-1 0 0,-4 0 15,-6 0-15</inkml:trace>
  <inkml:trace contextRef="#ctx0" brushRef="#br0" timeOffset="247378.488">22554 6274 0,'0'0'0,"0"0"16,0 0-16,0 0 0,0 0 0,0 0 15,0 0-15,0 0 16,0 0-16,0 0 0,0 0 15,0 0-15,0 0 0,0 0 16,0 0-16,0 0 0,0 0 0,0 0 16,25-2-16,-25 2 15,0 0-15,25 2 0,-25-2 16,20 3-16,-20-3 0,21 3 0,-21-3 16,26 0-16,-12-1 0,3 1 15,1 0-15,-2 0 0,-1 0 16,2 1-16,2-1 15,-2 1-15,1-1 0,4 1 0,-1-1 16,-2 0-16,-3 0 0,-1 0 16,-2 0-16,-1 1 0,-2 0 0,-1-1 15,-2 1-15,-1-1 0,-2 0 16,0 1-16,-1-1 16,0 2-16,0-2 0,-1 1 0,0-1 15,-2 0-15,2 0 0,-2 0 16,0 0-16,1 2 0,-1-2 0,1 4 15,-1-4-15,0 2 16</inkml:trace>
  <inkml:trace contextRef="#ctx0" brushRef="#br0" timeOffset="248498.5145">23770 6107 0,'0'0'0,"0"0"0,0 0 0,0 0 16,0 0-16,-5-22 0,5 22 15,0 0-15,-9-21 0,3 13 0,0-1 16,-2 2-16,-1 0 0,-1 1 16,-2 1-16,-1 1 15,0 2-15,-4 2 0,-2 1 16,1 2-16,-2 1 0,-4 3 0,-1 1 15,3-1-15,1 0 0,0 2 16,1-1-16,3 0 0,1-1 16,4 1-16,2 1 0,3 0 15,0-1-15,5 1 0,4 2 16,2-1-16,2 0 0,3-1 0,1 0 16,2 1-16,1 0 0,1 2 15,3-3-15,-1 2 0,1-1 16,0 2-16,-2-1 0,-1 0 15,0 0-15,-3-1 0,-2 2 16,0-1-16,0 1 0,-2-3 16,-3 0-16,-2 0 0,-1-1 0,-3 0 15,-2 4-15,-4-3 0,-1 1 16,-3-2-16,-2 2 16,-2-2-16,1 1 0,-2-2 0,1-1 15,-1-2-15,0 0 0,2-3 16,2-2-16,4-4 0,5-4 0,0 1 15,0 2 1,1 1-16</inkml:trace>
  <inkml:trace contextRef="#ctx0" brushRef="#br0" timeOffset="249183.8284">23898 6213 0,'0'0'0,"0"0"0,0 0 16,0 0-16,7 21 0,-7-21 16,0 25-16,-1-12 0,-1 1 0,-1 2 15,-2 0-15,-1 0 0,0-1 16,-3 6-16,-1 0 16,1-2-16,0-2 0,0-1 0,2-4 15,0-1-15,1-3 0,2 0 16,0-2-16,0-4 0,2-1 15,1-3-15,1-3 0,1-2 16,0 1-16,3-4 0,0-1 16,1 0-16,2 1 0,4-4 15,3-2-15,2 2 0,-1-2 0,1 0 16,-1 0-16,-1 3 16,1 2-16,0 1 0,2 1 0,-1 3 15,1 0-15,-3 3 0,-1 3 16,0 1-16,-2 3 0,-1 1 15,-1 1-15,-1 2 0,-1 1 16,-3 3-16,-1 1 0,1 1 16,-2 1-16,-1-2 0,-1 1 15,-1-2-15,-1-2 0,0-1 16,-1 0-16,1-1 0,1-3 0,0-1 16,0 0-16,1-4 0,-2 3 15,2-3-15,0-4 0,1 0 16,0-1-16,1-3 0,1 0 15,2-2-15,0-1 0,2-1 16,1-2-16,0 0 0,2 1 0,5-5 16,1 1-16,-1 1 15,-2 4-15,0 0 0,0 4 16,-1 0-16,-1 2 0,2 2 0,0 0 16,-2 1-16,0 1 0,0 4 15,0 5-15,-1 0 0,-1 0 16,-2 4-16,0 2 0,-2-1 15,0 1-15,-2-1 0,-1 1 16,-1 0-16,1-1 0,-4-1 16,1-1-16,-1-1 0,0-1 0,-2-3 15,-2 0-15,1-2 0,-1 0 16,2-3-16,-2-2 16,2 0-16,-1 1 0,2 0 15</inkml:trace>
  <inkml:trace contextRef="#ctx0" brushRef="#br0" timeOffset="249362.7986">24222 5971 0,'0'0'0,"0"0"0,0 0 16,0 0-16,0 0 0,0 0 15,2 26-15,-2-26 0,0 0 0,1 32 16,-1-32-16,0 0 0</inkml:trace>
  <inkml:trace contextRef="#ctx0" brushRef="#br0" timeOffset="249773.8973">24760 5904 0,'0'0'0,"0"0"16,0 0-16,0 0 0,0 0 0,0 0 15,0 0-15,-20 18 0,20-18 0,-20 20 16,20-20-16,-26 30 16,13-13-16,-2 5 0,0 2 15,0 0-15,-2-1 0,-2 9 0,2 2 16,1-1-16,3-1 0,1 6 16,2-3-16,3-2 0,3-4 15,2-2-15,1-3 0,1-1 16,1 0-16,4-2 0,5 1 15,0-4-15,0-3 32,0-2-32,1-1 0,-1 1 0,-1-1 0,2-2 0,0-2 0,-2-2 0,-2-2 15,0 0-15</inkml:trace>
  <inkml:trace contextRef="#ctx0" brushRef="#br0" timeOffset="250068.1418">24675 6214 0,'0'0'0,"0"0"0,0 0 15,0 0-15,0 0 0,29 2 16,-29-2-16,26-1 0,-26 1 0,37 1 15,-15 0-15,0 0 16,1 1-16,3-1 0,3 1 16,5 2-16,-1 0 0,0 0 15,2-1-15,-2 0 0,-1 0 0,5 0 16,0 0-16,-4 0 0,-2 0 16,-2 0-16,1 0 0,-5-1 15,-3 0-15,-4-1 0,-4 1 16,-5 1-16,-4-2 0,-2 0 15,0 0-15,-1 1 0</inkml:trace>
  <inkml:trace contextRef="#ctx0" brushRef="#br0" timeOffset="250647.2422">24842 6450 0,'0'0'0,"0"0"16,0 0-16,0 0 0,23-5 0,-23 5 16,22-1-16,-22 1 0,29 0 15,-12 0-15,3 0 16,-1 0-16,-2 1 0,0 1 0,-2 2 16,0-1-16,-2-2 0,-1 1 15,-2 2-15,-2-1 0,-3 3 0,-3-1 16,-2 2-16,-3 0 15,-1 1-15,-6 1 0,-3 0 16,-2 0-16,0 0 0,-8 4 16,-3-1-16,1 1 0,-1 0 15,0-1-15,2 1 0,-4 2 0,3-3 16,3-2-16,2 0 16,4-2-16,1-1 0,6-1 15,5 1-15,3-2 0,2-1 0,2-1 16,3-2-16,3 2 0,2-1 15,4-1-15,5 0 0,1-2 16,0-1-16,2 0 0,1-1 16,2 0-16,0-2 0,5 0 15,-1-2-15,-3 1 0,-1 0 0,-1 0 16,-1 2-16,-3-3 0,-2-1 16,-3 0-16,-1-2 15,-4-1-15,-3 1 0,-4-2 0,-2 0 16,-1 3-16,0 0 0,0 2 15</inkml:trace>
  <inkml:trace contextRef="#ctx0" brushRef="#br0" timeOffset="250940.7605">24816 5764 0,'0'0'15,"0"0"-15,0 0 0,0 0 0,31-3 16,-31 3-16,29-1 0,-29 1 16,40 1-16,-17-1 0,1 2 15,0-1-15,-1-1 0,8 2 16,-1 0-16,-2 0 0,-4 0 0,-2 1 15,-3 1-15,-4 0 0,-2 1 16,-2-1-16,-2 0 0,-1 0 16,-1-1-16,-2-1 0</inkml:trace>
  <inkml:trace contextRef="#ctx0" brushRef="#br0" timeOffset="251110.7617">25059 5819 0,'0'0'0,"0"0"0,0 0 16,0 0-16,0 0 0,-19 22 15,19-22-15,-14 22 0,14-22 16,-14 27-16,6-10 0,0-2 16,0 2-16,2 0 0,-1 0 15,2-1-15,-1 0 0,0 2 16,-1-1-16,1-1 0,2-1 0,1-2 15,0-5-15,3-4 0,0-2 16,0-2-16,0 4 0,0-4 16</inkml:trace>
  <inkml:trace contextRef="#ctx0" brushRef="#br0" timeOffset="251278.7635">25199 5964 0,'0'0'0,"0"0"15,0 0-15,0 0 0,0 0 0,0 0 16,-12 29-16,12-29 0,0 0 16,-16 32-16,11-17 0,-2 1 15,1 2-15,-1 0 0,0 0 16,2 1-16,-1 1 0,2-3 16,0-1-16,0-3 15</inkml:trace>
  <inkml:trace contextRef="#ctx0" brushRef="#br0" timeOffset="251568.7704">25449 6227 0,'0'0'0,"0"0"0,0 0 0,21-3 16,-21 3-16,24-2 0,-9 1 15,0-2-15,2 2 0,0 1 16,3-1-16,-1 1 0,0-1 16,3 1-16,-2 0 0,-2 1 15,0-1-15,-3 0 0,0-1 0,-3-1 16,-2 1-16,-1 0 0</inkml:trace>
  <inkml:trace contextRef="#ctx0" brushRef="#br0" timeOffset="252041.4204">26221 6091 0,'0'0'0,"0"0"0,0 0 0,0 0 16,0 0-16,0 0 0,0 0 15,-16-19-15,16 19 0,-20-2 16,20 2-16,-29-1 0,15 1 16,-3 1-16,-1 3 0,0 2 15,-1 0-15,0 1 0,0 2 16,-3 3-16,4-1 0,0 2 0,0 2 16,4-2-16,2-1 0,2 3 15,1 1-15,4-1 0,1 1 16,3-1-16,2 1 0,2-3 15,0 0-15,5 0 0,3-1 16,2 1-16,2-3 0,2-2 16,2-1-16,-2 0 0,1 0 0,2-3 15,1 2-15,-2-3 0,1-1 16,2-2-16,-2-2 16,-5-1-16,-3-2 0,-2 2 0,-2-1 15,0 2-15</inkml:trace>
  <inkml:trace contextRef="#ctx0" brushRef="#br0" timeOffset="252214.3782">26438 5852 0,'0'0'0,"0"0"0,0 0 0,22 20 16,-13-11-16,2 6 0,1 3 15,0 1-15,-1 3 0,3 8 16,-2 2-16,-2 1 0,-2 1 0,-2 9 16,-5 2-16,-2-2 0,-1-3 15,-8 11-15,-5-1 0,-1-2 16,-3-2-16,-8 5 0,-8 2 15,-8 6-15,-3-7 0,8-7 16,10-13-16,8-10 0</inkml:trace>
  <inkml:trace contextRef="#ctx0" brushRef="#br0" timeOffset="256684.2081">23761 4260 0,'0'0'0,"0"0"0,0 0 0,0 0 15,0 0-15,26 0 0,-26 0 16,31-1-16,-12-1 0,7 2 16,2 3-16,2-1 0,0 0 0,13 2 15,4-1-15,-3 2 0,-2 1 16,11 3-16,0 3 16,-7-4-16,-5-3 0,8 4 0,-3 0 15,-4 2-15,-3-1 0,-4-3 16,-2-2-16,-1 3 0,0 2 15,-1 0-15,-1 0 0,-3-1 16,-2 0-16,3 4 0,0 6 16,-2-4-16,-1 1 0,-5-4 15,-4-2-15,-4-3 0</inkml:trace>
  <inkml:trace contextRef="#ctx0" brushRef="#br0" timeOffset="258057.206">26924 6215 0,'0'0'0,"0"0"0,0 0 0,0 0 15,0 0-15,27 2 0,-27-2 16,25 0-16,-25 0 0,31 0 15,-12 0-15,1 0 0,1 0 16,1 1-16,1 1 0,0-1 16,0-1-16,6 2 0,-1 1 15,-2 0-15,-2 2 0,-2-4 0,-2-1 16,-1 1-16,-2 1 0,1-1 16,-2 3-16,-1-1 0,-2 0 15,-3 0-15,-3 1 0,-4 0 16,-3-4-16,2 3 0,-2-3 15,0 3-15</inkml:trace>
  <inkml:trace contextRef="#ctx0" brushRef="#br0" timeOffset="258357.1652">26889 6506 0,'0'0'0,"0"0"0,0 0 16,0 0-16,0 0 0,32 2 16,-32-2-16,32 0 0,-32 0 0,40-4 15,-14 2-15,1 1 16,-1 1-16,12 1 0,1 1 16,-2 0-16,-3 0 0,8 1 0,0-1 15,-8 0-15,-7 1 0,-5-2 16</inkml:trace>
  <inkml:trace contextRef="#ctx0" brushRef="#br0" timeOffset="259035.2554">28143 6177 0,'0'0'15,"0"0"-15,0 0 0,-11-18 0,11 18 16,-12-16-16,4 7 0,-2 0 16,-1 2-16,-1 1 0,-2 2 15,0 0-15,-1 0 0,-5 3 16,-2 1-16,-7 3 0,1 1 0,-2 1 15,-3 3-15,3-1 16,2-1-16,-2 3 0,5-1 16,4 2-16,5-1 0,2 1 0,3-1 15,4-1-15,1-1 0,5 0 16,2 1-16,2 0 0,1 1 16,2 1-16,4 0 0,2 2 15,2 1-15,0 0 0,2 2 16,0-2-16,-1 2 0,1-2 15,-2 0-15,-2 0 0,-1 0 16,-1 5-16,-2-1 0,-4-2 16,-1 0-16,-5 1 0,-2 1 0,-3 0 15,-1 1-15,-9 4 0,-5-1 16,0 0-16,0-2 0,0-1 16,0 0-16,0-4 0,0-4 15,4-2-15,4-2 0,3 0 16</inkml:trace>
  <inkml:trace contextRef="#ctx0" brushRef="#br0" timeOffset="259581.9933">28086 6346 0,'0'0'0,"0"0"15,0 0-15,0 0 0,0 0 16,19 12-16,-19-12 0,0 0 15,15 23-15,-15-23 0,7 28 16,-6-12-16,-2 0 0,-1 0 16,-3 2-16,0 1 0,-2 0 0,-3 3 15,-1-1-15,1-3 0,2-3 16,0-2-16,0-1 0,2-2 16,0-3-16,3-3 0,1-3 15,2-1-15,0-6 0,3-2 16,2-4-16,1 1 0,1 0 0,5-5 15,3 0-15,-1-2 16,1-2-16,0 3 0,2 1 16,-2 1-16,1 1 0,3 0 0,3 1 15,-5 4-15,-2 0 0,2 2 16,-2 2-16,-4 1 0,-1 2 16,0 2-16,1 3 0,-2 3 15,-1-1-15,-3 4 0,0 3 16,-2 1-16,-1 0 0,-2 3 15,-1 0-15,-1-1 0,0-2 0,-2 0 16,1 0-16,0-2 16,0-1-16,-2 0 0,1 0 15,0-3-15,2-2 0,-1-2 0,0-2 16,0-1-16,1-2 0,2-2 16,1-1-16,0-2 0,1-2 15,0-1-15,1-1 0,0 1 16,3 0-16,2-6 0,0 0 15,1 1-15,1 1 0,1 1 16,0 0-16,0 2 0,0 1 0,0 3 16,0 1-16,0 2 0,-1-1 15,0 4-15,0 3 0,0 1 16,1-1-16,-1 3 0,0 2 16,-1 2-16,-2-1 0,0 4 15,0 2-15,-2-2 0,0 0 16,-1 3-16,-1 1 0,-1-2 15,-2-1-15,-1-1 0,-1-1 16,0 0-16,1-1 0,-1-3 16,-1-1-16,1-2 0,0-2 0,2-2 15,-2 3-15,2-3 0</inkml:trace>
  <inkml:trace contextRef="#ctx0" brushRef="#br0" timeOffset="259754.9474">28558 6110 0,'0'0'0,"0"0"0,0 0 16,0 0-16,0 0 0,0 0 0,9 22 16,-9-22-16,10 22 0,-10-22 15,9 21-15,-6-14 0</inkml:trace>
  <inkml:trace contextRef="#ctx0" brushRef="#br0" timeOffset="260064.4131">29196 6027 0,'0'0'0,"0"0"0,0 0 16,0 0-16,0 0 0,-6-22 0,6 22 15,0 0-15,0 0 0,-19-10 16,19 10-16,0 0 0,-32 10 16,17-1-16,-2 4 0,0 0 15,-1 1-15,-1 3 0,-1 4 16,-5 5-16,0 1 0,1 0 15,2 4-15,-1 4 0,3-1 16,5 0-16,3-1 0,1-1 16,2-1-16,3-1 0,4-2 0,1 0 15,2-1-15,5 5 0,4-2 16,3-5-16,2-3 0,4-3 16,3-2-16,1-2 0,3-1 15,0-6-15,2-4 0,-6-1 16,-6-1-16,-2 1 0</inkml:trace>
  <inkml:trace contextRef="#ctx0" brushRef="#br0" timeOffset="260500.8498">29599 6166 0,'0'0'0,"0"0"0,0 0 15,0 0-15,0 0 0,-22-13 0,22 13 16,-21 0-16,9 0 0,-3 4 16,-1 3-16,-3-1 0,-2 2 0,0 2 15,0 2-15,-3 4 16,1 1-16,1 2 0,1 2 15,2-1-15,3 1 0,-2 3 16,4-2-16,3-2 0,4-1 0,4 0 16,4 1-16,2-4 0,3-2 15,1-2-15,3-1 16,1-5-16,1 1 0,5 0 0,4 0 16,0-3-16,-1 1 0,5-3 15,-1-3-15,-4 1 0,-3-1 0,-4 1 16</inkml:trace>
  <inkml:trace contextRef="#ctx0" brushRef="#br0" timeOffset="260795.916">29728 6435 0,'0'0'16,"0"0"-16,0 0 0,0 0 0,25-4 15,-25 4-15,28-3 16,-28 3-16,34-2 0,-15 1 0,-1 2 16,1-2-16,0 0 0,5 1 15,2 1-15,-3-1 0,-2-1 16,-4 0-16,-1 0 0,-4 1 0</inkml:trace>
  <inkml:trace contextRef="#ctx0" brushRef="#br0" timeOffset="261106.9015">30396 6379 0,'0'0'0,"0"0"16,0 0-16,0 0 0,24-3 0,-24 3 16,29-2-16,-11 0 0,0 2 15,2 0-15,1 2 16,1-1-16,0 0 0,7 0 0,-1 0 16,0 0-16,-1-1 0,-1 2 15,2 1-15,-3-1 0,-1-1 0,-2 1 16,-1 0-16,-2-1 15,-1 1-15,-4 0 0,-1 1 16,-4-2-16,-5-1 0,-4 0 16,0 0-16,-9 2 0,-3-2 0,1 0 15,3 0-15,0 0 0</inkml:trace>
  <inkml:trace contextRef="#ctx0" brushRef="#br0" timeOffset="261537.5915">30415 6582 0,'0'0'0,"0"0"16,0 0-16,0 0 0,0 0 0,0 0 16,0 0-16,25 3 0,-25-3 15,0 0-15,41-1 16,-41 1-16,33 1 0,-15-1 0,1 1 16,0-1-16,0 1 0,-1 1 15,-1 0-15,-1 0 0,-3 2 16,-1-1-16,-2 2 0,-3 1 15,-2 0-15,-5 2 0,-4 1 16,-3 1-16,-2 0 0,-5 3 16,-3 2-16,-1-2 0,-3 2 15,-3-1-15,0 2 0,2-2 0,1 0 0,-5 0 16,-2 1 0,6-2-16,3 1 0,4-3 0,3-1 15,3-1-15,2-2 0,5 1 16,4-1-16,3-1 0,0-3 0,4 1 15,2 0-15,3-2 16,2 0-16,4-2 0,3-1 16,-1 0-16,-1 0 0,2-1 0,1-1 15,5 1-15,0 1 0,-4-1 16,-1-1-16,-4 0 0,-3 0 16,-4-1-16,-2-1 0,-2-1 15,-3 0-15,-2 0 0,-2-2 16,-1-2-16,0-1 0,-4-2 15,-4-5-15,2 4 0,0 2 0,1 2 16</inkml:trace>
  <inkml:trace contextRef="#ctx0" brushRef="#br0" timeOffset="261949.3289">30362 5900 0,'0'0'0,"0"0"0,0 0 16,24-4-16,-24 4 0,29-4 0,-9 2 16,0 1-16,3 1 0,2 1 15,1 0-15,9 0 0,-2-1 16,-3 1-16,0 2 0,-2-1 0,-2 0 15,4 1-15,-2 1 16,-6 0-16,-4 0 16,-7 1-16,-3 1 0,-2-4 15,-3-1-15,-1-1 0,0 0 0,1 0 0</inkml:trace>
  <inkml:trace contextRef="#ctx0" brushRef="#br0" timeOffset="261963.3616">30510 6047 0,'0'0'0,"0"0"15,0 0-15,0 0 0,-9 20 16,9-20-16,-7 19 0,4-8 16,-2 2-16,1 1 0,0 0 15,-1 0-15,1 0 0,-1-1 16,2 1-16,0-1 0,-1-2 0,2-1 15,0-1-15,1-2 0,1-3 16,0 0-16,0-1 0,0 2 16</inkml:trace>
  <inkml:trace contextRef="#ctx0" brushRef="#br0" timeOffset="262261.4128">30750 6020 0,'0'0'0,"0"0"16,0 0-16,0 0 0,-8 27 16,8-27-16,-8 24 0,4-9 15,0 2-15,-2-1 0,-1 1 16,2 0-16,-1 2 0,1 0 16,-1-3-16,0 5 0,-1-2 15,2-2-15,0-3 0,1-2 0,1-2 16,0-3-16,3-1 0,0-1 15,0-2-15,0 1 0</inkml:trace>
  <inkml:trace contextRef="#ctx0" brushRef="#br0" timeOffset="262674.4149">31253 6022 0,'0'0'0,"0"0"0,0 0 16,23 18-16,-23-18 0,27 22 0,-11-6 15,0 3-15,1 1 0,3 9 16,-3 3-16,-2 1 0,-4 1 16,-3 9-16,-2-1 0,-5-1 15,-3-1-15,-6 4 0,-3 2 16,-8 5-16,-3-3 0,-4-2 15,-5-2-15,-6 7 0,-2-4 0,-2 1 16,-1 0-16,11-12 16,8-9-16,6-7 0</inkml:trace>
  <inkml:trace contextRef="#ctx0" brushRef="#br0" timeOffset="263317.2825">29017 7093 0,'0'0'0,"0"0"15,0 0-15,0 0 0,0 0 0,0 0 16,0 0-16,0 0 0,0 0 0,0 0 16,0 0-16,23-8 15,-23 8-15,21-4 0,-21 4 16,25-3-16,-25 3 0,34-3 16,-13 2-16,0 1 0,1-2 0,4 2 15,2-1-15,9 0 0,-2 0 16,4 0-16,1-1 0,2 1 15,1 1-15,11-2 0,0 0 16,-1 1-16,0 1 0,9 0 16,-4 1-16,0 2 0,-3-2 0,5 1 15,-3-2-15,-4 2 16,-3 1-16,-3 0 0,-6-1 0,0 0 16,-2 3-16,-6-2 0,-4 0 15,-2 0-15,0-2 0,-4 1 16,-1-1-16,0 1 0,0 1 15,-7-3-15,-1 0 0,-3 2 16,-4 0-16,0-2 0,-2 0 16,-1-1-16,-2 0 0,-3 7 15,-4 6-15,2-1 0,1-4 0,0 0 16</inkml:trace>
  <inkml:trace contextRef="#ctx0" brushRef="#br0" timeOffset="263906.2528">29011 7345 0,'0'0'0,"0"0"0,0 0 0,0 0 16,0 0-16,0 0 0,0 0 16,0 0-16,0 0 0,0 0 15,0 0-15,0 0 0,0 0 0,0 0 16,0 0-16,19-17 15,-19 17-15,28-3 0,-28 3 16,36 2-16,-17-1 0,4 2 0,3-3 16,2 1-16,1 0 0,11-1 15,4 1-15,1-1 0,-1 0 16,12-1-16,2 1 0,-5-1 16,-3 0-16,13-4 0,2 0 15,-7 2-15,-6 1 0,11 2 16,1 1-16,-6 0 0,-4 1 0,7-1 15,-2 2-15,-8-2 0,-6 0 16,-2 1-16,-2 1 16,-6-2-16,-4 2 0,-1-1 0,0-2 15,-8-2-15,-6 0 0,-1 1 16,-3 0-16,-5 1 0,0 0 16,-1-2-16,-2 2 0,-1-1 15,0 0-15,-1 0 0,0 0 16,-2 1-16</inkml:trace>
  <inkml:trace contextRef="#ctx0" brushRef="#br0" timeOffset="265132.0108">20887 6741 0,'0'0'0,"0"0"0,0 0 16,0 0-16,0 0 0,-16-14 0,16 14 15,0 0-15,0 0 0,-25-12 16,25 12-16,-13-4 0,8 3 16,1 0-16,4 1 0,0 0 15,0 0-15,5 3 0,-1-2 16,2-1-16,-1 1 0,3 0 15,2 0-15,1 0 0,1 0 0,5-1 16,2-1-16,0 0 0,0 2 16,3-2-16,3-1 15,5 0-15,-1 1 0,-1-1 0,1-1 16,0 1-16,-2 2 0,10-1 16,1 1-16,-5-1 0,-5-1 0,3 1 15,3-1-15,-4 4 16,-4 0-16,-2-1 0,0-1 15,-4-2-15,-1 2 0,1 1 0,1 3 16,-2-3-16,-3-3 0,-1 2 16,-2 3-16,-2-1 0,-2-2 15,-3-2-15,0 1 0,-3 2 16,0 2-16,-3 0 0,-3-1 16,1 1-16,0-1 0,0 0 15</inkml:trace>
  <inkml:trace contextRef="#ctx0" brushRef="#br0" timeOffset="265308.4962">20904 6923 0,'0'0'16,"0"0"-16,0 0 0,0 0 0,0 0 15,31 1-15,-31-1 0,29 3 16,-29-3-16,38-3 0,-13 1 16,-1-2-16,1 1 0,9-1 15,2 0-15,-3 1 0,-1-1 16,-1 1-16,-2 0 0,-2 1 15,1 0-15,4-1 0,0-1 16,-5 2-16,-2 2 0,-1 0 0,0 0 16,-1 1-16,1-1 0,-1 4 15,0 2-15,-2-1 0,-2 3 16,-4-3-16,-3 0 0,-2-2 16</inkml:trace>
  <inkml:trace contextRef="#ctx0" brushRef="#br0" timeOffset="273459.8553">20075 7021 0,'0'0'0,"0"0"16,0 0-16,0 0 0,0 0 0,0 0 15,0 0-15,18 19 0,-18-19 16,0 0-16,0 0 0,31 12 15,-31-12-15,0 0 0,23 7 16,-23-7-16,13 5 0,-9-4 0</inkml:trace>
  <inkml:trace contextRef="#ctx0" brushRef="#br0" timeOffset="273666.8605">19834 7393 0,'0'0'0,"0"0"16,0 0-16,0 0 0,0 0 16,29 9-16,-29-9 0,26 0 15,-26 0-15,31-3 0,-17 1 16,-3 1-16</inkml:trace>
  <inkml:trace contextRef="#ctx0" brushRef="#br0" timeOffset="273825.5616">20296 7375 0,'0'0'15,"0"0"-15,0 0 0,0 0 16,0 0-16,0 0 0,21 22 15,-21-22-15,0 0 0,27 15 0,-27-15 16,0 0-16</inkml:trace>
  <inkml:trace contextRef="#ctx0" brushRef="#br0" timeOffset="274219.5991">20753 7014 0,'0'0'0,"0"0"15,0 0-15,0 0 0,0 0 0,0 0 16,0 0-16,0 0 0,-7 26 15,7-26-15,-4 25 0,4-25 16,-5 31-16,2-10 0,0 5 16,-1-2-16,1 0 0,-1 3 15,-1 1-15,-1 4 0,-1-1 0,0-1 16,1 1-16,-1-4 0,2-1 16,-3 2-16,0-4 15,2-2-15,0-5 0,2-1 0,-1-2 16,3-5-16,1-4 0,1-5 15,0 0-15,2-2 0,-2 2 16,1-2-16</inkml:trace>
  <inkml:trace contextRef="#ctx0" brushRef="#br0" timeOffset="274801.6265">20734 7029 0,'0'0'0,"0"0"0,0 0 16,0 0-16,0 0 0,0 0 15,25-8-15,-25 8 0,0 0 0,32 1 16,-32-1-16,26 3 0,-15 1 16,0 2-16,0 0 0,-1 2 15,-2 0-15,0 0 0,-2 2 16,-2 1-16,-1 1 0,-3 0 15,-2 1-15,-1 1 0,-3 1 0,-2 0 16,-3 1-16,-6 2 0,-1-1 16,2-3-16,0 0 0,2-3 15,0-2-15,-2 1 0,1 0 16,-1-3-16,2-2 0,1-3 16,2 1-16,2-2 0,2 1 15,3 0-15,2 0 0,2-2 16,4-3-16,2-1 0,0-1 15,2-1-15,1 1 0,2-1 16,2 0-16,5-1 0,1 0 0,-1 4 16,1 2-16,-1 0 0,-2-1 15,1 2-15,-1 2 0,-1 0 16,-1 1-16,-3 2 0,-1 1 16,-2 1-16,-2 0 0,-1 2 15,-2 1-15,-1 1 0,-2 1 0,-3 0 16,-3 1-16,1-1 15,-2 0-15,-1-1 0,-1 1 16,-4-2-16,-1-2 0,1 2 16,0-2-16,-1-1 0,0 0 0,1-4 15,0 0-15,2-1 0,1 1 16,1-3-16,1-3 0,1 2 16,2-2-16,1 2 0</inkml:trace>
  <inkml:trace contextRef="#ctx0" brushRef="#br0" timeOffset="274979.6554">21361 7109 0,'0'0'0,"0"0"15,0 0-15,0 0 0,22-4 0,-22 4 16,25-3-16,-11 0 0,0 1 15,-1 2-15,0 5 16,-3-2-16,-2 2 0,-1 2 0,-3 1 16,0 0-16,-1-2 0,-1 0 15</inkml:trace>
  <inkml:trace contextRef="#ctx0" brushRef="#br0" timeOffset="275149.6585">21303 7355 0,'0'0'0,"0"0"16,0 0-16,21-2 0,-21 2 0,26-4 15,-5 2-15,0 0 16,1 1-16,2 0 0,3 0 16,2 1-16,-5-2 0,-3 2 15</inkml:trace>
  <inkml:trace contextRef="#ctx0" brushRef="#br0" timeOffset="276117.9639">22090 7140 0,'0'0'0,"0"0"16,0 0-16,0 0 0,29-3 0,-29 3 15,24-4-15,-24 4 0,31-4 16,-12 3-16,3-1 15,0 0-15,0-1 0,9 0 16,1 1-16,-3 1 0,-1-1 0,-1-1 16,0 0-16,-1 2 0,0 0 15,5 0-15,-1 0 0,-2 1 16,-3 0-16,1 0 0,-1 0 16,-1-1-16,-1-1 0,0 1 15,-1 1-15,-4-2 0,-1 1 0,-2 1 16,0 0-16,-4-1 0,-1 1 15,-2-1-15,1 0 16,-2 1-16,-2 0 0,0-1 0,-1 1 16,-1 0-16,1 1 0,-2-1 15,0 0-15,-2 0 0,2 2 16,-2-2-16,3 1 16,-3-1-16,2-1 0,-2 1 0,2 0 15,-2 0-15,0 0 0,0 0 16,0 0-16,0 0 0,0 0 15,0 0-15,0 0 0,0 0 16,0 0-16,-2 1 0,2-1 0,0 0 16,0 0-16,0 0 0,0 0 15,0 0-15,0 0 0,0 0 16,0 0-16,0 0 0,0 0 16,0 0-16,0 0 0,0 0 15,0 0-15,-5 6 0,5-6 16,0 0-16,-2 4 0,2-4 0,0 0 15,0 0-15</inkml:trace>
  <inkml:trace contextRef="#ctx0" brushRef="#br0" timeOffset="276714.8548">22787 6969 0,'0'0'0,"0"0"0,0 0 0,0 0 16,-2-22-16,2 22 0,-3-18 15,3 18-15,-5-20 0,0 8 0,0 1 16,-1 1-16,1-1 0,-3 0 16,-1 0-16,1 2 0,-1-3 15,-2 3-15,-1 2 0,-3-1 16,0 1-16,-2 1 0,-1 2 15,-6 0-15,2 1 0,-1 3 16,-1 0-16,-1 4 0,-1 2 16,2 1-16,0 2 0,1 4 15,-1 0-15,1 0 0,-1 2 16,-4 6-16,3-1 0,3 2 0,3 0 16,2 2-16,1 1 0,3 0 15,1 0-15,3-2 0,4-2 16,2 1-16,3-1 0,3-2 15,0-1-15,2-3 0,4-1 16,2-2-16,3-1 0,3 0 16,2 0-16,0-4 0,-1-2 0,4-2 15,3-1-15,0-2 0,0 1 16,2-2-16,-1-2 0,2 2 16,0-1-16,1 1 0,1-2 15,-3 2-15,0 1 0,-5 0 16,-4 0-16,-4 0 0</inkml:trace>
  <inkml:trace contextRef="#ctx0" brushRef="#br0" timeOffset="277150.612">23058 7156 0,'0'0'0,"0"0"0,0 0 15,0 0-15,0 0 0,30 0 16,-30 0-16,22 1 0,-22-1 16,23-1-16,-8 1 0,2-1 15,1 1-15,-2-1 0,1 0 16,-2 1-16,-1 1 0,1-1 15,0-1-15,-1 1 0,1-1 0,0 0 16,1 0-16,-1 0 0,-1 1 16,0 0-16,-1-3 0,-1 1 15,-1 0-15,-1-2 0,-1 2 16,-1 0-16</inkml:trace>
  <inkml:trace contextRef="#ctx0" brushRef="#br0" timeOffset="277461.3707">23621 7120 0,'0'0'16,"0"0"-16,0 0 0,0 0 15,0 0-15,0 0 0,26-6 16,-26 6-16,0 0 0,34 0 0,-34 0 16,31-1-16,-16 1 0,3-2 15,1 2-15,0-1 0,2 0 16,-1 0-16,0 0 0,-1 1 16,-2-1-16,7-1 0,0 1 15,-1 0-15,0-2 0,-2 0 16,-1 0-16,-4 0 0,0 2 0,-4 1 15,-1 0-15,-3 0 0,-2 0 16,0 0-16,-2 0 0,0 0 16</inkml:trace>
  <inkml:trace contextRef="#ctx0" brushRef="#br0" timeOffset="278036.7728">23647 7293 0,'0'0'0,"0"0"0,0 0 0,0 0 15,0 0-15,27-1 0,-27 1 16,29-3-16,-29 3 0,30-3 16,-14 2-16,2-1 0,-1 4 0,0-1 15,0 0-15,-2 0 16,-2 1-16,0 0 0,0 0 15,-3 2-15,-2 1 0,-3-1 0,-4 3 16,-2-1-16,-3 1 0,-3 1 16,-4 1-16,0 2 0,-1 0 15,-7 2-15,-3 0 0,1-1 16,1-1-16,-1-1 0,0-3 16,2 1-16,1 1 0,0-1 15,0-1-15,3-1 0,2 1 16,3-3-16,1 0 0,2-1 15,2-1-15,1 0 0,4-2 16,-1 3-16,5-2 0,0-1 0,3 0 16,0-1-16,3 1 0,2-2 15,4 0-15,3-1 0,-1-2 16,1 2-16,0-2 0,0 2 16,-2 0-16,1 1 0,1-2 15,-3 2-15,1-1 0,-3 2 16,-1-2-16,-2 1 0,-1 0 0,-2-3 15,-3 1-15,1-1 0,-3 1 16,-1 1-16,1 2 0,-1-2 16</inkml:trace>
  <inkml:trace contextRef="#ctx0" brushRef="#br0" timeOffset="278376.9934">23576 6775 0,'0'0'0,"0"0"16,0 0-16,0 0 0,30-8 0,-30 8 15,35-15-15,-14 9 0,1 1 16,2 2-16,3 0 16,6-2-16,-1 0 0,-1 2 0,-1 0 15,-3 2-15,-2 1 0,4 0 16,-2 2-16,-9-1 0,-1 1 16,-4 0-16,-2 2 0,-3-1 15,-3 1-15,0-1 0,-1-1 16,-1 0-16</inkml:trace>
  <inkml:trace contextRef="#ctx0" brushRef="#br0" timeOffset="278546.9932">23734 6808 0,'0'0'0,"0"0"16,0 0-16,0 0 0,0 0 0,0 0 15,0 26-15,0-26 0,0 0 16,-1 27-16,1-27 0,-5 23 16,3-12-16,-1 1 0,-2 2 15,2-1-15,0-1 0,1 1 16,-1-2-16,1-2 0,1 0 16,0-2-16,0-1 0,0-1 15</inkml:trace>
  <inkml:trace contextRef="#ctx0" brushRef="#br0" timeOffset="278729.9966">23893 6831 0,'0'0'0,"0"0"16,0 0-16,0 0 0,-8 25 0,8-25 15,-10 26-15,4-9 0,1 1 16,-2 5-16,1 4 15,-1-5-15,2-2 0,0-3 0</inkml:trace>
  <inkml:trace contextRef="#ctx0" brushRef="#br0" timeOffset="282670.7659">26618 6906 0,'0'0'15,"0"0"-15,0 0 0,0 0 0,0 0 16,-21 4-16,21-4 15,-17 13-15,17-13 0,-21 19 16,7-7-16,0 2 0,-2 0 0,-1 3 16,-3 4-16,-7 9 15,0 3-15,-3 5 16,-1 5-16,1-1 0,1-1 16,-4 0-16,4-5 0,0 1 15,6-3-15,4-5 0,4-3 0,2-6 16,2-2-16,3-5 0,4-4 15,2-5-15,4-1 16,1-5-16,1-2 0,4-4 0,2-5 16,-2 3-16,-2 2 0,0 1 15</inkml:trace>
  <inkml:trace contextRef="#ctx0" brushRef="#br0" timeOffset="282980.5718">26505 6946 0,'0'0'0,"0"0"0,0 0 15,0 0-15,0 0 0,0 0 16,0 0-16,15 27 0,-15-27 16,9 22-16,-9-22 0,8 30 15,-3-12-15,1 2 0,2 2 16,0-1-16,-2 1 0,2 6 15,-2 1-15,0-1 0,1 0 0,-2-1 16,0 1-16,-2-4 0,-1-1 16,-1 1-16,-1-2 0,2-5 15,0-1-15,-1 0 16,-1-3-16,0-2 0,0-1 0,-1-2 16,-1-2-16,-2 0 0,0 0 0,-2-5 15,-1-1-15,0-1 16,1 1-16,2-1 0</inkml:trace>
  <inkml:trace contextRef="#ctx0" brushRef="#br0" timeOffset="283164.714">26283 7298 0,'0'0'0,"0"0"0,0 0 16,0 0-16,0 0 0,0 0 0,0 0 15,26-9-15,-26 9 0,23-8 16,-23 8-16,30-7 0,-15 3 16,4 2-16,2-1 15,0 3-15,0 0 0,-3 0 0,-3 0 16,-2 0-16</inkml:trace>
  <inkml:trace contextRef="#ctx0" brushRef="#br0" timeOffset="283473.0709">26886 7162 0,'0'0'16,"0"0"-16,0 0 0,0 0 15,0 0-15,0 0 0,24-2 16,-24 2-16,25-4 0,-25 4 15,30-3-15,-14 2 0,0 1 0,2 0 16,0 0-16,1 0 0,-1 0 16,-2 1-16,0 0 15,-1 1-15,0 1 0,0 0 0,-2-1 16,-2-1-16</inkml:trace>
  <inkml:trace contextRef="#ctx0" brushRef="#br0" timeOffset="283652.8989">26919 7318 0,'0'0'0,"0"0"0,0 0 0,0 0 16,0 0-16,0 0 0,0 0 16,0 0-16,30 3 0,-30-3 15,28 0-15,-28 0 0,33 0 16,-13 0-16,3-1 0,-1-1 0,-2 2 15,2 0-15,2 2 16,3-1-16,-4-1 0,-4 1 0</inkml:trace>
  <inkml:trace contextRef="#ctx0" brushRef="#br0" timeOffset="285989.2242">27025 12287 0,'0'0'0,"0"0"16,0 0-16,0 0 0,-19 28 16,8-10-16,-3 6 0,-1 4 0,1 4 15,-10 24 1,-6 10-16,0 2 0,-1 1 15,-7 17-15,-9 12 0,1 3 0,6-12 16,-6 20-16,4-4 16,8-23-16,5-15 0,12-18 0,8-11 15,3-12-15,4-11 0,3-12 16,3-8-16,-1-7 0,1-4 16,0 5-16,-2 2 0,-1 4 15</inkml:trace>
  <inkml:trace contextRef="#ctx0" brushRef="#br0" timeOffset="286293.2156">26939 12573 0,'0'0'0,"0"0"0,0 0 16,12 23-16,-12-23 0,10 25 15,-3-9-15,1 3 0,0 3 0,1 3 16,-1 4 0,1 3-16,0 2 0,1 13 0,0 12 15,-2-2-15,-2-3 0,0 7 16,-3-4-16,-2-8 0,-1-5 0,-2-4 16,-1-5-16,-1-5 0,0-5 15,0-3-15,-2-2 16,1-4-16,-1-3 0,-3-7 0,-2-6 15,-1-4-15,-1-6 0,-1-1 16,-5-3 0,4 2-16,3 3 0,2 1 0</inkml:trace>
  <inkml:trace contextRef="#ctx0" brushRef="#br0" timeOffset="286469.2908">26685 13157 0,'0'0'0,"0"0"16,0 0-16,0 0 15,0 0-15,0 0 0,0 0 0,0 0 16,0 0-16,28-11 0,-28 11 16,26-5-16,-6 1 0,0 1 15,0-1-15,4 0 0,5-1 16,-2-2-16,1-1 16,1-2-16,-3 2 0,-5 2 15</inkml:trace>
  <inkml:trace contextRef="#ctx0" brushRef="#br0" timeOffset="286644.2186">27380 12736 0,'0'0'0,"0"0"0,0 0 16,0 0-16,0 0 0,33-14 15,-33 14-15,36-7 0,-15 4 0,3-2 16,3-1-16,-1 1 16,1 0-16,6 3 0,-1 2 0,-4 1 15,-1 1-15,-7 1 0,-5 2 16,-3-1-16,-2 1 0,-1 0 16,-1-1-16,-3 0 0</inkml:trace>
  <inkml:trace contextRef="#ctx0" brushRef="#br0" timeOffset="286950.387">27415 13159 0,'0'0'0,"0"0"0,0 0 16,0 0-16,0 0 0,25-2 15,-25 2-15,29-2 0,-29 2 0,40-4 16,-15-1-16,3-2 15,0 0-15,2-2 0,1-2 16,3 0-16,-5 1 0,-5 2 16</inkml:trace>
  <inkml:trace contextRef="#ctx0" brushRef="#br0" timeOffset="287367.9788">28068 12368 0,'0'0'0,"0"0"16,0 0-16,27-4 0,-27 4 0,31-9 15,-6 3-15,2 0 0,1 0 0,13 0 16,3-2-16,0 4 15,1-1-15,9 1 0,-2 1 16,-1-1-16,-2 2 0,4-1 0,-5 2 16,-6-1-16,-6 1 0,0 0 15,-3 1-15,-5-1 0,-2 1 16,-5-1-16,-4 0 0,-3 1 16,-3 1-16,-3 0 0,-1-1 15,-1 1-15</inkml:trace>
  <inkml:trace contextRef="#ctx0" brushRef="#br0" timeOffset="287650.052">28481 12393 0,'0'0'0,"0"0"0,0 0 16,-6 24-16,6-24 0,-7 30 15,0-9-15,1 4 0,0 3 0,-3 11 16,0 4-16,-1 2 0,1 1 16,-4 8-16,1-1 0,0 3 15,2-9-15,1-3 0,2-3 16,1-6-16,2-5 0,2-9 16,2-9-16,1-9 0,2-6 15,-1 0-15,0 1 0,1 0 0</inkml:trace>
  <inkml:trace contextRef="#ctx0" brushRef="#br0" timeOffset="287663.0094">28658 12555 0,'0'0'16,"0"0"-16,0 0 0,0 0 15,-1 24-15,1-24 0,-5 29 16,2-10-16,-1 2 0,0 6 15,-1 5-15,0 2 0,-2 3 16,-2 11-16,1 1 0,-1 5 0,2-4 16,1 4-16,1-5 15,3-8-15,1-5 0,0-8 0,0-6 16,0-4-16</inkml:trace>
  <inkml:trace contextRef="#ctx0" brushRef="#br0" timeOffset="288068.9811">28989 12660 0,'0'0'0,"0"0"15,0 0-15,26-4 0,-26 4 0,30-5 16,-9 2-16,3 0 16,0-1-16,9-1 0,0-1 15,-2 2-15,-1 1 0,6 1 0,-1 1 16,-4 0-16,-4 0 0,-2 2 16,-1 0-16,-3 0 0,-3-1 15,-4 0-15,-2 0 0,-3 0 0</inkml:trace>
  <inkml:trace contextRef="#ctx0" brushRef="#br0" timeOffset="288361.3406">29770 12205 0,'0'0'0,"0"0"0,0 0 16,-8 24-16,8-24 0,-10 31 0,4-8 16,-1 3-16,0 2 0,-4 13 15,-1 5-15,1-1 0,1 1 16,-3 12-16,0 1 0,-2 5 16,2-6-16,0-5 0,0-3 15,1-4-15,2-9 0,3-5 16,3-6-16,-1-6 0,2-7 0,1-10 15,1-5-15,-1-4 16,2-3-16,2-8 0,0-9 16,-1 3-16,0 0 0,-1 2 0,0 4 15,0 5-15</inkml:trace>
  <inkml:trace contextRef="#ctx0" brushRef="#br0" timeOffset="288791.8556">29647 12286 0,'0'0'0,"0"0"0,0 0 16,0 0-16,0 0 0,0 0 16,0 0-16,0 0 0,0 0 0,27-10 15,-27 10-15,23 4 0,-23-4 16,24 8-16,-24-8 0,25 16 16,-13-6-16,-1 1 0,0 1 15,-1 2-15,-2 1 0,-1 3 16,-3 2-16,0-1 0,-3 2 0,-2 6 15,-4 0-15,-1 0 16,-2 1-16,-4-3 0,-4-1 16,0 0-16,-2-2 0,-3 6 0,0-3 15,2-1-15,-1-3 0,1-2 16,0-3-16,5-6 0,2-3 16,3-1-16,2-2 0,3-2 15,4-2-15,2-2 16,6-3-16,1 0 0,-1-2 0,3 0 15,3-1-15,0 1 0,0-1 16,3 1-16,3 1 0,-1 2 16,-2 2-16,1 2 15,1 0-15,-3 1 0,0 0 0,-2 5 16,-1 2-16,-2 0 0,-3 2 16,-5 6-16,-4 4 15,-4 5-15,-4 3 0,-1-3 16,0-3-16,-6 6 0,-3 2 15,-1-3-15,0-1 0,-2 3 16,2-2-16,1-6 0,3-2 0,2-4 16,5-4-16,1-3 0</inkml:trace>
  <inkml:trace contextRef="#ctx0" brushRef="#br0" timeOffset="289074.8669">30105 12586 0,'0'0'15,"0"0"-15,0 0 0,0 0 0,0 0 0,27 0 16,-27 0-16,35-4 16,-35 4-16,42-2 0,-16 0 15,0-1-15,2 1 0,10 1 16,2 0-16,-6 0 0,-5 1 0,-5-1 15</inkml:trace>
  <inkml:trace contextRef="#ctx0" brushRef="#br0" timeOffset="289356.9039">31239 12215 0,'0'0'0,"0"0"16,0 0-16,0 0 0,0 0 0,0 0 15,-29-5-15,29 5 16,-28 11-16,28-11 0,-36 22 15,15-7-15,-2 2 0,-7 10 16,0 4-16,2 1 0,3 1 0,-5 7 16,3 0-16,5-5 15,4-2-15,5 1 0,5-3 0,6-3 16,3-4-16,6-1 0,3-2 16,-1-2-16,3-2 0,3-2 15,5-3-15,-3-2 0,2-1 0,7-2 16,0-5-16,-1-2 15,3 0-15,7-7 0,2-2 16,-9 0-16,-6 4 0,-4-1 0</inkml:trace>
  <inkml:trace contextRef="#ctx0" brushRef="#br0" timeOffset="289528.8725">31441 12616 0,'0'0'0,"0"0"16,0 0-16,0 0 0,0 0 0,-23 8 16,23-8-16,-24 15 0,24-15 15,-19 12-15</inkml:trace>
  <inkml:trace contextRef="#ctx0" brushRef="#br0" timeOffset="290921.821">27039 14362 0,'0'0'0,"0"0"0,0 0 0,0 0 16,29-6-16,-29 6 0,30-4 15,-30 4-15,40-3 0,-18 2 16,2 0-16,0 2 0,-2 1 0,5 1 15,1-1-15,-5 4 16,-3 2-16,-1 1 0,-3 2 0,-2 0 16,-3 1-16,-5 1 15,-4 1-15,-2-2 0,-2 1 0,1-3 16,0-1-16,0-2 0</inkml:trace>
  <inkml:trace contextRef="#ctx0" brushRef="#br0" timeOffset="291220.6996">26904 15070 0,'0'0'0,"0"0"16,0 0-16,27-2 0,-27 2 0,27-4 15,-27 4-15,40-9 16,-17 5-16,6-2 0,4-1 15,9-1-15,-1-2 0,1 2 16,-8 0-16,-7 1 0</inkml:trace>
  <inkml:trace contextRef="#ctx0" brushRef="#br0" timeOffset="291394.7345">27912 14114 0,'0'0'16,"0"0"-16,0 0 0,27 0 0,-27 0 15,29-3-15,-6 1 16,2 1-16,-1 0 0,12-1 0,6 1 16,-1-1-16,0 2 0,1 0 15,1 0-15,2 1 0,-6-1 0,2 1 16,-2 0-16,-4 2 0,-2 1 15,-4-2-15,-5-2 16,-7 1-16,-4 1 0,-2-1 16,-2 0-16,-1 1 0,-2 0 0,-2-1 15,-4-1-15,0-2 0,0 2 16,0 0-16</inkml:trace>
  <inkml:trace contextRef="#ctx0" brushRef="#br0" timeOffset="291821.4942">28210 14169 0,'0'0'0,"0"0"0,-10 17 0,4-5 16,1 1-16,-3 8 0,-1 4 16,-2 11-16,1 1 0,0 5 15,-1 2-15,-2 10 0,1-1 16,1 8-16,3-2 0,3-7 15,1-6-15,3-4 0,4-3 16,-1-4-16,-1-9 0,0-7 0</inkml:trace>
  <inkml:trace contextRef="#ctx0" brushRef="#br0" timeOffset="291835.4682">28452 14419 0,'0'0'16,"0"0"-16,0 0 0,-5 24 0,5-24 15,-7 28-15,2-8 0,0 4 16,1 4-16,-1 3 0,1 2 16,-1 9-16,0-1 0,2 15 15,2 2-15,0-11 0,0-9 16,-1-7-16</inkml:trace>
  <inkml:trace contextRef="#ctx0" brushRef="#br0" timeOffset="292630.2798">28893 14425 0,'0'0'16,"0"0"-16,0 0 0,0 0 0,0 0 15,0 0-15,0 0 0,0 0 16,0 0-16,0 0 0,0 0 16,31 2-16,-31-2 0,20 5 15,-20-5-15,26 2 0,-26-2 0,29 0 16,-11-2-16,-2-1 15,0 1-15,-1 0 0,2 1 16,-1 0-16,1 1 0,2-1 16,0 0-16,0 0 0,-1 2 0,3-1 15,-3-1-15,1 1 0,0-1 16,-3 1-16,-2-1 16,-3 1-16</inkml:trace>
  <inkml:trace contextRef="#ctx0" brushRef="#br0" timeOffset="294614.2726">29899 14093 0,'0'0'16,"0"0"-16,0 0 0,0 0 0,0 0 15,-26-8-15,26 8 16,-16-8-16,7 6 0,0 0 16,-1 2-16,1-1 0,1-2 0,-1 2 15,-1 1-15,-1 0 0,-2 1 16,-2 2-16,1 1 0,1 2 16,1 1-16,0 4 0,-1 1 15,1 2-15,0 3 0,-3 6 16,-1 2-16,2 0 0,1 0 15,1 2-15,1-1 0,2 0 0,2 1 16,2 3-16,1-2 16,2-1-16,1 0 0,4-4 15,4-4-15,2 2 0,1-2 0,0 0 16,1-1-16,1-2 0,1-3 16,3 0-16,3-2 0,1-2 15,1-1-15,3-5 0,3-1 16,-6 0-16,-4-1 0,-2 0 15</inkml:trace>
  <inkml:trace contextRef="#ctx0" brushRef="#br0" timeOffset="295063.342">30043 14329 0,'0'0'0,"0"0"16,0 0-16,0 0 0,0 0 0,26 0 15,-26 0-15,0 0 0,32 3 16,-17-3-16,4 1 0,-2 0 16,1 1-16,1 1 0,-1-2 15,1 2-15,-1-1 0,6 2 16,1 1-16,-3-1 0,-2-3 15,-1 2-15,-2 0 0,-2-2 16,-1-1-16,1-2 16,-2-3-16,0 10 0,-1 7 0,-2-2 0,-1-2 15,-2-1-15</inkml:trace>
  <inkml:trace contextRef="#ctx0" brushRef="#br0" timeOffset="295236.5206">30323 14066 0,'0'0'15,"0"0"-15,0 0 0,0 0 16,0 0-16,0 0 0,-11 19 0,11-19 16,0 0-16,-5 29 15,5-29-15,-5 29 0,4-12 0,0 4 16,0 4-16,0 1 15,1 0-15,-1 10 0,0 0 0,1 2 16,0 2-16,1 5 0,1-1 16,0-5-16,1-3 0,0-7 15,-1-5-15,0-5 0</inkml:trace>
  <inkml:trace contextRef="#ctx0" brushRef="#br0" timeOffset="296197.6207">30640 14262 0,'0'0'0,"0"0"15,0 0-15,0 0 0,0 0 0,0 0 16,0 0-16,0 0 15,0 0-15,29 9 0,-29-9 0,25 5 16,-25-5-16,28 7 0,-10-4 16,1-2-16,2-2 0,1 2 15,1 1-15,0-1 0,-1 1 16,8 0-16,1 0 0,-3 0 16,0 1-16,-2 0 0,1 1 15,-2-1-15,-1-1 0,0 0 16,-1 1-16,-2-1 0,-3 0 0,1 0 15,-1 0-15,-2-2 0,1 0 16,-2 0-16,0 0 0,-3-1 16,-2 1-16,-2-1 0</inkml:trace>
  <inkml:trace contextRef="#ctx0" brushRef="#br0" timeOffset="296772.5842">30826 14472 0,'0'0'0,"0"0"16,0 0-16,0 0 0,0 0 0,0 0 15,31 1-15,-31-1 16,0 0-16,28 1 0,-28-1 15,28 2-15,-13 0 0,2 1 16,1 0-16,-2 2 0,0-1 0,-1 1 16,-1 3-16,1 0 0,-2 0 0,-1-1 15,-1 0-15,-1 2 16,-1 2-16,0 4 0,-4 1 16,-3-3-16,-1-1 0,-3 3 15,-3 2-15,-2-3 0,1 0 16,-7 2-16,-3 0 0,-2 0 15,-1 0-15,0 0 0,-2 2 16,-1-2-16,-2-2 0,-4 1 0,-1-1 16,5-4-16,2-2 0,1-1 15,0 0-15,3-1 0,3-1 16,1-3-16,1-1 0,3 1 16,3 0-16,2-1 0,3-2 15,0 1-15,2 0 0,0 0 16,5 0-16,0-1 0,0 0 15,2 1-15,2-1 0,-1 1 0,0-1 16,3 1-16,4 0 16,-1 0-16,1 0 0,5 0 0,-1 0 15,0 1-15,-2 1 0,2-1 16,1 0-16,0-1 0,1 1 16,-2 1-16,-2 1 0,-1 0 15,-3-1-15,1 1 0,1 0 16,-2 0-16,-1-1 0,-1-2 15,0-2-15,0-1 0,1-3 0,-2 2 16,-1 1-16,-3 0 0</inkml:trace>
  <inkml:trace contextRef="#ctx0" brushRef="#br0" timeOffset="297080.5919">30812 13737 0,'0'0'16,"0"0"-16,0 0 0,21-5 15,-21 5-15,24-6 0,-8 3 16,3 0-16,2-1 0,3 2 16,3 0-16,5 1 0,-1 1 0,-1-1 15,2 0 1,-2 1-16,-1 2 0,3-1 0,-2 1 16,-4 0-16,-3 2 0,-2-2 0,-1 1 15,-3-1-15,-3 1 0,-2 0 16,-2-2-16,-2 1 0</inkml:trace>
  <inkml:trace contextRef="#ctx0" brushRef="#br0" timeOffset="297414.137">30923 13842 0,'0'0'16,"0"0"-16,0 0 0,-6 20 0,6-20 16,-3 20-16,3-20 0,-2 26 15,1-9-15,-1 4 0,-1 0 16,3 1-16,2-2 0,-1 10 16,0 2-16,0-6 0,0-2 0,0-4 15,0-4-15,-1-2 16</inkml:trace>
  <inkml:trace contextRef="#ctx0" brushRef="#br0" timeOffset="297625.155">31117 13887 0,'0'0'16,"0"0"-16,0 0 0,-9 19 15,9-19-15,-5 23 0,0-5 16,1 3-16,-1 2 0,2 5 0,0 3 16,-1 7-16,1-1 0,0 1 15,0-7-15,0-6 0</inkml:trace>
  <inkml:trace contextRef="#ctx0" brushRef="#br0" timeOffset="297823.0376">31427 14222 0,'0'0'0,"0"0"0,0 0 16,0 0-16,0 0 0,0 0 16,34-2-16,-34 2 0,25 2 15,-25-2-15,33-1 0,-13 2 16,1 0-16,1 0 0,0-1 15,-2 0-15,-2 0 0,-3 0 16</inkml:trace>
  <inkml:trace contextRef="#ctx0" brushRef="#br0" timeOffset="298263.5871">32181 14097 0,'0'0'0,"0"0"0,0 0 15,0 0-15,0 0 0,-17-15 16,17 15-16,0 0 0,-15-20 0,8 15 15,0-1-15,-1 2 0,0 0 16,-1 1-16,0 0 0,0 3 16,-1 0-16,-2 4 0,-3 3 15,1 1-15,0 0 0,-1 2 16,1 2-16,1 2 0,0-1 16,-1 5-16,2 1 0,2-1 15,3-2-15,3 0 0,2 0 16,1 0-16,1 0 0,3 0 15,4-2-15,0 2 0,3 1 0,2-3 16,3-2-16,-2-1 0,0-2 16,3-3-16,1-1 0,3-1 15,1-1-15,0 4 0,1 3 16,-4-1-16,-3-1 0,-2-3 16</inkml:trace>
  <inkml:trace contextRef="#ctx0" brushRef="#br0" timeOffset="303427.1301">27094 16251 0,'0'0'0,"0"0"0,0 0 0,0 0 16,0 0-16,0 0 0,0 0 16,0 0-16,0 0 0,0 0 15,0 0-15,0 0 16,0 0-16,30-3 0,-30 3 0,27-1 15,-27 1-15,38 0 0,-16 0 16,0 0-16,0-1 0,8 1 16,1 1-16,-2-2 0,1-1 0,-2 1 15,-2-1-15,-2 1 0,0-1 16,-5 1-16,-2 0 0,-3 0 16</inkml:trace>
  <inkml:trace contextRef="#ctx0" brushRef="#br0" timeOffset="303738.8773">27067 16659 0,'0'0'16,"0"0"-16,0 0 0,0 0 0,0 0 16,34-2-16,-34 2 0,31-9 15,-31 9-15,39-14 0,-12 7 16,0 0-16,2 0 0,2 0 16,-5 2-16,-4 0 0</inkml:trace>
  <inkml:trace contextRef="#ctx0" brushRef="#br0" timeOffset="304190.1456">28023 16264 0,'0'0'0,"0"0"0,0 0 0,0 0 15,0 0-15,0 0 0,0 0 16,30-3-16,-30 3 0,24-3 16,-24 3-16,32-5 0,-13 2 0,3-1 15,4-1-15,-1 0 0,1 0 16,11-1-16,2 0 15,0 0-15,-3 1 0,12-3 0,0 1 16,-2-3-16,-2 0 0,5-1 16,5 1-16,6 1 0,-5 0 15,-3 2-15,-3 0 0,7 0 16,-4 0-16,-3 0 0,-4-2 16,-1 3-16,-2 3 0,-3-1 15,-3-1-15,-2-1 0,-1-2 0,-2 2 16,-2 2-16,-6-2 0,-3 0 15,-6 0-15,-3 2 0,-3 1 16</inkml:trace>
  <inkml:trace contextRef="#ctx0" brushRef="#br0" timeOffset="304720.1517">28334 16425 0,'0'0'0,"0"0"15,0 0-15,0 0 0,0 0 0,0 0 16,0 0-16,0 0 0,0 0 15,0 0-15,38-1 0,-38 1 16,29-1-16,-29 1 0,35 0 16,-14 1-16,3 0 0,-1 0 15,0 2-15,-1 0 0,-1 1 0,6 0 16,-2 1-16,-2 1 16,-1 1-16,-2 0 0,-1 2 15,-4 1-15,-3 0 0,-2 1 0,-3 0 16,-2 0-16,-1-1 0,-5 0 15,-4 0-15,-1 2 0,-2 2 16,-2 1-16,-2 0 0,-1-1 16,-1 1-16,-3-1 0,-4-1 15,1 1-15,0 1 0,-4 2 16,1-1-16,-1-2 0,-1 0 0,1-3 16,1 0-16,1-1 15,1-2-15,2 0 0,3 0 16,1-1-16,3 0 0,2-3 0,2-2 15,3 0-15,1 1 0,1-1 16,3-2-16,0 0 0,0 0 16,7 1-16,3-4 0,1 3 15,2 1-15,4-2 0,3-2 16,0 1-16,1-1 0,4 1 16,2 1-16,0-1 0,-3-1 0,8-1 15,0 1-15,0-2 0,0 0 16,-2 0-16,-2 2 15,-2-3-15,-3-4 0,-2 1 0,-3 0 16,-2 1-16,-4 2 0,-2 1 16</inkml:trace>
  <inkml:trace contextRef="#ctx0" brushRef="#br0" timeOffset="305293.0016">28177 15580 0,'0'0'0,"0"0"16,0 0-16,0 0 0,0 0 0,0 0 15,4-22-15,-4 22 16,0 0-16,19-20 0,-19 20 0,25-11 15,-10 7-15,0 1 0,0 2 16,2 2-16,1 2 0,5 5 16,-1 1-16,-3 1 0,-3 1 15,-2 1-15,-1 2 16,-2-3-16,-3 0 0,-1 0 16,-3 2-16,-1 0 0,-3-1 0,-4 0 15,-1 1-15,-3-1 0,-2-1 16,-1 1-16,-1 0 0,1-1 15,0-2-15,-1-1 16,-1-1-16,-1-1 0,1-1 0,2-2 16,3 0-16,2 0 0,1 0 15,1-1-15,0-1 16,1 0-16,3-1 0,1 3 16,2-1-16,0-1 0,1 2 15,1 2-15,-1 2 0,1 3 0,0 1 16,0 0-16,-2 2 0,0 1 15,0 3-15,0 5 0,-1-2 16,-2 3-16,-1 2 0,0-3 16,0-1-16,-2 0 0,1-1 15,0-1-15,1-1 0,-1-3 16,-1-3-16,1-1 0,0-2 16,1-2-16</inkml:trace>
  <inkml:trace contextRef="#ctx0" brushRef="#br0" timeOffset="305715.8578">28695 15481 0,'0'0'0,"0"0"0,0 0 15,25-3-15,-12 2 0,4-2 0,2-1 16,1 1-16,1 1 0,7 0 15,2 1-15,-2 1 0,-2 0 16,2 3-16,0 1 0,-2 1 16,-3-2-16,1 0 0,-3-1 15,-2 0-15,-3 1 0,-1-2 16,-4 1-16,-5-1 0,0-1 16,-2-1-16,0-3 15,0 1-15,-1 1 16,-1 0-16</inkml:trace>
  <inkml:trace contextRef="#ctx0" brushRef="#br0" timeOffset="305741.0515">28934 15377 0,'0'0'0,"0"0"0,0 0 16,0 0-16,0 0 0,-18 27 0,18-27 15,-9 29-15,4-11 0,1 5 16,-1 1-16,1 2 0,1 2 0,-2 7 15,1 1-15,2-1 0,0-2 16,1 7-16,1-2 0,3-7 16,0-3-16,-1-5 0,0-5 15,0-3-15</inkml:trace>
  <inkml:trace contextRef="#ctx0" brushRef="#br0" timeOffset="305939.4979">29134 15518 0,'0'0'0,"0"0"0,0 0 15,0 0-15,2 21 0,-2-21 0,2 30 16,-2-30-16,3 40 0,0-17 16,-1 1-16,2 4 0,3 1 15,3 9-15,1-1 0,-2-6 0,-2-5 16,0-3-16</inkml:trace>
  <inkml:trace contextRef="#ctx0" brushRef="#br0" timeOffset="306236.1135">29900 15884 0,'0'0'0,"0"0"16,0 0-16,0 0 0,0 0 0,31-9 15,-31 9-15,27-7 0,-11 3 16,1 0-16,2-1 15,1 1-15,1-1 0,1 2 16,1 2-16,4-2 0,-3 0 0,-2 0 16,-2 1-16,-4 0 0,-1 1 15,-4 0-15</inkml:trace>
  <inkml:trace contextRef="#ctx0" brushRef="#br0" timeOffset="306802.6656">30421 15576 0,'0'0'0,"0"0"0,0 0 16,0 0-16,0 0 0,0 0 16,28 14-16,-28-14 0,0 0 0,30 17 15,-30-17-15,26 16 0,-14-6 16,-1 2-16,0 2 15,-1-1-15,-1 1 0,-2 0 0,-2 1 16,0-1-16,-2 1 0,-1 6 16,-1-1-16,-2-1 0,-1-1 15,-4 0-15,-1-2 0,-3-1 16,-2-2-16,-3 0 0,-1-1 16,0-1-16,2-1 0,-5 3 15,-3 1-15,0-1 0,0 0 0,-3 5 16,2 2-16,1-4 0,1-2 15,1-2-15,1-3 0,4-1 16,1-1-16,4-2 16,3-1-16,2-1 0,3-1 0,4 2 15,5-2-15,-1 0 0,2 0 16,3-2-16,2 0 0,5-2 16,3 1-16,3-2 0,4-2 15,-5 0-15,-3 3 0,-4-1 16</inkml:trace>
  <inkml:trace contextRef="#ctx0" brushRef="#br0" timeOffset="307100.66">31039 15496 0,'0'0'0,"0"0"0,0 0 16,0 0-16,-25-7 0,25 7 15,-18-1-15,7 1 0,0 2 0,-1 3 16,-3 4-16,0 2 16,-1 1-16,-5 11 0,-1 4 15,4 0-15,1 1 0,-1 9 16,3 3-16,2-4 0,2-1 0,2 4 15,3-3-15,3-4 0,1-4 16,4-2-16,2 0 16,3-3-16,3-1 0,4-3 0,4-1 15,1-4-15,-1-1 0,3-5 16,3-1-16,-1-2 0,1 0 0,5-4 16,3-2-16,-3-2 0,0-1 15,-7 1 1,-4 0-16,-5 2 0</inkml:trace>
  <inkml:trace contextRef="#ctx0" brushRef="#br0" timeOffset="307279.2235">31407 15856 0,'0'0'0,"0"0"0,0 0 15,0 0-15,0 0 0,-11 26 16,11-26-16,0 0 0,-12 22 15,12-22-15</inkml:trace>
  <inkml:trace contextRef="#ctx0" brushRef="#br0" timeOffset="312834.6398">28541 15401 0,'0'0'0,"0"0"0,0 0 16,0 0-16,-21-6 0,21 6 0,0 0 16,-22-2-16,22 2 0,-17-4 15,7 1-15,1 1 0,2 2 16,0 0-16,1 0 0,2 0 16,0 0-16,0 0 0,4 0 15,0 0-15,1 3 0,4-3 0,3 1 16,-1 0-16,1-1 0,3-1 15,3 0-15,2-1 0,1-1 16,3-1-16,2 2 16,0-2-16,3 0 0,5-1 0,2 1 15,0 0-15,0 0 0,9 1 16,2-2-16,-3 1 0,-2 1 0,3 0 16,1 2-16,-3 0 15,-3 0-15,8 0 0,1 1 0,-5 1 16,-5 1-16,0 2 0,-1 0 15,1 1-15,0 1 0,-4-1 16,-3 1-16,-4 0 0,-3-1 0,0 0 16,0 1-16,-1 0 15,-3-1-15,-1 1 0,-3 1 16,-3-5-16,-1-2 0,-2 1 16,-1 1-16,-2 0 0,0-1 0,-2 0 15,0 0-15,-2-1 0,0-2 16,0 2-16,0-3 0,0 3 15</inkml:trace>
  <inkml:trace contextRef="#ctx0" brushRef="#br0" timeOffset="313263.0525">28816 15386 0,'0'0'15,"0"0"-15,0 0 0,0 0 16,0 0-16,0 0 0,-8 27 0,8-27 15,-2 20-15,1-6 0,1 1 16,0 3-16,0 2 0,0 3 16,1 4-16,0 0 0,0 0 15,1 9-15,0 1 0,0 1 16,-1 0-16,1 7 0,0-2 16,1-5-16,-1-3 0,0-2 15,1-1-15,2-6 0,-1-2 0,4-3 16,1-5-16,-2-6 0,0-4 15,-1-1-15,-2-1 16,-1 0-16</inkml:trace>
  <inkml:trace contextRef="#ctx0" brushRef="#br0" timeOffset="313470.7611">29150 15424 0,'0'0'0,"0"0"16,0 0-16,0 0 0,0 0 0,0 0 16,0 0-16,0 0 0,3 22 0,-3-22 15,3 26-15,-3-26 16,4 35-16,-2-12 0,1 3 16,-2 2-16,-1 0 0,0 12 15,1 3-15,-1 0 0,0-1 0,1 9 16,1-1-16,0-8 0,0-9 15,0-6-15</inkml:trace>
  <inkml:trace contextRef="#ctx0" brushRef="#br0" timeOffset="314036.5006">28586 15322 0,'0'0'16,"0"0"-16,0 0 0,0 0 0,0 0 0,0 0 15,0 0-15,0 0 0,0 0 16,31-4-16,-31 4 16,26-6-16,-26 6 0,35-7 15,-15 3-15,2-1 0,1 1 0,5-2 16,4-1 0,0 1-16,0 0 0,8 0 0,-2 2 15,6 1-15,-3 1 0,-1 2 16,-2 2-16,-4 1 0,-3-1 0,-3 1 15,-4 2-15,-1 0 0,-2 2 16,0-1-16,-1 2 16,-2-2-16,-3 0 0,-1-2 0,0-1 15,-4-1-15,-2-1 0,-2 0 16,-2 0-16,1 0 16</inkml:trace>
  <inkml:trace contextRef="#ctx0" brushRef="#br0" timeOffset="314505.6189">28884 15384 0,'0'0'15,"0"0"-15,0 0 0,-11 21 0,6-11 0,1 4 16,0 3-16,1 1 0,1 1 15,-2 10-15,2 4 16,0 0-16,0 0 0,1 10 0,3 0 16,0-3-16,0-1 0,2-4 15,0-3-15,4 0 0,1-7 16,-3-6-16,0-4 0,-2-4 16</inkml:trace>
  <inkml:trace contextRef="#ctx0" brushRef="#br0" timeOffset="314519.65">29174 15458 0,'0'0'0,"0"0"0,0 0 16,0 0-16,-5 24 0,5-24 15,-1 27-15,2-9 0,0 1 0,1 5 16,2 6-16,0 4 0,0-1 16,3 5-16,1 5 0,1 0 15,-3-8-15,0-6 0</inkml:trace>
  <inkml:trace contextRef="#ctx0" brushRef="#br0" timeOffset="317180.5267">19421 10988 0,'0'0'0,"0"0"0,0 0 16,0 0-16,0 0 0,0 0 0,0 0 15,32 2-15,-32-2 0,29-1 16,-29 1-16,36-3 0,-16-1 16,1-1-16,2 0 0,-1 0 15,0 1-15,0 1 0,-1 0 16,4-1-16,0 0 0,-2 2 16,-1 2-16,-3 1 0,-3 1 15,-2 0-15,-3 0 0,-1-1 0</inkml:trace>
  <inkml:trace contextRef="#ctx0" brushRef="#br0" timeOffset="317355.5258">19293 11335 0,'0'0'16,"0"0"-16,0 0 0,0 0 15,0 0-15,36-3 0,-36 3 16,40-2-16,-15 0 0,6 0 16,6 1-16,0 0 0,1 0 0,15 1 15,4 3-15,9 0 0,-4-2 16,-4 1-16,-11 0 0,-12-1 0</inkml:trace>
  <inkml:trace contextRef="#ctx0" brushRef="#br0" timeOffset="331863.5895">20660 11285 0,'0'0'0,"0"0"15,0 0-15,0 0 0,0 0 16,0 0-16,0 0 0,24 6 16,-24-6-16,0 0 0,31 2 15,-31-2-15,33 1 0,-12-1 16,2-2-16,3 2 0,1 0 0,12-2 16,4 0-16,-1 0 15,0 0-15,6 0 0,6-1 16,8 0-16,-5 1 0,17-1 0,3-2 15,-5 1-15,-4 2 0,15 0 16,1 0-16,4-3 0,-8 1 16,5-1-16,4 1 0,27-1 15,-14 2-15,-1 0 0,1-1 16,-9 0-16,-3-1 0,10 3 16,8 2-16,-13 2 0,-9 2 0,9 1 15,5 1-15,-7-2 16,-5 0-16,4-3 0,4-1 15,-4 4-15,-3 0 0,11 0 0,10 0 16,-11 0-16,-8 1 0,7 0 16,5 1-16,-8 0 0,-5 0 15,5 3-15,2 2 0,-9-3 16,-6-3-16,6 4 0,5 2 16,-10-5-16,-7 0 0,3 0 15,0 1-15,-9 1 0,-6 1 0,-5 0 16,-2 2-16,-11-2 0,-9-4 15,-1 2-15,1 0 0,-12-1 16,-5-2-16,-17-4 0,-10-3 16,1 0-16,3 2 0,1-1 15</inkml:trace>
  <inkml:trace contextRef="#ctx0" brushRef="#br0" timeOffset="333084.735">20942 10210 0,'0'0'0,"0"0"0,0 0 0,-18-11 16,18 11-16,-13-6 0,6 3 16,-2 0-16,-1 2 0,-3 1 15,-4 1-15,1 4 0,-1 3 0,-8 6 16,-3 4-16,1 1 0,-1 2 15,2 3-15,1 1 16,-2 5-16,3-1 0,2 3 0,1 0 16,4-2-16,4-3 0,5 7 15,7-1-15,4-6 0,4-3 0,4-4 16,4-1-16,4-4 16,2-3-16,4-3 0,4-4 15,0-1-15,-1 0 0,4-6 16,4-3-16,-3-2 0,-2 0 0,2-3 15,1-2-15,-3-1 0,-3-2 16,-1-2-16,-2-2 0,-2 2 16,-1 0-16,-1-3 0,-1 0 15,-3 1-15,-4 1 0,-2 0 16,-2 2-16,-4 2 0,-1 2 0,-3 2 16,-2 2-16,0 1 0,-2 0 15,0 0-15,-1 0 0,-1 2 16,1 1-16,-5 4 0,-3 3 15,2 0-15,0 2 0,1 1 16,0 3-16,1 1 0,0-1 16,1 4-16,2 2 0,-1-1 15,3-1-15,1 1 0,2 1 16,1-1-16,1 1 0,4-2 16,0 0-16,3-2 0,2-1 0,3-2 15,3-2-15,-2-1 0,1 0 16,0-3-16,3-2 0,-1-1 15,-1-2-15,1-1 0,1-1 16,-3-1-16,0-1 0,-3 0 16,-1-3-16,-2 2 0,-1-2 15,-3-1-15,-1-1 0,-2 2 16,-2 0-16,-2-1 0,-3-3 16,-3 2-16,-2 1 0,-2 1 15,-1 1-15,0 0 0,1-1 0,1 3 16,1 0-16,1 2 0,2 1 15,1-1-15,2 3 0,1-3 16,2 1-16,5 1 0,5 2 16,1 1-16,3 1 0,5 0 15,3-1-15,3 1 0,0 1 0,2 4 16,0 1-16,-2 2 16,1-4-16,5 7 0,-2 2 15,-3 0-15,-4 0 0,-4 2 0,-4-1 16,-4 1-16,-4 0 0,-7 2 15,-6 0-15,-6 0 16,-2 0-16,-5 0 0,-4-1 0,0-3 16,-1-2-16,1-2 0,0-3 15,2 0-15,1-4 0,-1-5 16,3-6-16,7 4 0,2-1 0,2 1 16</inkml:trace>
  <inkml:trace contextRef="#ctx0" brushRef="#br0" timeOffset="333396.7391">21709 9974 0,'0'0'0,"0"0"16,0 0-16,0 0 0,0 0 0,33-5 15,-33 5-15,27 1 0,-27-1 16,26 4-16,-15 1 15,-3-1-15,0 2 0,-2 0 0,-3 2 16,-3 0-16,-2 2 0,-6 0 16,-5-1-16,0 1 0,-1 0 0,-1 2 15,1 0-15,0-2 16,3 0-16,2-1 0,2 0 16,1 0-16,2-3 0,3 0 15,3-2-15,3 0 0,4-2 0,9-1 16,6-1-16,0 0 0,2-1 15,1 1-15,4-1 16,-5 0-16,-4 1 0,-5-1 0</inkml:trace>
  <inkml:trace contextRef="#ctx0" brushRef="#br0" timeOffset="333828.2643">21991 10395 0,'0'0'0,"0"0"15,0 0-15,0 0 0,0 0 0,36-10 16,-36 10-16,38-7 0,-19 3 15,4 1-15,1 0 0,0 1 16,-1 1-16,5 1 0,-2 2 16,-4 0-16,-2 2 0,-3 1 15,-3 2-15,-4 0 0,-3 2 16,-6 2-16,-4 1 0,-3-1 16,-3 1-16,-5 1 0,-5 0 15,-1 0-15,0 1 0,-7 3 0,-1-1 16,3 1-16,2-1 0,3-2 15,2 1-15,4-3 0,3-2 16,2-1-16,2 1 0,4-3 16,2 0-16,6-3 0,8-1 15,3-1-15,4-1 0,5-3 16,6 0-16,4-2 0,-2-2 0,-6 2 16,-5 1-16,-4-1 0</inkml:trace>
  <inkml:trace contextRef="#ctx0" brushRef="#br0" timeOffset="334255.0039">22896 10322 0,'0'0'15,"0"0"-15,0 0 0,0 0 0,0 0 16,-2-22-16,2 22 0,0 0 15,0 0-15,-14-19 0,8 15 16,-3 2-16,-2 1 0,-4 2 16,-4 3-16,0 2 0,1-2 0,-1 6 15,-3 2-15,-6 4 16,3-1-16,-1 0 0,2 3 16,3-1-16,3 1 0,1 4 15,4 3-15,2-4 0,3-2 0,5 0 16,3 1-16,1-3 0,2-2 15,6-1-15,4-1 0,1-2 16,2 0-16,0-3 0,3-3 16,2 0-16,1-3 0,3 0 15,3-4-15,-3 2 0,-2-1 0,2-1 16,0-3-16,-2-1 16,-2-3-16,-3 3 0,-4 1 15,-3 1-15</inkml:trace>
  <inkml:trace contextRef="#ctx0" brushRef="#br0" timeOffset="337146.9753">23424 10544 0,'0'0'0,"0"0"0,0 0 16,0 0-16,0 0 0,0 0 16,31-2-16,-31 2 0,31-2 0,-31 2 15,46-3-15,-20 2 0,2-1 16,11 0-16,1-2 0,-2 2 15,-2 1-15,6 0 0,-1 2 16,-6-1-16,-4 1 0,-2-1 16,-2 1-16,-4 0 0,-4-1 0,-3 0 15,-3 1-15,-3-3 0,-2 0 16,-3-1-16,1 0 16,-3 2-16,0 0 0,-1 0 0</inkml:trace>
  <inkml:trace contextRef="#ctx0" brushRef="#br0" timeOffset="337449.9328">23758 10275 0,'0'0'0,"0"0"0,0 0 15,0 0-15,0 0 0,-7 20 16,7-20-16,-6 22 0,6-22 0,-8 28 15,3-11-15,-1 0 0,-1 1 0,1 4 16,-2 3-16,0 0 16,2 0-16,-3 9 0,1 2 15,2-3-15,0 0 0,2 6 16,1-3-16,2-5 0,0-7 0,0-4 16</inkml:trace>
  <inkml:trace contextRef="#ctx0" brushRef="#br0" timeOffset="338518.2742">24628 10354 0,'0'0'0,"0"0"0,0 0 16,0 0-16,0 0 0,0-23 16,0 23-16,0 0 0,0-21 0,0 21 15,-1-16-15,0 9 0,0-2 16,-1 2-16,0 1 0,0 0 15,-1 1-15,-3 2 0,-1 2 16,-2 0-16,-1 2 0,-1 3 16,-2 1-16,-1 1 0,1 0 0,0 4 15,-2 3-15,1 0 0,-1 1 16,-5 5-16,-1 3 16,2 0-16,0-1 0,4 2 15,2 1-15,1-1 0,1 1 0,1 6 16,3-1-16,3-1 0,1-3 0,6-2 15,2-2-15,2-2 16,1-2-16,5-3 0,3-2 16,1-3-16,-1-2 0,4-2 15,3-3-15,1 0 0,-1-2 0,0-2 16,-1-1-16,0-2 0,0-3 16,2-3-16,0-2 15,0-1-15,-2 0 0,-4-1 0,0-3 16,-2 2-16,-2 0 0,-2-1 15,-1 1-15,-2 0 0,-1 1 16,-3 1-16,-3 2 0,0 0 16,0 3-16,-4-1 0,0 2 15,0 2-15,0 3 0,0-2 16,1 1-16,-1 1 0,1 0 16,1 3-16,0 0 0,0 0 15,-1 3-15,5-2 0,1 1 16,3 0-16,2 1 0,3 0 0,3-2 15,1 1-15,1-1 0,8 2 16,3 0-16,-2 1 0,0 0 0,0-1 16,2-1-16,-3 1 15,-1 1-15,1 1 0,-3 1 16,-2-1-16,-3 0 0,-3 2 0,-3 0 16,-3-1-16,-2-1 0,-2 4 15,-1-1-15,-3 1 0,-1 0 16,-2 2-16,-3 2 0,-1-2 15,-2-1-15,-2 1 0,-2 1 16,1-2-16,0 0 0,0-1 16,1 0-16,1 0 0,1-1 0,1 0 15,-1-1-15,1-2 16,2-2-16,0 0 0,2 0 16,1-1-16,0 0 0,2-2 0,-3 2 15,3-2-15,-1-6 0,1 3 16,0 0-16,0 2 0</inkml:trace>
  <inkml:trace contextRef="#ctx0" brushRef="#br0" timeOffset="339217.2834">25340 10228 0,'0'0'15,"0"0"-15,0 0 0,0 0 0,0 0 16,23-6-16,-23 6 0,23-2 16,-7 2-16,1 1 0,4 0 15,-1 0-15,0 1 0,2 1 16,1 0-16,5 0 0,-3 0 0,-2 2 15,-2 1-15,-3 0 0,-3 1 16,-4 2-16,-3 1 0,-5-1 16,-3 0-16,-5-1 0,-6 0 15,-2-1-15,-3 1 0,-4-1 16,-4 1-16,0 0 0,0 0 0,0 0 16,2 1-16,-2 0 0,4-1 15,4 0-15,1 0 16,4-3-16,3 2 0,4-3 0,4 0 15,4 0-15,1 1 0,8-1 16,6 2-16,3-1 0,2-1 16,4 1-16,3 1 0,5-2 15,-2-1-15,-6 1 0,-5-2 16,-4-1-16</inkml:trace>
  <inkml:trace contextRef="#ctx0" brushRef="#br0" timeOffset="339669.9076">26080 10307 0,'0'0'0,"0"0"15,0 0-15,0 0 0,0 0 0,0 0 16,0 0-16,6 29 0,-6-29 15,0 0-15,10 28 0,-5-18 16,-1 0-16,2 0 0,1 3 16,1-2-16,0 0 0,0 0 15,0-1-15,0 0 0,-1-1 0,-1-2 16,1-1-16,-2-1 16,0 1-16,-2-2 0,0-1 15,-1 0-15,-2-1 0,-4-1 16,-1-1-16,-3-1 0,-1 1 0,-2-1 15,-2 1-15,0-1 0,-2 1 16,-2 0-16,-4 0 16,0 1-16,1 1 0,-5 2 0,-1 0 15,2 1-15,1 0 0,1 1 16,0 3-16,2 1 0,1 1 16,-1 5-16,4 2 0,5-5 0,3 1 15,1 4-15,4 1 16,3-5-16,2 0 0,6 3 0,4 1 15,3-2-15,0 0 0,3-1 16,1 0-16,2-2 0,3-2 16,0 0-16,1-1 0,-2-1 15,-3 0-15,1 0 0,1-1 16,-3-2-16,-4-1 0,-1-3 16,-2 0-16,-6-4 0,-3 0 0,-2-1 15,-1 3-15,2-3 0</inkml:trace>
  <inkml:trace contextRef="#ctx0" brushRef="#br0" timeOffset="340486.7902">22566 11789 0,'0'0'0,"0"0"16,0 0-16,0 0 16,0 0-16,-13-22 0,8 15 0,-3 0 15,-2 1-15,-6 1 0,-3 0 16,-3 1-16,-3 3 0,-9 1 15,-2 0-15,2 1 0,0 1 0,5 0 16,1 3-16,1 0 0,3 0 16,9 0-16,5 1 0,7-1 15,4 1-15,7-1 16,4-1-16,4 2 0,5-1 0,7 4 16,2-1-16,2 0 0,2 2 15,0 3-15,-1 4 16,-1 1-16,-2 3 15,-6-4-15,-5-2 0,-8 6 0,-10 3 16,-3-4-16,-4-3 0,-10 1 16,-9 3-16,-1-3 0,-3-1 0,-7-2 15,-5 0-15,4-2 16,2-2-16,-1-1 0,2-3 16,10-5-16,3-2 0,2-8 15,6-5-15,4 4 0,2 2 0,2 1 16</inkml:trace>
  <inkml:trace contextRef="#ctx0" brushRef="#br0" timeOffset="341205.2539">22843 11792 0,'0'0'0,"0"0"16,0 0-16,0 0 0,3 25 0,-3-25 15,-1 25-15,1-25 0,-3 31 16,0-15-16,-2-1 0,0 2 16,-1-1-16,-3 2 0,-2-2 15,-3 4-15,0-1 0,0-5 16,2-1-16,1-1 0,2-2 16,2-3-16,0-1 0,2-3 0,0-1 15,2-3-15,2-2 16,2-1-16,1-1 0,2-4 0,3-1 15,0 0-15,0-1 0,4-3 16,3-1-16,-2 0 0,0 0 16,2 1-16,3-1 0,-2 2 15,1 0-15,-1 3 0,2 1 16,-1 1-16,1 1 0,-2 3 16,1 2-16,-2 2 0,-1 1 0,-1 3 15,-1 2-15,0 2 0,-1 0 16,-2 0-16,-1 2 15,-2 2-15,0 1 0,-2 1 0,-1 0 16,-2 0-16,-1 0 0,0-2 16,-1 0-16,1-2 15,-1 1-15,1-4 0,1 0 0,0-1 16,0-2-16,0-4 16,4-1-16,-2-1 0,1-2 0,3 0 15,1-2-15,2-1 0,1-2 0,1-1 16,0-1-16,1-3 15,-1 2-15,1-1 0,1 1 16,0 0-16,0 2 0,1 1 16,1 2-16,-3 0 0,-1 3 15,0 1-15,-1 3 0,0 2 16,-1 2-16,-2 0 16,0 4-16,-2 3 0,0 3 15,-2 0-15,-1 0 0,-1 2 0,-1 1 16,0 0-16,0 0 0,-1 1 15,-1 1-15,0-1 0,0-1 16,1-2-16,-1-1 0,0-2 16,0-1-16,0-2 0,1-1 15,0-1-15,0-2 0,-2-6 16,0-3-16,-2-4 0,-2-2 0,1 2 16,2 1-16,0 1 15</inkml:trace>
  <inkml:trace contextRef="#ctx0" brushRef="#br0" timeOffset="341381.2896">23123 11602 0,'0'0'15,"0"0"-15,0 0 0,0 0 0,0 0 16,0 0-16,0 0 0,0 0 15,20 17-15,-20-17 0,0 0 16,0 0-16,0 0 0,0 0 16</inkml:trace>
  <inkml:trace contextRef="#ctx0" brushRef="#br0" timeOffset="341692.2578">23467 11631 0,'0'0'15,"0"0"-15,0 0 0,26 0 0,-26 0 16,28 4-16,-14-3 0,1 2 0,-2-1 16,-1 3-16,-1-1 15,-1 1-15,0-1 0,-2 2 16,-2 1-16,-1 0 0,-3 0 16,-3 0-16,-3 1 0,-2 1 15,-3-2-15,-3 1 0,-2 0 16,-3 0-16,2 0 0,1 0 0,2 0 15,2 1-15,1 1 0,2-4 16,1-1-16,3 1 0,2-1 16,5 0-16,5-1 15,5 2-15,5-1 0,5 1 16,0-2-16,-5 1 0,-2-3 16,-3 1-16</inkml:trace>
  <inkml:trace contextRef="#ctx0" brushRef="#br0" timeOffset="342133.034">24299 11921 0,'0'0'0,"0"0"0,0 0 0,0 0 15,0 0-15,0 0 0,0 0 16,-4-22-16,4 22 0,0 0 16,-19-13-16,19 13 0,-24-7 15,24 7-15,-33-1 0,13 2 16,-2 3-16,-2 1 0,-3 3 16,2 0-16,1 0 0,-7 5 15,1-1-15,1 2 0,2 3 0,-2 3 16,5 0-16,5 0 0,4-1 15,4-1-15,3 2 0,5-1 16,3 0-16,3 0 0,4 0 16,4-2-16,3-2 0,4-2 15,1 0-15,2-2 16,2 1-16,3-3 0,1-2 0,1-1 16,0-2-16,0-1 0,3-2 15,-6 1-15,-5-1 0,-3 0 16</inkml:trace>
  <inkml:trace contextRef="#ctx0" brushRef="#br0" timeOffset="342342.0374">24530 12132 0,'0'0'16,"0"0"-16,0 0 0,0 0 15,0 0-15,0 0 0,0 0 16,0 0-16,0 0 0,0 0 15,0 0-15,0 0 0,0 0 0,0 0 16,0 0-16,-26 0 0</inkml:trace>
  <inkml:trace contextRef="#ctx0" brushRef="#br0" timeOffset="365191.1143">17850 13204 0,'0'0'0,"0"0"0,0 0 15,0 0-15,0 0 0,0 0 0,23-5 16,-23 5-16,30-6 0,-8 2 16,5-3-16,3 0 0,1-2 15,3 1-15,3-1 0,9-1 16,0 0-16,7 2 0,-4 0 16,-10 2-16,-7 0 0,-5 1 15,-5 1-15,-5 1 0</inkml:trace>
  <inkml:trace contextRef="#ctx0" brushRef="#br0" timeOffset="365212.3311">17700 13641 0,'0'0'0,"0"0"16,0 0-16,0 0 0,24 10 0,-24-10 15,36 0-15,-12-1 16,3-1-16,10-1 0,7-1 15,14-2-15,3 0 0,1 1 0,-13 0 16,-8 1-16</inkml:trace>
  <inkml:trace contextRef="#ctx0" brushRef="#br0" timeOffset="378472.2857">22819 12790 0,'0'0'16,"0"0"-16,0 0 0,0 0 0,0 0 16,0 0-16,0 0 15,23 4-15,-23-4 0,26 7 16,-26-7-16,29 10 0,-18-6 0,-1-1 15</inkml:trace>
  <inkml:trace contextRef="#ctx0" brushRef="#br0" timeOffset="392601.9397">19119 13955 0,'0'0'0,"0"0"0,0 0 16,0 0-16,0 0 0,0 0 15,29-7-15,-29 7 0,25-5 0,-9 2 16,3 0-16,2 0 0,2 1 15,2-1-15,1-1 16,9 0-16,2-1 0,1 2 0,3 0 16,1 0-16,0 0 0,12-1 15,2 0-15,-4 1 0,-3 1 0,14 0 16,3 0-16,-3 1 0,-2 1 16,12-1-16,-2 1 15,-4 1-15,-6 3 0,14-3 0,1 1 16,-3-3-16,-1-1 0,34 2 15,-6 1-15,-14 3 0,-8 0 16,7-2-16,5 0 0,-7 0 16,-5 0-16,6-1 0,3-1 15,-6 2-15,-5 0 0,8 0 16,5-2-16,-8 1 0,-3 3 0,5-1 16,7 0-16,-1 0 15,-1 0-15,5 0 0,3 2 16,-16-3-16,-9 1 0,10 0 0,8-2 15,-5 7-15,-1 2 0,6-3 16,5-4-16,-3 4 16,-2 4-16,8-3 0,7-3 15,-24-1-15,-15 1 0,3-1 0,3 0 16,1 0-16,0 1 0,2-3 16,0-1-16,-3-1 0,-2 0 0,-1 1 15,0 2-15,-11-3 0,-8 0 16,3 0-16,2 0 15,-2 1-15,-1 2 0,-9-3 16,-7 0-16,-1 1 0,-1 1 0,-2 2 16,0 1-1,-8 0-15,-5 0 0,-9-3 0,-7-2 16,-2 0-16,2 0 16,-2 0-16</inkml:trace>
  <inkml:trace contextRef="#ctx0" brushRef="#br0" timeOffset="393376.8205">21234 14560 0,'0'0'0,"0"0"0,0 0 16,0 0-16,0 0 0,-6-27 16,6 27-16,-7-19 0,3 9 15,-3 1-15,-3 0 0,-3 1 16,-3-1-16,-7 1 0,-3 1 16,-2 1-16,0 2 0,-13 1 15,-3 3-15,4 1 0,4 1 16,-3-1-16,7 1 0,7 2 15,4 2-15,7 1 0,3 1 16,5 0-16,5 2 0,10 0 0,7 1 16,3 0-16,3-1 0,2 2 15,3 2-15,2 1 0,1 0 16,2 3-16,0 3 16,-3 0-16,-4 0 0,1 3 0,-5 0 15,-9-3-15,-8-1 0,-6 2 16,-5 0-16,-4 2 0,-3 0 0,-11 3 15,-9 1-15,-5-3 16,-3-2-16,-2-3 0,-1-2 16,-3 0-16,5-2 0,6-9 0,5-7 15,10-6-15,9-5 0,3 3 16,2 1-16,2 2 0</inkml:trace>
  <inkml:trace contextRef="#ctx0" brushRef="#br0" timeOffset="394091.4156">21492 14467 0,'0'0'0,"0"0"16,0 0-16,0 0 0,10 27 0,-10-27 16,5 22-16,-5-7 0,-1 2 15,-3 3-15,0 2 0,-3-1 16,0 0-16,-5 8 0,-2 0 15,1-2-15,0-3 0,0 1 16,-1-1-16,1-3 0,0-2 0,0-1 16,2-2-16,2-4 0,1-1 15,4-5-15,2-1 16,2-5-16,5-4 0,3-3 16,2-2-16,3-3 0,2-1 0,4-3 15,3-1-15,0 1 0,1-1 16,8-2-16,1 1 0,-2 2 15,-1 1-15,-3 2 0,-1 1 16,0 4-16,-1 2 0,-1 2 16,-2 4-16,-1 0 0,-3 4 15,-1 2-15,-3 2 0,-1 2 0,-2 2 16,-2 2-16,-3 3 16,0 1-16,-2 1 0,-1-1 0,-2 0 15,-1 0-15,-1 1 0,-1-3 16,-3 0-16,1-2 0,0-2 15,1-2-15,1-1 0,1-3 16,2-2-16,-1-1 0,1-3 16,0 0-16,0-6 0,3-3 15,1-3-15,2-1 0,0-1 0,3-2 16,2-3-16,4 0 0,4-1 16,0 2-16,1 0 0,-3 3 15,-1 0-15,3-1 0,-2 1 16,-1 3-16,-2 2 0,-1 3 15,0 3-15,-2 2 0,0 3 16,0 2-16,1 3 16,-4 6-16,0 4 15,-1 0-15,-1 1 0,-1 2 0,-2 1 16,0 2-16,0 0 0,-2 7 16,-2 2-16,-1-4 0,1-3 0,-2 0 15,-1-2-15,0-1 0,2-3 16,-2-3-16,-2-2 15,3-3-15,2-4 0,-5-8 0,-4-8 16,4 4-16,0 1 0,2 1 16</inkml:trace>
  <inkml:trace contextRef="#ctx0" brushRef="#br0" timeOffset="394304.0794">21874 14294 0,'0'0'0,"0"0"0,0 0 16,0 0-16,0 0 0,0 0 15,0 0-15,0 0 0,0 0 0,0 0 16,27-10-16,-27 10 16</inkml:trace>
  <inkml:trace contextRef="#ctx0" brushRef="#br0" timeOffset="394832.3998">22390 14375 0,'0'0'0,"0"0"16,0 0-16,23 8 0,-23-8 0,22 6 16,-10-1-16,-2 1 15,0 0-15,-2 2 0,-2 0 16,0-1-16,-3 1 0,-2 0 0,-1 0 15,-3 0-15,-3-1 0,-3 0 16,-5 1-16,1 0 0,1 0 16,-2 1-16,2-2 0,2 0 15,1-3-15,2 2 0,2 0 16,2-1-16,2 0 0,7 0 16,5 1-16,4 0 0,3 0 0,13 0 15,5 0-15,1-3 0,-2-1 16,0 0-16,-6-1 0,-6 0 15</inkml:trace>
  <inkml:trace contextRef="#ctx0" brushRef="#br0" timeOffset="395030.4261">23148 14506 0,'0'0'0,"0"0"0,0 0 16,0 0-16,11 24 0,-11-24 15,17 24-15,-5-9 0,1 2 16,2 1-16,-1 0 0,0-1 16,0-1-16,4 6 0,2 0 15,0-2-15,-1-2 0,-2-2 16,0-1-16,-3-1 0,-3-2 0,-2-2 15,-1-2-15,-3-2 0,1 0 16,-4-4-16,-2-2 0,-6-3 16,-1 0-16,-5-2 0,-5-2 15,-1 0-15,1 0 0,-6 0 16,-6 0-16,0 1 0,1 0 16,-11 1-16,-2 1 0,3 1 15,2 2-15,-2 4 0,-3 5 16,-1 2-16,7 1 0,4 3 0,2 1 15,3 1-15,1-1 0,7 6 16,6 5-16,5 0 0,5-1 16,5 0-16,6 0 0,1-1 15,1 1-15,8 1 0,6 1 16,0-5-16,2-2 0,3 0 16,2 2-16,2-1 0,1 0 15,-1-2-15,0-2 0,-2-3 0,-1-3 16,-3-1-16,-7-3 0,-6-1 15</inkml:trace>
  <inkml:trace contextRef="#ctx0" brushRef="#br0" timeOffset="395208.0154">23726 14895 0,'0'0'0,"0"0"16,0 0-16,0 0 0,0 0 16,0 0-16,0 0 0,0 0 15,-15-18-15,15 18 0,0 0 16,-24-12-16</inkml:trace>
  <inkml:trace contextRef="#ctx0" brushRef="#br0" timeOffset="395935.0232">19509 12275 0,'0'0'0,"0"0"16,0 0-16,-15-6 0,9 6 0,-4 2 16,-3 3-16,-5 2 15,-4 3-15,-11 8 0,-2 6 0,1 1 16,1 3-16,-8 13 0,1 6 15,4-1-15,2-1 0,-3 14 16,6 1-16,4 6 0,5-7 16,8 1-16,4 0 0,4 2 15,4-5-15,5-1 0,5 0 16,4-9-16,3-5 0,8 8 16,1 2-16,-4-15 0,-2-4 0,24 14 15,7-7-15,-21-18 0,2-3 16,25 6-16,0-6 0,-33-12 15,-5-1-15,-6-3 0</inkml:trace>
  <inkml:trace contextRef="#ctx0" brushRef="#br0" timeOffset="396254.0264">19810 12634 0,'0'0'0,"0"0"16,0 0-16,-12 25 0,12-25 0,-10 29 15,3-8-15,1 3 0,-2 1 16,-4 11 0,0 3-16,-4 4 15,-1 3-15,2-5 0,3-3 0,-2 5 16,0-2-16,0 1 0,3-5 0,4-5 16,1-4-16,2-4 15,0-4-15,4-5 0,4-5 16,1-5-16,4-2 0,-2-1 0,-2 0 15,0-1-15</inkml:trace>
  <inkml:trace contextRef="#ctx0" brushRef="#br0" timeOffset="396443.4034">20064 12973 0,'0'0'0,"0"0"16,0 0-16,0 0 0,27-9 0,-27 9 16,38-6-16,-14 5 0,2-1 15,3 2-15,2 0 0,9 1 16,-1 1-16,0 2 0,0 0 16,2 1-16,-2 0 0,-7-1 15,-7 0-15,-4-1 0</inkml:trace>
  <inkml:trace contextRef="#ctx0" brushRef="#br0" timeOffset="397062.2768">20797 12776 0,'0'0'0,"0"0"15,0 0-15,0 0 0,0 0 0,30-15 16,-30 15-16,29-5 16,-12 3-16,2 2 0,3 1 15,-1 2-15,-2 1 0,1 2 16,0 1-16,2 4 0,-2 1 0,-5 0 16,-3 3-16,-6-2 0,-4 0 15,-7 4-15,-6 3 16,-5-1-16,-3 0 0,-9 3 0,-2 1 15,3-1-15,0-1 0,-5 6 16,-1 1-16,7-4 0,5-4 16,4 0-16,5-3 0,3-2 15,3-2-15,5 0 0,4 1 16,5-5-16,4-1 0,8 0 16,6-1-16,4-2 0,2-1 0,12-6 15,2-2-15,-10 1 0,-7 0 16,-7 2-16</inkml:trace>
  <inkml:trace contextRef="#ctx0" brushRef="#br0" timeOffset="397239.8195">21649 12854 0,'0'0'0,"0"0"15,0 0-15,0 0 0,-21-11 0,21 11 16,-27-7-16,8 4 16,-3 0-16,-1 1 0,-2 0 15,3 3-15,2 1 0,-3 1 0,3 2 16,4 0-16,3 1 0,5 1 16,4 3-16,1 1 0,3 2 15,5 1-15,4 2 0,2 1 16,3-1-16,2 1 0,2 3 15,-1 0-15,-3 1 0,2 4 0,-1 0 16,-3 0-16,-1-2 0,-4 1 16,-5 0-16,-3-3 0,-3-3 15,-3-1-15,-5-1 0,-5-1 16,-4-2-16,-1-1 16,-1 0-16,0-5 0,0-4 0,2-3 15,2-3-15,3 1 0,4 0 16,2 2-16</inkml:trace>
  <inkml:trace contextRef="#ctx0" brushRef="#br0" timeOffset="397956.85">21846 12948 0,'0'0'0,"0"0"16,0 0-16,-4 20 0,4-20 15,-8 19-15,2-5 0,-2 1 16,0 2-16,-2 0 0,0 0 16,-1 0-16,1-1 0,-2 5 15,0-2-15,2-2 0,1 0 0,2-4 16,0-2-16,2-2 0,0-1 16,1-2-16,0-2 15,2-4-15,2 0 0,-1-7 16,2-1-16,4-3 15,2-2-15,2 0 0,1 1 0,8-7 16,3 0-16,-3 2 0,-1 1 16,6-1-16,2 3 0,-2 3 15,-3 0-15,1 1 0,0 1 16,-3 3-16,-3 2 0,0 4 16,-1 2-16,-1 1 0,-1 0 0,1 6 15,-1 4-15,-3-1 16,-1 0-16,0 6 0,-2 3 15,-2-5-15,-1 0 0,-1 5 0,-2 1 16,-1-3-16,-1-2 0,-1 1 16,-3-1-16,1-3 0,-1-3 0,2-1 15,0-3-15,1-1 16,1 0-16,1-2 0,1-2 16,0-2-16,0 0 0,2-3 15,2-4-15,-1 1 0,1-2 0,5-3 16,3-2-16,0 1 0,2 2 15,-1-2-15,0-1 16,-2 3-16,0 1 0,0 0 0,1 0 16,1 2-16,1 1 0,-3 3 15,0 2-15,-2 0 0,-2 2 0,1 0 16,0 3-16,-2 1 16,1 1-16,-3 2 0,1 4 15,-2 1-15,-1 1 0,-1 1 16,-2 1-16,0-1 0,0 0 0,-1 0 15,-1 2-15,-2-3 0,1 1 16,-1-4-16,0 0 0,-1-1 16,1-2-16,-2-4 0,-1-3 15,1-4-15,-1-3 0,1 0 16,2 2-16,0 0 0</inkml:trace>
  <inkml:trace contextRef="#ctx0" brushRef="#br0" timeOffset="398133.8504">22024 12661 0,'0'0'0,"0"0"16,0 0-16,0 0 0,0 0 0,0 0 15,0 0-15,0 0 16,30 7-16,-30-7 0,0 0 0,26 5 15,-26-5-15,0 0 0</inkml:trace>
  <inkml:trace contextRef="#ctx0" brushRef="#br0" timeOffset="398567.8531">22367 12734 0,'0'0'0,"0"0"0,0 0 0,0 0 15,0 0-15,29 12 0,-29-12 16,24 9-16,-24-9 0,23 14 16,-13-5-16,-3-1 0,0 2 0,-3-2 15,0 0-15,-5 1 0,-4 0 16,-4 0-16,-4-2 0,-1 2 16,0 1-16,-1-2 0,0 2 15,-4 2-15,1-3 0,2 0 16,2-1-16,1-1 0,2 0 0,4-2 15,1 1-15,3-1 0,1-2 16,6 0-16,5-1 0,3 0 16,3-1-16,9-2 0,1-3 15,-1-1-15,-2-3 0,-3 3 16,-4-1-16,-1 2 0</inkml:trace>
  <inkml:trace contextRef="#ctx0" brushRef="#br0" timeOffset="398893.1973">22804 12790 0,'0'0'0,"0"0"0,0 0 16,0 0-16,0 0 0,15 26 16,-15-26-16,12 16 0,-12-16 0,17 21 15,-8-12-15,1 1 16,1 0-16,-1 1 0,0-3 15,0 2-15,-1 0 0,-1-2 16,-2 0-16,0-1 0,-2-1 0,-1-2 16,1 1-16,-3 0 0,-1-1 15,-5-1-15,-3 0 0,-3-1 16,-3 0-16,-1-1 0,-3 1 16,-2 1-16,-3 2 0,-7 0 15,1 1-15,-1 2 0,-1 2 0,1 1 16,2 3-16,2 0 15,4 2-15,-2 4 0,4 0 16,5-1-16,4-4 0,3 2 16,4 2-16,2 0 0,4 0 0,6-3 15,8-2-15,1-3 0,4-1 16,3-1-16,0-1 16,1-3-16,3-1 0,-2-2 0,1-1 15,-1-3-15,-1-3 0,-4 1 16,-3 1-16,-4 0 0</inkml:trace>
  <inkml:trace contextRef="#ctx0" brushRef="#br0" timeOffset="399337.5616">23052 12685 0,'0'0'16,"0"0"-16,0 0 0,0 0 0,28 13 16,-28-13-16,21 24 0,-10-7 15,1-1-15,1 4 0,2 4 16,-2 0-16,0 2 0,1 11 16,-1 2-16,-3-1 0,-3 0 0,-2 8 15,-5-2-15,-3-1 16,-1-3-16,-5 9 0,-3 0 15,1-5-15,1-6 0,-3-3 0,-3-2 16,-2-4-16,-2-1 0,-3 0 16,1-3-16,4-7 0,2-1 15,-1-4-15,0-2 0,1-2 16,-2-1-16,3-2 0,2-2 16,4-5-16,3-3 0,2 2 15,1-1-15,0 1 0</inkml:trace>
  <inkml:trace contextRef="#ctx0" brushRef="#br0" timeOffset="399821.0128">23313 12461 0,'0'0'0,"0"0"15,0 0-15,0 0 0,0 0 0,0 0 16,24-4-16,-24 4 16,31 4-16,-31-4 0,36 7 15,-16-2-15,1 0 0,1 0 16,0 2-16,3 0 0,-3 1 0,-3 2 16,-2 1-16,-5-1 15,-2 1-15,-4 0 0,-2 1 16,-8-1-16,-4 0 0,-6 0 15,-2-2-15,-3 1 0,-1-2 0,-3 2 16,-2-1-16,2 0 0,0-2 16,0 3-16,3-1 0,4-1 15,3 0-15,2-1 16,3 1-16,2-2 0,3 1 0,3-1 16,2 2-16,5 0 0,4 0 0,6-1 15,5-1-15,0-1 16,0 0-16,7 1 0,2 1 0,-2-2 15,-3 0-15,0 0 0,-2 0 16,-1 1-16,0 0 0,-2 0 16,-3-1-16,-4-2 0,-2 0 0,-2 0 15</inkml:trace>
  <inkml:trace contextRef="#ctx0" brushRef="#br0" timeOffset="401834.1338">23718 13091 0,'0'0'0,"0"0"16,0 0-16,0 0 0,0 0 0,0 0 15,0 0-15,0 0 16,0 0-16,0 0 0,39-14 16,-15 12-16,3-1 0,6 1 15,4 0-15,16 0 0,2 1 0,11 3 16,-1 3-16,-3 1 0,-3 0 16,6 3-16,-5 1 15,-9-2-15,-7 0 0,-4 2 0,-10 0 16,-8-5-16,-6-3 0,-4-1 15,-4 0-15,-6-3 0,-3-1 16,0 1-16,1 2 0,0-3 0</inkml:trace>
  <inkml:trace contextRef="#ctx0" brushRef="#br0" timeOffset="402143.8536">24326 12783 0,'0'0'0,"0"0"0,0 0 16,0 0-16,0 0 0,-7 27 0,7-27 15,-4 27-15,4-27 0,-7 35 16,4-13-16,0 0 0,-1 3 0,0 2 16,-1 1-16,0 8 0,-1-2 15,1 2-15,0 0 16,0 5-16,-1-5 0,2-1 15,1-2-15,1-2 0,0-5 0,1-5 16,0-5-16,0-2 0,0-3 16,1-2-16</inkml:trace>
  <inkml:trace contextRef="#ctx0" brushRef="#br0" timeOffset="402457.8236">24873 12983 0,'0'0'16,"0"0"-16,0 0 0,-4 25 15,4-25-15,-1 31 0,0-11 16,0 1-16,0 1 0,-2 8 15,-3 0-15,1-2 0,-1-4 0,1 5 16,-1-1-16,1-3 16,0 0-16,1-5 0,-1-3 15,2-7-15,1-6 0,1-1 0,0-1 16,1-2-16</inkml:trace>
  <inkml:trace contextRef="#ctx0" brushRef="#br0" timeOffset="402689.7697">25004 13129 0,'0'0'0,"0"0"0,0 0 15,31-5-15,-31 5 0,39-1 16,-10 3-16,3-1 0,2 0 16,12 2-16,1 1 0,-5-2 15,-4-2-15,1-1 0,-7 0 16,-7 1-16</inkml:trace>
  <inkml:trace contextRef="#ctx0" brushRef="#br0" timeOffset="403006.7187">25749 12916 0,'0'0'15,"0"0"-15,0 0 0,0 0 16,-11-18-16,11 18 0,-21-11 15,21 11-15,-29-9 0,14 7 0,-2 1 16,2 1-16,0 0 16,-1 1-16,1 2 0,3 1 0,3 2 15,3 1-15,4 3 0,2 1 16,3 1-16,4 5 0,2 0 16,3 1-16,3 2 0,2 4 15,1 1-15,-3 0 0,-1-2 16,1 5-16,-3 1 0,-3-2 0,-3-1 15,-2-2-15,-2-2 0,-4-1 16,-4-3-16,-5-1 0,-6-2 16,0-3-16,-1-1 0,-1-3 15,0-3-15,0-1 0,0-1 16,0-4-16,1-2 16,3-5-16,4-4 0,2 1 0,3 3 15,0 2-15</inkml:trace>
  <inkml:trace contextRef="#ctx0" brushRef="#br0" timeOffset="403595.473">25914 13068 0,'0'0'16,"0"0"-1,0 0-15,6 30 0,-6-30 16,3 35-16,-3-18 0,-1 1 0,-1 3 15,0-3-15,0 1 0,-3 3 16,0-1-16,0-3 0,1-2 16,-1-3-16,1 0 0,1-3 15,-1-1-15,2-2 0,0-3 16,2-4-16,-2-1 0,2-3 16,1-2-16,0 1 0,1-2 0,1-3 15,2-2-15,-1-1 16,1 2-16,2-4 0,2 0 15,0 2-15,0 0 0,1 4 0,1 0 16,-1 1-16,-1 1 0,0 0 16,1 3-16,0 0 0,-1 2 15,-1 2-15,0 3 0,-2 1 16,1 2-16,-2 4 0,1 2 16,-3-2-16,0 0 0,1 4 15,-1 0-15,-1 1 0,0-1 0,1 1 16,-2 1-16,0-3 0,0-1 15,0-1-15,0-1 16,0-1-16,0-2 0,-1-1 0,0 0 16,0-6-16,2 1 0,0-3 15,2-6-15,1 1 0,0-1 0,3-1 16,2-2-16,-1-1 16,-1 0-16,4-3 0,2-2 15,-3 3-15,-1 0 0,-2 1 16,1 1-16,-1 2 0,-3 1 0,1 2 15,-2 3-15,1-2 0,-2 1 16,2 2-16,0 2 16,-1 2-16,1 2 0,-1 2 0,1 1 15,-1 1-15,1 1 0,-1 1 16,0 2-16,0-2 0,-2 1 0,0 0 16,0 1-16,-1-1 15,0-1-15,1 1 0,-2-2 16,0-2-16,0-1 0,-4-3 15,-1-2-15,-2-4 0,-1-1 0,2 1 16,0 0-16,1 1 0</inkml:trace>
  <inkml:trace contextRef="#ctx0" brushRef="#br0" timeOffset="403785.5072">25965 12640 0,'0'0'0,"0"0"16,0 0-16,0 0 0,0 0 0,0 0 16,23-8-16,-23 8 0,0 0 15,29 0-15,-29 0 0,14 2 16,-8-1-16,-1 0 0</inkml:trace>
  <inkml:trace contextRef="#ctx0" brushRef="#br0" timeOffset="404103.5207">26286 12700 0,'0'0'0,"0"0"0,0 0 0,30 8 0,-19-3 16,1 0-16,1 2 0,1 1 16,2 2-16,0 2 0,-2 1 15,-3-1-15,-2 1 0,-4-1 16,-2 0-16,-3-1 0,-2 0 0,-3-1 15,-3-1-15,-1 1 0,-1 0 16,-1-1-16,-1 0 16,2-1-16,2-1 0,0 1 0,-2-1 15,2 0-15,1-2 0,4 1 16,2 1-16,4-3 0,4-1 16,3 0-16,2 0 0,2-2 15,3-2-15,0 1 0,-2-1 16,-3 1-16</inkml:trace>
  <inkml:trace contextRef="#ctx0" brushRef="#br0" timeOffset="404666.4931">26768 12803 0,'0'0'15,"0"0"-15,0 0 0,0 0 16,10 19-16,-10-19 0,12 19 15,-12-19-15,14 25 0,-6-12 16,1 1-16,-2-1 0,1 0 0,1 1 16,2-1-16,1 0 0,1 1 15,1 0-15,-1-1 16,-1-2-16,-2-1 0,1 1 0,-2-2 16,-2-1-16,1-2 0,-3-3 15,-1-2 1,-4-1-16,-2-2 0,-3-1 0,0-1 15,-4 1-15,-2 0 16,-1-1-16,0 1 0,-9 0 0,-5 1 16,3 2-16,1 1 0,-2 3 15,-1 2-15,-1 2 0,1 0 0,-6 8 16,0 0-16,4 1 16,2-1-16,1 3 0,0 3 15,3-1-15,3 1 0,4 0 16,4 1-16,3-1 0,3 1 0,4 5 15,4 2-15,3-7 0,2-2 16,5 3-16,4-1 16,2 0-16,1-2 0,4-1 0,4-2 15,-5 0-15,-2-1 0,3-4 16,4 0-16,-4-4 0,-2-2 16,-3-1-16,-2-2 0,-3-1 15,-1 0-15,-2-7 0,-1-3 16,-4 1-16,-1 2 0,-1 0 0</inkml:trace>
  <inkml:trace contextRef="#ctx0" brushRef="#br1" timeOffset="479860.3806">21249 5673 0,'0'0'0,"0"0"0,0 0 16,0 0-16,0 0 0,0 0 16,0 0-16,0 0 0,0 0 0,23-14 15,-23 14-15,0 0 0,23-5 16,-23 5-16,24-1 0,-24 1 15,31-1-15,-12 0 0,1 0 16,1 1-16,0-1 0,4 1 16,4-1-16,6 2 0,0 2 0,4-3 15,2 0-15,1 0 0,-1 0 16,12 0-16,1 0 16,0-2-16,2 0 0,10 2 0,0 0 15,-2 1-15,-2 0 0,11 0 16,1 0-16,-2 0 0,-3 2 15,12-5-15,-1-1 0,-1 1 16,-3 0-16,9 2 16,5 1-16,25 0 0,-22 0 0,-3 1 15,-4 2-15,-1-3 0,-1 0 0,2 1 16,0 1-16,-2 0 0,-1 0 16,3-1-16,2 0 0,-1 1 15,0 1-15,0 0 0,0-3 16,-1-1-16,-2-1 0,4 3 15,3 1-15,-1-1 0,0-2 0,1 2 16,2 2-16,-2-1 16,0 1-16,3-1 0,3 0 15,-2 1-15,-1-1 0,1-4 0,2-2 16,-2 4-16,-1 2 0,4 2 16,4 0-16,-5-3 0,-2-2 15,2 0-15,1-1 0,-3 0 16,-4 1-16,2 4 0,-1 1 15,1-3-15,-2-4 0,3 5 16,1 2-16,-3 0 0,-3 0 16,3-3-16,3 1 0,-3-3 15,-3-4-15,1 5 0,2 3 16,-6 0-16,-2 0 0,-2-1 0,1-2 16,-1 0-16,-3 1 0,2-2 15,-1-1-15,-4 2 0,-3 1 16,-3 2-16,0-1 0,-2 1 15,-2-1-15,1-2 0,-2 0 16,-5-1-16,-1-1 0,-3 2 16,-1 1-16,-7 0 0,-3 1 0,-6-3 15,-1-1-15,-6-2 16,-4 0-16,-6 3 0,-3 3 0,-3-3 16,-2 0-16,-3-1 0,-2-1 15,-4 0-15,0 0 0,-5 2 16,-5 2-16,-1 0 0,-2-1 15,-5-4-15,-5-3 0,6 3 16,2-1-16,2 2 0</inkml:trace>
  <inkml:trace contextRef="#ctx0" brushRef="#br1" timeOffset="492288.2933">13545 14284 0,'0'0'0,"0"0"16,0 0-16,0 0 0,-20-9 0,20 9 16,0 0-16,-22-9 0,14 7 15,0-1-15,1 0 0,-1 1 16,0 1-16,-1 0 0,1-1 16,-1 2-16,0 0 0,-2 0 15,-1 2-15,0 0 0,1 1 0,0 2 16,-1 1-16,1 1 15,0 0-15,1 3 0,0 1 16,-1 0-16,0 0 0,-1 6 16,-1 2-16,2-1 0,0-1 0,1 2 15,2 1-15,-1-1 0,1 1 16,3 2-16,1 2 0,2-1 16,1 1-16,2-1 0,3-3 15,2 0-15,-1 0 0,3 4 16,0-1-16,0-2 0,-1-2 0,2-1 15,0-1-15,1-2 16,0-2-16,2-1 0,2-2 0,0-4 16,0-3-16,-1 0 0,0-3 15,-1-1-15,1-2 0,0-3 16,2-2-16,0-2 0,-2-3 0,1 1 16,2-1-16,-2 0 15,1-1-15,2-6 0,-3-3 16,-1 0-16,0 0 0,-4 0 15,0 0-15,-1 1 0,-1 0 0,0 1 16,2 0-16,-2-1 0,-3 2 16,-1 2-16,1 0 0,-1 0 15,0 1-15,0 2 0,-1 3 16,-1 3-16,-1 4 0,0-1 16,1 1-16,-1 1 0,1 1 15,-1 3-15,0 0 0,0 3 16,0 2-16,0 0 0,0 1 15,0 1-15,1-1 0,1 2 0,2 0 16,0 2-16,2 0 0,-1 0 16,2 1-16,-1-2 0,1 1 15,3 2-15,0 0 0,-1-1 16,-1-2-16,1-1 0,0-2 16,-1-3-16,0 0 0,0-3 15,1 0-15,0-2 0,1 0 0,-1-1 16,0 0-16,-2-1 15,0-1-15,0-1 0,-1 0 16,0-1-16,-2 0 0,-1-1 0,0 1 16,-2-1-16,0 1 0,-2 0 15,-2 0-15,1 0 0,-1 0 16,-1-1-16,-1 1 0,0 1 16,-2 0-16,0 1 0,1 1 15,-1 1-15,1-1 0,-1 1 16,0 2-16,2-1 0,-1 1 0,1 0 15,0-2 1,1 2-16,1 1 0,0-3 0,2 0 16,1-1-16,1-1 0,2 0 15,1-2-15,2 2 0,1 0 16,3 0-16,2-2 0,2 1 0,0 0 16,0 3-16,2 0 15,0 2-15,2 1 0,5 0 0,1 0 16,-2 4-16,-2 1 0,-1 3 15,-3 1-15,0-1 0,-2 2 16,-1 2-16,1 1 0,-4 1 16,-2 0-16,-2 2 0,-2 0 15,-1 2-15,-3 0 0,-2 1 16,1 0-16,-1 1 0,-1 2 0,-3 1 16,-1 0-16,-3-2 15,-2-4-15,-3 3 0,1-3 0,1 0 16,1-2-16,1-3 0,1-1 15,1-4-15,1-2 0,4-2 16,0-3-16,2-2 0,1-3 16,0 0-16,0 2 0,0 0 15</inkml:trace>
  <inkml:trace contextRef="#ctx0" brushRef="#br1" timeOffset="492607.3059">14292 14151 0,'0'0'0,"0"0"0,0 0 15,0 0-15,0 0 0,11 22 0,-11-22 16,8 22-16,-8-22 0,11 31 16,-5-12-16,-1 2 0,-1 1 15,0 2-15,-1 3 0,0 6 16,0 0-16,-3 2 0,-2 1 15,1-3-15,0 0 0,0 7 16,1 0-16,0-7 0,2-4 16,-1-5-16,-1-4 0,0-3 15,0-5-15,0-4 0,-1-3 16,1-5-16,4-5 0,-3-3 0,0-2 16,0 1-16,0 3 0,0-1 15</inkml:trace>
  <inkml:trace contextRef="#ctx0" brushRef="#br1" timeOffset="493182.4434">14346 14118 0,'0'0'0,"0"0"15,0 0-15,0 0 0,0 0 16,0 0-16,0 0 0,0 0 0,29-9 15,-29 9-15,0 0 16,31-7-16,-31 7 0,23 1 0,-10 1 16,0 0-16,1 0 0,-2 2 15,-1 2-15,-2 0 0,-2 1 16,-1 3-16,-2 1 0,-3 1 16,-2 0-16,-2 2 0,-3 2 15,-1 0-15,-2 1 0,-4 5 16,-1 0-16,0-3 0,0-1 0,-2-2 15,0-1-15,0-1 0,2 1 16,1-4-16,1-2 0,2 0 16,1-3-16,1-1 0,2-3 15,0 1-15,1-1 0,1 0 16,4-2-16,0 0 0,0-4 16,4 0-16,0-1 0,3 0 15,1-1-15,1 0 0,1 0 16,1 1-16,1-1 0,2 0 15,1 1-15,5 1 0,1 1 0,-1 2 16,-1 1-16,-1 2 0,-1 1 16,-1 1-16,1 3 0,-3-1 15,-1 1-15,-1 2 0,2 3 16,-4 0-16,-2 1 0,-2 2 16,-4 0-16,-1 0 0,-1 1 15,-3 1-15,-3 3 0,0 1 0,-2 1 16,-3 0-16,-2 2 15,-3-2-15,-1-1 0,-6 4 0,-1-1 16,3-2-16,2 0 0,-2-3 16,-1-3-16,0-4 0,1-3 15,0-1-15,1-2 0,3-3 16,3-3-16,3 0 0,1 0 16,2 0-16</inkml:trace>
  <inkml:trace contextRef="#ctx0" brushRef="#br1" timeOffset="496954.6814">13216 15059 0,'0'0'16,"0"0"-16,0 0 0,0 0 0,0 0 15,0 0-15,0 0 0,0 0 16,0 0-16,0 0 0,21-6 15,-21 6-15,0 0 0,30-3 16,-30 3-16,34-7 0,-34 7 0,40-9 16,-17 5-16,3-1 15,3-2-15,10-3 0,1-1 16,-1 2-16,-3 1 0,12-2 0,-1 2 16,1-2-16,-1 1 15,3-1-15,2 0 0,2 2 0,-8 1 16,-1 2-16,0 0 0,4-2 15,-4 2-15,2 0 0,2 2 16,-7 0-16,-6 0 0,-2-1 16,-1-1-16,2 1 0,0 3 0,-4 0 15,-4-1-15,-1 2 0,-3-1 16,0 0-16,-1 2 0,-3-1 16,1 1-16,-3 1 0,-1-1 15,-2 0-15,-1 2 0,3-1 16,1 0-16,-2 0 0,-2 0 15,-2-1-15,-2 0 0,-2 0 16</inkml:trace>
  <inkml:trace contextRef="#ctx0" brushRef="#br1" timeOffset="501482.1476">14891 14232 0,'0'0'16,"0"0"-16,0 0 0,0 0 0,0 0 16,0 0-16,0 0 0,-20 8 15,20-8-15,0 0 0,0 0 16,0 0-16,0 0 0,0 0 15,0 0-15,0 0 0,0 0 0,21 11 16,-21-11-16,0 0 16,34-2-16,-34 2 0,29-2 15,-29 2-15,30-4 0,-30 4 16,30-6-16,-15 5 0,-1 1 0,0 0 16,0-2-16,-1 1 0,0 0 15,0 1-15,0-1 0,-2 0 16,-3 0-16,1-1 0,-1 2 15,0-1-15,-2 0 0,0 1 16,-2 0-16,1 0 0,-2 1 0,-3-1 16,1-3-16,-1 3 0,0-3 15,0 3-15</inkml:trace>
  <inkml:trace contextRef="#ctx0" brushRef="#br1" timeOffset="501702.1616">14927 14525 0,'0'0'0,"0"0"16,0 0-16,0 0 0,0 0 0,0 0 16,23-5-16,-23 5 0,0 0 15,28 2-15,-28-2 0,22-3 16,-22 3-16,24-5 0,-8 3 15,0 1-15,1-1 0,-1 2 16,1-1-16,-2 1 0,1 1 0,-1-1 16,1 2-16,-1-1 15,0 0-15,1 1 0,0 2 0,0-1 16,-1-2-16,2 1 0,-3-1 16,-2 0-16</inkml:trace>
  <inkml:trace contextRef="#ctx0" brushRef="#br1" timeOffset="504337.3691">16020 13998 0,'0'0'0,"0"0"0,0 0 0,0 0 16,0 0-16,-17-18 0,17 18 15,0 0-15,-24-12 0,24 12 16,-20-7-16,10 3 0,1 0 16,0 0-16,0 1 0,-1-2 0,0 2 15,-1-1-15,0 0 0,-1 0 16,0 1-16,-3 1 0,1 0 16,0 2-16,0 0 0,1 0 15,0 1-15,1 1 0,0 1 16,-2 0-16,0 1 15,1-1-15,1 1 0,1 1 0,2 1 16,1 1-16,0-1 0,2 1 16,0 1-16,3 1 0,1-2 0,2 1 15,2 2 1,1 0-16,3 0 0,-1-2 0,2-1 16,1 1-16,0 1 0,4 0 15,1 1-15,1-2 0,0-1 16,4 2-16,0-1 0,-3 2 15,-1 1-15,-1-2 0,-1 1 16,-1 0-16,-1-2 0,0 0 16,-1-1-16,-1-1 0,-1 0 0,-2 1 15,1 0-15,-3-2 0,-1-1 16,1 2-16,-2 1 0,-2-1 16,-3 0-16,0 1 0,-2 0 15,0 1-15,-1 1 0,-3-1 16,-2 1-16,0 0 0,-1-1 0,-1-1 15,1 1-15,-3 1 16,-1-1-16,2-1 0,-1-1 16,3-1-16,0 0 0,0-4 15,0-1-15,4-3 0,1-2 0,3-3 16,3-4-16,0-2 0,0 3 16,0 2-16</inkml:trace>
  <inkml:trace contextRef="#ctx0" brushRef="#br1" timeOffset="505121.1783">16033 13960 0,'0'0'0,"0"0"16,0 0-16,0 0 0,0 0 0,0 0 16,19 17-16,-19-17 0,0 0 15,13 30-15,-10-15 16,1 2-16,-2 0 0,0 2 0,-1 2 15,0 0-15,-1 2 0,-2 7 16,-2-1-16,-1-1 0,1-1 0,-1-2 16,1-2-16,0-1 15,-1-3-15,2-3 0,0-2 16,-1-2-16,1-1 0,1-5 0,0-4 16,2-2-16,-3-6 0,3-3 15,3-4-15,0-4 0,1-1 16,2-4-16,1-1 0,0-2 15,1-1-15,4-4 0,1 2 16,2 1-16,0 3 0,-2-2 16,0 0-16,0 3 0,-2 2 0,-3 3 15,1 4 1,0 2-16,0 3 0,-1 4 0,0 3 0,1 2 16,0 3-16,-1 2 15,1 1-15,-3 5 0,0 2 16,-2-1-16,0 1 0,1 0 15,-1 3 1,0-2-16,-1-2 0,0 0 0,-1 0 0,0-2 16,-1 0-16,0-2 0,0 0 15,0-3-15,0-1 0,-1-4 16,0 0-16,0 0 0,0 0 0,1-5 16,1-2-16,1 0 0,-1-1 0,0-2 15,1-1-15,1-1 16,-1 1-16,1-6 0,1-1 15,-1 2-15,1 1 0,-2 2 16,0 1-16,0 0 0,2 2 0,0 0 16,2 2-16,0 2 15,-2 1-15,2 1 0,0 2 16,-1 2-16,-1 0 0,3 2 0,1 3 16,0 0-16,0-1 0,-2 4 15,1 2-15,-1 0 0,-1-1 16,1 5-16,-2 0 0,1 1 15,-2-1-15,0 1 0,-2-1 16,-1 0-16,0-1 0,-1-2 16,-1-2-16,-1-1 0,-2-3 0,0-1 15,-1 0-15,0-4 0,1-1 16,0 0-16,1 0 16,1 0-16</inkml:trace>
  <inkml:trace contextRef="#ctx0" brushRef="#br1" timeOffset="505312.3105">16265 13640 0,'0'0'0,"0"0"0,0 0 15,0 0-15,0 0 0,0 0 16,27 13-16,-27-13 0,0 0 0,25 10 15,-25-10-15,0 0 0</inkml:trace>
  <inkml:trace contextRef="#ctx0" brushRef="#br1" timeOffset="505907.2471">16721 13614 0,'0'0'16,"0"0"-16,0 0 0,0 0 15,0 0-15,0 0 0,23 4 16,-23-4-16,0 0 0,29 7 16,-29-7-16,20 11 0,-10-6 0,-2 0 15,1 1-15,0-1 0,-1-1 16,-1 0-16,0-2 0,-1 0 15,-2 1-15,-1 0 0,1-2 16,-4-1-16,0 0 0,0 0 16,-3-1-16,1-1 0,0-2 15,-1 0-15,-2 0 0,0-1 16,-1 0-16,-1 0 0,-2 3 16,0 0-16,-1 0 0,0 1 15,0-1-15,0 1 0,0-1 0,0 0 16,2 0-16,-1 1 0,1 1 15,0 1-15,1 2 0,-1 1 16,1 1-16,0 4 0,-2 2 16,0 2-16,0 2 0,1 2 15,1-1-15,0 1 0,0 1 0,1 6 16,0 1-16,3-2 0,1-1 16,1 1-16,1 0 15,1-1-15,1-1 0,1 0 16,3 0-16,-1-3 0,2-2 0,1-1 15,0-1 1,1-3-16,1-1 0,1-1 0,1 0 16,0-1-16,2-3 0,-1 0 15,1-1-15,1-2 0,-1 0 0,0-2 16,2 0-16,-2-2 0,-1 0 16,0-2-16,2 1 0,-2-6 15,0 0-15,2-5 0,1-2 16,0-2-16,-2-1 0,-2 1 15,-2 4-15,-1 2 0</inkml:trace>
  <inkml:trace contextRef="#ctx0" brushRef="#br1" timeOffset="508174.8667">13806 13216 0,'0'0'0,"-10"0"0,-3 2 0,-3 1 16,-1-1-16,-10 5 0,-2 2 16,-10 4-16,-2 3 0,0 6 15,1 4-15,-8 8 0,2 1 16,1 6-16,1 5 0,-4 9 0,5 1 16,1 5-16,0 4 0,1 6 15,3-5-15,-10 32 0,6-5 16,10-14-16,7-8 0,3 4 15,3 3-15,4-11 0,4-8 16,6 1-16,2 4 0,0-9 16,0-3-16,6 5 0,5 3 15,5-8-15,4-5 0,0 5 16,2 2-16,-2-7 0,-2-4 0,11 2 16,9 2-16,-4-2 0,-2-2 15,9 1-15,4 2 16,-4-6-16,-1-4 0,7 7 0,6 4 15,-7-5-15,-3-2 16,10 2-16,6 1 0,-5-10 0,-4-5 16,4 0-16,2-1 0,-1-3 0,-2-3 15,2 2-15,1-1 16,1-8-16,0-6 0,3-6 0,2-3 16,-10-4-16,-4-4 0,4-2 15,5-3-15,2-11 16,3-8-16,-5 0 0,-3-1 15,-8 2-15,-5 2 0,0-12 0,-1-6 16,-2-5-16,1-1 0,-4-10 16,-2-6-16,-2 4 0,-3 0 15,-4-9-15,-2-5 0,-1 0 16,-2 2-16,-5-2 0,-3 0 16,-5 1-16,0 2 0,-6-2 0,0 0 15,-4 0-15,0 2 0,-8-6 16,-3-6-16,-2 9 0,0 7 15,-2-1-15,0 0 0,-5 2 16,-1 2-16,-3 1 0,-2 2 16,1 10-16,0 8 0,-8-1 15,-4-1-15,-1 5 0,-1 2 16,-2 4-16,1 1 0,-1 5 0,2 4 16,-3 1-16,-1 2 0,-2 5 15,-2 3-15,-5 8 0,-2 6 16,7 5-16,4 4 0,-7 6 15,-6 4-15,5 2 0,1 2 16,-4 6-16,-4 4 0,6 4 16,6 2-16,-10 13 15,-5 10-15,5 2 0,5 5 0,17-21 16,13-13-16,10-10 0</inkml:trace>
  <inkml:trace contextRef="#ctx0" brushRef="#br1" timeOffset="509962.4191">5746 14109 0,'0'0'0,"-19"0"16,-1 0-16,-4-1 0,-3 0 0,-13-1 15,-4 1-15,3 1 16,2 1-16,-10 7 0,-5 2 0,4 4 16,5 1-16,-12 9 15,0 4-15,7 2 0,2 4 0,-6 10 16,2 5-16,7-1 0,3-2 15,-2 12-15,0 7 0,-10 22 16,13-11-16,5 1 0,1-1 16,6-7-16,6-5 0,1 0 15,3 0-15,0 0 0,3 0 0,-2 8 16,2 5-16,3-4 16,7-2-16,0 2 0,2 2 15,4-1-15,0 0 0,4-1 0,3 0 16,4-10-16,0-7 0,3-1 15,2 0-15,-3-4 0,-1 0 0,5-4 16,3-2-16,-2-3 0,0-1 16,7-2-16,4-1 15,-4-6-15,-3-4 0,9-1 16,4 0-16,-1 0 0,-1 1 0,-1 4 16,3 2-16,2-9 0,4-6 15,4 3-15,5 3 0,-3-5 16,-5-4-16,9 0 0,5-1 15,-4-3-15,-3-2 0,5-6 16,0-2-16,0-1 0,-1 1 0,2-2 16,2-1-16,-1 0 15,2 1-15,3-2 0,3-2 16,-10-1-16,-6 0 0,8-7 16,4-3-16,-3-3 0,-3 0 0,0-4 15,2-1-15,-9 3 0,-3 2 16,11-8-16,3-6 0,-10 1 15,-7-1-15,4-7 0,3-4 16,-4 3-16,-5 3 0,1-11 16,2-9-16,-5 8 0,-5 4 0,-2-3 15,2-1-15,-3-3 0,-7-1 16,1-4-16,2-1 16,-8 5-16,-1 6 0,2-9 0,3-6 15,-4 2-15,-2 2 0,-3-5 16,-4-3-16,-1 3 0,-3 2 15,-1-5-15,1-4 0,-6 5 16,-2 2-16,-1-1 0,-2-2 16,3 7-16,-3 6 0,-6-9 15,-4-5-15,-3 10 0,-2 8 0,0-4 16,0-2-16,-1 7 16,1 4-16,-9-1 0,-6-2 15,3 7-15,3 5 0,-7-3 0,-5 0 16,5 7-16,2 4 0,-4-1 15,-6-1-15,3 4 0,1 2 0,-9 2 16,-7 3-16,11 5 16,6 3-16,-6-2 0,-5 0 15,1 2-15,1 1 0,-3 3 16,-1 0-16,0 3 0,3 3 16,-9 7-16,-1 4 0,10 1 0,7 0 15,-9 5-15,-7 4 16,6-1-16,5 1 0,-8-2 0,-3 1 15,2 3-15,4 4 0,-3 9 16,1 4-16,6-3 0,8-3 0,-14 11 16,-7 6-1,6-4-15,3-2 0,5 3 0,4 1 16,6 0-16,-1-1 0,4 7 16,1 4-16,3 2 15,2 0-15,7 3 0,7 3 0,5-22 16,3-14-16,3-9 0</inkml:trace>
  <inkml:trace contextRef="#ctx0" brushRef="#br1" timeOffset="534635.5912">9494 5955 0,'0'0'0,"0"0"15,0 0-15,0 0 0,0 0 0,0 0 16,0 0-16,0 0 0,0 0 0,0 0 16,0 0-16,-16 17 15,16-17-15,0 0 0,0 0 16,-23 22-16,23-22 0,-16 13 16,7-7-16,1 1 0,-2 0 0,0 0 15,-1 1-15,0 0 0,0-1 16,-1 3-16,-1-2 0,1 1 15,0-1-15,-1 0 0,0 1 16,-1 0-16,1-2 0,1 2 16,0-1-16,0 0 0,1 0 15,0 0-15,0 1 0,0-2 16,1 0-16,0 0 0,1 1 16,1-2-16,1 0 0,0 1 15,2-2-15,0 1 0,1-1 0,0 0 16,2-2-16,0 1 0,0-2 15,1 1-15,1 0 0,0-1 16,0-2-16,3 3 0,1-3 16,2 0-16,-1 2 0,2-1 15,1-1-15,1 1 0,1 1 16,1-1-16,0-1 0,1-1 16,0 0-16,0 0 0,1 0 15,0 0-15,2 2 0,0 0 16,2 1-16,-1-1 0,1 1 0,-1-1 15,2 0-15,-2 1 0,1-1 16,4 1-16,0 0 0,-1 1 16,0 2-16,-1-3 0,1 1 15,-1-1-15,-1 1 0,-2-2 16,0 0-16,-2 0 0,0 0 0,0 1 16,-1-2-16,-1 1 0,0-1 15,-1 1-15,0-1 0,-3 0 16,-2 0-16,0 0 0,-1-1 15,0 0-15,-1-1 0,1 0 16,-1 1-16,0-2 0,0 0 16,-1 0-16,0 0 0,1-1 15,-2 0-15,0 0 0,-1-1 16,0-1-16,0 1 0,-1-2 16,0 0-16,-1 0 0,0-1 0,-1-1 15,0-2-15,-1 1 0,-1 0 16,0 0-16,-1-2 0,0 1 15,-1-1-15,1 0 0,-2-1 16,1 0-16,-1 1 0,0-1 16,1-1-16,-2 1 0,0-1 0,1 0 15,-1 1-15,-2-4 16,0 2-16,1 1 0,0-1 16,2 3-16,0 1 0,2-1 0,0 0 15,2 4-15,1 1 0,-1 1 16,1 0-16,1 2 0,0 0 15,0 1-15,0 1 0,0 0 16,1 2-16,-1-3 0,1 3 16,-4-1-16,4 1 0,-1-2 15,1 2-15,0 0 0,0 0 0,0 0 16,0 0-16,0 0 16,0 0-16,0 0 0,0 2 0,0-2 15,-2 5-15,2-3 16,0-2-16,0 3 0,0-3 0,0 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2T02:57:12.0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8630 8264 0,'0'0'0,"0"0"0,0 0 16,0 0-16,-4-20 0,4 20 0,0 0 15,-9-24-15,4 15 0,1-1 16,-2-1-16,0 1 0,-2-1 16,-3 0-16,-3-1 0,-2 2 15,2 0-15,-5 1 0,-1 0 16,-7-2-16,-2 3 0,1 1 16,-1-1-16,-1 1 0,0 0 0,-9 0 15,-1 1-15,1 3 16,1 1-16,-1 0 0,1 2 15,2 3-15,3-1 0,-9 2 0,-1 1 16,7-2-16,4 2 0,-2 0 16,-3 2-16,3 3 0,3 2 15,-1 3-15,3 0 0,0 2 16,3 0-16,-3 2 0,-1 0 16,4 2-16,3 2 0,-2 1 15,0 3-15,1-3 0,2-1 0,1 4 16,0 2-16,4 0 0,1-1 15,-1 7-15,3 1 16,2 0-16,2-3 0,-4 0 0,0 1 16,4-1-16,4-2 0,-1 3 15,1 2-15,2-2 0,1-4 16,1 2-16,0 2 0,6-2 16,1-2-16,3 5 0,1 1 15,1-2-15,1-3 0,0 3 16,0 0-16,1-2 0,0-3 0,1 3 15,2 3-15,4-4 0,1-2 16,2 2-16,0 0 16,3-3-16,-3-3 0,6 0 0,3 1 15,-1-4-15,-2-2 0,6-3 16,5 1-16,-3-1 0,-4-1 0,5-1 16,4 0-16,-4-3 15,-2-1-15,5 0 0,6 0 16,-7-5-16,-3-4 0,4-3 0,6-2 15,-7 1-15,-3-1 0,9-6 16,3-2-16,-10 0 0,-5 0 16,11-3-16,3-2 0,-11 2 15,-6-2-15,7-7 0,-1-1 16,-3-1-16,-2 0 0,-2-3 16,-3-1-16,-3-3 0,-2-1 0,5 0 15,0-4-15,-4 3 16,-3 0-16,-2-1 0,-2 0 15,-3-1-15,-2-1 0,-1-3 0,-1-3 16,-2 5-16,0 4 0,-2-5 16,-1 0-16,0 0 0,-2 2 0,-4-4 15,-1 1-15,0 2 16,-1 3-16,-1-4 0,-3 0 16,-2 3-16,-1 1 0,-5 0 15,-4 0-15,2 1 0,2 0 0,-2 3 16,-3 0-16,-2 3 0,-3 3 15,-4-4-15,-1-3 0,2 6 16,-1 3-16,-8 1 0,-5 0 16,-3 5-16,-2 5 0,-5-2 15,-5 0-15,-1 4 0,1 3 16,-37 9-16,2 8 0,12-4 0,10-2 16,22-2-16,16-1 15,10 1-15</inkml:trace>
  <inkml:trace contextRef="#ctx0" brushRef="#br1" timeOffset="6631.4568">4615 1604 0,'0'0'0,"0"0"0,0 0 16,0 0-16,15-18 0,-8 8 15,1-1-15,-1-2 0,0-1 0,-2 0 16,2-3 0,1-3-16,1 1 0,-3-1 0,3-2 15,-2 0-15,-3 1 0,-1 0 16,0-2-16,-1 3 0,1 0 0,-2 5 15,-1 0-15,0 2 16,-1 1-16,-2-1 0,-2 1 16,0 3-16,-1 1 0,-2 4 0,-2 0 15,-4 3-15,2-1 0,-1 5 16,-5 2-16,3 1 0,1 1 16,-2 5-16,-3 4 0,0 0 15,0-2-15,-3 11 0,-4 3 16,8 0-16,0-1 0,2 1 15,0 1-15,3-3 0,-1-2 0,3 8 16,1 0-16,3-4 0,1-3 16,4-1-16,1-2 0,2-2 15,3-3-15,3-1 0,4-1 16,-2-7-16,0-2 0,2-1 16,3-2-16,0-2 0,-2-3 0,4-4 15,3-1-15,0-3 0,-1 2 16,4-4-16,4-3 15,-6 0-15,-2 1 0,2-5 0,1-2 16,-2-1-16,-3 0 0,5 0 16,-1 1-16,-7 0 0,-1-3 15,1-1-15,-1 3 0,-2 3 16,-1 3-16,-2-2 0,0-1 16,-5 4-16,-2 2 0,0 1 15,0-1-15,-2 2 0,1 1 0,1 2 16,0 1-16,0 3 15,0 0-15,-3 4 0,-1 0 16,0 2-16,-1 1 0,2 1 0,0 4 16,-3 1-16,2 0 0,-2 3 15,0 3-15,0-1 0,2 1 16,-3 2-16,2 0 0,-1-1 16,2 1-16,-2 3 0,1 2 15,0-1-15,0-4 0,2 2 16,1 0-16,-1-2 0,2-1 0,0 5 15,0-2-15,1-4 0,0-3 16,1 1-16,0-1 0,1-2 16,0-1-16,3 0 0,0 2 15,1-4-15,-1-4 0,6 1 16,5-2-16,1 0 0,2-1 16,2-2-16,2 0 0,-2 0 15,-5 1-15,-2-1 0</inkml:trace>
  <inkml:trace contextRef="#ctx0" brushRef="#br1" timeOffset="8048.0946">5383 1275 0,'0'0'0,"0"0"0,0 0 16,0 0-16,0 0 0,0 0 0,-9-23 16,9 23-16,-3-13 0,2 7 15,-2 0-15,1 1 0,0 2 0,-3 1 16,-1-2-16,0 2 16,-2 1-16,-2 0 0,-2 2 15,0 0-15,0 2 0,-1 3 16,-1 2-16,2 1 0,-1 0 0,-1 2 15,-2 2-15,-3 3 0,2-1 16,1 1-16,-1 2 16,3 1-16,3 1 0,3 0 0,-2 0 15,2 0-15,0-3 0,3 3 16,4 0-16,-2-5 0,3-2 0,4 1 16,1-1-16,3-1 15,3-3-15,0-1 0,4-1 16,1-2-16,-1-1 0,4-3 0,3-4 15,0-1-15,0-1 0,7-6 16,0-4-16,-3 3 0,2 0 16,0 0-16,1-1 0,-5-3 15,-2-2-15,4-2 0,-3 1 16,-5 3-16,0-1 0,0 0 16,-3 4-16,-5 2 0,-1 1 0,0 0 15,-5-1-15,-1 3 0,-1 1 16,-2-1-16,-2 2 15,-1 0-15,-1 2 0,-2 2 0,-1 2 16,1 3-16,-1 4 0,-1-1 16,-1 0-16,1 1 0,0 1 0,1 0 15,0 4 1,0 0-16,0 3 0,2-4 0,-1-3 16,2 2-16,2 1 0,0 0 15,1-2-15,0-1 0,1-1 0,0-2 16,1 0-16,1-3 0,1 0 15,2-2-15,1-1 16,2-1-16,0-3 0,4-1 0,3-1 16,-1-1-16,1 1 0,4-4 15,1-1-15,1 1 0,-3 3 0,3-1 16,2 0-16,-2-1 16,0 1-16,-2 0 0,-2-1 15,0 3-15,0 2 0,5 1 16,0 3-16,-8 1 0,0 0 15,0 2-15,-3 2 0,-1 1 0,0 1 16,-6 2-16,-1 2 16,0 0-16,-1-3 0,-4 5 0,-3 1 15,0 0-15,-4-1 0,-1 0 16,-2 0-16,0 0 0,1 2 16,-4-3-16,0-1 0,0 0 15,-1-2-15,1 0 0,0-1 16,3-1-16,2 0 0,2-1 0,-2 0 15,5-3-15,-1-1 0,2 1 16,1-1-16,-1-1 16</inkml:trace>
  <inkml:trace contextRef="#ctx0" brushRef="#br1" timeOffset="8281.6436">6133 1355 0,'0'0'0,"0"0"0,0 0 16,26-6-16,-26 6 0,30-4 16,-8 2-16,2 0 0,2-2 0,9 2 15,4-1-15,-4 1 16,-2 0-16,9 0 0,0 0 16,-5-1-16,-1 1 0,3 3 15,0 3-15,-12-2 0,-1 2 0,-4 1 16,-3 2-16,-8-4 0,-1 1 15,-3-1-15</inkml:trace>
  <inkml:trace contextRef="#ctx0" brushRef="#br1" timeOffset="8698.5415">6166 1603 0,'0'0'0,"0"0"0,0 0 15,0 0-15,0 0 0,0 0 16,37 2-16,-37-2 0,34-4 0,-12 1 16,5 1-16,-1 0 0,-1 1 15,7 0-15,2 2 0,-5 1 16,-3-1-16,-4 4 0,-3-1 16,-7 0-16,-3 0 0,-6 3 15,-6 3-15,-5-2 0,0-1 0,-10 3 16,-8 1-16,2 0 0,0 2 15,-9 4-15,-4 0 16,4-1-16,2-3 0,-1 2 0,4 1 16,6-4-16,4-2 0,6 1 15,2 2-15,5-5 0,1 0 16,8-2-16,2-3 0,6 0 16,4-2-16,5-1 0,4-3 15,2 1-15,1-1 0,1 1 16,3-2-16,-4 3 0,0 0 0,-3-1 15,-1-2-15,-2-1 0,-3 0 16,-1 0-16,-2 0 0,-3 2 16,-1-1-16,-4 2 0</inkml:trace>
  <inkml:trace contextRef="#ctx0" brushRef="#br1" timeOffset="9115.183">6561 699 0,'0'0'0,"0"0"0,0 0 0,0 0 16,0 0-16,0 0 0,0 0 15,-9 31-15,9-31 0,-12 23 16,12-23-16,-16 36 0,9-17 0,-3 3 16,-1 2-16,0-2 0,0 0 15,-5 7-15,1 3 16,1-3-16,3-2 0,-1 4 0,-1-1 15,2-4-15,0-3 0,2-2 16,3-1-16,-2-3 0,2-2 16,2-4-16,1-1 15,-1-2-15,3-2 0,1-6 0,0 0 16,-2-6-16,2 0 0,0 1 16,0 1-16,0 1 0</inkml:trace>
  <inkml:trace contextRef="#ctx0" brushRef="#br1" timeOffset="9647.712">6501 723 0,'0'0'0,"0"0"16,0 0-16,0 0 0,0 0 0,0 0 16,0 0-16,32-8 0,-32 8 15,23 4-15,-23-4 16,26 9-16,-15-3 0,0 3 0,0 3 15,-4-1-15,1 0 0,-3 1 16,-3 1-16,-1 1 0,-1 0 0,-7 4 16,-5 0-16,-1-2 15,0-3-15,-5 1 0,-1-1 16,2-2-16,1 0 0,-6-1 16,1-1-16,4-1 0,2-2 0,2-3 15,1-3-15,4 0 16,3 0-16,-2 0 0,4 0 15,-1 0-15,2-2 0,4 1 16,5-2-16,0 0 0,0-1 0,5 2 16,3-1-16,-1 0 0,0-1 15,3 3-15,3 1 0,-2 1 16,-2 2-16,1 0 0,-1 3 16,-2 1-16,0 1 0,-3 1 15,-2 2-15,-3-1 0,-1 1 0,-3 1 16,-2 0-16,0 1 0,-4 0 15,-2 1-15,-3 2 16,-4-3-16,1-2 0,-7 4 0,-3-1 16,1 0-16,1-3 0,-3-1 15,-4 1-15,5-1 0,3-1 0,2-2 16,-1-2-16,4-3 16,2 1-16,2-1 0,2 0 15,2 1-15,1-3 0,2 1 16,3-1-16,-2 4 0,2-4 0,0 2 15</inkml:trace>
  <inkml:trace contextRef="#ctx0" brushRef="#br1" timeOffset="10089.3978">4147 5759 0,'0'0'0,"0"0"16,0 0-16,0 0 0,0 0 0,0 0 15,0 0-15,0 0 0,0 0 16,0 0-16</inkml:trace>
  <inkml:trace contextRef="#ctx0" brushRef="#br1" timeOffset="10867.3018">7139 1166 0,'0'0'0,"0"0"0,0 0 15,0 0-15,0 0 0,31-5 0,-31 5 16,39-7-16,-20 4 0,6 0 16,4 0-16,-3 1 0,1 2 15,8-1-15,0 0 0,-3 2 16,-4 2-16,0 3 0,-6 2 16,-4-2-16,-3-1 0,-2-1 15</inkml:trace>
  <inkml:trace contextRef="#ctx0" brushRef="#br1" timeOffset="11031.1061">7187 1411 0,'0'0'0,"0"0"0,0 0 0,32 1 16,-32-1-16,35 1 0,-6-2 15,1 0-15,-1 0 0,12 0 16,2-2-16,5 1 0,-3-1 0,-11 1 15,-5 1-15,-6-1 16</inkml:trace>
  <inkml:trace contextRef="#ctx0" brushRef="#br1" timeOffset="11715.1994">8154 803 0,'0'0'0,"0"0"0,0 0 15,0 0-15,0 0 0,3 25 16,-3-25-16,1 26 0,-1-26 0,-3 33 15,2-11-15,-4 0 0,2 1 16,-2 7-16,-2 3 0,1-2 16,1-2-16,-4 9 0,-2 1 15,0-5-15,1-3 0,-1-1 16,-1 0-16,0-4 0,2-5 0,-1 2 16,1-1-16,6-9 0,0-2 15,1-4-15,-1-4 16,0 0-16,1-1 0,1-4 15,-1-4-15,3-1 0,2 0 0,1-5 16,2-1-16,3 1 0,0-2 0,3-2 16,2-2-16,-1 2 15,0 0-15,6-4 0,3 2 16,-1-1-16,-1 4 0,0-2 16,2 1-16,-3 3 0,-3 2 0,1 1 15,0 2-15,-1 1 0,-2 2 16,1 3-16,1 5 15,-2-1-15,0 0 0,-1 4 0,-1 3 16,-3 1-16,-3 0 0,-3 3 16,-4 3-16,0-4 0,-1 0 0,-6 4 15,-2 1-15,-1-2 0,0 0 16,-5 1-16,-3 2 16,1-3-16,-1-1 0,-2-3 15,-1 0-15,2-1 0,1-1 0,-1 0 16,0-2-16,2-4 0,1-3 0,2-2 15,1 1 1,1 0-16,3 2 0,7-5 0,5-2 16,3 2-16,3 0 0,-3 1 15,0 1-15,-1 0 0</inkml:trace>
  <inkml:trace contextRef="#ctx0" brushRef="#br1" timeOffset="12148.7898">9011 944 0,'0'0'0,"0"0"0,0 0 16,0 0-16,0 0 0,0 0 15,-14-21-15,14 21 0,0 0 0,-34-8 16,13 7-16,-1 1 15,-1-1-15,-1 2 0,-3 1 16,-4 2-16,4-2 0,2 4 0,3 4 16,4-2-16,3-1 0,4 1 15,2 2-15,5-1 0,4 1 16,6 1-16,3 0 0,1 1 16,1 1-16,6 1 0,4 3 15,-1-4-15,0 1 0,2 0 16,-1 0-16,-3 0 0,-1 0 0,-3-1 15,-2 0-15,-3 0 16,-3 0-16,-5 1 0,-3-1 16,-5-1-16,-3-1 0,-10-1 0,-7 0 15,-1 0-15,0-1 0,-2 0 16,-6-4-16,5-1 0,3 0 0,-4-2 16,3-3-16,6 1 15,5 0-15,7-5 0,8-2 16,-1 3-16,1 0 0,1 0 0</inkml:trace>
  <inkml:trace contextRef="#ctx0" brushRef="#br1" timeOffset="12915.1066">9161 1042 0,'0'0'0,"0"0"16,0 0-16,0 0 0,0 22 0,0-22 15,-6 21-15,6-21 0,-10 24 16,3-10-16,0-1 0,0 2 16,-2-2-16,0 3 0,-1-1 15,0 1-15,1-1 0,-4 0 16,2 0-16,1-2 0,3-2 16,0-2-16,2-1 0,0-3 0,2-2 15,3-3-15,0 2 16,2-3-16,0-2 0,3-2 15,1-3-15,1-1 0,0 1 0,1-3 16,2-1-16,4 0 0,-3 0 16,2 0-16,1 0 15,-1 0-15,1 2 0,-1-3 0,0-1 16,-2 1-16,-1 1 0,-1 3 16,-2 0-16,0 3 0,0 0 0,-3 4 15,2 1-15,-2 2 0,0 0 16,0 4-16,-1 0 15,0 2-15,0-1 0,-1 1 0,-1 1 16,0 1-16,0 0 0,0 1 16,0 0-16,-1 1 0,0 0 15,0 5-15,1 0 0,-1-3 16,0-1-16,0-1 0,2-3 16,-2-1-16,0-2 0,1-3 15,-1-2-15,0 0 0,0 0 0,2 0 16,-1-5-16,1 2 0,0-1 15,3-2-15,0-2 16,1 0-16,-1-1 0,3 0 0,1-1 16,-1 0-16,-1 2 0,2-2 15,0 0-15,0 1 0,0-4 16,2-1-16,0 0 0,-3 3 16,0 1-16,-1 2 0,-2 1 15,1 3-15,-1 1 0,-1 3 16,-1 0-16,0 2 0,1 1 0,-1 2 15,0-1-15,0 3 0,1 1 16,-2 1-16,0 1 0,0-1 16,-1 1-16,1 0 0,-1 1 15,0-1-15,-1-1 0,0 0 16,0 0-16,0 0 0,0-2 0,0 0 16,0-2-16,0 0 0,0-2 15,0 0-15,0-3 16,0 0-16,0 0 0,1-5 0,-2-1 15,1 1-15,0 0 0,0 1 16</inkml:trace>
  <inkml:trace contextRef="#ctx0" brushRef="#br1" timeOffset="13077.9146">9503 849 0,'0'0'0,"0"0"0,0 0 16,0 0-16,0 0 0,0 0 16,0 0-16,12 27 0,-12-27 0,0 0 15,10 19-15,-10-19 16</inkml:trace>
  <inkml:trace contextRef="#ctx0" brushRef="#br1" timeOffset="13484.6887">10078 768 0,'0'0'0,"0"0"0,0 0 0,0 0 15,0 0-15,-20 20 0,20-20 16,-20 18-16,20-18 0,-25 23 16,9-5-16,2 0 0,1 2 0,-6 7 15,0 0-15,0 1 16,1-1-16,-7 7 0,-1 1 16,3-5-16,3-4 0,0 1 15,1 4-15,2-5 0,0-1 0,-3 0 16,0-1-16,5-4 15,3-3-15,1-3 0,1 1 16,3-4-16,3-2 0,2-5 0,-1-1 16,1-3-16,0-3 0,2-2 15,0-4-15,0 0 0,0-1 0,3-4 16,5-2-16,-1 2 0,-2 3 16,0 1-16</inkml:trace>
  <inkml:trace contextRef="#ctx0" brushRef="#br1" timeOffset="13814.1911">9983 752 0,'0'0'0,"0"0"0,0 0 16,0 0-16,0 0 0,0 0 15,20 24-15,-20-24 0,11 19 0,-11-19 16,11 28-16,-7-10 0,0 0 15,1 4-15,-1 0 16,1-1-16,-2 0 0,0 10 0,-1 2 16,0-2-16,-2-3 0,0 6 15,-2-3-15,1-3 0,0-2 16,0-2-16,0-1 0,1-2 16,0-3-16,0-1 0,-1 0 15,1-3-15,0-2 0,0-3 16,0-2-16,0-3 0,0-4 0,0 0 15,-2 0-15,-2-2 0,0-4 16,-4-1-16,-3-1 0,3-1 16,0 3-16,1 0 0</inkml:trace>
  <inkml:trace contextRef="#ctx0" brushRef="#br1" timeOffset="13964.9827">9806 1136 0,'0'0'0,"0"0"0,0 0 16,0 0-16,0 0 0,20-16 0,-20 16 15,27-13-15,-27 13 0,36-8 16,-13 6-16,0 0 0,2 1 16,8 2-16,1 1 0,-4-1 15,-4-1-15,-4 1 0,-3-1 16,-3 2-16</inkml:trace>
  <inkml:trace contextRef="#ctx0" brushRef="#br1" timeOffset="15335.7828">4422 2560 0,'0'0'0,"0"0"16,0 0-16,0 0 0,0 0 15,12-21-15,-12 21 0,10-13 16,-7 7-16,-2-1 0,2 1 15,-1 0-15,-1-1 0,-2 1 0,-4 2 16,-1 0-16,-3 1 0,-4 3 16,-4 1-16,-4 2 0,-1 0 15,-2 2-15,-3 1 0,-2 3 16,0-1-16,1 0 0,5 0 16,1 1-16,1-2 0,5 2 15,3 1-15,0-1 0,4 0 0,2 0 16,5 1-16,2-2 15,4-2-15,7 3 0,8 0 16,-2 0-16,3-2 0,3 1 0,3-1 16,-2 0-16,-1 0 0,3 3 15,-3 1-15,-2-1 0,-6-1 16,1 0-16,-3 1 0,-4-2 16,-3 1-16,-2-1 0,-4 2 15,-4-1-15,-3 0 0,-4 2 16,-6 0-16,-2 0 0,-2-1 0,-2-1 15,-4-1-15,-5 1 0,1 1 16,2-5-16,3-1 0,4-3 16,3-1-16,4-4 0,4-2 15,3 1-15,1 1 0,2 1 16</inkml:trace>
  <inkml:trace contextRef="#ctx0" brushRef="#br1" timeOffset="16052.0344">4664 2582 0,'0'0'0,"0"0"0,0 0 0,0 0 15,0 0-15,3 27 0,-3-27 16,-5 22-16,5-22 0,-10 27 16,0-12-16,2-1 0,-2 2 15,1 0-15,0 1 0,0-3 16,1-1-16,-5 2 0,1 0 0,2-2 15,2-1-15,2-2 0,1-4 16,2-1-16,0-3 0,1-1 16,2-1-16,-1-2 0,3-1 15,2-3-15,-1 0 0,4-2 16,2 1-16,2-2 0,1 0 16,1-1-16,2-1 0,0-1 15,2 0-15,-2-1 0,-4-1 0,1 2 16,0 0-16,0 2 15,-1 2-15,-1 1 0,-1 2 16,0 1-16,0 2 0,-3 4 0,1 0 16,-3 2-16,0 1 0,0 0 15,-3 1-15,-1 1 0,-1-1 16,-1 3-16,-2 1 0,-1 0 16,1 0-16,0 0 0,-1 1 15,2 1-15,-1-1 0,1 0 16,-3-2-16,3-3 0,2 0 0,-2-1 15,3-1-15,-2-1 0,2 0 16,0-3-16,0-5 0,0 0 16,2 0-16,1-2 0,4-3 15,2-1-15,0 1 0,4 0 16,0 0-16,0-1 0,-1-2 0,4-3 16,-3 0-16,2 2 15,-2 1-15,1 2 0,-2 1 0,0 1 16,-3 3-16,1 0 15,-1 3-15,0 1 0,-1 4 0,-1-1 16,-1 2-16,0 2 0,-1 1 16,0 2-16,-2 0 0,-1 1 15,-1 0-15,1 2 0,-2 0 16,-2 0-16,1 0 0,-1-2 16,-1 2-16,2-1 0,-1 0 0,0-3 15,2 1-15,-2-1 16,1 0-16,-2-3 0,3-1 0,0-3 15,0 0-15,-3 0 0,1-4 16,1 1-16,0-1 0,0 2 16</inkml:trace>
  <inkml:trace contextRef="#ctx0" brushRef="#br1" timeOffset="16232.784">5038 2442 0,'0'0'0,"0"0"16,0 0-16,0 0 0,0 0 0,0 0 15,0 24-15,0-24 0,1 19 0,-1-19 16,5 18-16,-5-18 16,0 0-16,6 20 0</inkml:trace>
  <inkml:trace contextRef="#ctx0" brushRef="#br1" timeOffset="16614.9175">5550 2355 0,'0'0'16,"0"0"-16,0 0 0,0 0 0,0 0 15,0 0-15,0 0 0,-12 24 16,12-24-16,-14 21 0,14-21 16,-25 30-16,11-16 0,-1 4 15,0 1-15,-1 4 0,1 0 0,-7 7 16,-2 3-16,-1-3 16,1-1-16,-3 7 0,1 0 0,3-3 15,2-4-15,0-1 0,1-1 16,3-4-16,1 0 0,-1-4 15,3-2-15,6-6 0,0 1 16,1-5-16,2-1 0,2-2 16,1 0-16,2-4 0,3-8 15,1 1-15,4 0 0,1-5 16,3-3-16,-5 2 0,1 2 0,-1 1 16</inkml:trace>
  <inkml:trace contextRef="#ctx0" brushRef="#br1" timeOffset="16898.9902">5557 2421 0,'0'0'0,"0"0"16,0 0-16,0 0 0,0 0 0,6 30 15,-6-30-15,2 24 0,0-10 16,-1 4-16,-1 3 15,0 0-15,2 0 0,-2 1 0,-2 3 16,0 4-16,0-2 0,0 0 16,1 3-16,0-5 0,-3 0 0,2-2 15,-1 2-15,0-4 16,-1-2-16,2 1 0,1-1 16,0-6-16,0-1 0,-3-2 0,0-4 15,-5-1-15,-1-3 0,0 1 16,3-1-16,0 1 0</inkml:trace>
  <inkml:trace contextRef="#ctx0" brushRef="#br1" timeOffset="17052.4972">5250 2750 0,'0'0'0,"0"0"0,0 0 15,0 0-15,34-9 0,-34 9 16,40-9-16,-16 4 0,2 2 0,4-1 15,2-1-15,2 0 0,-4 1 16,-6 1-16</inkml:trace>
  <inkml:trace contextRef="#ctx0" brushRef="#br1" timeOffset="17781.9386">6356 2555 0,'0'0'16,"0"0"-16,0 0 0,0 0 16,0 0-16,0 0 0,-3-23 15,3 23-15,0 0 0,0 0 0,-12-18 16,12 18-16,0 0 0,-23-7 15,9 7-15,-1 3 0,2 1 16,-1 3-16,-2 0 0,0 2 16,-1 0-16,-5 6 0,0 0 15,0 0-15,4 1 0,0 3 16,0 0-16,3-1 0,2-1 0,2 1 16,1 0-16,2-1 15,2-1-15,3-1 0,3-2 16,0-1-16,3-1 0,4-2 0,5-2 15,1-2-15,4-2 0,4-3 16,1-3-16,0-2 0,3-1 16,6-5-16,4-3 0,-5 1 15,-1 1-15,1-2 0,-1 0 16,-3 1-16,-2-1 0,-2 0 16,-4 2-16,-6 3 0,-2 1 0,-3-3 15,-3 0-15,-1 1 0,-2 2 16,-1 0-16,-1 2 0,-1 3 15,-1 1-15,1 0 0,2 2 16,0 0-16,-2-2 0,4 2 16,2 0-16,0 0 0,3 1 15,4 0-15,1 0 0,2 0 16,2 2-16,4-2 0,1 3 16,-1-1-16,0 2 0,2 0 15,0 1-15,0-1 0,-3 1 0,-1 2 16,-3 1-16,-1-1 0,-3-1 15,-4-2-15,-1 3 16,-3 0-16,-1 1 0,-5 1 0,-8 2 16,-2-1-16,-3 1 0,-1-1 15,-2 0-15,0-1 0,0-1 0,-3-2 16,-2-1-16,6 1 16,4-2-16,1-2 0,0-1 15,4-2-15,2-2 0,4-1 0,6-1 16,-3-1-16,1 2 0,2 0 15</inkml:trace>
  <inkml:trace contextRef="#ctx0" brushRef="#br1" timeOffset="17981.2354">7076 2567 0,'0'0'0,"9"-2"0,6 0 16,2 1-16,5 0 0,9-1 0,6-2 15,-1 2-15,3 0 0,8 2 16,3 0-16,-5 0 0,-3 0 16,2 1-16,-6 2 0,-4 2 15,-6 0-15,-8 2 0,-7 0 16,-7 3-16,-7 3 0,0-3 0,0-2 16,1-1-16</inkml:trace>
  <inkml:trace contextRef="#ctx0" brushRef="#br1" timeOffset="18331.991">7045 2814 0,'0'0'0,"0"0"16,0 0-16,27-3 0,-27 3 0,32-5 16,-9 3-16,1 0 0,0 1 15,8-1-15,1 1 16,-2 1-16,-2 2 0,0 1 0,-4 3 15,-8-2-15,-3 2 0,-4 2 16,-6 2-16,-8-1 0,-3 2 16,-7 2-16,-2 2 0,-2 0 15,-1 4-15,-5 0 0,-2-2 16,3-1-16,2-2 0,3 1 16,3 1-16,2-3 0,5-1 0,1 0 15,4-1-15,5-3 0,3-2 16,12-4-16,5-1 0,0-2 15,3 0-15,2-4 0,4-2 16,-4 0-16,0-1 0,0-3 16,-1-5-16,-4 3 0,-6 4 0,-1 0 15</inkml:trace>
  <inkml:trace contextRef="#ctx0" brushRef="#br1" timeOffset="18697.7782">7486 2010 0,'0'0'0,"0"0"16,0 0-16,0 0 0,0 0 0,0 0 15,-4 25-15,4-25 0,0 0 16,-10 31-16,10-31 0,-12 34 16,7-15-16,-3 1 0,-1 2 15,-1-1-15,0 2 0,-3 4 16,-1 1-16,1-3 0,0-3 0,2-1 16,-1 0-16,2-2 0,2-2 15,-1 0-15,1-2 16,5-6-16,-1-3 0,0-2 15,0-4-15,0-1 0,1-2 0,0-3 16,0-3-16,2-3 0,1-2 0,0 3 16,0 2-16,0 1 0</inkml:trace>
  <inkml:trace contextRef="#ctx0" brushRef="#br1" timeOffset="19116.4076">7446 1984 0,'0'0'0,"0"0"15,0 0-15,0 0 0,22 1 16,-22-1-16,25 6 0,-25-6 16,28 11-16,-14-3 0,-1 3 15,0 1-15,-3 0 0,-3 0 16,0 1-16,-4 1 0,-1 1 0,-4 2 16,-4 1-16,-4-1 0,-2 0 15,-3-1-15,-1-2 16,-2-2-16,0 1 0,0-4 0,-1 0 15,1-2-15,4-2 0,-4-1 16,5 1-16,4-4 0,2 0 16,1-2-16,2-2 0,0 1 15,2 0-15,4-1 0,4-1 16,2 1-16,1-1 0,4 1 16,-1 1-16,1 0 0,0-1 0,1 2 15,3-1-15,-2 1 0,1 2 16,-2 1-16,-1 3 0,-2 0 15,-2 1-15,-2 3 0,-3 2 16,-1 0-16,-2 0 0,-6 2 16,-3 0-16,-1 2 0,-2 1 0,-2-1 15,-3 0-15,0-1 16,1-1-16,-2 1 0,0 0 16,1-1-16,2-3 0,0 1 0,2-2 15,2-2-15</inkml:trace>
  <inkml:trace contextRef="#ctx0" brushRef="#br1" timeOffset="19297.8961">8148 2382 0,'0'0'0,"11"-1"16,6 0-16,-1 0 0,2-1 0,8 2 15,4 1-15,3 0 0,-3 0 16,-6 3-16,-3 1 15,-6 0-15,-7-1 0,0 0 0,-2 0 16,-1-1-16</inkml:trace>
  <inkml:trace contextRef="#ctx0" brushRef="#br1" timeOffset="19447.8627">8103 2653 0,'0'0'0,"0"0"0,25-1 15,-7 0-15,1-1 0,14 0 16,7-1-16,1 0 0,4 0 16,0-1-16,-11 1 0,-5 1 0</inkml:trace>
  <inkml:trace contextRef="#ctx0" brushRef="#br1" timeOffset="19848.1567">9146 2292 0,'0'0'0,"0"0"16,0 0-16,0 0 0,0 0 0,-22-7 16,22 7-16,-30-2 0,13 3 15,-1008 1-15,2002 1 16,-1000 2-16,0 0 0,-6 2 15,2 1-15,2 0 0,3 1 0,5 1 16,2 4-16,4-2 0,4-3 16,3 2-16,5 0 0,4 0 15,2 0-15,2 1 0,5 2 16,-1-2-16,1 0 0,2 2 16,0 0-16,-1 1 0,0-1 0,-1 4 15,-3 0-15,-3 1 0,-3-1 16,-6-1-16,-5-2 0,-4-1 15,-2 0-15,-9 1 0,-6-2 16,0-3-16,-1-2 0,-1 0 16,1-3-16,0-1 0,3-2 15,3-2-15,4-2 0,5-4 16,3-2-16,2 2 0,2 0 0,0 3 16</inkml:trace>
  <inkml:trace contextRef="#ctx0" brushRef="#br1" timeOffset="20531.4029">9347 2402 0,'0'0'16,"0"0"-16,0 0 0,0 0 0,0 0 16,1 29-16,-1-29 0,-10 22 15,10-22-15,-13 22 0,4-8 16,0 1-16,0-2 0,-1 3 15,0 0-15,0-2 0,2 0 16,-4 1-16,3-1 0,1-2 16,1-2-16,2-4 0,1-2 15,2-1-15,0 0 0,2-3 16,-1-5-16,2 1 0,1-1 0,4-2 16,-1-2-16,3 1 15,1-2-15,0 1 0,2-2 16,1 1-16,0 0 0,4-3 0,1 1 15,-3 0-15,0 0 0,-1 2 16,1 1-16,-2 2 0,0 1 16,0 1-16,1 2 0,-2 2 15,0 1-15,-1 1 0,-1 2 16,-1 2-16,-1 1 0,-2 2 16,0 2-16,-3 1 0,-1 0 0,-1 0 15,-1 1-15,-1 0 0,-2-1 16,0 1-16,0-2 15,0 0-15,2-2 0,0-1 0,0-1 16,-1 0-16,2-2 0,0-2 16,1-2-16,2 2 0,2-4 15,2 0-15,3-2 0,0-3 16,1 1-16,2-1 0,1-1 16,2 0-16,0 0 0,5-2 15,0 0-15,-3 0 0,0 0 0,-3 1 16,1 2-16,-3 1 15,-1 1-15,0 0 0,0 2 0,-1 2 16,-1 0-16,-1 2 0,1 2 16,-3-2-16,-2 2 0,1 1 15,-2 3-15,0 0 0,0 0 16,0 0-16,-2 0 0,-1 1 16,0 1-16,0-2 0,0 0 15,-1-1-15,0-2 0,-2 1 0,0-2 16,0-1-16,-2 0 0,2-1 15,0 0-15,-1-1 0</inkml:trace>
  <inkml:trace contextRef="#ctx0" brushRef="#br1" timeOffset="20710.1899">9683 2187 0,'0'0'0,"0"0"0,0 0 0,0 0 16,0 0-16,0 0 0,0 0 16,0 0-16,21 14 0,-21-14 15,0 0-15,17 19 0,-17-19 0,0 0 16</inkml:trace>
  <inkml:trace contextRef="#ctx0" brushRef="#br1" timeOffset="21031.0447">10121 2217 0,'0'0'0,"0"0"16,0 0-16,0 0 0,0 0 0,0 0 16,-6 21-16,6-21 0,-9 20 15,9-20-15,-12 28 16,4-12-16,1 1 0,-3 2 0,-1 3 15,-1-2-15,-1 1 0,-1 7 16,1 1-16,1-1 16,1-1-16,-1-1 0,-2 2 15,3-4-15,1-2 0,1 3 0,1-4 16,0-2-16,1-2 0,3-6 16,0-1-16,0-3 0,2-2 15,-1-3-15,1-4 0,-1 0 0,1-4 16,0-1-16,0-4 15,0 3-15,0 0 0,1 1 0</inkml:trace>
  <inkml:trace contextRef="#ctx0" brushRef="#br1" timeOffset="21514.8409">10058 2224 0,'0'0'0,"0"0"0,0 0 16,20-9-16,-20 9 0,25-3 15,-11 4-15,1 0 0,-1-1 0,0 4 16,2 1-16,-2 0 0,-1 3 16,2 4-16,-4 2 0,-4 0 15,-1 2-15,-5 1 0,-4 0 16,-3 0-16,-2 1 0,-4-1 16,-3-1-16,-2-2 0,-1-1 0,0 2 15,0 1-15,1-5 16,0-3-16,-2 2 0,2 0 0,2-3 15,2 0-15,4-3 0,2-1 16,0-1-16,3-1 0,0-1 16,4 0-16,2-2 0,5-2 15,3-1-15,3-1 0,4 2 16,2-1-16,0 2 0,3-1 16,-1 2-16,-1-1 0,0 2 15,1 2-15,-2 2 0,-2-2 0,-1 4 16,-2 3-16,-3 0 0,-2 0 15,-5 2-15,-4-2 0,-3 3 16,-4 1-16,-1 1 0,-4 2 16,-4 0-16,-2 1 0,-4 0 15,-2-1-15,-5 3 0,2-2 16,-1-2-16,1-1 0,4-1 16,3-1-16,4-3 0,5 0 15,7-4-15,6 0 0,-1 0 0,0-1 16,0 0-16</inkml:trace>
  <inkml:trace contextRef="#ctx0" brushRef="#br1" timeOffset="21965.0566">11006 2312 0,'0'0'16,"0"0"-16,0 0 0,0 0 0,6-20 15,-6 20-15,2-14 0,-5 9 16,-1-1-16,-6 2 0,-5 0 16,-2 0-16,-2 0 0,-3 0 15,-3 3-15,-6 0 0,2-2 16,2 5-16,0 1 0,3 3 16,2 0-16,-1 6 0,2 1 15,9 1-15,3-1 0,5 4 0,5-1 16,2-1-16,2-3 0,4 4 15,2 0-15,1 1 0,1 0 16,1 0-16,1 2 0,-1-1 16,-2 0-16,-2-1 0,-3 2 15,-2-1-15,-2-1 0,-4 2 16,-3 0-16,-6-3 0,-5-2 0,-5 0 16,-3-2-16,-1-1 0,-1-1 15,-2-3-15,0-1 16,2-2-16,2-1 0,2-3 0,3-2 15,1-2-15,4 0 0,5-4 16,6-4-16,3 0 0,2-1 0,6-6 16,5-4-16,-3 4 0,-2 3 15,-1 4-15</inkml:trace>
  <inkml:trace contextRef="#ctx0" brushRef="#br1" timeOffset="22665.7773">11025 2337 0,'0'0'0,"0"0"0,0 0 15,0 0-15,0 0 0,17 9 0,-17-9 16,0 0-16,13 20 0,-13-20 16,5 22-16,-5-10 0,-1 2 15,-1 1-15,-2 1 0,1-1 0,-1 1 16,-2 1-16,-1 2 16,-1 3-16,-1-1 0,-1 0 0,-1-2 15,1-3-15,0-4 0,2 0 16,3-2-16,-1-2 0,1 1 15,0-5-15,2-2 0,1-2 16,0 0-16,3-4 0,1-2 16,1-2-16,3 0 0,0-2 15,2 1-15,0-2 0,-1-1 16,4-5-16,2-1 0,0 2 16,0 1-16,1 1 0,2 0 0,-2 3 15,1 1-15,-2 0 16,-1 0-16,-1 2 0,-1 0 0,1 5 15,0 1-15,-1 0 0,0 4 16,-1 1-16,-1 2 0,0 0 16,-1 2-16,-2 0 0,0 3 15,-2 1-15,-1 1 0,-1 0 16,-1 2-16,-1-1 0,0-1 0,-1-1 16,-2 1-16,2-1 15,0 2-15,0-3 0,0-3 16,-1 0-16,2-2 0,0-1 0,1 0 15,0-4-15,0 0 0,4-5 16,-2-1-16,0-1 0,1 2 16,2-4-16,1 0 0,0-1 15,0 0-15,2-1 0,2 0 16,-1-1-16,0-1 0,2-2 16,0 2-16,-2 3 0,-1 1 0,1 0 15,1 0-15,-1 2 0,-1 1 16,-2 4-16,1 0 0,1 1 15,-1 0-15,0 2 0,-2 0 16,1 3-16,0 1 0,-2 3 16,-1 2-16,1-1 0,-1 0 15,-1 1-15,-1 0 0,0-1 16,-1 1-16,0 0 0,0 1 16,0-2-16,1 0 0,0-2 15,1 1-15,-1-4 0,0 0 0,-1-4 16,-4 3-16,1-5 15,-1 1-15,0 0 0,1-1 0,1 1 16</inkml:trace>
  <inkml:trace contextRef="#ctx0" brushRef="#br1" timeOffset="22831.0588">11490 2167 0,'0'0'0,"0"0"15,0 0-15,0 0 0,0 0 0,0 0 16,0 0-16,0 0 16,4 25-16,-4-25 0,0 0 15,2 31-15,-2-31 0,0 0 16</inkml:trace>
  <inkml:trace contextRef="#ctx0" brushRef="#br1" timeOffset="23231.5095">12058 2117 0,'0'0'0,"0"0"16,0 0-16,0 0 0,0 0 0,0 0 15,-18 17-15,18-17 16,0 0-16,-27 25 0,14-13 0,-2 3 16,-2 1-16,0 5 0,-3 1 15,1-1-15,0 0 0,-6 9 16,-3 2-16,3-3 0,1 0 0,-5 6 16,2 1-16,1 0 0,2-4 15,-4 5-15,2-4 16,3-7-16,2-2 0,3-3 0,2 0 15,2-4-15,4-1 0,3-4 16,0-2-16,3-3 0,0-3 16,1-3-16,1-3 0,1-1 15,1-2-15,1-1 0,1-1 16,1-4-16,2-3 0,-1 3 16,0 2-16,-1 1 0</inkml:trace>
  <inkml:trace contextRef="#ctx0" brushRef="#br1" timeOffset="23581.2752">11979 2140 0,'0'0'0,"0"0"15,0 0-15,0 0 0,0 0 0,6 23 16,-6-23-16,2 23 0,-2-23 15,1 31-15,-1-12 0,0 1 16,0 1-16,-1 3 0,0 2 16,-2 4-16,-2 0 0,1 1 15,-2 0-15,3 1 0,0 0 16,-2 4-16,0-3 0,0-3 16,1-2-16,0-1 0,-1-3 15,1-2-15,-1-2 0,1-3 0,-1-2 16,1-3-16,1-1 0,-1-4 15,1-1-15,-1-3 0,-2-1 16,-3-3-16,-2-2 0,-2 0 16,-1-1-16,2 1 0,1 0 15,2 1-15</inkml:trace>
  <inkml:trace contextRef="#ctx0" brushRef="#br1" timeOffset="23749.7753">11627 2546 0,'0'0'0,"0"0"0,0 0 0,0 0 16,20-9-16,-20 9 0,29-5 16,-11 1-16,1 0 0,0 2 15,1 0-15,1 1 0,0 1 0,4 1 16,0 2-16,-4-2 0,-3-2 16,-1 1-16,-4-1 15,-2 1-15</inkml:trace>
  <inkml:trace contextRef="#ctx0" brushRef="#br1" timeOffset="26998.6075">10474 1729 0,'0'0'0,"0"0"15,0 0-15,0 0 0,0 0 0,0 0 16,0 0-16,0 0 0,0 0 15,0 0-15,25 15 0,-25-15 16,0 0-16,24 18 0,-24-18 16,23 19-16,-10-8 0,2 1 15,0 3-15,-1-1 0,1 1 0,0 1 16,3 3-16,5 5 16,0 0-16,1 0 0,2-2 15,-1 2-15,2-2 0,8 7 16,2 1-16,-1-1 0,-2-1 0,9 6 15,2 0-15,-3-2 0,-4 0 16,4 1-16,5 2 0,1 3 16,-4-3-16,1 1 0,1 1 15,-7-2-15,-3 0 0,7 3 16,1-1-16,-7-4 0,-4-4 16,4 3-16,1 1 0,-4-1 0,-2-2 15,-1 3-15,-1 4 16,1-5-16,1-1 0,-1-2 15,0-1-15,-3-4 0,-1-1 0,1 3 16,3 2-16,-4-3 0,-4-3 16,-1-1-16,0 0 0,-3 0 15,-2-3-15,3-1 0,1-1 16,-5-5-16,-4-1 0,-1-2 16,0 0-16,-2-2 0,-3 0 0,-1-2 15,-2 0-15,0-1 0,-1 0 16,-2-3-16,3 2 0,-3-2 15,2 2-15,-2-2 0,0 0 16,0 0-16,0 0 0,0 0 16,0 0-16,-1-4 0,0 0 0,-3 2 15,-1-1-15,-3 0 16,-2 0-16,-2 0 0,-2-1 16,0 1-16,3 0 0,2 0 0</inkml:trace>
  <inkml:trace contextRef="#ctx0" brushRef="#br1" timeOffset="27864.9406">4352 2525 0,'0'0'0,"0"0"0,19 17 15,-8-6-15,0 0 0,5 3 0,4 0 16,4 5-16,2-1 0,5 1 15,1 3-15,6 4 0,-1-2 0,5 1 16,2 1-16,8 5 16,-3 0-16,-1-1 0,-1 1 0,1-2 15,1 0-15,4 2 0,-4-2 16,-4-1-16,-2-2 0,-1-1 16,-5 0-16,-1-1 0,-2 1 15,3 1-15,-1-3 0,-8-5 16,-2-1-16,-4-2 0,0 2 15,-3 0-15,-1-3 0,-1-1 16,-5 1-16,1-3 0,-1-1 0,-2-1 16,-1-2-16,-3 3 0,1 0 15,-4 1-15,2 1 0,-2-5 16,-1 1-16,1-1 0,0-3 16,-3 0-16</inkml:trace>
  <inkml:trace contextRef="#ctx0" brushRef="#br1" timeOffset="32815.2804">6008 3347 0,'0'0'0,"0"0"16,0 0-16,0 0 0,0 0 15,0 0-15,0 0 0,0 0 16,0 0-16,27-8 0,-27 8 16,0 0-16,26-4 0,-26 4 15,26-5-15,-13 3 0,-2 2 0,3-1 16,3-2-16,1 1 16,2 1-16,-1-1 0,0 1 15,2-1-15,-2-1 0,9 1 16,2-1-16,-1 1 0,-3-1 0,3 1 15,3 0-15,-3-1 0,2 1 16,7-1-16,-1 1 0,-1 0 16,-1 0-16,1 0 0,1 0 15,-1 1-15,0 0 0,2 1 16,-1 0-16,7 0 0,-5-1 0,1 1 16,-1 0-16,0 0 0,-2-1 15,3-2-15,1 0 16,-5-1-16,-3 0 0,3 4 0,0 3 15,-3-3-15,-6-2 0,-1 0 16,-2 0-16,-1-1 0,-2 2 0,0-1 16,-4 0-16,-3 2 15,-3 0-15,-1 1 0,-1 2 16,-2-3-16,-2 0 0,0-1 16,-2 1-16,-1 0 0,0-1 0,-2 1 15,2 0-15,-2 0 0,3-1 16,-3 1-16,0-2 0,0 2 15,0 0-15,-3 2 0,-1 0 16,-1 2-16,-2-1 0,0 1 16,2-1-16,0 0 0</inkml:trace>
  <inkml:trace contextRef="#ctx0" brushRef="#br1" timeOffset="35281.826">5976 4496 0,'0'0'15,"0"0"-15,0 0 0,0 0 16,0 0-16,0 0 0,0 0 15,16-17-15,-16 17 0,23-9 0,-23 9 16,32-7-16,-14 3 0,0 2 16,2 2-16,2 0 0,1 0 15,-1 1-15,0 1 0,6 1 16,-2 2-16,1 1 0,-2 2 16,-3 0-16,-2 1 15,-4 0-15,-5 1 0,-4-1 0,-2 0 0,-6 1 16,-5 0-16,-3 2 15,-3 2-15,-5-1 0,-5 1 0,-4 0 16,1 1-16,-10 3 0,-5-1 16,-1 1-16,-1 1 0,-9 3 15,1 0-15,3-1 0,6-2 16,2-3-16,5-1 0,3-4 16,8-1-16,4-2 0,6-1 15,4 0-15,2 0 0,4-1 16,2-1-16,5-1 0,3-3 0,6-1 15,5 0-15,4 0 16,3-2-16,5 1 0,4-1 0,-1-1 16,4-2-16,-1 1 0,4 2 15,7-3-15,-1 1 0,-3 1 16,-3 0-16,-5 0 0,-5-1 16,0 3-16,0 2 0,-5 1 15,-3 1-15,-3 1 0,-3-3 16,-1 2-16,-4 0 0,0-1 15,-5 0-15,0 0 0</inkml:trace>
  <inkml:trace contextRef="#ctx0" brushRef="#br1" timeOffset="35749.6697">6985 4493 0,'0'0'15,"0"0"-15,0 0 0,0 0 0,0 0 16,-4-21-16,4 21 16,0 0-16,-12-16 0,-1 13 15,-3 1-15,-2 1 0,0 2 0,-3 0 16,-4 2-16,2-1 0,1 1 15,-3 3-15,2 0 0,4 3 16,5 1-16,0 1 0,6 1 16,-1-1-16,3-2 0,5-1 15,3 2-15,3-2 0,1 2 16,5 1-16,4 0 0,-2 0 16,1 1-16,-1 1 0,2 0 15,-1 0-15,-1 0 0,-1 1 0,0 1 16,-4-2-16,0-1 0,-5 2 15,-3-1-15,-3 3 0,-4 0 16,-2-1-16,-6-3 0,-1 1 16,-3-1-16,-4 0 0,-2 0 15,3-4-15,3-1 0,3-3 16,2 0-16,3-3 0,2-1 0,6-5 16,5 0-16,-1-1 0,0 3 15,0-1-15</inkml:trace>
  <inkml:trace contextRef="#ctx0" brushRef="#br1" timeOffset="36499.9897">7089 4585 0,'0'0'0,"0"0"0,0 0 16,0 0-16,0 0 0,0 0 0,0 0 16,0 0-16,0 0 0,9 25 15,-9-25-15,2 20 0,-2-20 16,1 21-16,-1-21 0,-5 26 15,3-13-15,-2 0 0,-1 2 16,-1-1-16,-1 1 0,0-2 16,-1 1-16,1-1 0,2-2 0,-1-1 15,1-1-15,0-1 16,1 0-16,2-3 0,-2 0 16,1 0-16,-1-3 0,1-1 0,1-2 15,1-1-15,1-4 0,2-2 16,2 0-16,0-1 0,3 0 15,-1-1-15,3 0 0,1-1 16,-2-1-16,1 0 0,-1 1 16,0 1-16,0 1 0,1-3 15,-1 1-15,0 3 0,-2 1 16,1 2-16,2-1 0,-2 2 0,1 2 16,-1 1-16,1 2 15,0 3-15,-1 1 0,1-1 0,-1 3 16,-2-2-16,0 3 0,-2-1 15,0 2-15,-2-1 0,-1 1 16,1-1-16,1 0 0,-2 1 16,-2 0-16,1 0 0,0-3 15,1 0-15,0 1 0,0-3 16,0 0-16,0-4 0,-2 2 0,2-2 16,0-3-16,0 0 0,2-1 15,0 0-15,4-3 0,2 0 16,0 2-16,1-3 0,2 0 15,-2-2-15,1-1 0,1 0 16,3 2-16,-3 0 0,2 0 16,-2 2-16,0 0 0,0 2 15,-1 0-15,0 3 0,-2-1 16,2 2-16,-3 1 0,-1 2 16,0 2-16,1 1 0,-4 1 0,1 1 15,0 1-15,-2 2 0,0 1 16,-1 0-16,0 2 0,0-2 15,-1-2-15,0 2 16,-1 2-16,0-2 0,0 0 0,0-1 16,0-1-16,0-2 0,0 0 15,0-1-15,-1-1 0,1-1 16,-1-2-16,0-1 0,-1-1 16,-3-1-16,1-3 0,-1 2 0,2 0 15,-1 0-15</inkml:trace>
  <inkml:trace contextRef="#ctx0" brushRef="#br1" timeOffset="36672.6505">7278 4484 0,'0'0'0,"0"0"0,0 0 15,0 0-15,0 0 0,0 0 0,0 0 16,0 0-16,0 0 0,0 0 15,27 12-15,-27-12 0,0 0 16,27 14-16,-27-14 0,0 0 16</inkml:trace>
  <inkml:trace contextRef="#ctx0" brushRef="#br1" timeOffset="36932.2311">7640 4693 0,'0'0'0,"0"0"0,0 0 16,23-5-16,-23 5 0,34-4 15,-7 2-15,-1 0 0,2-1 0,8-1 16,5 0-16,-1 1 0,-5 0 16,11 1-16,2 2 15,-5-1-15,-4-2 0,4 3 16,-2 2-16,-4 0 0,-8 1 0,-3 3 15,-3 2-15,-7-2 0,-8 1 0,-1-2 16,-2-1-16,0-1 16</inkml:trace>
  <inkml:trace contextRef="#ctx0" brushRef="#br1" timeOffset="37300.0938">7792 4916 0,'0'0'0,"0"0"16,0 0-16,30 0 0,-30 0 0,29 0 16,-29 0-16,38 2 15,-18-1-15,6 1 0,3 1 16,-6 2-16,-2 0 0,-3 0 16,-4 3-16,-1 1 0,-2 1 0,-5 1 15,-5 0-15,-4 0 0,-5-1 16,-5 2-16,-6 4 0,3-1 15,-2 0-15,-3 3 0,-1-1 16,2-2-16,1-2 0,3-1 16,3 0-16,3-2 0,0 0 0,5 0 15,4-2-15,4-1 0,3-2 16,5-1-16,4-1 16,3-3-16,2-1 0,6-1 15,7-3-15,-2 0 0,-2 2 0,6-3 16,-4 1-16,-3-4 15,-5-2-15,-2-2 0,-1-2 16,-4 3-16,-4 2 0,-2 2 0</inkml:trace>
  <inkml:trace contextRef="#ctx0" brushRef="#br1" timeOffset="37698.9179">8027 4171 0,'0'0'0,"0"0"16,0 0-16,0 0 0,-12 24 15,12-24-15,-13 25 0,5-11 16,1 0-16,0 2 0,-1 2 16,0 0-16,-2 0 0,0 7 15,0-2-15,2 0 0,-1-1 0,1-2 16,0 0-16,2-2 16,0-1-16,1-3 0,-1-3 15,2-1-15,-1-1 0,2-2 0,1-2 16,1-2-16,1-1 0,0-2 15,-3-5-15,2-1 0,0-1 16,0-3-16,0-4 0,1 0 0,1 0 16,0-3-16,0 5 15,0-1-15</inkml:trace>
  <inkml:trace contextRef="#ctx0" brushRef="#br1" timeOffset="38165.7776">7989 4164 0,'0'0'16,"0"0"-16,0 0 0,0 0 0,0 0 15,20-5-15,-20 5 0,22 1 16,-11 0-16,2 1 0,0 2 16,0 2-16,0-1 0,-1 4 15,0-1-15,-2 3 0,-2 0 16,-2 1-16,-4 1 0,-2 1 16,-1-1-16,-7 4 0,-3 0 0,-3 1 15,-4-1-15,-2-1 0,-3-2 16,1 0-16,1-2 0,-3 1 15,2 1-15,1-5 0,2-3 16,1 0-16,4-3 0,3 0 16,1-2-16,5 0 0,0 0 15,2-1-15,2-2 0,4-2 16,5 1-16,3-1 0,2-3 0,2 1 16,3-1-16,3 2 0,1 2 15,0-1-15,0-1 16,-1 2-16,-1 0 0,4 3 0,-1 3 15,-5 0-15,0 1 0,-2 2 16,0 1-16,-6 0 0,-3 2 16,-3 0-16,-5 3 0,-3-1 15,0 0-15,-5 0 0,-1 0 16,-4 3-16,0 0 0,-3 1 16,-4-2-16,1-1 0,0 2 0,-1 0 15,3 1-15,1-3 0,3-1 16,4-2-16,3-1 0,1-2 15,1 0-15,1-2 0</inkml:trace>
  <inkml:trace contextRef="#ctx0" brushRef="#br1" timeOffset="38315.2671">8553 4549 0,'0'0'0,"9"-2"15,3-2-15,4 2 0,4 0 0,10-1 16,3-1-16,0 3 0,-1 0 15,6 1-15,-3 1 0,-5 2 16,-5 0-16,-4 1 0,-6-3 16,-1 2-16</inkml:trace>
  <inkml:trace contextRef="#ctx0" brushRef="#br1" timeOffset="38515.5179">8436 4763 0,'0'0'0,"0"0"0,0 0 0,25-3 16,-25 3-16,37-1 0,-13 0 15,2 0-15,2-1 0,11 0 16,1 1-16,0-1 0,-2 1 0,8-1 16,0-2-16,-3 2 0,-3-1 15,-8 1-15,-6 0 0,-5 0 16</inkml:trace>
  <inkml:trace contextRef="#ctx0" brushRef="#br1" timeOffset="38915.0046">9447 4455 0,'0'0'0,"0"0"0,0 0 0,0 0 0,0 25 16,0-25-16,-3 26 16,0-11-16,1 1 0,-1 3 15,0 3-15,0-1 0,-1 2 0,-2 7 16,1 3-16,-1-2 0,1-2 15,-2 1-15,1 0 0,-2 6 16,1-3-16,0-1 0,-1-3 16,1-2-16,2-3 0,-3-2 15,-1 1-15,2-4 0,-1 1 0,1-4 16,2 0-16,0-4 16,1-1-16,-1-4 0,2-1 15,0-2-15,1-1 0,-1 1 0,2-1 16,-1-1-16,-1 1 0,-4-2 15,-2-2-15,3 1 0,0-1 16,2 1-16</inkml:trace>
  <inkml:trace contextRef="#ctx0" brushRef="#br1" timeOffset="39765.2847">6764 6114 0,'0'0'0,"0"0"0,0 0 16,0 0-16,-6-22 0,6 22 16,0 0-16,-8-24 0,5 17 15,-4 0-15,-1 2 0,-5-1 0,1 3 16,-4 2-16,-6 2 15,-3 3-15,2 2 0,-10 3 0,1 1 16,4-2-16,1-1 0,-2 4 16,5 0-16,5 0 0,5-1 15,6 0-15,5-2 0,5 0 16,3 0-16,4 1 0,3-1 16,1 0-16,1-2 0,3 1 15,3 3-15,-2-1 0,0 0 0,2 2 16,-1 2-16,-4-1 0,-2 0 15,-3 1-15,-1-1 0,-5 1 16,0-1-16,-9-1 0,-3 2 16,-6-2-16,-2 1 0,-10 2 15,-2-1-15,0-1 0,-1-1 16,3-2-16,1-3 0,4-1 0,3-1 16,5-4-16,4-3 15,5-2-15,4-2 0,0 0 0,0 3 16,0 0-16</inkml:trace>
  <inkml:trace contextRef="#ctx0" brushRef="#br1" timeOffset="40481.78">6861 6170 0,'0'0'16,"0"0"-16,0 0 0,0 0 15,0 0-15,4 24 0,-4-24 0,0 21 16,0-21-16,-3 26 0,-1-11 15,-2 0-15,1-1 0,1-1 16,0 0-16,-1 0 0,1-1 16,0-2-16,-1 0 0,2-3 15,-1-3-15,1 0 0,0-1 16,-1-2-16,2 0 0,-1-1 16,0-2-16,0-1 0,2 0 0,2-4 15,2-1-15,0-2 0,2-1 16,2 0-16,1-2 0,3 1 15,-2 2-15,4 1 0,-1-1 16,4-3-16,-3 0 0,0 1 16,-3 4-16,0 2 0,-2 1 15,2 2-15,0 2 0,-3 1 16,1-1-16,-2 2 0,2 3 16,-1-1-16,0 1 0,-2 3 15,0 4-15,-2 0 0,0 0 0,0 1 16,-3 0-16,1 0 0,-1 1 15,0 2-15,0 0 0,0-3 16,0-1-16,0-1 0,-1-2 16,1-3-16,0 0 0,0 0 15,0-2-15,0-3 0,0 0 0,3-2 16,3-2-16,0 0 16,4-2-16,-2-2 0,2 0 15,1-2-15,-2-1 0,2 1 0,1-1 16,3-2-16,0 0 0,-1 1 15,2 2-15,-3 1 0,0 1 16,-1 2-16,0 1 0,-3 0 16,1 1-16,-1 2 0,0 2 15,-4 1-15,1 2 0,-2 0 16,-1 1-16,0 3 0,-1 1 0,-1 1 16,-1 1-16,0 1 0,-1-1 15,-1 1-15,-1 2 16,1-1-16,0-1 0,-1 3 0,-3 1 15,2-3-15,0-4 0,1 0 16,1-2-16,0-1 0,1-3 16,-2-1-16,2-1 0,-2-1 15,3-1-15,-2-3 0,0-2 16,-1-1-16,0-1 0,1 1 0,0 1 16,-1 2-16</inkml:trace>
  <inkml:trace contextRef="#ctx0" brushRef="#br1" timeOffset="40618.4201">7181 6028 0,'0'0'15,"0"0"-15,0 0 0,0 0 0,0 0 16,0 0-16,25 10 16,-25-10-16,0 0 0,28 13 0,-28-13 15,0 0-15</inkml:trace>
  <inkml:trace contextRef="#ctx0" brushRef="#br1" timeOffset="40865.4252">7566 6221 0,'0'0'0,"0"0"16,0 0-16,30-5 0,-30 5 0,40-4 15,-14 2-15,3 1 0,2-1 16,8-1-16,1-1 0,0 2 16,0 1-16,7 0 0,-3 0 15,-4 1-15,-6 1 0,4 1 16,-1 0-16,-8 1 0,-3-1 0,-9 0 16,-2 0-16,-3-1 0</inkml:trace>
  <inkml:trace contextRef="#ctx0" brushRef="#br1" timeOffset="41231.2678">7598 6433 0,'0'0'0,"0"0"16,0 0-16,0 0 0,0 0 0,31 1 15,-31-1-15,36 2 0,-36-2 16,41 1-16,-17 1 0,2 1 15,-3-1-15,3 2 0,-2 2 16,-5 0-16,-2 0 0,-4 1 16,-3 2-16,-3 0 0,-6 1 0,-7 3 15,-6 2-15,-2 1 16,-3-2-16,0 2 0,-2 1 16,2 0-16,2 0 0,-3 1 0,2-1 15,1-3-15,4-1 16,5-1-16,2-1 0,6-2 0,1-1 15,6-4-15,5-1 0,3-3 16,4-1-16,1-4 0,6-2 16,3-2-16,-1 0 0,2-2 15,2-5-15,-5-2 0,-6-2 16,-1 1-16,-4 3 0,-5 4 0</inkml:trace>
  <inkml:trace contextRef="#ctx0" brushRef="#br1" timeOffset="41581.8972">7927 5684 0,'0'0'0,"0"0"0,0 0 15,0 0-15,0 0 0,-5 23 16,5-23-16,-7 24 0,7-24 0,-13 30 16,6-10-16,-3-1 15,1 1-15,0 1 0,0 2 16,-2 6-16,1-2 0,2-2 0,1-2 16,-1 0-16,3-4 0,-1-1 15,3-2-15,-3-1 0,3-3 16,1-2-16,0-1 0,-1-3 15,2-2-15,1-4 0,-2 2 16,2-2-16,-2-5 0,-1 0 16,-3-2-16,1 1 0,0 1 0,2 0 15</inkml:trace>
  <inkml:trace contextRef="#ctx0" brushRef="#br1" timeOffset="42033.5602">7830 5702 0,'0'0'0,"0"0"0,0 0 0,0 0 16,28-5-16,-28 5 0,31-3 16,-15 4-16,-1 1 0,4 1 15,2 4-15,-3 0 0,-1-1 0,1 5 16,-4 1-16,-4 1 16,-3 2-16,-6-1 0,-6 1 15,-4-1-15,-3 1 0,-3 1 0,-3 0 16,1-2-16,-1-1 0,-4 0 15,1-3-15,2 1 0,3-1 16,1-3-16,4-3 0,1 1 16,4 0-16,1-2 0,2 0 15,2-2-15,1-1 0,4-4 16,8 1-16,3-2 0,1 0 0,5-1 16,4 1-16,0 1 15,0 2-15,1-2 0,-2 2 0,2 0 16,-3 2-16,-3 0 0,-4 2 15,-2 3-15,-2 2 0,-3 2 16,-5 0-16,-2 0 0,-4-1 16,-2 1-16,-3 2 0,-1 1 15,-2-1-15,-8 0 0,-3 1 16,1 0-16,3-1 0,-8 2 16,3 0-16,0-2 0,1-2 0,1-1 15,3 0-15,2-1 0,3-1 16,5 0-16,0-2 0,3-2 15,0 1-15,1-2 0</inkml:trace>
  <inkml:trace contextRef="#ctx0" brushRef="#br1" timeOffset="42231.8462">8688 6040 0,'0'0'0,"0"0"0,20-4 0,-20 4 16,31-3-16,-11 3 0,2 0 16,3 1-16,0 3 0,-3-1 15,-2 2-15,-5 0 0,-3 0 0,-1-2 16,-2 1-16,-1-1 0</inkml:trace>
  <inkml:trace contextRef="#ctx0" brushRef="#br1" timeOffset="42398.457">8584 6278 0,'0'0'15,"0"0"-15,0 0 0,33-1 0,-33 1 16,42-2-16,-14 2 16,2-1-16,2 0 0,12 0 0,4-2 15,3 1-15,-4-1 0,-10 2 16,-6 0-16,-7 0 0</inkml:trace>
  <inkml:trace contextRef="#ctx0" brushRef="#br1" timeOffset="42651.2355">9231 6182 0,'0'0'0,"0"0"16,0 0-16,24-5 0,-24 5 0,33-3 16,-10-1-16,4 2 0,1 1 15,14-1-15,5-2 0,-2 3 16,-1 0-16,11 0 0,1 2 16,-6 0-16,-5 2 0,7-1 15,-2 2-15,-10 1 0,-7-2 0,-7 2 16,-7 1-16,-4-1 0,-3-2 0,-3 0 15</inkml:trace>
  <inkml:trace contextRef="#ctx0" brushRef="#br1" timeOffset="43098.3219">9369 6375 0,'0'0'0,"0"0"0,0 0 16,24-3-16,-24 3 0,30 3 16,-10-2-16,-1 2 0,1 0 15,0 1-15,0-1 0,3 2 16,-2 0-16,-3 1 0,-5 0 16,-4 3-16,-5-1 0,-6 2 15,-6-1-15,-1 0 0,-2 1 0,-5-1 16,-5 2-16,0-1 0,0 0 15,-1 1-15,0-1 0,-3 2 16,0-1-16,3 0 0,2 2 16,4-5-16,3 0 0,0 0 15,5-1-15,2-2 0,3 0 0,4-2 16,4 0-16,4 0 0,3-2 16,6-1-16,5 0 0,1 0 15,3 0-15,0 0 0,3 0 16,5-3-16,-1 1 0,-4 0 15,-1 1-15,-6-2 0,-3-1 16,-2 0-16,-3 0 0,0-1 16,-3 0-16,-4-1 0,0-2 15,-5-1-15,-3-1 0,0 4 16,0 0-16,0 1 0</inkml:trace>
  <inkml:trace contextRef="#ctx0" brushRef="#br1" timeOffset="43504.7484">9707 5629 0,'0'0'0,"0"0"0,0 0 16,0 0-16,0 0 0,0 0 16,0 0-16,-5 25 0,5-25 0,-6 20 15,6-20-15,-7 28 16,4-15-16,-1 4 0,-2 0 16,1 1-16,-1-1 0,1 1 0,-1 0 15,1 0-15,-1-2 0,-2 6 16,1 0-16,-1-3 15,0 0-15,2-2 0,-1-3 16,2 0-16,0-3 0,1-1 0,0-1 16,1-2-16,1 0 0,1-3 15,0 0-15,0-2 0,1 1 16,-3 0-16,2-1 0,1-2 0,-2 3 16,-1 0-16,-2-1 0,2 0 15,0 1-15,-1-2 0</inkml:trace>
  <inkml:trace contextRef="#ctx0" brushRef="#br1" timeOffset="44751.0325">6760 7258 0,'0'0'0,"0"0"0,0 0 15,-17 14-15,17-14 0,-17 18 16,7-5-16,0 1 0,1 1 0,1 3 16,-2 2-16,0 0 0,0 1 15,-5 7-15,1 1 16,2-2-16,-2-1 0,-1 7 0,1-2 15,1-4-15,1-3 0,1-2 16,1-2-16,2-3 0,1-2 16,2-3-16,0-1 0,2-3 15,1-2-15,1-1 0,-2-2 16,3-3-16,-3 1 0,3-7 16,0-5-16,0 2 0,0 1 0,0 3 15</inkml:trace>
  <inkml:trace contextRef="#ctx0" brushRef="#br1" timeOffset="45381.5935">6596 7137 0,'0'0'0,"0"0"0,0 0 16,0 0-16,23-5 0,-23 5 0,29 2 15,-29-2-15,34 4 0,-15-2 16,2 2-16,-3 1 0,0-1 0,0 4 16,-1-1-16,3 3 15,-2 0-15,-4-1 0,-1 1 16,-5 2-16,0-1 0,-8 0 16,-2-1-16,-4 1 0,-2 2 0,-3-2 15,-2-1-15,-2-2 0,-3 2 16,-3-2-16,-2 1 0,-2 0 15,3 0-15,-10 0 0,1 1 16,3-3-16,3 0 0,5-3 16,2 0-16,5 0 0,2-2 15,3 1-15,2-2 0,1-1 0,2 1 16,3-1-16,3 1 16,4-2-16,3-1 0,5-1 15,5 1-15,1-1 0,2 1 0,3 1 16,2 1-16,0 0 0,-5 0 15,6 1-15,-2 0 16,-1 2-16,-3 0 0,-2 4 0,-3 1 16,-2 0-16,-4 0 0,-3 0 15,-4 2-15,-3-2 0,-2 1 0,-3 1 16,-7 3-16,1-1 16,-4 1-16,1 1 0,-4-1 15,-1-2-15,-1-1 0,-6 2 16,-2-3-16,4 1 0,1 1 0,1-3 15,-2-2-15,2 0 0,2-1 16,2-2-16,-3-2 0,4-1 16,1 2-16,1-3 0,4 0 15,0 0-15,3 1 0,0-2 16,2-1-16,1 2 0,0 0 0,7-2 16,5-1-16,4 1 0,3-3 15,-1 2-15,-3 0 0,-2 2 16</inkml:trace>
  <inkml:trace contextRef="#ctx0" brushRef="#br1" timeOffset="45715.4629">7248 7374 0,'0'0'0,"0"0"0,0 0 16,23-3-16,-23 3 0,33-3 0,-11 2 15,0 1-15,-1-1 0,2 2 16,1 0-16,6 3 0,-5-1 16,-5 4-16,-3-1 0,-3 0 0,-2-1 15,-2-2-15</inkml:trace>
  <inkml:trace contextRef="#ctx0" brushRef="#br1" timeOffset="45865.4671">7114 7582 0,'0'0'0,"0"0"0,0 0 0,0 0 16,0 0-16,0 0 0,40 3 15,-40-3-15,42-2 0,-16 0 16,5 0-16,1 2 0,1 0 0,3 0 16,-7 0-16,-4 0 0</inkml:trace>
  <inkml:trace contextRef="#ctx0" brushRef="#br1" timeOffset="46555.855">9714 6685 0,'0'0'0,"0"0"16,0 0-16,0 0 0,0 0 0,0 0 16</inkml:trace>
  <inkml:trace contextRef="#ctx0" brushRef="#br1" timeOffset="47298.361">7781 7368 0,'0'0'0,"0"0"16,0 0-16,0 0 0,0 0 0,0 0 16,0 0-16,0 0 0,0 0 0,-20-11 15,20 11-15,0 0 0,0 0 16,0 0-16,0 0 0,0 0 16,0 0-16,0 0 0,19-9 15,-19 9-15,31 0 0,-31 0 16,40-1-16,-17 0 0,3 0 15,3 0-15,2 0 0,10-2 16,0 1-16,-1-1 0,-1 0 16,9 2-16,1 1 0,-3 0 15,-1 0-15,-2 2 0,-1 0 0,4 0 16,-3-2-16,-4 1 0,-3 0 16,0 2-16,-2-1 0,-6 0 15,-2 1-15,-5 1 0,-1-1 16,-6 1-16,-1 1 0,-7-2 15,-4 2-15,-3-3 0,-4 0 16,2-1-16,0 0 0,2 1 16</inkml:trace>
  <inkml:trace contextRef="#ctx0" brushRef="#br1" timeOffset="47865.9349">8098 7552 0,'0'0'0,"0"0"0,0 0 16,0 0-16,0 0 0,24 5 15,-24-5-15,32 6 0,-32-6 0,31 5 16,-13-1-16,0 1 16,0 0-16,-1 1 0,1 2 15,-5 0-15,-1-1 0,-3 3 0,-3-2 16,-4 2-16,-3 0 0,-5-1 15,-4 3-15,-5 1 0,-3 0 0,-3-2 16,-1-1-16,0 1 16,2 0-16,-3 0 0,1-1 15,2-3-15,4-2 0,2 0 16,3-1-16,4-2 0,1 0 0,1-1 16,3 0-16,2-1 15,4 3-15,3-3 0,2-1 0,4-1 16,1-2-16,5 1 0,3 0 15,-2 2-15,-2 1 0,-1 0 16,-2 0-16,0 1 0,-1 1 16,-2 1-16,-1 1 0,-2-1 15,-1 3-15,-3 1 0,0 1 16,-1 2-16,-4-2 0,-2 3 0,-4 2 16,0-1-16,-2 2 0,-2-2 15,-2 0-15,-2-1 0,-1-2 16,-2 2-16,-2 1 15,1-1-15,1 0 0,-1-2 0,-1 0 16,3-3-16,1 0 0,-1 0 16,0-2-16,3-2 0,1-1 0,1-4 15,0-1-15,3-2 16,2-3-16,1-5 0,1-4 16,0 3-16,2 2 0,0 2 0</inkml:trace>
  <inkml:trace contextRef="#ctx0" brushRef="#br1" timeOffset="48181.9252">8124 6871 0,'0'0'16,"0"0"-16,0 0 0,37-4 15,-37 4-15,35-2 0,-16 1 0,5 0 16,1 1-16,8-2 0,-1 1 16,-1 1-16,0 4 0,-4-2 15,-1 2-15,-4-3 0,-2 0 0,-6-1 16,-1 2-16,-2-1 0,-2 0 15,-3-1-15,-3 0 16,-5-1-16,-5-1 0,1 0 0,2 1 16,0 0-16</inkml:trace>
  <inkml:trace contextRef="#ctx0" brushRef="#br1" timeOffset="48433.6036">8276 6961 0,'0'0'15,"0"0"-15,0 0 0,0 0 16,-11 20-16,11-20 0,-10 18 16,4-7-16,-2 1 0,-1 1 15,0-1-15,0 1 0,1-1 0,-1 1 16,1 0-16,0 0 0,1-1 16,-2 3-16,1-2 0,3-2 15,-1-1-15,2-1 0,0-1 16,1-1-16,0-2 0,0-2 15,2 0-15,5-3 0,-1-2 0,4-2 16,3-2-16,-2 0 0,0 1 16,0 0-16</inkml:trace>
  <inkml:trace contextRef="#ctx0" brushRef="#br1" timeOffset="48698.1328">8432 6960 0,'0'0'15,"0"0"-15,0 0 0,0 0 0,0 0 16,0 0-16,0 0 16,-5 22-16,5-22 0,0 0 0,-9 24 15,9-24-15,-8 19 0,2-7 16,0 1-16,1 0 0,-1-2 16,2 0-16,0-1 0,-1 1 15,2 0-15,-1 0 0,-1-1 16,1 1-16,-1 0 0,2-1 15,0-1-15,0 0 0,2-1 0,-3 2 16,1-1-16,-1 0 0,0-1 16,0 0-16,1-1 0,0-2 15</inkml:trace>
  <inkml:trace contextRef="#ctx0" brushRef="#br1" timeOffset="53648.0785">7031 414 0,'0'0'0,"0"0"16,0 0-16,0 0 0,-21-13 15,21 13-15,-26-9 0,5 2 16,-5-1-16,-2 1 0,-1 0 0,-16-3 16,-7 3-16,-5-1 0,5 1 15,-19 3-15,-8 1 16,9 2-16,1 1 0,-17 5 0,-15 5 16,12-1-16,8 0 0,-46 8 15,4 0-15,22-1 0,15-1 16,-11 12-16,-7 6 0,18-9 0,13-8 15,-14 7-15,-8 3 16,15-2-16,8-4 0,-13 9 16,-9 6-16,16-5 0,12-5 0,-7 10 15,-3 6-15,7-9 0,8-4 16,-11 4-16,-7 5 16,22-5-16,13-1 0,-7 3 0,-4 1 15,6-1-15,7-2 0,-4 6 16,1 5-16,5-11 0,7-7 15,-1 7-15,-1 5 16,9-8-16,5-6 0,2 10 0,0 6 16,3-8-16,6-4 0,1 1 15,0 0-15,5-4 0,2-2 0,4 1 16,0 3-16,2-3 0,4 1 16,6-3-16,6 0 15,-5-2-15,-3 0 0,6-2 0,3-2 16,-8-7-16,3-1 0,3 3 15,9 2-15,-3 0 0,-5 0 16,9-2-16,7 2 0,-4-1 0,-4 0 16,7 0-16,6 0 15,-5 0-15,-2-2 0,7 0 0,7 1 16,-8-2-16,-2 0 16,9 2-16,8 2 15,-5-3-15,-6-3 0,12 0 0,3-2 0,-3 1 16,-2-1-16,3 0 0,4-1 15,-5-2-15,-2 1 0,30 2 16,-5 2-16,-5-4 0,-2-3 16,2-1-16,3-2 15,-9 4-15,-6 3 0,5-2 0,5 0 16,-6 0-16,-3-1 0,6 0 16,6 1-16,-4-3 0,-3-2 15,5-2-15,2-1 0,-7 6 16,-5 4-16,9-3 0,5 0 15,-7-6-15,-5-4 0,10 4 0,6 5 16,-7-3-16,-6-2 0,8 2 16,5 0-16,-7 0 0,-5 2 15,7-4-15,5 0 0,-5 0 16,-3 1-16,4 0 0,3 0 16,-4-1-16,-3 2 0,5-6 0,5-4 15,-5 6-15,-3 1 0,6 0 16,3-3-16,-7 2 15,-5 2-15,6-1 0,3 2 0,-7-3 16,-4-2-16,7-2 0,5-2 16,-9 3-16,-7 1 0,7 0 15,4 2-15,-5-2 0,-3-2 0,4-1 16,2 2-16,-7 2 0,-4 1 16,5 4-16,1 0 15,-7-8-15,-4-5 0,2-3 0,3 2 16,-5 1-16,-4 2 0,2 1 15,3 1-15,-9 1 0,-4 0 16,4-3-16,1-2 16,-3 2-16,-4 2 0,-3-4 0,-2-2 15,-8 4-15,-5 2 0,5-1 16,2 0-16,-6-4 0,-6-3 0,-2 1 16,-1-1-16,-1 4 0,1 2 15,0-3-15,0-3 0,-11 7 16,0-3-16,0 0 0,1-1 15,-3-1-15,0 4 0,-4-1 16,-1 0-16,-1 1 0,-1-3 0,-2-1 16,-3-2-16,1 3 0,-2 0 15,-3-1-15,-3 0 16,0 0-16,-1 0 0,-1-2 0,-3-2 16,1 4-16,-2 1 0,-5-1 15,-5 1-15,1 0 0,2-2 16,-6 0-16,-4-2 0,0 4 0,1 2 15,-12-4-15,-5-1 16,4-1-16,4-1 0,-5 2 16,-4-1-16,0 4 0,0 1 0,-13-1 15,-1 0-15,5 3 16,5 2-16,-34-10 0,4-3 16,7 4-16,4 1 0,-4 3 0,0 3 15,6 8-15,4 5 16,-9-3-16,-6-5 0,6-4 0,4-1 15,-5 2-15,-2 4 0,4 2 16,5 1-16,-7 3 0,-4 2 16,9-1-16,6 1 0,-9 2 0,-9 1 15,7 0-15,6 3 0,-6-2 16,-4-2-16,11 2 0,7 1 16,-9 8-16,-6 6 0,7-3 15,7-2-15,-4 0 0,-2-3 16,9-1-16,5-2 0,-2 5 15,1 2-15,5 0 0,8-2 16,-3 5-16,-1 2 0,7-5 16,6-1-16,-3-2 0,-1-4 15,8 2-15,6-1 0,1 6 16,2 0-16,2-2 0,2-1 0,4 3 16,4 3-16,3 2 0,3 2 15,3-1-15,1 0 0,5-8 16,3 1-16,0-4 0,-2-3 15,-1-1-15</inkml:trace>
  <inkml:trace contextRef="#ctx0" brushRef="#br1" timeOffset="55465.1699">11362 1095 0,'0'0'0,"0"0"16,0 0-16,0 0 0,0 0 0,25-4 16,-25 4-16,29-1 0,-29 1 15,34-4-15,-9 2 16,1-2-16,-1 1 0,12 0 0,2-2 16,0 1-16,-3 1 0,11-2 15,-1 0-15,-4 0 0,-4 2 16,0-1-16,-1 3 0,-3-1 15,-3 0-15,2 0 0,-3 0 16,-7 0-16,-4 1 0,-5 2 16,-3 1-16,-5 1 0,-3 1 0,-1-1 15,1 1-15,-1-2 0</inkml:trace>
  <inkml:trace contextRef="#ctx0" brushRef="#br1" timeOffset="55749.6698">11291 1337 0,'0'0'0,"0"0"16,0 0-16,20-4 0,-20 4 0,29-5 15,-5 3-15,0-1 0,2 0 16,10-4-16,4-3 0,-1 3 15,0-1-15,8-1 0,1 1 16,-6 1-16,-4 1 0,6 1 16,-1 2-16,-7-1 0,-8 2 0,-3-1 15,-5 3-15,-4 1 0,-2 1 16,-1 1-16,-2 1 16,-5 0-16,0-1 0,-2 1 0,-1-2 15,1 1-15</inkml:trace>
  <inkml:trace contextRef="#ctx0" brushRef="#br1" timeOffset="58757.8622">8084 1501 0,'0'0'0,"0"0"0,0 0 16,0 0-16,0 0 0,0 0 0,0 0 15,0 0-15,0 0 0,0 0 16,0 0-16,0 0 0,0 0 16,0 0-16,0 0 0,0 0 15,19 17-15,-19-17 0,0 0 16,0 0-16</inkml:trace>
  <inkml:trace contextRef="#ctx0" brushRef="#br2" timeOffset="64465.6046">13451 1148 0,'0'0'0,"0"0"16,0 0-16,0 0 0,0 0 0,4-28 16,-4 28-16,7-23 15,-4 12-15,1-2 0,-1-4 16,-1 1-16,0 0 0,1 0 16,-1-1-16,0 2 0,0 0 0,0-4 15,1 1-15,-2 3 0,-1-1 16,-2 0-16,-3-1 15,1 2-15,-1 0 0,-1 2 0,-2 2 16,0 2-16,-1 2 0,-2 2 16,-3 0-16,0 2 0,-1 3 0,-1 2 15,-2 4-15,2 1 16,-1 2-16,-4 2 0,-2 2 16,0 0-16,1 1 0,-6 8 0,2 5 15,1-2-15,0 0 0,1 5 16,-1 2-16,3-1 0,2-2 15,-2 3-15,2-2 0,4 0 16,4 0-16,2-3 0,2-3 16,1-2-16,1-4 0,4-1 15,3-1-15,2-3 0,0-1 0,2-3 16,2-2-16,2-3 0,1-2 16,4-3-16,4-1 15,-1-3-15,1-2 0,1-2 0,2-2 16,-1 0-16,-2-1 0,4-4 15,3-3-15,-3 1 0,-1 1 16,-1-4-16,3-3 0,-1 4 16,-1 5-16,4-8 0,-1-2 15,-3 0-15,-3-2 0,-3 5 16,-2 2-16,0 3 0,-2 1 0,-3 3 16,0-1-16,-1 2 0,-2 1 15,0 3-15,-2 2 16,0 1-16,-1 2 0,-2 3 0,-1 4 15,-1-2-15,0 2 0,0 3 16,1 5-16,-2-2 0,0-1 0,-1 3 16,-2 2-16,1 2 15,0 1-15,0 2 0,-2 2 16,-1-2-16,1-1 0,-3 3 0,1 3 16,1-8-16,1 1 0,1 6 15,4 3-15,0-4 0,1-3 16,-1-3-16,1-3 0,2 1 15,2-3-15,4 0 0,5-2 16,-1-4-16,3-1 0,4-1 16,6-1-16,-1-4 0,-1 0 15,1 0-15,-4 0 0,-4 1 0</inkml:trace>
  <inkml:trace contextRef="#ctx0" brushRef="#br2" timeOffset="64932.0919">14114 875 0,'0'0'0,"0"0"15,0 0-15,0 0 0,0 0 0,-23-6 16,23 6-16,-28-3 15,13 2-15,-3 1 0,-2 1 16,-1-1-16,-1 1 0,-8 2 16,1 4-16,1-2 0,4-2 0,-1 2 15,2 0-15,3 2 16,3-3-16,4 5 0,3 2 16,3 0-16,3 0 0,4-1 0,3-1 15,2 0-15,2-1 0,3 2 16,3-3-16,2 1 0,0 1 15,2 2-15,1 1 0,0 0 16,-2 1-16,4 2 0,0 0 16,-2-2-16,-3-1 0,-3 0 15,-2-1-15,-3 0 0,-3-1 0,-5-1 16,-4 2-16,-2 0 0,-1 2 16,-6-4-16,-7 0 15,1 1-15,0 1 0,-6 0 0,-2-1 16,2-1-16,2-3 0,2-3 15,2-1-15,3-4 0,3-1 0,2-1 16,2 2-16,2 0 0</inkml:trace>
  <inkml:trace contextRef="#ctx0" brushRef="#br2" timeOffset="65718.1932">14293 1024 0,'0'0'16,"0"0"-16,0 0 0,0 0 15,0 0-15,-10 27 0,10-27 16,-9 26-16,3-13 0,-3 0 0,-3 0 16,0 1-16,0-2 0,-4 6 15,2 2-15,1-4 0,2 1 16,0-4-16,1-4 0,2 0 15,2-2-15,0 0 0,3-1 16,-1-1-16,2-4 0,1-3 16,0-4-16,1 0 0,1-1 0,3-1 15,3 0-15,2-1 16,1 1-16,4-6 0,2 1 16,-1 0-16,-1 0 0,2-1 0,1-4 15,0 2-15,0 2 0,-1 0 16,1 2-16,-2 2 0,-1 2 15,1 0-15,-1 1 0,-2 1 16,-1 0-16,-1 3 0,0 2 16,-1-1-16,0 2 0,-2 2 15,0 2-15,-1 0 0,-1 1 0,-2 2 16,-2 2-16,1 2 0,-1 1 16,-2 1-16,-2 0 15,1-1-15,-1-2 0,0 1 0,-2 0 16,2 0-16,-1-3 0,1 2 15,0-2-15,0-1 0,0-1 0,1-2 16,1-1-16,1-3 16,-2 3-16,2-3 0,0 0 15,0 0-15,-1-3 0,3-1 16,1-2-16,2 0 0,-1 0 0,3-1 16,0-2-16,1 0 0,0-1 15,2-2-15,1 1 16,0 0-16,-1 2 0,2-4 0,0-1 15,-1 3-15,-1 2 0,-1 2 16,0 2-16,-2-1 0,0 2 0,-2 3 16,1 1-16,-2 1 15,1 1-15,-1 1 0,1 3 16,-2 0-16,-1 1 0,1 2 0,1 2 16,-2-1-16,0-1 0,-1 2 15,0 0-15,0-1 16,1-1-16,-2-1 0,0-1 0,0 0 15,0 1-15,0-2 0,-2-2 16,2 0-16,0-1 0,0-3 16,0 3-16,0-3 0,0 0 0,-1-5 15,0 0-15,0-1 0,0 2 16,0-1-16</inkml:trace>
  <inkml:trace contextRef="#ctx0" brushRef="#br2" timeOffset="65880.1958">14643 774 0,'0'0'0,"0"0"16,0 0-16,0 0 0,0 0 0,0 0 16,0 0-1,5 27-15,-5-27 0,0 0 0,0 0 16,7 20-16</inkml:trace>
  <inkml:trace contextRef="#ctx0" brushRef="#br2" timeOffset="66265.3402">15272 742 0,'0'0'0,"0"0"16,0 0-16,0 0 0,0 0 0,0 0 16,-7 24-16,7-24 15,0 0-15,-16 30 0,16-30 16,-19 32-16,10-14 0,-5 2 0,-2 2 16,-1 0-16,2-2 0,-7 11 15,-1 3-15,1-3 0,1-4 16,-6 10-16,1-1 0,4-3 15,2-7-15,-1 6 0,1-4 16,3-4-16,3-4 0,2-2 16,2-4-16,2-2 0,2-3 0,2-4 15,2-3-15,2-2 16,0 0-16,2-5 0,5-4 16,-1 1-16,-1 0 0,4-4 0,2-4 15,-1-2-15,0 0 0,0-2 16,-3 4-16,0 3 0</inkml:trace>
  <inkml:trace contextRef="#ctx0" brushRef="#br2" timeOffset="66798.3456">15251 777 0,'0'0'16,"0"0"-16,0 0 0,0 0 0,19-14 16,-19 14-16,27-6 15,-12 4-15,2 0 0,1 2 0,3 2 16,-1 0-16,0 1 0,4 5 15,-2 5-15,-3 1 0,-4-2 0,-2-1 16,-4 0-16,-1 1 16,-2 0-16,-6 4 0,-6 2 15,-2 0-15,0-1 0,-10 3 16,-4 0-16,0-2 0,-1 0 0,-4 0 16,0-1-16,3-3 0,3-1 15,-1 1-15,3-3 16,7-3-16,2-2 0,2 0 0,2-2 15,2-1-15,1-2 0,3-1 16,-1 2-16,2-4 0,1-3 0,6 0 16,4 0-16,1 1 15,1 1-15,3 0 0,1 1 16,0 1-16,1 0 0,1 2 0,1 0 16,-2 3-16,-2-2 0,4 4 15,-1 2-15,-7-1 0,-2 0 16,-2 0-16,-1 3 0,-2 1 15,-1 0-15,-3 3 0,-3 2 16,-2 0-16,-3 1 0,-5-1 16,-4-2-16,-2 1 0,1-2 15,-11 4-15,-4 1 16,3 1-16,0 0 0,-3-2 0,-2-2 16,3-2-16,3-5 0,-5 2 15,1-2-15,3 1 0,4-2 0,-3-3 16,-2-2-16,0-2 0,3 0 15,-3-1-15,0-3 16,7 2-16,5 0 0,3 0 0</inkml:trace>
  <inkml:trace contextRef="#ctx0" brushRef="#br2" timeOffset="67331.5351">13137 640 0,'0'0'16,"0"0"-16,0 0 0,0 0 0,0 0 16,22 19-16,-22-19 15,22 25-15,-11-10 0,2 2 0,2 4 16,-1 0-16,-1-2 0,7 10 15,1 3-15,-2-1 0,-3-2 16,5 11-16,0 2 0,-2-4 16,-3-1-16,5 6 0,2 0 15,-2-7-15,-1-3 0,3 3 16,2-2-16,-9-7 0,-1-1 0,1 3 16,1 0-16,-4-8 15,-2-3-15,-1-3 0,-1 0 16,-3-5-16,0 0 0,-2 0 0,1-1 15,-2-1-15,-1-2 0,-2-1 16,-2 1-16,-3-1 0,0 1 16,-6-3-16,-3 0 0,4-2 15,2 2-15,1-2 0</inkml:trace>
  <inkml:trace contextRef="#ctx0" brushRef="#br2" timeOffset="68233.8464">4357 1133 0,'0'0'0,"0"0"16,0 0-16,0 0 0,0 0 0,21 22 15,-21-22-15,12 17 0,-12-17 0,18 23 16,-3-5-16,0 2 16,1-2-16,7 9 0,2 2 15,0-3-15,-2-3 0,7 8 16,2-2-16,-6-3 0,-2-1 0,5 2 16,3 2-16,-3-4 0,-4 0 15,4 6-15,-1 3 16,-1-6-16,-2-4 0,0-2 0,-1 0 15,-5-4-15,-2-3 0,-1 2 16,0 2-16,-3-2 0,-1-2 0,4 2 16,1 1-16,-2-4 15,-2 1-15,0-2 0,0 1 16,-4-2-16,0 1 0,-5-2 0,2-2 16,-1-1-16</inkml:trace>
  <inkml:trace contextRef="#ctx0" brushRef="#br2" timeOffset="94032.4817">26472 5296 0,'0'0'0,"0"0"0,0 0 16,0 0-16,0 0 0,0 0 0,0 0 16,0 0-16,0 0 0,-20 14 15,20-14-15,0 0 0,-23 23 0,23-23 16,-26 25-16,9-12 15,0 0-15,-3 2 0,-3 3 16,-2-1-16,0 1 0,-9 7 16,-1 3-16,-1-1 0,1-2 0,-9 11 15,-1 2-15,-6 4 16,3-6-16,-8 9 0,-4 4 16,7-3-16,5-4 0,-6 6 0,4-1 15,-5 3-15,4-2 0,-2-2 16,-1 1-16,-17 19 0,12-6 15,0-5-15,3-4 0,4-5 16,5-2-16,0 3 0,-2 3 16,5-4-16,3-3 0,-4 0 15,-1-2-15,-2 1 0,1 0 0,4 1 16,2 3-16,1-7 16,1-5-16,0 3 0,1 1 0,-2 0 15,0-1-15,0 0 16,2 0-16,1-2 0,3-1 0,-2-2 15,0-1-15,4-3 16,4-2-16,-1 0 0,1 1 0,3 2 16,3 0-16,4-5 0,1-2 15,1-3-15,-2 0 0,-1-4 16,0 1-16,8-9 0,-2 2 0,0 1 16,0 2-16,3-5 0,1 1 15,1 1-15,1 0 0,-1 0 16,1-1-16,1-4 0,-1 0 15,1 1-15,1-1 0,1-2 16,0-1-16,2 0 0,0 0 16,2-1-16,-2 3 0,2-3 15,-3 1-15,3-1 0,-2 1 16,2-1-16,-2 1 0,2-1 16,0 0-16,0 0 0,0 2 0,0-2 15,0 0-15,0 0 0,1 2 16,-1-2-16,3 1 0,0 1 15,-3-2-15,2 1 0</inkml:trace>
  <inkml:trace contextRef="#ctx0" brushRef="#br2" timeOffset="103651.7016">23730 7832 0,'0'0'0,"0"0"0,0 0 0,0 0 16,0 0-16,0 0 0,0 0 15,0 0-15,0 0 0,0 0 16,0 0-16,0 0 0,0 0 16,0 0-16,0 0 0,0 0 15,0 0-15,0 0 0,0 0 16,0 0-16,0 0 0,0 0 0,0 0 16,0 0-16,0 0 0,0 0 15,0 0-15,0 0 0,0 0 16,0 0-16,0 0 0,24-8 15,-24 8-15,0 0 0,0 0 16,0 0-16,23-3 0,-23 3 16,0 0-16,0 0 0,26 0 0,-26 0 15,18-1-15,-8-1 16,-1 2-16,2 0 0,1 0 0,0 0 16,0-1-16,1 1 0,3-1 15,-2 1-15,-1 0 0,4-1 16,2 0-16,-2 0 0,0 1 15,0-1-15,2 0 0,0 1 16,0 0-16,6-3 0,1-2 16,-1 4-16,-3 1 0,1 1 15,1 0-15,0-1 0,1 0 16,0-1-16,1 0 0,0-1 0,-2 2 16,7 0-16,0 0 0,-3 0 15,0 0-15,0 2 0,0-1 16,0-1-16,-2 1 0,2-2 15,0 0-15,0-1 0,0 4 0,0-1 16,4 0-16,-3 0 16,-3-1-16,1-1 0,0-1 15,2 2-15,1 2 0,0 0 16,-1 2-16,-1-2 0,-2-2 0,9 0 16,0-1-16,-4 3 0,-4 2 15,4-3-15,2-2 0,0 2 16,-1 1-16,0 0 0,0-1 15,-1 1-15,0 0 0,0 0 16,1 2-16,-2-3 0,-2 0 16,3-1-16,3 1 0,-3 1 15,-3 0-15,3 1 0,2-1 16,-3-1-16,0-1 0,1 3 0,0-2 16,0 2-16,1-2 0,-1 1 15,-2-2-15,0 1 0,-2 0 16,2 1-16,3 0 0,-4-2 15,-3 0-15,2 1 0,0 2 16,1-1-16,0-2 0,0 0 16,1 0-16,-3 0 0,1 0 0,-1 3 15,2-1-15,-4 0 0,-2 1 16,0-2-16,0 1 0,0 0 16,0 0-16,0 1 0,0-1 15,-5-1-15,-2-2 0,1 1 16,-2 1-16,-1 1 0,-1 1 15,2-2-15,-1 1 0,-1-1 16,0-1-16,0 1 0,0-1 16,-3 0-16,0 0 0,0 0 0,0 0 15,-2 1-15,0 1 0,0-2 16,-1 0-16,1 0 0,-2 0 16,1 0-16,-1 0 15,0 0-15,-1 2 0,1 0 0,-1 0 16,0-1-16,1-1 0,0 1 15,1-1-15,-2 0 0,1 1 0,0-1 16,1 1-16,-2-1 0,-1 1 16,2 1-16,-1-2 15,1 0-15,-1 0 0,0 0 0,1 0 16,-1 0-16,1 1 0,-1 0 16,0-1-16,0 0 0,-1 0 15,0 0-15,2 0 0,-1 0 16,1 0-16,-1 0 0,0 0 15,0 0-15,-1 1 0,0-1 16,2-1-16,-2 1 0,0 1 16,1 0-16,0-1 0,-1 1 0,1-1 15,-1 0-15,0 1 16,1-1-16,-1 0 0,0 0 0,1 0 16,-1 0-16,-1 0 0,0 0 15,0 0-15,1 0 0,-1 1 16,0-1-16,0 0 0,-2 0 15,0 0-15,8 0 0,-8 0 16,0 0-16,8 1 0,-8-1 16,0 0-16,0 0 0,5 3 0,-5-3 15,0 0-15,0 0 0,8 1 16,-8-1-16,0 0 16,0 0-16,0 0 0,7 1 0,-7-1 15,0 0-15,0 0 0,0 0 16,0 0-16,6-2 0,-6 2 15,0 0-15,0 0 0,0 0 16,0 0-16,7 1 0,-7-1 16,0 0-16,0 0 0,0 0 15,0 0-15,0 0 0,0 0 0,0 0 16,0 0-16,3 4 0,-3-4 16,0 0-16,0 0 0,0 0 15,0 0-15,0 0 0,0 0 16,0 0-16,0 0 0,0 0 15,0 0-15,0 0 0,0 0 0,0 0 16,0 0-16,0 0 16,0 0-16,0 0 0,0 0 15,0 0-15,0 0 0,0 0 16,0 0-16,0 0 0,0 0 0,0 0 16,0 0-16,0 0 0,0 0 15,0 0-15,0 0 0,0 0 16,0 0-16,0 0 0,0 0 15,0 0-15,0 0 0,0 0 16,0 0-16,0 0 0,0 0 0,0 0 16,0 0-16,0 0 15,2-4-15,-2 4 0,0 0 0,0 0 16,0 0-16,0 0 0,0 0 16,0 0-16,0 0 0,0 0 15,0 0-15,0 0 0,0 0 16,0 0-16,0 0 0,0 0 15,0 0-15,5-2 0,-5 2 16,0 0-16,0 0 0,0 0 16,0 0-16,7 0 0,-7 0 0,0 0 15,7-2-15,-7 2 0,0 0 16,4 5-16,-4-5 0,0 0 16,7-1-16,-7 1 0,0 0 15,7-1-15,-7 1 0,0 0 16,6 1-16,-6-1 0,0 0 15,6-2-15,-6 2 0,0 0 16,0 0-16,8 2 0,-8-2 16,0 0-16,0 0 0,0 0 15,7 2-15,-7-2 0,0 0 0,0 0 16,7 4-16,-7-4 0,0 0 16,0 0-16,5 3 0,-5-3 15,0 0-15,0 0 0,6 3 16,-6-3-16,0 0 0,0 0 15,0 0-15,0 0 0,6 2 0,-6-2 16,0 0-16,0 0 16,0 0-16,0 0 0,0 0 15,7-2-15,-7 2 0,0 0 0,0 0 16,0 0-16,0 0 0,5 5 16,-5-5-16,0 0 0,0 0 15,0 0-15,0 0 0,6 0 16,-6 0-16,0 0 0,0 0 15,0 0-15,0 0 0,2-5 16,-2 5-16,0 0 0,0 0 0,0 0 16,5-3-16,-5 3 15,0 0-15,0 0 0,6-2 16,-6 2-16,0 0 0,9 1 0,-9-1 16,0 0-16,8 2 0,-8-2 15,0 0-15,0 0 0,4 4 16,-4-4-16,0 0 0,8 2 15,-8-2-15,7-2 0,-7 2 16,6 0-16,-6 0 0,7-2 16,-7 2-16,6-1 0,-6 1 0,7-1 15,-7 1-15,7 1 16,-7-1-16,6 3 0,-6-3 16,7-1-16,-7 1 0,7-1 0,-7 1 15,0 0-15,7 0 0,-7 0 16,0 0-16,9 0 0,-9 0 15,6 2-15,-6-2 0,0 0 16,6 2-16,-6-2 0,0 0 16,7 0-16,-7 0 0,0 0 15,0 0-15,5 2 0,-5-2 0,0 0 16,0 0-16,0 0 0,0 0 16,0 0-16,6 2 0,-6-2 15,0 0-15,0 0 0,0 0 16,-7 1-16,7-1 0,-7-1 15,7 1-15,0 0 0</inkml:trace>
  <inkml:trace contextRef="#ctx0" brushRef="#br2" timeOffset="104382.4561">24271 7425 0,'0'0'0,"0"0"0,0 0 0,0 0 15,0 0-15,25-2 0,-25 2 16,23 5-16,-23-5 0,27 5 0,-14 0 15,0 0-15,0 2 0,1 0 16,-1 1-16,-1 2 0,0 0 16,0 2-16,0 1 0,-1 1 15,-2-2-15,2 5 0,-2-2 16,-1 0-16,-2 0 0,-1 1 16,-3-1-16,-2 1 0,-1-1 0,-1-1 15,-3 1-15,0-1 0,-2 1 16,-1-4-16,1-1 0,-1 0 15,0-1-15,-1 1 0,2 1 16,-2-2-16,1 0 0,0-1 16,2-2-16,-1 0 0,2-1 15,0-2-15,1-1 0,-1 0 0,2 1 16,0-1-16,1 1 16,-1-1-16,1 1 0,2-3 0,-2 3 15,2-3-15</inkml:trace>
  <inkml:trace contextRef="#ctx0" brushRef="#br2" timeOffset="104982.0095">22748 7495 0,'0'0'0,"0"0"0,0 0 16,0 0-16,0 0 0,0 0 16,0 0-16,0 0 0,0 0 0,-6 27 15,6-27-15,-7 21 16,7-21-16,-7 24 0,4-10 16,-1 1-16,-1 1 0,1 1 0,-2 3 15,2-4-15,-1 0 0,1 0 16,0 2-16,-1-2 0,2 1 0,-3 2 15,1 0-15,0-3 16,2-3-16,0-1 0,0-3 16,0-2-16,1-1 0,0-2 0,0-2 15,0-1-15,-2 0 0,-1-6 16,-3-3-16,1 0 0,2 1 0,-1 1 16</inkml:trace>
  <inkml:trace contextRef="#ctx0" brushRef="#br2" timeOffset="105548.7682">22602 7459 0,'0'0'0,"0"0"16,0 0-16,0 0 0,0 0 0,20-9 16,-20 9-16,26-9 0,-10 4 15,3 0-15,2 2 0,1-1 16,0 3-16,1 1 0,2 1 15,3 2-15,-1-1 0,-4 4 16,-3 1-16,-4 1 0,-1-1 16,-6 4-16,-2 1 0,-4 1 0,-3 2 15,-6 1-15,-6-2 16,-3 1-16,0-2 0,-4 2 0,-2 0 16,-5 1-16,-1-2 0,3-1 15,1 1-15,4-4 0,3-1 16,2-2-16,3-1 0,3 0 15,1 1-15,1-3 0,3-2 16,1-2-16,2 0 0,0-3 16,3 0-16,5 1 0,3 1 0,4-3 15,5 0-15,-1 1 0,-1 1 16,0 1-16,2 1 16,0 1-16,0 1 0,0 2 0,0 1 15,-3-1-15,-1 0 0,-3 2 16,-2 1-16,-1 0 0,-2 0 0,-3 2 15,-2 1-15,-2 1 16,-1-1-16,-5 1 0,-5 0 16,-1 1-16,-1-2 0,-2 0 15,-3 2-15,-1-3 0,1 0 0,-3-1 16,-2-1-16,1 0 0,2-1 16,-2 0-16,4 0 0,3-4 15,3-1-15,0 0 0,0-1 16,2-1-16,2 1 0,1-1 15,2 1-15,2-1 0,2 1 0,0 0 16,0-2-16,0 2 0</inkml:trace>
  <inkml:trace contextRef="#ctx0" brushRef="#br2" timeOffset="106516.7974">27822 8235 0,'0'0'15,"0"0"-15,0 0 0,0 0 16,0 0-16,0 0 0,0 0 16,0 0-16,-26 14 0,26-14 15,-24 12-15,24-12 0,-27 18 0,9-5 16,-2 0-16,0 2 0,0 1 16,-7 6-16,-2 2 15,2-2-15,0-1 0,-6 5 0,0 1 16,3-1-16,3-2 0,0 2 15,2-1-15,1-2 0,0-4 16,-1 2-16,2 0 0,7-5 0,3-2 16,0 1-16,3-1 15,2-4-15,3-3 0,0-1 0,2-1 16,0-1-16,1-2 0,2-2 16,-1-5-16,2 0 0,1-1 15,0 1-15,-1 1 0,0 0 16</inkml:trace>
  <inkml:trace contextRef="#ctx0" brushRef="#br2" timeOffset="107032.0082">27698 8230 0,'0'0'0,"0"0"15,0 0-15,0 0 0,0 0 0,0 0 16,0 0-16,19 16 16,-19-16-16,0 0 0,13 22 15,-13-22-15,11 22 0,-6-10 0,-2 0 16,-1 2-16,0 0 0,1 1 16,-1 3-16,-2 0 0,-1 1 15,1-1-15,0 0 0,0 1 16,0 0-16,-1 5 0,-1 0 15,1-1-15,0-1 0,0-2 16,1-1-16,0 0 0,0 1 0,0-1 16,0 1-16,0 0 0,0-2 15,0-1-15,-1-1 16,0-2-16,1-1 0,0 0 0,1 1 16,-1-2-16,0-1 0,0 1 15,-1-1-15,0-3 0,1 0 16,0 1-16,-1-2 0,1-2 15,0 0-15,0 0 0,-1-2 16,1 0-16,0 1 0,0-1 0,0-1 16,0 1-16,0-1 0,0-2 15,0 0-15,0 3 0,0-3 16,0 0-16,0 0 0,0 0 16,0 0-16,0 0 0,0-5 15,0 3-15,0 0 0,-1-1 16,-1-2-16,1 0 0,0-1 15,0 1-15,0 0 0,0 2 0</inkml:trace>
  <inkml:trace contextRef="#ctx0" brushRef="#br2" timeOffset="108015.4417">27381 8635 0,'0'0'0,"0"0"16,0 0-16,0 0 0,0 0 15,0 0-15,0 0 0,0 0 16,0 0-16,0 0 0,0 0 15,0 0-15,0 0 0,31 5 16,-31-5-16,22 1 0,-22-1 0,23 2 16,-23-2-16,24 4 0,-13-1 15,2 0-15,3 0 0,-2-1 16,0 0-16,2-1 0,-1 1 16,0-2-16,-2 2 0,-1 0 15,0-1-15,0 1 0,0-1 0,0 2 16,1-2-16,-2 0 15,0 1-15,0-1 0,0 1 16,-2-1-16,-1 2 0,0-2 16,0 0-16,-2-1 0,0 1 0,-1-1 15,1 1-15,-2-1 0,1 1 16,-2-1-16,0 1 0,1 0 16,-1-1-16,0 1 0,1-1 15,-4 0-15,0 0 0,2 1 16,0-1-16,-2 0 0,2 0 0,-2 0 15,2 0-15,-2 0 0,0 0 16,3 0-16,-3 0 16,0 0-16,0 0 0,0 0 0,0 0 15,0 0-15,0 0 0,0 0 16,0 0-16,0 0 0,0 0 16,0 0-16,0 0 0,0 0 15,0 0-15,0 0 0,0 0 16,0 0-16,0 0 0,0 0 15,0 0-15,0 0 0,5 2 0,-5-2 16,0 0-16,0 0 0,0 0 16,0 0-16,0 0 15,0 0-15,0 0 0,0 0 0,0 0 16,0 0-16,0 0 0,0 0 16,0 0-16,0 0 0,0 0 0,0 0 15,0 0-15,0 0 16,0 0-16,0 0 0,0 0 15,0 0-15,0 0 0,0 0 16,0 0-16,-4 4 0,4-4 0,0 0 16,1 6-16,-1-6 0,0 0 15,0 0-15,0 0 16,0 0-16,0 0 0,0 0 0,-5 4 16,5-4-16,0 0 0,0 0 15,0 0-15,0 0 0,2 7 0,-2-7 16,0 0-16,0 0 15,0 0-15,0 0 0,0 0 16,0 0-16,0 0 0,0 0 16,3 4-16,-3-4 0,0 0 0,0 0 15,0 0-15,0 0 0,0 0 16,2 7-16,-2-7 0,0 0 16,0 0-16,0 0 0,-3 5 15,3-5-15,-6-4 0,6 4 16,-4-2-16,4 2 0</inkml:trace>
  <inkml:trace contextRef="#ctx0" brushRef="#br2" timeOffset="110649.393">25502 8475 0,'0'0'0,"0"0"16,0 0-16,0 0 0,0 0 0,0 0 15,0 0-15,0 0 16,0 0-16,0 0 0,0 0 16,-5 22-16,5-22 0,0 0 15,-13 25-15,13-25 0,-8 24 0,2-9 16,1 2-16,0-2 0,1 2 16,-1 2-16,1 1 0,-2-1 15,2 0-15,-4 8 0,1 1 16,-1-4-16,0-1 0,2-1 15,-1-2-15,1-1 0,1-1 0,-1-3 16,1 1-16,1-2 0,0-3 16,1-3-16,0-1 15,0-2-15,2 1 0,1-6 0,0 0 16,2-1-16,-2-2 0,0-1 16,2-4-16,-1 0 0,1-1 15,0-3-15,-1-1 0,1-2 16,1 0-16,0-6 0,1-1 15,1-1-15,-1 1 0,1-2 16,-1 1-16,-1 0 0,2 0 0,-1 2 16,1-1-16,-1 2 0,0 1 15,1-5-15,-1 2 0,-1 6 16,1 1-16,-2 1 0,0 1 16,0 1-16,1 1 0,-1 2 15,-1 0-15,0 4 0,0 3 16,0-2-16,0 2 0,-1 2 15,4 4-15,-3 0 0,1 3 16,-1 2-16,0 1 0,0 1 16,0 3-16,-1 0 0,-1 0 0,-1 8 15,-1 3-15,1 0 0,-1-1 16,0 2-16,-1 2 0,-1 0 16,1-1-16,-3 5 0,1-1 15,-1-3-15,1-2 0,0-2 16,-1 0-16,2-5 0,-1-2 0,2-4 15,0-1-15,1-3 16,0-2-16,2-3 0,1 0 16,0-4-16,-4 2 0,4-2 15,-1-4-15,0-3 0,0-2 0,1-2 16,0-4-16,1 2 0,1-2 16,1-2-16,-2-2 0,0 0 15,1-2-15,-1 0 0,1 0 16,1 1-16,-1 1 0,0-1 15,1 2-15,1-2 0,-1 2 0,-1 1 16,-1 3-16,0 2 0,0 2 16,0 2-16,1-1 0,-1 2 15,-1 1-15,0 0 0,0-1 16,0 4-16,-1 0 0,1 3 16,-3 3-16,1 1 0,0 2 15,-1 1-15,-1 4 0,-1 0 16,-2-1-16,2-1 0,0 0 15,1-3-15</inkml:trace>
  <inkml:trace contextRef="#ctx0" brushRef="#br2" timeOffset="112665.5505">26393 5268 0,'0'0'0,"0"0"16,0 0-16,0 0 0,0 0 0,0 0 16,0 0-16,0 0 0,0 0 15,0 0-15,0 0 0,0 0 16,0 0-16,0 0 0,0 0 16,0 0-16,0 0 0,0 0 15,0 0-15,23 7 0,-23-7 16,0 0-16,11 23 0,-11-23 15,8 19-15,-8-19 0,6 25 16,-2-12-16,-1 0 0,1 1 16,2 1-16,-1 1 0,1 0 15,-1 1-15,1 1 0,0 0 0,-1 2 16,2 5-16,0 0 0,0 1 16,0-3-16,-1 1 0,0 0 15,-1 0-15,1-3 0,1 3 16,2 1-16,0-1 0,0 1 15,2 6-15,0-2 0,1 0 16,0-1-16,-1 0 0,0 0 16,0-1-16,-1-1 0,0-1 15,-1 1-15,-1 0 0,-2-2 0,3 2 16,1-2-16,-1 1 0,0-1 16,1 1-16,0-1 15,-1 1-15,2 0 0,2-2 0,-1 0 16,0 0-16,-1-2 0,0 1 15,-1 1-15,-1-2 0,-1 0 0,2 2 16,0-1-16,0 0 16,0 2-16,0-2 0,1 1 15,0-1-15,1-2 0,-1 2 16,0 2-16,-1-1 0,0-2 0,-1 1 16,-1 0-16,-1 0 0,2 0 15,-1 0-15,-1 2 0,-1 0 16,1-4-16,0 4 0,2 1 15,-1-1-15,-1 0 0,-1 0 16,0 0-16,0-2 0,2 0 0,1 2 16,0 1-16,0-2 0,-1 0 15,0-1-15,0 0 0,0-1 16,-2 0-16,1 0 0,-2 2 16,1-3-16,-1 1 0,1-2 15,0-1-15,1 3 0,-1 0 16,-1 2-16,1 1 0,0-4 15,1-2-15,1 1 0,0-1 16,0 1-16,0 2 0,0-2 16,-2 0-16,0-3 0,-1-2 0,2 1 15,0-1-15,0 2 0,0 1 16,-2-2-16,1-2 0,-2-2 16,1-1-16,-1 1 0,0 1 15,0 0-15,-1-1 0,0 0 16,2 0-16,-1-1 0,-1 0 15,1 0-15,-2 0 0,1-1 16,1-2-16,-1 2 0,0-1 16,-1-1-16,1 0 0,-1-2 15,0 0-15,0 0 0,-1-1 0,0 0 16,2 1-16,-2-1 0,0-2 16,0 1-16,-1 0 0,1 0 15,0-1-15,-1-2 0,0 3 16,0-3-16,2 3 0,-2-3 15,0 0-15,0 4 0,0-4 0,0 0 16,0 2-16,0-2 0,0 0 16,0 0-16,0 0 15,0 0-15,0 0 0,0 0 0,0 0 16,0 0-16,0 0 0,0 0 16,0 0-16,0 0 0,0 0 15,0 0-15,0 0 0,0 0 16,-3-6-16,3 6 0,-6-7 15,6 7-15,-6-8 0,6 8 16</inkml:trace>
  <inkml:trace contextRef="#ctx0" brushRef="#br2" timeOffset="114165.4058">27307 4742 0,'0'0'0,"0"0"15,0 0-15,0 0 0,0 0 0,0 0 16,0 0-16,19 21 15,-19-21-15,0 0 0,21 19 16,-21-19-16,0 0 0,24 20 16,-14-13-16,-1 0 0,-1 0 15,1 0-15,0-2 0,0 1 0,-1-2 16,-2 1-16,0-2 16,-2 0-16,0 0 0,0-1 0,-1 0 15,-1-1-15,-2-1 0,0 0 16,-1 2-16,-2-3 0,-2-2 0,-2 1 15,-4-2-15,-1 3 16,-1 1-16,-1 0 0,-1 0 16,-1-1-16,1-1 0,-2 1 0,0 0 15,0 2-15,2 1 0,-7 1 16,-1 2-16,2 0 0,2-1 16,0 3-16,0 0 0,2 2 15,0 0-15,3 2 0,1 1 16,0 2-16,2-1 0,2 3 15,1 2-15,0-1 0,1 0 0,4 1 16,2 0-16,1-1 16,1 0-16,4-1 0,1 1 15,2-2-15,1-2 0,3-2 0,2 0 16,3-3-16,-1-1 0,4 0 16,2-3-16,6 1 0,0-1 15,1-2-15,-1 1 0,-1-3 16,1-2-16,1 1 0,2-1 15,-5 0-15,-5 0 0,-5 1 16</inkml:trace>
  <inkml:trace contextRef="#ctx0" brushRef="#br2" timeOffset="114328.2032">27912 4996 0,'0'0'0,"0"0"0,0 0 16,0 0-16,0 0 0,0 0 16,0 0-16,0 0 0,-10 20 0,10-20 15,0 0-15,0 0 0</inkml:trace>
  <inkml:trace contextRef="#ctx0" brushRef="#br2" timeOffset="120199.1912">15121 9578 0,'0'0'0,"0"0"16,0 0-16,0 0 16,0 0-16,0 0 0,0 0 0,0 0 15,0 0-15,38-2 0,-38 2 16,36-2-16,-12 2 0,3-2 15,2 1-15,1 1 0,4 0 16,12-1-16,3 0 0,1 1 16,0 0-16,12 1 0,4-1 15,8 1-15,-1 0 0,1-1 16,2-1-16,10-1 0,-3-2 0,12 3 16,-3 2-16,-2 1 0,-3 0 15,35 0-15,-12-1 0,-7 1 16,-6 0-16,3 0 0,3-1 15,-8 1-15,-6-2 0,5-2 16,3-2-16,0 3 0,0 3 16,3 0-16,4 0 0,-7-1 15,-4-1-15,9 1 0,5 0 16,-8 3-16,-3-1 0,3 0 16,2 2-16,-2-1 0,-2 1 0,1 0 15,1 1-15,-1 2 0,0-1 16,0 2-16,0-2 0,-1-2 15,-1-3-15,0 1 0,0 0 16,-2 4-16,-2 5 0,4-2 16,2 0-16,-1-1 0,1-2 0,-5 0 15,0 0-15,-7-1 16,-3 0-16,-1 4 0,0 1 16,-4-2-16,-3-2 0,-4-2 0,-2-1 15,-5 0-15,-3 1 0,-1-1 16,1 2-16,-4-2 0,-2 1 15,-5 0-15,-4 1 0,1-3 16,-2-2-16,-4 0 0,-4 3 16,-1-3-16,1 0 0,-5-2 15,-1-1-15,-7-1 0,-4 0 0,0 1 16,-1 2-16,0-2 0,-1 2 16,-5-2-16,-2-1 0,-7 1 15,2 0-15,-3 0 0,1 1 16,-2 0-16,-2 1 0,0 0 15,0 0-15,0 0 0,-5 4 16,-2-2-16,-5-1 0,2 0 16,1-1-16,2 1 0</inkml:trace>
  <inkml:trace contextRef="#ctx0" brushRef="#br2" timeOffset="122116.0827">13774 5529 0,'0'0'0,"0"0"0,0 0 0,0 0 16,0 0-16,0 0 0,31-4 15,-31 4-15,23-2 0,-23 2 16,28-2-16,-13 1 0,1-1 0,3 1 16,5 0-16,-1 0 15,0 1-15,3-1 0,4-1 16,6 1-16,0 0 0,2 1 0,4-1 16,5-1-16,-6 1 0,4 0 15,1-1-15,-4-1 0,-4 2 16,9 1-16,-1 0 0,-6-1 15,-5-1-15,-2 2 0,-2 2 16,-4-2-16,-3-1 0,1 2 16,1 0-16,-4 0 0,-2-1 0,-2 0 15,-4-2-15,-3 2 0,-2 0 16,-2-9-16,-4-7 0,0 2 16,-1 3-16,1 1 0</inkml:trace>
  <inkml:trace contextRef="#ctx0" brushRef="#br2" timeOffset="122715.6375">14039 5788 0,'0'0'0,"0"0"15,0 0-15,0 0 0,0 0 0,28-10 16,-28 10-16,28-5 16,-10 3-16,0-1 0,2 1 0,2-1 15,1 0-15,2 0 0,-1 0 16,5 1-16,-3 0 0,-2 2 16,-1 0-16,-3 1 0,-3 1 15,-3 0-15,-2 2 0,-2 1 16,-1 2-16,-6 1 0,-4 2 15,-3 2-15,-3 1 0,-7 0 16,-7-1-16,-2 2 0,-2 3 0,-2 0 16,-5-1-16,-7 5 15,2-2-15,-5-1 16,-2 3-16,7-4 0,7-1 0,0 0 16,7-1-16,4-5 0,4-3 0,2 1 15,3 0-15,4-2 0,1-1 16,3-2-16,2 1 15,2-1-15,3 0 0,4 0 0,4-1 16,3-1-16,4-2 0,2 1 16,3 0-16,1 0 0,3 0 15,6-1-15,0-2 0,-2 1 16,-1-2-16,0 2 0,-1 1 16,-3-1-16,-4 2 0,-1 2 15,-1-2-15,-2 1 0,-2 0 0,-4-1 16,-2 0-16,-2-1 0,-2 1 15,-3-1-15,0 1 16,-3-2-16,0 1 0,-3-2 0,-1-4 16,-4 0-16,0 1 0,-3 6 15,-1 5-15,2-1 0,2-1 16,0 0-16</inkml:trace>
  <inkml:trace contextRef="#ctx0" brushRef="#br2" timeOffset="123032.1641">14573 4884 0,'0'0'15,"0"0"-15,0 0 0,0 0 0,0 0 16,0 0-16,0 0 16,-4 28-16,4-28 0,-8 24 0,8-24 15,-15 28-15,6-12 0,-1 3 16,-1 2-16,0 0 0,0-1 16,-2 10-16,1 0 0,0 0 15,1-1-15,-1 5 0,1 2 16,0 2-16,3-6 0,1-8 15</inkml:trace>
  <inkml:trace contextRef="#ctx0" brushRef="#br1" timeOffset="127982.9515">15548 5509 0,'0'0'0,"0"0"0,0 0 15,0 0-15,0 0 0,0 0 16,0 0-16,0 0 0,18-21 0,-18 21 16,0 0-16,13-28 0,-10 16 15,3 0-15,-1 0 16,1-2-16,-2 0 0,1-2 0,-1-1 16,0 2-16,1-2 0,-1 0 15,-1-1-15,0 3 0,-2-1 16,-1-2-16,-1 0 0,-2 2 0,-1-1 15,0 3-15,-2 2 16,0 2-16,-2 2 0,-2 3 16,-1 2-16,0 4 0,-2 2 0,-8 3 15,-3 4-15,1 3 16,0-1-16,-3 3 0,-3 4 0,2 1 16,0 3-16,-3 9 0,3 2 15,0-2-15,2 0 0,-3 6 16,3-4-16,5-2 0,6 0 15,3-4-15,2-3 0,2-2 0,2-2 16,3-3-16,2-2 16,1-3-16,2-2 0,3-3 15,1-1-15,3-5 0,2-1 0,2-3 16,1-4-16,3 0 16,1-3-16,4-4 0,0-3 15,-2-1-15,-3 0 0,0 0 0,0 0 16,-3 0-16,1-1 0,-1 0 15,0-1-15,-3 0 0,-2 1 0,-1 0 16,-1 1-16,0 1 16,-2 1-16,1 2 0,0 0 15,-3 3-15,-2 4 0,0-1 16,-1 1-16,1 3 0,-2 3 0,0 0 16,0 0-16,0 4 0,-3 0 15,1 2-15,1 1 0,0 2 16,-1 2-16,-2 3 0,2-1 15,0 1-15,1-2 0,0 0 16,1 1-16,0 1 0,1-1 0,1 0 16,1-1-16,4 0 15,2 1-15,2-1 0,2-1 0,4-2 16,2 0-16,-2-3 0,-3 0 16,-2-1-16</inkml:trace>
  <inkml:trace contextRef="#ctx0" brushRef="#br1" timeOffset="128353.6665">16391 5254 0,'0'0'0,"0"0"0,0 0 15,0 0-15,0 0 0,0 0 16,4-20-16,-4 20 0,0 0 16,0 0-16,0 0 0,-18-16 0,18 16 15,-22 2-15,22-2 16,-34 9-16,16-3 0,-1 1 0,0 4 16,-1-1-16,0-1 0,-7 5 15,1 0-15,3 2 0,2-1 16,3 3-16,3 1 0,2-3 0,2-1 15,2 0-15,2-1 16,3 0-16,1-2 0,6 0 16,2-1-16,6-1 0,4-2 0,4-1 15,6 0-15,2-2 0,3-1 16,1 0-16,-7-1 0,-4 0 16</inkml:trace>
  <inkml:trace contextRef="#ctx0" brushRef="#br1" timeOffset="128766.286">17169 5223 0,'0'0'0,"0"0"0,0 0 16,0 0-16,0 0 0,10-21 15,-10 21-15,0 0 0,2-14 16,-4 10-16,-4-2 0,-3 1 0,-3 0 15,-3 1-15,-4 3 16,-1 1-16,-1-1 0,-1 2 16,0 0-16,-4 1 0,1 0 0,4 0 15,4 2-15,2 2 16,4 0-16,5 0 0,4 3 0,3-1 16,3 0-16,6 1 0,5 1 15,3-1-15,2-1 0,3 2 16,3 0-16,-1 2 0,-3 3 0,3 3 15,-2-1-15,-4 1 16,-5 2-16,-3-1 0,-2-2 16,-7-2-16,-4-3 0,-9 2 15,-6 1-15,-6 1 0,-1-1 0,-3 0 16,-3 0-16,1-2 16,2-2-16,-3 1 0,2-1 0,5-5 15,3-4-15,5-1 0,3 1 16,3-1-16</inkml:trace>
  <inkml:trace contextRef="#ctx0" brushRef="#br1" timeOffset="129469.5324">17484 5256 0,'0'0'0,"0"0"16,0 0-16,0 0 0,0 0 0,4 29 15,-4-29-15,-2 22 16,2-22-16,-5 29 0,-1-12 0,-1 0 16,0-1-16,-3-1 0,-1 1 15,0-3-15,-1 0 0,-2 4 16,1 0-16,2-5 0,2-1 16,2-2-16,1-3 0,1-1 15,0-2-15,3-3 0,2 0 16,-2-5-16,2 2 0,3-2 15,4-2-15,2 0 0,3 0 0,1-3 16,1-1-16,4-3 16,-1 1-16,3-1 0,1-2 0,-1 3 15,0 1-15,0 1 0,0 0 16,-3 1-16,0 4 0,-2 0 16,1 2-16,-3 0 0,-1-1 15,0 5-15,0 3 0,-1 0 0,-2 3 16,-1 1-16,-2 1 15,0 2-15,-3-2 0,-2 3 16,-2 2-16,0-1 0,-1 1 0,-1-1 16,-1-1-16,1-1 0,0-1 15,-1 0-15,2-2 16,0-1-16,1-1 0,1-3 0,0-2 16,0 0-16,0 0 0,3-3 15,1-3-15,0 0 0,3 1 16,1-4-16,3-2 0,0 0 15,0 0-15,4-3 0,1-1 16,-1 2-16,-2 0 0,1 0 16,2 2-16,-2 3 0,0 1 0,-3 1 15,-1 1-15,-1 1 0,-1 1 16,0 0-16,0 2 0,0 2 16,-1 3-16,-3-1 0,1 2 15,-1 2-15,-1 1 0,1 2 16,-1 3-16,-1-2 0,0-1 0,0 3 15,0-1-15,-1 0 0,0-1 16,-1 0-16,0 0 16,0-4-16,0-2 0,0 1 15,0-3-15,0 0 0,0-3 0,0 0 16,0 0-16,0 2 0</inkml:trace>
  <inkml:trace contextRef="#ctx0" brushRef="#br1" timeOffset="129657.2292">17930 5025 0,'0'0'0,"0"0"0,0 0 0,0 0 16,0 0-16,0 0 0,0 0 15,0 0-15,0 0 0,9 24 16,-9-24-16,4 22 0,-4-22 15,0 23-15,0-23 0,0 0 0</inkml:trace>
  <inkml:trace contextRef="#ctx0" brushRef="#br1" timeOffset="130015.9979">18634 5008 0,'0'0'15,"0"0"-15,0 0 0,0 0 0,0 0 16,-6 24-16,6-24 0,-5 23 16,5-23-16,-12 30 0,3-13 15,-1 1-15,-1 1 0,-1 1 16,0 2-16,-4 6 0,2 1 0,1 0 15,-1 0-15,1-1 0,1 0 16,-2 4-16,-1-3 16,4-3-16,1-2 0,3-4 0,-1-1 15,0-4 1,1 1-16,1-6 0,2-3 16,0-2-16,1-1 0,1-3 0,1-4 15,1-3-15,2-2 0,-1 0 0,0 2 16,0 1-16</inkml:trace>
  <inkml:trace contextRef="#ctx0" brushRef="#br1" timeOffset="130532.6558">18633 5005 0,'0'0'16,"0"0"-16,0 0 0,20-6 15,-20 6-15,27-3 0,-10 2 16,-1 1-16,1 0 0,-1 2 0,2 3 15,-2 0-15,1 3 0,2 3 16,-3 4-16,-1-1 0,-4 1 16,-5 0-16,-4 3 0,-5 0 15,-5 1-15,-3-1 0,-3-1 16,-5 0-16,-4 0 0,-9 4 16,-1 1-16,-1-6 0,-1-2 0,0-1 15,2-2-15,-3 1 0,4-1 16,6-4-16,4-1 15,5-2-15,4 0 0,4-3 0,2-1 16,3-1-16,1-1 0,6-3 16,5 2-16,2-2 0,2 2 15,5-2-15,6 0 0,2 1 16,0 3-16,9 0 0,3-2 16,-3 3-16,-2 0 0,-1 3 15,-3 1-15,-1 0 0,-2 1 16,-4 4-16,-3 1 0,-3 0 0,-3 0 15,-4 3-15,-5 2 16,-4 0-16,-2 1 0,-6-1 0,-4 0 16,-4-1-16,-1 1 0,-8-1 15,-4 1-15,1-1 0,-1 2 16,-3-4-16,-2-2 0,-5 2 16,5-3-16,2-1 0,2 0 15,4-3-15,4-5 0,3 1 0,4 1 16,2-2-16,2-3 0,5 1 15,0 2-15,1-1 0</inkml:trace>
  <inkml:trace contextRef="#ctx0" brushRef="#br1" timeOffset="130671.8014">19234 5443 0,'0'0'0,"0"0"15,0 0-15,0 0 0,0 0 0,0 0 16,0 0-16,0 0 0</inkml:trace>
  <inkml:trace contextRef="#ctx0" brushRef="#br1" timeOffset="131915.7035">16213 4736 0,'0'0'0,"0"0"0,0 0 16,0 0-16,-17 17 0,17-17 16,-23 22-16,10-9 0,-1 1 0,-2 5 15,0 3-15,-5 7 0,0 0 16,-1 4-16,-2 6 0,-3 4 16,3-2-16,2 4 0,2 3 15,2-2-15,3 0 0,-1 8 16,3-2-16,2 3 0,2-5 0,3 0 15,1-1-15,3-3 0,1-4 16,3-1-16,2-1 16,0-4-16,0-2 0,2-5 0,0-3 15,1-3-15,1-2 0,3-3 16,2-1-16,2-3 0,2-1 16,0-6-16,2-3 0,-3-3 15,-1-4-15,5-2 0,4-2 16,2-1-16,0-1 0,3-8 15,2-6-15,1 1 0,1-2 0,2-2 16,1-5-16,-2 1 0,-1-1 16,5-9-16,-3-2 15,-4 3-15,-3 4 0,-1-4 0,2-3 16,-5-1-16,-3 1 0,0-4 16,-2 2-16,-5 4 0,-2 2 15,-3-1-15,-3 0 0,-3 2 16,-2 3-16,-2 1 0,-2 2 15,-3 3-15,-2 2 0,-4 1 16,-2-1-16,0 7 0,-1 3 0,-2-2 16,-3 1-16,0 2 0,1 3 15,-4 2-15,-3 1 0,0 1 16,2 4-16,-1 1 0,-2 5 16,4 1-16,-2 2 0,-2 5 15,1 2-15,1 3 0,2 3 0,-2 6 16,-4 3-16,6-3 0,3-1 15,3-2-15,3-7 0,4-2 16</inkml:trace>
  <inkml:trace contextRef="#ctx0" brushRef="#br1" timeOffset="133269.6346">13392 6904 0,'0'0'0,"0"0"0,0 0 16,0 0-16,0 0 0,0 0 0,24 9 16,-24-9-16,25 5 0,-25-5 15,39 4-15,-16-4 0,1 0 16,2 1-16,1 1 0,-2 0 16,0 0-16,3 1 0,0-1 15,-6 0-15,-6 1 0,-1 0 16,-3-2-16,-2 1 0</inkml:trace>
  <inkml:trace contextRef="#ctx0" brushRef="#br1" timeOffset="133434.5347">13312 7258 0,'0'0'0,"0"0"0,0 0 16,26-4-16,-26 4 0,35-4 0,-9 0 15,4 0-15,3 0 0,12-2 16,4-1-16,-8 1 0,-7 1 16,-6 2-16</inkml:trace>
  <inkml:trace contextRef="#ctx0" brushRef="#br1" timeOffset="133887.003">14309 7055 0,'0'0'0,"0"0"0,0 0 0,0 0 16,33 0-16,-33 0 0,38 1 15,-12 0-15,2-1 0,7-2 16,3 0-16,15-1 0,1 2 15,15-1-15,0 1 0,-4 1 0,-4-1 16,10 1-16,-1-2 16,3 1-16,-8 1 0,-6 1 0,-4 3 15,-5-2-15,-5-1 0,2 2 16,-2 0-16,-10-1 0,-6 0 16,-6 3-16,-5 0 0,-7 0 15,-3 0-15,-2 0 0,-2-3 16,-1 0-16</inkml:trace>
  <inkml:trace contextRef="#ctx0" brushRef="#br1" timeOffset="134366.5622">14706 7274 0,'0'0'0,"0"0"16,0 0-16,0 0 0,0 0 0,25 4 15,-25-4-15,33 4 0,-33-4 16,41 3-16,-17-3 0,0 1 16,2 1-16,5 0 0,0 2 15,-4 0-15,-2 0 0,-1 0 16,-3 4-16,-4-2 0,-2 0 16,-7 2-16,-3 2 0,-4 0 15,-3 0-15,-7 1 0,-6 0 16,-3 2-16,-4 0 0,-5-1 15,-3 2-15,-6 1 0,0 2 0,2-1 16,0 0-16,4 0 0,0 1 16,0-2-16,5-1 0,6-3 15,6-2-15,3 1 0,3 1 16,4-5-16,1-3 0,8 0 16,8 0-16,0-1 0,2 2 15,6-3-15,5-3 0,-1 0 16,2 1-16,1 0 0,1 0 15,0-1-15,-1-1 0,-3 1 16,0 0-16,-4 2 0,-4-1 16,-2 1-16,-3 0 0,-2 0 0,-1-3 15,-2 0-15,-2-2 0,-1 0 16,-3 0-16,-4-2 0,-4-4 16,2 3-16,0 0 0,0 2 15</inkml:trace>
  <inkml:trace contextRef="#ctx0" brushRef="#br1" timeOffset="134648.9617">15083 6622 0,'0'0'0,"0"0"0,0 0 0,0 0 16,0 0-16,0 0 0,0 24 15,0-24-15,0 0 0,-5 31 16,5-31-16,-5 32 0,2-16 16,-3 4-16,-1 3 0,1 1 15,-1 3-15,-1 7 0,1-2 16,0-4-16,2-3 0,0-6 15</inkml:trace>
  <inkml:trace contextRef="#ctx0" brushRef="#br1" timeOffset="135485.9594">16519 7056 0,'0'0'16,"0"0"-16,6-14 0,-2 6 0,1-2 15,0-3-15,2-2 0,-1 1 16,1-1-16,0-5 16,-2 0-16,-1 0 0,0 1 0,-3 1 15,-2 0-15,-1 1 0,-2 1 16,-1 3-16,-3-1 0,-1 4 16,0 2-16,-4 4 0,-3 2 15,-3 2-15,0 1 0,-1 2 16,0 3-16,0 1 0,-3 3 0,-4 4 15,-2 5-15,3 0 0,2 1 16,3 2-16,2 4 0,1-2 16,3 0-16,2 1 0,2-2 15,2-2-15,3-1 0,3-1 16,3 2-16,2-5 0,1-2 16,3 2-16,1-1 0,0-4 15,2-3-15,3-3 0,4-3 16,1-2-16,2 0 0,2-2 15,1-2-15,-2-1 0,0-1 0,2-3 16,3 0-16,-3-2 0,-2-1 16,-1-3-16,-1-1 15,-1 2-15,-2 1 0,1 0 0,-1-1 16,-3 2-16,-2-1 0,0 1 16,0-2-16,-2 2 0,-3 0 0,0 1 15,-1 0-15,-2 4 16,1 2-16,-2 0 0,0 1 15,-1 4-15,2-2 0,-2 2 0,-1 5 16,0-2-16,0 2 0,-3 4 16,0 0-16,0 0 0,0-1 15,1 2-15,0 4 0,-2 2 16,1 1-16,1 2 0,0 0 16,1-1-16,1 0 0,1 0 15,2 0-15,0-2 0,1 0 0,-1 0 16,1 0-16,0-1 0,1-1 15,0-2-15,2-1 16,-2-2-16,1-1 0,-1-1 0,0-1 16,0 0-16,-1-1 0,-1-2 15,0 1-15,1-2 0,-1-1 16,2-1-16,2-2 0,-2-1 16,1 2-16,-2-1 0</inkml:trace>
  <inkml:trace contextRef="#ctx0" brushRef="#br1" timeOffset="135774.8266">18170 5993 0,'0'0'0,"0"0"15,0 0-15,0 0 0,0 0 0,0 0 16,0 0-16,0 0 0,0 0 15,0 0-15</inkml:trace>
  <inkml:trace contextRef="#ctx0" brushRef="#br1" timeOffset="135948.8313">18178 5987 0,'0'0'0,"0"0"0,0 0 16,0 0-16,0 0 0,0 0 0,0 0 16,0 0-16,0 0 0,-14 18 15</inkml:trace>
  <inkml:trace contextRef="#ctx0" brushRef="#br1" timeOffset="136115.5176">18141 5959 0,'0'0'0,"0"0"0,0 0 0,0 0 16,0 0-16,0 0 0,0 0 16,0 0-16,0 0 0,0 0 15</inkml:trace>
  <inkml:trace contextRef="#ctx0" brushRef="#br1" timeOffset="136233.1333">18045 6072 0,'0'0'0,"0"0"16,0 0-16,0 0 0</inkml:trace>
  <inkml:trace contextRef="#ctx0" brushRef="#br1" timeOffset="136832.2419">17214 7092 0,'0'0'0,"0"0"15,0 0-15,0 0 0,0 0 0,25-4 16,-25 4-16,29-1 0,-29 1 16,40-4-16,-14 2 15,3 0-15,2 1 0,13-2 0,2 0 16,0 1-16,2-1 0,12 2 16,3 0-16,-7 1 0,-4 0 0,12-1 15,0-2-15,-4 2 16,-5 0-16,3 0 0,-4 1 15,-9 1-15,-5-1 0,-1 2 0,-2 2 16,-6-3-16,-5 0 0,-6 2 16,-4 2-16,-6 0 0,-4 1 15,-1-4-15,-2 0 0,-1 1 0</inkml:trace>
  <inkml:trace contextRef="#ctx0" brushRef="#br1" timeOffset="137267.4702">17655 7334 0,'0'0'0,"0"0"0,0 0 16,0 0-16,0 0 0,26 18 16,-26-18-16,31 10 0,-15-5 0,0 1 15,2 0-15,-1 1 0,1 1 16,-3 0-16,0 1 15,-3 0-15,-2 0 0,-1 5 0,-5 1 16,-4 0-16,-4 0 0,-6-1 16,-6 1-16,-4 0 0,-3-1 15,-3 1-15,-3 1 0,-5 0 16,2-4-16,1 1 0,2 1 16,6-3-16,3 0 0,5-1 15,2 1-15,3-3 0,2 1 0,4-3 16,2 0-16,4 0 0,4-1 15,9-1-15,7-2 16,2-1-16,4-1 0,8 0 0,3 0 16,-1-1-16,1 1 0,6-2 15,-2 0-15,-6-2 0,-4 0 16,-1-1-16,-1 3 0,-4-2 16,-4 1-16,-4-6 0,-4-2 15,-5 0-15,-3 0 0,-3 3 16,-1 2-16,0 1 0</inkml:trace>
  <inkml:trace contextRef="#ctx0" brushRef="#br1" timeOffset="137665.5402">17784 6299 0,'0'0'0,"0"0"0,0 0 0,32-6 0,-17 4 16,5 1-16,4-1 15,8 0-15,1 2 0,1 0 16,2 0-16,5 2 0,-3-1 0,-1-1 16,-2 0-16,-5 1 0,-5 1 15,-4 0-15,-5 0 0,-2-1 16,-4-2-16,-2 1 0,-1 1 16,-3-1-16,-1-1 0,-8 1 15,-5 0-15,-3 1 0,-3-1 0,-5 0 16,-4 0-16,4 0 0,4 0 15,2 0-15</inkml:trace>
  <inkml:trace contextRef="#ctx0" brushRef="#br1" timeOffset="137932.7888">17801 6335 0,'0'0'0,"0"0"0,0 0 15,0 0-15,0 0 0,-15 23 16,15-23-16,-15 19 0,15-19 0,-18 25 15,7-10-15,0 2 0,1-1 16,-1 4-16,-1 3 0,-4 4 16,2-2-16,-1 0 0,-2 1 15,2-4-15,0 0 0,-2 5 16,1-1-16,3-4 0,2-1 16,2-4-16,1-1 0,2-3 15,0 0-15,2-5 0,1-2 16,0-2-16,1-3 0,2-1 15,2-4-15,4-2 0,2-1 0,-2 1 16,0 0-16,-2 2 0</inkml:trace>
  <inkml:trace contextRef="#ctx0" brushRef="#br1" timeOffset="138399.4092">17916 6528 0,'0'0'0,"0"0"16,0 0-16,0 0 0,23 0 0,-23 0 15,0 0-15,28 3 0,-17 1 16,0 1-16,1 0 0,-2 1 16,-1 2-16,-2 1 0,0 0 15,-3 1-15,-2 0 0,-5-1 16,-2 0-16,-2 1 0,-1-1 16,-1 0-16,-5 1 0,0-2 15,-1 1-15,-5-1 0,0 0 16,3-1-16,3-3 0,2 0 15,2-1-15,2 0 0,2 0 0,0-1 16,3-1-16,3-1 0,0 0 16,5 1-16,4-1 0,1 0 15,1-1-15,0 0 0,1 0 16,-1 0-16,0 0 0,3 2 16,-2 0-16,-4 1 0,1 1 0,-2 2 15,-2-1-15,0 1 16,-2 1-16,-2 0 0,-2 2 15,-1-2-15,-1 2 0,-4-1 16,-2 1-16,-2-1 0,-2 0 16,-2 0-16,-2 1 0,-2 0 15,2 0-15,0-3 0,1 1 0,-1-2 16,0 1-16,2-1 0,0-2 16,0-2-16,1-2 0,0-2 15,0-1-15,3 1 0,1-1 16,3 2-16</inkml:trace>
  <inkml:trace contextRef="#ctx0" brushRef="#br1" timeOffset="138682.5349">17338 6678 0,'0'0'0,"0"0"0,0 0 15,0 0-15,0 0 0,13 18 0,-13-18 16,0 0-16,19 23 0,-19-23 16,19 21-16,-10-11 0,0 0 15,0 0-15,-1-2 0,0 0 16,-1-1-16,-1 0 16,0 0-16,-1-1 0,0 0 0,-1-1 15,-1-2-15,1 0 0,-2-1 0,0 1 16,0-2-16,-1 1 15,-2 1-15,-3-2 0,-4-3 16,2 0-16,0 1 0,2 0 16</inkml:trace>
  <inkml:trace contextRef="#ctx0" brushRef="#br1" timeOffset="139565.8647">16461 6391 0,'0'0'0,"0"0"16,0 0-16,-29 1 0,29-1 0,-26 4 16,7 2-16,-1 0 0,-1 2 15,-6 4-15,-2 2 0,0 1 16,1 3-16,-9 7 0,1 3 16,3 0-16,2 2 0,-1 1 15,-1 4-15,-1 3 0,3-1 0,4 4 16,3 4-16,4-2 0,5-2 15,-2 6-15,3-1 16,5-1-16,4-3 0,2 5 0,5 3 16,2-7-16,1-8 0,3 3 15,2 3-15,2-5 0,3-3 16,7 6-16,4 0 0,-3-10 16,0-3-16,12 1 0,3-3 15,-2-6-15,0-6 0,3 1 16,6-1-16,-5-5 0,-1-2 0,5-4 15,3-2-15,-5-3 0,-3 0 16,1-3-16,0-1 16,-3-5-16,-3-3 0,0-2 0,0-5 15,-3-5-15,-1-4 0,-2 5 16,-2 4-16,-2-1 0,-1 1 16,-2-7-16,-1-4 0,-3 0 15,-4 1-15,1-2 0,-1-1 16,-1 2-16,-3-2 0,-2-4 15,-3 1-15,-2 0 0,-4 2 16,0-2-16,0-1 0,-1 3 0,-2 3 16,-3-2-16,-5 0 15,1 0-15,-1 2 0,-1-2 0,-3 1 16,2 6-16,0 5 0,-6-4 16,-4-1-16,2 6 0,-1 2 15,-4 3-15,-2 1 0,-1 2 16,-2 0-16,-3 2 0,-3 3 15,-1 4-15,-2 1 0,-8 6 16,-5 4-16,4 0 0,5 0 0,6-2 16,12-1-16,7 0 0</inkml:trace>
  <inkml:trace contextRef="#ctx0" brushRef="#br1" timeOffset="143251.7528">25459 8351 0,'0'0'0,"0"0"0,0 0 16,0 0-16,0 0 0,0 0 15,0 0-15,0 0 0,0 0 16,0 0-16,0 0 0,0 0 16,0 0-16,0 0 0,6 28 15,-6-28-15,-5 24 0,5-24 16,-7 30-16,7-30 0,-9 33 15,3-16-15,0 3 0,-1-2 0,0 1 16,-1 6-16,-1 0 0,0-1 16,0 0-16,1 2 0,2 2 15,-1-2-15,0 0 0,2 0 16,-1 1-16,0 4 0,0-2 16,2-4-16,0 0 0,-1-3 0,2-1 15,0-3-15,-2-2 16,3-1-16,1-3 0,0 0 15,0-2-15,1-3 0,0-3 0,0 2 16,0-2-16,-2-1 0,2-3 16,-1 3-16,1-3 0,1 3 15,-1-3-15,0 0 0,0 2 16,0-2-16,0 0 0,-1-2 16,0-3-16,-1-1 0,-1 0 0,1 0 15,-1 1-15,1 0 0</inkml:trace>
  <inkml:trace contextRef="#ctx0" brushRef="#br1" timeOffset="144166.012">24260 7316 0,'0'0'0,"0"0"0,0 0 0,0 0 15,0 0-15,0 0 0,0 0 16,0 0-16,0 0 0,0 0 0,0 0 15,0 0-15,0 0 0,0 0 16,0 0-16,0 0 0,0 0 16,0 0-16,19-16 0,-19 16 15,0 0-15,0 0 0,0 0 16,26 2-16,-26-2 0,0 0 16,20 6-16,-20-6 0,0 0 0,24 14 15,-15-8-15,0-1 0,-1 0 16,1 2-16,0 2 15,0-2-15,0 2 0,0 0 16,0 1-16,1 0 0,0-2 0,0 1 16,0 2-16,-1-2 0,-1 2 15,-2 0-15,1 1 0,-1 0 16,0-1-16,-2 2 0,-1 0 16,-1 0-16,-1 0 0,0 0 15,-1 1-15,0-1 0,-1 0 0,-1 0 16,-2 1-16,1 0 0,-1-1 15,-3 3-15,-1-1 16,2-2-16,-1-2 16,2-3-16,-1 1 0,2-1 0,-1 0 15,2-1-15,0-2 0,-1-1 0,2 0 16,0 0-16,-1-2 0,0 0 16,1 1-16,1 0 0,0-1 15,1-2-15,-2 3 0,2-3 16,0 0-16,3-2 0,-1-3 15,1 2-15,-1 0 0,-1 1 0</inkml:trace>
  <inkml:trace contextRef="#ctx0" brushRef="#br1" timeOffset="144656.8288">24293 7287 0,'0'0'15,"0"0"-15,0 0 0,0 0 0,0 0 16,0 0-16,0 0 15,0 0-15,22 10 0,-22-10 0,17 17 16,-17-17-16,20 19 0,-9-6 16,0 1-16,-1-1 0,-1 0 15,-1 3-15,-1 1 0,0 0 16,-1 1-16,-1 5 0,0-1 16,-1-1-16,-1-3 0,-1 0 15,0 0-15,-2-2 0,0 1 0,0-1 16,-2 0-16,0-1 15,0 0-15,-1-2 0,-1 0 16,1-5-16,1 0 0,0-1 16,0-1-16,-1-2 0,1 1 0,1-2 15,0-1-15,0 1 0,0 1 16,0-2-16,1-2 0,-2 3 16,2-3-16,0 0 0,0 2 15,0-2-15,0 0 0,0 0 16,-3 2-16,1-2 0,0-2 0,2 2 15,-2-3-15,2 3 0</inkml:trace>
  <inkml:trace contextRef="#ctx0" brushRef="#br1" timeOffset="147915.6071">24752 6061 0,'0'0'0,"4"-5"0,-1 0 0,-1-1 15,0 0-15,1-4 0,-1 1 0,0-1 16,0-1-16,-1 0 0,-1-1 16,-1 1-16,0 0 0,-1 0 15,-2 3-15,-2-1 0,-1 2 16,-2 1-16,-4 1 0,-1-1 15,-1 1-15,-2 5 0,1 3 16,-2 1-16,-1 2 0,0 1 16,0 1-16,-1 0 0,1 2 0,0 4 15,1 1-15,0 2 0,0 1 16,-4 4-16,1 2 0,1-2 16,3 1-16,1-1 0,3-1 15,2-1-15,3 0 0,3-2 16,2 0-16,0-1 0,2-1 15,2-3-15,2-2 0,3 0 16,3-1-16,1-4 0,1 0 16,2-3-16,1-1 0,3-4 15,2-2-15,2-1 0,2-1 0,0-1 16,0-3-16,5-2 0,-2 0 16,0 1-16,-1-3 0,-1 2 15,-2-1-15,-2 1 0,-2-1 16,-3 2-16,-2-1 0,-1-1 15,-2 0-15,-1 2 0,0 1 0,-2 1 16,-3 2-16,-1 2 16,0 1-16,-2 1 0,0 1 15,-1 2-15,-1-4 0,-2 3 16,1 0-16,0 2 0,0 3 0,-1 0 16,-1 3-16,0 1 0,-1 1 15,0 0-15,-2 1 0,2 2 16,-1-1-16,2 2 0,1 1 15,-2 3-15,2 1 0,0-1 16,0 0-16,1 0 0,1-1 16,1-3-16,1-2 0,1-1 15,2 1-15,0-2 0,2-2 0,-1 0 16,1-2-16,1-1 0,3-1 16,1-2-16,1 0 0,2-1 15,0 1-15,1-2 0,0-1 16,-2-1-16,-2 1 0,-1-1 15,-1 0-15,-2 0 0,0 2 16,-1-1-16</inkml:trace>
  <inkml:trace contextRef="#ctx0" brushRef="#br1" timeOffset="154166.1127">5184 10208 0,'0'0'0,"0"0"15,2-18-15,0 7 0,0 1 0,-1-3 16,1-5-16,-2-5 0,0 0 15,-3-1-15,1-1 16,-2 4-16,-3 5 0,-6-5 16,-5 3-16,3 4 0,-3 3 0,-6 2 15,-5 4-15,-2 1 0,0 3 16,-2 4-16,-1 5 0,2 1 16,0 0-16,-5 8 0,2 6 15,0-1-15,4 1 0,5 1 16,1 3-16,3-3 0,4-1 15,5 3-15,3 2 0,3-4 0,4-2 16,3 1-16,7 0 16,-1-1-16,3 1 0,4-5 15,0-4-15,3 1 0,-1-3 0,4-3 16,0-3-16,0-2 0,0-1 16,3-3-16,3-3 0,-5-1 15,-4-5-15,3-2 0,0-1 16,-1-1-16,1-2 0,-2-1 15,-1-2-15,-2 1 0,-1-1 0,-2 0 16,-2-1-16,-1 2 16,0-2-16,-1 0 0,-2 1 15,1 0-15,0 0 0,-3 2 0,0 0 16,0 2-16,1-1 0,-1 3 16,0 2-16,-3 3 0,1 1 15,-1 3-15,0 3 0,0 0 16,2-1-16,-2 6 0,0 2 15,-2 3-15,1 1 0,1 1 16,-2 2-16,1 0 0,-4 0 16,3 3-16,0 3 0,0-1 0,0 0 0,0 3 15,1 1 1,-1-2-16,2 0 0,3-1 0,3 2 16,3-3-16,1-1 0,5 1 15,7-4-15,0 1 0,0-2 16,7-1-16,3 0 0,-7-2 15,-5-2-15,-2-2 0</inkml:trace>
  <inkml:trace contextRef="#ctx0" brushRef="#br1" timeOffset="154699.3974">3412 10577 0,'0'0'16,"0"0"-16,0 0 0,0 0 0,0 0 15,0 0-15,27 5 16,-27-5-16,28 0 0,-28 0 16,48-3-16,-23 2 0,4-1 0,6 2 15,6-1-15,9 0 0,-1-1 16,19-1-16,5 0 0,-4-1 16,-6 1-16,21 0 0,19 2 15,-12 0-15,-8 0 0,20-1 16,5 0-16,25-1 0,-25 1 0,5 1 15,1 0-15,-16 2 0,-15 1 16,9-2-16,8-1 16,-18 0-16,-11 0 0,8-1 0,5 1 15,-17 1-15,-12 0 0,6 0 16,3-1-16,-7 2 0,-4 1 16,-4-2-16,-3-1 0,-9-1 15,-5 1-15,-6 0 0,-6 1 16,-8 0-16,-3 2 0,-6-1 15,-3-1-15,-6 2 0,1-4 0,-18 2 16,-13 1-16,22 0 0,3 0 16,4-1-16</inkml:trace>
  <inkml:trace contextRef="#ctx0" brushRef="#br1" timeOffset="155250.9751">4660 11043 0,'0'0'0,"0"0"16,0 0-16,-1-22 0,1 22 0,0 0 15,-7-27-15,0 16 0,-1-1 16,-4 0-16,-4 0 0,-2 1 16,-3 1-16,-10 2 0,-6 0 15,2 2-15,0 3 0,-10 1 16,-2 3-16,5 1 0,5 0 15,5 1-15,3 0 0,8 2 16,5 1-16,6 2 0,1 0 16,7 1-16,4 0 0,7 1 0,5 1 15,2-1-15,1 0 0,2 1 16,3 1-16,0 1 0,1 1 16,-3 2-16,1 2 0,-2-2 15,0 0-15,-3 1 0,0 1 16,-4-1-16,-2 0 0,-10 1 15,-4 1-15,-3 0 0,-3-2 0,-10 1 16,-9 1-16,-2-3 0,0-1 16,-8-1-16,-4-2 15,7-3-15,8-2 0,2-4 0,4-5 16,9-4-16,4-5 0,9-7 16,7-8-16,-2 7 0,0 3 0,-2 4 15</inkml:trace>
  <inkml:trace contextRef="#ctx0" brushRef="#br1" timeOffset="155961.0484">4725 11003 0,'0'0'0,"0"0"0,0 0 0,4 19 15,-4-19-15,-1 22 0,1-6 16,-3-2-16,0 2 0,-2 2 15,-1 3-15,-4 4 0,-1 2 16,-1-3-16,-4-2 0,3-2 16,1-1-16,-2 1 0,-1-1 15,6-6-15,3-3 0,0-2 0,2-3 16,-2 0-16,3-1 0,3-4 16,-1-6-16,3 1 0,3-2 0,4-3 15,1-4-15,3 0 16,0-2-16,0-1 0,1 0 15,1 0-15,0-1 0,3 1 16,-1 0-16,5-1 0,0 1 16,-1 3-16,-2 3 0,0 1 0,-5 1 15,2 2-15,-2 2 0,0 1 16,1 3-16,-7 3 0,2 3 16,0 1-16,0 2 0,-1 1 15,-5 1-15,2 2 0,-2 0 0,-1 3 16,-3 0-16,-1 1 15,-1-1-15,-1 0 0,-1 1 16,-3-3-16,2-1 0,-1-3 0,2-1 16,0-1-16,2-1 0,1-1 15,-2-2-15,1-1 0,0-2 16,0-2-16,2-3 0,0-2 16,2 0-16,-2-4 0,4-2 15,-3 0-15,2 0 0,4-4 16,2-1-16,-1 0 0,-1 0 15,2 0-15,-1 0 0,-1 1 16,0 2-16,-1 3 0,-1 1 0,-1 4 16,0 0-16,-1 1 15,0 1-15,1 2 0,-1 1 0,0 2 16,0 3-16,1 1 0,1 1 16,-1 2-16,0 1 0,1 0 15,-2 0-15,0 2 0,0 2 16,1 0-16,-1 2 0,0 2 15,1 1-15,-2-2 0,-1-2 0,0-1 16,0-2-16,-1-2 0,-1 1 16,1-6-16,0-3 15,0 0-15,0-3 0,0 1 0,0-1 16,0 3-16</inkml:trace>
  <inkml:trace contextRef="#ctx0" brushRef="#br1" timeOffset="156165.7713">5109 10735 0,'0'0'0,"0"0"16,0 0-16,0 0 0,0 0 16,0 0-16,4 29 0,-4-29 15,5 21-15,-5-21 0,6 29 16,0-14-16,-3 2 0,3 0 15,0-1-15,1-2 0,-4-1 0,1-1 16</inkml:trace>
  <inkml:trace contextRef="#ctx0" brushRef="#br1" timeOffset="156505.786">5699 10775 0,'0'0'16,"0"0"-16,0 0 0,0 0 0,0 0 15,0 0-15,0 0 0,0 0 16,0 0-16,-21 24 0,21-24 16,-24 26-16,11-12 0,-2 2 15,-2 4-15,1-1 0,-1 2 0,-6 8 16,-2 2-16,3-2 15,0-1-15,-4 7 0,5 1 16,4-3-16,1-1 0,4-4 0,-1-3 16,4 0-16,-1 0 15,2-4-15,1-2 0,1-5 16,2-2-16,0-4 0,2-2 0,2-6 16,0 0-16,2-4 0,3-3 15,-2 2-15,0 0 0,0 1 16</inkml:trace>
  <inkml:trace contextRef="#ctx0" brushRef="#br1" timeOffset="156784.9404">5627 10767 0,'0'0'0,"0"0"0,0 0 16,0 0-16,0 0 0,10 26 15,-10-26-15,8 24 0,-5-9 0,0 3 16,0 3-16,1 0 0,-1-1 16,-1 4-16,2 2 15,-3 6-15,1-2 0,-2 1 0,1-1 16,1 0-16,-2-2 0,1 4 16,-1-3-16,0-3 0,0-3 15,-1-5-15,-1-2 0,-1-2 16,-2-2-16,-2-7 0,-4-4 15,2 0-15,2 0 0,0 0 16</inkml:trace>
  <inkml:trace contextRef="#ctx0" brushRef="#br1" timeOffset="156935.0202">5395 11132 0,'0'0'0,"0"0"0,0 0 16,30-7-16,-30 7 0,38-10 15,-10 3-15,3 0 0,3 0 0,14-3 16,2-1-16,2-1 0,-9 4 16,-10 0-16</inkml:trace>
  <inkml:trace contextRef="#ctx0" brushRef="#br1" timeOffset="157165.5149">6575 10551 0,'0'0'0,"0"0"16,0 0-16,0 0 0,24-5 0,-24 5 15,38-2-15,-17 1 0,1 0 0,3 1 16,5 0-16,-5 1 15,2 1-15,1 0 0,-3 0 0,-6 0 16</inkml:trace>
  <inkml:trace contextRef="#ctx0" brushRef="#br1" timeOffset="157332.2228">6582 10785 0,'0'0'0,"0"0"0,0 0 15,0 0-15,24 11 0,-24-11 16,41 0-16,-18-1 0,3 0 16,5 0-16,3-3 0,3 0 0,-5 0 15,-7 1-15</inkml:trace>
  <inkml:trace contextRef="#ctx0" brushRef="#br1" timeOffset="157766.4425">7310 10691 0,'0'0'0,"0"0"0,0 0 0,0 0 16,35-2-16,-35 2 0,39-3 15,-16 1-15,3 1 0,6 0 16,5 2-16,9-1 0,0-1 0,18-1 16,3 0-16,-1-1 0,-2 1 15,18-1-15,2 0 0,9 1 16,-6 2-16,12 2 0,3 0 16,-13 0-16,-7-1 0,42 1 15,-8 0-15,-17 0 0,-12-2 0,4 3 16,1 2-16,-11 0 15,-8-1-15,2 0 0,2 0 16,-16-2-16,-9-2 0,1 2 16,2 0-16,-9 0 0,-8 1 0,-3-2 15,0-1-15,-10-3 0,-4 0 16,-2-4-16,-2-2 0,-4-1 16,-3 1-16,-2 2 0,-1 2 15,-8-1-15,-6 0 0,4 3 16,-1 1-16,2 1 0</inkml:trace>
  <inkml:trace contextRef="#ctx0" brushRef="#br1" timeOffset="158216.4751">8626 9978 0,'0'0'0,"0"0"0,0 0 15,0 0-15,0 0 0,-24-11 16,24 11-16,-24-5 0,10 5 0,-4 0 16,-3 1-16,-2 0 0,-1 2 15,-9 2-15,-2 3 16,1 1-16,4-1 0,-6 5 0,4 1 16,5 0-16,4 0 0,5 1 15,5-1-15,4-1 0,3 0 0,8 1 16,5 1-16,3-1 15,2-1-15,8-2 0,5-1 16,4 0-16,2-1 0,6 1 16,6-2-16,-3 2 0,-2 1 0,7 3 15,0 0-15,-9-4 0,-9-2 16,-6-2-16</inkml:trace>
  <inkml:trace contextRef="#ctx0" brushRef="#br1" timeOffset="158732.7152">8104 10990 0,'0'0'0,"0"0"15,0 0-15,0 0 0,0 0 16,-6-21-16,6 21 0,0 0 16,-29-17-16,29 17 0,-35-6 15,13 2-15,-4 2 0,-2 1 16,-2 2-16,-7 1 0,2 2 15,1 0-15,2 3 0,-1-1 16,6 1-16,8 3 0,5 3 16,7-1-16,3-1 0,10 1 0,7 2 15,2-1-15,2 0 0,7 2 16,7 0-16,-1 2 0,-4 0 0,1-1 16,-2 1-16,-2 0 15,-2 0-15,-1 4 0,-4 2 16,-7-4-16,-6-3 0,-9 1 15,-5 1-15,-2-3 0,-4 1 0,-7-2 16,-7 0-16,0-3 16,1-2-16,-9 1 0,1-2 0,5-3 15,7-2-15,5-4 0,3-4 16,8-3-16,5-2 0,2 3 16,-1 1-16,1 1 0</inkml:trace>
  <inkml:trace contextRef="#ctx0" brushRef="#br1" timeOffset="159433.1066">8296 11125 0,'0'0'0,"0"0"16,0 0-16,0 0 0,0 0 0,7 32 15,-7-32-15,-3 26 0,0-11 16,-1 1-16,-2 2 0,1-2 15,-2 1-15,-2 0 0,-1-2 16,-3 5-16,0-3 0,0-1 16,-1-2-16,3-2 0,3-1 0,0-2 15,1-3-15,2-1 0,0-2 0,3-4 16,2-3 0,1 2-16,1-2 0,4-1 0,2-2 15,-1 0-15,2-2 0,2-4 16,1-2-16,2 1 0,0 1 0,0 0 15,2-1-15,-1 1 16,0 1-16,2 2 0,-2-1 16,0 3-16,-2 2 0,-1 2 15,-1 0-15,0 2 0,0 1 16,-1 4-16,0 2 0,-1 2 0,-3 2 16,1 2-16,-1 0 15,-2 1-15,-1 1 0,0-1 0,-3 1 16,0 1-16,-3-1 0,2 1 15,-3 0-15,1-2 16,-1-1-16,2-1 0,0-1 0,0-2 0,0 0 16,1-3-16,0-2 15,1-2-15,0 4 0,2-7 16,3-1-16,0-1 0,2-1 0,2-2 16,2-2-16,0 1 0,0 0 15,3-4-15,-1 2 0,0-1 16,-2 2-16,0 0 0,-1 0 15,-2 1-15,0 0 0,-1 2 16,0 3-16,-2 0 0,-1-2 16,0 5-16,0 1 0,-1 1 0,0 1 15,0 2-15,-2 0 0,0 1 16,0 0-16,0 2 0,0 2 16,0-1-16,1 0 0,-2-1 15,0 1-15,0 0 0,1-2 16,-1 1-16,0-2 0,0-1 15,0-1-15,0-3 0,0-3 16,-1 1-16,-1-2 0,1 0 0,0 1 16,1 0-16</inkml:trace>
  <inkml:trace contextRef="#ctx0" brushRef="#br1" timeOffset="159632.6987">8688 10947 0,'0'0'16,"0"0"-16,0 0 0,0 0 15,0 0-15,21 20 0,-21-20 16,18 12-16,-18-12 0,25 11 0,-7-5 16,0-1-16,-2-2 0,0 0 15,-3-1-15,-2 0 0</inkml:trace>
  <inkml:trace contextRef="#ctx0" brushRef="#br1" timeOffset="160117.0833">9244 11039 0,'0'0'0,"0"0"16,0 0-16,0 0 0,0 0 0,16 19 15,-16-19-15,0 0 16,16 21-16,-16-21 0,17 17 15,-9-8-15,0 0 0,0-1 16,1 0-16,-2-1 0,0-1 0,0-1 16,-2 0-16,0-1 15,-1-1-15,-1 0 0,1 0 0,-1-1 16,-1-1-16,0-1 0,-2 0 16,2-3-16,-2 3 0,-2-4 15,-2 1-15,-4-1 0,-2 1 16,-2-1-16,-1 2 0,0 0 15,-1 1-15,-2 1 0,-3 0 16,-1 1-16,0-1 0,-4 3 16,1 2-16,1 1 0,1 2 0,-2 2 15,-1 2-15,2 1 16,1 0-16,2 3 0,1 3 0,3 0 16,3-1-16,-3 8 0,4-1 15,4 0-15,2-1 0,4 1 16,3 1-16,2-2 0,1 0 15,4 0-15,3 1 0,1-3 16,3 0-16,0-6 0,2-2 16,1-2-16,1-2 0,2-1 15,4-1-15,-1-3 0,1-1 0,3-4 16,7-3-16,-6-2 0,-3 0 16,0 0-16,-6 2 0,-6-1 15</inkml:trace>
  <inkml:trace contextRef="#ctx0" brushRef="#br1" timeOffset="160272.945">9837 11365 0,'0'0'0,"0"0"16,0 0-16,0 0 0,0 0 0,0 0 16,0 0-16,21-5 0,-21 5 15,0 0-15,0 0 0,0 0 16,0 0-16,-21-16 0,21 16 15,0 0-15</inkml:trace>
  <inkml:trace contextRef="#ctx0" brushRef="#br1" timeOffset="161232.2111">4415 12748 0,'0'0'0,"0"0"0,-3-16 16,1 5-16,1-2 0,-2-1 15,1-3-15,-2-4 0,1 0 16,-4 2-16,-2 0 0,-1 2 0,-1 3 16,-3 5-16,-5 0 0,0 3 15,1 3-15,-7 3 0,-1 4 16,-6 4-16,1 3 0,5 5 16,1 2-16,2 2 0,1 0 15,5 3-15,3 3 0,4 1 16,4 1-16,0 2 0,3-3 15,3-2-15,3-1 0,3-1 16,0-2-16,1-6 0,-3-3 16,4-2-16,2-2 0,0-2 15,2-1-15,1-1 0,4-4 16,0-4-16,-1-2 0,0-4 16,3-3-16,-2-1 0,0 0 0,3-4 15,2-5 1,-2 0-16,-1-2 0,-4-1 0,1 0 15,-4 2-15,1 1 0,0-3 16,-2 1-16,-3 4 0,-1 4 0,-2 5 16,-2 2-16,0 3 0,0 2 15,-2 0-15,1 3 0,-2 2 16,-2 2-16,1 3 0,-5 4 16,3 1-16,-2 3 0,0 4 15,-1 2-15,1 0 0,1 2 16,1 1-16,-1 3 15,2-1-15,1-3 0,1 6 0,3 0 16,-2-1-16,3-2 0,2-2 0,5-2 16,0-4-16,4-2 0,7-5 15,3-5 1,-5 0-16,-4 0 0,-1-1 16</inkml:trace>
  <inkml:trace contextRef="#ctx0" brushRef="#br1" timeOffset="161416.213">4874 12607 0,'0'0'0,"0"0"0,0 0 0,25 0 16,-25 0-16,32 0 15,-32 0-15,44 0 0,-19 0 0,8 1 16,0-1-16,-6 1 0,-2-1 15,-6 0-15</inkml:trace>
  <inkml:trace contextRef="#ctx0" brushRef="#br1" timeOffset="161566.2133">4818 12919 0,'0'0'0,"0"0"0,0 0 16,27 2-16,-27-2 0,39-3 15,-10 1-15,2-1 0,4-1 16,2 0-16,-5 2 16,-4-1-16</inkml:trace>
  <inkml:trace contextRef="#ctx0" brushRef="#br1" timeOffset="162250.2003">5791 12896 0,'0'0'16,"0"0"-16,0 0 0,0 0 0,0 0 15,0 0-15,0 0 0,0 0 16,33-3-16,-33 3 0,36-6 16,-14 5-16,0 1 0,4 1 15,7-1-15,2 0 0,1-1 0,17-1 16,7 0-16,8 0 15,-5 0-15,21 1 0,4 3 16,-9-3-16,-5-1 0,20 2 16,20 0-16,-19-1 0,-11-1 0,48 4 15,-1 3-15,-23-1 0,-14 1 16,7-1-16,6-3 0,-13 1 16,-8 2-16,2-3 0,4 1 15,-12-4-15,-4-1 0,1 3 16,5 2-16,-17 3 0,-11 3 0,4 0 15,2-1-15,-7-2 0,-5-2 16,-4 0-16,-2-1 16,-5-1-16,-4-3 0,-5 2 15,-1 0-15,-9 1 0,-7 1 0,-7-2 16,-4 0-16,-2 1 0,-5 1 16,3-1-16,0 0 0,2-1 15</inkml:trace>
  <inkml:trace contextRef="#ctx0" brushRef="#br1" timeOffset="162782.626">6970 13377 0,'0'0'0,"0"0"0,0 0 0,0 0 15,5-24-15,-5 24 0,-3-23 16,1 11-16,1 1 0,-7-3 15,-2 0-15,-2 0 0,-2 0 0,-9-1 16,-4 1-16,-1 1 0,0 1 16,-1 5-16,0 3 15,0 0-15,0 0 0,6 2 0,5 2 16,4 3-16,6 1 0,5 2 16,4 1-16,2 1 0,3 2 15,6 2-15,5 2 0,2 0 16,2 0-16,6 6 0,2 2 15,0 1-15,0 2 0,0 3 16,-2-2-16,-6-2 0,-3-1 0,-7 2 16,0 1-16,-7-3 0,-2-1 15,-5-1-15,-6 1 0,-4-3 16,-7-2-16,-6 0 16,-8-2-16,1-1 0,0-2 0,1-4 15,1-3-15,3-2 0,-1-2 16,8-7-16,5-5 0,2 2 15,4 2-15,3 2 0</inkml:trace>
  <inkml:trace contextRef="#ctx0" brushRef="#br1" timeOffset="163517.1848">7173 13451 0,'0'0'15,"0"0"-15,0 0 0,0 0 0,2 21 16,-2-21-16,-1 26 16,0-11-16,-1 0 0,-1 2 0,-2 2 15,0-1-15,-1 0 0,-2 4 16,0-1-16,-2-2 0,1-1 0,3-3 16,-2-1-16,3-4 15,0-2-15,2-1 0,2-1 16,1-6-16,0 0 0,0-4 15,4-4-15,1 1 0,0-3 0,6-5 16,3-2-16,1 0 0,0 1 16,2-3-16,2 0 15,-3 0-15,-1 2 0,4-3 0,0 4 16,0 1-16,-4 2 0,2 1 16,-1 0-16,0 3 0,-2 0 0,-1 5 15,-1 4-15,-2 0 16,-2 1-16,0 2 0,-1 2 15,0 0-15,-1 1 0,-2 3 16,-1 2-16,2 2 0,-4-1 0,1 2 16,-4 1-16,1-2 0,1 0 15,-4 1-15,1 1 16,1-2-16,0-3 0,-2 0 0,0-1 16,1-1-16,0-2 0,1-2 15,1-2-15,1-2 0,0 0 0,0 0 16,2-5-16,2-1 15,-1 1-15,0-4 0,3 0 16,0-1-16,1 0 0,4-4 16,3 0-16,-2 0 0,1 2 0,0-1 15,0 1-15,-1 1 0,0 3 16,-1 0-16,0 2 0,-1 1 16,0 2-16,-2 2 0,2 0 15,0 2-15,0 1 0,0 4 16,1 3-16,-3 2 0,-1-1 0,0 2 15,-1 3-15,0 0 0,-1 1 16,-2 1-16,-2 0 16,0-1-16,0-1 0,-1 2 15,-1 0-15,-1-2 0,-1-3 0,1-2 16,1-1-16,-1-2 0,1-2 16,-2-2-16,1-2 0,-1-4 15,0-2-15,0 1 0,1 0 16,0 1-16</inkml:trace>
  <inkml:trace contextRef="#ctx0" brushRef="#br1" timeOffset="163672.9169">7749 13260 0,'0'0'0,"0"0"15,0 0-15,0 0 0,0 0 0,0 0 16,0 0-16,12 26 0,-12-26 0,11 17 15,-11-17-15,17 19 0,-17-19 16,12 15-16</inkml:trace>
  <inkml:trace contextRef="#ctx0" brushRef="#br1" timeOffset="164021.7211">8372 13440 0,'0'0'0,"0"0"0,0 0 15,0 0-15,-11-21 0,11 21 0,0 0 16,-22-21-16,22 21 0,-24-12 16,7 7-16,0 1 0,-2 2 0,-3 2 15,-4 1-15,-6 3 16,2 1-16,-1 4 0,0 5 15,4 0-15,3-1 0,0 9 16,0 2-16,5 0 0,5 0 0,4 2 16,4 3-16,3-1 0,3-1 15,6 4-15,7 0 0,4-4 16,4-1-16,8-2 0,6-2 16,1-3-16,2-2 0,12-5 15,2-5-15,-4-5 0,-5-5 0,-11 0 16,-8 2-16,-5-1 15</inkml:trace>
  <inkml:trace contextRef="#ctx0" brushRef="#br1" timeOffset="164380.9098">9386 10349 0,'0'0'15,"0"0"-15,0 0 0,0 0 0,0 0 16,0 0-16,0 0 0,8 27 16,-8-27-16,0 0 0,-9 25 15,9-25-15,-10 16 0,10-16 16</inkml:trace>
  <inkml:trace contextRef="#ctx0" brushRef="#br1" timeOffset="165084.8891">6964 12243 0,'0'0'0,"0"0"0,0 0 16,5-20-16,-5 20 0,1-18 15,1 4-15,-2 2 0,0-1 0,-2-2 16,1 0-16,-5 0 0,1 1 16,-6-4-16,-7 0 15,0 3-15,1 2 0,-5 1 0,-4 2 16,1 2-16,1 1 0,-5 1 16,2 2-16,5-1 0,4 0 0,2 3 15,4 3-15,2 3 16,4 1-16,3 1 0,3 4 15,3-3-15,2 1 0,4 3 16,7 4-16,0-1 0,0 3 0,6 5 16,1 2-16,-1-3 0,-3-1 15,2 2-15,1 3 16,-3-1-16,-2-2 0,-2 6 0,-6-2 16,-2-6-16,-1-2 0,-6 5 15,-5 0-15,-2-5 0,-2-2 16,-7 1-16,-4-2 15,0-5-15,-2-3 16,1-3-16,0-2 0,-2-7 16,-2-5-16,9-2 0,4-2 15,2 1-15,0 2 16,4 3-16</inkml:trace>
  <inkml:trace contextRef="#ctx0" brushRef="#br1" timeOffset="165799.2495">7067 12137 0,'0'0'0,"0"0"15,0 0-15,15 16 0,-8-8 0,-3 3 16,3 2 0,-2 1-16,1 2 0,-3 1 0,0 1 15,-1 3-15,-2 1 0,0-2 16,0 0-16,-2-2 0,0-3 0,1-1 15,-2-1-15,-2-1 16,3-3-16,0-3 0,0-1 0,0-2 16,-1-2-16,1-2 0,1-2 15,1-1-15,0 0 0,2-4 16,3-3-16,-1-1 0,2-1 16,0-1-16,2-1 0,5-3 15,-1 3-15,3 0 0,0 0 16,-1 1-16,1 1 0,-2 2 15,-1 0-15,-1 2 0,0 2 0,0 2 16,2 0-16,-4 3 0,1 1 16,0 4-16,-2 2 0,1 2 15,-1 1-15,0 2 16,0 1-16,-2 0 0,-2 0 0,-1 1 16,-1 1-16,-1 0 0,-1 1 15,-1 0-15,-1-3 0,0-1 16,0-1-16,-1 1 0,3-1 15,-2-2-15,1 0 0,1-4 0,-2 1 16,2-4-16,0 0 0,0 0 16,-1-5-16,4 1 0,0-1 15,3-2-15,1-1 0,0-1 16,2 0-16,0-1 0,1-1 16,-2 2-16,0 0 0,1 0 15,1 0-15,-1 1 0,0 1 0,1 1 16,1 0-16,0 2 15,0 2-15,-1 0 0,1 2 16,-2 2-16,0 1 0,0 1 16,0 2-16,0 1 0,-1 1 0,-1 1 15,2 2-15,-3-1 0,0 1 16,2 3-16,0 0 0,-2-1 16,1-2-16,0-1 0,-4-1 15,0-3-15,1-1 0,-2-1 16,-1-2-16,-1-2 0,0-3 0,-1-2 15,-1-2-15,-1 1 0,1 0 16,1 1-16</inkml:trace>
  <inkml:trace contextRef="#ctx0" brushRef="#br1" timeOffset="165983.8486">7485 11960 0,'0'0'0,"0"0"0,0 0 16,0 0-16,0 0 0,0 0 0,0 0 16,8 24-16,-8-24 0,0 0 15,11 28-15,-11-28 0,13 23 16,-8-14-16,1 0 16,-2-1-16</inkml:trace>
  <inkml:trace contextRef="#ctx0" brushRef="#br1" timeOffset="166382.7186">8089 11946 0,'0'0'0,"0"0"16,0 0-16,0 0 0,0 0 0,-21 20 16,21-20-16,-17 22 0,17-22 15,-21 29-15,9-10 16,0 3-16,-1 3 0,1 2 16,0 3-16,-4 5 0,2-3 0,-4 9 15,2 0-15,1-2 0,2-2 16,1-1-16,0-2 0,1-3 15,1-3-15,1 3 0,2-3 16,3-8-16,0-2 0,0-3 16,1-3-16,2-3 0,-1-2 0,2-4 15,2-4-15,1-3 0,-1-2 16,2-4-16,0-4 0,2-12 16,1-10-16,1 0 0,-1 6 15,-1 6-15</inkml:trace>
  <inkml:trace contextRef="#ctx0" brushRef="#br1" timeOffset="166649.5756">8023 11899 0,'0'0'0,"0"0"0,0 0 0,0 0 15,17 18-15,-17-18 0,17 20 16,-17-20-16,20 30 0,-9-12 15,1 4-15,0 2 0,0 3 0,3 8 16,1 2 0,-3 0-16,-1 1 0,3 5 0,-3-1 15,-1-3-15,-2 0 0,-1 4 0,0-2 16,-2-6-16,-2-4 0,-1-3 16,-1-2-16,-2-5 0,-2-3 15,-5-5-15,-4-4 0,3-2 16,1-2-16,2-1 0</inkml:trace>
  <inkml:trace contextRef="#ctx0" brushRef="#br1" timeOffset="166816.7131">7855 12335 0,'0'0'0,"0"0"15,0 0-15,0 0 0,26-3 0,-26 3 16,32 1-16,-12 1 15,2 2-15,4 1 0,1 2 16,0 0-16,0-1 0,1 1 16,-4-1-16,-3-1 0</inkml:trace>
  <inkml:trace contextRef="#ctx0" brushRef="#br1" timeOffset="167268.3111">7859 13941 0,'0'0'0,"0"0"0,0 0 16,0 0-16,0 0 0,0 0 0</inkml:trace>
  <inkml:trace contextRef="#ctx0" brushRef="#br1" timeOffset="167453.9085">7877 13984 0,'0'0'0,"0"0"0,0 0 16,0 0-16,0 0 0,0 0 16,0 0-16,0 0 0,0 0 0,0 0 15,0 0-15,0 0 0</inkml:trace>
  <inkml:trace contextRef="#ctx0" brushRef="#br1" timeOffset="167627.2062">7934 13943 0,'0'0'0,"0"0"16,0 0-16,0 0 0,0 0 16,0 0-16,0 0 0,0 0 15,0 0-15,0 0 0</inkml:trace>
  <inkml:trace contextRef="#ctx0" brushRef="#br1" timeOffset="167766.3922">7993 13939 0,'0'0'0,"0"0"0,0 0 0,0 0 16,0 0-16,0 0 0,0 0 15,0 0-15,0 0 0,-23-5 16,23 5-16,0 0 0</inkml:trace>
  <inkml:trace contextRef="#ctx0" brushRef="#br1" timeOffset="169097.4819">9176 12750 0,'0'0'0,"0"0"16,0 0-16,0 0 0,0 0 0,0 0 15,26 3-15,-26-3 16,32 4-16,-11-1 0,2 1 16,0 0-16,-1-2 0,3 0 0,0 0 15,4 0-15,-5 0 0,-4 0 16</inkml:trace>
  <inkml:trace contextRef="#ctx0" brushRef="#br1" timeOffset="169266.2196">9032 13090 0,'0'0'0,"0"0"15,0 0-15,25 8 0,-25-8 16,39 5-16,-10-4 0,4-1 16,3-1-16,4-1 15,-7 2-15,-4-1 16</inkml:trace>
  <inkml:trace contextRef="#ctx0" brushRef="#br1" timeOffset="169916.5231">10064 12898 0,'0'0'0,"0"0"16,0 0-16,0 0 0,0 0 0,0 0 16,0 0-16,0 0 0,0 0 15,30-10-15,-30 10 0,33-6 16,-13 4-16,5-1 0,5 0 16,3 0-16,4 0 0,17 0 15,4-2-15,-1 0 0,0-1 0,20-2 16,20 0-16,-5 1 15,-2 2-15,11 0 0,-3 3 16,10 0-16,-3 0 0,35 1 16,-14 2-16,-18 0 0,-11 2 0,11-2 15,8-1-15,-11 0 0,-5 1 16,4 2-16,4 1 0,-7 0 16,-8-1-16,10 0 0,5 2 15,-9-1-15,-6 1 0,8 1 16,5-4-16,-8 2 0,-5-1 15,4 0-15,4-2 0,-9-2 16,-7-3-16,6 5 0,6 4 16,-12-1-16,-9 0 0,0-3 0,0-2 15,-8 1-15,-7 0 0,1 1 16,1-1-16,-9 0 0,-5-1 16,-2 2-16,-3 0 0,-10 1 15,-7 1-15,-2-3 0,-1 0 16,0-2-16,0 1 0,-10-2 15,-6-1-15,-4 2 0,-1 0 0,-1 1 16</inkml:trace>
  <inkml:trace contextRef="#ctx0" brushRef="#br1" timeOffset="170502.3824">11388 13398 0,'0'0'0,"-8"-7"0,-2-1 0,2 1 16,-1 2-16,-10-5 0,-5 2 15,0-1-15,-2 2 0,-1 0 16,-4 2-16,3 1 0,2 1 0,0 1 16,4 1-16,4 2 0,5 1 15,5 5-15,5 2 0,4 1 16,3 1-16,7 0 0,5 5 16,6 4-16,1 1 15,3 3-15,4 1 0,-4-1 0,-2-2 0,-1 6 16,-3 1-16,-5 1 15,-3 1-15,-5 2 0,-5 0 16,-4-5-16,-4-3 0,-11 0 16,-12 3-16,-3-3 0,-2-2 15,-7-1-15,0-4 0,6-4 16,3-2-16,2-5 0,3-4 16,7-3-16,7-5 0,3 3 15,3-1-15,2 2 0</inkml:trace>
  <inkml:trace contextRef="#ctx0" brushRef="#br1" timeOffset="171215.9088">11751 13591 0,'0'0'0,"0"0"16,0 0-16,6 21 0,-6-21 0,1 24 15,-2-6-15,-2 0 0,-1 0 16,-4 6-16,-1 1 0,-2 0 16,0-2-16,-2 0 0,-1 0 15,0-4-15,-1-3 0,-4 2 16,1-3-16,4-4 0,3 0 16,-1-2-16,2-2 0,4-6 0,0-1 15,2-3-15,2-2 16,3-2-16,2-2 0,6-4 0,3-3 15,1 1-15,2-1 0,3 1 16,5 0-16,5-4 0,0-1 16,-3 2-16,-1 1 0,0 2 15,1-2-15,0 6 0,0 2 16,-1 2-16,-3 1 0,-3 3 16,-1 3-16,-1 2 0,0 1 0,-3 4 15,-2 4-15,-1 0 0,-1 2 16,-3 0-16,-1 0 0,-3 1 15,-1-1-15,-2 2 0,0 0 16,-1-4-16,-2-1 0,1-1 16,-1-1-16,0 1 0,2-4 15,0 1-15,0-2 0,1-2 16,1-2-16,-3-1 0,3-3 16,2 0-16,-1-3 0,2-2 15,1-1-15,2 0 0,0-2 0,5-7 16,4 1-16,-1-1 0,-1-2 15,0 3-15,-2 1 0,-2 1 16,0 3-16,0 0 0,-1 2 16,-2 2-16,0 1 0,-2 2 15,1 1-15,0 3 0,1 1 0,-2 3 16,0 3-16,-1 0 16,-1 2-16,0 4 0,0 3 15,1 0-15,-1 0 0,0 5 16,0-1-16,-1 0 0,0 1 0,1-3 15,-2 1-15,0-3 0,0 0 16,0-3-16,0-1 0,0-2 16,1-2-16,3-5 0,4-4 15,-3 2-15,0-1 0,-1 1 16</inkml:trace>
  <inkml:trace contextRef="#ctx0" brushRef="#br1" timeOffset="171399.1606">12773 13529 0,'0'0'0,"0"0"16,0 0-16,0 0 0,21 17 0,-21-17 15,24 13-15,-10-5 0,-1-2 0,-1 0 16,-2-1-16,-1 0 15</inkml:trace>
  <inkml:trace contextRef="#ctx0" brushRef="#br1" timeOffset="171899.2527">13292 13387 0,'0'0'15,"0"0"-15,0 0 0,0 0 0,0 0 16,0 0-16,14 24 16,-14-24-16,0 0 0,21 26 0,-21-26 15,19 22-15,-9-10 0,0 1 16,0 1-16,-1-2 0,0 1 16,0 0-16,-1-1 0,0-1 15,-1-1-15,-1-1 0,1-1 16,-2 0-16,0-1 0,-2-2 15,-1 0-15,1-2 0,-2-1 0,-1-2 16,-5 3-16,-1-3 16,-3-1-16,-5-1 0,-4 0 15,-1-1-15,0 1 0,-3 1 16,-3 1-16,-6 0 0,2 1 0,0 2 16,-1 3-16,1 0 0,2 2 15,-6 6-15,2 3 0,4 2 16,4 0-16,2 3 15,1 2-15,5 1 0,2 3 0,4-1 16,4 2-16,4-1 0,4 1 16,4 6-16,7 1 15,4-3-15,5-3 0,4-4 0,2-2 16,3-1-16,3-1 0,-1-3 16,-1-2-16,6-2 0,-2-3 0,-2-7 15,0-4-15,-8-5 0,-5-3 16,-5 2-16,-5 1 0,-2 1 15</inkml:trace>
  <inkml:trace contextRef="#ctx0" brushRef="#br1" timeOffset="172466.3068">10513 11648 0,'0'0'0,"0"0"0,0 0 15,0 0-15,0 0 0,-10-24 0,7 17 16,-2-2-16,1 1 0,-3 1 16,-1 0-16,-3 3 0,-2 0 0,-2 4 15,-4 1-15,-1 1 16,-1 1-16,-4 5 0,1 3 15,3-1-15,3 0 0,4 3 16,2 3-16,3 0 0,2 2 0,6 0 16,5 0-16,1 1 0,2 1 15,4-1-15,4 3 0,4 5 16,0-2-16,-1 0 0,1-1 16,-2 0-16,-2-1 0,-1 1 15,-1 1-15,-6-1 0,-3-1 0,-6-1 16,-2-1-16,-4 0 15,-3-1-15,-5-1 0,-4-1 16,-1-4-16,0-1 0,-3-1 16,1-2-16,5-5 0,3-3 0,2-3 15,5-2-15,1 1 0,1 0 16,2 1-16</inkml:trace>
  <inkml:trace contextRef="#ctx0" brushRef="#br1" timeOffset="173136.0024">10840 11927 0,'0'0'0,"0"0"0,0 0 16,4 19-16,-4-19 0,3 22 15,-3-6-15,0 0 0,-1 0 0,-1 2 16,-3 2-16,-2 5 15,-3 0-15,-2-2 0,-3-1 16,2-4-16,0-2 0,1-2 0,0-4 16,1 0-16,2-1 0,-1-4 15,0-2-15,1-3 0,0-2 16,3-4-16,1-1 0,4-4 16,2-3-16,2-1 15,3 0-15,1-2 0,0 2 0,2 0 16,2 1-16,4-1 0,1 1 15,1 1-15,-2 0 0,2 1 16,-1 2-16,5 2 0,0 2 16,-1 1-16,-1 1 0,-1 2 15,0 2-15,-5 3 0,-1 1 0,-2 3 16,-1 2-16,0 2 0,-1 0 16,-2 2-16,-1 0 15,-2 1-15,-1 1 0,-1-1 16,-1-1-16,0-1 0,0-1 0,0-1 15,0-3 1,0-1-16,0-2 0,0-2 0,0-2 16,2-1-16,1-4 15,-1-1-15,1 0 0,3-2 0,2-2 16,2-1-16,0 0 0,6-4 16,0-1-16,-1 4 0,-2-1 15,-1 1-15,-1 1 0,-1 3 16,0 1-16,0 2 0,0 0 15,-1 3-15,-1 1 0,0 2 16,-1 2-16,-1 2 0,0 1 0,-1 3 16,1 0-16,-3-1 0,0 1 15,1 4-15,-1 0 16,-1-1-16,-1 0 0,-1-1 0,-1 0 16,1-2-16,0-1 0,0-4 15,0-1-15,0-3 0,0 3 0,0-3 16</inkml:trace>
  <inkml:trace contextRef="#ctx0" brushRef="#br1" timeOffset="173332.9673">11183 11574 0,'0'0'0,"0"0"0,0 0 15,0 0-15,0 0 0,0 0 16,0 0-16,0 0 0,-6 25 0,6-25 16,-8 23-16,8-23 0,-11 26 15,11-26-15,-9 21 0,6-12 16</inkml:trace>
  <inkml:trace contextRef="#ctx0" brushRef="#br1" timeOffset="173715.7185">11776 11450 0,'0'0'0,"0"0"0,0 0 16,-23 10-16,23-10 0,-24 14 0,24-14 16,-31 24-16,12-8 0,0 2 15,-3 0-15,-4 10 0,2 1 16,0 3-16,1 2 0,-4 9 16,3-1-16,3 2 0,3 0 15,3 7-15,3-4 0,4 3 0,5 0 16,3-3-16,2-2 0,7 3 15,3-4-15,1-5 0,1-3 16,1-3-16,0-2 0,3-3 16,0-2-16,5-3 0,1-2 15,-1-7-15,-1-4 0,-5-3 16,-5-2-16,-4-1 0</inkml:trace>
  <inkml:trace contextRef="#ctx0" brushRef="#br1" timeOffset="174002.3796">11783 11875 0,'0'0'0,"0"0"15,0 0-15,0 0 0,0 0 0,32-11 16,-32 11-16,41-10 15,-17 6-15,5-1 0,4 1 16,11 0-16,1 1 0,5 1 16,3 0-16,6 1 0,-4-2 0,11 3 15,-1 3-15,-6 0 0,-6 2 16,6 0-16,-2-3 0,-10 3 16,-7 0-16,-11 0 0,-6-3 15,-7 1-15</inkml:trace>
  <inkml:trace contextRef="#ctx0" brushRef="#br1" timeOffset="174550.6632">12086 11998 0,'0'0'0,"0"0"15,0 0-15,0 0 0,0 0 16,17 17-16,-17-17 0,0 0 15,26 15-15,-26-15 0,30 14 16,-12-5-16,-1 0 0,0 2 16,-2 0-16,-2 1 0,0-1 0,-2 3 15,-3 2-15,-2 0 16,-3-2-16,-8 1 0,-7 0 16,-4-2-16,0-1 0,-5 0 0,-4-1 15,0-1-15,0 0 0,-5 3 16,2-3-16,4-1 0,3-2 0,5 0 15,4-2-15,3 0 0,2-2 16,5 0-16,3 0 16,5-2-16,2-1 0,9 0 0,6 1 15,1-1-15,2 1 0,9 1 16,4-1-16,-4 3 0,-2 0 16,1 2-16,1 2 0,-4-1 15,-3 0-15,0 2 0,-3 1 16,-8 2-16,-1-1 0,-4 5 15,-6 2-15,-3-4 0,-3 2 16,-4-3-16,-2 1 0,-6 0 0,-5 2 16,-2-1-16,-2 0 15,2-2-15,-1-1 0,-3-2 16,-3-2-16,1-1 0,1-3 0,2-2 16,2-3-16,1-1 0,0-1 15,-1-5-15,1-1 0,1-6 16,2-2-16,2-3 0,2-7 15,1-1-15,1-2 0,2 6 16,2 4-16,1 4 0</inkml:trace>
  <inkml:trace contextRef="#ctx0" brushRef="#br1" timeOffset="174899.3092">11896 11219 0,'0'0'0,"0"0"0,0 0 15,20-5-15,-20 5 0,21-3 0,-21 3 16,26 4-16,-11-1 0,0 1 16,-1 2-16,-1 3 0,-1 2 15,-2 1-15,-2 0 0,-4 1 16,-3 1-16,-5 4 0,-6 0 15,-2 1-15,0 0 0,-5 1 16,-1-1-16,-2 1 0,-1-2 0,-1 5 16,2 0-1,4-3-15,4-1 0,3-3 0,3 0 16,3-4-16,1 0 0,10-4 16,6 0-16,2-4 0,3-2 0,7-1 15,4-1-15,0-2 0,0 0 16,-5 0-16,-5 1 0,-4-1 15</inkml:trace>
  <inkml:trace contextRef="#ctx0" brushRef="#br1" timeOffset="175115.8994">12200 11369 0,'0'0'16,"0"0"-16,0 0 0,33 0 0,-33 0 15,32 1-15,-11-2 0,1 1 16,1-1-16,8 1 0,0 0 16,0-1-16,-1-2 0,-1 2 15,-2 1-15,-4 0 0,-3 0 16,1-2-16,-4-1 0,-5 0 16,-2 2-16,-1-1 0</inkml:trace>
  <inkml:trace contextRef="#ctx0" brushRef="#br1" timeOffset="175366.8573">12364 11400 0,'0'0'0,"0"0"16,0 0-16,-11 21 0,11-21 0,-11 21 16,5-9-16,0 3 0,-1 1 15,1 1-15,-1 0 0,-1 0 16,1 1-16,-2 3 15,0 0-15,1-3 0,1-2 16,0-2-16,3 0 0,0-4 0,2-2 16,1-1-16,0-2 0,3-4 15,2-1-15,2-2 0,1-2 16,-2 1-16,1 1 0,-2 0 16</inkml:trace>
  <inkml:trace contextRef="#ctx0" brushRef="#br1" timeOffset="175532.8909">12515 11517 0,'0'0'0,"0"0"16,0 0-16,0 0 0,0 0 0,0 0 15,-3 23-15,3-23 0,0 0 16,-8 29-16,8-29 0,-7 24 16,4-12-16,0 3 0,0 1 15,-2-1-15,1 1 0,0-1 16,2 1-16,1-1 0,0-2 15,0-2-15</inkml:trace>
  <inkml:trace contextRef="#ctx0" brushRef="#br1" timeOffset="175716.2346">12991 11912 0,'0'0'0,"0"0"15,0 0-15,37-2 0,-37 2 0,37-1 16,-13 3-16,1-1 0,0-1 16,9 2-16,3 0 15,-3-1-15,-2 0 0,1-1 0,-7 1 16,-4-1-16</inkml:trace>
  <inkml:trace contextRef="#ctx0" brushRef="#br1" timeOffset="176084.9046">13977 11738 0,'0'0'0,"0"0"0,0 0 0,0 0 15,0 0-15,0 0 0,-13-20 16,13 20-16,0 0 0,-27-10 15,27 10-15,-33-4 0,14 3 0,0 2 16,-3 1-16,-2 2 0,0 2 16,-6 1-16,3 3 15,1 0-15,4 1 0,3 2 0,1 3 16,3 1-16,2 0 0,5 1 16,2 2-16,3 1 0,3 1 15,3 6-15,4 1 0,3-5 16,3-2-16,4 1 0,3 0 15,-1-2-15,-1-4 0,4-1 16,2-3-16,-1-1 0,0-2 0,-1-6 16,0-3-16,-3-4 0,-2-3 15,-4 2-15,-2-1 0,-2 2 16</inkml:trace>
  <inkml:trace contextRef="#ctx0" brushRef="#br1" timeOffset="176459.9001">14192 11550 0,'0'0'0,"0"0"0,13 17 0,-5-5 16,0 0-16,3 8 0,1 5 15,0 2-15,1 2 0,-2 3 16,-1 4-16,-1 4 0,-4-3 0,-4 2 16,-3 1-16,-2 6 0,-3-2 15,-2-2-15,0 0 0,-2-5 16,-3-3-16,-1 1 16,-3-2-16,1-4 0,0-3 0,-2 2 15,1-3-15,4-5 0,2-1 0,1-3 16,1-1-1,0-3-15,0-1 0,4-4 0,1-1 16,2-3-16,1-1 0,2-2 16,0 0-16,3-8 15,3-3-15,-2 1 0,-1 3 16,1 1-16</inkml:trace>
  <inkml:trace contextRef="#ctx0" brushRef="#br1" timeOffset="176619.3885">14560 12291 0,'0'0'0,"0"0"15,0 0-15,0 0 0,0 0 16,0 0-16,0 0 0,0 0 16,0 0-16,-17 19 0,17-19 15,0 0-15</inkml:trace>
  <inkml:trace contextRef="#ctx0" brushRef="#br1" timeOffset="179166.366">5221 14982 0,'0'0'0,"0"0"16,0 0-16,0 0 0,0 0 0,27 3 16,-27-3-16,29-2 15,-29 2-15,42-6 0,-13 4 16,3-1-16,2 0 0,14-1 0,-1 1 16,1 0-16,2 1 15,7 2-15,1 1 0,-9 3 0,-8 2 16,-3 2-16,-10 2 0,-6-2 15,-4-2-15,-4-2 0</inkml:trace>
  <inkml:trace contextRef="#ctx0" brushRef="#br1" timeOffset="179349.1775">5182 15474 0,'0'0'0,"0"0"0,0 0 15,25-6-15,-25 6 0,34-12 16,-9 4-16,4 1 0,2-1 0,15-2 16,6 0-16,1 2 0,2 0 15,17-2-15,1 2 0,-4 1 16,-16 1-16,-11 1 0</inkml:trace>
  <inkml:trace contextRef="#ctx0" brushRef="#br1" timeOffset="191348.9437">6515 15365 0,'0'0'16,"0"0"-16,0 0 0,28-3 0,-28 3 15,36-6-15,-8 1 0,2 1 16,0 0-16,14-1 0,3 1 16,3 0-16,0 1 0,14 1 15,1-1-15,3 2 0,-9 1 16,3 0-16,2-1 0,4 3 15,-6 2-15,-4 0 0,-1 2 16,-8 1-16,-5 1 0,-1 0 16,-6-1-16,-12 1 0,-5 1 0,-10-2 15,-9-2-15,0 0 0,0-3 16,0 1-16</inkml:trace>
  <inkml:trace contextRef="#ctx0" brushRef="#br1" timeOffset="191716.0731">6815 15622 0,'0'0'0,"0"0"16,0 0-16,0 0 0,37 4 0,-37-4 15,36 4-15,-13-2 0,3 1 16,0 2-16,3 2 0,4 2 15,-2-1-15,0 3 0,-1 0 16,-5 3-16,-4 0 0,-7 5 16,-7 1-16,-12 0 0,-4 2 0,-8 3 15,-8 3-15,-2 0 16,-2-2-16,-2 3 0,-1 3 16,-1-1-16,7-6 0,1 1 15,7-2-15,8-7 0,6-2 0,8-1 16,8 1-16,1-5 0,2-5 15,12-5-15,12-4 16,-1-3-16,1-1 0,6-8 16,6-6-16,-4-4 15,-2-3-15,-4 2 0,-11 8 0,-7 4 16</inkml:trace>
  <inkml:trace contextRef="#ctx0" brushRef="#br1" timeOffset="191950.2781">7351 14809 0,'0'0'0,"0"0"16,0 0-16,-9 24 0,9-24 15,-6 32-15,4-7 0,-2 3 16,1 1-16,0 14 0,-1 2 16,2-1-16,0-1 0,0 1 15,1-9-15,-1-6 0</inkml:trace>
  <inkml:trace contextRef="#ctx0" brushRef="#br1" timeOffset="192333.3441">8182 15361 0,'0'0'0,"0"0"16,0 0-16,25-6 0,-25 6 0,36-5 15,-5 4-15,5-2 0,5 1 16,15-1-16,3 0 0,-1 2 15,0 1-15,12-1 0,13 1 16,-12 1-16,-9 0 0,-1-1 16,-8-1-16,-15 0 0,-7-2 0,-8 0 15,-5 2-15,-5-1 0</inkml:trace>
  <inkml:trace contextRef="#ctx0" brushRef="#br1" timeOffset="192565.962">8703 14988 0,'0'0'0,"0"0"0,0 0 16,0 0-16,0 0 0,-10 24 0,10-24 16,-5 26-16,5-26 0,-5 32 15,3-11-15,-2 1 0,2 3 0,-3 3 16,0 3-16,0 8 15,-1 0-15,2 8 0,1-1 16,-1-8-16,2-7 0,0-6 16</inkml:trace>
  <inkml:trace contextRef="#ctx0" brushRef="#br1" timeOffset="193232.8003">9610 15479 0,'0'0'0,"0"0"16,0 0-16,0 0 0,0 0 0,0 0 15,0 0-15,0 0 16,0 0-16,29-9 0,-29 9 16,22-7-16,-22 7 0,33-5 15,-9 3-15,2 0 0,-1 1 0,7 0 16,5 1-16,13-1 16,2 1-16,16 0 0,4 0 0,-3 2 15,0 2-15,15 0 0,5-2 16,5 2-16,-6-1 0,16 4 15,2 2-15,-11 0 0,-9 1 16,47 3-16,-4-4 0,-21 2 16,-14 1-16,10 1 0,6 1 15,-13 1-15,-8 1 0,3-2 16,1 0-16,2-1 0,1 0 0,-4-2 16,-4-1-16,-15 0 0,-12 1 15,-1-2-15,1 1 0,-5-2 16,-1-3-16,-4-3 0,-4-3 15,-8 1-15,-6 0 0,-10 0 16,-7-1-16,-2-1 0,-4 0 0,-3-1 16,0 0-16,-6-1 15,-3 0-15,-5-4 0,-3-2 16,-2 2-16,-4-3 0,3 4 0,5 1 16,1 2-16</inkml:trace>
  <inkml:trace contextRef="#ctx0" brushRef="#br1" timeOffset="194016.637">10094 14682 0,'0'0'0,"0"0"0,0 0 0,0 0 16,0 0-16,0 0 0,0 0 15,0 0-15,0 0 0,0 0 16,0 0-16,0 0 0,0 0 0,36-6 16,-12 6-16,2 0 0,3 0 15,8-1-15,8-2 16,15 3-16,1 0 0,18 1 0,4 1 16,8-1-16,-6 1 0,11 3 15,-5 3-15,-6-2 0,-4-2 16,6 2-16,-4 2 0,-17-2 15,-11-1-15,23 5 0,-5-1 16,-16-1-16,-10 1 0,0 0 16,0-1-16,-10 0 0,-7-2 0,-6 2 15,-4-1-15,-10-4 16,-1-2-16,-2 1 0,-1-2 16,-1 2-16,1 0 0,-6-2 0,0 4 15,-4-5-15,-1-1 0,0 0 16,2 1-16,1 0 0</inkml:trace>
  <inkml:trace contextRef="#ctx0" brushRef="#br1" timeOffset="194633.5073">10835 14861 0,'0'0'16,"0"0"-16,0 0 0,31 0 0,-31 0 16,38 3-16,-12-1 0,0 0 15,2-1-15,6 3 0,-2 3 16,-3 0-16,-4-1 0,0 3 15,-4 1-15,-5 0 0,-5 0 16,-8 1-16,-5 1 0,-3-2 16,-2 0-16,-9 1 0,-7-1 15,0 1-15,-1 0 0,-10 4 16,-5 0-16,5 0 16,3 1-16,-6 2 0,3-3 0,6-1 0,3-3 15,7-2-15,3 0 0,7 1 16,3-1-16,8 1 0,6 2 15,3-2-15,2-1 0,9-1 16,7-2-16,4 1 0,4 0 16,3 0-16,2 0 15,-4-1-15,-4 0 0,6-1 0,-3-2 16,-5 8-16,-4 6 0,-7-2 16,-4-5-1,-5-2-15</inkml:trace>
  <inkml:trace contextRef="#ctx0" brushRef="#br1" timeOffset="194966.5186">10682 14076 0,'0'0'0,"0"0"0,0 0 16,31-3-16,-31 3 0,41-5 0,-10 4 16,0 0-16,1 1 0,13 2 15,3 1-15,7-1 0,-4 1 0,-3 1 16,1 1-16,-2-1 15,-7 1-15,-7-2 0,-5 0 16,-4-2-16,-6 0 0,-8 1 16,-5-1-16,-5-1 0,-6 0 15,3-1-15,1 1 0,-1 0 0</inkml:trace>
  <inkml:trace contextRef="#ctx0" brushRef="#br1" timeOffset="195233.0124">10711 14085 0,'0'0'0,"0"0"15,0 0-15,0 0 0,-6 25 0,6-25 16,-5 25-16,2-10 0,0 2 16,-2 3-16,0 2 0,-1 0 15,0 1-15,-5 6 0,-1 0 16,1-1-16,0 0 0,0-1 15,1-2-15,1-2 0,1-4 16,0 3-16,2 0 0,1-3 16,2-4-16,1-5 0,2-2 15,1-4-15,1-3 0,0 0 16,1 0-16,-3-1 0</inkml:trace>
  <inkml:trace contextRef="#ctx0" brushRef="#br1" timeOffset="195649.8465">10984 14249 0,'0'0'15,"0"0"-15,0 0 0,0 0 0,27-2 16,-27 2-16,21 7 0,-10-3 16,1 1-16,-2 0 0,-1 1 15,-3 0-15,-3 1 0,-4 1 16,-2 0-16,-4 1 0,-2-2 0,-3 0 15,-3 1-15,-3-2 0,-2-1 16,-5 2-16,2-1 0,2 0 16,2-2-16,3 0 0,3-1 15,2-1-15,4 1 0,2-1 16,3 0-16,5 1 0,4-1 0,6 0 16,7 1-16,0-1 15,0 0-15,2 2 0,1 1 16,0 0-16,1 1 0,-2-1 0,-3 1 15,-4 2-15,-1-1 0,-4 2 16,-3 2-16,-3-2 0,-6 2 16,-4-1-16,-5 1 0,-2-1 15,-2-1-15,-3 1 0,-5 0 16,0 0-16,-1 0 0,-3 2 16,0 2-16,2-2 15,0-1-15,3-1 0,1 0 0,4-2 16,2 1-16,4-2 0,3-1 15,0-1-15</inkml:trace>
  <inkml:trace contextRef="#ctx0" brushRef="#br1" timeOffset="196233.3779">10527 15839 0,'0'0'16,"0"0"-16,-8 20 0,1-7 0,0-1 0,-4 10 16,-2 5-16,0 2 15,-2 3-15,0 11 0,2 4 16,3-1-16,2-1 0,3 10 15,2-1-15,5-4 0,1-3 0,5-5 16,3-3-16,1 3 0,-1-4 16,0-4-16,1-4 0,-2-8 15,0-6-15,-4-8 0,0-6 16,-2 0-16,1 0 0,-2-1 16</inkml:trace>
  <inkml:trace contextRef="#ctx0" brushRef="#br1" timeOffset="197134.8503">10047 16095 0,'0'0'0,"0"0"0,0 0 16,0 0-16,0 0 0,35-1 0,-35 1 15,43 6-15,-13-1 0,5 2 16,5 1-16,12 3 0,-2 1 15,15 3-15,1 3 0,-2-3 16,-2-2-16,8 1 0,-7-3 16,-4-2-16,-4 0 0,1-4 15,-6-1-15,-6-2 0,-4-2 0,-7-2 16,-5 1-16,-4-4 0,-6-1 16,-3-4-16,-3-2 0,-5 0 15,-1-3-15,-4 0 0,-1-2 16,-3 2-16,-1 1 0,-6 2 15,-3 3-15,-1 2 0,-3-1 16,-1 2-16,-2 2 0,1 3 16,2 3-16,-3 1 0,-2 1 15,1 2-15,0 1 0,1 6 16,2 3-16,3 2 0,2 3 0,4 1 16,1 0-16,4 0 0,2 1 15,3-1-15,3 0 0,4-2 16,3-2-16,3-1 15,2 1-15,-1-4 0,-2-2 0,1-3 16,1-5-16,0 1 0,2-1 16,1-5-16,2-3 0,-4-3 15,-2 0-15,-2-4 0,-1-2 16,-1-1-16,-1-2 0,-1 1 16,0-1-16,-3 1 0,0 1 0,-2 0 15,1 0-15,-2 4 0,0 0 16,-1 3-16,0 2 0,-1 3 15,-1 2-15,-1-3 0,-2 4 16,1 1-16,-1 0 0,1 3 16,-1 2-16,1-1 0,0 1 0,1 1 15,0 1-15,1 1 16,0 0-16,1-1 0,0 0 16,1 0-16,2 0 0,0-1 0,1-2 15,1-1-15,1-1 0,3-2 16,2-2-16,0-2 15,-1-1-15,0-2 0,0-2 0,2-2 16,0-1-16,2 1 0,-1-2 16,0 2-16,1 1 0,-1 0 15,0 1-15,0 2 0,-3-1 0,-2 3 16,0 0-16,-1 3 16,0 1-16,-2 2 0,1-1 15,-3 2-15,1 0 0,-1 2 16,-1 2-16,1 1 0,-1 0 0,-1 2 15,1 1-15,-1-1 0,0 0 16,0-1-16,0 1 16,1-2-16,-1 1 0,0-1 0,0 1 15,0-1-15,1 0 0,-1-3 16,-1-2-16,0-1 0,0 2 0,2-5 16,2-2-16,0-1 0,2-3 15,-2 2-15,0 0 16,-1 0-16</inkml:trace>
  <inkml:trace contextRef="#ctx0" brushRef="#br1" timeOffset="197866.2176">11995 15952 0,'0'0'15,"0"0"-15,0 0 0,20 11 0,-20-11 16,24 19-16,-10-6 0,0 0 16,1 1-16,1 2 0,3 1 15,4 7-15,-1 0 0,-1-1 16,-1-1-16,-2-1 0,-2-2 0,3 3 16,-2-1-16,-3-4 0,-2-2 15,-3-3-15,0-4 0,-4 0 16,0-2-16,-1-1 0,0-1 15,-1-4-15,-3 0 0,0-5 16,-4-2-16,1 2 0,-1-1 16,-2-1-16,-1-3 0,-4-2 15,-2-2-15,-2 1 0,-2 2 16,1 0-16,-2 1 0,2 2 16,-1 1-16,-2 2 0,-2 1 0,-1 2 15,-1 2-15,2 3 0,1 2 16,0 4-16,-1 2 0,-1 3 15,0 2-15,-3 5 0,2 3 16,4 1-16,3 2 0,2 4 16,3 3-16,3 0 0,1 1 15,3 5-15,2-3 0,5-1 16,1-1-16,4-1 0,2 0 16,3-3-16,3-1 0,0-4 15,-1-1-15,1-5 0,-1-2 0,3-5 16,1-3-16,3 0 0,1 1 15,0-2-15,0 1 0,0-6 16,0-2-16,4-2 0,1 1 16,-1-1-16,-3-1 0,-1-1 15,1-1-15,0-1 0,1-2 16,-2 0-16,-1-2 0,-6 1 16,-2-1-16,-1 1 0,-1 0 15,1-2-15,-2 1 0,0-3 0,-1-1 16,1 2-16,0 1 0,-1 1 15,-2 2-15,-1 1 0,-2 1 16,1 1-16,-1-1 0,1 1 16,0 0-16,-1 0 0,1-1 15,-2 0-15,0-2 0,0-1 16,0-2-16,-1 1 0,1 1 0,-2 1 16</inkml:trace>
  <inkml:trace contextRef="#ctx0" brushRef="#br1" timeOffset="198012.9125">12946 16659 0,'0'0'0,"0"0"0,0 0 0,0 0 16,0 0-16,0 0 0,0 0 15,0 0-15,0 0 0,-26-6 16,26 6-16,0 0 0</inkml:trace>
  <inkml:trace contextRef="#ctx0" brushRef="#br1" timeOffset="203566.2113">17475 9810 0,'0'0'0,"0"0"0,0 0 16,0 0-16,0 0 0,0 0 16,0 0-16,0 0 0,14 18 15,-14-18-15,0 0 0,20 23 0,-20-23 16,19 18-16,-7-8 16,-1 0-16,0 0 0,0-1 0,0 1 15,-1 0-15,-1 0 0,0-1 16,-1 0-16,-2-1 0,0-1 15,-1 0-15,0-2 0,-2-1 16,0-1-16,-1-2 0,-2-1 16,0 0-16,-2-1 0,-4-2 15,-4 1-15,-2 0 0,-2-1 0,-2-1 16,-3 0-16,0 1 0,-1 2 16,-7 0-16,-2-2 15,3 3-15,1 0 0,2 1 0,0 2 16,1 1-16,1 0 0,1 5 15,2 2-15,0 0 0,3-1 16,1 0-16,2 0 0,2 2 0,1-1 16,4 3-16,0 2 15,3 2-15,2 0 0,5 1 16,1-2-16,4-1 0,2-2 0,5 1 16,2 0-16,0-1 0,2-3 15,5 1-15,2-1 16,0-2-16,-2 0 0,3-3 0,2-1 15,-1-1-15,-3 0 0,1-1 16,-2-1-16,0-2 0,-2-1 16,-4 1-16,-5-1 0,-2 1 0</inkml:trace>
  <inkml:trace contextRef="#ctx0" brushRef="#br1" timeOffset="204066.9611">18515 9919 0,'0'0'0,"0"0"15,0 0-15,0 0 0,-22-15 0,22 15 16,-31-9-16,12 4 0,-1 0 16,-4 2-16,-5 3 15,-7 0-15,1 0 0,-4 4 0,-3 3 16,-5 1-16,5 2 0,1 3 15,2 0-15,4 3 0,3 0 0,0 6 16,6 0-16,6-2 0,5-1 16,7 1-16,7 1 15,6-1-15,5 1 0,7-2 0,4-1 16,3-3-16,3 0 0,6-1 16,6 1-16,0-2 0,-1-2 15,3-1-15,1 0 0,-3-3 16,-2 1-16,3 0 0,-3-2 15,-8-3-15,-7-5 0,-6-2 16,-3-2-16,-6 1 0,0 2 0,-3 0 16</inkml:trace>
  <inkml:trace contextRef="#ctx0" brushRef="#br1" timeOffset="204266.6658">18021 10020 0,'0'0'0,"0"0"16,0 0-16,0 0 0,0 0 0,37 1 15,-37-1-15,43 3 0,-17-2 16,5 2-16,4 1 16,0 1-16,-1 2 0,13 0 0,1 0 15,4-1-15,-8-2 0,-2 0 16,-9-1-16,-8-1 0</inkml:trace>
  <inkml:trace contextRef="#ctx0" brushRef="#br1" timeOffset="204601.3981">19124 9804 0,'0'0'0,"0"0"15,0 0-15,0 0 0,-28 20 16,28-20-16,-33 22 0,15-8 0,-1 2 16,1 2-16,-1 2 0,-5 9 15,0 0-15,2 2 0,2 1 16,1 5-16,3 1 0,3-1 15,3 2-15,5-3 0,2 0 16,4-1-16,4-1 0,4 3 16,3-2-16,2-5 0,3-4 15,0-5-15,2-3 0,3-8 0,2-4 16,-5-2-16,-5-1 0,-1-1 16</inkml:trace>
  <inkml:trace contextRef="#ctx0" brushRef="#br1" timeOffset="205016.5534">19297 9935 0,'0'0'0,"0"0"0,0 0 16,0 0-16,0 0 0,-20 22 0,20-22 15,-14 18-15,14-18 0,-13 24 16,6-9-16,2-1 0,2-2 0,2 2 16,2 1-16,1-2 15,1-2-15,3 1 0,1-2 16,3-1-16,1 0 0,1-2 16,3 0-16,2 0 0,0-3 0,-1 0 15,0-4-15,-2 0 0,-1-2 16,1-4-16,-2 1 0,-1-4 15,-1 0-15,-1-3 16,-3 1-16,-1 0 0,-2 1 0,-3-2 16,-3-2-16,-3 0 0,-1 0 15,-4 1-15,-4 0 0,-4 0 16,-3 2-16,1 2 0,0 2 16,0 0-16,0 1 0,-4 1 0,1-1 15,4 2-15,3 1 0,4 0 16</inkml:trace>
  <inkml:trace contextRef="#ctx0" brushRef="#br1" timeOffset="205204.2717">19777 10233 0,'0'0'15,"0"0"-15,0 0 0,0 0 0,8 27 16,-8-27-16,1 26 0,-1-14 15,-1 1-15,-1-2 0,-1 1 16,0-1-16,0-1 0,-2-3 16,0 0-16,0-3 0,3-5 0,0 1 15,0-1-15,2 1 0</inkml:trace>
  <inkml:trace contextRef="#ctx0" brushRef="#br1" timeOffset="205411.4478">20021 10062 0,'0'0'0,"7"-2"15,6 1-15,3-1 0,5 2 0,12-2 16,6 0-16,0 1 0,3 1 16,11 1-16,2 1 0,-4 0 15,-4 1-15,5 1 0,-3 0 16,-10-1-16,-6 0 0,-7-2 15,-6 0-15,-5 0 0</inkml:trace>
  <inkml:trace contextRef="#ctx0" brushRef="#br1" timeOffset="205754.4537">20104 10153 0,'0'0'0,"0"0"0,0 0 0,31 5 16,-31-5-16,35 7 0,-13 0 16,1 0-16,1 1 0,5 4 15,-2-1-15,-4 0 0,-2 0 16,-4 1-16,-4 0 0,-4-1 16,-4 1-16,-6 0 0,-5 1 15,-6 0-15,-4 0 0,-3 0 0,-3-2 16,-5 2-16,-2 0 0,2 1 15,1 2-15,5-4 0,4-2 16,3 1-16,4 0 0,3-1 16,2 0-16,9-3 0,4-2 15,7 0-15,4 1 0,8-3 16,6 1-16,1 0 0,0-2 0,3-2 16,1-2-16,-3-3 0,-4-1 15,-2 0-15,-6 1 0,-5 2 16</inkml:trace>
  <inkml:trace contextRef="#ctx0" brushRef="#br1" timeOffset="206000.5846">20097 9501 0,'0'0'0,"0"0"0,26-4 16,-5 4-16,5 2 0,10 0 0,2 0 15,0 0-15,-1 0 0,6-1 16,-2-2-16,-7 0 0,-5-3 0,-6 2 16,-4-1-16,-4 1 0</inkml:trace>
  <inkml:trace contextRef="#ctx0" brushRef="#br1" timeOffset="206219.7477">20254 9502 0,'0'0'0,"0"0"16,0 0-16,-8 17 0,8-17 0,-10 22 15,10-22-15,-14 28 0,7-12 16,0-1-16,0 2 15,1-1-15,-1 1 0,1 2 0,0-2 16,2 0-16,2-2 0,-1-2 16,1-2-16,0-1 0,0-2 15,2-5-15,0-3 0,0 0 16,0 0-16,0 2 0</inkml:trace>
  <inkml:trace contextRef="#ctx0" brushRef="#br1" timeOffset="206450.0289">20477 9631 0,'0'0'16,"0"0"-16,0 0 0,0 0 0,-3 25 16,3-25-16,-4 26 0,1-12 15,0 2-15,-2 0 0,1 0 16,0 0-16,-1 0 0,0 5 15,-1-1-15,2-4 0,0-1 16,3-5-16,2-3 0,1-3 16,-1 1-16,-1-1 0</inkml:trace>
  <inkml:trace contextRef="#ctx0" brushRef="#br1" timeOffset="206751.2677">21099 9503 0,'0'0'0,"0"0"16,23 15-16,-8-4 0,2 1 0,11 12 15,4 7-15,4 5 0,-3 1 16,6 14-16,-3 5 0,-5-4 15,-6-4-15,-3 10 0,-7 1 16,-7-6-16,-3-7 0,-13 8 16,-10 0-16,1-7 0,-2-4 0,-12 1 15,-7 0-15,1-7 16,3-3-16,-32 15 0,-5-4 16,7-10-16,6-6 0,17-10 0,14-6 15,8-3-15</inkml:trace>
  <inkml:trace contextRef="#ctx0" brushRef="#br1" timeOffset="208733.6443">17176 11017 0,'0'0'0,"0"0"15,0 0-15,0 0 0,12 21 0,-12-21 16,0 0-16,17 23 0,-17-23 16,18 20-16,-6-9 0,-1-1 0,0 1 15,0 1-15,0 0 16,0 0-16,0-1 0,-1-1 15,0-1-15,-1-1 0,-1-1 0,0-1 16,-1 0-16,-2-1 0,0 0 16,-2-1-16,-1-1 0,-1 0 15,-1-3-15,-2 1 0,-2-2 16,-2-2-16,0 2 0,-3-1 16,-1 0-16,-2 1 0,-2-1 0,-1 1 15,-2-2-15,1 3 0,-1 1 16,0 1-16,-3-1 0,-7 3 15,1 4-15,1 0 0,1 0 16,2 3-16,1-1 0,2 1 16,1 1-16,0 2 0,2 3 0,0 1 15,2 1-15,4-1 16,3-1-16,3 5 0,3 2 16,1-2-16,1 1 0,5 0 15,2-2-15,1-2 0,0 0 0,4-3 16,4-2-16,2 0 0,0-1 15,3 0-15,3 0 0,0-3 16,2-1-16,2-1 0,3-2 16,-3-1-16,-2-1 0,0-3 15,-1-2-15,-5 1 0,-3-1 16,-4 1-16</inkml:trace>
  <inkml:trace contextRef="#ctx0" brushRef="#br1" timeOffset="209001.5245">17669 11391 0,'0'0'0,"0"0"0,0 0 16,28-1-16,-28 1 0,33 0 0,-10 2 15,1-1-15,2-1 0,7 3 16,0-2-16,0 1 0,0 1 0,-2 0 16,-2 0-16,3 1 15,-4 0-15,-3-2 0,-2-1 16,-2-2-16,-2-2 0,-3 0 0,-4 0 16,-3 1-16,-3-1 0,0 1 15</inkml:trace>
  <inkml:trace contextRef="#ctx0" brushRef="#br1" timeOffset="209350.6686">17976 11169 0,'0'0'0,"0"0"0,0 0 15,0 0-15,0 0 0,-3 28 16,3-28-16,-2 26 0,2-26 0,-2 33 16,0-15-16,0 2 15,-1 1-15,0 0 0,0 2 16,-2 4-16,1-1 0,0 0 16,-1 0-16,2-1 0,1 1 0,-1-3 15,1-3-15,0 0 16,1-4-16,0 1 0,0-2 15,0-1-15,1-1 0,0-3 0,0-1 16,0-1-16,0-2 0,1-1 16,0 0-16,-1-1 0,0-1 15,0-3-15,0 2 0,-2-2 16,-3-1-16,2 1 0,0 0 0,0-1 16</inkml:trace>
  <inkml:trace contextRef="#ctx0" brushRef="#br1" timeOffset="209983.2245">18530 11455 0,'0'0'0,"0"0"0,0 0 16,22-2-16,-22 2 0,28-3 16,-28 3-16,43 0 0,-19 0 0,4 1 15,2 0-15,9 1 0,-1 1 16,2 0-16,3-1 15,5 3-15,-5-1 0,-4 2 0,-1-1 16,-4-1-16,-2-1 0,-1 1 16,-7-1-16,-8-1 15,-5 0-15,-7-2 0,-6-3 0,-5 2 16,-3-1-16,3 2 0,0-1 16,1 1-16</inkml:trace>
  <inkml:trace contextRef="#ctx0" brushRef="#br1" timeOffset="210532.6846">18761 11632 0,'0'0'0,"0"0"0,0 0 0,0 0 16,30 12-16,-13-6 0,3 1 15,0 0-15,-1 2 0,4 1 16,0 2-16,3 3 0,-3-1 0,-4-1 15,-4 0-15,-3 1 0,-4-1 16,-7-1-16,-5 0 0,-4-1 16,-3 0-16,-5-1 15,-5-2-15,0 0 0,-1 0 0,-6-1 16,2 0-16,-2-2 0,0 1 16,2-2-16,3-1 0,4-1 15,5 1-15,3 0 0,2-1 16,3-1-16,1 0 0,5-1 15,5 2-15,2-2 0,4 0 0,2 1 16,4 2-16,2 0 16,2 1-16,1 0 0,1 0 0,-1 1 15,-1-1-15,5 5 16,1 2-16,-2 0 0,-1-1 0,-3 3 16,-2 0-16,-3 1 0,-4 0 15,-3 1-15,-3 1 0,-3-1 16,-1 1-16,-6 3 0,-3 0 15,-3 1-15,-3 1 0,-1-3 16,-2-3-16,-2-1 0,-2 0 0,-4-3 16,-4 0-16,3-2 15,2 0-15,-1-1 0,-2-1 0,1-2 16,-1-2-16,2-3 0,1-1 16,2-4-16,2-2 0,1-5 15,-2-3-15,0-2 0,0-5 0,1-3 16,2-3-16,2 6 15,3 3-15,2 4 0</inkml:trace>
  <inkml:trace contextRef="#ctx0" brushRef="#br1" timeOffset="210786.3608">18541 11024 0,'0'0'0,"0"0"0,0 0 0,24-9 16,-24 9-16,31-7 0,-9 5 15,1 0-15,2 1 0,2 1 16,4 0-16,6 1 0,-4 0 0,-4 1 16,-1-1-16,-3 2 0,-2 2 15,2-2-15,-4 0 0,-9-1 16,-3-1-16,-4-2 0,-3-1 15,-2 2-15,3-2 0,-3 2 16</inkml:trace>
  <inkml:trace contextRef="#ctx0" brushRef="#br1" timeOffset="211021.3704">18704 11071 0,'0'0'0,"0"0"0,0 0 0,0 0 15,-11 19-15,11-19 0,-7 20 16,7-20-16,-9 23 0,4-10 16,1 1-16,0-1 0,0 2 0,1 0 15,0-1-15,0-1 0,1 0 16,0-1-16,0-1 16,0-2-16,0 0 0,2-3 0,0-1 15,4-3-15,1-1 0,0 1 16,-1-1-16,-1 0 0</inkml:trace>
  <inkml:trace contextRef="#ctx0" brushRef="#br1" timeOffset="211217.303">18956 11192 0,'0'0'0,"0"0"16,0 0-16,0 0 0,0 0 0,0 31 15,0-31-15,0 27 0,0-27 16,-1 34-16,-1-14 0,0 1 16,0 0-16,0 2 0,0 1 15,-2 2-15,2-4 0,0-3 16</inkml:trace>
  <inkml:trace contextRef="#ctx0" brushRef="#br1" timeOffset="211783.5282">19595 11428 0,'0'0'0,"0"0"16,0 0-16,0 0 0,30 15 16,-30-15-16,32 10 0,-13-5 15,-1 1-15,4-1 0,3 2 16,-2 0-16,-1 2 0,4 2 16,-1 0-16,-4-1 0,-3 0 15,-2 1-15,-2 1 0,-3-2 16,-2-1-16,-5 0 0,-2 0 0,-2 0 15,-2 0-15,-3-1 16,-3 0-16,-4 0 0,-5 0 0,-1 1 16,-3-2-16,0 1 0,0 0 15,-1-1-15,0 0 0,0 1 16,0-1-16,-3 2 0,4-1 16,3-2-16,2-1 0,2 1 15,1 0-15,5-3 16,2 1-16,3-1 0,2-1 15,0 1-15,1-3 0,0 3 0</inkml:trace>
  <inkml:trace contextRef="#ctx0" brushRef="#br1" timeOffset="212100.1289">20281 11620 0,'0'0'0,"0"0"0,0 0 15,26-1-15,-26 1 0,30-1 16,-10 1-16,1 0 0,2 0 0,10 0 16,5 1-16,-3 0 0,-2 0 15,9 1-15,0 1 0,-1 0 16,-3 0-16,1 0 0,-2 1 15,0 1-15,-2-1 0,6 0 16,-4-1-16,-5 2 0,-5 1 0,0-1 16,1 0-16,-7-1 15,-4-2-15,-5 2 0,-4-2 16,-2 0-16,-2 0 0,-1-1 16</inkml:trace>
  <inkml:trace contextRef="#ctx0" brushRef="#br1" timeOffset="212566.1744">20486 11815 0,'0'0'0,"0"0"0,0 0 15,0 0-15,0 0 0,32 2 16,-32-2-16,30 5 0,-30-5 15,36 10-15,-15-3 0,-2 1 16,-1 2-16,6 1 0,-1 0 16,-2 0-16,-4 0 0,-2 0 15,-3 3-15,-3-4 0,-4 0 0,-4 0 16,-3 1-16,-2 0 0,-3-1 16,-3 0-16,-2-1 15,-1 1-15,0 0 0,-4 0 0,-3-1 16,2-1-16,2-1 0,-1 1 15,0-2-15,0 1 0,2 0 0,-3 1 16,4-1-16,4-1 16,1-1-16,1 0 0,2 0 15,1-1-15,2 0 0,4 1 16,4 1-16,2 0 0,3-1 0,5 1 16,4 0-16,3-1 0,2 1 15,2-1-15,2 1 0,-1-1 16,0-3-16,5 0 0,-2-2 15,-3-1-15,-4-1 0,-1-7 16,-1-5-16,-4 4 0,-3 1 0,-3 2 16</inkml:trace>
  <inkml:trace contextRef="#ctx0" brushRef="#br1" timeOffset="212850.1011">20437 11140 0,'0'0'0,"0"0"15,0 0-15,32-8 0,-32 8 0,37-3 16,-12 2-16,0 1 0,2 1 15,10 0-15,4 0 0,-3 0 16,-3 1-16,5 1 0,-3 1 16,-3-1-16,-3 0 0,-5 0 15,-6-2-15,-4-1 0,-5-1 0,-2 0 16,-2 0-16,0 0 0</inkml:trace>
  <inkml:trace contextRef="#ctx0" brushRef="#br1" timeOffset="213095.9246">20681 11278 0,'0'0'0,"0"0"0,0 0 16,0 0-16,-12 25 0,12-25 0,-9 22 15,5-10-15,-1 1 0,1 1 16,-2 1-16,1-1 0,0-2 15,1 2-15,1-1 0,-1 1 16,1-1-16,-1 1 0,0-1 16,2-5-16,0-1 0,1-2 15,1-5-15,2 2 0,-2-2 16,0 3-16</inkml:trace>
  <inkml:trace contextRef="#ctx0" brushRef="#br1" timeOffset="213282.7012">20844 11323 0,'0'0'0,"0"0"16,0 0-16,0 0 0,0 0 16,0 0-16,-1 31 0,1-31 15,0 0-15,-3 35 0,3-35 0,-6 34 16,3-15-16,1-3 15,0-2-15,-1-1 0</inkml:trace>
  <inkml:trace contextRef="#ctx0" brushRef="#br1" timeOffset="214383.3976">16454 9554 0,'0'0'0,"0"0"15,0 0-15,-24 7 0,15-3 0,0 2 16,2 1-16,-1 3 0,1 1 0,2 4 16,0 1-16,1 8 15,1 0-15,0 3 0,3 1 16,2 2-16,1 0 0,1 4 16,1 3-16,1 6 0,1 0 15,-2-1-15,1-1 0,-3 7 0,-1-3 16,-4 0-16,-3-2 0,-3-5 15,-1-3-15,-3-3 0,-2 1 16,-4-3-16,-2-4 0,-3 1 16,-1-2-16,1-3 0,2-2 15,-2-3-15,-1 0 0,2-5 0,1-2 16,0-2-16,2-2 0,3 0 16,4-1-16,2-2 0,2 0 15,4 0-15,0 0 0,1 1 16,2 1-16,2 1 0,2 0 15,0 1-15,2 0 0,4 2 16,1-1-16,1 4 0,0 1 16,1 2-16,2 1 0,-1 3 15,0 3-15,1 3 0,2 3 0,4 10 16,2 5-16,0-1 16,-1 0-16,1 10 0,-2-2 0,-3 0 15,0 0-15,-1 5 16,0-2-16,-1-2 0,-1-4 0,-1 1 15,-2 0-15,-3-4 0,0-4 16,-1 0-16,-1-1 0,-1-4 16,-2-4-16,-1-2 0,1-2 15,-1 0-15,-1-2 0,1 0 16,0-3-16,-1-1 16,-1-2-16,-1-5 0,0-3 0,-3-5 15,-3 0-15,2-2 0,0 0 16,2-2-16</inkml:trace>
  <inkml:trace contextRef="#ctx0" brushRef="#br1" timeOffset="215816.2182">17871 12626 0,'0'0'0,"0"0"0,0 0 0,0 0 15,0 0-15,5 29 0,-5-29 16,6 21-16,-6-21 0,5 28 16,1-13-16,-1 2 0,2-1 15,1 1-15,-1-2 0,1 1 0,-1-2 16,-1 1-16,1 0 0,2 3 15,-1-2-15,-2-3 0,0-1 16,-1-3-16,0 1 0,-3-6 16,0 1-16,-1-2 0,-1-3 15,0 0-15,0 0 0,-2-4 16,-1 0-16,-6 0 0,-6-2 0,-1 1 16,-2 0-16,0 0 0,-1 0 15,-8-1-15,0 1 0,-1 2 16,1 1-1,1 2-15,2 2 0,1 0 0,1 4 16,-1 2-16,0 2 0,-3 5 16,3-1-16,5 1 0,4 1 0,3 2 15,2 3-15,4 0 0,0 2 16,5 1-16,4-1 0,4 1 16,5 0-16,2 1 15,4 1-15,1-4 0,1-1 0,8 4 16,4-2-16,-1-1 0,-1 0 0,4-3 15,3-1-15,-2-2 0,1-1 16,1-5-16,3-3 16,-9-2-16,-7-1 0,-5-1 0</inkml:trace>
  <inkml:trace contextRef="#ctx0" brushRef="#br1" timeOffset="216183.5143">18704 12890 0,'0'0'16,"0"0"-16,0 0 0,0 0 0,0 0 16,0 0-16,-26-10 0,26 10 15,-24 3-15,24-3 0,-40 10 16,18-3-16,0 2 0,-2 1 15,-4 2-15,-5 4 0,2 1 16,4 2-16,1 2 0,4 1 16,2 0-16,0 5 0,5-1 15,3-2-15,2-1 0,6-1 16,2 0-16,5-2 0,1 0 0,5-2 16,4 0-16,4-2 0,2-1 15,4-3-15,2-2 16,4-2-16,0 0 0,1-2 0,-1-4 15,0-1-15,-3-3 0,-6 2 16,-5 0-16,-3-1 0</inkml:trace>
  <inkml:trace contextRef="#ctx0" brushRef="#br1" timeOffset="216383.5315">18346 13077 0,'0'0'0,"0"0"0,0 0 16,0 0-16,29 1 0,-29-1 16,39 6-16,-13-1 0,2-1 15,8 3-15,4 0 16,8 1-16,5 0 16,7 1-16,-4-3 0,-1 1 0,-4 0 15,-10-2-15</inkml:trace>
  <inkml:trace contextRef="#ctx0" brushRef="#br1" timeOffset="216701.3322">19577 12834 0,'0'0'0,"0"0"16,0 0-16,-24 9 0,24-9 15,-26 13-15,10-3 0,0 2 0,-1 1 16,-1 3-16,-3 3 0,-4 7 16,3 1-16,2 2 0,3 3 15,-1 7-15,3-1 0,3 0 16,2 1-16,3-1 0,3-1 15,1 5-15,3-2 0,5-4 16,3-3-16,4-3 0,3-1 16,1-4-16,-1-3 0,-3-6 15,-3-3-15,-2-2 0</inkml:trace>
  <inkml:trace contextRef="#ctx0" brushRef="#br1" timeOffset="216983.6031">20916 13171 0,'0'0'16,"0"0"-16,15 16 0,-15-16 0,27 27 0,-13-7 15,2 6-15,1 8 16,-1 1-16,-1 13 0,-3 4 16,-4-4-16,-5 0 0,-8 10 15,-7 0-15,-8-2 0,-6-3 0,4-5 16,6-12-16,4-9 0</inkml:trace>
  <inkml:trace contextRef="#ctx0" brushRef="#br1" timeOffset="263101.2835">27371 7836 0,'0'0'16,"0"0"-16,0 0 0,0 0 0,0 0 15,0 0-15,0 0 0,0 0 16,0 0-16,0 0 0,0 0 15,-2-20-15,2 20 0,0 0 0,0 0 16,0 0-16,0 0 0,-21-10 16,21 10-16,0 0 0,-25-6 15,25 6-15,-18 2 0,7 0 16,0-1-16,0 2 0,1 2 16,-1 2-16,0-1 0,0 1 15,0 0-15,-2 0 0,2 2 16,0-1-16,0 1 0,1 0 15,2 0-15,0 1 0,1-1 16,2 2-16,0 0 0,2 0 16,0 0-16,1 1 0,0 0 0,2-1 15,2-1-15,1 0 0,2-1 16,2 0-16,1-1 0,-1 1 16,1-2-16,0 0 0,1-2 15,1 0-15,1-1 0,0-1 16,0 3-16,1-3 0,1-1 15,-1 0-15,0-2 0,0 0 16,-1-2-16,-1 0 0,0-1 0,-1-1 16,0 0-16,0-1 0,0-2 15,-2 1-15,1 0 0,-1-1 16,-1-1-16,0 1 0,-2-1 16,1-1-16,-2-1 0,0 2 15,0 1-15,0-1 0,-1 0 16,0 2-16,-1 0 0,0 0 15,-1 0-15,0-1 0,-1-1 0,-2 2 16,-3 0-16,-1 1 0,-2-1 16,-1 2-16,0 2 0,-2-2 15,-1 2-15,2 0 0,1 0 16,1 1-16</inkml:trace>
  <inkml:trace contextRef="#ctx0" brushRef="#br1" timeOffset="263939.368">23912 7713 0,'0'0'0,"0"0"0,0 0 16,0 0-16,0 0 0,-12-17 15,12 17-15,0 0 0,0 0 0,-14-21 16,10 14-16,-1 2 0,2-1 16,-1 2-16,1 0 15,1 1-15,0 3 0,0-1 0,-1 1 16,-1 1-16,-2 2 0,0-1 16,-1 0-16,-1 1 0,1-1 15,-3 4-15,-2 1 0,1 0 16,0 0-16,-1 3 0,-1-2 15,2 2-15,1 1 0,1-2 16,0 3-16,1-2 0,1 0 0,2 2 16,0 0-16,2 1 15,1-1-15,2-1 0,2 1 16,1-2-16,1 0 0,1 0 0,3 0 16,-1-5-16,1 1 0,3-1 15,0 1-15,-2-4 0,-1 0 0,1-1 16,1-1-16,1 0 15,0-1-15,-1-2 0,0-1 16,0-1-16,1 0 0,-1-1 0,-1 0 16,-1-1-16,0 0 0,-1-2 15,-2 1-15,-1-1 0,0 0 16,-2 1-16,-1 0 0,-1 2 16,0-2-1,-2 1-15,-3 0 0,0 0 0,-2 0 16,0 3-16,-2 0 0,0 3 0,-1 2 15,1 0-15,0 3 0,2-2 16,0 2-16,0-2 0,2 2 16,1-2-16</inkml:trace>
  <inkml:trace contextRef="#ctx0" brushRef="#br1" timeOffset="264583.1529">25368 8380 0,'0'0'0,"0"0"0,0 0 15,0 0-15,0 0 0,0 0 0,0 0 16,0 0-16,0 0 0,0 0 16,0 0-16,0 0 0,0 0 0,0 0 15,0 0-15,0 0 16,11 16-16,-11-16 0,1 26 15,-1-26-15,-1 31 0,-2-13 16,0 0-16,0 1 0,-2-1 0,0 6 16,-1 2-16,2-1 0,0 0 15,-2 2-15,1 1 16,-1-3-16,2-3 0,-2 4 0,2-2 16,0-8-16,2 0 0,0 0 15,1 0-15,0-5 0,-1-3 16,0 0-16,1-1 0,1-1 15,0-1-15,-1-1 0,0-1 16,1-3-16,0 0 0,-2-2 0,0-2 16,-3-1-16,0 0 0,0 1 15,1 0-15,1 1 0</inkml:trace>
  <inkml:trace contextRef="#ctx0" brushRef="#br1" timeOffset="265100.4971">23861 7754 0,'0'0'0,"0"0"0,0 0 16,0 0-16,0 0 0,0 0 15,0 0-15,0 0 0,0 0 16,0 0-16,0 0 0,0 0 15,0 0-15,0 0 0,0 0 16,0 0-16,0 0 0,0 0 16,0 0-16,0 0 0,0 0 0,0 0 15,0 0-15,0 0 16,0 0-16,0 0 0</inkml:trace>
  <inkml:trace contextRef="#ctx0" brushRef="#br1" timeOffset="269402.1512">23875 7696 0,'0'0'0,"0"0"16,0 0-16,0 0 0,0 0 0,0 0 16,0 0-16,0 0 0,0 0 15,0 0-15,0 0 0,0 0 16,0 0-16,0 0 0,0 0 15,0 0-15,0 0 0,0 0 16,0 0-16,0 0 0,0 0 0,0 0 16,0 0-16,0 0 0,0 0 15,-14 18-15,14-18 16,0 0-16,0 0 0,0 0 0,0 0 16,0 0-16,0 0 0,0 0 15,0 0-15,0 0 0,0 0 16,0 0-16,-13 21 0,13-21 15,0 0-15,0 0 0,0 0 16,0 0-16,0 0 0,0 0 16,0 0-16,0 0 0,0 0 0,0 0 15,0 0-15,0 0 0,0 0 16,0 0-16,0 0 0,0 0 16,0 0-16,0 0 0,0 0 15,0 0-15,0 0 0,0 0 16,0 0-16,0 0 0,0 0 0,0 0 15,0 0-15,0 0 16,0 0-16,0 0 0,0 0 16,0 0-16,0 0 0,0 0 15,0 0-15,0 0 0,0 0 0,0 0 16,0 0-16,0 0 0,0 0 16,17-20-16,-17 20 0,0 0 15,0 0-15,0 0 0,15-17 16,-15 17-16,0 0 0,16-15 15,-16 15-15,0 0 0,17-18 16,-17 18-16,0 0 0,16-16 0,-16 16 16,0 0-16,15-21 15,-8 14-15,1 0 0,-1-1 0,1 1 16,0 0-16,0-2 0,-1 2 16,1-1-16,0 1 0,1 0 0,-1 1 15,1-1-15,0-1 16,0 0-16,-1 0 0,-1 0 15,1 0-15,0 0 0,-1 0 16,2-3-16,0 2 0,1 1 0,1-2 16,0 2-16,0-2 0,1 1 15,0-1-15,0-1 16,-1-1-16,-1 2 0,4-3 0,-1 1 16,0-1-16,0 2 0,0 0 15,1-2-15,-1 1 0,0-1 0,2 0 16,0 0-16,-1-1 15,0 0-15,-1 0 0,0-1 16,0 2-16,0 2 0,3-1 0,2-1 16,-2-1-16,-2-2 0,2 1 15,0-1-15,-1 1 0,-2 0 16,2-2-16,2-1 0,-1 0 16,1 1-16,4-5 0,1 0 15,-3 3-15,-3 2 0,1 0 16,-1-1-16,2 1 0,1-1 15,2-1-15,2-1 0,-2 2 16,-3 0-16,2-1 0,2 0 0,-1-2 16,-1 0-16,2-1 0,1-1 15,-1 2-15,-2 2 0,5-6 16,-1 0-16,0 2 0,-1 3 16,0-1-16,-1-2 0,-2 1 15,-1 2-15,2-1 0,2-1 16,-1 0-16,0 4 0,0-5 15,-1 1-15,-1 0 0,-1 1 0,2-2 16,1-4-16,0 6 16,0 3-16,1 0 0,0 0 0,-3-3 15,-1 0-15,2-2 0,3 0 16,-2 1-16,-1-1 0,1-1 16,1-1-16,-1 2 0,-1 2 15,2-2-15,4 1 0,-3 2 16,-1 2-16,1-5 0,1-3 15,-1 1-15,-1 1 0,1-2 16,2 1-16,-3-1 0,-1 3 0,5-6 16,1 1-16,-2 5 15,1 4-15,-1-4 0,0-4 16,-2 2-16,0 3 0,2-4 0,1-2 16,0 3-16,-1 0 0,3 0 15,0-3-15,1 6 0,-1 4 16,-2-5-16,1-5 0,-2-1 0,0-1 15,1 2-15,2 0 16,-1 2-16,-1 1 0,2-1 16,2 0-16,-1-2 0,-2 0 15,2 0-15,1 2 0,-1 0 0,-2 1 16,3-5-16,2 0 0,-1 1 16,-1 1-16,10-1 0,4 2 15,-11 1-15,-7-2 0,6-4 16,3-1-16,-1 4 0,-2 4 0,-1-7 15,0-4-15,1 5 16,1 5-16,-2-1 0,-2 2 16,1-1-16,0 1 0,4-2 15,3-1-15,-6 0 0,-5 1 0,5-1 16,5 0-16,-4 1 0,-2 2 16,2-2-16,0-1 0,-1 1 15,-1 2-15,3-2 0,2-2 16,-2 5-16,0 0 0,1-6 15,2-4-15,1 8 0,-1 2 0,1-3 16,-1-4-16,-3 3 0,-1 2 16,1-1-16,-1-2 0,-1 0 15,-2 0-15,6 0 0,1 1 16,-6 2-16,-3 2 0,4-3 16,4 1-16,-4 0 0,-3 2 0,1-2 15,2-2-15,-1 2 16,0 3-16,2-4 0,3-2 15,-3 6-15,-1 4 0,0-5 16,1-1-16,-2 1 0,-3 1 0,5-3 16,3-1-16,-7 3 0,-3 5 15,2-2-15,3 0 16,0 3-16,0 0 0,0 1 0,-1 0 16,-4 1-16,-2 3 0,3-4 15,0-2-15,-4 4 0,-1 2 0,4 0 16,3-2-16,-4 1 15,-1-1-15,-2 1 0,0-1 16,-1 2-16,-1-2 0,0 2 16,-1 1-16,-3 2 0,1 0 0,-3-1 15,-1-1-15,-1 1 0,-2 1 16,-2 1-16,-1-1 0,-3 3 16,-1 2-16,0-1 0,-1 1 15,0 0-15,-1 0 0,0 2 16,-1 1-16,0 2 0,0-2 0,0 2 15</inkml:trace>
  <inkml:trace contextRef="#ctx0" brushRef="#br1" timeOffset="273883.5393">23627 7829 0,'0'0'0,"0"0"0,0 0 15,0 0-15,0 0 0,0 0 16,0 0-16,23-14 0,-23 14 16,0 0-16,0 0 0,32-7 15,-32 7-15,22-4 0,-9 2 16,0-1-16,0 2 0,1 0 15,2 2-15,2-1 0,0-1 16,3 1-16,2 1 0,0 0 0,0-1 16,9 1-16,2-1 0,-1 2 15,0-1-15,5 1 16,3 0-16,5 0 0,-2 0 0,2 1 16,2-1-16,5 0 0,-3 1 15,3 0-15,1 0 0,-3 1 16,-5 0-16,14 0 0,2 1 15,-7-2-15,-6 2 0,9-4 16,5-2-16,-7 1 0,-5 1 0,12 0 16,4 1-16,-8-1 0,-4 2 15,29 1-15,-5 1 0,-14-2 16,-9-1-16,4-1 0,5 2 16,-5 1-16,-3 3 0,6-5 15,3-2-15,-12-1 0,-9 1 0,8 5 16,6 4-16,-11-4 0,-6-4 15,7-1-15,4 0 16,-6 1-16,-2 2 0,-1 3 0,0 1 16,-4-3-16,-4-1 15,9-1-15,5 1 0,-8 1 16,-6 3-16,-1-3 0,-2 0 0,0-1 16,1 1-16,-9 1 15,6 2-15,-9-3 0,-3-3 0,2-1 16,1-3-16,-1 3 0,1 2 0,-2 0 15,-1 0-15,-5-4 0,-2 0 16,-1-1-16,-1 2 0,-2 0 16,-1 0-16,-1 0 15,-1-2-15,0 2 0,0 0 0,-1 1 16,-1-2-16,-1 1 0,-2 1 16,-4-3-16,-3 0 0,2 1 15,-1 1-15,2-2 0</inkml:trace>
  <inkml:trace contextRef="#ctx0" brushRef="#br1" timeOffset="275503.244">24568 7613 0,'0'0'0,"0"0"0,0 0 0,0 0 0,0 0 15,0 0-15</inkml:trace>
  <inkml:trace contextRef="#ctx0" brushRef="#br1" timeOffset="285436.1247">25005 6482 0,'0'0'0,"0"0"0,0 0 15,0 0-15,0 0 0,0 0 16,0 0-16,0 0 0,0 0 15,0 0-15,24 6 0,-24-6 0,0 0 16,0 0-16,0 0 0,0 0 16,0 0-16,0 0 0,0 0 15,27 1-15,-27-1 0,0 0 16,0 0-16,0 0 0,0 0 16,21 6-16,-21-6 0,0 0 15,0 0-15,14 7 0,-11-5 16,1 0-16,0 1 0,0-1 15,2-1-15,-1 0 0,2 1 0,0-2 16,0 0-16,0 2 0,0 1 16,-2 2-16,-1 0 0,3 0 15,1 0-15,1 0 0,-1-3 16,2 3-16,0 1 0,1 1 16,3 0-16,-1 0 0,0-1 15,1 1-15,1 1 0,-2 3 0,-1 2 16,1-2-16,3 0 15,-1 2-15,1-1 0,6 2 0,1 0 16,0-1-16,-1 0 0,0 2 16,0 1-16,0-2 0,0 0 0,1 0 15,0 3-15,5 4 16,-3-1-16,3-4 0,-1-1 16,-1 4-16,-4 3 0,2 0 15,3-2-15,-1 0 0,-1-3 0,4 1 16,1 2-16,-3-1 0,0-1 15,3 6-15,-2 2 0,1-3 16,-1-3-16,0 2 0,2 2 16,-1-4-16,-1-2 0,1 1 15,0 1-15,-2-3 0,0-3 16,0 2-16,1-1 0,-1 3 16,1 4-16,-2-1 0,2 1 15,-2-1-15,0 0 0,1-2 16,2 1-16,-3-2 0,0 0 0,2 3 15,-1-2-15,-4-2 0,0 0 16,3-1-16,-1 1 16,-2-1-16,-1 1 0,2-3 0,2-4 15,-6 3-15,-4 2 0,2 0 16,0 1-16,0-1 0,0-1 16,1-1-16,-1 0 0,0-2 15,-2-2-15,2 2 0,-1 1 16,-5-1-16,-2 1 0,0-1 15,-1 2-15,3-6 0,0-1 0,-1 1 16,1 2-16,-1-2 16,-1 1-16,1-2 0,0-2 0,-2 0 15,-2-1-15,1 0 0,0 1 16,-2-1-16,1 0 0,-1 0 16,-1 1-16,-1 0 0,0-1 0,-1-1 15,-1 1-15,0-2 0,1 2 16,-1-2-16,-2-1 15,2 0-15,-2 0 0,0 0 0,-1-4 16,0 2-16,-1 0 0,-1 0 16,1 1-16,0 0 0</inkml:trace>
  <inkml:trace contextRef="#ctx0" brushRef="#br1" timeOffset="286134.8654">25429 6806 0,'0'0'0,"0"0"16,0 0-16,0 0 0,0 0 0,0 0 15,0 0-15,0 0 0,0 0 16,0 0-16,0 0 0,0 0 16,-4 23-16,4-23 0,0 0 15,-11 18-15,11-18 0,0 0 16,-16 20-16,10-14 0,-1-1 0,1 2 16,-1 3-16,-2-1 0,0-2 15,-1 2-15,1-1 0,-1 0 16,0 1-16,0-1 0,1 1 15,1-1-15,2-1 0,-1-1 16,2 0-16,-1 0 0,0-2 0,2 0 16,0 0-16,0-1 15,2 1-15,0-1 0,0 0 16,0-1-16,2-2 0,-4 2 16,1-2-16,0-2 0,0-2 0,1 0 15,0 1-15,0 1 0</inkml:trace>
  <inkml:trace contextRef="#ctx0" brushRef="#br1" timeOffset="286636.0004">24788 6777 0,'0'0'0,"0"0"15,0 0-15,0 0 0,0 0 0,0 0 16,0 0-16,0 0 0,0 0 0,0 0 16,0 0-16,0 0 15,0 0-15,0 0 0,0 0 16,25 7-16,-25-7 0,0 0 15,0 0-15,27 4 0,-27-4 0,0 0 16,27 14-16,-18-8 0,0-1 16,1 2-16,1 2 15,0 0-15,0 0 0,2-1 16,1 1-16,0 0 0,-1 0 0,1 1 16,0-1-16,1 1 0,-2 2 15,6-1-15,1-5 0,-3 4 16,0 2-16,-2-1 0,1-1 15,-2 0-15,-1 0 0,-1-1 16,-1-1-16,0-3 0,-1-1 16,-1 1-16,-1 0 0,-3-2 0,0 1 15,-1-2-15,-1-1 16,1 0-16,-2 1 0,0-1 0,-2-1 16,1 2-16,-1-2 0,-5-1 15,-2-3-15,2 0 0,0 0 0,1 1 16</inkml:trace>
  <inkml:trace contextRef="#ctx0" brushRef="#br1" timeOffset="288467.1913">23735 5588 0,'0'0'0,"0"0"16,0 0-16,0 0 0,0 0 15,0 0-15,0 0 0,0 0 16,0 0-16,10 29 0,-10-29 15,8 19-15,-8-19 0,11 25 16,-7-9-16,1-2 0,1-3 0,1 2 16,0 0-16,1 2 0,0-2 15,1 1-15,0-2 16,0-2-16,0 0 0,0 0 16,-1-2-16,-2 0 0,0-2 0,-2-1 15,1-1-15,-2 0 0,-1-1 0,-2-3 16,1 3-16,-1-3 15,-4-1-15,-2 0 0,-1-3 16,-1 0-16,-1-1 0,-2-1 0,-1-1 16,-1-1-16,-1-2 0,-2 3 15,-3 2-15,-5-1 0,1 2 16,-2 0-16,1-2 0,0 4 16,0 2-16,-2 0 0,0 2 15,1 1-15,0 1 0,-6 2 16,-1 2-16,5 2 0,3 1 15,-1 4-15,2 4 0,2-1 16,1 0-16,2 2 0,0 2 16,3 2-16,1 0 0,3-1 0,3 1 15,3-2-15,4-2 0,5-2 16,5 2-16,2 0 0,3 1 0,2-5 16,5 0-16,1-1 15,1-2-15,5 0 0,3 1 16,6-1-16,1-1 0,0-2 15,3-2-15,-1-1 0,-3-1 16,1-1-16,-1 2 0,-3-3 0,-3 0 16,1-1-16,0 2 15,-5-3-15,-5 0 0,-6 0 0,-3-1 16,-3 0-16</inkml:trace>
  <inkml:trace contextRef="#ctx0" brushRef="#br1" timeOffset="293445.3901">24494 7220 0,'0'0'15,"0"0"-15,0 0 0,0 0 0,0 0 16,0 0-16,0 0 16,0 0-16,0 0 0,0 0 15,0 0-15,0 0 0,0 0 0,0 0 16,0 0-16,0 0 0,0 0 0,0 0 15,0 0-15,0 0 16,0 0-16,0 0 0,0 0 16,0 0-16,0 0 0,0 0 15,0 0-15,0 0 0,0 0 0,0 0 16,0 0-16,0 0 0,0 0 16,0 0-16,0 0 0,0 0 15,0 0-15,0 0 0,0 0 16,0 0-16,0 0 0,0 0 15,0 0-15,0 0 0,0 0 0,0 0 16,0 0-16,0 0 16,0 0-16,0 0 0,0 0 15,0 0-15</inkml:trace>
  <inkml:trace contextRef="#ctx0" brushRef="#br0" timeOffset="301900.4328">25219 6380 0,'0'0'0,"0"0"16,0 0-16,0 0 0,0 0 15,0 0-15,0-26 0,0 26 16,0 0-16,0 0 0,-2-20 15,2 20-15,0 0 0,0 0 16,-11-18-16,11 18 0,-16-8 0,6 6 16,-1-1-16,1 2 15,0 1-15,-1 1 0,-2 0 16,0 1-16,1 0 0,-3 1 16,1 0-16,0 1 0,-1-1 0,2 2 15,0 0-15,0 1 0,-1 0 16,1 1-16,1 1 0,1-1 15,1 2-15,-1-1 0,0 3 16,2 0-16,3-1 0,-1 3 16,3 2-16,0-2 0,3-1 0,2 1 15,3 0-15,0-1 0,2-2 16,-1 3-16,2-1 16,0-1-16,2 1 0,2-1 0,3-3 15,-1 0-15,0 0 0,1-2 16,2 0-16,-2-1 0,-1-2 15,1 0-15,-1 1 0,-1-2 16,1-2-16,0-1 0,2-3 16,-1 2-16,0-1 0,-2 0 15,-1-2-15,-1 0 0,0 3 0,-1-4 16,0-1-16,-1-1 16,-2 1-16,0-3 0,-2 2 15,0 1-15,-2 1 0,0-2 0,-1 0 16,0-1-16,0 1 0,-1-1 15,0-1-15,-1 2 0,0-1 16,-1-1-16,-1 1 0,-2-1 16,0 1-16,-2 1 0,-2 0 15,0-2-15,1 3 0,-1-2 16,-1 2-16,1 0 0,0 2 0,-1 0 16,-1 3-16,0 0 0,-1 1 15,-2 2-15,-3 2 0,2 0 16,2 1-16,-3-1 0,3 2 15,2-3-15</inkml:trace>
  <inkml:trace contextRef="#ctx0" brushRef="#br0" timeOffset="313684.2187">27337 4414 0,'0'0'0,"0"0"0,0 0 16,0 0-16,0 0 0,0 0 15,0 0-15,1 24 0,-1-24 16,0 0-16,0 23 0,0-23 16,-2 18-16,0-7 0,1-1 15,0 3-15,0-2 0,0 2 16,-1 0-16,1 2 0,0 0 0,-1 0 15,0 2-15,0 1 0,0-2 16,0 4-16,-1 0 0,0 6 16,0-1-16,0 1 0,-1-1 15,1 1-15,1-2 0,0 1 16,-1-2-16,2 2 0,1 0 0,-1 8 16,-1 0-16,0-4 0,0-4 15,0 3-15,2 2 16,-1-1-16,-1-1 0,0 1 0,1 0 15,0-1-15,0 0 0,-1 0 16,0 1-16,1 0 0,0-1 16,-1 5-16,0 1 0,-1-7 15,2-3-15,0 9 0,0 1 16,0 0-16,0-2 0,0 2 16,1-3-16,0 0 0,0-2 0,0 0 15,1 0-15,-1 0 16,0 0-16,1 2 0,0 2 0,0-5 15,0-4-15,2 4 0,-1 3 16,0-4-16,0 1 0,-1 0 16,0 0-16,0 0 0,-1 0 15,0 0-15,0 0 0,3 1 16,0-1-16,0 1 0,1-1 16,-2-2-16,-1-1 0,1 2 15,0 2-15,-2-4 0,0-1 0,-1 1 16,-1 1-16,1-2 0,1 0 15,0 0-15,1 0 0,0-1 16,0 2-16,-1-1 0,-1 0 16,1-1-16,1-2 0,-2 3 15,-1 2-15,0-4 0,1-1 16,0 1-16,-1 1 0,2-4 16,0 2-16,0 0 0,-1 0 15,1 1-15,3 0 0,-3 1 0,-2 0 16,1 2-16,0-1 0,1 1 15,1-1-15,-1 0 0,0 0 16,0-1-16,0 2 0,1-3 16,2-4-16,-1 2 0,-1 0 15,-1 0-15,0 0 0,0 1 16,-1 2-16,2-2 0,1-2 0,-1-1 16,0 2-16,2-1 15,-1-2-15,0 1 0,0 1 16,0-2-16,-1-2 0,1 1 0,-2-1 15,0-1-15,1-2 0,0 2 16,0 1-16,0-3 0,0-2 16,0 2-16,0 2 0,0-2 15,0-2-15,1 0 0,0-1 16,0-2-16,0 2 0,0-3 16,1 0-16,-2 0 0,0-1 15,0 3-15,0 1 0,0-5 16,0 0-16,-1 1 0,0 0 15,0-2-15,0 1 0,0 0 0,1-1 16,-1 0-16,0-1 0,0 2 16,0-2-16,0 1 0,0-3 15,0 3-15,0-3 0,1 2 16,-1-2-16,0 0 0,0 2 16,0-2-16,0 0 0,0 0 15,0 0-15,0 0 0,0 2 0,0-2 16,0 0-16,0 0 0,0 0 15,0 0-15,-6-2 0,0-1 16,0-1-16,0-1 0,2 1 16,-1 2-16</inkml:trace>
  <inkml:trace contextRef="#ctx0" brushRef="#br0" timeOffset="314367.4488">26727 7406 0,'0'0'0,"0"0"0,0 0 16,0 0-16,0 0 0,0 0 0,0 0 16,0 0-16,0 0 0,0 0 15,0 0-15,0 0 0,0 0 0,0 0 16,23-10-16,-23 10 0,0 0 15,34-2-15,-34 2 0,27-2 16,-14 2-16,4 0 0,1-2 16,1 1-16,0 0 0,-2-1 15,1-1-15,0 1 0,-1-2 0,6 0 16,2 1-16,-3-1 16,0 1-16,-1-1 0,-1 1 0,-3 0 15,0-1-15,-2 2 16,1 0-16,-4 0 0,-1-1 0,0 2 15,-1-1-15,-1 0 0,-2-1 16,-1 2-16,-1 1 0,1 0 16,-1 0-16,1 1 0,-2 0 15,1 1-15,-1-1 0,-2 1 16,-2 0-16,-2 0 0,-2-1 0,-1 0 16,2 0-16,0-1 0</inkml:trace>
  <inkml:trace contextRef="#ctx0" brushRef="#br0" timeOffset="314933.9387">26748 7430 0,'-1001'0'0,"2002"0"0,-1001 0 16,0 0-16,0 0 0,0 0 0,0 0 15,0 0-15,0 0 0,0 0 16,0 0-16,0 0 0,0 0 15,0 0-15,0 0 16,0 0-16,5 22 0,-5-22 0,3 19 16,-3-19-16,2 22 0,-2-22 15,0 28-15,0-13 0,0-2 0,0 3 16,0 0-16,0-1 16,0 0-16,0 2 0,0 1 15,0-2-15,0 0 0,-1 5 0,0 2 16,1-2-16,0-1 0,-1-1 15,-2 2-15,1-3 0,0-2 16,0-1 0,0-3-16,-1 1 15,2-2-15,0-2 0,0 0 0,1-4 16,0-1-16,0 1 0,0-1 0,0 0 16,0-1-16,0-1 15,0-2-15,0 3 0,0-3 16,-1 3-16,1-3 15,-2-4-15,-1 0 0,1-2 0,0-1 16,1 1-16,0 1 0,0 0 0</inkml:trace>
  <inkml:trace contextRef="#ctx0" brushRef="#br0" timeOffset="315401.2656">26683 7418 0,'0'0'0,"0"0"15,0 0-15,0 0 0,0 0 0,0 0 16,0 0-16,0 0 0,0 0 16,31-7-16,-31 7 0,25-3 15,-25 3-15,28-2 0,-13 1 16,2 0-16,-1 0 0,4 0 16,3 0-16,-1 0 0,-1-2 0,0 1 15,-1 0-15,5-2 0,0 1 16,-1 0-16,0 1 15,-2-1-15,-1 1 0,-1 0 0,-2 0 16,-3-2-16,-1 0 0,0 1 16,-1 1-16,-1 0 0,-1 1 15,-2 0-15,-2 0 0,0 0 16,-1 1-16,-3-1 0,0 1 16,-1-2-16,1 2 0,-3 0 0,0 0 15,-5 2-15,1-1 0,-1 0 16,2 0-16,0 0 0</inkml:trace>
  <inkml:trace contextRef="#ctx0" brushRef="#br0" timeOffset="315740.6413">26800 7441 0,'0'0'0,"0"0"16,0 0-16,0 0 0,0 0 0,-4 22 15,4-22-15,0 26 16,0-26-16,0 31 0,2-13 16,-2-1-16,0 0 0,-2 3 15,1 0-15,0 0 0,0-1 0,0 4 16,0 1-16,0-1 0,-1-2 15,-1 0-15,2-2 0,-1-2 16,0 0-16,0-2 0,1-2 16,-1-3-16,2 0 0,0-1 15,0-2-15,-1-1 0,0 0 16,1-3-16,0-1 0,0-2 16,0 0-16,0 0 0,0 0 15,0 0-15</inkml:trace>
  <inkml:trace contextRef="#ctx0" brushRef="#br0" timeOffset="316900.5177">27313 4335 0,'0'0'0,"0"0"0,0 0 15,0 0-15,0 0 0,0 0 16,-23 10-16,23-10 0,0 0 16,-25 9-16,25-9 0,-17 11 15,11-8-15,-1 4 0,1 2 0,-2 0 16,0 1-16,0 0 15,1 0-15,-1 0 0,0 0 0,2 2 16,-1 0-16,2-1 0,0-1 16,2 0-16,1-1 0,1 1 15,1 0-15,1 0 0,1 0 16,0-1-16,1-1 0,2-1 16,-1 2-16,1-4 0,0 2 0,2-3 15,0 0-15,2 0 0,0 1 16,1-3-16,2-2 0,0 0 15,0 0-15,0-1 0,1-3 16,-1 1-16,0-1 0,0 0 16,0-2-16,0 0 0,0-1 15,0-1-15,1 1 0,-1 0 16,0-2-16,1-4 0,-2 1 16,-1-1-16,0-1 0,-1 1 15,-1 1-15,-3 0 0,1-2 0,-3 1 16,-1 0-16,0 1 0,-1 0 15,-1 0-15,-1 0 0,-1 1 16,-1 0-16,-2 2 0,0-1 16,0 3-16,0 0 0,-3 1 15,-1 1-15,1 1 0,-2 1 16,-1 1-16,-2 2 0,1 3 0,-1-1 16,-5 3-16,0 2 15,1 0-15,2 0 0,2-3 0,2 1 16,2-1-16</inkml:trace>
  <inkml:trace contextRef="#ctx0" brushRef="#br0" timeOffset="317584.537">27913 4327 0,'0'0'0,"0"0"16,0 0-16,0 0 0,0 0 0,0 0 15,21 16-15,-21-16 16,0 0-16,27 12 0,-27-12 16,17 10-16,-8-7 0,0 1 15,0 0-15,0 0 0,-2-1 0,0-1 16,-1 1-16,0-1 0,-2 1 15,1-1-15,-2 1 0,0-2 16,0-1-16,-3 0 0,2-4 16,-2 2-16,0 2 0,-3-3 15,-3 1-15,-1 0 16,0 0-16,-4 1 0,-4 1 16,1 1-16,0 1 0,-1 0 0,0 1 15,-1 0-15,1 1 0,0 1 16,-2 2-16,-1 1 0,1 3 0,-5 2 15,1 1-15,2 0 16,3 1-16,2 0 0,2 2 16,2 0-16,3-2 0,1 2 0,3 1 15,2-3-15,2-1 0,4 0 16,4 1-16,1-2 0,1 0 16,1-1-16,2 0 0,2-2 15,0-2-15,3 1 0,2-2 16,0-1-16,1-1 0,1-1 0,1 0 15,5-2-15,-1 0 0,-1-1 16,1 1-16,-2-2 0,0 0 16,-1-2-16,0 0 0,-4 0 15,-3 1-15,-4-1 0</inkml:trace>
  <inkml:trace contextRef="#ctx0" brushRef="#br0" timeOffset="317738.1482">28650 4505 0,'0'0'0,"0"0"0,0 0 15,0 0-15,0 0 0,0 0 16,0 0-16,0 0 0,0 0 16,0 0-16,-5 22 0,5-22 0</inkml:trace>
  <inkml:trace contextRef="#ctx0" brushRef="#br0" timeOffset="320767.5631">25152 6324 0,'0'0'0,"0"0"15,0 0-15,0 0 0,0 0 0,0 0 16,-4-20-16,4 20 0,0 0 15,0 0-15,0 0 0,0-23 16,0 23-16,0 0 0,0 0 16,0 0-16,-3-18 0,3 18 15,0 0-15,-10-4 0,4 2 16,0 4-16,-2 0 0,-3 0 0,-1 2 16,-1 1-16,-2-2 15,1 2-15,1 1 0,0 1 0,-1 1 16,1 0-16,0 1 0,0-1 15,0 2-15,0-1 0,2 0 16,-3 5-16,0-1 0,0 1 16,2-2-16,2 2 0,3 0 15,1-1-15,1 0 0,1-1 16,3 0-16,1 0 0,2 2 0,3-1 16,1 1-16,2-1 0,0 0 15,1-3-15,1 0 16,1-3-16,0 1 0,3-1 0,1 0 15,2-2-15,0-1 0,0-1 16,2-1-16,-1-1 0,-1-1 0,3 0 16,1-1-16,-1-1 15,0 1-15,0-5 0,-2-1 16,0 0-16,0 1 0,-2-2 0,1-1 16,-2-1-16,2 1 0,-3-1 15,-1-2-15,-2 0 0,-2-1 16,0 1-16,-1-1 0,-3 0 15,-1 0-15,-1 0 0,-3-1 16,0-1-16,0 1 0,-5-2 16,-2 0-16,-2 0 0,-1 2 0,-1-1 15,-1 1-15,0 0 16,-1 1-16,-2 1 0,-3 1 16,1 1-16,-1 2 0,-3-2 0,2 3 15,5 2-15,1 1 0,2 2 16,1-1-16,2 1 0</inkml:trace>
  <inkml:trace contextRef="#ctx0" brushRef="#br0" timeOffset="321784.3661">27484 4314 0,'0'0'0,"0"0"0,0 0 0,0 0 15,0 0-15,0 0 0,0 0 16,0 0-16,-10-18 0,10 18 16,0 0-16,0 0 0,0 0 0,-23-11 15,23 11-15,0 0 16,-23-1-16,13 2 0,0 0 16,0-1-16,0 0 0,-2 0 0,-1 1 15,0 0-15,0 1 0,-2 1 16,-1 1-16,0-1 0,2 2 15,-1 1-15,-2 0 0,0 1 16,2 0-16,-4 3 0,1 1 16,1-3-16,2 2 0,-1 1 15,3 2-15,1 0 0,2 1 0,1-1 16,1 2-16,2-2 0,0 0 16,2 0-16,0-1 15,2 1-15,1-1 0,2 1 16,1 2-16,2-2 0,0-2 0,3-2 15,1-1-15,3 1 0,1-1 16,2-2-16,1 0 0,0-1 16,-1 0-16,3-3 0,1-2 15,1 0-15,1 0 0,-1-1 16,-1-1-16,0-2 0,0-1 0,-1-1 16,1 0-16,1 0 0,0 0 15,-2-1-15,1 0 16,-2-2-16,0-1 0,-3-1 0,-2-1 15,-1 1-15,-1-1 0,-2 0 16,1 1-16,-2-1 0,-1 1 16,-1-1-16,-1 1 0,-2-2 15,0-1-15,-1 1 0,-1-2 16,-2 3-16,-2 0 0,-1 0 16,-4 2-16,-2 2 0,-4-2 0,-2 4 15,-1 1-15,-2 2 0,-1 1 16,3 0-16,3 1 0,3-1 15</inkml:trace>
  <inkml:trace contextRef="#ctx0" brushRef="#br0" timeOffset="323332.6071">25971 7097 0,'0'0'0,"0"0"15,0 0-15,0 0 0,0 0 16,0 0-16,0 0 0,0 0 15,0 0-15,0 0 0,0 0 16,0 0-16,0 0 0,0 0 16,0 0-16,-7 23 0,7-23 0,0 0 15,0 0-15,0 0 0</inkml:trace>
  <inkml:trace contextRef="#ctx0" brushRef="#br0" timeOffset="323692.3783">27709 6130 0,'0'0'0,"0"0"16,0 0-16,0 0 0,0 0 16,0 0-16,0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2T03:04:00.3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12947 4656 0,'0'0'0,"0"0"0,0 0 16,0 0-16,0 0 0,0 0 0,0 0 15,-18-20-15,18 20 0,0 0 16,0 0-16,0 0 0,-20-14 16,20 14-16,0 0 0,0 0 15,0 0-15,0 0 0,0 0 16,0 0-16,0 0 0,0 0 0,0 0 15,0 0-15,0 0 0,26-1 16,-26 1-16,21 4 0,-21-4 16,27 3-16,-27-3 15,32 7-15,-32-7 0,34 4 0,-14-1 16,0-2-16,3-2 0,6 1 16,1 1-16,1-1 0,2-1 0,0-1 15,0 1-15,1-2 16,3 2-16,7-1 0,0 0 15,-1-1-15,0 0 0,0 0 0,0-1 16,8 1-16,-2-1 0,-1 2 16,-3-1-16,1 0 0,2-1 15,-2 1-15,-2 2 0,7-1 16,-3 1-16,-2-2 0,0 0 16,-2 0-16,-2-2 15,5 2-15,5-2 0,-7 3 0,-4 2 16,-1-2-16,-2 0 0,1 1 15,0-1-15,-1 2 0,-2 0 16,0-1-16,-1 1 0,-3-1 0,-2-2 16,-3 1-16,-2 0 0,-1 0 15,-2 2-15,-2 2 0,-3-2 16,-4-2-16,0-1 0,-2 2 16,-3 2-16,-2-1 0,-2 0 15,0-1-15,-2-2 0,0 1 16,-1-1-16,-1 3 0,2-1 0,-2 1 15,1 4-15,-1-4 16,0 2-16,-2-3 0,-1-2 16,1 1-16,0 0 0,-1 1 0</inkml:trace>
  <inkml:trace contextRef="#ctx0" brushRef="#br1" timeOffset="4798.5236">25433 8289 0,'0'0'0,"0"0"16,0 0-16,0 0 0,0 0 0,0 0 16,0 0-16,-12-17 0,12 17 0,0 0 15,0 0-15,0 0 0,-18-11 16,18 11-16,0 0 15,0 0-15,-20 5 0,20-5 0,0 0 16,-20 12-16,15-7 0,-1 1 16,2 2-16,0 0 0,1 1 15,1-1-15,2-1 0,0 2 16,0-3-16,2 2 0,3 0 16,-1-1-16,1-1 0,1-1 15,1-3-15,-1 0 0,0 0 0,-1-1 16,1 0-16,-1-1 0,1 0 15,-1-3-15,2 0 16,-2-2-16,0 1 0,-1-2 0,1-1 16,-1 1-16,0-1 0,-1 0 15,-1-1-15,-1 1 0,0 0 16,-2 1-16,-1-1 0,0 1 16,-2 1-16,0-1 0,-2-1 15,0 3-15,-2 1 0,-2 1 16,-1-1-16,0 1 0,0 1 15,1 1-15,1-1 0,0 1 16,2 0-16,0 1 0,1 1 16,1 2-16,2-2 0,1 1 0,1 3 15,-1-3-15,1 1 0,1-2 16</inkml:trace>
  <inkml:trace contextRef="#ctx0" brushRef="#br1" timeOffset="5784.2048">29040 8342 0,'0'0'0,"0"0"15,0 0-15,0 0 0,0 0 0,0 0 16,0 0-16,0 0 0,0 0 15,0 0-15,0 0 0,0 0 16,0 0-16,-10 21 0,10-21 16,0 0-16,-3 21 0,3-21 15,0 0-15,-3 23 0,3-23 16,0 0-16,4 18 0,0-13 16,2 0-16,0-2 0,2-1 15,0 1-15,-1 0 0,2-2 16,0 0-16,-1-2 0,0 0 0,-1-1 15,0 0-15,0 0 16,-2 0-16,-1 1 0,1 0 16,-2 0-16,-1-3 0,-1 0 0,-1-1 15,-1 2-15,-1-2 0,-3 1 16,-4 1-16,-1 0 0,-1 0 16,0 1-16,0 0 0,1 1 15,2 1-15,0-1 0,2 1 16,-1-2-16,2 2 0,0 0 0,2 0 15,1 0-15,2 0 0,0 0 16,0 0-16,3 3 0,2 0 16,1 1-16,3 0 0,0-1 15,0 2-15,-2 2 0,0 0 16,-2 0-16,1-1 0,-2-1 16</inkml:trace>
  <inkml:trace contextRef="#ctx0" brushRef="#br1" timeOffset="6433.2854">24949 8800 0,'0'0'0,"0"0"0,0 0 0,0 0 16,-19 17-16,19-17 0,-20 22 16,8-7-16,-1 2 0,0 2 15,-1 1-15,0 2 0,0 2 0,-5 6 16,0 1-16,0-3 0,1 0 15,-4 5-15,1-3 16,3-3-16,3-2 0,2-3 16,2-3-16,3-3 0,0-4 0,1-1 15,2-3-15,0-1 0,2-1 16,2-3-16,1-3 0,0 0 16,1-3-16,0 0 0,0 0 15,0 1-15</inkml:trace>
  <inkml:trace contextRef="#ctx0" brushRef="#br1" timeOffset="6685.9477">24929 8838 0,'0'0'0,"0"0"0,0 0 0,0 0 15,0 0-15,0 0 0,0 0 16,0 0-16,17 30 0,-17-30 15,13 30-15,-7-10 0,2 1 0,1 3 16,1 2-16,0 0 0,0 0 16,1 4-16,-3-2 0,1-2 15,-1-1-15,-1-3 0,-2-1 16,-1-4-16,0-2 0,-2-1 16,-2-2-16,-1-6 0,-1-2 0,1-2 15,1-2-15,-3 3 0</inkml:trace>
  <inkml:trace contextRef="#ctx0" brushRef="#br1" timeOffset="6881.5387">24824 9058 0,'0'0'0,"0"0"0,0 0 16,0 0-16,24-11 0,-24 11 0,31-8 15,-10 3-15,3 1 0,5 0 16,4 0-16,-4 0 0,-4 1 16,-3 1-16</inkml:trace>
  <inkml:trace contextRef="#ctx0" brushRef="#br1" timeOffset="7433.8645">29277 9023 0,'0'0'0,"0"0"0,0 0 0,0 0 16,0 0-16,-6 30 0,6-30 16,-5 33-16,1-13 0,-2 0 15,-1 5-15,0-1 0,-1-1 16,-1 8-16,3 1 0,-1-2 0,1-3 15,1-3-15,0-2 0,1-2 16,1-3-16,1-1 0,-1-1 16,2-4-16,0-2 0,1-1 15,1-4-15,-1-4 0,2-1 0,0-9 16,-1-5-16,0-2 16,1-1-16,-1 2 0,0 3 15,0 2-15</inkml:trace>
  <inkml:trace contextRef="#ctx0" brushRef="#br1" timeOffset="7915.3562">29265 8988 0,'0'0'0,"0"0"16,0 0-16,0 0 0,0 0 15,20-21-15,-20 21 0,18-11 16,-7 6-16,3 3 0,1 0 16,1 1-16,0 2 0,0 2 15,-1 3-15,0 1 0,1-1 0,1 6 16,-1 1-16,-5 0 0,-3 2 15,-5-1-15,-4 2 16,-2-1-16,-2-2 0,-5 0 0,-3 0 16,-2-3-16,-2 0 0,-3 0 15,-2-2-15,0 1 0,-1-4 16,-7 2-16,-1-3 0,5 0 16,3-1-16,3 0 0,3 1 15,4 1-15,3-1 0,2-2 16,2-1-16,2-2 0,3-3 0,4 1 15,3-1-15,5 2 0,5-1 16,2 2-16,3 1 0,0 0 16,1 0-16,4 5 0,1 2 15,3 1-15,-4-2 0,0 2 16,-2 3-16,-2 0 0,-1 2 0,-5 1 16,-5 0-16,-2 0 0,0-1 15,-6 3-15,-6 0 16,-1 1-16,-3 0 0,-3 0 15,-2-1-15,-3-1 0,-3-4 0,-4 1 16,-3 0-16,0-2 0,2-2 16,-5-2-16,-5-2 0,2 0 15,0-2-15,-1-5 0,-1-5 16,2-1-16,7 3 0,5 1 16</inkml:trace>
  <inkml:trace contextRef="#ctx0" brushRef="#br1" timeOffset="17998.911">18691 1369 0,'0'0'0,"0"0"15,0 0-15,7-18 0,-4 10 0,0-1 16,1-4-16,-1 2 0,-1-1 16,-1 0-16,0 0 0,-2 0 15,-1-1-15,-1-2 0,-3 2 16,1 1-16,-1 1 0,-4 4 16,-2 4-16,-2-1 0,-2 3 0,-5 1 15,-4 2-15,1 4 16,2 2-16,-5 3 0,-2 1 0,2 3 15,3-1-15,-5 11 16,3 4-16,4-4 0,3-3 0,0 4 16,3 1-16,4-2 0,2-2 15,5 2-15,4 0 0,2-2 16,2-1-16,4-4 0,3-3 16,0-5-16,1-2 0,8-1 15,5 1-15,0-2 0,0-2 0,12-1 16,3-4-16,-2-3 0,-3 1 15,2-3-15,4-2 0,-5 1 16,-4-3-16,-8 4 0,-4 0 16,-5 3-16</inkml:trace>
  <inkml:trace contextRef="#ctx0" brushRef="#br1" timeOffset="18278.6772">19084 1177 0,'0'0'0,"0"0"0,0 0 0,0 0 16,-11 24-16,6-11 0,0 6 16,-1 1-16,0 1 0,-3 8 15,0 4-15,0-3 0,1 0 0,-2 7 16,2 0-16,0-5 15,1-5-15,1 0 0,-1-1 16,2-3-16,0-2 0,1-3 0,0-2 16,1-4-16,1-3 0,0-1 15,1-3-15,1-5 0,0 0 0,0 0 16,0 0-16,0 0 0</inkml:trace>
  <inkml:trace contextRef="#ctx0" brushRef="#br1" timeOffset="18765.405">19113 1135 0,'0'0'0,"0"0"16,0 0-16,0 0 0,0 0 0,0 0 16,26 5-16,-26-5 15,20 8-15,-20-8 0,23 16 16,-12-6-16,-1 0 0,-2 2 0,0 3 15,-1 1-15,-3-2 0,-3 3 16,-2 1-16,-2-2 0,-3 1 16,-6 4-16,-4 0 0,-1-5 15,2 0-15,-3-1 0,-1-2 16,2-1-16,-1-2 0,-1-2 16,4-1-16,4-4 0,1 1 0,2-2 15,2 1-15,1-1 0,3-2 16,6-1-16,6-3 15,2 0-15,3 1 0,1-1 0,3 2 16,2-1-16,1 1 0,1 1 16,1 0-16,-3 1 0,-1 0 15,3 1-15,-1 3 0,-2 2 16,-1 1-16,-3 1 0,-4 3 16,-4 0-16,-2-2 0,-7 3 15,-5 1-15,0-2 0,-2 0 0,-3 1 16,-3 1-16,-4-1 0,-2-2 15,-6 4-15,-3-1 16,1 0-16,2 1 0,-4-1 0,-3 0 16,3-2-16,3 0 0,2-1 15,5-3-15,4-1 0</inkml:trace>
  <inkml:trace contextRef="#ctx0" brushRef="#br1" timeOffset="19216.2052">17622 2012 0,'0'0'0,"0"0"0,0 0 16,0 0-16,28-8 0,-12 6 15,4-2-15,2 1 0,2-1 16,5 1-16,4 1 0,11-2 16,1-1-16,16-1 0,1 1 15,-1 1-15,-1-1 0,14 0 16,2 0-16,-4-1 0,-2 0 0,15 0 15,0-1-15,2-1 16,-8 3-16,32-1 0,-8 4 0,-20-4 16,-14-2-16,-6 0 0,-5 1 15,-4 5-15,-2 2 0,-6 0 16,-4 0-16,-6-3 0,-7-1 16,1 4-16,0 3 0,-10 5 15,-7 2-15,-9 2 0,-6 3 16,1-10-16,0-2 0,0 0 0</inkml:trace>
  <inkml:trace contextRef="#ctx0" brushRef="#br1" timeOffset="19665.53">18433 2251 0,'0'0'0,"0"0"15,0 0-15,0 0 0,0 0 0,-26 0 16,26 0-16,-27 11 0,14-3 0,-2 3 16,-2 4-16,0 0 15,0 0-15,-5 8 0,1 2 16,3 0-16,4-1 0,0 6 16,3 1-16,4-3 0,4-3 0,8-1 15,7-2-15,0-4 16,2-2-16,3-2 0,4-1 15,2-2-15,2-2 0,4-4 16,6-5-16,-1-1 0,0-1 0,6-4 16,-1-2-16,0-3 0,-2-1 15,-1-1-15,-3-3 0,-7 4 16,-5 3-16,-5 1 0</inkml:trace>
  <inkml:trace contextRef="#ctx0" brushRef="#br1" timeOffset="19952.1162">19124 2194 0,'0'0'0,"0"0"15,0 0-15,0 0 0,0 0 0,0 0 16,0 0-16,0 0 16,-12 27-16,12-27 0,-23 27 15,8-9-15,-2 3 0,-1 3 16,0 3-16,-2-1 0,-1 0 0,-7 9 15,2 0-15,-4 4 0,5-4 16,1-2-16,1-1 0,3-4 16,0-3-1,3-3-15,4-2 0,2-5 0,2-4 16,2-1-16,3-4 0,3-4 16,3-3-16,1-3 0,4-4 15,-1 0-15,-2 3 0,-1 0 16</inkml:trace>
  <inkml:trace contextRef="#ctx0" brushRef="#br1" timeOffset="20218.0442">19101 2217 0,'0'0'16,"0"0"-16,0 0 0,0 0 15,0 0-15,0 0 0,0 0 16,6 22-16,-6-22 0,2 23 0,-2-23 15,4 31-15,-1-13 0,-1 2 16,0 0-16,0 1 0,0 1 16,1 0-16,-2 1 0,0 7 15,-1-3-15,0-1 0,0 0 16,-1-3-16,0-2 0,-1-1 16,1-2-16,0-1 0,-1-1 15,1-3-15,0-2 0,-1-2 16,-1-2-16,-2-1 0,-3-1 0,2-2 15,0 1-15,2-1 0</inkml:trace>
  <inkml:trace contextRef="#ctx0" brushRef="#br1" timeOffset="20382.1844">18861 2520 0,'0'0'0,"0"0"15,0 0-15,0 0 0,0 0 0,0 0 16,24-11-16,-24 11 0,27-8 15,-8 2-15,6 0 16,0-1-16,3 1 0,0-2 0,2 0 16,3 0-16,-5 1 0,-5 0 15</inkml:trace>
  <inkml:trace contextRef="#ctx0" brushRef="#br1" timeOffset="20616.006">19763 1784 0,'0'0'0,"0"0"16,0 0-16,0 0 0,0 0 0,31-11 15,-31 11-15,36-4 0,-16 4 16,2 0-16,2 2 15,-1 0-15,-1 0 0,3 3 16,-3 1-16,-4 0 0,-2-1 0,-3 0 16</inkml:trace>
  <inkml:trace contextRef="#ctx0" brushRef="#br1" timeOffset="20782.4119">19708 2060 0,'0'0'0,"0"0"0,0 0 16,0 0-16,0 0 0,26-3 0,-26 3 16,35-2-16,-13 1 0,4 0 15,3-1-15,1-2 0,0 1 16,2 0-16,-6 0 0,-2 1 16</inkml:trace>
  <inkml:trace contextRef="#ctx0" brushRef="#br1" timeOffset="21183.512">20473 1484 0,'0'0'0,"0"0"0,0 0 16,31-6-16,-18 4 0,7 0 16,5 0-16,1 1 0,3 0 15,11 1-15,3-1 0,0 1 16,0-1-16,9 1 0,-2 0 15,-1 0-15,-4-1 0,5 2 16,-4 1-16,-6-2 0,-5-2 0,-1 0 16,-1 0-16,-5 1 0,-5 1 15,-4-1-15,-4 0 0,-3 1 16,-3 0-16,-5 0 0,-1 1 16,-7-2-16,-3 0 0,0-1 15,3 1-15,-1 1 0</inkml:trace>
  <inkml:trace contextRef="#ctx0" brushRef="#br1" timeOffset="21665.2015">20633 1623 0,'0'0'15,"0"0"-15,0 0 0,-7 21 0,7-21 16,-8 23-16,3-7 0,0 0 16,1-1-16,-2 4 15,1 1-15,-3 7 0,0-2 0,1 4 16,-2 4-16,-1-2 0,0-1 0,-3 4 16,-2 0-16,2-5 15,0-3-15,0 0 0,1 2 16,1-4-16,1-4 0,1-1 15,0-2-15,0-1 0,2 0 0,0-4 16,1 0-16,2-4 0,0 0 16,0-1-16,2-2 0,1-1 15,0-2-15,1-2 0,-2 1 16,2-1-16,-3-3 0,1 1 16,0-2-16,1 2 0,0 0 0,0-1 15,0 0-15,-2 1 16,1-1-16,-1-1 0,-1 0 15,0-1-15,2 1 0,0-1 16,0 2-16,-1 0 0,0-1 0,0 1 16,-1-1-16,1 0 0,1 1 15,0 0-15,0 1 16,-1-1-16,0 3 0,1-1 0,0 1 16,-1-1-16</inkml:trace>
  <inkml:trace contextRef="#ctx0" brushRef="#br1" timeOffset="23715.4545">20900 1774 0,'0'0'0,"0"0"0,0 0 16,0 0-16,0 0 0,0 0 15,0 0-15,20-14 0,-20 14 0,0 0 16,31 2-16,-31-2 0,24 1 15,-24-1-15,27 5 16,-15 0-16,0-1 0,0 2 0,0 0 16,-1 2-16,-1-1 0,-2 2 15,-1 1-15,-3 0 0,-2 0 16,-3 1-16,-2 0 0,-3 1 16,-1-1-16,-5 2 0,-4 2 15,-4 3-15,0-1 0,1-2 16,0-4-16,1 0 0,3-1 0,0 0 15,3-2-15,1 1 0,1-2 16,3-1-16,0 0 16,1-2-16,2 0 0,1-1 0,1 1 15,2-4-15,0 0 0,0 0 16,2 1-16,1-1 0,1 1 16,2-1-16,2-1 0,1 1 15,0 0-15,4-1 0,1 1 16,0-3-16,1 1 0,-1 1 15,0 0-15,-2-2 0,-1 2 0,3-2 16,-2 1-16,-3 1 0,-1 0 16,1-1-16,0 2 0,-1 0 15,1 0-15,-2 0 0,0 0 16,-2-1-16,0 1 0,0-1 16,2 1-16,0 1 0,-1 3 15,1-2-15,-1-1 0,1 2 0,-1 0 16,-2-1-16,0 0 0,0 0 15</inkml:trace>
  <inkml:trace contextRef="#ctx0" brushRef="#br1" timeOffset="27749.0991">20941 1464 0,'0'0'0,"0"0"0,0 0 0,0 0 16,-26 2-16,26-2 0,-37 10 16,15-3-16,0 2 0,-4 4 15,-4 2-15,-7 6 0,0 1 0,-7 9 16,0 5-16,4-4 0,5 1 15,-2 7-15,3 0 16,7-1-16,3-3 0,5-1 0,5-1 16,6-2-16,6-3 0,6 0 15,5-5-15,1-6 0,2-3 16,4-1-16,5-3 0,0-3 16,3-2-16,1-4 0,2-2 15,1-3-15,1-1 0,2-7 16,1-2-16,-1-2 0,3 0 0,0-3 15,2-4-15,-3-3 16,-3-1-16,6-10 0,2-1 0,-7 3 16,-4 3-16,-4-2 0,-2-3 15,-3 5-15,-4 2 0,-3-1 16,-3-2-16,-4 2 0,-1 4 16,-6 3-16,-1 3 0,-3 1 15,-1 1-15,-6 6 0,-2 2 16,-3 4-16,-3 1 0,-1 3 15,-2 3-15,1 4 0,2 2 0,-1 4 16,-1 2-16,3 4 0,2 0 16,4 3-16,4 1 0,3 0 15,3 0-15,0 1 0,3 0 16,0-3-16,1-2 0,1-3 16,1-1-16,0-3 0,1 0 0,0-2 15,0-1-15,0-1 16,0-1-16,0-1 0,1 1 15,0-2-15,-1-1 0,0 0 0,0 1 16,0 0-16,1-2 0,-1 0 16,-2-1-16,2 2 0</inkml:trace>
  <inkml:trace contextRef="#ctx0" brushRef="#br1" timeOffset="28332.0475">21090 2304 0,'0'0'0,"0"0"0,0 0 0,0 0 0,0 0 16,0 0-16,34 6 0,-34-6 15,32 1-15,-10 0 0,6 0 16,2-1-16,2-1 0,13 0 16,3 0-16,1 0 0,-1 1 0,14-2 15,1 2-15,-4-2 16,-2 0-16,12-1 0,1 1 15,3-2-15,-5 2 0,-6-1 16,-2-1-16,-7 1 0,-5 1 0,2-1 16,-5 1-16,-9 1 0,-7-2 15,-4 2-15,-4-2 0,-8 2 16,-3-1-16,-3-2 0,0 0 16,-4 0-16,0-1 0,-6 1 15,-2 0-15,-4 1 0,-3-2 16,2 1-16,2 1 0,2 0 0</inkml:trace>
  <inkml:trace contextRef="#ctx0" brushRef="#br1" timeOffset="28631.9287">22024 1596 0,'0'0'0,"0"0"16,0 0-16,0 0 0,0 0 0,-6 27 16,6-27-16,-6 29 15,2-13-15,-1 3 0,-2 2 16,1 0-16,-1 2 0,-3 8 15,0 1-15,1 1 0,1 0 0,0 2 16,1 0-16,2 6 0,1-2 16,1-7-16,1-7 0,0-4 15</inkml:trace>
  <inkml:trace contextRef="#ctx0" brushRef="#br1" timeOffset="28984.9885">21581 2599 0,'0'0'0,"0"0"15,0 0-15,28-5 0,-28 5 0,31-2 16,-9 0-16,1 1 0,2-1 16,9 0-16,2 1 0,1 0 15,-2-2-15,7 1 0,-3 1 16,-1 0-16,-3-1 0,-3 2 16,-2-1-16,-6 1 0,-3-1 15,-3 1-15,-3 0 0,-2 1 16,0 0-16,-5 1 0,-1 0 15,-4 0-15,0 0 0,-3-2 0,2 3 16,-2-3-16</inkml:trace>
  <inkml:trace contextRef="#ctx0" brushRef="#br1" timeOffset="29298.3787">21696 2664 0,'0'0'0,"0"0"16,0 0-16,-11 18 0,11-18 0,-13 22 15,4-7-15,1-1 0,-1 0 16,0 4-16,1 1 0,-2 8 16,0-1-16,2 0 0,-1-1 15,1 0-15,0-3 0,2-1 16,-1 1-16,2-2 0,0-2 0,0 1 15,-2-2-15,3-5 16,0 1-16,1-2 0,0 0 16,0-1-16,2 0 0,0-4 0,0-2 15,1-4-15,-2 2 0,2-2 16,3-2-16,1-2 0,0-1 0,-1 1 16,1 0-16,-2 0 0</inkml:trace>
  <inkml:trace contextRef="#ctx0" brushRef="#br1" timeOffset="29684.8029">21825 2840 0,'0'0'0,"0"0"15,0 0-15,0 0 0,0 0 16,27-12-16,-27 12 0,27-4 16,-10 4-16,0 0 0,-1 0 15,1 1-15,-2 2 0,-1 0 16,0 3-16,-3-2 0,-1 0 0,-3 3 15,-1 1-15,-3 2 0,-3 1 16,-4 2-16,-4 1 0,-6 4 16,-4-2-16,-1-1 0,-1 2 15,2-2-15,0 0 0,0-3 16,1 0-16,0 2 0,4 0 0,3-3 16,2-1-16,4-3 15,1-1-15,4-1 0,2 0 16,3-2-16,1-1 0,6-2 15,6-2-15,1 1 0,1 0 0,0-1 16,0-2-16,-1-1 0,0-1 16,-2 1-16,1 1 0,-2 1 15,-3 0-15,-2 1 0,-1-1 16,-2 1-16,-1 0 0,-3 1 16,-2-1-16,-3 2 0,0 0 0,0 0 15,-2-2-15,2 2 0</inkml:trace>
  <inkml:trace contextRef="#ctx0" brushRef="#br1" timeOffset="30032.457">21419 2947 0,'0'0'0,"0"0"0,0 0 16,0 0-16,0 0 0,0 0 15,0 0-15,16 24 0,-16-24 16,17 13-16,-17-13 0,21 16 16,-11-9-16,-2 0 0,1 1 15,0 0-15,0 0 0,0-2 16,-2 1-16,1-1 0,0-1 0,-2 1 15,1-2-15,-1 1 0,-2-2 16,0 1-16,1 1 16,-2 0-16,0-2 0,0 1 0,-2 1 15,-1-1-15,0-1 0,0 1 16,0-2-16,0 0 0</inkml:trace>
  <inkml:trace contextRef="#ctx0" brushRef="#br1" timeOffset="34966.0541">25283 8289 0,'0'0'16,"0"0"-16,0 0 0,0 0 0,0 0 15,0 0-15,0 0 0,0 0 16,0 0-16,0 0 0,0 0 15,0 0-15,0 0 0,0 0 16,0 0-16,0 0 0,27-8 0,-27 8 16,0 0-16,21-3 15,-21 3-15,0 0 0,27-2 16,-27 2-16,20 2 0,-9-1 16,1 1-16,2-1 0,1-1 0,2 0 15,1 1-15,-1 0 0,1 1 16,1 0-16,2-1 0,0 2 15,1-2-15,4 0 0,-1 1 16,3-1-16,1-1 0,0 2 16,2-1-16,-1 0 0,-1 1 0,3 0 15,2 1-15,6 0 0,-3-2 16,2-1-16,-1 1 16,-1-1-16,-2 1 0,0 0 0,3 0 15,-1 1-15,2 0 0,5 0 16,0-1-16,-1 0 0,-1-1 15,0 1-15,0 0 0,-1 0 16,1 1-16,0 0 0,1 0 16,-1-1-16,-1 0 0,10 0 15,-1-1-15,-3 3 0,-5 1 0,2-1 16,1 0-16,-3-1 0,-3 0 16,3 2-16,2 1 0,-4-2 15,-2 0-15,-1-2 16,2 0-16,-2 1 0,0 0 0,-1-1 15,0 2-15,2-1 0,-1-1 16,-1 0-16,-2 0 0,0 1 16,0-2-16,-1 2 0,-1 1 15,0-2-15,0-1 0,2 1 16,3 2-16,-4-2 0,-2-1 0,1 0 16,1 3-16,-3-2 0,-1 0 15,0-1-15,-1 0 0,-2 1 16,0 1-16,1 1 0,-1-2 15,0-2-15,-1-2 0,1 3 16,2 3-16,-2-2 0,0 0 0,-2-1 16,-1 0-16,0 1 15,0 0-15,2-2 0,-1-2 0,-3 3 16,-1 1-16,-1 1 16,-1-1-16,-2 1 0,0-1 0,1 0 15,-1-2-15,0 2 0,-1 3 16,1-3-16,-2-2 0,0 1 15,-1-1-15,2 2 0,-1 0 16,-3 0-16,-1 0 0,2 1 16,3-2-16,-2 1 0,-1 0 15,0 0-15,-1 0 0,-1 0 16,-1-1-16,0 2 0,-2-1 16,1 0-16,0 1 0,1-1 15,-1 0-15,-2 0 0,-1 0 0,1 0 16,-1-1-16,1 0 0,-1 0 15,1 0-15,0 0 0,-1 0 16,-1 0-16,1 0 0,-2-1 16,0 1-16,0-1 0,0 1 15,0-1-15,-1-1 0,1 0 0,-3 2 16,2-4-16,-2 4 0,2-1 16,-2 1-16,0-3 0,0 3 15,-1-1-15,1 1 0,-2-4 16,0 2-16,-1-2 0,0 2 15,-1 0-15,-1 1 0,2 2 16,-3 0-16,0 1 0,-1-1 16,1 0-16,-1-1 0,1 2 15,1 0-15,-1 1 0,1 1 16,-2 0-16,2-1 0,0 1 0,1-1 16,1-1-16,0 1 0,1 0 15,0-1-15,0 1 0,0 0 16,2-3-16,-3 3 0,3-3 15,-2 4-15,2-4 0,0 0 16,0 0-16,4 0 0,-2-4 0,0 1 16,0-2-16,-1 1 15,0-1-15,0-1 0,-1-1 16,0 2-16,0-2 0,-1 1 16,-1 1-16,-1-1 0,-3 2 0,-4 0 15,-3 2-15,-2-1 0,-2 1 16,3 0-16,2 0 0,1 1 15</inkml:trace>
  <inkml:trace contextRef="#ctx0" brushRef="#br1" timeOffset="58466.2469">29074 5493 0,'0'0'16,"-19"2"-16,-9 3 0,-13 2 15,-11 4-15,-24 9 16,-10 6-16,-9 9 0,5 2 0,-38 31 15,-2 11-15,20-3 0,14-3 16,0 11-16,-1 7 0,7-1 16,6 2-16,2 11 0,3 8 15,8-1-15,6-3 0,7 17 16,5 13-16,12-13 0,10-8 0,7 5 16,6 2-16,7-6 0,3-6 15,5 16-15,3 11 0,3-12 16,4-7-16,6 11 0,6 5 15,2-8-15,1-5 0,13 5 16,9 6-16,5-14 0,4-10 0,8-1 16,8-2-16,-1-12 15,2-8-15,10 1 0,8 0 0,-6-15 16,-4-10-16,9-1 0,8 2 16,-3-13-16,-3-6 0,8-4 15,7-2-15,-6-10 16,-5-6-16,14-3 0,8-3 0,-9-7 15,-6-3-15,16-11 0,11-5 16,-12 0-16,-7-1 0,5-9 0,3-8 16,-14-1-16,-10-1 0,3-12 15,0-7-15,-10-1 0,-8-4 16,2-6-16,0-8 16,-4 2-16,-3 0 0,2-13 15,2-9-15,-7 3 0,-3 4 0,0-7 16,1-3-16,-8 1 0,-4 2 15,-7-17-15,-6-12 0,-5 11 16,-2 7-16,-4-8 0,-2-4 16,-8 5-16,-7 2 0,-4-6 15,-2-5-15,-4 12 0,-1 6 0,-6-10 16,-5-6-16,-1 9 0,-4 7 16,-9-10-16,-5-6 0,-4 10 15,-1 7-15,-9-7 0,-6-4 16,-1 10-16,1 8 0,-13-6 15,-9-3-15,5 8 0,4 8 0,-17-2 16,-12 1-16,2 9 16,1 6-16,-9 2 0,-5-1 0,4 11 15,1 9-15,-21-1 16,-14 0-16,7 10 0,5 7 0,-18 5 16,-10 5-16,6 10 0,4 5 0,-17 13 15,-13 7-15,10 7 16,5 5-16,47-8 0,34-6 15,21-4-15</inkml:trace>
  <inkml:trace contextRef="#ctx0" brushRef="#br1" timeOffset="61908.3752">27849 6171 0,'0'0'0,"0"0"16,0 0-16,0 0 0,5-19 15,-5 19-15,0 0 0,9-17 16,-6 10-16,-1 1 0,-1 0 15,-1-1-15,0 0 0,-1 1 16,0 1-16,-1 0 0,0 1 0,-4 1 16,-2 1-16,-3 0 0,-2 2 15,-2 3-15,-3 0 0,0 2 16,1 1-16,-2 2 0,-1 2 16,-4 5-16,2 1 0,2-1 15,3 0-15,4 2 0,3 1 0,4 2 16,3 3-16,5-4 0,1 1 15,7 1-15,4-2 0,2-1 16,-1-4-16,5 0 0,2-3 16,0-3-16,0-1 0,0-3 15,-1-3-15,-1-2 0,-1 0 16,-1-3-16,1-2 0,-1 0 16,-2-1-16,-1-2 0,-2-3 15,-2 1-15,-1 0 0,-3-5 16,-1-3-16,-4 2 0,-2 3 0,-4-2 15,-4 0-15,-2 0 16,-2 2-16,-6-2 0,-5 1 16,-3 3-16,-4 1 0,-4 4 0,-4 1 15,1 2-15,-1 1 0,3 0 16,7 0-16,6 2 0</inkml:trace>
  <inkml:trace contextRef="#ctx0" brushRef="#br1" timeOffset="68352.8642">29408 5206 0,'0'0'0,"0"0"0,0 0 15,0 0-15,0 0 0,0 0 16,0 0-16,13-17 0,-13 17 0,0 0 16,0 0-16,0 0 0,0 0 15,0 0-15,0 0 0,0 0 16,0 0-16,0 0 0,4 19 16,-4-19-16,-5 18 0,5-18 15,-7 18-15,7-18 0,-6 20 0,6-20 16,-4 23-16,4-23 0,-5 22 15,5-22-15,-2 18 0,1-12 16</inkml:trace>
  <inkml:trace contextRef="#ctx0" brushRef="#br1" timeOffset="68506.4655">29447 5525 0,'0'0'0,"0"0"0,0 0 0,0 0 16,0 0-16,0 0 0,5 28 0,-5-28 16,0 0-16,-2 25 15,2-25-15,0 0 0</inkml:trace>
  <inkml:trace contextRef="#ctx0" brushRef="#br1" timeOffset="69015.6813">29058 8122 0,'0'0'15,"0"0"-15,0 0 0,-6 20 16,6-20-16,-4 22 0,1-8 15,1 0-15,1 0 0,-1 2 0,0 2 16,0 0-16,-1-1 0,1 7 16,0-1-16,-1-2 0,-2 0 0,1-4 15,0-2-15,1-3 16</inkml:trace>
  <inkml:trace contextRef="#ctx0" brushRef="#br1" timeOffset="70337.4543">29477 5298 0,'0'0'0,"0"0"16,0 0-16,0 0 0,0 0 0,0 0 16,0 0-16,0 0 0,0 0 15,0 0-15,0 0 0,-14 20 16,14-20-16,0 0 0,-16 18 16,16-18-16,0 0 0,-18 17 15,11-10-15,1 1 0,0-1 0,1 0 16,0-1-16,1-1 0</inkml:trace>
  <inkml:trace contextRef="#ctx0" brushRef="#br1" timeOffset="70488.1515">29446 5404 0,'0'0'0,"0"0"0,0 0 15,0 0-15,0 0 0,0 0 0,0 0 16,0 0-16,-22 12 0,22-12 16</inkml:trace>
  <inkml:trace contextRef="#ctx0" brushRef="#br1" timeOffset="70647.8624">29314 5450 0,'0'0'16,"0"0"-16,0 0 0,0 0 0,0 0 16,0 0-16,0 0 0,0 0 15,0 0-15,0 0 0,0 0 16,0 0-16</inkml:trace>
  <inkml:trace contextRef="#ctx0" brushRef="#br1" timeOffset="70794.8653">29309 5419 0,'0'0'0,"0"0"0,0 0 15,0 0-15,0 0 0,0 0 16,0 0-16,0 0 0,0 0 0,0 0 16,0 0-16,-15 17 0</inkml:trace>
  <inkml:trace contextRef="#ctx0" brushRef="#br1" timeOffset="71357.4691">28975 8482 0,'0'0'15,"0"0"-15,0 0 0,0 0 0,0 0 16,0 0-16,0 0 0,0 0 16</inkml:trace>
  <inkml:trace contextRef="#ctx0" brushRef="#br1" timeOffset="71523.7395">28978 8448 0,'0'0'0,"0"0"0,0 0 16,0 0-16,0 0 0,0 0 15,0 0-15,0 0 0,0 0 16,0 0-16</inkml:trace>
  <inkml:trace contextRef="#ctx0" brushRef="#br1" timeOffset="71672.3768">28996 8468 0,'0'0'0,"0"0"0,0 0 0,0 0 16,0 0-16,0 0 0,0 0 16,0 0-16,0 0 0,0 0 0</inkml:trace>
  <inkml:trace contextRef="#ctx0" brushRef="#br1" timeOffset="71831.8949">28995 8493 0,'0'0'0,"0"0"0,0 0 15,0 0-15,0 0 0,0 0 16,0 0-16,0 0 0,0 0 0,0 0 15</inkml:trace>
  <inkml:trace contextRef="#ctx0" brushRef="#br1" timeOffset="71990.4947">28859 8504 0,'0'0'0,"0"0"0,0 0 16,0 0-16,0 0 0,0 0 0,0 0 16,0 0-16</inkml:trace>
  <inkml:trace contextRef="#ctx0" brushRef="#br1" timeOffset="72151.9529">28876 8541 0,'0'0'16,"0"0"-16,0 0 0,0 0 0,0 0 0,0 0 15,0 0-15,0 0 16,0 0-16,0 0 0</inkml:trace>
  <inkml:trace contextRef="#ctx0" brushRef="#br1" timeOffset="72321.5211">28893 8552 0,'0'0'0,"0"0"0,0 0 0,0 0 16,0 0-16,0 0 0,0 0 15,0 0-15,0 0 0,0 0 16,0 0-16,0 0 0</inkml:trace>
  <inkml:trace contextRef="#ctx0" brushRef="#br1" timeOffset="72472.9641">28851 8516 0,'0'0'0,"0"0"0,0 0 16,0 0-16,0 0 0,0 0 15,0 0-15,0 0 0,0 0 0,0 0 16</inkml:trace>
  <inkml:trace contextRef="#ctx0" brushRef="#br1" timeOffset="72634.0722">28859 8470 0,'0'0'0,"0"0"16,0 0-16,0 0 0,0 0 0,0 0 16,0 0-16,0 0 0,0 0 15,0 0-15</inkml:trace>
  <inkml:trace contextRef="#ctx0" brushRef="#br1" timeOffset="72793.0761">28905 8474 0,'0'0'0,"0"0"15,0 0-15,0 0 0,0 0 16,0 0-16,0 0 0,0 0 0,0 0 16,0 0-16</inkml:trace>
  <inkml:trace contextRef="#ctx0" brushRef="#br1" timeOffset="72938.2224">28929 8447 0,'0'0'0,"0"0"0,0 0 0,0 0 15,0 0-15,0 0 0,-19 18 16,19-18-16</inkml:trace>
  <inkml:trace contextRef="#ctx0" brushRef="#br1" timeOffset="74059.4454">29413 5174 0,'0'0'16,"0"0"-16,0 0 0,0 0 0,0 0 15,0 0-15,0 0 0,0 0 0,-16 22 16,16-22-16,-19 15 0,19-15 16,-18 19-16,18-19 0,-17 23 15,10-13-15,2 0 0,1 1 16,-1 1-16,2-1 0,1-1 0,1 0 16,1 1-16,1-3 0,2 1 15,2-2-15,2-1 0,2-3 16,2 1-16,1-1 15,1-2-15,-1 0 0,1-1 0,-1-1 16,0-1-16,0-2 0,-1-1 16,0 0-16,-1-1 0,-1 0 15,-2 0-15,0 2 0,0-1 16,-2 2-16,0-2 0,-3 2 16,-2 0-16,-2 2 0,-3 1 0,0 1 15,-2 1-15,-2 1 0,-2 0 16,-1 1-16,-1 2 0,0 2 15,-1 0-15,2 2 16,0-1-16,-2 4 0,2-2 0,3 1 16,2 1-16,2-1 0,0-1 15,3-2-15,2-2 0,3-2 16,3 1-16,2-3 0,2-1 16,1 0-16,1-2 0,3 0 15,1-2-15,-2-1 0,0 0 0,1-3 16,-1 0-16,-2-1 0,-1 0 15,-1-1-15,-1 0 0,-3 0 16,0-2-16,-3 0 0,-2 2 16,-4-2-16,-5 3 0,-6-1 15,-5 0-15,-5 1 0,-4 2 0,1-1 16,-2 2-16,5-1 16,3 2-16,3 0 0</inkml:trace>
  <inkml:trace contextRef="#ctx0" brushRef="#br1" timeOffset="82483.1089">23971 9448 0,'0'0'0,"0"0"0,0 0 0,0 0 16,0 0-16,0 0 0,0 0 15,0 0-15,0 0 0,-18 23 16,18-23-16,-17 22 0,17-22 0,-24 32 15,11-15-15,0 3 0,1 4 16,-1 0-16,-2 3 16,-2 8-16,0-2 0,3 2 0,2-1 15,-1 6-15,2 0 0,6-2 16,3-2-16,3-1 0,2-4 16,4-1-16,2-3 0,-1 0 15,2-2-15,2-3 0,3-1 16,2-5-16,3-3 0,0-6 15,-1-3-15,-4-1 0,-3-1 0,-2 0 16</inkml:trace>
  <inkml:trace contextRef="#ctx0" brushRef="#br1" timeOffset="82685.2139">23974 9844 0,'0'0'0,"0"0"0,0 0 0,0 0 0,35-2 16,-35 2-16,41 1 0,-15 0 16,1 1-16,4 0 0,2 1 15,8 2-15,-1 0 0,-4 0 16,-3 0-16,3-1 0,-4-1 16,-6 0-16,-5-2 0,-5 0 0</inkml:trace>
  <inkml:trace contextRef="#ctx0" brushRef="#br1" timeOffset="82916.179">24594 9814 0,'0'0'15,"0"0"-15,0 0 0,0 0 0,0 0 16,-10 30-16,10-30 0,-7 26 15,3-11-15,-1 1 0,0 2 16,-2-1-16,1 1 0,-1-1 16,0-1-16,1 0 0,-1 0 15,-1 2-15,1-1 0,0-2 16,2-3-16,0-3 0,2 0 16,0-2-16</inkml:trace>
  <inkml:trace contextRef="#ctx0" brushRef="#br1" timeOffset="83099.0629">24793 10061 0,'0'0'0,"0"0"16,0 0-16,0 0 0,0 0 0,-4 21 15,4-21-15,-2 21 0,2-21 16,-1 22-16,2-11 15,2-1-15,2-2 0,1-1 0,-2-1 16,1-1-16</inkml:trace>
  <inkml:trace contextRef="#ctx0" brushRef="#br1" timeOffset="83434.2361">25286 9919 0,'0'0'0,"0"0"16,0 0-16,0 0 0,0 0 16,0 0-16,0 0 0,-24 14 15,24-14-15,-20 16 0,20-16 16,-20 19-16,11-8 0,3 1 16,0 0-16,3 0 0,2 0 0,2 0 15,2-1-15,3-1 0,0-2 16,2 0-16,1-3 15,1 1-15,1-1 0,1-3 0,1 1 16,0-3-16,1-1 0,2-2 16,0-3-16,-3-2 0,-1 1 15,-2-5-15,-2-4 0,-3 0 16,-2-1-16,-7 0 0,-5-1 16,1 3-16,2 3 0,0 0 0</inkml:trace>
  <inkml:trace contextRef="#ctx0" brushRef="#br1" timeOffset="83632.623">25656 9796 0,'0'0'0,"0"0"0,0 0 16,31 13-16,-17-5 0,2 4 16,4 5-16,2 6 0,-2 1 0,-4 1 15,-3 3-15,-5-1 0,-2 0 16,-8 6-16,-8 0 15,-2-3-15,-3-3 0,-5 0 0,-4 0 16,-1-2-16,-3-1 0,-5 4 16,0 0-16,8-7 0,5-4 0,4-4 15</inkml:trace>
  <inkml:trace contextRef="#ctx0" brushRef="#br1" timeOffset="84382.8394">29181 10154 0,'0'0'0,"0"0"0,0 0 0,0 0 16,0 0-16,-24 8 0,24-8 15,-32 15-15,32-15 0,-38 19 16,17-5-16,0 2 0,0 0 0,-4 9 16,1 1-16,2-1 0,2-1 15,0 7-15,5 0 16,4-3-16,3-5 0,5 2 0,4 0 15,2-1-15,1-3 0,4-1 16,2-1-16,2-5 0,0-4 0,-2-1 16,-2-3-16,-1 0 15</inkml:trace>
  <inkml:trace contextRef="#ctx0" brushRef="#br1" timeOffset="84632.901">29322 10282 0,'0'0'0,"0"0"0,0 0 16,0 0-16,-2 25 0,2-25 15,-4 26-15,4-26 0,-7 29 0,1-12 16,1 0-16,-1 0 0,1-1 15,-2 0-15,0-1 0,-3 3 16,1-2-16,1 0 0,0-1 16,2-3-16,0-3 0,2-1 15,1-1-15,-1-1 0</inkml:trace>
  <inkml:trace contextRef="#ctx0" brushRef="#br1" timeOffset="84825.639">29465 10518 0,'0'0'0,"0"0"0,0 0 0,0 0 0,0 0 16,0 0-16,0 0 16,-6 26-16,-995-26 0,2002 0 15,-1009 24-15,8-24 0,0 0 0,-9 24 16,7-19-16,0 0 0</inkml:trace>
  <inkml:trace contextRef="#ctx0" brushRef="#br1" timeOffset="85166.0637">29910 10530 0,'0'0'0,"0"0"0,0 0 16,0 0-16,0 0 0,0 0 16,-27 15-16,27-15 0,-22 10 15,22-10-15,-20 14 0,12-5 16,0-1-16,1 2 0,3-1 16,1 0-16,-1-1 0,5 0 15,4 1-15,4-1 0,3 0 0,2 0 16,1-1-16,1-2 0,0-1 15,6-1-15,3 0 0,-3-3 16,-2 0-16,-2-6 0,-1-5 16,-4-1-16,-3-2 0,-6-4 15,-5-6-15,-2-1 0,-1-3 16,-1 0-16,1 6 0,1 4 0</inkml:trace>
  <inkml:trace contextRef="#ctx0" brushRef="#br1" timeOffset="85349.6981">30374 10480 0,'0'0'0,"0"0"0,0 0 15,11 21-15,-11-21 0,1 24 16,-3-9-16,-1 2 0,-3 2 0,-3 0 16,-3 0-16,-7 2 15,-1-2-15,-7-1 0,-6 0 16,-5-5-16,-2-5 0,-16-2 0,-2-4 15,11-1-15,8 0 0,8-1 16</inkml:trace>
  <inkml:trace contextRef="#ctx0" brushRef="#br1" timeOffset="86234.6112">27178 4495 0,'0'0'0,"0"0"0,0 0 0,2 24 16,-1-12-16,0 7 0,-1 7 15,0 9-15,0 2 0,-1 16 16,-1 7-16,0 1 0,1 1 0,-4 22 16,-1 5-16,-3 11 0,-2-8 15,-2 23-15,-1 5 16,-4 31-16,1-22 0,2 7 15,0 5-15,-1-14 0,-1-9 0,1 16 16,-2 10-16,5-14 0,4-9 16,-3 21-16,-2 15 0,3-19 15,1-13-15,1 26 0,1 17 16,0-11-16,2-7 0,1 11 16,1 11-16,1-14 0,0-11 0,-2 18 15,-3 11-15,0-17 16,1-11-16,0 14 0,0 12 15,4-18-15,2-11 0,0 17 0,1 9 16,2-19-16,1-13 0,1 14 16,0 11-16,1-17 0,-1-11 15,0 10-15,2 6 0,-3-17 16,-1-11-16,-3 5 0,-1 6 16,0-17-16,-1-11 0,-1 8 15,-1 6-15,-1-22 0,0-14 0,0-1 16,1 1-16,-1-16 0,1-14 15,1-17-15,2-11 0,0-9 16</inkml:trace>
  <inkml:trace contextRef="#ctx0" brushRef="#br1" timeOffset="86804.0756">27234 4286 0,'0'0'0,"0"0"0,0 0 16,0 0-16,-21 20 0,21-20 0,-23 20 15,6-7-15,-1 4 0,-4 2 16,-1 4-16,-3-3 0,0 2 15,-6 7-15,2-1 0,-5 6 16,2-1-16,2-3 0,2-2 16,4-2-16,2-4 0,4 0 15,3 0-15,4-4 0,2-3 0,3-4 16,1-3-16,2-1 0,-1-3 16,2 0-16</inkml:trace>
  <inkml:trace contextRef="#ctx0" brushRef="#br1" timeOffset="86980.4905">27051 4482 0,'0'0'15,"0"0"-15,0 0 0,0 0 0,28 7 16,-28-7-16,32 16 0,-10-6 16,2 3-16,2 3 0,3 4 15,5 8-15,-2 1 0,-1 2 16,-1 3-16,0 0 0,-6-6 15,-4-5-15</inkml:trace>
  <inkml:trace contextRef="#ctx0" brushRef="#br1" timeOffset="89644.748">7829 4864 0,'0'0'0,"0"0"16,0 0-16,0 0 0,0 0 0,-29 9 15,29-9-15,-29 15 0,12-5 16,-2 3-16,-1 1 0,0 3 16,-1 1-16,-6 11 0,-1 5 15,3-3-15,2 0 0,-3 11 16,3-1-16,3-2 0,4-2 0,1 8 16,3 0-16,4-5 15,5-3-15,2-1 0,2-4 16,2-2-16,2-3 0,4 0 15,3 0-15,1-3 0,1-1 0,2-1 16,1-2-16,0-3 0,-2-5 16,4-2-16,0-1 15,0-3-15,-2-1 0,-2-1 0,-5-2 16,-2 0-16</inkml:trace>
  <inkml:trace contextRef="#ctx0" brushRef="#br1" timeOffset="90008.79">7870 5197 0,'0'0'0,"0"0"15,0 0-15,22-6 0,-22 6 0,25-1 16,-8 0-16,2 0 0,2 0 15,3 2-15,3 0 16,5 2-16,-1 1 0,-3 2 16,-1 1-16,-5 1 0,-3 2 0,-2 4 15,-5 0-15,-6-1 0,-2 2 0,-12 2 16,-5 1-16,-5 6 16,-3-2-16,-7 2 0,-4-3 15,1 1-15,1 0 0,-5 2 16,1-4-16,3-2 0,0-4 0,5 0 15,3-2-15,6-1 0,6 1 16,2-6-16,3-1 0,6-5 16,6-1-16,-2-1 0,-1 1 15,0 0-15</inkml:trace>
  <inkml:trace contextRef="#ctx0" brushRef="#br1" timeOffset="90339.7408">8498 5130 0,'0'0'0,"0"0"15,0 0-15,0 0 0,-26 13 16,26-13-16,-31 17 0,13-7 16,-2 2-16,-1 3 0,-1 2 15,-7 5-15,1-1 0,-1 1 16,1 3-16,5-2 0,2 0 0,-1 5 15,3-3-15,4-2 0,3-1 16,3-3-16,4-2 16,1-1-16,3-1 0,3-3 0,4 0 15,3-2-15,3-2 0,3-1 16,5-1-16,-4-3 0,0-2 16,8-1-16,4-3 0,-2-1 15,1 1-15,-6 1 0,-4 0 16,-2-1-16</inkml:trace>
  <inkml:trace contextRef="#ctx0" brushRef="#br1" timeOffset="90541.7876">8533 5360 0,'0'0'0,"0"0"16,0 0-16,22-7 0,-22 7 0,29-2 15,-6 1-15,0 1 0,0 0 16,9-1-16,2 0 0,-3 1 16,-2-2-16,6 2 0,-1 0 15,-3 0-15,-2 2 0,-6-2 16,-4 0-16,-4 0 0</inkml:trace>
  <inkml:trace contextRef="#ctx0" brushRef="#br1" timeOffset="91040.5022">9210 5138 0,'0'0'0,"0"0"0,0 0 16,0 0-16,22 5 0,-22-5 16,23 8-16,-9-3 0,2-1 15,-2 3-15,1 1 0,-3 2 16,-2 0-16,0 4 0,-3 2 15,-2-3-15,-3 1 0,-7 0 16,-4 2-16,-5 1 0,-2-1 0,-4 1 16,-3-1-16,0-3 0,-2-1 15,-2 3-15,0-2 0,3-1 16,3-1-16,3-5 0,3-1 16,3 1-16,2 0 0,2-3 15,4-1-15,2-2 0,2 0 0,3-2 16,7-1-16,2-1 0,2 0 15,5 0-15,4 0 16,2 0-16,-1 0 0,8 0 0,1 2 16,-5 1-16,-2 1 0,-4 3 15,-2 3-15,-4 0 0,-1 2 0,-7 2 16,-2 1-16,-4 0 16,-2-1-16,-6 1 0,-6 2 15,-1-2-15,-3 1 0,-6 2 16,-3 0-16,0 0 0,0-3 0,-2-1 15,0-1-15,2-2 0,3 0 16,1-1-16,2 1 16,1-4-16,4-1 0,3-4 0,2-4 15,1 1-15,3 0 0,0 2 16</inkml:trace>
  <inkml:trace contextRef="#ctx0" brushRef="#br1" timeOffset="91310.9264">9645 5161 0,'0'0'0,"0"0"15,0 0-15,22 5 0,-22-5 0,21 8 16,-6 2-16,0-1 16,2 4-16,3 6 0,-3 1 15,-1 3-15,-4 3 0,-3 1 16,-4 1-16,-3 1 0,-2-1 0,-7 6 15,-6 0-15,0-3 0,0-2 16,-4 0-16,-1 1 16,-3-4-16,-1-4 0,-5 1 0,1-2 15,3-3-15,3-4 0,-2-2 16,-1-3-16,2-5 0,2-4 16,3-6-16,3-4 0,4 4 15,3 1-15,0 0 0</inkml:trace>
  <inkml:trace contextRef="#ctx0" brushRef="#br1" timeOffset="91648.9332">10037 4878 0,'0'0'0,"5"-1"16,2-1-16,1 2 0,0 2 0,5-1 15,1 2-15,-1 1 0,0 2 16,2 3-16,-3 0 16,-3 0-16,-3 1 0,-6 1 0,-5 2 15,-3-1-15,-2-1 0,-3 2 16,-5 2-16,2-2 0,-1-1 0,1-1 16,-1-1-16,3 0 15,2-2-15,3 0 0,2 1 16,4-2-16,2 0 0,5-2 15,6 1-15,4-2 0,5-1 0,4-1 16,4 1-16,0 0 0,2 3 16,5-2-16,-1 0 0,-6-1 15,-5-1-15,-5 0 0</inkml:trace>
  <inkml:trace contextRef="#ctx0" brushRef="#br1" timeOffset="91847.933">10083 5423 0,'0'0'0,"0"0"0,25-4 15,-5 2-15,5-1 0,4 1 16,5-1-16,13 0 0,1 0 0,13 0 16,0 1-16,-6-1 15,-4-2-15,7-1 0,-5 2 16,-8-2-16,-6 1 0,-6-2 0,-5-2 15,-6 2-15,-4 2 0,-5 2 16</inkml:trace>
  <inkml:trace contextRef="#ctx0" brushRef="#br1" timeOffset="92089.9694">10514 5286 0,'0'0'15,"0"0"-15,0 0 0,0 0 0,-10 17 16,10-17-16,-9 19 0,4-6 16,-2 2-16,0 2 0,-2 0 15,0 1-15,0 0 0,0 1 16,0 1-16,0 3 0,0-1 16,1-1-16,1-1 0,3-3 15,1-4-15,4-3 0,4-4 16,3-3-16,2-2 0,-1-1 0,-3 0 15,0 0-15</inkml:trace>
  <inkml:trace contextRef="#ctx0" brushRef="#br1" timeOffset="92744.3782">11206 5073 0,'0'0'0,"0"0"0,0 0 16,0 0-16,0 0 0,-1 30 0,1-30 15,-4 24-15,4-24 16,-8 33-16,4-9 0,-2-2 0,0-1 16,-2 6-16,0-3 0,1 0 15,-1-2-15,1-1 0,2-3 16,1-2-16,3-3 0,2-3 15,2-2-15,1 0 0,2-1 0,0-4 16,2-6-16,1-2 0,2-2 16,2-2-16,2-2 0,1 0 15,-1-1-15,1-2 0,-1-2 16,-1 0-16,0-2 0,-1 1 16,0 1-16,-2 0 0,-1 2 15,-1 0-15,-1 0 0,-2 2 16,1 1-16,-2 1 0,1 2 15,-3 2-15,-1 1 0,1 1 16,-3 4-16,1-2 0,-1 2 0,0 2 16,0 3-16,0 2 0,-1 2 15,-1 3-15,1 2 0,0 1 16,-1 2-16,0 8 0,0 3 16,-1-1-16,1 1 0,0 1 15,-1 2-15,-2 5 0,1 1 0,0 1 16,-1 1-16,0-2 15,-2 0-15,-1-1 0,-1 1 16,-5 5-16,-2-1 0,-3-3 16,-2-3-16,0-2 0,0-3 0,-4 1 15,-4-3-15,-1-4 0,0-4 16,-3-2-16,-3 1 0,-5-2 16,1-5-16,1-3 0,-1-2 15,2-5-15,-1-3 0,1-3 16,2-2-16,3-5 0,1-4 0,6-4 15,4-3-15,5 5 0,5 5 16,2 3-16</inkml:trace>
  <inkml:trace contextRef="#ctx0" brushRef="#br1" timeOffset="93081.3831">11612 4798 0,'0'0'0,"7"-3"0,2 0 0,1-1 15,-1 1-15,5 0 0,2 2 16,5 0-16,-1 2 0,-2 2 16,-2 1-16,-3 2 0,-2 2 15,-3 0-15,-3 3 0,-4-2 0,-4-1 16,-5 2-16,-7-1 15,1 2-15,-1-1 0,1 2 0,1 1 16,1-3-16,1-2 0,2 1 16,1-1-16,3 0 0,2-2 15,6 0-15,5-1 0,5 0 16,4 0-16,7-2 0,4-1 16,4 2-16,2 2 0,11 1 15,0-2-15,-3-1 0,-4 1 0,0-1 16,-10-1-16,-4-1 0</inkml:trace>
  <inkml:trace contextRef="#ctx0" brushRef="#br1" timeOffset="93305.3878">11787 5286 0,'0'0'15,"0"0"-15,0 0 0,38-3 0,-18 2 16,15 0-16,7-1 16,-2 1-16,-3 0 0,12 2 0,0 0 15,-7 2-15,-5-2 0,2 2 16,-3 2-16,-9-2 0,-5 1 0,-5-3 16</inkml:trace>
  <inkml:trace contextRef="#ctx0" brushRef="#br1" timeOffset="93457.3884">11794 5509 0,'0'0'0,"0"0"0,0 0 16,29-2-16,-29 2 0,39-3 16,-10 2-16,2 0 0,1 1 15,14-2-15,4 1 0,-2 2 16,0 3-16,-1-2 0,-8 1 15,-8-1-15</inkml:trace>
  <inkml:trace contextRef="#ctx0" brushRef="#br1" timeOffset="94842.161">13129 5109 0,'0'0'15,"0"0"-15,0 0 0,0 0 0,-13-17 0,13 17 16,0 0-16,-30-11 0,18 8 16,-1 0-16,-2 2 0,-1 0 15,-2 1-15,2 1 0,-1 2 16,1 2-16,-1 1 0,0 4 15,1 1-15,5 0 0,3 0 0,5 1 16,5 2-16,3 2 16,2-1-16,4 4 0,3 0 15,0 2-15,2 2 0,3 2 16,1 3-16,3 2 0,-2-3 0,-4-1 16,-4-2-16,-3-1 0,-2 1 15,-5-1-15,-3 0 0,-6-3 16,-2-2-16,-7-2 0,-2-2 15,-4-2-15,-3-1 0,-2-3 16,-3-2-16,2 0 0,-1 0 0,0-4 16,-2-2-16,2-2 0,3-2 15,0-1-15,2-2 0,8 1 16,2-2-16,3 1 0,4-1 16,4-3-16,2-2 0,6-1 15,5 1-15,3 1 0,3-2 16,1 2-16,4-1 0,4 1 15,2-1-15,3-1 0,2 0 16,0-1-16,0 1 0,6-4 16,-3 0-16,-1 3 0,-2 1 0,-5 3 15,-2 3-15,-6 1 0,-3 1 16,-4 2-16,-2 1 0,-3 1 16,-2 0-16,-4 0 0,-2 2 15,-5-2-15,0 1 0,2-1 16,-1 2-16,2-1 0</inkml:trace>
  <inkml:trace contextRef="#ctx0" brushRef="#br1" timeOffset="95471.1543">15010 4965 0,'0'0'0,"0"0"0,0 0 15,-22 4-15,22-4 0,-25 6 0,25-6 16,-38 14-16,15-4 0,-1 4 15,-2 1-15,-8 6 0,-1 1 0,1 2 16,1 2-16,-6 5 0,3-1 16,3 2-16,3-1 0,1 6 15,6-2-15,6 1 0,6-1 16,6-3-16,5-2 0,8-1 16,5 1-16,2-4 0,3-2 15,6-2-15,5 0 0,2-2 16,1-1-16,4-2 0,3-2 15,-8-3-15,-7-2 0,-5-3 0</inkml:trace>
  <inkml:trace contextRef="#ctx0" brushRef="#br1" timeOffset="96379.3938">15638 4934 0,'0'0'0,"0"0"0,0 0 15,0 0-15,0 0 0,0 0 16,0 0-16,-16 23 0,16-23 0,-10 20 15,10-20-15,-13 30 16,6-11-16,0-1 0,1 0 0,0 1 16,2-2-16,0 1 0,0-2 15,2 2-15,0 0 0,0 2 16,0-1-16,1-3 0,1-3 16,0-2-16,1-3 0,3 0 15,0-1-15,1-4 0,0-1 16,2-2-16,-1-2 0,3-1 15,2-3-15,-1-2 0,0 1 0,3-5 16,1-1-16,-2-1 0,-1 2 16,1-2-16,1-2 0,-1-1 15,-1 0-15,0 1 0,0 0 16,-1 2-16,0-2 0,-1 3 16,0-1-16,0 3 0,-2 0 15,0 1-15,-2 0 0,0 0 16,-2 3-16,-1 2 0,-1 2 15,-1 3-15,0-3 0,-2 5 0,-1 2 16,0 2-16,-1 2 0,0 2 16,-2 5-16,0 0 0,-1 3 15,-2 4-15,0 3 0,1 0 16,0 1-16,-1 3 0,-1 4 16,-1 4-16,1 0 0,-1 3 15,-1 2-15,0-1 0,0-1 0,-5 12 16,0 1-16,0-4 15,2-4-15,-3 9 0,-1-2 16,1-5-16,-1-4 0,-2 3 16,-2 2-16,1-9 0,2-5 0,-7 4 15,0-3-15,-2-4 0,0-4 16,1-5-16,-1-3 0,5-6 16,0 0-16,-4-5 0,-3-3 15,3 0-15,1 0 0,1-6 16,-1-6-16,3-5 0,2-3 0,1-4 15,2-3-15,5 1 0,2 2 16,3-6-16,3-3 0,4 5 16,2 0-16,6-4 0,4-4 15,4 2-15,4 0 0,4-3 16,4-3-16,7-1 0,0 1 0,6 2 16,3-2-16,0 4 15,0 2-15,10-4 0,5 1 16,-7 3-16,-1 4 0,3 2 15,2 0-15,-8 7 0,-4 4 0,-9 3 16,-10 2-16,-7 3 0</inkml:trace>
  <inkml:trace contextRef="#ctx0" brushRef="#br1" timeOffset="96574.4299">16235 5166 0,'0'0'0,"16"0"0,4-2 16,-3 4-16,0-1 0,11 0 0,4-1 15,-1 2-15,-3 1 0,9 1 16,-1 1-16,-5 0 0,-4 0 16,-7 2-16,-3 2 0,-4-2 15,-2-1-15,-2-1 0</inkml:trace>
  <inkml:trace contextRef="#ctx0" brushRef="#br1" timeOffset="96754.4289">16143 5367 0,'0'0'0,"0"0"16,0 0-16,28 0 0,-28 0 0,35 1 15,-11-1-15,2 0 0,1 1 16,9 0-16,0-2 15,-2 0-15,-2 0 0,5-3 0,-3-1 16,-6-1-16,-4-1 0,-6 2 16,-2 0-16,-3 2 0</inkml:trace>
  <inkml:trace contextRef="#ctx0" brushRef="#br1" timeOffset="97018.4325">16489 5053 0,'0'0'0,"0"0"16,0 0-16,0 0 0,-7 23 0,7-23 16,-9 24-16,9-24 0,-14 29 15,5-13-15,-1 2 0,0 0 0,0 0 16,0 3-16,1 1 15,-2 7-15,0-1 0,0-2 0,1-1 16,3-2-16,1-3 0,3 1 16,2 0-16,2-3 0,1-4 15,0 0-15,0-4 0,-1-2 16</inkml:trace>
  <inkml:trace contextRef="#ctx0" brushRef="#br1" timeOffset="97416.4909">16955 5159 0,'0'0'0,"0"0"16,0 0-16,0 0 0,0 0 0,0 0 15,0 0-15,-25 14 0,25-14 16,-20 12-16,20-12 15,-25 23-15,12-12 0,0 1 0,0 0 16,2 2-16,1 2 0,1 0 16,1 1-16,1 0 0,2-2 15,4 4-15,5 2 0,3-7 16,3-3-16,3-2 0,2-1 16,2-2-16,0 0 0,2-4 15,3-4-15,0 0 0,2-3 0,4-3 16,1-2-16,-5-1 0,-2-1 15,-3 0-15,-2 0 16,-4-2-16,-2 2 0,-5-4 0,-2-2 16,-8 0-16,-4 0 0,-10-3 15,-5 1-15,-3-2 0,0 1 0,5 3 16,3 4-16,4 2 0</inkml:trace>
  <inkml:trace contextRef="#ctx0" brushRef="#br1" timeOffset="97644.8644">17327 4952 0,'0'0'0,"10"5"16,2 4-16,3 1 0,0 2 16,6 10-16,2 6 0,4 5 0,-2-2 15,-2 3-15,-2 3 16,-1 6-16,-5-2 0,-6 5 15,-7 1-15,-5-2 0,-5-2 0,-10 11 16,-9 2-16,-4-5 0,-4-4 16,-14 11-16,-7 2 0,5 0 15,1 2-15,-6 6 0,17-21 16,13-15-16</inkml:trace>
  <inkml:trace contextRef="#ctx0" brushRef="#br0" timeOffset="100899.6246">27193 8257 0,'0'0'0,"0"0"16,0 0-16,0 0 0,0 0 15,0 0-15,0 0 0,0 0 16,-24 10-16,24-10 0,0 0 16,-24 21-16,24-21 0,-16 18 15,9-7-15,-1 1 0,0 1 16,2 0-16,0 2 0,2 0 16,1 0-16,2 0 0,2 1 15,3-2-15,0-2 0,5 3 16,3-2-16,0-2 0,-1 0 0,3-2 15,1-1-15,0-3 0,1-2 16,1-2-16,2-1 0,-1-1 16,-2 0-16,1-2 0,-1-1 15,0 0-15,-3-2 0,0-3 16,1-2-16,-2-1 0,-2 0 0,-2-1 16,0 2-16,-1 0 0,-2 0 15,-3-2-15,0 0 16,-2 1-16,-2 0 0,-2 1 0,-4-1 15,1 3-15,-1 1 0,-3 2 16,-2 1-16,-2 0 0,-1 2 16,-2 3-16,-1 3 0,3 1 15,3 1-15,2 0 0,1-2 16,2 1-16</inkml:trace>
  <inkml:trace contextRef="#ctx0" brushRef="#br0" timeOffset="101849.38">28751 8442 0,'0'0'0,"0"0"15,0 0-15,0 0 0,0 0 0,0 0 16,0 0-16,0 0 0,0 0 16,0 0-16,0 0 0,0 0 15,31-5-15,-31 5 0,30 0 16,-30 0-16,39 0 0,-13 0 16,2 1-16,2 0 0,1 2 0,13-2 15,5 1-15,-1-1 0,1-1 16,15 1-16,2 0 15,9 2-15,-6 2 0,5-2 0,3-1 16,8 0-16,-5-4 0,10 0 16,-1 0-16,-7 2 0,-6 2 15,36 4-15,-6 1 0,-15-3 16,-11-4-16,5 0 0,2-1 16,-8 1-16,-5 2 0,11 0 15,8 1-15,-12 1 0,-6 2 0,8-4 16,4-2-16,-12 2 0,-9 2 15,3 3-15,1 3 0,-6-7 16,-6-7-16,0 2 0,-2-1 16,-10 2-16,-7-1 0,-2 1 15,1-1-15,-9-2 0,-6 0 16,-7-1-16,-3-3 0,-4 2 16,-2 2-16,1 2 0,-1 4 15,-2-2-15,-3-2 0,-6 2 0,-3-1 16,0-2-16,0 0 0,1-1 15,2 2-15,0 0 0</inkml:trace>
  <inkml:trace contextRef="#ctx0" brushRef="#br0" timeOffset="102299.4239">31565 8387 0,'0'0'0,"0"0"16,0 0-16,0 0 0,0 0 0,0 0 15,0 0-15,0 0 0,0 0 16,0 0-16,0 0 0,-28 20 15,28-20-15,-21 15 0,21-15 16,-24 23-16,12-11 0,0 2 16,1 0-16,1 0 0,1-1 0,3 1 15,3 0-15,1-1 16,1 0-16,4 2 0,4-2 16,4-1-16,2-4 0,3-1 15,3-2-15,-1 0 0,-1-3 0,3 0 16,1-4-16,0 0 15,-1 1-15,-2-4 0,-2 0 0,-2 0 16,-1 0-16,-2-2 0,-3-2 16,0 4-16,-1 1 0,-3-2 15,-2-1-15,-4-1 0,-3 1 16,-12 0-16,-9-1 0,-6 1 0,-4 1 16,0-1-16,6 2 15,6 1-15</inkml:trace>
  <inkml:trace contextRef="#ctx0" brushRef="#br0" timeOffset="104116.7855">29550 8383 0,'0'0'0,"0"0"0,0 0 16,0 0-16,0 0 0,0 0 16,0 0-16,0 0 0,0 0 0,0 0 15,0 0-15,0 0 16,0 0-16,0 0 0,0 0 16,0 0-16,0 0 0,0 0 15,0 0-15,0 0 0,0 0 0,0 0 16,0 0-16,1 30 0,-1-30 15,0 0-15,0 29 0,0-29 16,0 19-16,0-19 0,-1 18 16,1-11-16,1 1 0,1-2 15,-1 0-15,0-2 0,0 0 0,1-1 16,1-2-16,2-1 0,-1 0 16,2-1-16,-1-2 15,1-1-15,-1-1 0,1-3 16,-1-1-16,1-1 0,-2 1 0,1-1 15,-1-1-15,0 0 0,1 0 16,-2 0-16,0-1 0,0 2 16,-2 0-16,0 1 0,0 0 15,-1 1-15,0 2 0,-1 0 16,0 1-16,0 1 0,0 2 0,-3 2 16,0 2-16,-2 1 0,1-1 15,-2 2-15,1 2 16,-1 1-16,0 0 0,1 2 0,-1 0 15,2 1-15,-1 1 0,2 0 16,0 0-16,2 0 0,0 0 0,1-1 16,0-1-16,1-1 15,1-1-15,0-1 0,0-1 16,0-1-16,1-1 0,2-3 16,0-1-16,1-1 0,-1 0 0,0-1 15,2-4-15,-2 1 0,1 1 16,-2-3-16,0 0 15,1-1-15,-2 0 0,0 1 0,-1 0 16,0 1-16,0 0 0,-1 0 16,0 1-16,0 2 0,-1 1 0,-2 1 15,-3 1-15,1 0 16,-1 0-16,0 2 0,-2 2 16,0 1-16,2 3 0,-1 1 15,0 0-15,2 1 0,-1 1 0,2 1 16,0 0-16,0-1 0,2-2 15,0-1-15,1 1 0,0-2 16,0-1-16,0 0 0,-1-2 16,2 0-16,2 1 0,0-4 15,2-2-15,1-1 0,0 0 0,1-1 16,-1-3-16,1 0 0,-2-1 16,-1-2-16,-1-2 15,1 2-15,-1 1 0,-2 0 0,-1 1 16,-1-1-16,-2 0 0,-3 2 15,-4 1-15,1 2 0,1 0 16,1 0-16</inkml:trace>
  <inkml:trace contextRef="#ctx0" brushRef="#br0" timeOffset="105484.9512">28469 8390 0,'0'0'0,"0"0"16,0 0-16,0 0 0,0 0 0,0 0 16,0 0-16,0 0 0,0 0 15,0 0-15,0 0 16,0 0-16,0 0 0,0 0 15,0 0-15,0 0 0,0 0 0,0 0 16,15 17-16,-15-17 0,0 0 16,0 23-16,0-23 0,0 0 15,0 27-15,0-27 0,0 0 16,0 24-16,0-19 0,0 1 16,0-3-16,0 1 0,0 0 0,0-4 15,0 0-15,0 0 0,0 0 16,0-6-16,0 3 0,0-2 15,1-2-15,0 1 0,1-2 16,-2 0-16,0 1 0,0-2 16,0 1-16,0-1 0,0 2 0,0-1 15,0 0-15,0 1 16,0 1-16,0 1 0,0 0 16,0 2-16,0 3 0,0-3 15,0 3-15,0 0 0,-3 3 0,2-1 16,0 3-16,0 0 0,-1 1 15,0 1-15,-1 1 0,2 1 16,0 0-16,0 0 0,0 0 16,0 0-16,-1 0 0,1-2 15,0 2-15,-1-3 0,1 0 0,0-2 16,1 0-16,0 0 16,0-2-16,0-2 0,0 0 15,0 0-15,0-3 0,0-1 16,0-1-16,1-1 0,0 0 0,1-2 15,-1-1-15,0-1 0,0 2 16,-1-1-16,-1 1 0,1 1 16,1 1-16,0 0 0,-1 1 15,0-1-15,0 1 0,0 2 16,-1 0-16,1 1 0,0-1 0,0 3 16,0 0-16,-2 1 0,2-1 15,-3 4-15,1 1 16,1-1-16,0 0 0,0 1 15,-1 0-15,1 1 0,0-1 0,-1-1 16,1 0-16,0 0 0,0-2 16,0 1-16,0-1 15,1-2-15,-1 4 0,1-4 0,0 0 16,-2 0-16,2 0 0,-1-4 16,1 1-16,0 0 0,0 1 0,-2-3 15,0 0-15,-1 1 0,0 2 16,-4 0-16,-2 1 15,0 0-15,1 0 0,0 0 0,1 1 16,2-1-16</inkml:trace>
  <inkml:trace contextRef="#ctx0" brushRef="#br0" timeOffset="105966.5038">28245 8705 0,'0'0'0,"0"0"0,0 0 16,0 0-16,0 0 0,-2 24 15,2-24-15,-7 24 0,7-24 0,-7 28 16,3-10-16,0 0 0,-1-1 15,1 2-15,0 2 16,-1-2-16,2-1 0,-2 6 0,1-1 16,1 0-16,-1-4 0,1-2 15,1-2-15,0-1 0,-1-2 16,1-2-16,1-3 0,0-1 16,0-2-16,1-4 0,-2-4 15,1-2-15,0 0 0,-2-5 0,-1-1 16,1 1-16,-1 2 0,2 1 15</inkml:trace>
  <inkml:trace contextRef="#ctx0" brushRef="#br0" timeOffset="106399.1673">28172 8654 0,'0'0'0,"0"0"15,0 0-15,0 0 0,0 0 0,33 9 16,-33-9-16,27 5 0,-27-5 15,26 10-15,-14-2 0,-2-1 16,-1 1-16,-1 2 0,-3 2 16,-1-1-16,-2 0 0,-5 0 15,-4 0-15,-2-1 0,-2-1 16,-5 2-16,-2-1 0,1-2 16,2-1-16,-2 0 0,0-2 15,2 1-15,4-1 0,0-1 16,2-2-16,1 0 0,3 1 0,3 0 15,3-1-15,3 0 0,1 0 16,5 0-16,3 0 0,3-1 16,0 1-16,6 0 0,0 0 15,-2 1-15,-3 3 0,-1-3 16,0-1-16,-3 1 0,-1 1 16,-3 0-16,-3 2 0,-1 0 0,-3-1 15,-3 2-15,-2-2 16,-4 2-16,-3-1 0,-5 1 15,-6 0-15,1-1 0,1-1 0,0 0 16,1 0-16,0 0 0,1 0 16,4-3-16,2 1 0,2-2 15,2 0-15,0 0 0</inkml:trace>
  <inkml:trace contextRef="#ctx0" brushRef="#br0" timeOffset="109088.1115">25430 8128 0,'0'0'0,"0"0"0,0 0 16,0 0-16,-22-5 0,22 5 15,-30-2-15,12 3 0,0 2 0,-2 2 16,-2 1-16,0 3 0,0 2 15,-4 4-15,2 4 0,2-1 16,3 0-16,0 4 16,4 2-16,2-2 0,5-3 0,3 1 15,4-1-15,3-1 0,3-2 0,7-3 16,4-2-16,3-2 16,2-2-16,4-4 0,4-2 15,-1-3-15,-2-1 0,3-4 16,1-2-16,-3-1 0,-2-1 0,2-2 15,1-2-15,-4-1 0,-2-2 16,-1-5-16,-2-1 16,-4 3-16,-2 2 0,-3-2 0,-2 0 15,-4 0-15,-2 3 0,-3 0 16,-1 1-16,0 5 0,-1 2 0,-3 2 16,-2 1-16,-2 4 0,1 1 15,-1 2-15,0 1 16,3 3-16,3 3 0,0-1 0,2-3 15,0 1-15</inkml:trace>
  <inkml:trace contextRef="#ctx0" brushRef="#br0" timeOffset="109683.293">28358 8243 0,'0'0'0,"0"0"0,0 0 0,0 0 15,0 0-15,0 0 0,0 0 16,0 0-16,2-18 0,-2 18 16,0 0-16,0 0 0,0 0 0,-28 4 15,28-4-15,-20 13 16,20-13-16,-18 16 0,18-16 15,-19 24-15,19-24 0,-15 25 0,9-9 16,0 0-16,2-2 0,1 5 16,2-1-16,2-1 0,2-3 15,1-2-15,2-2 0,0 0 16,2-2-16,2-2 0,1-3 16,0 1-16,0-2 0,1-1 15,0-2-15,1-3 0,-2-1 0,-1-2 16,-1-3-16,0 1 15,0-1-15,-4-2 0,-3-1 16,-2-1-16,-2 0 0,-6-1 0,-3-2 16,-4 2-16,-1 0 0,-5 0 15,-4 2-15,-1 1 0,2 3 16,-7-1-16,0 2 0,7 2 0,4 1 16,4 0-16</inkml:trace>
  <inkml:trace contextRef="#ctx0" brushRef="#br0" timeOffset="111882.8001">29600 5370 0,'0'0'0,"0"0"15,0 0-15,0 0 0,0 0 0,0 0 16,0 0-16,9-20 0,-9 20 0,0 0 16,0 0-16,0 0 15,0 0-15,0 0 0,0 0 16,0 0-16,-4 18 0,4-18 16,-6 21-16,6-21 0,-9 25 0,9-25 15,-13 39-15,6-18 16,2-2-16,-3 10 0,0 5 15,1-1-15,0-1 0,1 5 0,2 3 16,-1 6-16,0-4 0,2 6 16,-1 4-16,1 7 0,0-4 15,2 5-15,2 5 0,-1-2 16,0-10-16,-1 7 0,0 5 16,2 3-16,0-7 0,0 5 15,-1 5-15,-2-8 0,-2-6 0,-3 30 16,-2-2-16,2-16 0,3-9 15,-2 7-15,1 2 16,0-6-16,2-5 0,-1 2 0,-2-1 16,5-3-16,2-3 0,1 4 15,2 3-15,-1-7 0,-1-4 0,-1 7 16,0 4-16,1-6 16,0-6-16,-2-2 0,-1 0 15,1-6-15,1-3 0,-3 5 0,-3 2 16,4-9-16,2-7 0,1 0 15,2-2-15,-2-1 0,0-1 16,-1 2-16,0 5 0,0-6 16,-1-6-16,3 0 0,0-1 15,-2-9-15,1-1 0,-1 3 16,2-1-16,-2-3 0,0-2 0,-1 1 16,0-2-16,0-2 0,0-2 15,1 4-15,-1-4 16,0 0-16,2-2 0,-1-3 0,0-4 15,0 3-15,2-2 0,-2-1 16,0-3-16,0-2 0,0 0 16,-1-4-16,0-4 0,0 0 15,0 1-15,-1-10 0,0-3 16,0 3-16,1 3 0,0-8 16,1-4-16,-1 1 0,-1 1 0,-2-11 15,1-3-15,0 5 0,1 2 16,0-12-16,0-2 15,1 5-15,0 4 0,0-6 0,1-3 16,1-2-16,0 10 0,2-5 16,-1-2-16,0 0 0,0 1 15,1-31-15,-2 6 0,-1 14 16,-1 10-16,0-5 0,0-3 16,3 8-16,2 7 0,-1-7 15,1-3-15,-2 9 0,-1 6 0,1-6 16,2-6-16,0 4 0,1 6 15,-3-6-15,-2-3 0,1 6 16,1 4-16,-2-3 0,-1-2 16,0 6-16,0 4 0,-6-4 15,-1-4-15,-1 8 0,2 7 16,0-5-16,-1-3 0,4 6 16,1 6-16,-1-5 0,1-2 15,0 5-15,0 4 0,0 1 0,0 0 16,2 5-16,2 5 0,-5-5 15,0-3-15,2 15 0,2 3 16,-1-1-16,-1 0 0,0 0 16,-1-2-16,1 4 0,2 4 15,-1 1-15,0 0 0,0 2 16,-3-1-16,3 1 0,-2 3 0,1 1 16,0 1-16,-1 1 0,0 1 15,-1 2-15,1 4 16,1 1-16,0 0 0,-1 4 0,0 4 15,0-1-15,2-2 0,0 9 16,0 4-16,0 0 0,-1 0 16,1 4-16,1 3 0,1-4 15,-1-1-15,0 9 16,0 9-16,1 5 0,0-5 0,-1 8 16,1 0-16,-2-3 0,0-2 0,-2 3 15,1 1-15,0 6 16,1-4-16,0 3 0,1 1 0,-1-5 15,-1-1-15,0 25 16,0-3-16,-1-9 0,0-2 0,-1-4 16,1 1-16,1-5 0,0-4 15,0 7-15,0 1 0,-3-3 16,0-4-16,0 2 0,0 1 16,1-6-16,1-4 0,-3 1 15,0 0-15,-1-2 0,1-1 0,2-3 16,0-1-16,1-4 0,0-1 15,2-2-15,1-3 16,-1-1-16,1-3 0,-2 0 0,-1 0 16,2-8-16,2-5 0,0-2 15,0 0-15,0-9 0,0-1 16,0 1-16,1 0 0,-2-1 16,0-1-16,2-2 0,-1-2 15,-2-2-15,1 3 0,-1-3 16,0 0-16,0 0 0,2-1 0,-1-1 15,0-3-15,-1 1 0,0 0 16,0-2-16,0 1 16,-4-2-16,-5 0 0,3 1 0,0 1 15,1 2-15</inkml:trace>
  <inkml:trace contextRef="#ctx0" brushRef="#br0" timeOffset="113683.4108">29446 8578 0,'0'0'0,"0"0"0,0 0 0,0 0 15,0 0-15,0 0 0,0 0 16,0 0-16,0 0 0,0 0 16,0 0-16,8 19 0,-8-19 0,-1 22 15,1-22-15,-3 34 0,1-16 16,0 6-16,-1 2 15,1 2-15,-1 1 0,-1 10 0,-2 2 16,0-1-16,1 1 0,-3 10 16,-1-1-16,1-2 0,-1-3 15,-1 12-15,0 2 0,0-6 16,0-2-16,0 7 0,0-1 16,3-6-16,0-5 0,-1 4 15,1 2-15,0-6 0,1-5 0,1 6 16,0-1-16,2-7 0,0-3 15,1-1-15,1 1 0,1-6 16,1-5-16,0-1 0,0 1 16,-1-6-16,-1-2 0,1-1 15,0-3-15,0 0 0,0-1 0,1-3 16,0-2-16,-1 0 16,0-2-16,0-1 0,0-1 15,0-3-15,0 3 0,0-3 0,1 3 16,-1-3-16,0 0 0,-2 0 15,2 0-15,0 0 0,-2-2 16,2 2-16,0-4 0,0 1 16,0 1-16,-1-1 0,-1 0 15,2 0-15,0-1 0,-1-2 16,-1-1-16,-2-1 0,-3-1 0,-2-3 16,-2-1-16,2 0 0,2 2 15,-1 2-15</inkml:trace>
  <inkml:trace contextRef="#ctx0" brushRef="#br0" timeOffset="114425.083">29723 5079 0,'0'0'0,"0"0"0,0 0 15,0 0-15,0 0 0,-8-19 16,0 16-16,-4 2 0,-4 0 0,-3 1 16,-6 2-16,-1 2 0,-3 2 15,-11 4-15,-1 3 0,-2 0 16,0 2-16,-6 5 0,5-1 16,6 2-16,8 1 0,-1 4 15,4-2-15,6 1 0,5-2 16,4-1-16,3-2 0,3-3 15,3 0-15,3-5 0,2 0 16,4-2-16,3 0 0,4-4 16,4-3-16,4-1 0,3-1 0,1-1 15,1-3-15,3-1 0,2-3 16,-1-1-16,-2-1 0,0-1 16,-2-2-16,5-4 0,-1-2 15,-5 0-15,-3 2 0,-4-2 16,-4-1-16,-3 1 0,-2 1 0,-4 5 15,-2 1-15,-2-2 0,-1 0 16,-4 0-16,-5 1 0,-8 1 16,-4 1-16,-4 4 0,-5 4 15,-3 0-15,-2 3 0,6 0 16,6-1-16,4 1 0</inkml:trace>
  <inkml:trace contextRef="#ctx0" brushRef="#br0" timeOffset="115000.0531">29134 10116 0,'0'0'0,"0"0"16,0 0-16,-24 13 0,24-13 0,-24 17 15,10-6-15,1 0 0,1 0 16,-4 4-16,2-1 0,2 0 16,2-1-16,2-1 0,3-2 15,1-2-15,3 1 0,4-2 16,5-1-16,4-3 0,3-2 16,3-1-16,4-1 0,3-3 15,0-3-15,3-3 0,1-3 16,-1-4-16,-3 0 0,4-9 0,-4-5 15,-5-3-15,-6-5 0,-7-17 16,-8-8-16,0 15 0,0 11 0,1 7 16</inkml:trace>
  <inkml:trace contextRef="#ctx0" brushRef="#br0" timeOffset="115632.7554">29391 5181 0,'0'0'15,"0"0"-15,0 0 0,-13 21 16,13-21-16,-14 26 0,4-8 0,0 6 16,-1 4-16,-4 13 0,-2 5 15,0 3-15,-1 2 0,-4 17 16,0 4-16,-5 13 0,0 0 0,-8 16 16,-2-1-16,-3 7 15,4-6-15,-19 44 0,3-8 16,3-15-16,1-11 0,-4 2 15,-2 2-15,2-3 0,3-4 0,1 6 16,2 5-16,2-13 0,2-9 16,4 3-16,1 3 0,6-10 15,5-7-15,-4 0 0,-1 1 16,4-6-16,2-5 0,4-6 16,2-4-16,5-9 0,4-3 15,3-7-15,1-3 0,1-10 16,-1-8-16,3-4 0,2-3 0,1-9 15,0-6-15,2-9 0,0-6 16,0-9-16,1-8 0,-1 10 16,-1 4-16,0 6 0</inkml:trace>
  <inkml:trace contextRef="#ctx0" brushRef="#br0" timeOffset="116232.5786">29307 5324 0,'0'0'0,"-17"5"0,-3 4 16,4-2-16,-3 0 0,-17 9 0,-11 5 15,-10 7-15,0 0 0,-22 13 16,-5 7-16,-13 10 16,3-1-16,-24 15 0,-18 13 15,-36 23-15,11-9 0,17-8 0,12-6 16,-1 5-16,0 3 0,1 6 16,-1 1-16,14-11 0,8-6 15,-8 9-15,-7 6 0,7-6 16,4-2-16,-5-2 0,-4-1 15,12-6-15,10-8 0,-3 4 16,-2 3-16,9-10 0,7-5 0,0-1 16,3 2-16,13-8 15,8-7-15,4-1 0,2-3 16,6-5-16,4-2 0,11-4 0,5-2 16,8-4-16,5 0 0,0-2 15,0 0-15,6-5 0,5-3 16,4 5-16,2 4 0,4-3 15,1-1-15,0-8 0,0-6 16,0-3-16</inkml:trace>
  <inkml:trace contextRef="#ctx0" brushRef="#br0" timeOffset="142751.1751">22159 5753 0,'0'0'0,"0"0"0,-25 8 15,25-8-15,-27 12 0,7-3 0,-5 2 16,-2 3-16,-3 4 0,-13 8 15,-3 3-15,-15 7 0,-2 1 16,-15 7-16,0 1 0,0 6 16,-1 5-16,-13 9 0,-12 6 15,7-5-15,4-2 0,-37 34 16,11-1-16,11-12 0,8-10 0,2 1 16,1 1-16,0 1 0,1-1 15,0 1-15,0 0 16,2-1-16,3 0 0,-3 2 15,-2 1-15,8-9 0,3-4 0,-2 7 16,-2 5-16,5-5 0,3-3 16,2-3-16,1-2 0,7-4 15,5-4-15,-2-2 0,-2-2 16,11-6-16,6-6 0,0 3 16,0 0-16,6-6 0,1-4 15,3-3-15,0 0 0,10-7 16,7-4-16,0 2 0,2 0 0,3-3 15,2-3-15,5-5 0,3-3 16,5-1-16,1-1 0,4-2 16,2 1-16,4-4 0,1-1 15,8 1-15,6-2 0,-4 0 16,2-2-16,5 0 0,2-2 16,2-1-16,7 0 0,3-3 15,4-1-15,2-1 0,2-2 0,7-1 16,4-2-16,2 4 0,1 1 15,11 1-15,1-2 0,0 4 16,1-1-16,39-2 0,-6 1 16,-2-2-16,-4-1 0,-2 3 15,0 4-15,-4 2 0,-4 0 0,5 0 16,3 1-16,-5-3 0,-1 2 16,6-2-16,4 1 15,1 1-15,-1 2 0,4-2 0,2 0 16,-6 2-16,-4 2 0,6-1 15,2-1-15,-4 1 0,-2-2 16,0 0-16,2-3 0,-8 5 16,-3 5-16,-3-2 0,-1-1 15,-4 1-15,-2 1 0,-4-2 16,-1 0-16,-8-1 0,-4 0 0,-7 5 16,-5 3-16,-4-6 0,-1-5 15,-6-1-15,-3-1 0,-6 0 16,-5-2-16,-3 2 0,-2-1 15,-2-1-15,-3 0 0,-5-4 16,-3-3-16,-6-5 0,-3-4 16,0 7-16,0 5 0,1 3 15</inkml:trace>
  <inkml:trace contextRef="#ctx0" brushRef="#br0" timeOffset="143217.7005">21972 5822 0,'0'0'0,"0"0"16,6 23-16,-6-23 0,7 26 0,-1-5 15,0 7-15,5 11 0,2 5 16,3 5-16,4 3 15,3 13-15,0 0 0,5 14 0,-2 0 16,4 9-16,-2-3 0,2 11 16,1-3-16,-4-6 0,-4-5 15,14 40-15,1-10 0,-3-10 16,-1-9-16,-5-4 0,-5 0 16,2-5-16,1-2 0,3-1 15,1 2-15,-8-7 0,-6-2 0,-6-23 16,-4-16-16,-1-11 0</inkml:trace>
  <inkml:trace contextRef="#ctx0" brushRef="#br0" timeOffset="143783.6006">23280 8807 0,'0'0'0,"0"0"16,0 0-16,0 0 0,-21 18 0,21-18 15,-24 22-15,10-9 16,-1 2-16,-5 3 0,-4 4 16,-1 2-16,1 2 0,-11 8 0,-3 2 15,-4 5-15,5-2 0,-9 6 16,-1 0-16,7-5 0,4-5 0,0 4 15,4-2-15,7-7 16,5-6-16,1-3 0,0-5 16,7-3-16,3-2 0,4-4 15,1-3-15,4-4 0,3-3 0,-2 0 16,-1 3-16,2-2 0</inkml:trace>
  <inkml:trace contextRef="#ctx0" brushRef="#br0" timeOffset="144049.6031">23164 8869 0,'0'0'0,"0"0"0,0 0 16,0 0-16,0 0 0,0 0 0,8 23 15,-8-23-15,7 25 0,-2-7 16,-1 5-16,-1 2 0,1 0 15,-2 2-15,-1 2 0,-2 7 16,-1-1-16,-2-2 0,0 2 16,-2 4-16,1-3 0,-3-3 15,-1-1-15,-2-5 0,-1-4 0,-3-3 16,-4-5-16,1-4 0,1-2 16,2-1-16,4-2 0,3-2 15</inkml:trace>
  <inkml:trace contextRef="#ctx0" brushRef="#br0" timeOffset="144202.5785">22828 9240 0,'0'0'0,"0"0"16,0 0-16,25-2 0,-25 2 0,33 6 16,-13 0-16,-1 0 0,-2 2 15,0-1-15,-2 0 0,2-1 16,-3 0-16,-2-2 0</inkml:trace>
  <inkml:trace contextRef="#ctx0" brushRef="#br0" timeOffset="144732.5624">17702 9023 0,'0'0'0,"0"0"0,-10 22 0,10-22 16,-13 31-16,6-10 0,0 4 15,-3 6-15,0-2 0,0 3 16,-1 1-16,1 5 0,2-3 0,2-3 16,0-1-16,2-4 0,0-3 15,1-5-15,0-4 0,0-3 16,0-2-16,2-6 0,1-4 15,-1-3-15,2-3 0,0 0 16,-1 2-16,0 0 0</inkml:trace>
  <inkml:trace contextRef="#ctx0" brushRef="#br0" timeOffset="145216.7211">17603 9015 0,'0'0'0,"0"0"0,0 0 0,0 0 15,0 0-15,0 0 0,28-14 16,-28 14-16,30-6 0,-11 5 16,2 0-16,0 2 0,0 0 0,2 3 15,1 0-15,3 4 0,-4 2 16,-4 3-16,-3 5 16,-4-1-16,-3-1 0,-7 1 0,-4 1 15,-4 1-15,-4 1 0,-6 3 16,0-2-16,-4-3 0,-1-1 15,0-4-15,0 0 0,2-2 16,3 0-16,3-3 0,1-1 16,5-1-16,1-1 0,2-2 15,-1 0-15,5-3 0,0 0 0,8-5 16,5 0-16,3 0 16,0-1-16,3 0 0,3-2 0,1 3 15,3 0-15,1-1 0,-1 1 16,-4 3-16,-4 0 0,0 4 15,-1 1-15,-4 1 0,-2 0 0,-5 0 16,0 3-16,-3-1 16,-1-1-16,-3 4 0,-3 1 15,-3 2-15,-2 0 0,-5 1 16,-5 2-16,1-2 0,-1-1 0,-1 2 16,-1 0-16,-5 2 0,-1-3 15,1 2-15,-1-2 0,4 1 16,2-3-16,5-2 0,2-2 15,3 0-15</inkml:trace>
  <inkml:trace contextRef="#ctx0" brushRef="#br0" timeOffset="145879.7578">23400 5645 0,'0'0'0,"0"0"0,0 0 15,-31 5-15,31-5 0,-33 7 0,9-1 16,-3 0-16,0 2 0,-9 2 16,2 1-16,3 0 0,3 1 15,-1 2-15,6-1 0,4 1 16,5 1-16,3-1 0,3 1 16,3-3-16,4 1 0,5-3 15,3 1-15,7 0 0,3 0 0,3 1 16,2 0-16,7 4 0,2-1 15,-4 1-15,-1 0 0,-5-2 16,-5-4-16,-3-1 0</inkml:trace>
  <inkml:trace contextRef="#ctx0" brushRef="#br0" timeOffset="146966.5477">22545 7682 0,'0'0'16,"0"0"-16,0 0 0,0 0 15,10 26-15,-10-26 0,13 25 16,-5-8-16,1 1 0,1 3 16,1 3-16,-1 1 0,0 1 0,4 10 15,3 0-15,-1 0 0,1 0 16,1 9-16,0-3 0,-2-3 15,-1-3-15,0 5 0,-1-2 16,-2-3-16,-1-4 0,-1 0 16,0-2-16,-3-3 0,0-3 0,0-2 15,0 1-15,-1-5 16,-2-4-16,1 2 0,-2-1 16,0-2-16,1 0 0,-3-3 15,-1 0-15,0-2 0,-1 0 0,-4-2 16,-3 0-16,3-1 0,1-2 0,0 0 15</inkml:trace>
  <inkml:trace contextRef="#ctx0" brushRef="#br0" timeOffset="149750.2949">17831 8880 0,'0'0'16,"0"0"-16,0 0 0,0 0 0,0 0 16,0 0-16,0 0 15,-21 31-15,21-31 0,-22 37 0,8-12 16,-2 1-16,2 1 0,-7 12 15,-1 4-15,0-1 0,0 1 16,-7 11-16,2 1 0,-4 7 16,4-5-16,-1-3 0,-2 0 15,-2 3-15,3-5 0,5-6 16,2-6-16,4-5 0,4-2 0,1-4 16,1-3-16,2-8 0,2-6 15,3-4-15,1-1 0,3-5 16,1-2-16,2-9 0,3-8 15,3-5-15,1-2 0,2-10 16,2-7-16,-3 10 0,-3 7 0,-1 4 16</inkml:trace>
  <inkml:trace contextRef="#ctx0" brushRef="#br0" timeOffset="150033.1323">17763 8876 0,'0'0'0,"0"0"0,0 0 16,0 0-16,0 0 0,0 0 16,12 27-16,-12-27 0,10 25 0,-5-7 15,2 4-15,0 3 16,-1-1-16,1 5 0,1 4 16,0 8-16,0-1 0,1 14 0,0 1 15,-2-4-15,1-5 0,-1 6 16,-3-3-16,0-4 0,-1-1 15,-2-4-15,-1-3 0,-1-4 16,-1-6-16,-2-4 0,2-3 16,-1-5-16,-2-4 0,-1-3 15,-2-2-15,0-4 0,-2-4 0,3 2 16,0-1-16,3 1 0</inkml:trace>
  <inkml:trace contextRef="#ctx0" brushRef="#br0" timeOffset="150200.5102">17548 9437 0,'0'0'15,"0"0"-15,0 0 0,29-1 0,-29 1 16,43-5-16,-7 0 16,5 0-16,5 1 0,25-1 0,9 1 15,16-1-15,-2-5 0,-5 3 16,-10-1-16,-19 2 0</inkml:trace>
  <inkml:trace contextRef="#ctx0" brushRef="#br0" timeOffset="150735.6025">23239 8867 0,'0'0'15,"0"0"-15,0 0 0,0 0 0,-22 21 16,22-21-16,-22 31 0,7-11 15,-1 1-15,-4 4 0,-2 4 16,-6 8-16,1-2 0,-10 11 16,-1 1-16,4-2 0,3-1 15,-6 7-15,2-3 0,3-4 0,2-4 16,1 3-16,3-4 16,6-7-16,5-5 0,3-3 0,2-4 15,3-5-15,2-5 0,1-5 16,1-2-16,3-3 0,-1-5 15,2-5-15,0-7 0,0 4 0,0 1 16,1 4-16</inkml:trace>
  <inkml:trace contextRef="#ctx0" brushRef="#br0" timeOffset="151234.215">22957 8988 0,'0'0'0,"0"0"16,0 0-16,17-12 0,-7 8 0,7 3 15,6-1-15,2 4 0,3 1 16,7 5-16,1 3 0,-3 2 16,-2 3-16,6 5 0,-4 4 15,-7-1-15,-4-1 0,-7 6 16,-11-1-16,-5-6 0,-5-1 0,-6 2 16,-5-5-16,-5-3 0,-4-2 15,-5-1-15,-4 0 0,-1-3 16,-3-4-16,-4-3 0,-3-2 15,3 0-15,3-1 0,-2-1 16,6 0-16,7 1 0,8 1 16,7-1-16,4 1 0,3 0 15,3 0-15,2 0 0,2 0 16,0 0-16,5-4 0,7 3 0,8 0 16,4 2-16,4 1 0,4 5 15,4 3-15,0 1 0,0 1 16,5 6-16,-1 4 0,-6-1 15,-3-1-15,-7 3 0,-3 1 16,-7-2-16,-4-1 0,-7 0 16,-5-2-16,-6-1 0,-4-2 0,-6 0 15,-6 0-15,-5-3 16,-6-3-16,-8-2 0,-6-1 16,1 0-16,3-1 0,-9-1 0,0-2 15,8-1-15,5-3 0,7-1 16,5-1-16,8 0 0,7-1 15,5-4-15,5-5 0,0 4 16,1 3-16,1 0 0</inkml:trace>
  <inkml:trace contextRef="#ctx0" brushRef="#br0" timeOffset="151387.662">23459 9500 0,'0'0'0,"0"0"16,0 0-16,0 0 0,0 0 0,-25-3 16,25 3-16,-41-5 0,15 2 0,3 0 15,3 1-15,2 0 0</inkml:trace>
  <inkml:trace contextRef="#ctx0" brushRef="#br0" timeOffset="152516.8163">17812 8833 0,'0'0'0,"0"0"16,0 0-16,0 0 0,0 0 0,0 0 15,0 0-15,0 0 16,0 0-16,0 0 0,0 0 16,0 0-16,0 0 0,-24 8 0,24-8 15,-20 22-15,20-22 0,-22 29 16,11-11-16,0-1 0,0 0 0,-2 10 15,0 1-15,0-2 16,-1 0-16,-1 2 0,-2 2 16,2-2-16,1-1 0,-3 6 15,2 1-15,1-1 0,2-1 0,0 2 16,0 1-16,0-3 0,1-1 16,-5 5-16,0 0 15,2-7-15,1-6 0,2 1 0,1 1 16,3-4-16,-1-4 0,0 0 15,-1-1-15,3-4 0,0-2 16,2-2-16,1 0 0,0-3 16,1 0-16,0-1 0,0 0 15,1-2-15,1-2 0,-2 3 16,2-3-16,-2 3 0,2-3 0,0 0 16,0 3-16,0-3 0,0 0 15,0 0-15,0 2 0,0-2 16,0 0-16,0 0 0,0 0 15,0 0-15,0 0 0,0 0 16,0 0-16,0 0 0,0 0 16,0 0-16,0 0 0,0 0 15,0 0-15,0 0 0,0 0 16,0 0-16,0 0 0,0 0 0,0 0 16,0 0-16,0 0 0,0 0 15,0 0-15,0 0 0,0 0 16,0 0-16,0 0 0,0 0 15,0 0-15,0 0 0,0 0 16,0 0-16,0 0 0,3-7 16,0 1-16,0-3 0,1-2 0,-2 3 15,0-1-15,0 2 0</inkml:trace>
  <inkml:trace contextRef="#ctx0" brushRef="#br0" timeOffset="152917.0574">17670 8904 0,'0'0'0,"0"0"16,0 0-16,0 0 0,0 0 0,0 0 15,0 0-15,0 0 0,0 0 16,0 0-16,23 4 0,-23-4 15,18 16-15,-18-16 0,20 21 16,-20-21-16,17 29 0,-8-11 16,0 3-16,0 1 0,0-1 15,3 10-15,1 2 0,0-2 0,1-1 16,1 10-16,0 2 16,-1-4-16,-1-4 0,-2 0 0,-2 1 15,0-3-15,-2-1 0,1 4 16,-2-2-16,-2-4 0,0-4 0,0 0 15,-1-1-15,-1-3 16,0-2-16,-1-7 0,1-2 16,-1-2-16,0-2 0,-1-2 15,-1-1-15,-3-2 0,-1-2 0,-4-6 16,-3-4-16,1 1 0,2 2 16,1 1-16</inkml:trace>
  <inkml:trace contextRef="#ctx0" brushRef="#br0" timeOffset="153083.4716">17643 9433 0,'0'0'15,"0"0"-15,0 0 0,0 0 0,0 0 16,0 0-16,34-14 0,-12 9 16,4-1-16,9-1 0,6 0 15,4 0-15,1-2 0,5-1 16,0 1-16,-9 1 0</inkml:trace>
  <inkml:trace contextRef="#ctx0" brushRef="#br0" timeOffset="153485.5169">23102 9279 0,'0'0'0,"0"0"15,0 0-15,0 0 0,0 0 0,0 0 16,0 0-16,0 0 0</inkml:trace>
  <inkml:trace contextRef="#ctx0" brushRef="#br0" timeOffset="153668.7314">23095 9358 0,'0'0'0,"0"0"15,0 0-15,0 0 0,0 0 0,0 0 16,0 0-16,0 0 0,0 0 16,0 0-16</inkml:trace>
  <inkml:trace contextRef="#ctx0" brushRef="#br0" timeOffset="153843.8996">23047 9267 0,'0'0'0,"0"0"15,0 0-15,0 0 0,0 0 0,0 0 16,0 0-16,0 0 0,0 0 0,0 0 15</inkml:trace>
  <inkml:trace contextRef="#ctx0" brushRef="#br0" timeOffset="154017.0015">23151 9193 0,'0'0'0,"0"0"0,0 0 0,0 0 16,0 0-16,0 0 0,0 0 15,-27 9-15,27-9 0,0 0 0</inkml:trace>
  <inkml:trace contextRef="#ctx0" brushRef="#br0" timeOffset="154186.2532">23062 9167 0,'0'0'0,"0"0"0,0 0 16,0 0-16,0 0 0,0 0 16,0 0-16,0 0 0,0 0 0,0 0 15,0 0-15,0 0 0</inkml:trace>
  <inkml:trace contextRef="#ctx0" brushRef="#br0" timeOffset="154353.3785">23098 9226 0,'0'0'0,"0"0"0,0 0 16,0 0-16,0 0 0,0 0 0,0 0 15,0 0-15,0 0 0,-12 20 16,12-20-16,0 0 0</inkml:trace>
  <inkml:trace contextRef="#ctx0" brushRef="#br0" timeOffset="154504.2188">23123 9279 0,'0'0'0,"0"0"0,0 0 0,0 0 16,0 0-16,0 0 0,0 0 15,0 0-15</inkml:trace>
  <inkml:trace contextRef="#ctx0" brushRef="#br0" timeOffset="154657.6786">23151 9239 0,'0'0'0,"0"0"15,0 0-15,0 0 0,0 0 0,0 0 16,0 0-16,0 0 0</inkml:trace>
  <inkml:trace contextRef="#ctx0" brushRef="#br0" timeOffset="155816.6248">23285 7259 0,'0'0'0,"0"0"15,0 0-15,0 0 0,20-19 0,-13 11 16,1-3-16,1 2 0,1-1 0,1-1 15,1 1-15,0-3 16,-1 0-16,2-4 0,-2 1 16,-3 0-16,1 2 0,-2-1 15,-2 1-15,-1-1 0,-2 1 0,-3 0 16,-5 1-16,-2 1 0,-1 2 16,-5 2-16,-1-1 15,-1 4-15,1 3 0,-4 2 0,-2 3 16,-1 1-16,0 2 0,-1 1 15,0 2-15,0 0 0,0 2 16,-6 5-16,0 1 0,4 0 16,3 0-16,1 2 0,0 1 15,3-1-15,3 0 0,1 1 16,1-1-16,4 0 0,2-1 0,3-1 16,0 1-16,3-4 0,2-1 15,4-2-15,2 0 0,2-3 16,0 1-16,3-4 0,4-1 15,-2-1-15,1-2 0,5-1 16,1-1-16,-1-2 0,-1 2 16,-1-5-16,2-1 0,0-2 15,-1-1-15,-1 1 0,-2-2 16,-2-1-16,-1-2 0,-2 0 16,-3-1-16,0 2 0,-1 0 0,-2 1 15,-1 0-15,-2 3 0,0-1 16,0 2-16,-1-1 0,0 1 15,0 2-15,1 0 0,-1 2 16,-1 3-16,0 1 0,0 0 16,-3 0-16,2 2 0,-1 2 0,0 1 15,0 2-15,-2 0 16,1 0-16,0 3 0,-1 1 16,1 0-16,1 1 0,-1 1 0,-2 1 15,2-1-15,1 0 0,0 4 16,-1 1-16,2-3 0,0 1 15,1-1-15,1-2 0,1 0 16,2 1-16,-1-2 0,3-1 16,-1-2-16,1-1 0,1-2 15,3 1-15,-1-2 0,0-1 0,6 2 16,3-3-16,0 0 0,-2 0 16,3-2-16,1-2 0,-4 0 15,-1 1-15,-3 0 0</inkml:trace>
  <inkml:trace contextRef="#ctx0" brushRef="#br0" timeOffset="155962.0473">23800 7289 0,'0'0'0,"0"0"15,0 0-15,0 0 0,0 0 0,0 0 16,0 0-16,0 0 0,0 0 0,0 0 15</inkml:trace>
  <inkml:trace contextRef="#ctx0" brushRef="#br0" timeOffset="157670.1447">19012 6571 0,'0'0'0,"0"0"0,0 0 16,0 0-16,0 0 0,0 0 0,25 3 16,-25-3-16,32 3 0,-10 0 15,4 1-15,1 0 0,4 1 0,1 0 16,1 0-16,9 2 0,0 1 15,5 1-15,-1 0 16,-9-1-16,-5 0 0,-3-3 0,-4 1 16,-4-2-16,-3 1 0,-6-3 15,-3 1-15,-6-1 0,-3-2 16,-8 3-16,-3-3 0,1 0 16,2 0-16,2 0 0</inkml:trace>
  <inkml:trace contextRef="#ctx0" brushRef="#br0" timeOffset="157917.1422">19092 6694 0,'0'0'0,"0"0"0,0 0 15,0 0-15,0 0 0,-8 25 16,8-25-16,-6 23 0,6-23 0,-9 27 16,4-8-16,-1 1 15,0 2-15,-2 2 0,0 3 16,-3 4-16,0-1 0,0-1 15,0 0-15,0-1 0,0-1 0,-2 5 16,0-3-16,-1-3 0,2-5 16,0-1-16,1-3 0,1-4 15,1-2-15,2-2 0,-1-1 16,2-3-16,2-1 0,1-1 16</inkml:trace>
  <inkml:trace contextRef="#ctx0" brushRef="#br0" timeOffset="158249.8228">19188 6883 0,'0'0'0,"0"0"16,0 0-16,22-5 0,-22 5 0,25 1 16,-9 2-16,1-1 0,-2 2 15,2 1-15,-1 1 16,-1 1-16,-3 1 0,-1 4 0,-5 1 15,-3-1-15,-6 0 0,-6-1 16,-6-1-16,-4 1 0,-3-2 16,-2 2-16,-4 2 0,3-1 15,1 0-15,-6 1 0,1-3 16,4 1-16,3 0 0,3-2 16,4-2-16,3 0 0,2-2 0,5 2 15,6 0-15,6-2 0,5-3 16,8 1-16,7-2 0,1-1 15,3-1-15,11-1 0,1 0 16,-8 0-16,-6-1 0,-6 2 16</inkml:trace>
  <inkml:trace contextRef="#ctx0" brushRef="#br0" timeOffset="158883.5591">19876 6870 0,'0'0'0,"0"0"16,0 0 0,0 0-16,1-23 0,-1 23 15,0 0-15,-3-22 0,3 22 16,-5-12-16,0 6 0,-4 2 16,-2 4-16,0 0 0,0 0 0,-3 3 15,-3 1-15,1 0 0,-1 2 16,-6 4-16,0 4 0,1 2 15,2 1-15,1 1 0,2 1 16,0-1-16,3-3 0,-2 5 16,3-1-16,2-2 0,3-2 15,3-2-15,2 1 0,2-6 0,1 0 16,1 0-16,1 0 16,1-3-16,2 1 0,1-4 15,4-3-15,2 0 0,3 0 0,1-1 16,4-1-16,-1-2 0,-2-2 15,1-2-15,0 0 0,-1 0 16,0 1-16,0-2 16,1-1-16,-3 0 0,-1 0 0,-2 1 15,-1 1-15,-1-1 0,-1 1 0,-3 2 16,-1 0-16,-1 2 0,-1 2 16,1-1-16,-1 1 15,-3 3-15,0 0 0,0 3 0,-2 1 16,-2 2-1,0 1-15,-3 2 0,0 4 16,0-2-16,0-1 0,0 3 0,-1 0 16,1 0-16,2 2 0,0-3 15,2 0-15,1-1 0,0 0 0,0-1 16,0-1-16,2-2 0,0-3 16,2 2-16,0-1 0,0 1 15,1-1-15,-1 0 0,2-3 16,-1 1-16,0 2 0,1-1 15,-2-1-15,0-1 0,-1 1 16,0 0-16,0-1 0,1 0 16,-2-2-16,2 3 0</inkml:trace>
  <inkml:trace contextRef="#ctx0" brushRef="#br0" timeOffset="159885.6733">20597 8589 0,'0'0'0,"0"0"0,0 0 0,0 0 16,29-11-16,-29 11 0,29-4 16,-13 2-16,1-2 0,3 1 15,0 1-15,1 1 0,-1 1 0,3 0 16,-1 2-16,-2 1 16,-1-1-16,-2 2 0,-3 2 15,-2 0-15,-2 0 0,-3 1 0,-3 3 16,-2 0-16,-2 0 0,-3-1 15,-3 1-15,-2-1 0,-3 0 16,-6 2-16,-4 2 0,0-1 16,0 1-16,-3-1 0,-4 2 15,1-1-15,0-1 0,-4 3 16,3-2-16,1 0 0,3-1 16,1-2-16,1-3 0,3 1 15,4 0-15,3 0 0,2 1 16,2-3-16,1 1 0,3-1 0,2 0 15,2-1-15,2 0 0,3-1 16,3-1-16,2 1 0,2-1 16,2-1-16,3 1 0,1 0 15,2-1-15,0 0 0,3 0 16,-1-1-16,-1-1 0,1 1 16,1 1-16,-1 0 0,-1 0 0,2-1 15,-2 1-15,-4-1 0,-1-1 16,-5 0-16,-1 0 0,-1 1 15,-2-1-15,0 2 0,-2 2 16,1-3-16,-2-2 0,1 0 16,-1-2-16,0 1 0,-2 1 0,0 1 15</inkml:trace>
  <inkml:trace contextRef="#ctx0" brushRef="#br0" timeOffset="160038.2383">21274 8841 0,'0'0'0,"0"0"0,0 0 15,0 0-15,0 0 0,0 0 0,0 0 16,0 0-16,0 0 0,6 27 16,-6-27-16,0 0 0</inkml:trace>
  <inkml:trace contextRef="#ctx0" brushRef="#br0" timeOffset="163569.6638">23501 7313 0,'0'0'0,"0"0"0,0 0 0,0 0 0,0 0 16,0 0-16,0 0 15,0 0-15,-19 18 0,19-18 0,0 0 16,-19 6-16</inkml:trace>
  <inkml:trace contextRef="#ctx0" brushRef="#br0" timeOffset="163859.1519">19667 7140 0,'0'0'0,"0"0"16,0 0-16,0 0 0,0 0 0,0 0 15,11 22-15,-11-22 0,0 0 16,19 23-16,-19-23 0,0 0 16</inkml:trace>
  <inkml:trace contextRef="#ctx0" brushRef="#br0" timeOffset="164967.3325">21277 6391 0,'0'0'0,"0"0"15,0 0-15,0 0 0,0 0 0,0 0 16,0 0-16,0 0 16,17 22-16,-17-22 0,0 0 15,21 18-15,-21-18 0,15 16 16,-6-4-16,0-4 0,1 1 0,2 1 15,2 0-15,1 1 0,0 0 16,1-1-16,0 1 0,2-1 16,-1 0-16,9 2 0,0 1 15,0-4-15,-2 1 0,0 0 16,0-1-16,3-1 0,-1 0 0,1-2 16,-1-3-16,5 2 15,-2-2-15,-1 0 0,2 0 16,-2-3-16,-3-1 0,-1 0 0,-2-1 15,-1 0-15,-2-3 0,0 0 16,-2-2-16,0 1 0,-2 1 16,0-2-16,-2 1 15,-3-1-15,-1 0 0,-2 2 0,0-2 16,-1 1-16,-1 1 0,0 0 16,-2 2-16,-2-1 0,-1 1 0,-3 0 15,-3 1-15,3-1 0,-1 1 16,1 0-16</inkml:trace>
  <inkml:trace contextRef="#ctx0" brushRef="#br0" timeOffset="170805.2842">1597 6592 0,'0'0'16,"0"0"-16,0 0 0,0 0 16,0 0-16,0 0 0,0 0 15,0 0-15,0 0 0,0 0 0,35 1 16,-35-1-16,0 0 0,34 0 15,-34 0-15,38 0 0,-18 2 16,6-2-16,2 1 0,3-2 16,-2-1-16,15 1 0,5 0 15,2 0-15,-2-1 0,16 1 16,4-1-16,7 1 0,-6-1 0,18 2 16,4 2-16,-10-1 0,-6 0 15,19-1-15,3-1 16,0 0-16,-10-1 0,39-1 0,2-1 15,-15 3-15,-10 1 0,13-2 16,9-1-16,-15-2 0,-8 0 16,13-2-16,9 1 0,-12 6 15,-11 3-15,18-4 0,11-2 16,-15-1-16,-9-1 0,17 4 16,11 4-16,-14-3 0,-12-2 0,16-1 15,12-1-15,-14 3 0,-11 1 16,16 2-16,10 0 15,-17-3-15,-10-3 0,17-1 0,11 1 16,-11 4-16,-7 3 0,16-4 16,10-5-16,-20 3 0,-15 2 0,23-5 15,16-2-15,-16 3 16,-12 3-16,15 3 0,10 1 16,-18-1-16,-11 0 0,18-4 15,9-2-15,-17 2 0,-14 2 0,15 1 16,11 2-16,-18-1 0,-12-1 15,18 1-15,13 1 16,-16-4-16,-11 1 0,14 0 0,8 1 16,-16 1-16,-13-1 0,16 4 15,12 1-15,-18 1 0,-11-2 0,13 1 16,10-2-16,-19-1 16,-14 2-16,16-5 0,9-2 15,-14 1-15,-10 2 0,9 2 0,6 2 16,-20 0-16,-12-1 0,14 0 15,9-1-15,-12 2 0,-11 2 16,10-3-16,5-1 0,-15 0 16,-8 1-16,8 3 0,5-2 15,-13-5-15,-7-5 0,2 7 16,4 5-16,-13 2 0,-7 1 0,0-5 16,1-4-16,-8 0 15,-6 0-15,8 5 0,4 2 0,-14-2 16,-7-4-16,-2 2 0,1-2 15,-4 1-15,-1-1 0,-3-1 16,-3 0-16,-6-1 0,-3 0 0,-4 0 16,-2 1-16,-1 4 15,0 2-15,-2-3 0,0-3 16,-2 3-16,0 2 0,-5 0 16,-3 3-16,3-3 0,1-2 0,2 0 15</inkml:trace>
  <inkml:trace contextRef="#ctx0" brushRef="#br0" timeOffset="171917.891">3715 7417 0,'0'0'0,"0"0"0,0 0 16,6-21-16,-4 14 0,-1-4 0,-1-3 15,-1 0-15,-1 2 0,-2 0 16,-1-1-16,-3 0 0,-4 2 16,-7-1-16,-5 2 0,-2 3 15,-6 4-15,-3 2 0,-2 4 16,-8 2-16,-2 2 0,3 1 16,0 2-16,8 0 0,3 0 0,1 2 15,5 0-15,5 1 0,4-1 16,8 3-16,3 2 0,7 0 15,3 0-15,7 1 0,2 1 16,3-1-16,-1-1 0,5 3 16,4 3-16,6-1 0,2-4 0,0 5 15,0 2-15,-1-1 16,1-1-16,-3-1 0,0 1 16,-6-3-16,-2 0 0,-4 0 0,-7 3 15,0-4-15,-5-3 0,-8 1 16,-1 1-16,-5-1 0,-8 0 15,-5-3-15,-4-3 0,-2 0 16,0 3-16,-3-3 0,-2 1 16,4-3-16,3-1 0,1-2 15,3-4-15,4-1 0,5-2 16,8-6-16,6-8 0,0 4 0,0 3 16,0 1-16</inkml:trace>
  <inkml:trace contextRef="#ctx0" brushRef="#br0" timeOffset="172417.3369">3905 7767 0,'0'0'16,"0"0"-16,0 0 0,0 0 0,0 0 15,-16 29-15,16-29 16,-26 22-16,9-7 0,0 2 0,-3 1 15,-1-1-15,-2 0 0,-6 5 16,1 2-16,2-3 0,4-2 0,-3 4 16,4-1-16,4-2 15,2-2-15,6-1 0,5-2 16,0-3-16,4-4 0,5-1 16,1-1-16,5 0 0,-1-1 0,6-1 15,4-1-15,-1 1 0,2-1 16,7-1-16,4-1 0,-2-1 15,-3 1-15,2-2 0,0 1 16,-2 0-16,-2 1 0,1-1 16,-4-2-16,-3 0 0,-5 1 15,-2-1-15,-2 0 0,-1-2 16,-3-3-16,0 1 0,-5-1 16,1 1-16,-2-2 0,0 1 15,-3-2-15,-3 0 0,2-1 0,-5-2 16,3-3-16,-4 2 0,1-2 15,-1 1-15,-1-2 0,1 0 16,2-1-16,-1 2 0,1 0 16,1-1-16,1 0 0,2-1 15,-1-1-15,1 2 0,1 3 0,2 1 16,-2 3-16,0 1 0</inkml:trace>
  <inkml:trace contextRef="#ctx0" brushRef="#br0" timeOffset="172716.9588">4274 7760 0,'0'0'16,"0"0"-16,0 0 0,0 0 15,-9 28-15,5-16 0,-3 2 16,1 1-16,-3 1 0,-1 3 0,-1 1 15,-6 6-15,1-2 0,-1 3 16,2 1-16,1-1 0,-1-3 16,0 6-16,0-3 0,1-1 15,2-3-15,0-2 0,3-3 16,1-4-16,3-2 0,0-3 16,1-3-16,3-3 0,-2 0 0,3-3 15,4-5-15,-1-2 0,2-3 16,-2 2-16,0 2 0,1-1 15</inkml:trace>
  <inkml:trace contextRef="#ctx0" brushRef="#br0" timeOffset="173000.1492">4298 7712 0,'0'0'0,"0"0"15,0 0-15,0 0 0,0 0 0,8 30 16,-8-30-16,9 26 0,-4-11 0,-1 4 16,2 1-16,-1 1 15,-1 2-15,3 7 0,-4 1 16,2-4-16,-1 0 0,-1 1 16,1 1-16,-1-2 0,-2-1 0,1 3 15,2-4-15,-1-2 0,-3-5 16,1-3-16,-1-2 15,0-6-15,0 0 0,-1-3 0,-2-3 16,-3-1-16,-2-1 0,3 0 16,-2 1-16,4-1 0</inkml:trace>
  <inkml:trace contextRef="#ctx0" brushRef="#br0" timeOffset="173167.1976">4135 7970 0,'0'0'16,"0"0"-16,0 0 0,25-6 0,-25 6 16,25-6-16,-5 1 0,2 0 15,2-1-15,2 0 16,5-1-16,-3-1 0,-3 2 0,4-1 16,-6 1-16,-3 1 0</inkml:trace>
  <inkml:trace contextRef="#ctx0" brushRef="#br0" timeOffset="173466.902">4561 7727 0,'0'0'0,"0"0"15,0 0-15,0 0 0,0 0 0,0 32 16,0-32-16,0 27 0,-2-10 15,1 2-15,1 2 0,-3 0 16,2 1 0,-1 2-16,0 2 0,0 5 0,-1-2 0,1-3 15,1-1-15,-2-1 0,3-3 16,-2-2-16,0-4 0,2-1 16,0-3-16,-2-4 0,1-2 15,1-3-15,0-2 0,-4-5 16,0-4-16,3 0 0,-2 2 0,1 2 15</inkml:trace>
  <inkml:trace contextRef="#ctx0" brushRef="#br0" timeOffset="173935.1528">4518 7746 0,'0'0'0,"0"0"15,0 0-15,0 0 0,0 0 16,0 0-16,28-14 0,-28 14 15,26-2-15,-26 2 0,31 2 16,-16 1-16,1 0 0,-1 1 16,-1 1-16,1 2 0,-2 3 0,-1 1 15,-1 1-15,-3 0 0,-2-1 16,-5 2-16,-1 1 0,-1 3 16,-5 0-16,-3-2 0,-1 1 15,-5-3-15,-2 1 0,2-3 16,-4-1-16,3-1 0,3-2 0,2-1 15,3-1-15,0-3 16,1 1-16,2-2 0,1-1 16,4 0-16,4-4 0,1 2 0,4-1 15,2-2-15,3 1 16,2-1-16,0 1 0,3-2 0,-3 2 16,5 3-16,0 2 0,-1-1 15,0-1-15,-5 2 0,0 1 16,-3 3-16,-1 2 0,-1 3 15,-3 1-15,-4 1 0,-3 1 0,0 1 16,-3 0-16,-1 2 0,-2 0 16,-2 0-16,0-1 15,-1 0-15,2-2 0,1 1 0,3-3 16,1-1-16,4-1 0,6-3 16,6-1-16,-4 0 0,-1-2 15,-2-1-15</inkml:trace>
  <inkml:trace contextRef="#ctx0" brushRef="#br0" timeOffset="174234.8296">5301 7800 0,'0'0'0,"0"0"0,0 0 16,0 0-16,0 0 0,-28-8 15,28 8-15,-23 4 0,23-4 16,-32 10-16,13-3 0,0 2 15,-2 2-15,3 1 0,0 0 16,-3 5-16,1 2 0,3 1 0,1-1 16,5 1-16,1-1 0,5 0 15,3 0-15,2-1 0,2-1 16,1 0-16,3 1 16,3-4-16,1-1 0,5-3 0,2-1 15,4-1-15,-1 0 0,4-3 16,3-3-16,5-2 0,-1-2 15,1-5-15,0-3 0,-7 1 0,-4 2 16,-4 1-16</inkml:trace>
  <inkml:trace contextRef="#ctx0" brushRef="#br0" timeOffset="174435.2505">5689 7602 0,'0'0'0,"0"0"16,0 0-16,18-10 0,-18 10 16,27-9-16,-8 5 0,3-1 15,3 1-15,9-1 0,1 3 16,0-1-16,0 2 0,-4 1 16,1 2-16,-1 0 0,-6-1 0,-4 0 15</inkml:trace>
  <inkml:trace contextRef="#ctx0" brushRef="#br0" timeOffset="174600.2593">5787 7854 0,'0'0'16,"0"0"-16,0 0 0,32-2 0,-32 2 15,44-2-15,-13-1 0,11 2 16,2 1-16,3-3 0,4-2 15,-2 0-15,-7 0 0,-10 2 16</inkml:trace>
  <inkml:trace contextRef="#ctx0" brushRef="#br0" timeOffset="175034.56">6741 7682 0,'0'0'16,"0"0"-16,0 0 0,29-4 0,-29 4 15,34-4-15,-8 3 16,3-1-16,5 0 0,13 0 16,4-2-16,8 2 0,-1-2 0,12 3 15,2 1-15,-5-1 0,-2 0 16,8 2-16,-4 0 0,-8 0 15,-7-1-15,3 3 0,-4-1 16,-8 3-16,-4-1 0,-9 2 16,-7-3-16,-5 1 0,-4 2 15,-9 0-15,-3-2 0,-6 4 16,-5 1-16,3-4 0,0 0 0,2-1 16</inkml:trace>
  <inkml:trace contextRef="#ctx0" brushRef="#br0" timeOffset="175467.9903">7120 7917 0,'0'0'16,"0"0"-16,0 0 0,0 0 0,0 0 16,31 15-16,-31-15 15,36 5-15,-20-3 0,5 1 0,4 1 16,-1 0-16,0 0 0,5 3 15,-1 1-15,-5 1 0,-4 1 0,-2 2 16,-3 1-16,-5 0 16,-5-1-16,-5 1 0,-5 1 15,-6 0-15,-6 0 0,-6 3 16,-6 1-16,-5 3 0,0 0 16,0-3-16,0-3 0,3-1 0,2 0 15,2 1-15,3 0 0,8-3 16,5-1-16,4-2 0,6 0 15,4-1-15,4-3 0,7 1 16,4-4-16,7-1 0,4-1 0,4-2 16,3-2-16,2 1 15,0 1-15,6-1 0,-2-1 16,-5-1-16,-4 0 0,-2 1 16,-1 0-16,-6-1 0,-4 0 0,-4-1 15,-2-1-15,-3 0 0,-2-1 16,-7 0-16,-2-2 0,1 3 15,-2 0-15,2 2 0</inkml:trace>
  <inkml:trace contextRef="#ctx0" brushRef="#br0" timeOffset="175784.812">7580 7001 0,'0'0'0,"0"0"0,0 0 15,0 0-15,0 0 0,-4 24 0,4-24 16,-5 24-16,5-24 0,-10 29 15,3-11-15,-1 1 0,1 0 16,-1 3-16,-1 2 0,2 0 16,-1 0-16,-2 8 0,1 1 15,1-2-15,3-3 0,-1-1 0,2-3 16,-1-5-16</inkml:trace>
  <inkml:trace contextRef="#ctx0" brushRef="#br0" timeOffset="179768.8326">8766 7509 0,'0'0'0,"0"0"15,0 0-15,0 0 0,0 0 0,0 0 16,-9 29-16,9-29 16,-7 26-16,7-26 0,-15 32 15,4-14-15,-1 1 0,-2 1 16,0 4-16,0-2 0,0 3 0,-4 5 16,-2 2-16,1-3 15,3-1-15,-5 6 0,1-3 0,3-3 16,3-4-16,2-3 0,1-2 15,2-3-15,2-4 0,1-3 16,1-2-16,2-4 0,0 0 16,1-4-16,0-5 0,2-2 0,2-2 15,-1 1-15,0 2 16,0 2-16</inkml:trace>
  <inkml:trace contextRef="#ctx0" brushRef="#br0" timeOffset="180266.3388">8595 7558 0,'0'0'16,"0"0"-16,0 0 0,0 0 16,18-16-16,-18 16 0,26-14 15,-12 7-15,2 3 0,1 1 0,3 2 16,0 1-16,0 1 0,4 2 16,-1 4-16,-3 0 0,-3 2 15,-4 3-15,-2 1 0,-5 1 16,-1 1-16,-10 2 0,-4-1 15,-5 0-15,-1 1 0,-5-2 16,-3 1-16,-5 2 0,2 1 0,-1-6 16,1-2-16,4-2 15,2 1-15,3-2 0,4 0 16,2-3-16,4-1 0,1-1 16,2 1-16,4-4 0,0-3 0,6-1 15,5-2-15,4 2 0,2 0 16,4-1-16,3-1 15,2 0-15,-1-1 0,6 1 0,0 1 16,-5 1-16,-4 3 0,-3 2 16,-3 2-16,-2-1 0,-2 2 0,-3 2 15,-4 4-15,-2-2 0,-5-2 16,-3 5-16,-4 2 16,-4 1-16,-4-1 0,-3 1 0,-2 2 15,-6 1-15,-2-1 0,0 0 16,0 1-16,6 0 0,1 0 15,2-3-15,1-2 0,4-2 16,3-2-16,6-1 0,6-3 16,3 6-16,4 4 0,-2-2 15,0-3-15,0-1 0</inkml:trace>
  <inkml:trace contextRef="#ctx0" brushRef="#br0" timeOffset="180583.3076">9438 7640 0,'0'0'15,"0"0"-15,0 0 0,0 0 16,0 0-16,0 0 0,0 0 16,-38 1-16,38-1 0,-37 8 0,15-2 15,-2 2-15,-2 1 0,1 1 16,0 1-16,-5 3 0,4 0 15,2 2-15,3 3 0,5-1 16,0-2-16,5 2 0,4 1 16,2-3-16,3-4 0,3 1 15,4 0-15,1-2 0,4-1 0,5-1 16,3-2-16,1-1 0,0 0 16,8-1-16,5-1 15,-3-3-15,-2-1 0,1-1 0,1-2 16,-6 1-16,-4 0 0,-4 1 15</inkml:trace>
  <inkml:trace contextRef="#ctx0" brushRef="#br0" timeOffset="180812.736">9785 7776 0,'0'0'16,"0"0"-16,0 0 0,0 0 0,0 0 15,0 0-15,0 0 16,0 0-16,21 17 0,-21-17 0,0 0 16,18 15-16,-18-15 0,0 0 15,18 13-15,-18-13 0</inkml:trace>
  <inkml:trace contextRef="#ctx0" brushRef="#br0" timeOffset="181201.0229">10646 7445 0,'0'0'0,"0"0"16,0 0-16,0 0 16,0 0-16,0 0 0,0 0 15,0 0-15,0 0 0,0 0 16,-25 8-16,25-8 16,-33 23-16,14-10 0,-1 0 15,-2 5-15,-2 4 16,0 1-16,-2 1 0,-7 9 15,0 0-15,4 2 16,2-1-16,0 2 0,2-3 0,4-4 16,2 0-16,2-5 0,4-2 0,1-4 15,2-3-15,2-2 16,2-3-16,2-3 0,1-2 16,3-5-16,0 0 0,2-6 15,3-4-15,2-1 0,1 0 0,-2 1 16,0 0-16,-2 4 0</inkml:trace>
  <inkml:trace contextRef="#ctx0" brushRef="#br0" timeOffset="181499.9867">10619 7416 0,'0'0'0,"0"0"0,0 0 15,0 0-15,0 0 0,0 0 0,0 0 16,15 25-16,-15-25 0,2 24 15,-2-24-15,0 34 0,-1-15 16,0 2-16,0 1 0,-1 1 16,0 1-16,0 7 0,0 2 15,1-2-15,-1 1 0,-1-2 16,-2-2-16,2 1 0,1-1 0,0 3 16,0-2-16,-1-4 0,1-1 15,1-5-15,0-2 0,0-4 16,0-2-16,-1-6 15,-1-3-15,-2-3 0,-4-2 16,-2-1-16,-1-1 0,2-1 16,1 3-16,1-1 0</inkml:trace>
  <inkml:trace contextRef="#ctx0" brushRef="#br0" timeOffset="181650.3603">10340 7737 0,'0'0'0,"0"0"15,0 0-15,0 0 0,30-11 0,-30 11 16,37-7-16,-14 3 0,4 3 0,1-1 16,2 0-16,3 0 15,-5 0-15,-5 0 0</inkml:trace>
  <inkml:trace contextRef="#ctx0" brushRef="#br0" timeOffset="181970.4111">11327 7544 0,'0'0'0,"0"0"0,0 0 0,0 0 16,0 0-16,-31 1 0,31-1 15,-36 9-15,17-5 0,-6 3 16,-1 0-16,-1 3 0,2 1 0,-7 2 15,0 3-15,2-2 0,3 0 16,4 1-16,2 2 0,1 4 16,4-2-16,7-1 0,3-1 15,6-4-15,3 0 0,6 0 16,5 1-16,4-2 0,2-2 16,10 2-16,4 0 0,1-3 15,2 0-15,2-2 0,4 1 0,-2-2 16,-9-1-16,-7-1 15</inkml:trace>
  <inkml:trace contextRef="#ctx0" brushRef="#br0" timeOffset="182449.6773">12642 7577 0,'0'0'15,"0"0"-15,0 0 0,0 0 0,4-23 0,-4 23 16,0-17-16,-1 8 16,-1-1-16,-6 1 0,-5 0 15,-2 1-15,-3 1 0,-11 0 16,-4 0-16,2 1 0,2 2 0,-6 1 15,2 2-15,5 1 0,2 1 16,4 3-16,4 3 16,3 0-16,4 0 0,7 3 0,5 3 15,2-1-15,4 2 0,4 2 16,3 0-16,4 1 0,2-2 0,2 3 16,1 1-16,-2 0 15,-2 0-15,-2 0 0,0 0 16,-4-1-16,-2 0 0,-3 2 15,-5 1-15,-4-4 16,-4-3-16,-6 2 0,-6-2 16,-3-1-16,-1-3 0,0-2 0,-1-4 15,1 0-15,0-1 0,1-2 16,0-3-16,3-3 0,0-1 0,7-4 16,5-1-16,6-2 0,4-1 15,0 3-15,-1 1 0,0 4 16</inkml:trace>
  <inkml:trace contextRef="#ctx0" brushRef="#br0" timeOffset="183184.6801">12861 7627 0,'0'0'0,"0"0"16,0 0-16,0 0 0,7 22 0,-7-22 15,-5 20-15,5-20 0,-9 26 16,2-12-16,-1 1 0,-1 0 15,1 1-15,-2 0 0,0 1 16,0 0-16,0 0 0,-2 1 16,0-4-16,2-1 0,1-3 0,1-2 15,2-1-15,1 0 0,3-3 16,2-4-16,0 0 16,1-4-16,3-2 0,2-1 0,1 0 15,0-1-15,1-3 0,1-2 16,1 0-16,3-3 0,0 0 15,2 0-15,1 0 0,0 0 16,-1 1-16,0 1 0,1 2 16,-2 1-16,0 1 0,0 3 15,0 1-15,0-1 0,1 3 0,-2 1 16,0 1-16,-1 2 0,-1 2 16,-1 2-16,-1 2 15,-1 2-15,-3 0 0,0 1 0,-1 1 16,-1 2-16,-1 2 0,-2-2 15,0 0-15,-2 2 0,1-2 16,-1 0-16,0 0 0,-1-2 16,-1-2-16,2-1 0,0-1 15,0-1-15,-1-1 0,3-4 16,0 3-16,0-3 0,4-1 0,-2-2 16,1-3-16,1 0 0,0 0 15,2-3-15,0 0 0,1-1 16,-1 0-16,1 0 0,0 2 15,-1-2-15,2-1 0,1 0 16,0 0-16,-2 1 0,1 1 16,0 2-16,-1 1 0,1 1 15,1 0-15,-1 2 0,-1 2 16,0 1-16,1 2 0,-2 2 16,0 1-16,-1 4 0,0-1 0,-1 2 15,0 2-15,-1-1 0,-1 0 16,0 0-16,0 1 0,0 0 15,-1 1-15,0 2 0,-1-1 16,0 0-16,0-1 0,0-2 16,0-2-16,0-2 0,0-3 0,0-1 15,0-3-15,2-1 16,-2 1-16,2-7 0,-1-2 16,0-1-16,0-2 0,1 2 15,-1 1-15,0 2 0</inkml:trace>
  <inkml:trace contextRef="#ctx0" brushRef="#br0" timeOffset="183366.8371">13571 7313 0,'0'0'0,"0"0"15,0 0-15,0 0 0,0 0 16,22 4-16,-22-4 0,0 0 0,20 14 15,-20-14-15,0 0 16,23 18-16,-14-12 0,-1-1 0,-2 0 16,0 0-16</inkml:trace>
  <inkml:trace contextRef="#ctx0" brushRef="#br0" timeOffset="183917.3189">14013 7382 0,'0'0'0,"0"0"0,0 0 16,0 0-16,0 0 0,17 20 15,-17-20-15,9 18 0,-9-18 0,9 19 16,-9-19-16,8 18 0,-3-11 16,-1 0-16,1 2 0,-1-2 15,-1 1-15,1-3 0,-1 2 16,-1-1-16,0-2 0,1 0 15,-1 0-15,-1-1 0,-1-3 0,2 3 16,-2-3-16,0 0 16,0 0-16,-2-2 15,-4-1 1,-4-1-16,-3 1 0,0-1 16,0 0-16,-1 1 0,1 2 0,-1 1 15,-2 1-15,1 1 0,0 2 16,-2 0-16,-1 3 0,1 0 15,-1 3-15,-2 3 0,2 0 16,1 2-16,2 0 0,0 1 16,2 1-16,1 4 15,1 4 1,4-1-16,4 2 16,3-3-16,3-1 0,4-2 15,4-3-15,0-1 0,0-2 0,9 1 16,4-4-16,-5-3 15,-2-3-15,9-1 0,2-4 16,-1 0-16,-2-2 0,1-3 0,0-2 16,-3 1-16,-2-2 0,3-2 15,0-2-15,-9 0 0,-2-1 16,-1 1-16,-2 3 0,-2 2 16</inkml:trace>
  <inkml:trace contextRef="#ctx0" brushRef="#br0" timeOffset="184071.06">14631 7529 0,'0'0'0,"0"0"0,0 0 0,0 0 16,0 0-16,0 0 0,0 0 16,0 0-16,0 0 0,0 0 15,0 0-15,-23 6 0,23-6 0,0 0 16</inkml:trace>
  <inkml:trace contextRef="#ctx0" brushRef="#br0" timeOffset="184701.2901">5995 9210 0,'0'0'0,"0"0"0,0 0 16,0 0-16,0 0 0,0 0 0,32 0 15,-32 0-15,38-3 0,-15 2 16,3 0-16,1 0 0,-1 1 16,8 0-16,0 0 0,-4 1 15,0-1-15,-6 1 0,-3-1 16,-2 1-16</inkml:trace>
  <inkml:trace contextRef="#ctx0" brushRef="#br0" timeOffset="184883.4864">5959 9505 0,'0'0'15,"0"0"-15,0 0 0,0 0 16,30-3-16,-30 3 0,44-6 15,-17 2-15,3 1 0,13-2 16,2 0-16,0 0 0,-1-1 0,2 0 16,-10 0-16,-6 2 0</inkml:trace>
  <inkml:trace contextRef="#ctx0" brushRef="#br0" timeOffset="185167.0259">6826 9424 0,'0'0'0,"0"0"16,27 1-16,-27-1 0,41-4 0,-3 1 15,9 0-15,0-1 16,1 1-16,17 1 0,5 0 15,6-1-15,-7 0 0,11 2 0,-3 1 16,-12 1-16,-9 1 0,-3 1 16,-10 0-16,-11 2 0,-8 2 15,-13 0-15,-9 1 16,-1-2-16,1-2 0,-2-2 0</inkml:trace>
  <inkml:trace contextRef="#ctx0" brushRef="#br0" timeOffset="185517.33">7125 9619 0,'0'0'0,"0"0"0,0 0 16,33 3-16,-15 1 0,1-2 16,0-1-16,9 2 0,2 2 0,-2 2 15,-2 0-15,-6 2 0,-3 0 16,-1 7-16,-6 2 0,-8 0 15,-8 0-15,-6-1 16,-7 1-16,-4 0 0,-1 1 0,-1 0 16,-1 0-16,4-2 0,2 0 15,4-2-15,3-2 0,3 0 16,3-2-16,5-2 16,4-1-16,4-2 0,4-1 0,4-4 15,8-3-15,3-2 0,4 1 0,1-3 16,1-4-16,-2-1 0,2-2 15,-2-2-15,1-2 0,1-5 16,-5 0-16,-5-3 16,-5 0-16,-1 5 0,-6 5 0,-2 3 15</inkml:trace>
  <inkml:trace contextRef="#ctx0" brushRef="#br0" timeOffset="185766.5507">7560 8835 0,'0'0'0,"0"0"0,0 0 15,-8 18-15,8-18 0,0 0 0,-13 28 16,6-16-16,0 3 0,1 2 15,-4 1-15,2 2 0,0 1 16,-2 8-16,1 1 0,0-1 16,1-1-16,0 0 0,2 1 15,-2-5-15,2-4 0,2-3 0</inkml:trace>
  <inkml:trace contextRef="#ctx0" brushRef="#br0" timeOffset="187400.3605">8734 9521 0,'0'0'0,"0"0"0,0 0 0,0 0 16,0 0-16,13-20 0,-13 20 16,9-17-16,-4 6 0,2-1 15,-1-2-15,1 0 0,0 1 0,-2-1 16,1-2-16,-2 2 0,1-1 16,-3-3-16,-3 0 0,-2 3 15,0 1-15,-2 0 0,-3 1 16,0 4-16,0 0 0,-3 1 15,-2 3-15,-1 2 0,-3 2 16,0 2-16,-2 2 0,0 2 16,2 2-16,-5 3 0,-3 1 15,2 3-15,1 3 0,-3 6 16,3 1-16,0-1 0,3-2 0,1 3 16,2 2-16,1-1 0,3-1 15,4-1-15,3 0 0,3-3 16,3-1-16,2 0 0,3-3 15,-1-1-15,2-3 0,3-2 16,3-4-16,4-1 0,0-1 16,2-1-16,1-1 0,0-3 0,-2-5 15,1-1-15,1-3 16,-1 1-16,-1 0 0,1-6 0,0-1 16,-3-1-16,-1 2 0,-1 2 15,-1 0-15,-2 0 0,-2-2 16,0-1-16,0 0 0,-3 2 15,1 1-15,-4 1 0,2 0 16,-2 3-16,0 1 0,0 3 16,-1 1-16,-1 1 0,-1 3 0,0 0 15,0 0-15,-1 5 0,-1-1 16,-1 3-16,1 1 0,0 2 16,0-3-16,-2 3 0,1 1 15,2-2-15,-2 2 0,1 3 16,-1 2-16,2-2 0,0 0 15,1-1-15,0 1 0,1-1 16,0-2-16,3 0 0,1-1 16,2-1-16,2 0 0,3-2 15,2 0-15,-2-3 0,-2 0 0,-1 0 16</inkml:trace>
  <inkml:trace contextRef="#ctx0" brushRef="#br0" timeOffset="187572.8349">9251 9578 0,'0'0'15,"0"0"-15,0 0 0,0 0 16,0 0-16,0 0 0,0 0 16,0 0-16,0 0 0,0 0 0,0 0 15,0 0-15,0 0 0,0 0 16,0 0-16,0 0 0</inkml:trace>
  <inkml:trace contextRef="#ctx0" brushRef="#br0" timeOffset="187899.9014">9777 9190 0,'0'0'0,"0"0"16,0 0-16,33-1 0,-33 1 0,34 0 16,-10 0-16,0 0 0,1 0 15,8 1-15,1-1 0,-1 0 16,-1 0-16,4 2 0,-3-1 15,-2 0-15,-2 0 0,-4 0 16,-3 0-16,-3 1 0,-4 0 16,-5 0-16,-4-1 0,-3 0 0,1-1 15,-2 1-15</inkml:trace>
  <inkml:trace contextRef="#ctx0" brushRef="#br0" timeOffset="188140.4045">9877 9336 0,'0'0'0,"0"0"0,0 0 15,-9 14-15,5-8 0,-3 3 16,-1 5-16,0 0 0,-1 1 0,-5 8 16,0-2-16,1 1 0,2 0 15,0 0-15,0-1 0,1 0 16,0 1-16,-1 3 0,1-2 15,2-7-15,1-1 0,-2 2 16,1-1-16,3-6 0,0-1 0,2-3 16,1 0-16,1-3 0,1-3 15,0 0-15,0 0 0,0 0 16</inkml:trace>
  <inkml:trace contextRef="#ctx0" brushRef="#br0" timeOffset="188451.8447">10020 9445 0,'0'0'0,"0"0"0,0 0 15,22 2-15,-12-2 0,3 2 0,4-1 16,-2 2-16,1-1 0,0 3 16,0-1-16,-4 4 0,-1 1 15,-3-1-15,-3-1 0,-3 3 16,-3 2-16,-8-1 0,-6 0 15,-3-2-15,0 1 0,-3 0 16,-2 0-16,0 1 0,1-1 0,-1 2 16,3 1-16,3-3 0,2 1 15,7-1-15,3-2 16,5 0-16,5-2 0,7 0 0,7-1 16,4 1-16,4-1 0,11-1 15,3-1-15,-3 0 0,0-1 16,-3-1-16,-8 0 0,-5 0 0</inkml:trace>
  <inkml:trace contextRef="#ctx0" brushRef="#br0" timeOffset="189091.7123">10846 9401 0,'0'0'0,"0"0"0,0 0 0,0 0 16,0-23-16,0 23 0,0 0 16,-3-22-16,3 22 0,-8-12 0,1 6 15,0 0-15,-3 0 0,-1 2 16,-3 2-16,1 0 0,0-1 16,-2 6-16,-3 1 15,0 1-15,1 1 0,-5 4 0,0 4 16,2 1-16,1 2 0,1 0 15,2-1-15,0 1 0,2-2 0,2 3 16,1 0-16,0-1 0,2 1 16,1 3-16,4-3 15,1-4-15,0-1 0,3-1 0,1-1 16,3-3-16,1-1 0,2 0 16,2 0-16,1-4 0,1-2 15,2-2-15,3-1 16,1 0-16,0-1 0,-1-3 0,1-1 15,-2-1-15,-1 1 0,3-3 16,1-2-16,-2 1 0,-2 0 0,1 0 16,-1-2-16,-1 4 0,-1 1 15,-2 1-15,-2 1 16,-1-2-16,-2 0 0,0 1 0,-1 3 16,-1 2-16,0 2 0,-3 0 15,0 0-15,0 0 0,-3 2 16,0 1-16,-1 1 0,-2 3 15,1-1-15,-1 3 0,1 1 16,-1 0-16,-1-1 0,2 1 16,0 1-16,2 0 0,0 1 0,0 3 15,0 0-15,3-4 0,1 0 16,2 3-16,-1-2 0,2-3 16,2 1-16,3 4 0,-1-2 15,2-2-15,0-3 0,4 0 16,1-2-16,-2-1 0,-2 1 15,-2-2-15</inkml:trace>
  <inkml:trace contextRef="#ctx0" brushRef="#br0" timeOffset="189266.2613">11652 9550 0,'0'0'16,"0"0"-16,0 0 0,0 0 16,0 0-16,0 0 0,0 0 15,0 0-15,0 0 0,0 0 0</inkml:trace>
  <inkml:trace contextRef="#ctx0" brushRef="#br0" timeOffset="189950.7054">12361 8277 0,'0'0'0,"0"0"0,25-3 16,-25 3-16,40-2 0,-4 1 0,8 1 15,5-1-15,4 1 0,19 0 16,7 0-16,14-2 0,0 1 16,14 4-16,-2 0 0,5 0 15,-9-1-15,35-2 0,-17-3 16,-18 2-16,-11 2 0,-9 1 15,-5-2-15,-13 1 0,-10 0 16,-3-1-16,-3-2 0,-9 0 0,-7-1 16,-6 1-16,-4 2 15,-3-3-15,-3 2 0,-6-1 16,-5-2-16,-4 4 0,0 0 0,-5 2 16,-2-3-16,-5 3 0,-5 0 15,5 0-15,2-1 0,4 1 16</inkml:trace>
  <inkml:trace contextRef="#ctx0" brushRef="#br0" timeOffset="193216.8803">5370 12623 0,'0'0'0,"0"-7"16,2-2-16,0-2 0,1 0 0,0-3 15,0-2-15,-1-4 0,-2-3 16,0 2-16,-3-1 0,-1 3 16,-2 2-16,1 1 0,-4 2 15,-3 1-15,-3 3 0,-2 3 16,-3 3-16,-2 3 0,-2 4 0,-2 1 15,0 1-15,-6 6 0,4 5 16,0 2-16,0 4 0,5 1 16,-1 2-16,4 1 0,2 1 15,2 5-15,4-1 0,8 2 16,8-2-16,1-2 0,4-2 16,4-1-16,6-1 15,6-4-15,5-3 16,-1-4-16,-3-1 0,4-4 0,3-1 15,-4-6-15,-4-2 0,7-9 16,1-5-16,-3 1 0,-4 1 0,8-8 16,1-4-16,-6 3 15,-1 3-15,2-4 0,3-2 0,-8 2 16,-3 0-16,0 4 16,-3 2-16,-6 3 0,-4 1 0,-1 1 15,1 2-15,-6 3 0,-1 3 16,0-1-16,0 3 0,1 0 15,0 0-15,1 3 0,2 0 16,-1 3-16,5 0 0,1 0 16,7 1-16,-1-1 0,1 0 0,7-1 15,4 1-15,5 1 0,-2 0 16,4 1-16,3-2 16,-6 3-16,-1-1 0,5 2 0,-5 0 15,-1 1-15,-5 1 0,-2 2 16,-5 1-16,-6-1 0,-4-1 0,-6 2 15,-8 1-15,-1-1 16,-1-1-16,-4 2 0,-4-1 16,-1 2-16,-2-1 0,-3 2 15,-3 1-15,2-3 0,3-2 0,0 1 16,3-3-16,5-3 0,2-3 16,2-3-16,3-2 0,1-4 15,3-3-15,1-3 0,4-5 16,2 1-16,2-1 0,0 0 15,-3 2-15,1 3 0</inkml:trace>
  <inkml:trace contextRef="#ctx0" brushRef="#br0" timeOffset="193551.4177">6558 12269 0,'0'0'0,"0"0"0,0 0 0,23-4 16,-23 4-16,0 0 0,26 7 16,-18-1-16,-4-2 0,1 3 15,-2 0-15,-2 1 0,-1 0 16,-4 1-16,-5-1 0,-2 0 0,-3 2 16,0 0-16,0 1 0,-5 3 15,-1-3-15,3 1 16,0 0-16,4-2 0,0 0 0,4-1 15,1 0-15,5 0 0,3-1 16,3-1-16,5 0 0,3-2 16,3-2-16,5 1 0,3 1 15,1-3-15,2-2 0,4 2 16,3-1-16,1 0 0,-8 0 0,-2 0 16</inkml:trace>
  <inkml:trace contextRef="#ctx0" brushRef="#br0" timeOffset="194084.3056">7265 12268 0,'0'0'0,"0"0"16,0 0-16,0 0 0,0 0 0,18 23 15,-18-23-15,14 16 0,-14-16 0,18 19 16,-6-7-16,0-1 16,1 0-16,-1-2 0,1 1 15,-4-1-15,1-1 0,0 1 16,0 0-16,-1-1 0,-1-1 16,-2-1-16,1-1 0,-4-1 15,2-1-15,-3-2 16,-2-1-16,0 0 0,-3-2 0,-4 1 15,-4-2-15,-3 0 16,-4 0-16,0 1 0,2 1 0,-11 1 16,-4 0-1,3 2-15,1-1 0,2 3 0,-3 4 16,3 1-16,0 0 0,-3 9 16,3 3-16,3-2 0,3-2 0,2 4 15,4 4 1,4 2-16,5 0 0,2 1 0,5-2 15,3 0-15,0 0 0,10 7 0,2-1 16,2-5-16,1-4 0,3-2 16,4 1-16,0-3 0,0-1 15,-2-3-15,-1-4 0,4-1 16,1-3-16,-1-1 0,-2-3 16,-2-3-16,-1-1 0,-5-1 15,-5 1 1,-2 0-16</inkml:trace>
  <inkml:trace contextRef="#ctx0" brushRef="#br0" timeOffset="194250.118">7895 12583 0,'0'0'0,"6"-1"0,5-1 16,3 1-16,0 1 0,7-1 15,2 0-15,-2 1 0,-2 1 0,-2 0 16,-1 0-16,-3 0 16,-2 0-16,-1-1 0</inkml:trace>
  <inkml:trace contextRef="#ctx0" brushRef="#br0" timeOffset="194416.8237">7684 12818 0,'0'0'0,"0"0"16,0 0-16,29 10 0,-29-10 0,34 5 16,-10-1-16,2-2 15,0-1-15,14 0 16,3-2-16,-7 1 0,-5-1 0,-6 1 16</inkml:trace>
  <inkml:trace contextRef="#ctx0" brushRef="#br0" timeOffset="195451.5317">8787 12851 0,'0'0'0,"0"0"16,0 0-16,0 0 0,0 0 0,0 0 16,32 4-16,-32-4 0,22 0 15,-22 0 1,40-1-16,-13 1 16,3-3-16,-1 2 0,1-1 0,9 0 15,-1 0-15,3 1 0,2 1 0,11-2 16,0 0-16,-1 0 0,0 2 15,14-1-15,4 0 16,-3 3-16,-1 0 0,11-1 0,-3-3 16,-6 0-16,-4-1 0,22-1 15,8 1 1,5-1-16,5 3 0,-18 2 0,-12 0 16,56-2-16,5-4 15,-17 2-15,-11 2 0,-13 0 16,-9 1-16,-1-1 0,0 0 0,9 0 15,8 1-15,-14 0 16,-8 0-16,3 2 0,3 2 0,2-1 16,3 0-16,-1-3 0,2-2 15,-4 5-15,-3 1 0,1-2 16,1-4-16,-1-1 0,-1 0 16,16 2-16,10 1 15,5-1-15,3 1 0,-32 0 16,-23 1-16,20-1 0,12 0 15,-2 0-15,-2 0 16,5 1-16,3 1 0,-20-2 0,-12 0 0,-1 1 16,-2 1-16,1-4 15,2 0-15,14 2 16,8 0-16,-17 0 0,-14-1 0,-5 0 16,-4-1-16,5 4 0,4 2 15,5-2-15,3-6 16,-9 4-16,-5 2 15,-15 0-15,-10-1 0,1 0 16,0-1-16,-6-1 0,-5-2 0,-1 2 16,-2 1-16,0-2 0,-3-1 15,-2 1-15,-1-1 0,-4 3 16,-2 0-16,-3 0 0,0 0 16,0 0-16,2 4 0,-6-2 0,-1 1 15,-2 2-15,-1 1 0,3-1 16,1-2-16,0 0 0</inkml:trace>
  <inkml:trace contextRef="#ctx0" brushRef="#br0" timeOffset="197950.5813">5462 14353 0,'0'0'0,"0"0"16,0 0-16,-13-28 0,8 16 0,-2-3 15,0-1 1,-4-1-16,0 2 0,-8-6 0,-3-1 16,-4 2-16,1 2 0,-8-2 15,0 3-15,-7 6 0,-3 5 16,-3 3-16,-4 1 15,8 1-15,7 2 0,-5 5 0,7 5 16,5 1-16,6 1 0,5 4 16,9 0-16,7 1 0,6 0 0,3 3 15,6 4-15,3 1 0,5 3 16,5 0-16,4 1 0,1-1 16,5-1-16,-4 2 0,0 2 15,3 3-15,-6-2 0,-3-1 16,-3 0-16,-5-3 0,-3-2 0,-7-1 15,-8-2-15,-5-4 16,-5-2-16,-5-2 0,-4 0 16,-4-3-16,-3-2 0,-9-2 15,-7-1-15,0-3 0,0-2 16,-3-3-16,2 0 0,4-4 0,-1-5 16,8-2-16,3-4 15,10-3-15,8-5 0,2 6 0,3 5 16,1 3-16</inkml:trace>
  <inkml:trace contextRef="#ctx0" brushRef="#br0" timeOffset="198718.7742">5611 14490 0,'0'0'0,"0"0"15,-1 19-15,0-8 0,1 2 0,-2 2 16,-5 3-16,-2 7 0,-3 0 16,0 1-16,1 0 0,-3 0 15,1 1-15,-6 2 0,-1-3 16,3-5-16,2-4 0,2-2 16,4-5-16,0-1 0,3 0 0,2-6 15,4-3 1,2-1-16,4-4 0,2-2 15,2-1-15,-1-2 0,2-4 0,1 0 16,1-3-16,5 1 0,4-2 16,3-3-16,-2 0 0,1 1 15,2 0-15,-3 4 0,-1 4 16,2-1-16,-1 1 0,-1 4 16,-1 2-16,-3 6 15,0 2-15,-3 0 0,-2 1 0,-1 3 16,-1 2-16,-2 3 0,-2 1 0,-3 2 15,-1 2-15,-2 2 0,-2 1 16,-3 3-16,0 1 0,-2 0 16,1-1-16,-2-1 15,-1-1-15,1 0 0,0-1 0,1-1 16,1-3-16,0-2 0,1-4 16,2-1-16,0-1 0,1-4 15,1-3-15,2-2 0,2-4 16,2-2-16,1-1 0,1-4 15,4-4-15,1 0 0,3-1 0,0 0 16,2-2-16,2-3 0,-1 2 16,-3 0-16,2 0 0,0 3 15,-1 2-15,0-1 16,-1 2-16,-1 2 0,-3 4 16,0 4-16,-1 1 0,-1 3 15,-1 3-15,-4 4 0,2 1 16,-3 3-16,2 2 0,-2 2 0,1 4 15,-2 2-15,0 0 0,-2 2 16,2 1-16,-1 7 0,-1 1 0,-1-2 16,0 0-16,-1-2 15,0-2-15,0-2 0,1-2 16,-3-4-16,3-2 0,0-4 16,0-2-16,-1-3 0,1-1 0,0-5 15,-3-7-15,3-3 0,0-1 16,-3-8-16,-4-7 0,2 4 15,1 3-15,1 3 0</inkml:trace>
  <inkml:trace contextRef="#ctx0" brushRef="#br0" timeOffset="198888.6769">5955 14134 0,'0'0'0,"0"0"15,0 0-15,0 0 0,0 0 0,0 0 16,0 0-16,0 0 0,0 0 16,0 0-16,0 0 0,0 0 15,25-7-15,-25 7 0</inkml:trace>
  <inkml:trace contextRef="#ctx0" brushRef="#br0" timeOffset="199250.1747">6528 14209 0,'0'0'0,"0"0"0,18 6 0,-7-2 16,0-1-16,0 2 0,0 1 0,3 1 16,-2 1-16,-2 0 0,-3 1 15,-2-2-15,-3 0 0,-5 1 16,-3 0-16,-3-1 0,-3 0 0,-5 3 15,-4 0-15,1 1 16,-3 0-16,1-1 0,0 0 16,3 1-16,3-1 0,2 0 0,4 2 15,2-2-15,3 0 0,3-1 16,4 0-16,3 0 0,5 0 16,5-1-16,2-1 0,3 1 15,2-2-15,5 1 16,4-2-16,-2 1 0,3 0 0,2-1 15,-2-1-15,-1-1 0,-2-2 16,-6-1-16,-4 1 16,-4-1-16</inkml:trace>
  <inkml:trace contextRef="#ctx0" brushRef="#br0" timeOffset="199750.195">7242 14353 0,'0'0'16,"0"0"-16,0 0 0,0 0 0,14 19 15,-14-19-15,0 0 0,16 22 16,-9-12-16,2 1 0,1 0 16,0 1-16,0-1 0,1 1 15,2 2-15,1-2 0,-2-1 0,2 2 16,-3-2-16,-1-1 0,-1-1 15,-3-2-15,0 0 16,-2-4-16,0 0 0,-4-3 0,0 0 16,0 0-16,-6-1 0,-2-1 15,-3-2-15,-1 0 0,-1-2 0,-2 1 16,-4-1-16,0 1 16,-3 0-16,-6 2 0,0 3 15,-1 0-15,-1 0 0,1 2 16,-2 2-16,-1 4 0,4 0 0,2 5 15,3 2-15,-2 3 16,3 2-16,5 2 0,5 2 0,1-1 16,4 1-16,6 3 15,4 4-15,3-1 0,1-3 0,8 9 16,3 3-16,7-3 0,3-3 16,2-1-16,2-1 0,-1-2 15,2-3-15,3 3 0,0-3 16,-4-4-16,-1-4 0,-2-4 0,2-3 15,-5-4-15,-4-3 0,1-6 16,2-5-16,-8 2 0,-4 2 16,-3 0-16</inkml:trace>
  <inkml:trace contextRef="#ctx0" brushRef="#br0" timeOffset="199934.8117">7769 14675 0,'0'0'0,"0"0"0,0 0 16,23-4-16,-23 4 0,27-1 0,-11 2 15,0 0-15,-1 0 0,-1 2 16,1-1-16,-2 0 0,-1 0 0,1 0 16,-2 0-16,-2-1 0</inkml:trace>
  <inkml:trace contextRef="#ctx0" brushRef="#br0" timeOffset="200084.5925">7798 14915 0,'0'0'0,"0"0"16,24 5-16,-10-1 0,3 0 0,4 1 16,3 2-16,10 1 0,3 1 15,-7-2 1,-4-1-16,-4-1 0</inkml:trace>
  <inkml:trace contextRef="#ctx0" brushRef="#br0" timeOffset="201773.4541">9059 15172 0,'0'0'0,"0"0"16,0 0-16,0 0 0,0 0 0,0 0 16,0 0-16,0 0 0,0 0 15,0 0-15,0 0 0,0 0 16,0 0-16,0 0 0,0 0 15,-12-21-15,12 21 0,0 0 16,0 0-16,0 0 0,0 0 0,0 0 16,0 0-16,0 0 0,0 0 15,0 0-15,0 0 0,0 0 16</inkml:trace>
  <inkml:trace contextRef="#ctx0" brushRef="#br0" timeOffset="202535.8299">9166 14340 0,'0'0'15,"0"0"-15,0 0 0,0 0 0,0 0 16,0 0-16,0 0 16,-2 25-16,2-25 0,-4 25 0,4-25 15,-9 35-15,3-15 0,-1 5 16,0 6-16,0 2 0,-2 1 16,-2 13-16,0 4 0,-5 10 15,-3 1-15,-1 7 0,3 0 16,4-6-16,2-4 0,-1 10 15,0-1-15,0-9 0,1-6 0,0 0 16,3-6-16,4-8 16,1-6-16,3-3 0,3-3 0,0-8 15,2-4-15,-1-4 0,-1-3 16,-1-1-16</inkml:trace>
  <inkml:trace contextRef="#ctx0" brushRef="#br0" timeOffset="202733.3447">9612 14951 0,'0'0'0,"10"-1"0,7 1 16,3 0-16,3 0 0,12 1 15,5 0-15,12 2 0,2 1 16,4 1-16,4 1 0,5 1 15,-5 0-15,-7-1 0,-13-2 16,-11 0-16</inkml:trace>
  <inkml:trace contextRef="#ctx0" brushRef="#br0" timeOffset="203533.7964">11451 15032 0,'0'0'0,"0"0"16,0 0-16,13-19 0,-9 8 15,-1-3-15,1-2 0,0 0 16,-1-2-16,0-5 0,0-2 16,-2 3-16,-1 1 0,-1 1 15,-2 1-15,-1 2 0,-2 2 0,-2 3 16,-3 2-16,-3 2 0,0 3 15,-1 4-15,-2 2 16,1 4-16,-2 0 0,-4 7 16,-3 4-16,1 0 0,3 1 0,-4 10 15,1 3-15,2 1 0,1 2 16,-2 6-16,2 0 0,3-3 16,4-2-16,5 0 0,5 2 15,1-1-15,4-1 0,6-4 16,5-6-16,0-3 0,0-2 0,2-4 15,0-1-15,4-5 0,3-2 16,3-5-16,3-5 16,0-4-16,-1-1 0,5-4 0,2-2 15,-1-2-15,-1-1 0,-2-2 16,-2-2-16,0 1 0,-2 2 0,-3-1 16,-3-1-16,-4 1 15,-1 1-15,-5 3 0,0 2 16,-2 4-16,-2 3 0,-1 1 0,-2 0 15,0 5-15,-1 2 0,-1 1 16,0 1-16,0 0 0,0 3 16,0-2-16,1 2 15,0 0-15,2 0 0,0 1 0,1-1 16,2-1-16,2 0 0,4-1 16,3 0-16,2-2 15,-1 0-15,2-2 0,1-2 0,0 1 16,4-2-16,0-1 0,2-3 15,-3 1-15,-1-2 0,0 1 16,0-1-16,-2 2 0,-3-1 0,1 2 16,-1 0-16,-1 1 15,-3 0-15,-2 1 0,-2 1 16,-1 1-16,-1 1 0,-2 1 0,-1 2 16,-2 2-16,-2 1 0,-1-1 15,-2 0-15,-2 0 0,0 1 16,-3 0-1,-1 2-15,-2 0 0,-2 1 16,-2-1-16,1-1 0,-1-3 0,0-2 16,0-3-16,2-3 0,2-5 15,2-4-15,2 3 0,1 0 16,2 2-16</inkml:trace>
  <inkml:trace contextRef="#ctx0" brushRef="#br0" timeOffset="203833.8303">12457 14668 0,'0'0'0,"0"0"0,0 0 15,27 5-15,-16-1 0,2 1 16,3 1-16,2 1 0,-3 2 16,-2 1-16,-2 2 15,-2-1-15,-2-1 0,-3 2 0,-2 2 16,-4-2-16,-2 1 0,-5-1 15,-3 0-15,0 0 0,-1 2 16,1-1-16,0-2 0,1-1 0,2 0 16,2-1-16,0 0 15,2-1-15,0-1 0,3-1 0,2-2 16,5-1-16,5-1 0,8-2 16,5 0-16,5 0 0,5 0 15,2-5-15,3-2 0,0-1 16,-7 3-16,-6-1 0</inkml:trace>
  <inkml:trace contextRef="#ctx0" brushRef="#br0" timeOffset="204351.8165">13399 14832 0,'0'0'15,"0"0"-15,0 0 0,0 0 0,0 0 16,0 26-16,0-26 0,4 21 15,-4-21-15,5 31 16,0-11-16,0 2 16,2 1-16,-1-2 0,2-1 0,4 5 15,4-1-15,-2-2 0,0 0 0,1-4 16,-2-1-16,-2-3 16,-1-3-16,-1-1 0,-2-3 15,-1-1-15,-1-2 0,0-3 16,-2-2-16,0-1 0,-1-1 0,-3-4 15,-3-2-15,-2 2 0,-1-2 16,-8-4-16,-3-1 16,0 0-16,1 2 0,-5 1 15,-3 1-15,0 0 0,-1 1 0,-7 2 16,-1 3-16,2 2 0,1 1 16,-1 4-16,-1 3 0,1 3 15,1 2-15,-6 5 0,1 5 16,4 0-16,4-1 0,3 9 15,0 6-15,4-3 0,3 0 0,1 8 16,4 3-16,6-4 0,6-4 16,8 5-16,5 2 15,0-6-15,1-6 0,8 1 0,6 1 16,1-4-16,3-3 0,5 0 16,3 0-16,0-6 0,-2-4 0,14-1 15,4-1-15,-6-6 0,-5-3 16,6-7-16,7-3 15,-8 0-15,-5-1 0,-8 2 16,-12 2-16,-8 1 0</inkml:trace>
  <inkml:trace contextRef="#ctx0" brushRef="#br0" timeOffset="204525.9541">14557 15488 0,'0'0'0,"0"0"15,20 2-15,-13-1 0,2 1 0,0 0 16,0 1-16,-1 0 0,-2-1 16,-1-2-16,-3-2 0,-2 2 15,-6-5-15,3 3 16,0-1-16,0 2 0</inkml:trace>
  <inkml:trace contextRef="#ctx0" brushRef="#br0" timeOffset="207201.9625">3613 6738 0,'0'0'0,"0"0"0,0 0 16,-22-2-16,10 4 0,-5 1 0,-4 2 16,-2 3-16,-1 3 0,-12 5 15,-1 1-15,-2 4 0,-2 3 16,-9 12-16,-3 7 0,-8 8 16,4 0-16,-9 11 0,3 1 15,9-5-15,6-2 0,1 10 16,5 1-16,5-2 0,5-8 0,2 20 15,10-3-15,8-8 0,9-8 16,6-1-16,6 0 0,0-6 16,1-6-16,8 6 0,5 3 15,-1-4-15,-1-4 0,15 3 16,8 2-16,0-11 0,-3-6 16,11 2-16,7 5 0,-2-9 15,-3-6-15,-16-7 0,-13-7 16,-7-3-16</inkml:trace>
  <inkml:trace contextRef="#ctx0" brushRef="#br0" timeOffset="207766.9448">5206 6876 0,'0'0'0,"0"0"15,0 0-15,0 0 0,0 0 0,23 23 16,-23-23-16,21 25 16,-21-25-16,20 31 0,-8-8 15,0-1-15,-2 1 0,6 15 16,3 6-16,0 0 0,1-1 0,3 15 15,-1 5-15,0 5 0,-4-7 16,-3 14-16,-3 0 16,-4-7-16,-4-7 0,-4 11 15,-5-2-15,-5-12 0,-3-9 0,-17 24 16,-3-5-16,4-11 0,5-7 16,-10-1-16,-6-1 0,6-11 15,5-7-15,-5 3 0,0 3 16,4-6-16,3-3 0,0-9 15,2-4-15,5-5 0,6-4 0,-1 2 16,2-1-16,6-5 0,1-3 16,4-8-16,4-6 15,0 7-15,-1 1 0,0 2 0</inkml:trace>
  <inkml:trace contextRef="#ctx0" brushRef="#br0" timeOffset="208184.9051">5638 6741 0,'0'0'16,"0"0"-16,14 2 0,-4-1 0,1-2 16,2 3-16,3 2 0,-1 0 15,2 3-15,0 4 0,-2 2 16,-4 0-16,-1 1 0,-9 2 16,-4 3-16,-6 0 0,-4 0 0,-4 0 15,-5 1-15,-7 2 16,-2 0-16,3-3 0,0 2 15,3-3-15,2-1 0,-5 5 16,3-2-16,8-2 0,4-4 0,6 2 16,4 2-16,5-1 0,6 0 15,3-1-15,7 1 0,5-2 16,5-1-16,7-2 0,3 0 16,-1 0-16,-9-3 0,-6-2 0</inkml:trace>
  <inkml:trace contextRef="#ctx0" brushRef="#br0" timeOffset="208685.7696">6985 6786 0,'0'0'0,"0"0"15,0 0-15,-30 14 0,15-6 16,-3 4-16,-2 4 0,-7 8 16,-3 1-16,-1 7 0,-1 5 15,-6 8-15,1-1 0,-5 13 16,2 4-16,8-7 0,3-1 0,0 8 15,5 2-15,3-4 0,3-3 16,3 8-16,4-1 0,6-5 16,3-2-16,8 9 0,6 0 15,-1-10-15,1-3 0,19 21 16,8 1-16,0-14 0,1-9 16,9-9-16,5-4 0,-17-12 0,-12-10 15,-7-3-15</inkml:trace>
  <inkml:trace contextRef="#ctx0" brushRef="#br0" timeOffset="209525.1523">14906 6718 0,'0'0'0,"0"0"0,23 10 0,-11-4 16,1 2-16,4 6 0,3 1 16,0 5-16,0 2 0,2 5 15,2 6-15,3 7 0,-3-2 0,-3 4 16,-2 5-16,-1 6 15,-2-2-15,-4 5 0,-2 2 16,-4 5-16,-1-5 0,-5 5 0,-5 3 16,-1 2-16,-1-6 0,-4 0 15,-2 1-15,0-8 0,-2-4 0,-10 21 16,-2-7-16,3-8 16,6-6-16,-8-1 0,-4 0 15,2-10-15,0-5 0,1-1 16,0-1-16,2-6 0,1-2 0,-2 0 15,1 0-15,3-2 0,2-3 16,5-3-16,2-3 16,10-10-16,1 0 0,0-1 0,1 0 15,1-3-15,0 0 0,0 0 16,0-2-16,0 2 0</inkml:trace>
  <inkml:trace contextRef="#ctx0" brushRef="#br0" timeOffset="210017.1246">15819 6872 0,'0'0'0,"11"-2"0,-997-2 16,2003 3-16,-999 1 0,5 0 15,2 2-15,1 1 0,1 2 0,4 3 16,-1 4-16,-5 2 0,-2 1 16,-4 0-16,-5 2 0,-5 0 15,-3 0-15,-9 0 0,-5 0 16,-6-1-16,-3-1 0,-4 0 15,-3 0-15,-3-4 0,0 0 0,-1 0 16,2 3-16,1-3 16,2-1-16,-2 2 0,2 0 15,5-1-15,4-2 0,5-2 16,2 0-16,4 0 0,2 0 0,9 2 16,6 0-16,6 2 0,4 1 15,5 0-15,4 1 0,2-1 16,4 0-16,-2 0 0,1 1 15,2 1-15,-3-3 0,-1 0 16,0-1-16,-7-1 0,-5-3 0,-6 0 16,-5 0-16,-2-1 0,-3-1 15,-1-2-15</inkml:trace>
  <inkml:trace contextRef="#ctx0" brushRef="#br0" timeOffset="211537.9327">12859 9383 0,'0'0'0,"0"0"0,0 0 15,0 0-15,-3-18 0,3 18 16,0 0-16,-23-22 0,12 17 0,-8-2 16,-5-1-16,-3 0 15,-2 1-15,-11 0 0,-4 1 16,2 3-16,2 2 0,-5 2 0,4 1 15,8 1-15,5 1 0,2 5 16,6 3-16,7 2 0,4 2 16,9 3-16,7 3 15,4-7-15,4 0 0,8 7 0,4 4 16,0-4-16,2-2 0,-2 4 16,2 3-16,-6-4 0,-3-3 0,-4 0 15,-4 1-15,-3-2 16,-4-1-16,-4-2 0,-3 1 15,-4-4-15,0-2 0,-12 0 0,-8-2 16,1-1-16,2-3 0,-6-4 16,-5-2-16,4 0 0,1-2 0,5-5 15,2-3-15,7-2 0,6-2 16,2 4-16,1 2 16,2 2-16</inkml:trace>
  <inkml:trace contextRef="#ctx0" brushRef="#br0" timeOffset="212300.0942">12998 9369 0,'0'0'16,"0"0"-16,0 0 0,0 0 0,7 25 16,-7-25-16,2 25 15,-2-11-15,0 0 0,-2 3 16,-2 1-16,0 1 0,-1-1 0,-1 6 15,-2 1-15,2-3 0,-1-1 16,-1 0-16,0-2 0,2-2 16,0-3-16,1-3 0,0-1 15,2-2-15,1-1 0,0-2 16,1-3-16,1-2 0,0 0 0,0 0 16,4-5-16,-1-1 0,1-2 15,0-3-15,2 0 16,0-1-16,1 1 0,4-4 0,3-2 15,-1 2-15,-1 0 0,2 2 16,-1-1-16,-1 2 0,0-1 0,-1 3 16,0 2-16,-1 0 15,-1 2-15,1 3 0,0 2 16,-1 2-16,-1 1 0,0 2 16,0 4-16,0-1 0,-1 2 0,-1 0 15,-3 3-15,-1 0 0,-1-1 16,-1 3-16,0 2 0,0-1 15,0-1-15,-1-1 0,0 1 16,0-4-16,1-2 0,0 1 16,0-2-16,0-2 0,1-2 0,4-3 15,1-2-15,2 0 16,1-2-16,1-2 0,1-2 16,1-1-16,1 0 0,7-4 15,2-1-15,-1 2 0,-1 2 0,-1-3 16,-2 0-16,0 1 0,-2 0 15,6-2-15,1 2 16,-6 4-16,-2 1 0,1 1 0,0 1 16,-5 2-16,-2 1 0,0 2 15,0 0-15,-2 4 0,0 2 0,-2 2 16,0 2-16,-2 2 16,-1 1-16,-1 2 0,-1 0 15,0 2-15,0-1 0,-1 3 16,-1 2-16,1-2 0,-1 0 0,-1-2 15,0-1-15,1-1 0,1-1 16,0-2-16,1-1 0,0-3 16,1-1-16,-1-1 0,0-2 15,-2-2-15,-3-4 0,-1-6 16,-3-6-16,2 3 0,1 1 0,2 2 16</inkml:trace>
  <inkml:trace contextRef="#ctx0" brushRef="#br0" timeOffset="212468.6721">13272 9159 0,'0'0'0,"0"0"0,0 0 0,0 0 16,0 0-16,0 0 0,0 0 15,0 0-15,25 2 0,-25-2 16,0 0-16,18 10 0,-18-10 0,0 0 15,0 0-15,0 0 0</inkml:trace>
  <inkml:trace contextRef="#ctx0" brushRef="#br0" timeOffset="212750.2351">13771 9204 0,'0'0'0,"0"0"0,0 0 16,25 9-16,-13-4 0,2 1 0,-1 2 15,-1-1-15,-1 1 0,0 2 16,-2 1-16,-3 0 0,-1-1 16,-5 0-16,-5 1 0,-2 1 15,-3-1-15,-2 0 0,-2-1 16,1 0-16,2-2 0,0 1 16,1-2-16,1 1 0,2-1 15,0-2-15,1 1 0,2-2 16,1 0-16,5-1 0,5 0 0,1 0 15,6 0-15,2 1 0,4 0 16,8-2-16,0 0 0,-3-1 16,-6 0-16,-2 0 0</inkml:trace>
  <inkml:trace contextRef="#ctx0" brushRef="#br0" timeOffset="213217.1144">14443 9290 0,'0'0'0,"0"0"0,0 0 0,0 0 15,20 17-15,-20-17 0,17 20 16,-8-7-16,-2 1 0,1 0 16,1 2-16,-2-1 0,1-2 15,2 4-15,0 0 0,-1-1 0,0-2 16,-3 0-16,0 0 15,-1-4-15,0-2 0,-2 0 0,-1-3 16,-1 0-16,0-3 0,-1-2 16,-4 2-16,-1-3 0,-3-1 15,-3-1-15,-5 0 0,1 0 16,-2-1-16,-6 0 0,-1 0 16,-1 2-16,-2 1 0,0 2 15,-1 2-15,2 0 0,0 1 16,-6 3-16,0 4 0,4-1 15,3-1-15,3 4 0,1 2 0,4 0 16,1 1-16,5 0 0,4 4 16,2 1-16,3-1 0,5 2 15,5-2-15,3 0 0,4 0 0,6 1 16,5 3-16,1-2 16,3 0-16,6 3 0,1 0 15,-5-5-15,-5 0 0,-2-3 16,-4-3-16,-6-1 0,-3-4 0,-2-2 15</inkml:trace>
  <inkml:trace contextRef="#ctx0" brushRef="#br0" timeOffset="213717.2792">11214 8918 0,'0'0'16,"0"0"-16,17 19 0,-6-7 15,1 0-15,7 12 0,2 7 16,0 3-16,1 0 0,3 14 0,-1 5 15,-4 0-15,-3-2 0,-4 10 16,-5-1-16,-5 6 0,-5-4 16,-12 5-16,-7 3 0,-5-1 15,-2-8-15,-11 0 0,-10-1 16,-26 16-16,4-12 0,-8-1 16,-4 0-16,3-9 0,4-7 0,-11-3 15,-8-1-15,9-5 0,7-6 16,25-9-16,16-7 15,13-6-15</inkml:trace>
  <inkml:trace contextRef="#ctx0" brushRef="#br0" timeOffset="214240.9172">7418 8639 0,'0'0'0,"-14"2"15,-2 0-15,2 2 0,1 0 0,-10 8 16,-6 4-16,2 3 15,-2 3-15,-11 11 0,0 3 16,1 1-16,3 1 0,-7 13 16,0 5-16,1 2 0,6-4 0,6 4 15,3 2-15,5 6 0,3-4 16,7 5-16,3 3 0,5-8 16,1-7-16,7 30 0,6-5 15,3-13-15,4-7 0,8 2 16,7 4-16,2-9 0,2-5 0,8-2 15,6-3-15,0-12 0,-2-8 16,-13-9-16,-12-4 0,-8-6 16</inkml:trace>
  <inkml:trace contextRef="#ctx0" brushRef="#br0" timeOffset="214850.1615">11632 8572 0,'0'0'0,"0"0"0,0 0 16,0 0-16,0 0 0,0 0 0,23-7 16,-23 7-16,0 0 0,30 0 15,-15 3-15,0 1 0,-1 2 16,-1-1-16,-1 3 0,-2 1 16,-1-1-16,-2 3 0,-3 1 0,-3-1 15,-2 0-15,-5 0 16,-5 1-16,-6 1 0,0-1 0,0 2 15,-2 0-15,3-1 0,0-3 16,1 2-16,-1 0 0,3 0 16,2-3-16,4 1 0,5 0 15,3-3-15,5 0 0,4 1 16,4-2-16,4 2 0,3 0 0,2 2 16,2 0-16,0 0 15,1 0-15,6 2 0,0 0 16,-7-4-16,-5 1 0,-3-3 0,-4 0 15,-2-3-15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r">
              <a:defRPr sz="1300"/>
            </a:lvl1pPr>
          </a:lstStyle>
          <a:p>
            <a:fld id="{6984ADC0-11CC-4EA5-ACE4-DC0E077CB911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7" tIns="47788" rIns="95577" bIns="4778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778722"/>
            <a:ext cx="5438139" cy="3909863"/>
          </a:xfrm>
          <a:prstGeom prst="rect">
            <a:avLst/>
          </a:prstGeom>
        </p:spPr>
        <p:txBody>
          <a:bodyPr vert="horz" lIns="95577" tIns="47788" rIns="95577" bIns="4778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5659" cy="498213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2"/>
            <a:ext cx="2945659" cy="498213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r">
              <a:defRPr sz="13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customXml" Target="../ink/ink1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customXml" Target="../ink/ink3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438F85-32FB-45E9-90CE-85765A8A4E61}"/>
              </a:ext>
            </a:extLst>
          </p:cNvPr>
          <p:cNvSpPr txBox="1"/>
          <p:nvPr/>
        </p:nvSpPr>
        <p:spPr>
          <a:xfrm>
            <a:off x="3028950" y="2791325"/>
            <a:ext cx="799306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612140" algn="just">
              <a:lnSpc>
                <a:spcPct val="150000"/>
              </a:lnSpc>
              <a:tabLst>
                <a:tab pos="2857500" algn="l"/>
                <a:tab pos="5715000" algn="l"/>
              </a:tabLst>
              <a:defRPr/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第六节　余弦定理、正弦定理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1B4F90-9845-4FA4-9650-7215EACF7A51}"/>
              </a:ext>
            </a:extLst>
          </p:cNvPr>
          <p:cNvSpPr/>
          <p:nvPr/>
        </p:nvSpPr>
        <p:spPr>
          <a:xfrm>
            <a:off x="236562" y="388892"/>
            <a:ext cx="1086394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注意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/>
              <a:t>△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ABC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已知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解的情况如下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0291B-0A5E-4281-A8E8-52B96AA51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674414"/>
                  </p:ext>
                </p:extLst>
              </p:nvPr>
            </p:nvGraphicFramePr>
            <p:xfrm>
              <a:off x="236562" y="1155157"/>
              <a:ext cx="11757642" cy="52719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5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00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92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120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46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为锐角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为钝角或直角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0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图形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27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&gt;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22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解的个数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两解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0291B-0A5E-4281-A8E8-52B96AA51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674414"/>
                  </p:ext>
                </p:extLst>
              </p:nvPr>
            </p:nvGraphicFramePr>
            <p:xfrm>
              <a:off x="236562" y="1155157"/>
              <a:ext cx="11757642" cy="52719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295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01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00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532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792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120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46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为锐角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为钝角或直角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0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图形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27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i="1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1107" t="-376875" r="-212177" b="-7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&gt;</a:t>
                          </a:r>
                          <a:r>
                            <a:rPr lang="en-US" sz="2400" i="1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4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87189" t="-376875" r="-712" b="-7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22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解的个数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两解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一解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无解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C16NSXGF-17a.jpg">
            <a:extLst>
              <a:ext uri="{FF2B5EF4-FFF2-40B4-BE49-F238E27FC236}">
                <a16:creationId xmlns:a16="http://schemas.microsoft.com/office/drawing/2014/main" id="{1350A8D4-610D-4C55-90FD-02156D6BE1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4119" y="3121742"/>
            <a:ext cx="1097280" cy="1249680"/>
          </a:xfrm>
          <a:prstGeom prst="rect">
            <a:avLst/>
          </a:prstGeom>
        </p:spPr>
      </p:pic>
      <p:pic>
        <p:nvPicPr>
          <p:cNvPr id="5" name="C16NSXGF-17.jpg">
            <a:extLst>
              <a:ext uri="{FF2B5EF4-FFF2-40B4-BE49-F238E27FC236}">
                <a16:creationId xmlns:a16="http://schemas.microsoft.com/office/drawing/2014/main" id="{8A9E5207-C2A1-40DD-8914-8DB0B2B2E9B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54188" y="3024206"/>
            <a:ext cx="1371600" cy="1444752"/>
          </a:xfrm>
          <a:prstGeom prst="rect">
            <a:avLst/>
          </a:prstGeom>
        </p:spPr>
      </p:pic>
      <p:pic>
        <p:nvPicPr>
          <p:cNvPr id="6" name="C16NSXGF-18.jpg">
            <a:extLst>
              <a:ext uri="{FF2B5EF4-FFF2-40B4-BE49-F238E27FC236}">
                <a16:creationId xmlns:a16="http://schemas.microsoft.com/office/drawing/2014/main" id="{242FADEE-05AE-4174-8FD9-EB3F22FEF7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0154" y="3024206"/>
            <a:ext cx="1380744" cy="1444752"/>
          </a:xfrm>
          <a:prstGeom prst="rect">
            <a:avLst/>
          </a:prstGeom>
        </p:spPr>
      </p:pic>
      <p:pic>
        <p:nvPicPr>
          <p:cNvPr id="7" name="C16NSXGF-19.jpg">
            <a:extLst>
              <a:ext uri="{FF2B5EF4-FFF2-40B4-BE49-F238E27FC236}">
                <a16:creationId xmlns:a16="http://schemas.microsoft.com/office/drawing/2014/main" id="{AC08275C-9E5A-4503-AAAD-A80EAB94254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28756" y="3102488"/>
            <a:ext cx="1476756" cy="1389888"/>
          </a:xfrm>
          <a:prstGeom prst="rect">
            <a:avLst/>
          </a:prstGeom>
        </p:spPr>
      </p:pic>
      <p:pic>
        <p:nvPicPr>
          <p:cNvPr id="8" name="C16NSXGF-20.jpg">
            <a:extLst>
              <a:ext uri="{FF2B5EF4-FFF2-40B4-BE49-F238E27FC236}">
                <a16:creationId xmlns:a16="http://schemas.microsoft.com/office/drawing/2014/main" id="{35CF24EE-E86E-4EC3-A013-67DD5F41EC4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623370" y="3072364"/>
            <a:ext cx="1506322" cy="1348435"/>
          </a:xfrm>
          <a:prstGeom prst="rect">
            <a:avLst/>
          </a:prstGeom>
        </p:spPr>
      </p:pic>
      <p:pic>
        <p:nvPicPr>
          <p:cNvPr id="9" name="C16NSXGF-20a.jpg">
            <a:extLst>
              <a:ext uri="{FF2B5EF4-FFF2-40B4-BE49-F238E27FC236}">
                <a16:creationId xmlns:a16="http://schemas.microsoft.com/office/drawing/2014/main" id="{33200097-AB8D-40E3-803D-5A58529121DE}"/>
              </a:ext>
            </a:extLst>
          </p:cNvPr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0825600" y="3072364"/>
            <a:ext cx="795528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70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777FE24-6AD1-8D19-094D-56931768F398}"/>
              </a:ext>
            </a:extLst>
          </p:cNvPr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=25°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必有两解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是锐角三角形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1176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8DA8DA-DC60-43D1-87EC-1205C8D31194}"/>
              </a:ext>
            </a:extLst>
          </p:cNvPr>
          <p:cNvSpPr txBox="1"/>
          <p:nvPr/>
        </p:nvSpPr>
        <p:spPr>
          <a:xfrm>
            <a:off x="357955" y="128679"/>
            <a:ext cx="11834045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解题方略  </a:t>
            </a:r>
            <a:r>
              <a:rPr lang="zh-CN" altLang="zh-CN" sz="2400" b="1" dirty="0"/>
              <a:t>判断三角形形状的方法</a:t>
            </a:r>
            <a:endParaRPr lang="zh-CN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19GKBLX1-67.jpg" descr="id:2147543441;FounderCES">
            <a:extLst>
              <a:ext uri="{FF2B5EF4-FFF2-40B4-BE49-F238E27FC236}">
                <a16:creationId xmlns:a16="http://schemas.microsoft.com/office/drawing/2014/main" id="{000E7E12-E923-4C0D-ACFF-EBB1D55E8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4782" y="981075"/>
            <a:ext cx="9753836" cy="25532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11732D7-A837-4161-A809-0A3C4D278EF8}"/>
              </a:ext>
            </a:extLst>
          </p:cNvPr>
          <p:cNvSpPr/>
          <p:nvPr/>
        </p:nvSpPr>
        <p:spPr>
          <a:xfrm>
            <a:off x="219940" y="3553961"/>
            <a:ext cx="1197206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无论使用哪种方法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都不要随意的约掉公因式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要移项、提取公因式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否则会有遗漏一种形状的可能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注意挖掘隐含条件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重视角的范围对三角函数值的限制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等腰直角三角形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等腰三角形或直角三角形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的区别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3</a:t>
            </a:r>
            <a:r>
              <a:rPr lang="zh-CN" altLang="en-US" sz="2400" kern="100" dirty="0">
                <a:effectLst/>
                <a:latin typeface="宋体" panose="02010600030101010101" pitchFamily="2" charset="-122"/>
                <a:ea typeface="仿宋_GB2312"/>
                <a:cs typeface="宋体" panose="02010600030101010101" pitchFamily="2" charset="-122"/>
              </a:rPr>
              <a:t>）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钝角三角形：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b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c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仿宋_GB2312"/>
                <a:cs typeface="Courier New" panose="02070309020205020404" pitchFamily="49" charset="0"/>
              </a:rPr>
              <a:t>90°.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effectLst/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4</a:t>
            </a:r>
            <a:r>
              <a:rPr lang="zh-CN" altLang="en-US" sz="2400" kern="100" dirty="0">
                <a:latin typeface="Times New Roman" panose="02020603050405020304" pitchFamily="18" charset="0"/>
                <a:ea typeface="仿宋_GB2312"/>
                <a:cs typeface="宋体" panose="02010600030101010101" pitchFamily="2" charset="-122"/>
              </a:rPr>
              <a:t>）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锐角三角形：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为最大边，且满足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b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c</a:t>
            </a:r>
            <a:r>
              <a:rPr lang="en-US" altLang="zh-CN" sz="2400" kern="100" baseline="30000" dirty="0">
                <a:effectLst/>
                <a:latin typeface="Times New Roman" panose="02020603050405020304" pitchFamily="18" charset="0"/>
                <a:ea typeface="仿宋_GB231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为最大角，且</a:t>
            </a:r>
            <a:r>
              <a:rPr lang="en-US" altLang="zh-CN" sz="2400" i="1" kern="100" dirty="0">
                <a:effectLst/>
                <a:latin typeface="Times New Roman" panose="02020603050405020304" pitchFamily="18" charset="0"/>
                <a:ea typeface="仿宋_GB2312"/>
              </a:rPr>
              <a:t>A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仿宋_GB2312"/>
              </a:rPr>
              <a:t>90°.</a:t>
            </a:r>
            <a:endParaRPr lang="zh-CN" altLang="zh-CN" sz="24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9208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9DD56D3-3F5E-4678-932D-AA0EEB415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13365"/>
              </p:ext>
            </p:extLst>
          </p:nvPr>
        </p:nvGraphicFramePr>
        <p:xfrm>
          <a:off x="-750094" y="1321316"/>
          <a:ext cx="13254038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10111764" imgH="3008446" progId="Word.Document.8">
                  <p:embed/>
                </p:oleObj>
              </mc:Choice>
              <mc:Fallback>
                <p:oleObj name="Document" r:id="rId3" imgW="10111764" imgH="3008446" progId="Word.Document.8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200F9CA3-5180-4077-AAF6-E835F7A8A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0094" y="1321316"/>
                        <a:ext cx="13254038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1F633E-0D88-455A-A0DC-74B92444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46122"/>
              </p:ext>
            </p:extLst>
          </p:nvPr>
        </p:nvGraphicFramePr>
        <p:xfrm>
          <a:off x="685800" y="2126695"/>
          <a:ext cx="10090150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5" imgW="10137262" imgH="3013118" progId="Word.Document.8">
                  <p:embed/>
                </p:oleObj>
              </mc:Choice>
              <mc:Fallback>
                <p:oleObj name="Document" r:id="rId5" imgW="10137262" imgH="3013118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39DD56D3-3F5E-4678-932D-AA0EEB415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26695"/>
                        <a:ext cx="10090150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AA9536-D01F-452A-84B5-2A81C10ECD66}"/>
                  </a:ext>
                </a:extLst>
              </p:cNvPr>
              <p:cNvSpPr txBox="1"/>
              <p:nvPr/>
            </p:nvSpPr>
            <p:spPr>
              <a:xfrm>
                <a:off x="819150" y="2824011"/>
                <a:ext cx="6343650" cy="145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与面积，周长有关问题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求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三角形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面积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，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周长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与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解三角形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结合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最值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范围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问题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0AA9536-D01F-452A-84B5-2A81C10E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824011"/>
                <a:ext cx="6343650" cy="1459887"/>
              </a:xfrm>
              <a:prstGeom prst="rect">
                <a:avLst/>
              </a:prstGeom>
              <a:blipFill>
                <a:blip r:embed="rId7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8CA8048E-05FB-412A-BDA9-12ACEFAF1E0D}"/>
              </a:ext>
            </a:extLst>
          </p:cNvPr>
          <p:cNvGrpSpPr/>
          <p:nvPr/>
        </p:nvGrpSpPr>
        <p:grpSpPr>
          <a:xfrm>
            <a:off x="6853237" y="3194031"/>
            <a:ext cx="981075" cy="323850"/>
            <a:chOff x="5876925" y="4733925"/>
            <a:chExt cx="981075" cy="32385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0E94463-CF81-4F43-8BBE-55CD3BCA4B1E}"/>
                </a:ext>
              </a:extLst>
            </p:cNvPr>
            <p:cNvCxnSpPr/>
            <p:nvPr/>
          </p:nvCxnSpPr>
          <p:spPr>
            <a:xfrm>
              <a:off x="5876925" y="4733925"/>
              <a:ext cx="590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B620ED7-4B85-4F63-B146-F6E6E2FDAD07}"/>
                </a:ext>
              </a:extLst>
            </p:cNvPr>
            <p:cNvCxnSpPr/>
            <p:nvPr/>
          </p:nvCxnSpPr>
          <p:spPr>
            <a:xfrm>
              <a:off x="5876925" y="5057775"/>
              <a:ext cx="590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48FDC66-D275-401D-92B8-34D350FB1901}"/>
                </a:ext>
              </a:extLst>
            </p:cNvPr>
            <p:cNvCxnSpPr/>
            <p:nvPr/>
          </p:nvCxnSpPr>
          <p:spPr>
            <a:xfrm>
              <a:off x="6467475" y="4733925"/>
              <a:ext cx="0" cy="323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95CFFFE-C9B6-4383-95CC-6B624D89EA67}"/>
                </a:ext>
              </a:extLst>
            </p:cNvPr>
            <p:cNvCxnSpPr/>
            <p:nvPr/>
          </p:nvCxnSpPr>
          <p:spPr>
            <a:xfrm>
              <a:off x="6467475" y="4924425"/>
              <a:ext cx="390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666FD6A-24C6-4C1A-A9AE-034EDB010545}"/>
              </a:ext>
            </a:extLst>
          </p:cNvPr>
          <p:cNvSpPr txBox="1"/>
          <p:nvPr/>
        </p:nvSpPr>
        <p:spPr>
          <a:xfrm>
            <a:off x="7834312" y="3149117"/>
            <a:ext cx="394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面积周长公式  正余弦定理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24AADD2-5901-45A8-B816-1BE6208DC874}"/>
              </a:ext>
            </a:extLst>
          </p:cNvPr>
          <p:cNvCxnSpPr/>
          <p:nvPr/>
        </p:nvCxnSpPr>
        <p:spPr>
          <a:xfrm>
            <a:off x="6172200" y="3981450"/>
            <a:ext cx="136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65567A9-17A0-408B-80E6-2EB40A36B770}"/>
              </a:ext>
            </a:extLst>
          </p:cNvPr>
          <p:cNvSpPr txBox="1"/>
          <p:nvPr/>
        </p:nvSpPr>
        <p:spPr>
          <a:xfrm>
            <a:off x="7348537" y="3740441"/>
            <a:ext cx="465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基本不等式，三角函数最值问题</a:t>
            </a:r>
          </a:p>
        </p:txBody>
      </p:sp>
    </p:spTree>
    <p:extLst>
      <p:ext uri="{BB962C8B-B14F-4D97-AF65-F5344CB8AC3E}">
        <p14:creationId xmlns:p14="http://schemas.microsoft.com/office/powerpoint/2010/main" val="313926650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338633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C48DB1-DC67-4098-80CC-3ED0D5B0F3CE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D71CA9-7ACB-ECB2-9479-A99BC251F18B}"/>
              </a:ext>
            </a:extLst>
          </p:cNvPr>
          <p:cNvSpPr/>
          <p:nvPr/>
        </p:nvSpPr>
        <p:spPr>
          <a:xfrm>
            <a:off x="254000" y="1179653"/>
            <a:ext cx="11589417" cy="143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高线的两个作用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产生直角三角形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与三角形的面积相关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求高一般采用等面积法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即求某边上的高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需要求出面积和底边的长度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AB18B6-959C-6C38-AC36-5548AC531F27}"/>
              </a:ext>
            </a:extLst>
          </p:cNvPr>
          <p:cNvSpPr/>
          <p:nvPr/>
        </p:nvSpPr>
        <p:spPr>
          <a:xfrm>
            <a:off x="253999" y="2755464"/>
            <a:ext cx="11589417" cy="212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(2023·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已知在</a:t>
            </a: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2sin(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边上的高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41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B5B38-465A-BABA-FB0C-B479C770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F00ED2-2496-8F01-7A3D-E70351FDB60F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7A255A-99A3-F956-3A83-D2A65BF016D8}"/>
              </a:ext>
            </a:extLst>
          </p:cNvPr>
          <p:cNvSpPr/>
          <p:nvPr/>
        </p:nvSpPr>
        <p:spPr>
          <a:xfrm>
            <a:off x="301291" y="1156918"/>
            <a:ext cx="11589417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中线处理策略：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756F01-B1B3-3F39-812D-A1F8342002E5}"/>
                  </a:ext>
                </a:extLst>
              </p:cNvPr>
              <p:cNvSpPr txBox="1"/>
              <p:nvPr/>
            </p:nvSpPr>
            <p:spPr>
              <a:xfrm>
                <a:off x="2786380" y="1091359"/>
                <a:ext cx="6182360" cy="763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向量法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756F01-B1B3-3F39-812D-A1F83420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380" y="1091359"/>
                <a:ext cx="6182360" cy="763735"/>
              </a:xfrm>
              <a:prstGeom prst="rect">
                <a:avLst/>
              </a:prstGeom>
              <a:blipFill>
                <a:blip r:embed="rId2"/>
                <a:stretch>
                  <a:fillRect l="-1479" b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9A220AE-DF93-462D-93FC-668314324853}"/>
              </a:ext>
            </a:extLst>
          </p:cNvPr>
          <p:cNvSpPr txBox="1"/>
          <p:nvPr/>
        </p:nvSpPr>
        <p:spPr>
          <a:xfrm>
            <a:off x="2786380" y="2053732"/>
            <a:ext cx="9479280" cy="1044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倍长中线法</a:t>
            </a:r>
            <a:r>
              <a:rPr lang="zh-CN" altLang="en-US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平行四边形性质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平行四边形对角线的平方和等于四边形的平方和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5888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28056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0153-C46D-8A18-A7B1-4D97823A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C66033-617C-EAC6-EF41-1B2D2C598A7C}"/>
              </a:ext>
            </a:extLst>
          </p:cNvPr>
          <p:cNvSpPr txBox="1"/>
          <p:nvPr/>
        </p:nvSpPr>
        <p:spPr>
          <a:xfrm>
            <a:off x="254000" y="39624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三角形中的高线，中线，角平分线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5261ED-10A5-438A-06B8-B0688D686D0D}"/>
                  </a:ext>
                </a:extLst>
              </p:cNvPr>
              <p:cNvSpPr/>
              <p:nvPr/>
            </p:nvSpPr>
            <p:spPr>
              <a:xfrm>
                <a:off x="430497" y="1276882"/>
                <a:ext cx="11615487" cy="1972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4251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8502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2753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7004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1254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5505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09756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54007" algn="l" defTabSz="1088502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角平分线问题的处理策略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平分</a:t>
                </a:r>
                <a:r>
                  <a:rPr lang="zh-CN" altLang="zh-CN" sz="24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角平分线定理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利用两个小三角形面积和等于大三角形面积处理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5261ED-10A5-438A-06B8-B0688D686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7" y="1276882"/>
                <a:ext cx="11615487" cy="1972463"/>
              </a:xfrm>
              <a:prstGeom prst="rect">
                <a:avLst/>
              </a:prstGeom>
              <a:blipFill>
                <a:blip r:embed="rId2"/>
                <a:stretch>
                  <a:fillRect l="-840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4808"/>
      </p:ext>
    </p:extLst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65735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5131DE2E-19A5-426F-A66A-B05C79318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369"/>
              </p:ext>
            </p:extLst>
          </p:nvPr>
        </p:nvGraphicFramePr>
        <p:xfrm>
          <a:off x="715963" y="1422400"/>
          <a:ext cx="101219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10341601" imgH="2415383" progId="Word.Document.8">
                  <p:embed/>
                </p:oleObj>
              </mc:Choice>
              <mc:Fallback>
                <p:oleObj name="Document" r:id="rId3" imgW="10341601" imgH="2415383" progId="Word.Document.8">
                  <p:embed/>
                  <p:pic>
                    <p:nvPicPr>
                      <p:cNvPr id="4098" name="Object 11">
                        <a:extLst>
                          <a:ext uri="{FF2B5EF4-FFF2-40B4-BE49-F238E27FC236}">
                            <a16:creationId xmlns:a16="http://schemas.microsoft.com/office/drawing/2014/main" id="{40F7E2D7-4D88-442D-95A8-EE4E665E1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422400"/>
                        <a:ext cx="101219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295F7E-00F6-E75A-57C1-A342608D4971}"/>
              </a:ext>
            </a:extLst>
          </p:cNvPr>
          <p:cNvSpPr txBox="1"/>
          <p:nvPr/>
        </p:nvSpPr>
        <p:spPr>
          <a:xfrm>
            <a:off x="365760" y="365760"/>
            <a:ext cx="697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爪形三角形的处理策略：</a:t>
            </a:r>
          </a:p>
        </p:txBody>
      </p:sp>
    </p:spTree>
    <p:extLst>
      <p:ext uri="{BB962C8B-B14F-4D97-AF65-F5344CB8AC3E}">
        <p14:creationId xmlns:p14="http://schemas.microsoft.com/office/powerpoint/2010/main" val="1234536171"/>
      </p:ext>
    </p:extLst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403B78-4BA9-4707-BEFC-71EEF3A295AB}"/>
              </a:ext>
            </a:extLst>
          </p:cNvPr>
          <p:cNvSpPr txBox="1"/>
          <p:nvPr/>
        </p:nvSpPr>
        <p:spPr>
          <a:xfrm>
            <a:off x="476249" y="1352550"/>
            <a:ext cx="65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微专题：  </a:t>
            </a:r>
            <a:r>
              <a:rPr lang="zh-CN" altLang="zh-CN" sz="2400" dirty="0"/>
              <a:t>解三角形中的最值</a:t>
            </a:r>
            <a:r>
              <a:rPr lang="en-US" altLang="zh-CN" sz="2400" dirty="0"/>
              <a:t>(</a:t>
            </a:r>
            <a:r>
              <a:rPr lang="zh-CN" altLang="zh-CN" sz="2400" dirty="0"/>
              <a:t>取值范围</a:t>
            </a:r>
            <a:r>
              <a:rPr lang="en-US" altLang="zh-CN" sz="2400" dirty="0"/>
              <a:t>)</a:t>
            </a:r>
            <a:r>
              <a:rPr lang="zh-CN" altLang="zh-CN" sz="2400" dirty="0"/>
              <a:t>问题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2AF321-1920-425E-A77D-B452E197D0D4}"/>
              </a:ext>
            </a:extLst>
          </p:cNvPr>
          <p:cNvSpPr txBox="1"/>
          <p:nvPr/>
        </p:nvSpPr>
        <p:spPr>
          <a:xfrm>
            <a:off x="804862" y="2143125"/>
            <a:ext cx="10582276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14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解决三角形的最值问题，可以有两个视角，一是代数视角，即利用函数、不等式求解最值；二是几何视角，即从运动变化中具体几何量的变与不变的角度来研究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400" b="1" kern="100">
                <a:effectLst/>
                <a:latin typeface="IPAPANNEW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6394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90184FA-7C66-4542-BBDC-72A0DCCAC6C9}"/>
              </a:ext>
            </a:extLst>
          </p:cNvPr>
          <p:cNvSpPr/>
          <p:nvPr/>
        </p:nvSpPr>
        <p:spPr>
          <a:xfrm>
            <a:off x="158193" y="323765"/>
            <a:ext cx="11875613" cy="113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方法技巧             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解三角形中的最值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取值范围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问题的求解方法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求解三角形的边、角、面积及周长的取值范围或最值问题常用方法如下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7654AA2-706A-4488-B984-9FBA75295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24398"/>
              </p:ext>
            </p:extLst>
          </p:nvPr>
        </p:nvGraphicFramePr>
        <p:xfrm>
          <a:off x="158193" y="1565337"/>
          <a:ext cx="1166883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函数法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通过正、余弦定理将边转化为角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再根据三角恒等变换及三角形内角和定理转化为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一角一函数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的形式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最后结合角的范围利用三角函数的单调性和值域求解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基本不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等式法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利用正、余弦定理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面积公式建立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+b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之间的等量关系与不等关系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然后利用基本不等式求解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几何法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根据已知条件画出图形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结合图形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找出临界位置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数形结合求解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B380B3A-7641-4D50-8A71-FDB1B7DB41D7}"/>
              </a:ext>
            </a:extLst>
          </p:cNvPr>
          <p:cNvSpPr/>
          <p:nvPr/>
        </p:nvSpPr>
        <p:spPr>
          <a:xfrm>
            <a:off x="315000" y="4769388"/>
            <a:ext cx="11668836" cy="2242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涉及求范围的问题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一定要弄清已知变量的范围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利用已知的范围进行求解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已知边的范围求角的范围时可以利用余弦定理进行转化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注意题目中的隐含条件的应用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A+B+C=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π,0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&lt;A&lt;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π,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b-c&lt;a&lt;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b+c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三角形中大边对大角等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2332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26AB247-47B8-7ABB-2551-C36A2328A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53823"/>
              </p:ext>
            </p:extLst>
          </p:nvPr>
        </p:nvGraphicFramePr>
        <p:xfrm>
          <a:off x="434975" y="725488"/>
          <a:ext cx="11128375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11311846" imgH="5627698" progId="Word.Document.12">
                  <p:embed/>
                </p:oleObj>
              </mc:Choice>
              <mc:Fallback>
                <p:oleObj name="Document" r:id="rId3" imgW="11311846" imgH="5627698" progId="Word.Document.12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725488"/>
                        <a:ext cx="11128375" cy="554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919440" y="1091160"/>
              <a:ext cx="10666080" cy="54079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080" y="1081800"/>
                <a:ext cx="10684800" cy="54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81257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FD1D23-5FFB-4634-880F-1A0DAC5DE582}"/>
                  </a:ext>
                </a:extLst>
              </p:cNvPr>
              <p:cNvSpPr txBox="1"/>
              <p:nvPr/>
            </p:nvSpPr>
            <p:spPr>
              <a:xfrm>
                <a:off x="800100" y="953194"/>
                <a:ext cx="10248900" cy="2475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练习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[2019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全国卷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Ⅲ,12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分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]△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的内角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的对边分别为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求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为锐角三角形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且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求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面积的取值范围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FD1D23-5FFB-4634-880F-1A0DAC5DE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953194"/>
                <a:ext cx="10248900" cy="2475806"/>
              </a:xfrm>
              <a:prstGeom prst="rect">
                <a:avLst/>
              </a:prstGeom>
              <a:blipFill>
                <a:blip r:embed="rId2"/>
                <a:stretch>
                  <a:fillRect l="-892" b="-4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228320" y="108720"/>
              <a:ext cx="9552600" cy="5973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960" y="99360"/>
                <a:ext cx="9571320" cy="59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2327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D274EF7-E851-426D-91C6-ED62E2308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13425"/>
              </p:ext>
            </p:extLst>
          </p:nvPr>
        </p:nvGraphicFramePr>
        <p:xfrm>
          <a:off x="603250" y="1201738"/>
          <a:ext cx="102901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0515416" imgH="1185407" progId="Word.Document.8">
                  <p:embed/>
                </p:oleObj>
              </mc:Choice>
              <mc:Fallback>
                <p:oleObj name="Document" r:id="rId3" imgW="10515416" imgH="1185407" progId="Word.Document.8">
                  <p:embed/>
                  <p:pic>
                    <p:nvPicPr>
                      <p:cNvPr id="156674" name="Object 2">
                        <a:extLst>
                          <a:ext uri="{FF2B5EF4-FFF2-40B4-BE49-F238E27FC236}">
                            <a16:creationId xmlns:a16="http://schemas.microsoft.com/office/drawing/2014/main" id="{A1FE7355-86BD-45AE-9903-FED806CFA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01738"/>
                        <a:ext cx="102901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E3F3D84-8AA2-4008-8346-B70D77118875}"/>
              </a:ext>
            </a:extLst>
          </p:cNvPr>
          <p:cNvSpPr txBox="1"/>
          <p:nvPr/>
        </p:nvSpPr>
        <p:spPr>
          <a:xfrm>
            <a:off x="341312" y="276225"/>
            <a:ext cx="172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选讲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74920" y="408600"/>
              <a:ext cx="10980000" cy="52905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560" y="399240"/>
                <a:ext cx="10998720" cy="53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6357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4730E30-639B-4160-9612-0DE3B483D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82121"/>
              </p:ext>
            </p:extLst>
          </p:nvPr>
        </p:nvGraphicFramePr>
        <p:xfrm>
          <a:off x="646113" y="858838"/>
          <a:ext cx="10371137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文档" r:id="rId3" imgW="10361761" imgH="4481215" progId="Word.Document.8">
                  <p:embed/>
                </p:oleObj>
              </mc:Choice>
              <mc:Fallback>
                <p:oleObj name="文档" r:id="rId3" imgW="10361761" imgH="4481215" progId="Word.Document.8">
                  <p:embed/>
                  <p:pic>
                    <p:nvPicPr>
                      <p:cNvPr id="158722" name="Object 2">
                        <a:extLst>
                          <a:ext uri="{FF2B5EF4-FFF2-40B4-BE49-F238E27FC236}">
                            <a16:creationId xmlns:a16="http://schemas.microsoft.com/office/drawing/2014/main" id="{35687805-9C40-41F9-BB7C-65F0B9518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858838"/>
                        <a:ext cx="10371137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628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4F3F7B-CFBC-4429-9AFF-FAECF1783FE0}"/>
              </a:ext>
            </a:extLst>
          </p:cNvPr>
          <p:cNvSpPr txBox="1"/>
          <p:nvPr/>
        </p:nvSpPr>
        <p:spPr>
          <a:xfrm>
            <a:off x="342900" y="3487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多边形的解三角形问题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68818B-01AC-6403-7A37-C23C62387D1B}"/>
              </a:ext>
            </a:extLst>
          </p:cNvPr>
          <p:cNvSpPr/>
          <p:nvPr/>
        </p:nvSpPr>
        <p:spPr>
          <a:xfrm>
            <a:off x="342900" y="1143328"/>
            <a:ext cx="10274300" cy="335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求解平面图形中的计算问题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关键是梳理条件和所求问题的类型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然后将数据化归到三角形中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利用正弦定理或余弦定理建立已知和所求的联系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具体解题思路如下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把所提供的平面图形拆分成若干个三角形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然后在各个三角形内利用正弦定理或余弦定理求解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endParaRPr lang="zh-CN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寻找各个三角形之间的联系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交叉使用公共条件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求出结果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646503"/>
      </p:ext>
    </p:extLst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1654B86-407D-EA44-3B15-F1EA9BA1C2EF}"/>
                  </a:ext>
                </a:extLst>
              </p:cNvPr>
              <p:cNvSpPr/>
              <p:nvPr/>
            </p:nvSpPr>
            <p:spPr>
              <a:xfrm>
                <a:off x="269382" y="752072"/>
                <a:ext cx="11589417" cy="1271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四边形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为圆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的内接四边形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1654B86-407D-EA44-3B15-F1EA9BA1C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1271758"/>
              </a:xfrm>
              <a:prstGeom prst="rect">
                <a:avLst/>
              </a:prstGeom>
              <a:blipFill>
                <a:blip r:embed="rId2"/>
                <a:stretch>
                  <a:fillRect l="-947" b="-1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40.jpeg">
            <a:extLst>
              <a:ext uri="{FF2B5EF4-FFF2-40B4-BE49-F238E27FC236}">
                <a16:creationId xmlns:a16="http://schemas.microsoft.com/office/drawing/2014/main" id="{728AF189-D3D2-B14E-97A5-F800324028B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370" y="1263718"/>
            <a:ext cx="2554033" cy="22943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DD33D02-B561-503C-95B8-73ED3055441C}"/>
              </a:ext>
            </a:extLst>
          </p:cNvPr>
          <p:cNvSpPr/>
          <p:nvPr/>
        </p:nvSpPr>
        <p:spPr>
          <a:xfrm>
            <a:off x="554545" y="209890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8FD29E-03C9-1E12-5795-93F22D632A34}"/>
              </a:ext>
            </a:extLst>
          </p:cNvPr>
          <p:cNvSpPr/>
          <p:nvPr/>
        </p:nvSpPr>
        <p:spPr>
          <a:xfrm>
            <a:off x="554544" y="300917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求四边形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的面积及圆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的半径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0535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12EB9AA-9C25-163D-D932-B491B30815A8}"/>
                  </a:ext>
                </a:extLst>
              </p:cNvPr>
              <p:cNvSpPr/>
              <p:nvPr/>
            </p:nvSpPr>
            <p:spPr>
              <a:xfrm>
                <a:off x="269382" y="621443"/>
                <a:ext cx="8573079" cy="13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在平面四边形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12EB9AA-9C25-163D-D932-B491B3081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8573079" cy="1328249"/>
              </a:xfrm>
              <a:prstGeom prst="rect">
                <a:avLst/>
              </a:prstGeom>
              <a:blipFill>
                <a:blip r:embed="rId2"/>
                <a:stretch>
                  <a:fillRect l="-1279" b="-10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41.jpeg">
            <a:extLst>
              <a:ext uri="{FF2B5EF4-FFF2-40B4-BE49-F238E27FC236}">
                <a16:creationId xmlns:a16="http://schemas.microsoft.com/office/drawing/2014/main" id="{75B37B13-4C26-0EE3-EF2C-F130E1FC45E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318" y="1381760"/>
            <a:ext cx="4068921" cy="24587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DEAD9A6-3E44-8D40-62B5-731361CB59E7}"/>
              </a:ext>
            </a:extLst>
          </p:cNvPr>
          <p:cNvSpPr/>
          <p:nvPr/>
        </p:nvSpPr>
        <p:spPr>
          <a:xfrm>
            <a:off x="569654" y="1975480"/>
            <a:ext cx="8573079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·sin</a:t>
            </a:r>
            <a:r>
              <a:rPr lang="zh-CN" altLang="zh-CN" sz="260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zh-CN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FC9966-6C50-78DC-EA8B-4212F897E657}"/>
              </a:ext>
            </a:extLst>
          </p:cNvPr>
          <p:cNvSpPr/>
          <p:nvPr/>
        </p:nvSpPr>
        <p:spPr>
          <a:xfrm>
            <a:off x="602583" y="273579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求线段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84451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967E38-6F66-4F46-AC2B-0E290D26126D}"/>
              </a:ext>
            </a:extLst>
          </p:cNvPr>
          <p:cNvSpPr txBox="1"/>
          <p:nvPr/>
        </p:nvSpPr>
        <p:spPr>
          <a:xfrm>
            <a:off x="657224" y="386259"/>
            <a:ext cx="10677525" cy="306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720" indent="-67945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36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知识梳理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4025" indent="-452755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en-US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一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余弦定理</a:t>
            </a:r>
            <a:r>
              <a:rPr lang="zh-CN" altLang="en-US" sz="2400" b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，正弦定理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5930" algn="just">
              <a:lnSpc>
                <a:spcPct val="150000"/>
              </a:lnSpc>
              <a:tabLst>
                <a:tab pos="5715000" algn="l"/>
              </a:tabLst>
            </a:pP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中，若角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所对的边分别是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4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的外接圆半径，则</a:t>
            </a:r>
            <a:endParaRPr lang="en-US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5930" algn="just">
              <a:lnSpc>
                <a:spcPct val="150000"/>
              </a:lnSpc>
              <a:tabLst>
                <a:tab pos="57150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余弦定理：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574B6A3-0C44-41B4-BB5C-844CD1AF8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316"/>
              </p:ext>
            </p:extLst>
          </p:nvPr>
        </p:nvGraphicFramePr>
        <p:xfrm>
          <a:off x="2927350" y="3003608"/>
          <a:ext cx="5359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483505" imgH="783921" progId="Word.Document.8">
                  <p:embed/>
                </p:oleObj>
              </mc:Choice>
              <mc:Fallback>
                <p:oleObj name="Document" r:id="rId3" imgW="5483505" imgH="783921" progId="Word.Documen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6294B192-C5ED-4ACC-84E4-3B5E87860F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003608"/>
                        <a:ext cx="53594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A11246B-B43B-4147-939F-E02C71B6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57953"/>
              </p:ext>
            </p:extLst>
          </p:nvPr>
        </p:nvGraphicFramePr>
        <p:xfrm>
          <a:off x="5976936" y="3003608"/>
          <a:ext cx="48244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5" imgW="4952858" imgH="783921" progId="Word.Document.8">
                  <p:embed/>
                </p:oleObj>
              </mc:Choice>
              <mc:Fallback>
                <p:oleObj name="Document" r:id="rId5" imgW="4952858" imgH="783921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006EBF10-EEFA-481D-B9C1-088106CE7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6" y="3003608"/>
                        <a:ext cx="48244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1BB42683-D500-47CB-B043-6BFB45B38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92007"/>
              </p:ext>
            </p:extLst>
          </p:nvPr>
        </p:nvGraphicFramePr>
        <p:xfrm>
          <a:off x="8994773" y="3003608"/>
          <a:ext cx="4856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7" imgW="4982408" imgH="783921" progId="Word.Document.8">
                  <p:embed/>
                </p:oleObj>
              </mc:Choice>
              <mc:Fallback>
                <p:oleObj name="Document" r:id="rId7" imgW="4982408" imgH="783921" progId="Word.Document.8">
                  <p:embed/>
                  <p:pic>
                    <p:nvPicPr>
                      <p:cNvPr id="128006" name="Object 6">
                        <a:extLst>
                          <a:ext uri="{FF2B5EF4-FFF2-40B4-BE49-F238E27FC236}">
                            <a16:creationId xmlns:a16="http://schemas.microsoft.com/office/drawing/2014/main" id="{A8952BC6-F352-45D1-A9EF-8496423CA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773" y="3003608"/>
                        <a:ext cx="48561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6A9CA0-295E-4D4F-BA69-975E7776EEB3}"/>
                  </a:ext>
                </a:extLst>
              </p:cNvPr>
              <p:cNvSpPr txBox="1"/>
              <p:nvPr/>
            </p:nvSpPr>
            <p:spPr>
              <a:xfrm>
                <a:off x="1076325" y="3771958"/>
                <a:ext cx="10801350" cy="3172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zh-CN" altLang="en-US" sz="2400" dirty="0"/>
                  <a:t>推导方法：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）变形：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cos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;cos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方正书宋_GBK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/>
                  <a:t>）应用：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6A9CA0-295E-4D4F-BA69-975E7776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3771958"/>
                <a:ext cx="10801350" cy="3172407"/>
              </a:xfrm>
              <a:prstGeom prst="rect">
                <a:avLst/>
              </a:prstGeom>
              <a:blipFill>
                <a:blip r:embed="rId9"/>
                <a:stretch>
                  <a:fillRect l="-903" t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982BFC5-D25A-426F-BF41-FD6242E5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46917"/>
              </p:ext>
            </p:extLst>
          </p:nvPr>
        </p:nvGraphicFramePr>
        <p:xfrm>
          <a:off x="617538" y="1089025"/>
          <a:ext cx="989965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10292761" imgH="5129094" progId="Word.Document.8">
                  <p:embed/>
                </p:oleObj>
              </mc:Choice>
              <mc:Fallback>
                <p:oleObj name="Document" r:id="rId3" imgW="10292761" imgH="5129094" progId="Word.Document.8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C4BA8360-3099-4372-B583-28D3C4FAEA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089025"/>
                        <a:ext cx="9899650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6CC6BE36-1CD3-4F19-8E9B-876D40D67870}"/>
              </a:ext>
            </a:extLst>
          </p:cNvPr>
          <p:cNvSpPr txBox="1"/>
          <p:nvPr/>
        </p:nvSpPr>
        <p:spPr>
          <a:xfrm>
            <a:off x="342900" y="3487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解三角形的实际应用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C93623B-4FD3-42C7-B79C-F40E67C1F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497638"/>
              </p:ext>
            </p:extLst>
          </p:nvPr>
        </p:nvGraphicFramePr>
        <p:xfrm>
          <a:off x="3606800" y="2165350"/>
          <a:ext cx="925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r:id="rId5" imgW="950471" imgH="399614" progId="Word.Document.8">
                  <p:embed/>
                </p:oleObj>
              </mc:Choice>
              <mc:Fallback>
                <p:oleObj name="文档" r:id="rId5" imgW="950471" imgH="399614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9713C3F2-92D0-4A99-9A1B-8B171A2BF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165350"/>
                        <a:ext cx="925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198044B-752C-48AE-A7B0-6F1A339DC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14683"/>
              </p:ext>
            </p:extLst>
          </p:nvPr>
        </p:nvGraphicFramePr>
        <p:xfrm>
          <a:off x="8934450" y="2165350"/>
          <a:ext cx="914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7" imgW="950471" imgH="399614" progId="Word.Document.8">
                  <p:embed/>
                </p:oleObj>
              </mc:Choice>
              <mc:Fallback>
                <p:oleObj name="文档" r:id="rId7" imgW="950471" imgH="399614" progId="Word.Document.8">
                  <p:embed/>
                  <p:pic>
                    <p:nvPicPr>
                      <p:cNvPr id="128006" name="Object 6">
                        <a:extLst>
                          <a:ext uri="{FF2B5EF4-FFF2-40B4-BE49-F238E27FC236}">
                            <a16:creationId xmlns:a16="http://schemas.microsoft.com/office/drawing/2014/main" id="{BD9F8E64-A126-4EF0-81B3-05518B846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450" y="2165350"/>
                        <a:ext cx="9144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448832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7BF68BD-EBFB-4276-873A-BFC6D7319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36047"/>
              </p:ext>
            </p:extLst>
          </p:nvPr>
        </p:nvGraphicFramePr>
        <p:xfrm>
          <a:off x="871538" y="1289050"/>
          <a:ext cx="99314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文档" r:id="rId3" imgW="10113836" imgH="3173984" progId="Word.Document.8">
                  <p:embed/>
                </p:oleObj>
              </mc:Choice>
              <mc:Fallback>
                <p:oleObj name="文档" r:id="rId3" imgW="10113836" imgH="3173984" progId="Word.Document.8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F4D78F63-637F-48C5-A024-A074254E6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289050"/>
                        <a:ext cx="99314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FF99750-2D2D-44B3-AE85-2C523C466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31139"/>
              </p:ext>
            </p:extLst>
          </p:nvPr>
        </p:nvGraphicFramePr>
        <p:xfrm>
          <a:off x="4486275" y="2405063"/>
          <a:ext cx="1136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文档" r:id="rId5" imgW="1157846" imgH="396014" progId="Word.Document.8">
                  <p:embed/>
                </p:oleObj>
              </mc:Choice>
              <mc:Fallback>
                <p:oleObj name="文档" r:id="rId5" imgW="1157846" imgH="396014" progId="Word.Document.8">
                  <p:embed/>
                  <p:pic>
                    <p:nvPicPr>
                      <p:cNvPr id="129027" name="Object 3">
                        <a:extLst>
                          <a:ext uri="{FF2B5EF4-FFF2-40B4-BE49-F238E27FC236}">
                            <a16:creationId xmlns:a16="http://schemas.microsoft.com/office/drawing/2014/main" id="{E1EA0875-D062-47E7-BD3D-4446D93C3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405063"/>
                        <a:ext cx="1136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881554"/>
      </p:ext>
    </p:extLst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DIYGIYIDGSDIII-35.jpg" descr="id:2147543955;FounderCES">
            <a:extLst>
              <a:ext uri="{FF2B5EF4-FFF2-40B4-BE49-F238E27FC236}">
                <a16:creationId xmlns:a16="http://schemas.microsoft.com/office/drawing/2014/main" id="{E6FA1B9B-FB01-451B-8888-F34771AAA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7999" y="1031873"/>
            <a:ext cx="8631936" cy="520293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80A3696-48F7-423B-91C4-B85C2B128CF3}"/>
              </a:ext>
            </a:extLst>
          </p:cNvPr>
          <p:cNvSpPr txBox="1"/>
          <p:nvPr/>
        </p:nvSpPr>
        <p:spPr>
          <a:xfrm>
            <a:off x="471252" y="504456"/>
            <a:ext cx="118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求解解三角形实际应用问题的步骤</a:t>
            </a:r>
          </a:p>
        </p:txBody>
      </p:sp>
    </p:spTree>
    <p:extLst>
      <p:ext uri="{BB962C8B-B14F-4D97-AF65-F5344CB8AC3E}">
        <p14:creationId xmlns:p14="http://schemas.microsoft.com/office/powerpoint/2010/main" val="4214864362"/>
      </p:ext>
    </p:extLst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B757CF-2487-E0B7-37C0-CE926DFB9420}"/>
                  </a:ext>
                </a:extLst>
              </p:cNvPr>
              <p:cNvSpPr/>
              <p:nvPr/>
            </p:nvSpPr>
            <p:spPr>
              <a:xfrm>
                <a:off x="199691" y="770940"/>
                <a:ext cx="11589417" cy="3280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临沂模拟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在同一平面上有相距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公里的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两座炮台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的正东方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某次演习时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向北偏西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向北偏东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观测回报两炮弹皆命中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公里外的同一目标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接着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改向向北偏西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方向发射炮弹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弹着点为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公里外的点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炮台与弹着点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A.7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C.9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D.10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公里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B757CF-2487-E0B7-37C0-CE926DFB9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1" y="770940"/>
                <a:ext cx="11589417" cy="3280706"/>
              </a:xfrm>
              <a:prstGeom prst="rect">
                <a:avLst/>
              </a:prstGeom>
              <a:blipFill>
                <a:blip r:embed="rId2"/>
                <a:stretch>
                  <a:fillRect l="-842" r="-368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64974"/>
      </p:ext>
    </p:extLst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55B613-9136-4044-EAFD-1632A1424D26}"/>
                  </a:ext>
                </a:extLst>
              </p:cNvPr>
              <p:cNvSpPr/>
              <p:nvPr/>
            </p:nvSpPr>
            <p:spPr>
              <a:xfrm>
                <a:off x="0" y="842296"/>
                <a:ext cx="11589417" cy="2987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上饶调研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矗立在上饶市市民公园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的四门通天铜雕有着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四方迎客、通达天下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的美好寓意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也象征着上饶四省通衢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连南接北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通江达海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包容八方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某中学研究性学习小组为测量其高度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在和它底部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位于同一水平高度的共线三点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处测得铜雕顶端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处的仰角分别为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则四门通天的高度为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55B613-9136-4044-EAFD-1632A1424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2296"/>
                <a:ext cx="11589417" cy="2987549"/>
              </a:xfrm>
              <a:prstGeom prst="rect">
                <a:avLst/>
              </a:prstGeom>
              <a:blipFill>
                <a:blip r:embed="rId2"/>
                <a:stretch>
                  <a:fillRect l="-789" r="-789" b="-3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56.jpeg">
            <a:extLst>
              <a:ext uri="{FF2B5EF4-FFF2-40B4-BE49-F238E27FC236}">
                <a16:creationId xmlns:a16="http://schemas.microsoft.com/office/drawing/2014/main" id="{2EB16E05-141A-C0E9-BCA6-1D5662A2E8F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834" y="3262976"/>
            <a:ext cx="6848126" cy="35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9761"/>
      </p:ext>
    </p:extLst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4.jpeg">
            <a:extLst>
              <a:ext uri="{FF2B5EF4-FFF2-40B4-BE49-F238E27FC236}">
                <a16:creationId xmlns:a16="http://schemas.microsoft.com/office/drawing/2014/main" id="{AFE666A5-4C4B-6C44-F93F-C6C62D8170B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822" y="1256673"/>
            <a:ext cx="3611058" cy="29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5259"/>
      </p:ext>
    </p:extLst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99930"/>
      </p:ext>
    </p:extLst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49C8C4E1-5DF1-48C9-BBE5-7B32C6C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04" y="56716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山东省实验中学 监制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FCF0C7D-BC3C-4A4A-B55D-642883BBE85A}"/>
                  </a:ext>
                </a:extLst>
              </p:cNvPr>
              <p:cNvSpPr txBox="1"/>
              <p:nvPr/>
            </p:nvSpPr>
            <p:spPr>
              <a:xfrm>
                <a:off x="2828925" y="465295"/>
                <a:ext cx="8248650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R.</a:t>
                </a:r>
                <a:endParaRPr lang="zh-CN" altLang="zh-C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FCF0C7D-BC3C-4A4A-B55D-642883BB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465295"/>
                <a:ext cx="8248650" cy="836832"/>
              </a:xfrm>
              <a:prstGeom prst="rect">
                <a:avLst/>
              </a:prstGeom>
              <a:blipFill>
                <a:blip r:embed="rId2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CC2A71D-F5F6-4E07-AE9D-3DC3100362D0}"/>
              </a:ext>
            </a:extLst>
          </p:cNvPr>
          <p:cNvSpPr txBox="1"/>
          <p:nvPr/>
        </p:nvSpPr>
        <p:spPr>
          <a:xfrm>
            <a:off x="628650" y="778907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正弦定理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57971E-884C-4231-8CC8-1921C91983C1}"/>
                  </a:ext>
                </a:extLst>
              </p:cNvPr>
              <p:cNvSpPr txBox="1"/>
              <p:nvPr/>
            </p:nvSpPr>
            <p:spPr>
              <a:xfrm>
                <a:off x="819150" y="1714558"/>
                <a:ext cx="10801350" cy="485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zh-CN" altLang="en-US" sz="2400" dirty="0"/>
                  <a:t>推导方法：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）变形：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(2)sin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,sin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(3)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 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∶sin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(4)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(5)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方正书宋_GBK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R.</a:t>
                </a:r>
                <a:endParaRPr lang="zh-CN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/>
                  <a:t>）应用：</a:t>
                </a: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57971E-884C-4231-8CC8-1921C9198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1714558"/>
                <a:ext cx="10801350" cy="4853765"/>
              </a:xfrm>
              <a:prstGeom prst="rect">
                <a:avLst/>
              </a:prstGeom>
              <a:blipFill>
                <a:blip r:embed="rId3"/>
                <a:stretch>
                  <a:fillRect l="-847" t="-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277AE7-F69D-4FAE-BD49-63F90CB164E1}"/>
                  </a:ext>
                </a:extLst>
              </p:cNvPr>
              <p:cNvSpPr txBox="1"/>
              <p:nvPr/>
            </p:nvSpPr>
            <p:spPr>
              <a:xfrm>
                <a:off x="333374" y="274129"/>
                <a:ext cx="11477625" cy="535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二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 </a:t>
                </a:r>
                <a:r>
                  <a:rPr lang="zh-CN" altLang="zh-CN" sz="2400" b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三角形中的常见结论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π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变形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b="1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cos(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=-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  tan(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=-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              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(2)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kern="100" dirty="0"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ABC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中，最大内角的取值范围是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altLang="zh-CN" sz="24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，最小内角的取值范围是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zh-CN" sz="24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zh-CN" alt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altLang="zh-CN" sz="2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400" kern="100" dirty="0"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；</a:t>
                </a:r>
                <a:endParaRPr lang="en-US" altLang="zh-CN" sz="2400" kern="100" dirty="0"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kern="100" dirty="0"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）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在斜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,tan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B+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A·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B·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tan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277AE7-F69D-4FAE-BD49-63F90CB1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74129"/>
                <a:ext cx="11477625" cy="5355825"/>
              </a:xfrm>
              <a:prstGeom prst="rect">
                <a:avLst/>
              </a:prstGeom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51753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ADFCE6-A31E-48EC-B502-3A420FFFC728}"/>
                  </a:ext>
                </a:extLst>
              </p:cNvPr>
              <p:cNvSpPr txBox="1"/>
              <p:nvPr/>
            </p:nvSpPr>
            <p:spPr>
              <a:xfrm>
                <a:off x="514350" y="762000"/>
                <a:ext cx="10620375" cy="583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zh-CN" altLang="en-US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（</a:t>
                </a:r>
                <a:r>
                  <a:rPr lang="en-US" altLang="zh-CN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4</a:t>
                </a:r>
                <a:r>
                  <a:rPr lang="zh-CN" altLang="en-US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）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在锐角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楷体_GB2312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ABC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中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Times New Roman" panose="02020603050405020304" pitchFamily="18" charset="0"/>
                    <a:cs typeface="Courier New" panose="02070309020205020404" pitchFamily="49" charset="0"/>
                  </a:rPr>
                  <a:t> 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楷体_GB2312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,0&lt;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kern="100" dirty="0">
                  <a:effectLst/>
                  <a:latin typeface="Times New Roman" panose="02020603050405020304" pitchFamily="18" charset="0"/>
                  <a:ea typeface="楷体_GB231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    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n-U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.</a:t>
                </a:r>
                <a:endParaRPr lang="zh-CN" altLang="zh-CN" sz="24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5715000" algn="l"/>
                  </a:tabLst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(5)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大边对大角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大角对大边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ES" altLang="zh-CN" sz="28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＞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sin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zh-CN" altLang="zh-CN" sz="2400" kern="100" dirty="0">
                    <a:effectLst/>
                    <a:latin typeface="宋体" panose="02010600030101010101" pitchFamily="2" charset="-122"/>
                    <a:ea typeface="MS Mincho" panose="02020609040205080304" pitchFamily="49" charset="-128"/>
                    <a:cs typeface="MS Mincho" panose="02020609040205080304" pitchFamily="49" charset="-128"/>
                  </a:rPr>
                  <a:t>⇔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Times New Roman" panose="02020603050405020304" pitchFamily="18" charset="0"/>
                  </a:rPr>
                  <a:t>＜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cos </a:t>
                </a:r>
                <a:r>
                  <a:rPr lang="es-ES" altLang="zh-CN" sz="2400" i="1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B</a:t>
                </a:r>
                <a:r>
                  <a:rPr lang="es-ES" altLang="zh-CN" sz="2400" kern="100" dirty="0">
                    <a:effectLst/>
                    <a:latin typeface="Times New Roman" panose="02020603050405020304" pitchFamily="18" charset="0"/>
                    <a:ea typeface="楷体_GB2312"/>
                    <a:cs typeface="Courier New" panose="02070309020205020404" pitchFamily="49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s-ES" altLang="zh-CN" sz="2400" kern="100" dirty="0">
                  <a:effectLst/>
                  <a:latin typeface="Times New Roman" panose="02020603050405020304" pitchFamily="18" charset="0"/>
                  <a:ea typeface="楷体_GB231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(6)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任意两边之和大于第三边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任意两边之差小于第三边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(7)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C+c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C+c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cos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ADFCE6-A31E-48EC-B502-3A420FFF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762000"/>
                <a:ext cx="10620375" cy="5839227"/>
              </a:xfrm>
              <a:prstGeom prst="rect">
                <a:avLst/>
              </a:prstGeom>
              <a:blipFill>
                <a:blip r:embed="rId2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576875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BC85A6-C945-4111-9879-65EED1B6C96F}"/>
                  </a:ext>
                </a:extLst>
              </p:cNvPr>
              <p:cNvSpPr txBox="1"/>
              <p:nvPr/>
            </p:nvSpPr>
            <p:spPr>
              <a:xfrm>
                <a:off x="809625" y="863292"/>
                <a:ext cx="6096000" cy="4449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(9)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三角形的面积公式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角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对应的边为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: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ah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h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表示边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上的高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bc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sin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(3)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altLang="zh-CN" sz="2400" i="1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2400">
                            <a:latin typeface="Times New Roman" panose="020206030504050203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));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(4)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a+b+c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表示三角形内切圆半径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8BC85A6-C945-4111-9879-65EED1B6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863292"/>
                <a:ext cx="6096000" cy="4449167"/>
              </a:xfrm>
              <a:prstGeom prst="rect">
                <a:avLst/>
              </a:prstGeom>
              <a:blipFill>
                <a:blip r:embed="rId2"/>
                <a:stretch>
                  <a:fillRect l="-2600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6C4CDBB-0A12-4089-AE33-A3EC84BDDAB6}"/>
              </a:ext>
            </a:extLst>
          </p:cNvPr>
          <p:cNvSpPr txBox="1"/>
          <p:nvPr/>
        </p:nvSpPr>
        <p:spPr>
          <a:xfrm>
            <a:off x="5619749" y="2256878"/>
            <a:ext cx="7915275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注意题目中的隐含条件，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如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π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0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π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－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a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＜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b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＋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</a:rPr>
              <a:t>c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等．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386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55D1A3-D94C-11E1-34DE-746DCE20B092}"/>
                  </a:ext>
                </a:extLst>
              </p:cNvPr>
              <p:cNvSpPr/>
              <p:nvPr/>
            </p:nvSpPr>
            <p:spPr>
              <a:xfrm>
                <a:off x="301291" y="981434"/>
                <a:ext cx="11589417" cy="185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55D1A3-D94C-11E1-34DE-746DCE20B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981434"/>
                <a:ext cx="11589417" cy="1857945"/>
              </a:xfrm>
              <a:prstGeom prst="rect">
                <a:avLst/>
              </a:prstGeom>
              <a:blipFill>
                <a:blip r:embed="rId2"/>
                <a:stretch>
                  <a:fillRect l="-946" r="-263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5700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6C5FB38-18F8-6F12-AD55-C7CA5FC5E77F}"/>
                  </a:ext>
                </a:extLst>
              </p:cNvPr>
              <p:cNvSpPr/>
              <p:nvPr/>
            </p:nvSpPr>
            <p:spPr>
              <a:xfrm>
                <a:off x="301291" y="1068483"/>
                <a:ext cx="11589417" cy="289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6C5FB38-18F8-6F12-AD55-C7CA5FC5E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1068483"/>
                <a:ext cx="11589417" cy="2892908"/>
              </a:xfrm>
              <a:prstGeom prst="rect">
                <a:avLst/>
              </a:prstGeom>
              <a:blipFill>
                <a:blip r:embed="rId2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8510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1241</Words>
  <Application>Microsoft Office PowerPoint</Application>
  <PresentationFormat>宽屏</PresentationFormat>
  <Paragraphs>135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IPAPANNEW</vt:lpstr>
      <vt:lpstr>MS Mincho</vt:lpstr>
      <vt:lpstr>方正书宋_GBK</vt:lpstr>
      <vt:lpstr>仿宋_GB2312</vt:lpstr>
      <vt:lpstr>黑体</vt:lpstr>
      <vt:lpstr>楷体_GB2312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Times New Roman</vt:lpstr>
      <vt:lpstr>Office 主题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215</cp:revision>
  <cp:lastPrinted>2025-10-16T02:50:15Z</cp:lastPrinted>
  <dcterms:created xsi:type="dcterms:W3CDTF">2015-05-05T08:02:00Z</dcterms:created>
  <dcterms:modified xsi:type="dcterms:W3CDTF">2025-10-22T04:33:06Z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