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1.xml" ContentType="application/vnd.openxmlformats-officedocument.presentationml.tags+xml"/>
  <Override PartName="/ppt/ink/ink4.xml" ContentType="application/inkml+xml"/>
  <Override PartName="/ppt/ink/ink5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6.xml" ContentType="application/inkml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4" r:id="rId2"/>
    <p:sldId id="376" r:id="rId3"/>
    <p:sldId id="398" r:id="rId4"/>
    <p:sldId id="399" r:id="rId5"/>
    <p:sldId id="400" r:id="rId6"/>
    <p:sldId id="421" r:id="rId7"/>
    <p:sldId id="422" r:id="rId8"/>
    <p:sldId id="445" r:id="rId9"/>
    <p:sldId id="426" r:id="rId10"/>
    <p:sldId id="446" r:id="rId11"/>
    <p:sldId id="424" r:id="rId12"/>
    <p:sldId id="427" r:id="rId13"/>
    <p:sldId id="447" r:id="rId14"/>
    <p:sldId id="432" r:id="rId15"/>
    <p:sldId id="448" r:id="rId16"/>
    <p:sldId id="259" r:id="rId17"/>
  </p:sldIdLst>
  <p:sldSz cx="12192000" cy="6858000"/>
  <p:notesSz cx="6797675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2667F87-299C-4452-AF1C-A634BBDC4426}">
          <p14:sldIdLst>
            <p14:sldId id="264"/>
            <p14:sldId id="376"/>
            <p14:sldId id="398"/>
            <p14:sldId id="399"/>
            <p14:sldId id="400"/>
            <p14:sldId id="421"/>
            <p14:sldId id="422"/>
            <p14:sldId id="445"/>
            <p14:sldId id="426"/>
            <p14:sldId id="446"/>
            <p14:sldId id="424"/>
            <p14:sldId id="427"/>
            <p14:sldId id="447"/>
            <p14:sldId id="432"/>
            <p14:sldId id="44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1DD"/>
    <a:srgbClr val="313A7F"/>
    <a:srgbClr val="25476D"/>
    <a:srgbClr val="5087C4"/>
    <a:srgbClr val="06C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7" d="100"/>
          <a:sy n="37" d="100"/>
        </p:scale>
        <p:origin x="37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15"/>
          </a:xfrm>
          <a:prstGeom prst="rect">
            <a:avLst/>
          </a:prstGeom>
        </p:spPr>
        <p:txBody>
          <a:bodyPr vert="horz" lIns="95572" tIns="47785" rIns="95572" bIns="47785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215"/>
          </a:xfrm>
          <a:prstGeom prst="rect">
            <a:avLst/>
          </a:prstGeom>
        </p:spPr>
        <p:txBody>
          <a:bodyPr vert="horz" lIns="95572" tIns="47785" rIns="95572" bIns="47785" rtlCol="0"/>
          <a:lstStyle>
            <a:lvl1pPr algn="r">
              <a:defRPr sz="1300"/>
            </a:lvl1pPr>
          </a:lstStyle>
          <a:p>
            <a:fld id="{08E39D60-3137-4A16-88C0-457093F8DA84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601"/>
            <a:ext cx="2945659" cy="498214"/>
          </a:xfrm>
          <a:prstGeom prst="rect">
            <a:avLst/>
          </a:prstGeom>
        </p:spPr>
        <p:txBody>
          <a:bodyPr vert="horz" lIns="95572" tIns="47785" rIns="95572" bIns="47785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1601"/>
            <a:ext cx="2945659" cy="498214"/>
          </a:xfrm>
          <a:prstGeom prst="rect">
            <a:avLst/>
          </a:prstGeom>
        </p:spPr>
        <p:txBody>
          <a:bodyPr vert="horz" lIns="95572" tIns="47785" rIns="95572" bIns="47785" rtlCol="0" anchor="b"/>
          <a:lstStyle>
            <a:lvl1pPr algn="r">
              <a:defRPr sz="1300"/>
            </a:lvl1pPr>
          </a:lstStyle>
          <a:p>
            <a:fld id="{2EDA49E3-A334-41F5-BC96-C031CB23F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21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8:02:54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8780 2725 0,'0'0'0,"0"0"0,0 0 15,0 0-15,10-22 0,-10 22 0,9-22 16,-4 10-16,1 0 0,1-4 16,0-2-16,1 1 0,-1 1 15,2-7-15,-1-1 0,-1 2 16,-1 0-16,-1 0 0,-2 1 15,-1-1-15,-1-2 0,-1 2 16,0-2-16,-1 3 0,0 0 0,-3 3 16,-3 0-16,0 2 0,1 1 15,-2 1-15,-1 1 16,-1 3-16,0 2 0,-2 4 16,1 3-16,-1 1 0,0 1 0,-5 3 15,1 4-15,-1 1 0,1 2 16,-1 5-16,1 5 0,-1 0 15,2 0-15,-7 8 0,-2 4 16,1-2-16,4 0 0,1 4 16,-2 4-16,3 2 0,2-4 0,4 0 15,2 0-15,5-2 0,3-2 16,1-3-16,0-2 0,2-4 16,0-1-16,3-3 0,-1-1 15,2-2-15,-1-3 0,3-1 16,2-4-16,0-2 0,-2-2 0,3-4 15,1-1-15,-1-3 16,0-2-16,2-2 0,2-5 16,1 1-16,-1-2 0,2-2 15,-1-3-15,1-1 0,-2 0 0,-1-2 16,0 0-16,-3-1 0,-1 1 16,1-1-16,1-2 0,-1 1 15,-1 0-15,-1 0 0,-1 1 16,1 1-16,0 2 0,-1 1 15,-1-1-15,-1 4 0,-1-1 16,1 3-16,0-1 0,-3 3 16,-1 1-16,0 2 0,0 2 15,0 3-15,-1 0 0,-1 3 0,2 0 16,-2 3-16,0 0 0,-2 4 16,-2 1-16,0 2 0,0 0 15,-1 4-15,1 1 0,-1 2 16,0-1-16,-1 4 0,0-1 15,0 2-15,1-2 0,-1 3 16,1 0-16,-1 1 0,2-2 16,0 4-16,4 0 0,1-3 0,2-4 15,1 0-15,0 0 0,2-5 16,1 0-16,3 0 0,2-2 16,-2-3-16,1-1 0,2-4 15,-1-1-15,2-3 0,2-1 16,-3 0-16,-2 1 0,-2 0 15</inkml:trace>
  <inkml:trace contextRef="#ctx0" brushRef="#br0" timeOffset="501.2378">9135 1991 0,'0'0'16,"0"0"-16,0 0 0,0 0 0,0 0 16,29 3-16,-29-3 15,23 3-15,-23-3 0,27 5 16,-9-2-16,-2 2 0,0 1 0,-2 1 16,-1 1-16,-1-1 0,-3 1 15,-1 0-15,-1 0 0,-4 1 16,-2 0-16,-3 0 0,-5 3 15,-1 0-15,-3 2 0,-4 3 16,0-2-16,-3 0 0,-2-2 16,0 1-16,2-1 0,0 0 15,2-3-15,1 0 0,2-2 16,2 2-16,0 0 0,3-3 16,2-1-16,0-3 0,3-3 0,3 0 15,3-2-15,-1 2 0,0-1 16,1 1-16</inkml:trace>
  <inkml:trace contextRef="#ctx0" brushRef="#br0" timeOffset="812.2518">9434 1941 0,'0'0'16,"0"0"-16,0 0 0,0 0 16,-20 26-16,20-26 0,-12 19 0,12-19 15,-15 23-15,8-9 0,-1 0 16,0 1-16,-1-2 0,2 2 16,0 0-16,2 0 0,0-2 0,1 1 15,0-2-15,3 1 0,1 2 16,3 3-16,1-3 15,3 0-15,-2-2 0,3 0 16,1-4-16,1 2 0,1-1 0,3 0 16,4-1-16,-4 0 0,-2-3 15,-1 0-15</inkml:trace>
  <inkml:trace contextRef="#ctx0" brushRef="#br0" timeOffset="1216.3151">9537 2602 0,'0'0'0,"0"0"16,0 0-16,0 0 0,0 0 0,29-6 15,-29 6-15,28-3 16,-28 3-16,33-3 0,-14 1 15,1 1-15,0-1 0,2 1 16,1 0-16,-2 0 0,-1-1 0,6 1 16,-2 1-16,-2 2 0,-1 1 15,-2 1-15,-3-1 16,-3 2-16,-3 1 0,-2-1 0,-1-1 16,-2-1-16</inkml:trace>
  <inkml:trace contextRef="#ctx0" brushRef="#br0" timeOffset="1502.3195">9459 2844 0,'0'0'0,"0"0"0,0 0 15,24 2-15,-24-2 0,27 0 16,-27 0-16,39 0 0,-15-2 15,-1 0-15,3 0 0,2 2 16,2 0-16,7 1 0,-1 0 16,-3 1-16,-2-1 0,7 0 0,-2 3 15,-4-2-15,-3-1 0,-4-1 16,-1-1-16,-3 1 0,-2-1 16,-3 1-16,-4 0 0,-2 0 15</inkml:trace>
  <inkml:trace contextRef="#ctx0" brushRef="#br0" timeOffset="1901.8026">10620 2326 0,'0'0'16,"0"0"-16,0 0 0,0 0 0,-15 17 16,15-17-16,-15 21 0,15-21 15,-15 28-15,5-10 0,-1 2 16,-1 1-16,0-1 0,-6 10 15,-2 0-15,2-1 0,2-2 0,-1 0 16,1 4-16,-3 2 16,3-2-16,1-2 0,2-1 15,1-2-15,1-2 0,2-2 0,1-3 16,2-1-16,0 1 0,3-3 16,1-1-16,1-4 0,-1-1 15,0-3-15,0-4 0,2-3 16,0 2-16,3-5 0,3-4 15,-1-3-15,1-3 0,-2 3 16,1 1-16,-2 1 0</inkml:trace>
  <inkml:trace contextRef="#ctx0" brushRef="#br0" timeOffset="2244.812">10574 2398 0,'0'0'0,"0"0"16,0 0-16,0 0 0,0 0 0,0 0 15,20 23-15,-20-23 0,0 0 16,18 31-16,-18-31 16,16 26-16,-10-11 0,1 1 0,0 3 15,-1-1-15,0-1 0,-1 2 16,0-1-16,0 4 0,-1 0 15,1-2-15,-1 1 0,0-2 16,-1-2-16,1 0 0,2 0 16,-2-2-16,1-3 0,-2-1 15,0-1-15,-1-1 0,0-1 0,-1-3 16,0-1-16,-1-4 0,3 2 16,0-3-16,3-2 0,-2-1 15,1 1-15,-2 0 0</inkml:trace>
  <inkml:trace contextRef="#ctx0" brushRef="#br0" timeOffset="2609.8169">11063 2299 0,'0'0'0,"0"0"16,0 0-16,0 0 0,0 0 0,-12 27 16,12-27-16,-11 23 0,4-10 15,-3 3-15,-2 1 16,0 0-16,0 2 0,-1 3 0,0 1 16,-4 5-16,3-1 0,1-2 15,0 1-15,2-1 0,1-1 16,-2 4-16,0-3 0,2-3 15,1-1-15,2-3 0,-1-1 16,3-6-16,-1-1 0,2-1 16,-1-1-16,2-2 0,1 1 0,-1-1 15,2-1-15,0-1 0,-1-2 16,2-2-16,-1 3 0,1-3 16,0 0-16,0 0 0,0 0 15,0 0-15</inkml:trace>
  <inkml:trace contextRef="#ctx0" brushRef="#br0" timeOffset="3368.9847">12119 2516 0,'0'0'0,"0"0"0,0 0 16,0 0-16,0 0 0,0 0 16,0 0-16,0 0 0,23-7 0,-23 7 15,0 0-15,34 0 0,-34 0 16,29 0-16,-12-2 0,0 1 15,2 0-15,3-1 0,3-2 16,-1 2-16,0 1 0,9 0 16,1 1-16,0 0 0,0 0 0,2 0 15,3 0-15,5 0 0,-3-1 16,2 0-16,2 0 16,-4 1-16,0 1 0,-1-2 15,0 0-15,4-2 0,-2 2 0,-4 0 16,-1 1-16,-2 0 0,-1 0 15,-2 1-15,-2 4 0,-5-4 16,-4-2-16,0 0 0,0-1 16,-1 2-16,-1 2 0,-4-1 15,-1 1-15,-3-1 0,-2 0 0,-1-1 16,-3-1-16,0 2 16,-3 1-16,-4-1 0,-4-1 0,-1 2 15,-3 0-15,1-1 0,1 1 16,3-1-16</inkml:trace>
  <inkml:trace contextRef="#ctx0" brushRef="#br0" timeOffset="3879.2702">12120 2686 0,'0'0'16,"0"0"-16,0 0 0,0 0 0,0 0 15,0 0-15,0 0 0,29-13 16,-29 13-16,23-5 0,-23 5 15,33-1-15,-15-2 0,3 2 16,2-2-16,1 1 0,2 0 0,1 1 16,3 2-16,9-1 0,-2-1 15,1-1-15,-1 0 0,9 0 16,1 2-16,-2-2 0,0-1 16,-2 0-16,-1 2 0,5-1 15,-1-1-15,-3 4 0,-2 2 0,-3-2 16,-3-1-16,-2-1 15,-1 0-15,-1 2 0,-2 0 16,-4-1-16,-4-3 0,-3 1 16,-3 1-16,-3-1 0,-2 0 0,-3 0 15,-2 0-15,1-1 0,-2 2 16,-2-2-16,1 0 0,-3 0 16,-1 1-16,-1-1 0,2 3 15,-2-2-15</inkml:trace>
  <inkml:trace contextRef="#ctx0" brushRef="#br0" timeOffset="4256.2755">13270 2368 0,'0'0'15,"0"0"-15,0 0 0,0 0 16,0 0-16,0 0 0,0 0 16,26 16-16,-26-16 0,0 0 15,26 22-15,-26-22 0,22 19 0,-10-9 16,0 1-16,2 0 0,-1 0 16,0 1-16,0-1 0,-1 0 15,1 1-15,0-1 0,0 1 16,-1 0-16,-1-1 0,1 2 15,-1 1-15,0-2 0,-1-1 16,-1-1-16,-2 0 0,-3-2 0,-1 0 16,-3 1-16,-2-1 15,-3 0-15,-4 1 0,-3 2 16,-4 1-16,-7 2 0,-2-1 0,-5 1 16,-4 1-16,-4-1 0,-1 1 15,-2 0-15,8-2 0,6-4 16</inkml:trace>
  <inkml:trace contextRef="#ctx0" brushRef="#br0" timeOffset="4706.0247">12449 2370 0,'0'0'0,"0"0"0,0 0 16,0 0-16,0 0 0,-28 14 0,28-14 15,-24 11-15,11-4 0,-3 0 16,0 1-16,-3 0 0,-1 1 15,1-1-15,-1 2 0,-5 2 16,2 1-16,0 1 0,0 0 16,1 0-16,2-2 0,2 1 15,3-1-15,1 2 0,0-2 0,4 0 16,3 0-16,2-1 0,3 0 16,1 0-16,2-2 0,1 1 15,2 0-15,2-1 0,4 2 16,1-2-16,0 0 0,2 0 15,3 0-15,0 0 0,1 0 16,3-1-16,2 1 0,-1-1 16,0 1-16,2 2 0,2 1 15,1-1-15,-1 1 0,1-1 0,-5-2 16,-3-1-16</inkml:trace>
  <inkml:trace contextRef="#ctx0" brushRef="#br0" timeOffset="5338.6332">14149 2413 0,'0'0'0,"0"0"16,0 0-16,0 0 0,0 0 0,0 0 16,0 0-16,0 0 15,0 0-15,24-12 0,-24 12 16,27-5-16,-27 5 0,34-4 0,-13 2 16,-1 1-16,-1 1 0,0 1 15,1 3-15,-2-1 0,-2 0 16,3 3-16,-1-2 0,-5 3 15,-2 0-15,-6 1 0,-2 1 16,-3 3-16,-3 1 0,-4 2 16,-5 1-16,-4-1 0,-2-2 0,-1 4 15,-5 3-15,1-2 0,0-2 16,-7 4-16,1-1 0,2-3 16,3-3-16,3 2 0,1 1 15,4-4-15,1 0 0,3-4 16,1 1-16,3-3 0,3-1 15,3 0-15,2-1 0,2-5 16,2-1-16,7-4 0,5 0 16,0-3-16,3-2 0,-4 3 15,-1 0-15,-3 1 0</inkml:trace>
  <inkml:trace contextRef="#ctx0" brushRef="#br0" timeOffset="5643.6318">14645 2242 0,'0'0'0,"0"0"16,0 0-16,0 0 0,0 0 0,0 0 15,0 0-15,0 0 0,-28 9 16,28-9-16,-23 15 0,23-15 16,-29 23-16,11-9 15,-1 2-15,0 0 0,2 2 0,-7 7 16,-2 0-16,4-1 0,1-2 0,1 2 15,2-1-15,0 7 16,5-1-16,3-3 0,3-4 16,3-2-16,2-4 0,5 0 15,4-3-15,2-2 0,4-1 0,2-1 16,4-2-16,1-2 0,2-1 16,5-2-16,5-1 0,0-1 15,1 2-15,-1-5 0,1-1 16,-6 0-16,-5 1 0,-5 1 15</inkml:trace>
  <inkml:trace contextRef="#ctx0" brushRef="#br0" timeOffset="5879.6389">14816 2458 0,'0'0'0,"0"0"0,0 0 0,0 0 16,24-5-16,-24 5 0,27-4 16,-11 2-16,3 0 0,1-1 15,2 2-15,0 0 0,0 1 0,7 1 16,-2 0-16,-1 2 0,-4-1 16,-4 2-16,-1-2 0,-4-1 15</inkml:trace>
  <inkml:trace contextRef="#ctx0" brushRef="#br0" timeOffset="6054.6428">14778 2664 0,'0'0'0,"0"0"16,0 0-16,0 0 0,27-2 15,-27 2-15,37-10 0,-13 7 16,1 1-16,4-1 0,3-2 15,8 0-15,0 1 0,1 0 16,1 0-16,1 1 0,-8 0 0,-6 0 16</inkml:trace>
  <inkml:trace contextRef="#ctx0" brushRef="#br0" timeOffset="6701.9392">15996 1917 0,'0'0'15,"0"0"-15,0 0 0,0 0 16,0 0-16,-25 15 0,25-15 0,-17 19 15,7-7-15,0 3 0,0 1 16,-1 0-16,0 2 0,-2 2 16,-3 2-16,-3 4 0,2 1 15,-1 3-15,1 3 0,-1-1 16,1-2-16,-1 8 0,0 0 16,1-1-16,2 0 0,2-3 15,2-1-15,0 3 0,1-4 0,3-1 16,4-1-16,1-4 0,-1-2 15,7-5-15,2-1 0,2-7 16,2-1-16,2-3 0,3-2 16,1-2-16,3-1 0,2-4 15,2 0-15,-4 0 0,-4-1 0,-3 2 16</inkml:trace>
  <inkml:trace contextRef="#ctx0" brushRef="#br0" timeOffset="7203.9214">16154 2371 0,'0'0'0,"0"0"16,0 0-16,0 0 0,0 0 0,0 0 16,-24 8-16,24-8 0,0 0 15,-30 18-15,30-18 16,-23 19-16,11-6 0,-2 2 0,-2 0 15,2 2-15,1-1 0,-4 5 16,1-1-16,2 1 0,4 1 16,2-3-16,0-1 0,2-2 15,3-3-15,1 0 0,2-2 16,0-2-16,1 0 0,5-2 16,1-2-16,2-1 0,1 0 0,2-4 15,1-2-15,1-2 0,0 0 16,1-4-16,2-2 0,-2 0 15,1 1-15,-2-3 0,-1-2 16,-1 0-16,-1 0 0,-1 0 16,-1-1-16,-2 1 0,-2-1 15,0 2-15,-2 1 0,-1-2 16,0 0-16,0 0 0,-2 1 16,-2 1-16,0 0 0,0 2 0,0 2 15,-1 1-15,-1 0 0,0 3 16,-2-1-16,2 2 0,1 3 15,-1 0-15,1 1 0,0 0 16,-1 1-16,3 2 0,2 1 16,0-1-16,1 1 0,-1-1 15</inkml:trace>
  <inkml:trace contextRef="#ctx0" brushRef="#br0" timeOffset="7913.9698">16531 2474 0,'0'0'0,"0"0"0,0 0 16,0 0-16,21-12 0,-21 12 16,18-11-16,-9 5 0,-2-1 15,0 1-15,0 2 0,-2-1 16,1-1-16,-3 0 0,0 0 16,-2 1-16,-1 2 0,-3 0 0,-2-1 15,-2 2-15,-1 2 0,-1 1 16,0 2-16,-4 2 0,0-1 15,-2 3-15,-3 2 0,2 2 16,-1 1-16,-3 4 0,1-1 16,2 1-16,0 1 0,2 1 15,2 3-15,2-2 0,2-2 0,1-1 16,1 0-16,3-3 0,1-2 16,2 1-16,1-2 15,1-1-15,2-4 0,3 0 0,2-3 16,3 0-16,2-2 0,2-2 15,4-2-15,-2-3 0,0-2 16,-1-1-16,2-2 0,-1 0 16,-1 1-16,1-1 0,-2 1 15,-1 1-15,0 1 0,-2-2 16,-1-4-16,-1 3 0,-1 3 0,-3 1 16,1-1-16,-2 1 0,0 1 15,-3 1-15,-1 1 16,-1 2-16,0 3 0,-2 0 0,-1 3 15,-2 2-15,1 1 0,-3 1 16,-2 1-16,-1 2 0,0 1 16,-2 7-16,0 5 0,1-2 15,0 0-15,-2 4 0,-1 3 16,-1 2-16,1-1 0,-5 12 16,0 2-16,2-1 0,0-4 0,-2 11 15,1 0-15,-2-5 0,-1-4 16,0-1-16,0 0 0,-1 1 15,2-4-15,1-2 0,2-1 16,0-5-16,2-6 0,-4 0 16,-3-2-16,3-3 0,3-3 0,0-6 15,1-1-15,-1-4 16,1-3-16,-6-1 0,-4-2 16,0 1-16,2 0 0,1-2 0,0-1 15,0-2-15,0-2 0,-4 2 16,-3 1-16,4-2 0,4 0 15,4 2-15,4 0 0,3 2 16</inkml:trace>
  <inkml:trace contextRef="#ctx0" brushRef="#br0" timeOffset="8623.2387">16841 3167 0,'0'0'0,"0"0"15,0 0-15,0 0 0,8-20 0,-8 20 16,5-20-16,0 10 0,-1 0 0,1-1 15,-2-1-15,0 1 16,1 1-16,-2 0 0,-1-1 16,-1 1-16,0 2 0,-1 0 15,-1 2-15,-1 0 0,0 0 0,-2 2 16,-2 4-16,-1 0 0,0 0 16,-1 2-16,-4 1 15,0 1-15,-1 2 0,-2 2 16,0 6-16,-4 1 0,1 2 0,-1 0 15,1 0-15,1 0 0,1-1 16,2 2-16,1 3 0,2-3 16,2-1-16,0 1 0,2-2 15,2-4-15,2-2 0,2 0 16,1-2-16,1-2 0,1-1 0,4-2 16,4 0-16,1-2 0,1-1 15,3-2-15,4-4 16,-1-2-16,-1 0 0,2-4 0,1-4 15,-1 3-15,1 1 0,3-2 16,0 1-16,-3-2 0,-1 0 16,-3-2-16,-1 1 0,-2 1 0,-1 2 15,-1 1-15,-1 0 16,-2 2-16,-2 2 0,-1 2 16,-1 1-16,-1 0 0,0 2 0,1 1 15,-3 2-15,2-1 0,-2 1 16,1 2-16,-1 1 0,0 0 15,0 2-15,0 1 0,-1 1 16,0 1-16,0 1 0,1 1 16,0 1-16,0 0 0,-2 0 15,2 2-15,2 1 16,0 0-16,1-1 0,3 4 0,1-2 16,2-2-16,1-3 0,2-1 15,4-1-15,-1-3 0,2 1 0,-4-3 16,-2 1-16,-1-1 0</inkml:trace>
  <inkml:trace contextRef="#ctx0" brushRef="#br0" timeOffset="9059.7766">17546 2248 0,'0'0'0,"0"0"0,0 0 16,0 0-16,0 0 0,-17 19 0,17-19 15,-13 22-15,13-22 0,-18 26 16,5-10-16,0-1 0,0 2 0,-2 2 16,1 2-1,-4 6-15,2 0 0,-1-2 0,2-1 16,0 1-16,1-2 0,-1 3 16,0-1-16,1-2 0,1-1 0,2-2 15,1-1-15,2-3 0,1-1 16,1-2-16,0-2 0,3-5 15,1-1-15,0-1 0,2-4 16,0 0-16,0 0 0,0-7 16,3-3-16,-1 2 0,0 2 0,1 1 15</inkml:trace>
  <inkml:trace contextRef="#ctx0" brushRef="#br0" timeOffset="9375.8274">17503 2360 0,'0'0'16,"0"0"-16,0 0 0,0 0 15,0 0-15,21 21 0,-21-21 16,15 15-16,-15-15 0,15 20 16,-7-9-16,0 0 0,0 2 15,-2 1-15,1 1 0,-1 0 0,0 0 16,-1 1-16,1 1 0,0-1 15,-2-2-15,1 3 0,1-1 16,-3-5-16,1-1 0,-1-1 16,0 0-16,0-2 0,0-1 15,-1-1-15,0 0 0,0 0 0,1-1 16,-1-3-16,1-1 0,0-1 16,1-3-16,-1 0 0,0 2 15,-1-1-15</inkml:trace>
  <inkml:trace contextRef="#ctx0" brushRef="#br0" timeOffset="9774.5374">17994 2225 0,'0'0'0,"0"0"0,0 0 0,0 0 15,0 0-15,0 0 0,0 0 16,0 0-16,0 0 0,-4 23 16,4-23-16,0 0 0,-13 33 0,4-19 15,-3 2-15,-1 0 16,-2-1-16,1 4 0,0 1 16,-1 0-16,1-2 0,-5 7 15,-1 1-15,2-1 0,0 1 0,-3 3 16,0-1-16,3-4 0,4-5 0,1 0 15,2-1-15,1-3 16,2-2-16,0-1 0,2-1 16,1-4-16,2-2 0,0 0 15,1 0-15,-1-2 16,2 0-16,1-3 0,-2 2 0,2-2 16,-2 2-16,2-2 0,0 0 15,0 0-15,0 0 0,0 0 0,0 0 16,0 0-16</inkml:trace>
  <inkml:trace contextRef="#ctx0" brushRef="#br0" timeOffset="11971.7219">8572 3820 0,'0'0'0,"0"0"0,0 0 0,0 0 16,0 0-16,0 0 0,0 0 16,0 0-16,0 0 0,0 0 15,3 23-15,-3-23 0,0 0 0,0 0 16,0 24-16,0-24 0,0 0 16,0 0-16,0 0 0,0 0 15</inkml:trace>
  <inkml:trace contextRef="#ctx0" brushRef="#br0" timeOffset="12529.5374">9186 2562 0,'0'0'0,"0"0"15,0 0-15,0 0 0,0 0 0,0 0 16,0 0-16,0 0 0,0 0 15,0 0-15,0 0 16,0 0-16,0 0 0,0 0 0</inkml:trace>
  <inkml:trace contextRef="#ctx0" brushRef="#br0" timeOffset="14982.3056">16697 3810 0,'0'0'0,"0"0"15,0 0-15,0 0 0,0 0 0,0 0 16,0 0-16,0 0 16,0 0-16,0 0 0,0 0 15,0 0-15,0 0 0,0 0 16,15 21-16,-15-21 0,0 0 0,0 0 16,0 0-16,0 0 0,0 0 15,0 0-15,-4 23 0,4-23 16</inkml:trace>
  <inkml:trace contextRef="#ctx0" brushRef="#br0" timeOffset="15519.4832">17666 3053 0,'0'0'0,"0"0"0,0 0 15,0 0-15,0 0 0,0 0 0,0 0 16,0 0-16,0 0 0,0 0 16,0 0-16,0 0 0,0 0 0,0 0 15,0 0-15,0 0 0,0 0 16,0 0-16,0 0 15,0 0-15,0 0 0,2 22 0</inkml:trace>
  <inkml:trace contextRef="#ctx0" brushRef="#br0" timeOffset="22795.7984">11896 4960 0,'0'0'0,"0"0"0,0 0 16,0 0-16,20-12 0,-20 12 15,15-17-15,-9 9 0,1 1 0,0-2 16,-1 1-16,1-2 0,-2-1 16,1-1-16,1-2 15,-2 1-15,1 0 0,-1 0 0,1-2 16,-3 0-16,0 1 0,-1-3 15,1-1-15,-2 1 0,-1 1 16,-1-1-16,-2 1 0,1 1 16,-1 1-16,0 1 0,-2 3 15,0-1-15,-2 0 0,-3 2 16,-2 2-16,0 3 0,-1 0 0,-3 0 16,0 2-16,0 2 0,1 2 15,-4 2-15,-3 2 16,-1 2-16,0 2 0,0 3 0,-1 3 15,1 0-15,0 1 0,-8 7 16,-1 3-16,4 0 0,2 0 0,-1 0 16,-2 1-16,-2 5 15,5-2-15,1 1 0,3-1 16,4-1-16,2-4 0,4 0 0,2 1 16,4-5-16,1-1 0,3-2 15,1-1-15,1-1 0,0-4 16,4-1-16,3 0 0,-1-6 15,2 0-15,4-4 0,4 0 16,0-2-16,1-3 0,2-3 16,0-1-16,2 1 0,1 0 0,3-5 15,1-2-15,-1-2 0,1 1 16,1-4-16,3 0 16,-2 0-16,-3-1 0,5-3 0,-2 0 15,1 3-15,-1 0 0,-2 0 16,1 0-16,-6 1 0,-4 1 15,-1 2-15,-2 0 0,-1 0 16,0 0-16,-2 2 0,-1-1 16,-2 4-16,-1 2 0,-2 1 15,0 2-15,-1-1 0,-1 2 0,0 1 16,-3 3-16,0 0 0,0 0 16,-4 3-16,0 2 15,-2 2-15,0 2 0,-2 2 0,0 1 16,-1 0-16,1 0 0,-4 3 15,-4-1-15,1 3 0,-1-1 16,2 2-16,1 0 0,1 2 16,0-1-16,1 5 0,2-1 15,2-2-15,3-1 0,1-2 16,2 0-16,1-1 0,1-2 0,4-4 16,2-1-16,3-4 0,2 0 15,4 0-15,2-4 0,0 0 16,1-1-16,3-2 0,3-1 15,1 0-15,-5-1 0,-5 1 16</inkml:trace>
  <inkml:trace contextRef="#ctx0" brushRef="#br0" timeOffset="23383.9594">12770 3722 0,'0'0'0,"0"0"16,0 0-16,0 0 0,0 0 0,-19 18 15,19-18-15,-17 16 16,17-16-16,-20 24 0,7-8 16,1 1-16,-1-1 0,-3 3 0,-3 1 15,-5 6-15,0 1 0,1 1 16,1 3-16,0-1 0,0-1 15,-4 8-15,-1 0 0,5-5 16,2 0-16,0 2 0,5-2 16,4-2-16,3-4 0,3-1 15,1-3-15,3-5 0,1-3 16,3-1-16,2-1 0,2-2 16,1-1-16,5-3 0,2-2 15,0-1-15,1-2 0,2-5 0,0-2 16,-2 1-16,-3 1 0,-3 0 15</inkml:trace>
  <inkml:trace contextRef="#ctx0" brushRef="#br0" timeOffset="23854.9668">12830 4137 0,'0'0'15,"0"0"-15,0 0 0,0 0 16,0 0-16,0 0 0,-19 16 16,19-16-16,0 0 0,-27 24 15,27-24-15,-27 23 0,12-12 0,1 2 16,0 3-16,0-1 0,1-1 16,-2 5-16,1-1 15,3-1-15,1-3 0,3 1 0,0-2 16,3-1-16,0-3 0,3 0 15,1-1-15,1-4 0,2 0 0,1-2 16,3-2-16,0 0 16,1-2-16,3-2 0,3-2 15,1 0-15,-2 0 0,4-2 16,-1-3-16,0 0 0,-2 0 0,0 0 16,1-1-16,-2 1 0,0 0 15,-2 1-15,-2-1 0,-1 0 16,-1 1-16,0 1 0,-2 0 15,0 1-15,-2 1 0,-2-1 16,-2 0-16,-1 1 0,0 1 16,-1 3-16,0 1 0,-2 1 15,-1 1-15,0 2 0,-1 1 16,1-1-16,1 3 0,0-1 0,2-1 16,0 1-16,0-1 0,0-1 15</inkml:trace>
  <inkml:trace contextRef="#ctx0" brushRef="#br0" timeOffset="24556.9835">13279 4131 0,'0'0'0,"0"0"0,0 0 15,0 0-15,0 0 0,0-22 16,0 22-16,0 0 0,0 0 16,0 0-16,0 0 0,-16-16 15,16 16-15,0 0 0,-32 7 16,18-3-16,1 0 0,-2 3 0,-2 0 16,0 2-16,-1 1 0,-4 3 15,2 0-15,1 1 0,2-2 16,1 2-16,3 2 0,2-1 15,1-1-15,2-2 0,2 1 16,1-2-16,2-1 0,1 0 16,1-2-16,3-1 0,2-5 0,2 0 15,1-2-15,2 0 0,1 0 16,5-3-16,0-2 16,-1 1-16,1 0 0,-1-2 0,1-2 15,1 0-15,-2 1 0,2-2 16,0-2-16,-2 2 0,-1 3 15,-2-2-15,0-1 0,-3 2 16,0 0-16,-1 1 0,-2 1 16,0 2-16,-1 0 0,-1 2 15,0 1-15,-1 0 0,0 2 0,-1 1 16,-1 1-16,-1 2 0,-1 1 16,-3 2-16,-1 2 15,-2 1-15,-2 2 0,0 0 0,-1 4 16,-3 4-16,1 1 0,-2 1 15,0 3-15,-2-1 0,1-2 16,-6 7-16,-2 0 0,3-3 16,1-2-16,1-1 0,0-3 15,2 1-15,0-3 0,-1-2 16,0 0-16,0-3 0,3-2 0,-1-2 16,0-1-16,1-4 0,2-2 15,-1-2-15,-1-1 0,-1-2 16,-2 0-16,2-3 0,1 0 15,0 0-15,1 0 0,-1-3 16,2-4-16,3 4 0,0-2 16,3 3-16,0 0 0,1 2 0</inkml:trace>
  <inkml:trace contextRef="#ctx0" brushRef="#br0" timeOffset="25261.3257">13453 4567 0,'0'0'0,"0"0"0,0 0 15,0 0-15,0 0 0,15-18 16,-15 18-16,0 0 0,12-23 0,-9 14 16,0-1-16,0 0 15,-1 2-15,-1-1 0,0 0 16,-1 0-16,0 2 0,0 0 16,-1 1-16,-2 3 0,-2 0 0,0 2 15,-2 2-15,-1 1 0,-1 1 16,0 1-16,-2 1 0,-2 1 15,0 1-15,0 2 0,0 1 16,1 0-16,-1 1 0,0 5 16,1 0-16,1-2 0,1 1 15,1-1-15,3 1 0,-1-2 16,2-2-16,1-3 0,2-1 16,2-1-16,1-1 0,1-2 15,2 0-15,1-2 0,3-1 0,3-1 16,3-2-16,1 1 0,-1-2 15,5-2-15,-2-2 0,1 0 16,0 1-16,-2 0 0,1 1 16,-2 0-16,-1-1 0,0 2 15,-3-1-15,-2 0 0,-2 1 0,0 0 16,-2 3-16,0 0 16,-2 1-16,-3 1 0,0 0 15,0 0-15,-2 1 0,-3 1 0,0 1 16,-1 1-16,1-1 0,-1 2 15,1 2-15,-2 0 0,1 2 16,0 0-16,2 0 0,0 1 16,2 0-16,1 0 0,0 0 15,1-1-15,1-2 0,0 0 16,1-1-16,1 1 0,0-2 0,1 0 16,3-1-16,1-1 0,1-2 15,-1-2-15,1-4 0,-1 1 16,0 0-16,-2 1 0</inkml:trace>
  <inkml:trace contextRef="#ctx0" brushRef="#br0" timeOffset="25613.3353">14050 4107 0,'0'0'0,"0"0"16,0 0-16,0 0 0,0 0 0,0 0 15,-20 27-15,20-27 0,-14 22 16,14-22-16,-19 26 16,9-12-16,0 3 0,-1 1 15,-1 2-15,0-2 0,0-1 0,-5 4 16,2-1-16,-1-1 0,1 0 15,1-1-15,1 0 0,2-1 16,1-1-16,3-2 0,0-2 16,0-2-16,2-1 0,0-2 15,2-1-15,0-1 0,1-2 0,2-3 16,0 0-16,-1-3 0,2-1 16,0 1-16,0 0 0,0 1 15</inkml:trace>
  <inkml:trace contextRef="#ctx0" brushRef="#br0" timeOffset="25890.3399">14025 4182 0,'0'0'16,"0"0"-16,0 0 0,0 0 0,0 0 15,23 17-15,-23-17 0,0 0 16,20 18-16,-20-18 0,16 18 15,-9-7-15,-1 0 0,1 0 16,-1 1-16,1 0 0,0 0 0,-1 0 16,1 0-16,-2 1 15,0-1-15,-1 0 0,1 0 16,-1-1-16,0 0 0,0-3 16,-1 1-16,-1-3 0,0 0 0,1-2 15,-1-2-15,1 0 0,2-2 16,-1-2-16,0-4 0,1 0 15,-2 0-15,0 2 0</inkml:trace>
  <inkml:trace contextRef="#ctx0" brushRef="#br0" timeOffset="26207.3441">14528 4094 0,'0'0'0,"0"0"0,0 0 15,0 0-15,0 0 0,0 0 16,-15 26-16,15-26 0,0 0 16,-24 29-16,12-15 0,0 0 15,-1-2-15,-2 1 0,-3 3 16,0 0-16,1-1 0,-4 5 16,1 0-16,1-2 0,0-1 0,1-2 15,0 2-15,2-2 0,-1-1 16,2 1-16,0-1 0,3 0 15,1-3-15,1 0 0,1 1 16,1-1-16,0-2 0,1-1 16,3 0-16,1 0 0,0 0 15,3 1-15,1-4 0,5 1 16,2-2-16,-3 0 0,0-2 0,-1 1 16</inkml:trace>
  <inkml:trace contextRef="#ctx0" brushRef="#br0" timeOffset="26680.4036">14637 4809 0,'0'0'0,"0"0"0,0 0 15,0 0-15,0 0 0,31 5 16,-31-5-16,29-3 0,-11 1 0,4 0 16,3 1-16,0 0 15,2-1-15,9-1 0,3 2 16,-3 1-16,-2 1 0,9-2 16,0 0-16,-5-1 0,-6 1 0,-1 2 15,-2 0-15,-3 1 0,-5 2 16,-6-1-16,-3 1 0,-5 1 15,-4 0-15,-1-1 0,1-1 16,-2 0-16</inkml:trace>
  <inkml:trace contextRef="#ctx0" brushRef="#br0" timeOffset="26907.408">14580 5078 0,'0'0'0,"0"0"0,0 0 0,0 0 16,0 0-16,24 4 0,-24-4 16,33 1-16,-33-1 15,46-2-15,-13 0 0,0 1 0,0-1 0,10 0 16,0 1-16,10 0 16,0 1-16,-3-2 0,-1-1 15,-3 1-15,-2-1 0,5 1 0,-4-2 16,-10 2-16,-7 1 0,-7-2 15</inkml:trace>
  <inkml:trace contextRef="#ctx0" brushRef="#br0" timeOffset="27293.4152">15949 4644 0,'0'0'16,"0"0"-16,0 0 0,0 0 15,0 0-15,0 0 0,0 0 16,0 0-16,0 0 0,0 0 16,-16 24-16,16-24 0,-16 20 0,16-20 15,-22 29-15,10-14 0,-1 2 16,-4 1-16,0 0 0,0 0 15,2 0-15,-7 6 0,-1 2 16,0-4-16,4-1 0,-6 6 16,2 1-16,2-2 0,3-5 15,1 1-15,3-1 0,0-5 16,2-2-16,2-1 0,3-2 16,0-1-16,0-1 0,3-3 0,0-1 15,0-1-15,1 0 0,1-3 16,2-1-16,0-2 15,0-2-15,2-3 0,2-3 16,1 0-16,-2 2 0,0 1 0</inkml:trace>
  <inkml:trace contextRef="#ctx0" brushRef="#br0" timeOffset="27614.4258">15882 4718 0,'0'0'0,"0"0"16,0 0-16,0 0 0,0 0 0,19 19 15,-19-19-15,13 17 0,-13-17 16,14 23-16,-5-9 16,0-1-16,0 0 0,-1 3 0,-1 0 15,0 0-15,-1 0 0,2 4 16,-1 1-16,-2-2 0,1-1 15,-1 0-15,0 1 0,-1-2 16,1-2-16,-2 1 0,0-1 16,0-3-16,1 0 0,-1-2 15,0-2-15,0-2 0,-2-1 0,0-3 16,-1-2-16,0 0 16,0 0-16,1-3 0,0-2 0,1-2 15,2-4-15,-2 2 0,0 2 16,0 1-16</inkml:trace>
  <inkml:trace contextRef="#ctx0" brushRef="#br0" timeOffset="27986.4296">16410 4646 0,'0'0'0,"0"0"16,0 0-16,0 0 0,0 0 15,0 0-15,-12 21 0,12-21 16,0 0-16,-18 26 0,18-26 16,-20 30-16,9-16 0,-2 2 15,-1-1-15,-2 2 0,1-2 0,-4 7 16,1 1-16,-1-2 16,1-1-16,-1 0 0,2-2 0,0-1 15,1 0-15,0-1 0,2-1 16,2-1-16,1-2 0,1-2 15,1 0-15,1-1 0,2-1 16,0-1-16,2-3 0,-1 1 16,2-1-16,0-1 0,-1-1 15,2-1-15,0-2 0,0 2 16,2-1-16,-2 3 0,1-1 0,1-2 16,-2 3-16,2-3 0</inkml:trace>
  <inkml:trace contextRef="#ctx0" brushRef="#br0" timeOffset="29834.6134">18999 4328 0,'0'0'0,"0"0"15,0 0-15,-21 13 0,12-8 0,-4 5 16,-4 5-16,0 0 0,-1 4 16,-7 6-16,-2 2 0,2 0 15,0-1-15,-4 10 0,1 3 16,4-2-16,3 0 0,-1 5 16,3 0-16,5-3 0,3-1 0,3-4 15,4-2-15,1-1 0,2-3 16,4 1-16,0 0 0,2-3 15,2-2-15,3-3 0,2-2 16,3-2-16,4-4 0,1-1 16,1-2-16,0-2 0,2-1 15,-5-1-15,-5-3 0,-2 1 0</inkml:trace>
  <inkml:trace contextRef="#ctx0" brushRef="#br0" timeOffset="30204.3538">19474 4558 0,'0'0'0,"0"0"0,0 0 15,0 0-15,0 0 0,-20 23 0,20-23 16,-15 23-16,15-23 0,-22 28 16,8-11-16,0 1 0,0 0 0,-1 3 15,2 1-15,-3 5 0,-1-1 16,0 0-16,0 0 16,1-3-16,2-1 0,1 0 0,1-2 15,0 3-15,1-1 0,2-3 16,1-5-16,4-3 0,1-2 15,2-1-15,0-1 0,3-2 16,2-2-16,1-3 0,3-4 16,-1-2-16,-2-2 0,-1 1 15,1 1-15,-2 1 0</inkml:trace>
  <inkml:trace contextRef="#ctx0" brushRef="#br0" timeOffset="30476.36">19499 4614 0,'0'0'0,"0"0"0,0 0 15,0 0-15,0 0 0,0 0 16,27 19-16,-27-19 0,17 13 0,-17-13 16,18 23-16,-9-10 0,0 0 15,-1 0-15,1 2 0,0 0 16,1 1-16,-1 0 0,-1-1 15,-1-1-15,1 1 0,1 3 16,-2-2-16,0-2 0,-1-1 16,-1 1-16,1-2 0,-3-4 15,0-1-15,1-2 0,-2 1 16,0-3-16,0-1 0,1-3 16,2-1-16,-1 0 0,0-1 0,-1 1 15</inkml:trace>
  <inkml:trace contextRef="#ctx0" brushRef="#br0" timeOffset="30798.3986">19929 4582 0,'0'0'0,"0"0"15,0 0-15,0 0 0,0 0 0,-14 21 16,14-21-16,-19 18 0,19-18 15,-23 18-15,10-4 0,1 0 16,-1 0-16,0 2 0,0 1 16,0-1-16,1 0 0,-4 4 15,1 0-15,-1-2 0,2-2 0,1-1 16,1 1-16,1-1 16,1-2-16,2-2 0,1-2 15,2-1-15,0 2 0,3-4 16,2 0-16,4-4 0,1-1 0,-1 1 15,1-2-15,-2 1 0</inkml:trace>
  <inkml:trace contextRef="#ctx0" brushRef="#br0" timeOffset="31198.3735">20154 4677 0,'0'0'0,"0"0"0,0 0 0,0 0 16,25 1-16,-25-1 0,21 4 16,-21-4-16,26 2 0,-10-1 15,4 2-15,-1-1 0,-2 0 0,2 1 16,1 0-16,3 1 0,-2 1 16,-1-1-16,1 2 15,-3-2-15,-3 0 0,-2 1 0,-2-1 16,-2 0-16,-1-1 0,-2 2 15,0 1-15,-4-2 0,-1 0 0,-3 2 16,-3 1-16,-2 0 16,-1 0-16,-2 1 0,-2 1 15,-1 0-15,0-1 0,-7 4 16,-2 1-16,1 0 0,0-1 0,1 0 16,1 1-16,2-2 0,-1 0 15,-3 1-15,1-2 0,5-2 16,1 0-16,-2 0 0,3 1 15,4-4-15,2 2 16,4-2-16,3 0 0,3-3 0,4-3 16,-1 1-16,-2-1 0,0 1 15</inkml:trace>
  <inkml:trace contextRef="#ctx0" brushRef="#br0" timeOffset="31642.3833">20853 4729 0,'0'0'15,"0"0"-15,0 0 0,0 0 0,0 0 16,0 0-16,-20 16 16,20-16-16,-19 15 0,19-15 0,-19 18 15,9-8-15,0 0 0,-1 2 16,0 2-16,1 0 0,0-1 15,1 1-15,0 0 0,2 0 16,0-1-16,0 4 0,3-2 16,2-5-16,2 0 0,1 2 15,2-2-15,0-4 0,2-3 0,1 0 16,3 0-16,2-2 16,1 0-16,3-2 0,0 0 15,5-5-15,-1-1 0,1-1 0,-1-3 16,0 0-16,-1-1 0,1-1 15,-1-2-15,-1 2 0,-4 0 0,-1 1 16,-1-1-16,-2 0 16,-2 0-16,-3 0 0,-2-1 15,-1 1-15,-1 1 0,-4 0 16,-4 0-16,1 2 0,-2 3 0,-2 2 16,-1-1-16,-2 1 0,0 2 15,-1-3-15,-2 0 0,2 1 16,0 0-16,3 1 0,2 2 15,1-2-15</inkml:trace>
  <inkml:trace contextRef="#ctx0" brushRef="#br0" timeOffset="32021.3563">21358 4516 0,'0'0'0,"0"0"0,0 0 0,0 0 16,0 0-16,25 14 0,-25-14 15,17 16-15,-8-6 0,-1 2 16,1 2-16,0 0 0,-1 1 0,-2 4 16,0 2-16,-3 1 0,-1 1 15,-2 6-15,-2 1 0,-1-3 16,-3 1-16,-1 0 0,-2 1 15,-2 3-15,0-7 0,-3 1 16,-2 1-16,0-4 0,-1 0 16,-1-3-16,1 0 0,0-4 15,2-2-15,0-3 0,2 1 16,2-3-16,2-1 0,2-1 16,0-3-16,2 0 0,0-1 0,3-2 15,0 1-15,0 0 0,2-2 16,-3 2-16</inkml:trace>
  <inkml:trace contextRef="#ctx0" brushRef="#br0" timeOffset="32163.357">21852 4964 0,'0'0'0,"0"0"15,0 0-15,0 0 0,0 0 0,0 0 16,0 0-16,0 0 0,0 0 0,0 0 16</inkml:trace>
  <inkml:trace contextRef="#ctx0" brushRef="#br0" timeOffset="34012.6449">10313 4508 0,'0'0'0,"0"0"0,0 0 0,-26 12 15,14-6-15,-5 2 0,-4 1 16,-2 2-16,-1 1 0,-11 7 16,-5 2-16,1 0 0,2 0 0,-12 4 15,-1 0-15,6 1 0,4-2 16,-5 3-16,3-3 16,7-3-16,5-5 0,7 0 0,4-1 15,5-2-15,3-2 0,4 0 16,4 0-16,4 0 0,3-1 15,5-3-15,3 0 0,2-3 16,2 0-16,7-2 0,7 1 16,0-1-16,-2-1 0,9 2 15,4-1-15,1-2 0,-1-2 0,10-1 16,0 0-16,-5 1 0,-3 0 16,5 1-16,0 0 15,-11-1-15,-7 2 0,-5 0 0,-3-1 16,-5-1-16,-4 0 0,-4 0 15,-1-1-15,-3 1 0,1-3 0,-4 0 16,0-2-16,-1 0 16,-1-1-16,-2-1 0,-1-2 15,-3-1-15,0-2 0,-2 0 16,-2-2-16,1 1 0,0 0 0,-5-7 16,-2-1-16,0 1 0,1 2 15,-1-4-15,1-1 16,0 2-16,2 1 0,-1-1 0,-2 0 15,2 1-15,0 2 0,-1-1 16,1 0-16,2 2 0,1 3 16,1 0-16,0 2 0,1 3 15,0 1-15,4 4 0,2 4 16,-2 0-16,1 4 0,-1 1 16,0 3-16,-1 4 0,1 4 0,-1 1 15,1 3-15,-1 3 0,0 3 0,-4 9 16,-1 3-16,1 0 15,0 0-15,0 3 0,1 2 16,0-1-16,2-1 0,-2 8 16,1 0-16,2-4 0,-1-4 0,0 5 15,3 1-15,2-7 0,1-6 16,-1-3-16,0-3 16,1-4-16,1-2 0,2-5 0,2-1 15,-2-3-15,0-3 0,-2-3 16,0-5-16,0 0 0,0 0 15,1-8-15,5-2 0,1-3 16,2-3-16,1-3 0,1-1 16,-1 1-16,-1 0 0,1-5 15,0-5-15,-1 1 0,-2 2 0,3-5 16,1-1-16,-1 2 0,0 1 16,3-6-16,2 0 0,0 2 15,1 4-15,-1 0 0,-1 1 16,-2 0-16,-1 3 0,-1 1 15,0 2-15,0 1 0,0 2 16,-1 0-16,0 1 0,-1 3 16,-1 3-16,0 4 0,-1 1 15,1-1-15,-1 0 0,0 3 0,1 0 16,-1 3-16,1 3 0,-1 1 16,0 2-16,0 0 0,-2 2 15,-1-3-15,1 1 0,-2-2 16</inkml:trace>
  <inkml:trace contextRef="#ctx0" brushRef="#br0" timeOffset="43408.0399">26213 7160 0,'0'0'15,"0"0"-15,0 0 0,0 0 0,0 0 16,30-5-16,-30 5 16,35 0-16,-16 1 0,3 2 0,3 0 15,1 1-15,-1 1 0,6 2 16,0 4-16,-5 1 0,-1 1 15,-4 2-15,-5 1 0,-2-1 16,-1 0-16,-7 6 0,-7-1 16,-2-4-16,-3-1 0,-8 5 15,-6-2-15,-2 1 0,-2 2 0,-5-1 16,-3 0-16,0 0 16,0-2-16,-4 3 0,3-3 0,3-2 15,3-2-15,1-4 0,1-4 16,4-1-16,4-2 0,7-2 15,5 0-15,5-1 0,6-2 0,-1 1 16,-2 0-16,0 1 0</inkml:trace>
  <inkml:trace contextRef="#ctx0" brushRef="#br0" timeOffset="43710.0464">26723 7171 0,'0'0'0,"0"0"15,0 0-15,-22 8 0,22-8 0,-26 13 16,10-3-16,0 1 0,1 3 16,-2-1-16,0 3 0,-4 3 15,2 1-15,2 1 0,3 1 16,3-2-16,2-1 0,4 0 15,1 3-15,4-2 0,4-2 16,2-2-16,4 1 0,2-3 16,3-1-16,8 2 0,4-2 15,1-2-15,-2-3 0,3-4 16,2-4-16,-6 1 0,-4-1 0,-4 2 16</inkml:trace>
  <inkml:trace contextRef="#ctx0" brushRef="#br0" timeOffset="43982.8431">27214 7345 0,'0'0'0,"0"0"16,26-1-16,-8 0 0,2 1 0,12 0 15,6 0-15,-2 1 0,0 0 16,10 0-16,0 0 0,-4 1 16,-2 1-16,5-1 0,-2-2 15,-8 1-15,-6-1 0,-8-2 16,-5-5-16,-4 3 0,-2 0 0,-2 1 16</inkml:trace>
  <inkml:trace contextRef="#ctx0" brushRef="#br0" timeOffset="44208.8448">27581 7168 0,'0'0'0,"0"0"0,0 0 0,0 0 15,-4 23-15,4-23 0,-4 22 16,4-22-16,-7 28 0,4-12 15,-2 2-15,2-1 0,0 0 0,-1 2 16,2 2-16,0 0 16,1-1-16,0 8 0,2 1 15,1-4-15,2-4 0,0-3 0,-1-2 16,-1-4-16</inkml:trace>
  <inkml:trace contextRef="#ctx0" brushRef="#br0" timeOffset="45261.7485">28043 7625 0,'0'0'0,"0"0"16,0 0-16,30-15 0,-30 15 0,33-16 15,-10 4-15,8-5 0,0 0 16,3-3-16,4-2 0,5-6 16,-3 0-16,2-3 0,1 0 15,4-4-15,-5 1 0,-3 0 16,-2-3-16,-3 3 0,-3 1 0,3-6 16,-2-3-16,-7 6 0,-5 4 15,-2-1-15,-3-2 0,-4 4 16,-3 2-16,-3 0 0,1 1 15,-2 2-15,0 2 0,-3 5 16,-1 1-16,-1 3 0,-2 2 16,1 3-16,-1 0 0,0 2 15,0 3-15,-1 2 0,-2 4 16,1 2-16,-2 0 0,-3 5 0,-2 3 16,0 2-16,0 1 0,-2 5 15,-3 3-15,2 2 0,0 2 16,-1 5-16,-2 4 0,1-1 15,-1-1-15,-3 9 0,0 1 16,2-2-16,3-1 0,1-1 16,3 0-16,1 0 0,4-6 0,-1 2 15,1 1-15,3-7 16,3-3-16,1-5 0,2-4 16,0-3-16,1-2 0,3-1 0,2-1 15,0-2-15,3-2 0,6-6 16,3-4-16,-5 0 0,1-3 15,0 0-15,1-2 0,2-1 16,-1-2-16,2-1 0,1-1 16,-2 0-16,-2 1 0,0-1 15,-2 0-15,-1 1 0,-1 0 0,-1-1 16,-1 0-16,-1 0 16,-1 3-16,-1 1 0,-2 1 0,0 2 15,-1 0-15,0 2 0,-2 2 16,-1 2-16,0 1 0,-1 3 15,-1 2-15,1 1 0,1 0 16,-2 2-16,0 2 0,-2 0 16,1 1-16,0 3 0,-1-1 15,1-1-15,0-1 0,0 1 16,0-1-16,-2 0 0,1-1 0,2-2 16,0 0-16,0-3 0,0-1 15,1 1-15,2-2 16,0 0-16,1 0 0,3-3 0,2 0 15,0-1-15,0-1 0,1 0 16,1-3-16,0-1 0,0 0 16,2-2-16,-1 0 0,0 0 15,-1 0-15,2-3 0,0-1 16,-2 2-16,-2 1 0,0 0 16,-1 2-16,-2 1 0,0 0 0,-2 2 15,0 0-15,-1 2 0,-1 1 16,1 0-16,0 2 0,-1 0 15,0 0-15,0 2 0,-1 2 16,0 1-16,0 2 0,-1 2 16,-1 2-16,0-1 0,-1 0 0,0 0 15,-1 0-15,0 1 16,1-1-16,0 0 0,0-2 16,1 0-16,0 1 0,1-3 15,1-1-15,1-1 0,1-1 0,-1-4 16,1-1-16,-1-1 0,0 1 0,-2 1 15</inkml:trace>
  <inkml:trace contextRef="#ctx0" brushRef="#br0" timeOffset="45569.5685">29491 7144 0,'0'0'0,"0"0"0,0 0 16,27-4-16,-27 4 0,31-1 15,-12 1-15,0 1 0,1 1 16,6 2-16,1 3 0,-4 1 16,-2-2-16,-3 4 0,0 3 15,-4 0-15,-2 2 0,-5-2 16,-5 2-16,-2-2 0,-3 2 0,-5-1 16,-4 2-16,-3-1 0,-3-1 15,-5 3-15,-1 1 0,-3-2 16,0-3-16,0 0 0,2-2 15,2 0-15,3 0 0,1-3 16,3-2-16,1-1 0,2-2 16,3-1-16,2-2 0,4-3 0,2-1 15,1 2-15,0 0 0,1 2 16</inkml:trace>
  <inkml:trace contextRef="#ctx0" brushRef="#br0" timeOffset="45953.1892">30034 7103 0,'0'0'0,"0"0"0,0 0 16,0 0-16,0 0 0,-25 12 0,25-12 15,-18 10-15,18-10 0,-22 15 16,9-5-16,0 2 0,0-1 15,-2 2-15,0 1 0,2 0 16,0 0-16,-1 5 0,2 3 16,2-2-16,1-1 0,3 0 15,0 0-15,3-1 0,1-1 0,3-2 16,3 1-16,1-3 0,0 0 16,3-2-16,1 0 15,1-1-15,1-1 0,1-2 0,1-1 16,0 1-16,0 1 0,1-4 15,-1 0-15,-1-1 0,0-1 16,-1 0-16,-1 0 0,-2-2 16,-1 0-16,-1 1 0,0-1 15,-3 0-15,0 0 0,0-1 16,1 1-16,-2 0 0</inkml:trace>
  <inkml:trace contextRef="#ctx0" brushRef="#br0" timeOffset="47286.8938">25837 9142 0,'0'0'0,"0"0"16,0 0-16,22-3 0,-22 3 0,25-3 16,-7-1-16,2 0 15,1 1-15,3-4 0,4-1 16,7-2-16,-1 1 0,3-3 16,0-2-16,7 0 0,-3 2 0,-2-3 15,-3 1-15,-3-1 0,-3 1 16,3-4-16,-3 0 0,-5 2 15,-3 1-15,-4-1 0,-5 0 16,-4 3-16,-3 1 0,-1-2 16,-2 2-16,-3-1 0,-3 2 15,-4 0-15,-4 3 0,0-1 16,0 4-16,-3-1 0,-3 1 16,0 3-16,-2 1 0,-3 2 0,-1 2 15,0 1-15,-1 1 0,1 3 16,0 2-16,0 0 0,-1 0 15,1 3-15,1 3 0,2 0 16,2-1-16,3 4 0,1 2 16,4 0-16,4-2 0,1 3 15,3 2-15,3-2 0,2 0 0,4-3 16,4 1-16,4-4 0,1-2 16,1 2-16,0 1 0,4-3 15,2-1-15,4-2 0,0-2 16,-1-2-16,-2-2 0,6-5 15,1-5-15,-11 2 0,-4 1 0,-3-1 16</inkml:trace>
  <inkml:trace contextRef="#ctx0" brushRef="#br0" timeOffset="47656.0353">26693 8503 0,'0'0'16,"0"0"-16,0 0 0,0 0 0,0 0 16,28-5-16,-28 5 15,29 3-15,-29-3 0,31 7 0,-16-2 16,1-1-16,-2 0 0,1 1 15,-1 3-15,-2-1 0,-1 1 0,-3 0 16,-4 2-16,-2 1 16,-2-1-16,-2-1 0,-2 2 15,-3 0-15,-2-1 0,-2 1 16,-3 0-16,-4 2 0,2-1 0,1-3 16,2-2-16,2 0 15,1 0-15,1-2 0,2-1 16,0-2-16,2-1 0,1-2 15,3-2-15,3-1 0,3-1 0,-1 1 16,0 1-16,-1-1 0</inkml:trace>
  <inkml:trace contextRef="#ctx0" brushRef="#br0" timeOffset="47903.2241">27103 8444 0,'0'0'0,"0"0"15,0 0-15,0 0 0,0 0 16,-25 12-16,25-12 0,-19 16 16,19-16-16,-23 18 0,11-7 15,-2 1-15,1 1 0,1 1 16,1 0-16,1 0 0,1 2 0,4 0 16,1-1-16,3 6 15,2 0-15,5-1 0,3 1 16,2-2-16,2 1 0,2-2 15,4-2-15,-3-3 0,-3-3 0,-2 0 16</inkml:trace>
  <inkml:trace contextRef="#ctx0" brushRef="#br0" timeOffset="48185.7096">27578 8974 0,'0'0'0,"0"0"0,0 0 16,31-1-16,-31 1 0,35 0 0,-8-1 15,0 1-15,2 3 0,11 0 16,1 1-16,-1-2 0,-1 1 15,8 0-15,-1 0 0,-7-1 16,-6 0-16,-1 0 0,-2-2 16,-5-2-16,-4 2 0,-4 0 15,-3 0-15,-3 0 0</inkml:trace>
  <inkml:trace contextRef="#ctx0" brushRef="#br0" timeOffset="48486.4936">27964 8854 0,'0'0'0,"0"0"15,0 0-15,0 0 0,0 24 0,0-24 16,0 25-16,-1-10 0,0 0 0,-1 3 15,-1 2-15,1 1 16,0-1-16,-1 8 0,-1 1 16,2-4-16,1 0 0,0 0 15,0 0-15,0-4 0,1-1 0,2-3 16,2-1-16,1-2 0,0-3 16,0 0-16,-2-4 0,0 0 15</inkml:trace>
  <inkml:trace contextRef="#ctx0" brushRef="#br0" timeOffset="48852.7332">28830 8889 0,'0'0'0,"0"0"15,20-1-15,-6 1 0,0 0 0,2 1 16,2 2-16,4 1 0,0 0 16,0 3-16,1 1 0,-2-1 15,-2 1-15,-4 1 0,-1 2 16,-3 0-16,-2 0 0,-5 3 16,-4 2-16,-2-1 0,-4 0 0,-5 2 15,-4-1-15,-2 1 0,1 1 16,-9 2-16,-2 0 0,-1-2 15,2-1-15,-1 0 0,2-1 16,1-1-16,0 0 0,-3-1 16,3-2-16,7-2 0,3-2 15,2-2-15,2-2 0,2 0 16,2-1-16,6-3 0,4 0 16,4-2-16,3-2 0,-2 2 0,-2-1 15,0 0-15</inkml:trace>
  <inkml:trace contextRef="#ctx0" brushRef="#br0" timeOffset="49235.8726">29346 8850 0,'0'0'15,"0"0"-15,0 0 0,0 0 0,0 0 16,0 0-16,0 0 0,0 0 15,-30 4-15,30-4 0,-30 10 16,12-2-16,1 0 0,-3 3 16,-1 2-16,0 0 0,1 0 0,-4 6 15,2 0-15,2 1 0,2-1 16,4 2-16,2 2 16,3-3-16,3 1 0,3-1 0,2 0 15,2-1-15,1-1 0,6 3 16,3-3-16,-1-3 0,2-3 15,5 4-15,0-3 0,2 1 16,1-1-16,1-1 0,2-1 16,-2-2-16,-1-2 0,0-1 15,-1 0-15,0-1 0,-2-2 0,0 0 16,2 0-16,-1-3 0,-3 0 16,-1-2-16,1 1 15,-5 1-15,-1-1 0,-3 0 0</inkml:trace>
  <inkml:trace contextRef="#ctx0" brushRef="#br0" timeOffset="49414.5581">30115 9236 0,'0'0'0,"0"0"15,0 0-15,0 0 0,0 0 0,0 0 16,0 0-16,0 0 0,0 0 0,-7 24 16</inkml:trace>
  <inkml:trace contextRef="#ctx0" brushRef="#br0" timeOffset="56686.636">25761 8353 0,'0'0'0,"0"0"0,0 0 16,0 0-16,0 0 0,0 0 0,0 0 16,0 0-16,0 0 0,8 29 15,-8-29-15,2 33 0,-2-33 0,0 41 16,0-13-16,0 1 15,0 2-15,0 13 0,0 4 16,-1-2-16,-1-2 0,0 14 16,-1 4-16,1 7 0,0-2 0,0 7 15,0-3-15,0-9 0,2-8 16,-1 12-16,0 1 16,0-10-16,0-7 0,0-1 0,0 0 15,-1-6-15,1-7 0,-1 12 16,2-9-16,0-21 0,0-3 0,0-4 15,0-2-15,2-2 16,-1-3-16,2-4 0,2-2 16,0-7-16,0-4 0,0 4 0,-2 1 15,-1 2-15</inkml:trace>
  <inkml:trace contextRef="#ctx0" brushRef="#br0" timeOffset="57452.9201">25596 8414 0,'0'0'0,"0"0"16,0 0-16,0 0 0,0 0 0,11-17 15,-11 17-15,20-6 16,-20 6-16,29-5 0,-9 2 16,2 1-16,4 2 0,5 0 0,5 0 15,10 0-15,1-1 0,17 1 16,5 1-16,-2 0 0,-2 0 16,22 2-16,7 0 0,5 0 15,-7 0-15,19 2 0,4 2 16,25 0-16,-27-2 0,6 1 15,6 2-15,-17-3 0,-11-4 0,6 2 16,5 2-16,-14 1 0,-8-1 16,15 3-16,8 1 15,-15-3-15,-11-1 0,10-2 0,6 0 16,-13-1-16,-9 0 0,8 2 16,7 0-16,-14-1 0,-7 0 15,4 1-15,2-1 0,-13 0 16,-9-3-16,3 2 0,3 1 15,-7 0-15,-3 0 0,-4-2 16,-1 0-16,-7 1 0,-5 1 0,-2 1 16,-2-1-16,-5 1 0,-4-3 15,2 5-15,3 1 16,-6 2-16,-5 0 0,-3 0 16,-3 1-16,-1-2 0,-3 3 0,0 5 15,-2 5-15,-2-10 0,0 0 0,1 6 16,0 3-16,0-2 15,-4 3-15,0 2 0,-1 4 16,0 0-16,-1 0 0,-1 5 16,-2 7-16,1-5 0,0-3 0,-3 7 15,-1 4-15,2-3 0,0-3 16,-2 7-16,-2 3 16,2-4-16,1-2 0,-3 10 0,-1 3 15,3-12-15,2-6 0,1 0 16,2 3-16,0-3 0,1-3 0,0 1 15,-2-1-15,2-5 16,-1-4-16,-4 0 0,-2-1 16,0-7-16,-2-1 0,-12-4 15,-8-2-15,7-1 0,8-3 0,3 0 16</inkml:trace>
  <inkml:trace contextRef="#ctx0" brushRef="#br0" timeOffset="57953.8283">25875 9687 0,'0'0'0,"0"0"0,19-1 16,-4 1-16,3 0 0,9 0 15,8 1-15,13-1 0,-1-1 0,22 2 16,6 1-16,11 0 15,-5 1-15,21 3 0,1 0 16,3 1-16,-12-1 0,46 8 16,-6 3-16,-19-2 0,-14 1 0,0-3 15,-1 1-15,-14-4 0,-10 0 16,9 2-16,6 1 16,-11-2-16,-9-3 0,2 4 0,1 1 15,-10-2-15,-6-2 0,-6-3 16,-3-2-16,-11-1 0,-6-1 0,-3 1 15,-4 2-15,-8-1 16,-7-2-16,-7-2 0,-3 0 16,-4-5-16,-2 1 0,-19-4 0,-14-3 15,23 7-15,5 1 0,2 2 16</inkml:trace>
  <inkml:trace contextRef="#ctx0" brushRef="#br0" timeOffset="59122.0778">24896 9251 0,'0'0'0,"0"0"16,-22 4-16,8-2 0,0 1 0,-6 0 15,-4 2-15,-7 2 0,-1 0 16,-5 1-16,-4 0 16,-10 1-16,2 1 0,-3-2 0,-1 3 15,-9 1-15,3 0 0,-3-1 16,-2 0-16,-2 0 0,7-1 15,-1-1-15,-2 1 0,5 1 16,4-1-16,-7-1 0,3 1 16,5 0-16,5-1 0,0 0 15,3-3-15,1 2 0,2 1 0,3 0 16,1 1-16,7 1 0,2 2 16,1-6-16,-2-1 0,5-3 15,2-1-15,4 3 0,2 4 16,2-4-16,1 0 0,1 0 15,0-1-15,2-1 0,0-1 16,0 1-16,-1 0 0,1-2 0,0 1 16,2-2-16,1 0 15,-1 0-15,1-1 0,0-1 0,-2 0 16,2-2-16,2 0 0,-2-3 16,-1-1-16,1 1 0,-2-2 15,-1-1-15,-1-3 16,0 0-16,0-3 0,0-2 0,0-4 15,0 1-15,0-1 0,-3-8 16,2-2-16,1 1 0,1 0 0,0-4 16,0 1-16,2-2 15,0 1-15,-5-10 0,-2-2 16,3 2-16,2 0 0,0-2 16,0-3-16,1 4 0,0 4 0,0-11 15,1 1-15,0 3 0,1 2 16,-1-1-16,1-2 0,1 4 15,0 1-15,-1-6 0,-2 2 16,1 5-16,1 5 0,0-2 16,-2-3-16,2 6 0,1 4 0,-1-2 15,0 1-15,1 0 0,-1 0 16,1-2-16,-1-3 16,-1 10-16,1 4 0,1 2 0,2 0 15,0 4-15,1 1 0,-1 2 16,-2 2-16,2 2 0,0 2 15,1 1-15,0 1 0,1 3 0,-1 1 16,-1 1-16,-2 2 16,0 3-16,-2 3 0,-2 1 15,-1 2-15,-1 1 0,0 1 0,-2 2 16,-2 3-16,2-1 0,1 0 16,-2 2-16,1 2 0,-2-2 15,2 1-15,-4-2 0,0 2 16,0 0-16,2-2 0,0 0 15,3-2-15,1-1 0,1-3 0,1 2 16,0-1-16,1-2 16,0 0-16,3-3 0,-1-1 15,0-2-15,0-2 0,1-2 0,2-3 16,4 0-16,3-1 0,4-6 16,0-2-16,0 1 0,-1 3 0,-2 2 15</inkml:trace>
  <inkml:trace contextRef="#ctx0" brushRef="#br0" timeOffset="59269.0915">22499 7588 0,'0'0'0,"0"0"0,0 0 16,0 0-16,29 4 0,-29-4 0,35 5 16,-14 0-16,2 1 0,2 1 15,4 3-15,7 4 0,0 0 16,0 2-16,3 2 0,-1 1 15,-7-5-15,-5-2 0</inkml:trace>
  <inkml:trace contextRef="#ctx0" brushRef="#br0" timeOffset="62016.9239">21710 7087 0,'0'0'0,"0"0"16,0 0-16,0 0 0,23-11 0,-23 11 15,27-12-15,-11 6 16,-1-1-16,4-2 0,4-2 16,-1 0-16,-1 0 0,4-3 15,0-3-15,-3-1 0,0-2 0,0 2 16,1 1-16,-1 1 16,-2 2-16,-1-5 15,-3-2-15,-1 1 0,-3 3 0,0-2 16,-3 2-16,-4 2 0,0 2 0,-4 2 15,-2 0-15,-4 3 0,-1 3 16,-6 0-16,-1 0 0,-1 2 16,-2 2-16,-1 2 0,-3 2 15,-1 2-15,0-2 0,0 3 16,0 2-16,-4 4 0,1 4 16,-1-1-16,1 3 0,2 0 15,1-1-15,1 4 0,2 3 16,1 0-16,3 1 0,3-1 15,3-2-15,2 1 0,2-1 0,3-1 16,3 1-16,2-3 0,3-1 16,5-2-16,5-2 0,0-1 15,2 1-15,2 0 0,2-3 16,2-2-16,0-1 0,-1-2 16,-1 0-16,-1-3 0,0 1 0,0-3 15,0-2-15,-1-1 16,-1-3-16,-2-4 0,-3-3 0,-1 3 15,-3 1-15,-3 2 0</inkml:trace>
  <inkml:trace contextRef="#ctx0" brushRef="#br0" timeOffset="62356.9283">22273 6459 0,'0'0'0,"0"0"0,0 0 16,0 0-16,0 0 0,26 15 0,-26-15 16,17 15-16,-17-15 0,21 18 15,-9-5-15,0-1 0,0 2 16,0 0-16,-1 1 0,-1 0 15,-1-1-15,1 3 0,0 0 16,-1-2-16,-1-4 0,-3 0 16,1 2-16,-2-2 0,0-1 0,0-2 15,-2-1-15,-1-3 0,-1-3 16,0-1-16,0 0 0,-2-2 16,2 2-16,0-3 0</inkml:trace>
  <inkml:trace contextRef="#ctx0" brushRef="#br0" timeOffset="62614.9687">22482 6474 0,'0'0'0,"0"0"16,0 0-16,0 0 0,-17 15 0,17-15 15,-19 13-15,19-13 0,-22 18 16,10-7-16,-1 1 0,-3 2 15,0 0-15,-2 1 0,0-1 16,-4 4-16,1 0 0,3 1 16,0 0-16,2 0 0,0-2 0,3-2 15,1 2-15,2-3 0,2-1 16,4-1-16,1 0 16,3-1-16,4 0 0,-2-1 0,0-3 15,-1 0-15</inkml:trace>
  <inkml:trace contextRef="#ctx0" brushRef="#br0" timeOffset="62901.1633">22706 6999 0,'0'0'0,"0"0"16,0 0-16,38-1 0,-38 1 0,35-1 15,-12 0-15,1 1 0,2 0 16,6 0-16,0 0 0,-1 0 16,-2 1-1,-1-2-15,-3 0 0,-4-1 0,-3 1 16,-3 0-16</inkml:trace>
  <inkml:trace contextRef="#ctx0" brushRef="#br0" timeOffset="63157.1678">22953 6788 0,'0'0'0,"0"0"16,0 0-16,0 0 0,-11 20 0,11-20 15,-12 24-15,5-8 0,0 1 16,-2 2-16,-1 2 16,1 1-16,0 1 0,-2 6 0,0-1 15,1-1-15,0-2 0,2 3 16,0 1-16,1-1 0,2-2 15,0 0-15,4-3 0,0-6 16,0-1-16,0-4 0</inkml:trace>
  <inkml:trace contextRef="#ctx0" brushRef="#br0" timeOffset="64362.1942">23113 7277 0,'0'0'16,"0"0"-16,0 0 0,0 0 0,0 0 15,0 0-15,0 0 0,31-3 16,-31 3-16,0 0 0,33-9 15,-33 9-15,31-7 0,-15 0 16,2-1-16,1-2 0,0-1 16,2-1-16,2-2 0,3-4 15,-2 1-15,1-6 0,-1-1 16,0-1-16,-1 3 0,5-9 0,-1-1 16,-3 2-16,-5 1 0,1-2 15,1 1-15,-2-1 0,0 0 16,1-4-16,-2 2 0,-2 6 15,-3 1-15,-2-3 0,-1-1 16,-2 4-16,-3 3 0,0 1 16,-1 3-16,-2-1 0,-2 2 15,-1 3-15,-1 0 0,0 5 16,-1 0-16,0 2 0,-1 2 16,-1 2-16,2 2 0,-5 1 0,-2 2 15,2 2-15,-2 3 0,0 3 16,1 2-16,0 0 0,0 1 0,-1 5 15,0 4-15,0 1 16,-1 0-16,-1 8 0,0-1 16,0 0-16,0 0 0,1 0 15,0 3-15,2-3 0,1 0 0,0 9 16,0 0-16,2-2 16,2-2-16,1-2 0,0 0 0,2-4 15,1-5-15,1 0 0,0 1 16,2-3-16,-1-3 0,1-4 15,0-1-15,0-6 0,-1 0 0,0-2 16,0 0-16,4-4 16,3-1-16,1-3 0,1-3 15,-3 1-15,2-3 0,0 0 0,0-1 16,0-1-16,0 1 0,2-3 16,1-3-16,-1 2 0,0 0 15,1-1-15,2-2 0,0 3 16,-3 1-16,2-4 0,-1 2 15,-4 4-15,0-1 0,-3 3 16,1 0-16,-1 2 0,-2 2 16,-1 1-16,1 0 0,-1 3 15,0 1-15,-1 2 0,1 2 0,-2-1 16,0 0-16,-1 3 16,0 1-16,0 0 0,0 2 0,-1 0 15,0 2-15,0-2 0,-1-2 16,1 3-16,0-1 0,0 0 15,0-2-15,1 1 0,0-2 16,0 0-16,-1-1 0,1 0 16,0 0-16,0-3 0,0-1 0,0-2 15,0 0-15,0 0 16,3 1-16,1-3 0,0-2 16,0-2-16,2 0 0,2-1 15,0-2-15,2 0 0,0 0 0,1-2 16,0 0-16,-1 1 0,-1 0 15,0 0-15,0 0 0,-1 1 16,0 0-16,0-1 0,0 1 16,-2 1-16,0 1 0,-1 1 15,0 1-15,-1 2 0,1-1 0,0 2 16,1 2-16,-2 3 16,1 1-16,0 0 0,-2 2 15,0 2-15,1-1 0,-2 4 0,-1 1 16,-1 0-16,-1 1 0,0 0 15,-1-1-15,-1 1 0,1 0 16,-1 2-16,0 2 0,-1-1 16,1-2-16,1 1 0,0-3 15,-1-2-15,2-1 0,0 0 16,1 1-16,0-4 0,0 0 0,0-1 16</inkml:trace>
  <inkml:trace contextRef="#ctx0" brushRef="#br0" timeOffset="64856.204">24233 7072 0,'0'0'0,"0"0"0,0 0 15,0 0-15,24-13 0,-24 13 0,22-11 16,-8 6-16,0 1 0,1 0 15,2-3-15,-2 0 0,0 0 16,-1-1-16,2-1 0,-2 0 16,-1-1-16,3-4 0,-2 1 15,-2 1-15,-1-1 0,-1 1 16,-1-1-16,-3 1 0,0 1 0,-4 0 16,-2-2-16,-1 2 15,0 0-15,-2 1 0,-3 1 16,1 2-16,-2 0 0,-1 4 0,-1 2 15,2-2-15,-1 2 0,-2 0 16,-2 1-16,0 2 0,0 2 16,-5 0-16,1 3 0,1 0 15,2 0-15,0 4 0,-2 2 16,2 1-16,0 1 0,1 3 16,0 0-16,1 1 0,2 1 0,2-2 15,3 0-15,-1 1 16,1-1-16,3 0 0,2 2 0,2-3 15,2-2-15,0 2 0,3 1 16,0-1-16,-1 0 0,7 1 16,1-2-16,-1-4 0,2 0 0,5 1 15,1-3-15,-1-2 16,0-1-16,1-4 0,0-3 0,-3 0 16,-4 0-16,-3 0 0</inkml:trace>
  <inkml:trace contextRef="#ctx0" brushRef="#br0" timeOffset="65359.6141">24621 6542 0,'0'0'0,"0"0"16,0 0-16,0 0 0,0 0 0,0 0 16,0 0-16,12-21 15,-12 21-15,0 0 0,0 0 0,25-15 16,-25 15-16,16-6 0,-5 6 15,-1-1-15,0 1 0,0 1 16,-1 1-16,0 1 0,-1 0 16,1 1-16,0-1 0,0 3 15,0 2-15,0-1 0,-1 3 16,0 0-16,-1-2 0,-1 3 0,2 3 16,-1-1-16,-1-2 0,0 1 15,-1-1-15,0 1 0,-1 0 16,0 0-16,2 1 0,-2-2 15,1-1-15,-2 0 0,0 1 16,1 0-16,-1-2 0,0-2 16,0-1-16,-1-1 0,1 0 15,-2-2-15,-1 1 0,0-4 0,-3-2 16,3 2-16,-2-3 0,2 3 16</inkml:trace>
  <inkml:trace contextRef="#ctx0" brushRef="#br0" timeOffset="65719.6553">24937 6475 0,'0'0'0,"0"0"16,0 0-16,0 0 0,0 0 0,0 0 15,0 0-15,-16 21 0,16-21 16,0 0-16,-24 17 0,24-17 15,-21 17-15,9-6 0,0 2 16,1 0-16,0-2 0,-2 1 16,-1 1-16,1-1 0,0 1 0,-1-2 15,0 0-15,1 0 16,1-1-16,-3 1 0,2 0 16,2-2-16,1-1 0,1-1 0,2 0 15,2-3-15,1 1 0,1-2 16,-1 1-16,2-2 0,0 1 0,0-1 15,-1 0-15,3-2 16,-2 1-16,2-1 0,-2 3 16,1 0-16,0-2 0,1-1 0,-2 4 15,2-4-15</inkml:trace>
  <inkml:trace contextRef="#ctx0" brushRef="#br0" timeOffset="71952.8002">26239 6925 0,'0'0'0,"0"0"16,0 0-16,0 31 0,0-31 16,0 29-16,0-11 0,0 2 0,0 3 15,-2 8-15,1 2 0,-1 2 16,0-1-16,-2 8 15,-1 1-15,0-3 0,-1-2 0,1-1 16,-1-1-16,-1-2 0,0-2 16,-1 4-16,0-4 0,4-3 15,2-1-15,0-5 0,-2-3 16,2-5-16,1-4 0,0-3 16,0 1-16,1-1 0,1-1 0,-1-2 15,0 1-15,1-4 0,1 0 16,1-2-16,2 0 15,1-2-15,2-1 0,1 0 0,1 2 16,2-1-16,1 0 0,5 0 16,3 1-16,0-2 0,0 1 15,2 0-15,2-1 0,3 0 16,0 2-16,3 0 0,3 1 16,8-1-16,0-1 0,1 2 15,1 1-15,-1 0 0,-1-1 0,12 1 16,3-1-16,-6 2 0,-2 1 15,0 2-15,2 2 0,8 0 16,-2 2-16,0-2 0,-1-2 16,1 0-16,0 0 0,3-1 15,1-1-15,5 0 0,-4 0 16,1-1-16,2 0 0,-2-1 16,0 0-16,30 2 0,-4 3 15,-11-2-15,-8-2 0,0-2 16,-3-1-16,-1 3 0,-1 2 0,2-2 15,0-2-15,0 2 0,0 1 16,-1-2-16,1-2 0,-8-4 16,-4-1-16,4 3 0,0 4 15,1 0-15,-1 1 0,-2 2 16,-2 0-16,-1 2 0,0 0 16,-1-6-16,-1-5 0,-4 6 0,-5 4 15,-1-2-15,-1 1 16,-8-1-16,-6-1 0,-3-3 15,-3-2-15,-5 0 0,-3 0 0,-10 2 16,0 1-16,-3 0 0,2-4 16,-6-1-16,-2-2 0,-4-2 15,-2 0-15,4 3 0,2 1 16,1 2-16</inkml:trace>
  <inkml:trace contextRef="#ctx0" brushRef="#br0" timeOffset="72770.3898">26716 6625 0,'0'0'0,"0"0"0,24 0 0,-6 0 15,2-1-15,15-1 0,9 1 16,5 0-16,2-2 0,21 0 16,6-2-16,12-1 0,-5 1 15,20 2-15,3 0 0,7 1 0,-9 1 16,46 1-16,-11 0 16,-20 1-16,-13 0 0,2 1 15,1 2-15,-11 1 0,-7 1 0,4 1 16,4-1-16,-9-2 0,-7-4 15,0 2-15,1 0 0,-11 1 16,-9 0-16,4 4 0,3 1 16,-8-1-16,-5-3 0,2 1 15,3 0-15,-8-1 0,-8-1 0,0 0 16,-2-3-16,-4 4 0,-2 4 16,-5-1-16,-1 0 15,-12 0-15,-8 0 0,1 0 0,-1-1 16,-3 1-16,-2 1 0,-1 1 15,0 2-15,-3-2 0,0-1 16,-3 2-16,0 3 0,0-1 16,-2 1-16,0 3 0,-1 4 15,0 3-15,-1 0 0,-4 2 16,0 2-16,0-3 0,2 1 0,-2 4 16,-2 4-16,-1 1 0,1-2 15,-3 12-15,-1 1 16,2-4-16,1-3 0,1-1 0,2 1 15,-1-4-15,2-2 0,0 1 16,0 1-16,1-5 0,1-1 0,0-2 16,-1-1-16,1-2 15,0-4-15,0 1 0,0-2 16,-1-5-16,1 0 0,2-2 16,1-3-16,-1 1 0,-1-2 0,1-3 15,0-4-15,-1 2 0,0 0 16,-6-2-16,-4-2 0,1 1 15,-1 0-15,3-1 0,0 1 16,1 1-16</inkml:trace>
  <inkml:trace contextRef="#ctx0" brushRef="#br0" timeOffset="73555.8882">30417 7502 0,'0'0'0,"0"0"15,0 0-15,0 0 0,0 0 16,0 0-16,30 1 0,-30-1 15,31 3-15,-31-3 0,41 2 16,-17-1-16,0 0 0,5 2 16,2-1-16,10 2 0,-1-1 0,12 2 15,2 1-15,-5 0 0,-2 0 16,10 3-16,3 1 16,-10-3-16,-5 0 0,5 0 0,4 0 15,0 1-15,-8 0 0,4 1 16,3 1-16,-8 2 0,-5-1 15,2 1-15,1 0 0,-7 0 16,-5-1-16,4 5 0,1 1 16,-9-5-16,0-1 0,1 4 15,-2 1-15,-7-2 0,1 0 0,-1 2 16,0 3-16,-4-3 0,-2-1 16,3 1-16,-1 1 0,-4-1 15,-1-1-15,-1 3 0,-1 3 16,-2-2-16,0-1 0,-1 3 15,0 3-15,-3-2 0,0 1 0,-2 2 16,-1 3-16,0 0 16,0-1-16,-2 3 0,-1 3 15,2-4-15,2-2 0,-1 7 16,-1 5-16,-1-5 0,-1-2 0,-1 7 16,-2 1-16,2-7 0,-1 0 15,-2 7-15,1 0 16,0-3-16,0-3 0,3 2 0,1 5 15,-1-6-15,1-2 0,0 0 16,-1 3-16,2-4 0,1-2 0,-2 2 16,0-2-16,0-3 15,1-5-15,1 0 0,1 1 16,1-3-16,0-4 0,-1 0 16,0-2-16,1-3 0,2-1 0,-1-3 15,0 0-15,-1-2 0,-1-1 16,1-1-16,0 0 0,-1-3 15,1 3-15,-1-3 0,0 0 16,-2-1-16,-3-2 0,-2-4 16,-1-1-16,2 1 0,0 2 0,1 0 15</inkml:trace>
  <inkml:trace contextRef="#ctx0" brushRef="#br0" timeOffset="73886.428">31785 9115 0,'0'0'16,"0"0"-16,0 0 0,0 0 0,0 0 15,0 0-15,13 22 16,-13-22-16,0 0 0,17 28 0,-17-28 16,13 24-16,-7-12 0,-1 1 15,2 0-15,-2-1 0,1 0 16,-2 0-16,1 0 0,-1-1 15,0-1-15,0 0 0,-1-2 16,0-1-16,-1-2 0,1 1 16,-1-2-16,0 1 0,1 0 0,2-5 15,1-3-15,3-1 0,2 1 16,3-2-16,1-2 16,0-2-16,2-2 0,4-4 0,1-2 15,0-1-15,-1-1 0,-3 2 16,-3 4-16,-2 2 0</inkml:trace>
  <inkml:trace contextRef="#ctx0" brushRef="#br0" timeOffset="77520.0467">28216 11451 0,'0'0'0,"0"0"0,0 0 0,0 0 15,0 0-15,27 2 0,-27-2 16,29-10-16,-29 10 0,39-15 16,-13 5-16,0-1 0,0-2 0,13-6 15,2-2-15,-1-1 16,-1 1-16,10-10 0,-2 0 16,-2 0-16,-2 1 0,8-7 0,-2 1 15,-5 2-15,-5 0 0,5-6 16,-2-2-16,-6 5 0,-7 1 15,-2-1-15,-4 0 0,-4 2 16,-4 2-16,0-4 0,-3 2 16,-6 6-16,-1 1 0,-2 0 15,-1 1-15,-2 4 0,-1 2 0,-2 0 16,-3 1-16,1 6 0,-1 4 16,1 0-16,-1-1 15,1 4-15,-1-1 0,-2 5 0,-1 2 16,-2 4-16,-3 3 0,-1 3 15,-2 3-15,1 2 0,0 3 16,1 4-16,-1 5 0,1 2 16,0 2-16,-5 9 0,-1 2 15,2-2-15,0 0 0,3 4 16,1 3-16,3-3 0,2-4 0,0 7 16,3-1-16,1-6 0,3-4 15,1 0-15,2-3 0,2-2 16,0-3-16,4-5 0,2-1 15,2-4-15,0-2 0,2-4 16,3-3-16,-3-4 0,1-1 16,3-5-16,0-4 0,1-2 15,-1 1-15,4-4 0,2-2 16,-4 0-16,-2 1 0,2-4 0,-2 0 16,-3 1-16,-2 1 0,0-2 15,0 2-15,-1-1 0,-1 2 16,0 0-16,-1 4 0,-2-1 15,-2 0-15,0 3 0,1 5 16,-2-1-16,-1 2 0,-2 1 16,2 4-16,-2 0 0,0 1 0,-1 3 15,-1 3-15,0 1 16,1 0-16,-1 1 0,-1 2 0,1-1 16,0 1-16,0-2 0,0 1 15,-1-1-15,2 1 0,1 0 16,0-2-16,1-1 0,1-2 15,0-2-15,2-3 0,3 0 16,0-2-16,5-2 0,1-1 16,-3-2-16,0-1 0,2-4 15,0-2-15,0-1 0,-1-1 0,0 0 16,0 1-16,0 2 0,-1 1 16,-1-1-16,0 2 15,-2-2-15,0-1 0,0 3 0,-2 2 16,-1 1-16,0 0 0,-1 3 15,0 2-15,1 1 0,-1 0 0,0 1 16,1 1-16,-2 1 16,0 2-16,-1 1 0,0 1 15,0 2-15,-1 0 0,1 1 0,1 1 16,-1-2-16,0 0 0,0-1 16,0-2-16,0 1 0,0 0 15,0-3-15,1-3 0,1 0 16,0-1-16,-1-2 0,0-3 15,1 1-15,-1 1 0,0-1 16</inkml:trace>
  <inkml:trace contextRef="#ctx0" brushRef="#br0" timeOffset="77836.9357">29620 10972 0,'0'0'0,"0"0"0,0 0 16,0 0-16,21-7 0,-21 7 15,28-1-15,-11 1 0,-2 1 16,3 2-16,1 4 0,0-2 0,-1 1 16,3 3-16,-1 2 15,-3 1-15,-3 0 0,-4 2 16,-5 0-16,-1 1 0,-4 1 0,-5 0 16,-2 1-16,-3 0 0,-1-2 15,-4 0-15,-2 1 0,-2-3 16,-1 0-16,-4 2 0,0-1 15,3-3-15,3-1 0,3-2 16,1-1-16,3-3 0,2-1 0,3-4 16,0-1-16,5-3 15,2-2-15,6-3 0,5-4 16,-2 2-16,-1 2 0,-3 2 0</inkml:trace>
  <inkml:trace contextRef="#ctx0" brushRef="#br0" timeOffset="78153.7008">30088 10940 0,'0'0'0,"0"0"0,0 0 15,0 0-15,0 0 0,0 0 16,0 0-16,-30 13 0,30-13 0,-27 12 16,27-12-16,-29 18 0,15-8 15,-1 2-15,-1 1 0,2 1 16,0 0-16,1 0 0,5 1 15,-2 6-15,2 0 0,4-1 16,1 1-16,4-2 0,4 0 0,1-1 16,4-2-16,0 1 15,1-2-15,3 0 0,1-1 16,2-2-16,-1-1 0,2 0 0,0-1 16,-1 1-16,-2-2 0,3 3 15,-1-3-15,-5-2 0,-1 0 16,-5 4-16,-2 6 0,-2-3 15,0-2-15,-1-2 0</inkml:trace>
  <inkml:trace contextRef="#ctx0" brushRef="#br0" timeOffset="78586.5024">27581 10844 0,'0'0'0,"0"0"0,0 0 16,35 0-16,-35 0 0,32 0 0,-8 2 15,0-1-15,1-1 0,11 3 16,0-2-16,-2 2 0,-1 1 15,-2 0-15,-1 1 0,3-1 16,-3 0-16,-6-1 0,-4-1 16,-4 1-16,-2-1 0,-4-4 15,-2-1-15,-3-1 0,-3-1 0,0 1 16,-1 1-16,0 0 0</inkml:trace>
  <inkml:trace contextRef="#ctx0" brushRef="#br0" timeOffset="78819.921">27958 10650 0,'0'0'0,"0"0"16,0 0-16,0 0 0,-7 25 0,7-25 16,-7 24-16,7-24 0,-7 31 15,3-11-15,0 1 0,0 2 16,1 2-16,-2 7 0,-1 0 15,0 0-15,1 0 0,-1-2 16,1 0-16,-3 6 0,1-4 0,-2 1 16,-2 1-16,2-7 0,1-5 15,3-4-15</inkml:trace>
  <inkml:trace contextRef="#ctx0" brushRef="#br0" timeOffset="79639.9394">25176 11040 0,'0'0'0,"0"0"0,0 0 0,0 0 15,26-1-15,-26 1 0,23-4 16,-23 4-16,37-5 0,-16 2 0,1-1 15,3-1-15,3 1 0,7-5 16,0 0-16,-1-1 0,0 0 16,1-4-16,1 0 0,4-3 15,-4 0-15,0 0 0,0 2 16,-4 0-16,-2 0 0,-5-1 16,-3-1-16,-4 2 0,-4 0 0,-2-1 15,-3 0-15,-2 1 0,-2 1 16,-2-1-16,-1 1 15,-5 1-15,-2 1 0,-3 0 0,-3-1 16,-2 1-16,-3 3 0,0 0 16,-2 1-16,-2 1 0,-1 3 15,-2 1-15,-1 3 0,0 0 16,1 1-16,-2 3 0,0 4 16,-3 0-16,0 1 0,1 1 15,3 3-15,2 0 0,1 2 0,0 2 16,1 3-16,2 2 0,0 0 15,4 0-15,1 1 16,3-1-16,3 2 0,2 1 0,3 2 16,3-2-16,4 0 0,2-1 15,4 1-15,0-2 0,2-2 16,4 2-16,4-2 0,3-3 0,3-4 16,2-1-16,3-2 15,3-1-15,2 1 0,0-4 16,-2-1-16,-1-3 0,0-3 0,-7 0 15,-6 0-15,-6 0 0</inkml:trace>
  <inkml:trace contextRef="#ctx0" brushRef="#br0" timeOffset="80619.6725">26257 9874 0,'0'0'0,"0"0"0,0 0 16,0 0-16,0 0 0,0 0 16,0 0-16,-18 21 0,18-21 0,-11 21 15,11-21-15,-19 35 16,8-17-16,-1 4 0,0 2 0,-1-1 16,2 1-16,-3 8 0,0 2 15,0-1-15,2-2 0,-1 7 16,0-2-16,3-4 0,2-3 15,3-1-15,1-1 0,2-3 16,2-1-16,1-3 0,3-2 16,0-3-16,2-1 0,0-4 15,2 0-15,1-4 0,2-2 0,1-2 16,3 0-16,1-2 0,0-1 16,1-2-16,-1-2 0,1-1 15,-1 0-15,4-4 0,-1 0 16,-5 1-16,-2-1 0,2-2 15,-3 0-15,-2 3 0,-2 0 16,0-1-16,-2 0 0,0 1 16,-2-2-16,-1 2 0,1-1 15,-2 3-15,0 1 0,-1 0 16,0 2-16,0 1 0,0-1 0,0 4 16,0 0-16,0 3 0,-1 0 15,-2 1-15,1 3 0,1-1 16,0 3-16,0-2 0,0 2 15,0 0-15,1 1 0,0 1 16,1 0-16,-1 0 0,0-2 0,0 0 16,1 1-16,0-2 0,0 0 15,0-1-15,1-1 16,1-1-16,-1-1 0,1-1 0,3-2 16,-1-1-16,1-1 0,0-2 15,2 0-15,1-1 0,0-2 16,1 0-16,1-2 0,-1 1 15,-1-1-15,1 0 0,1 0 16,-1 0-16,-1-2 0,0 2 16,-1 0-16,-1-1 0,0 2 15,-2 0-15,1 1 0,-2 0 0,0 1 16,-1 0-16,0 1 16,0 1-16,-1 2 0,-2 1 0,2 1 15,-2 2-15,0 0 0,0 2 16,-1 2-16,-1 0 0,-1 0 15,1 1-15,-1 2 0,0-1 16,0 1-16,1 1 0,0-1 16,0 0-16,1 1 0,0-1 15,-1-1-15,1 0 0,0-1 0,1-1 16,0-1-16,1 0 0,0-3 16,2-1-16,0-3 15,0-1-15,1 0 0,-1-1 0,-1 0 16,0 1-16</inkml:trace>
  <inkml:trace contextRef="#ctx0" brushRef="#br0" timeOffset="80986.8281">26685 10185 0,'0'0'0,"0"0"0,0 0 16,0 0-16,0 0 0,0 0 0,23-7 15,-23 7-15,0 0 0,27-1 16,-27 1-16,24 4 0,-24-4 0,24 8 16,-12-4-16,-1 0 0,-1 1 15,0 1-15,-1 1 16,-1 1-16,-2 0 0,-1 1 16,-3 0-16,-2 2 0,-1 1 0,-5 1 15,-2 0-15,-2-1 0,-1 0 16,-5 2-16,0 0 0,-1-1 15,1-1-15,-1 0 0,0 1 16,1-1-16,-1-2 0,2 0 16,1-1-16,1-2 0,2 0 0,3-2 15,1-1-15,3-1 16,1-1-16,6-3 0,4-2 16,1-2-16,1-1 0,1-1 0,-1 2 15,-2 0-15</inkml:trace>
  <inkml:trace contextRef="#ctx0" brushRef="#br0" timeOffset="81385.1157">27005 10150 0,'0'0'0,"0"0"16,0 0-16,0 0 0,0 0 0,0 0 15,0 0-15,0 0 0,0 0 16,0 0-16,-32 2 0,32-2 15,-22 10-15,22-10 0,-22 16 16,10-7-16,-1 1 0,1 0 16,-1 2-16,0 0 0,0 1 15,-1 2-15,2 1 0,1-2 0,1 0 16,-1 2-16,2 0 16,3-1-16,0 0 0,3-1 0,1-1 15,2 0-15,0-1 0,3 0 16,4-1-16,0-1 0,2-2 0,2 2 15,1-3-15,1 0 16,-1-2-16,1 0 0,2 1 16,1-3-16,-1-2 0,1 0 0,-2 1 15,-2 0-15,-1 0 0,-2-1 16,-1 0-16,-3-1 0,0-1 16,-2 1-16,0 0 0,-1 0 15,1 1-15,-1-1 0,0 1 16,-2-1-16,0 0 0,0 0 15,0 0-15,0 0 0</inkml:trace>
  <inkml:trace contextRef="#ctx0" brushRef="#br0" timeOffset="83134.9076">25579 11837 0,'0'0'0,"0"0"15,0 0-15,0 0 0,0 0 0,0 0 16,0 0-16,0 0 0,0 0 0,0 0 15</inkml:trace>
  <inkml:trace contextRef="#ctx0" brushRef="#br0" timeOffset="83336.5788">25445 11814 0,'0'0'0,"0"0"16,0 0-16,0 0 0,-4 22 0,4-22 15,0 0-15,-3 18 0</inkml:trace>
  <inkml:trace contextRef="#ctx0" brushRef="#br0" timeOffset="83446.4471">25265 12013 0,'0'0'0,"0"0"15,-20 2-15,9 0 0,1-1 0,3 0 16</inkml:trace>
  <inkml:trace contextRef="#ctx0" brushRef="#br0" timeOffset="84177.031">13717 5464 0,'0'0'16,"0"0"-16,0 0 0,0 0 0,0 0 16,0 0-16,0 0 15,0 0-15</inkml:trace>
  <inkml:trace contextRef="#ctx0" brushRef="#br0" timeOffset="84361.0349">13580 5286 0,'0'0'16,"0"0"-16,0 0 0,0 0 0,0 0 16,0 0-16,0 0 0,0 0 15,0 0-15,0 0 0</inkml:trace>
  <inkml:trace contextRef="#ctx0" brushRef="#br0" timeOffset="84505.0693">13739 5186 0,'0'0'16,"0"0"-16,0 0 0,0 0 0,0 0 15,8 28-15,-8-28 0,8 27 16,-8-27-16,7 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8:05:30.0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2036 2048 0,'0'0'0,"0"0"0,0 0 0,0 0 0,0 0 16,0 0-16,0 0 0,10 23 16,-10-23-16,0 0 0,9 35 15,-9-35-15,7 35 0,-3-14 16,0 1-16,0 3 0,-1 4 15,-2 9-15,1 2 0,-2 1 16,1 2-16,2 9 0,0-2 16,-2-3-16,-1-3 0,0 7 15,2-4-15,-2 1 0,2 2 0,2-5 16,-1-2-16,0-4 0,-3-3 16,1-3-16,2 2 0,-2-5 15,1-1-15,1-1 0,1-1 16,-1-3-16,0-1 0,-1-2 15,-1-1-15,2 0 0,1 0 0,2-3 16,-1-2-16,-2-3 0,-1-2 16,1-2-16,2 2 15,-1-2-15,1-1 0,2 0 0,3-1 16,-1-2-16,-3-1 0,2-1 16,3 1-16,-1-3 0,-1 0 15,1 0-15,1-1 0,1-1 16,2 1-16,-1 0 0,4 0 15,0 1-15,0-1 0,-2 0 16,4 1-16,0 0 0,4 0 0,1 0 16,3 1-16,0-1 0,2-1 15,3 1-15,3 0 0,9 1 16,-1 0-16,3 0 0,1 1 16,3-2-16,1 2 0,13-4 15,1 1-15,-4 0 0,0-1 16,10 1-16,2 2 0,-4-2 15,-1 0-15,10 0 0,0 1 16,-1 0-16,0-1 0,32-3 16,-11 1-16,-7-2 0,-6 1 0,1-2 15,0 0-15,-1 2 0,0 3 16,-2-1-16,2-1 0,1-3 16,0-1-16,1-2 0,1 1 15,-3 5-15,-3 2 0,3 4 16,6 1-16,-4-6 0,-5-2 15,4-1-15,2-2 0,-1 1 16,0-1-16,4 3 0,1 3 16,-1-2-16,0-3 0,3 2 15,6 0-15,-6 1 0,-3-1 0,0 4 16,2 0-16,-3-3 0,-1 1 16,2-1-16,4-2 0,-1 3 15,-4 1-15,3 0 0,1-1 16,-3 0-16,-3 2 0,6 0 15,2 0-15,-4 2 0,1 1 16,-5-5-16,1-4 0,0 2 16,0 1-16,2 1 0,4-1 15,-4 0-15,-4 1 0,2 2 0,1 2 16,-1-2-16,-2 0 0,-1 0 16,0 3-16,-5-2 0,-1 1 15,5-2-15,4-1 0,-3 1 16,-2 2-16,2-2 0,1 0 15,-4 1-15,-2 1 0,1-2 16,0-3-16,-1 1 0,-1-2 0,2 3 16,3 2-16,-5-1 0,-2 0 15,3 2-15,0-1 0,0 0 16,-2-2-16,0 2 0,-1 0 16,-2 0-16,-1 2 0,1-6 15,1-3-15,-1 3 0,0 1 16,1 1-16,3 1 0,-5 0 15,-2 0-15,2-1 0,2 1 16,-3 0-16,-3-1 0,0 0 16,-2 1-16,2-2 0,0 0 0,1 1 15,1 1-15,-1-1 0,-3-2 16,-1 3-16,1-1 16,-5-2-16,-3 2 0,3 1 0,2 0 15,0 1-15,-3 2 0,1-2 16,1-1-16,-2 0 0,-1-2 15,-6-1-15,-3 1 0,1-2 16,1-1-16,-4 4 0,-2 3 16,-5 0-16,-2-1 0,-6 0 15,-2-1-15,0 0 0,0-1 0,-5 0 16,-4-2-16,-1 2 0,-2 2 16,0-1-16,1 0 0,-3 0 15,-4 0-15,-8-1 0,1 1 16,-1-2-16,-2-1 0,0 3 15,-1 3-15,0-3 0,-2-1 0,0-2 16,2 0-16,-2 1 0,-1 0 16,0 0-16,1 0 15,-2 0-15,-1-3 0,0 1 0,0 1 16,0-1-16,-1 1 0,-1-3 16,1 1-16,0-2 0,-1 0 15,0-1-15,0-4 0,-1 4 16,1-2-16,0-2 0,0-2 15,-2-1-15,1 1 0,-1-2 16,-1 0-16,1-2 0,0 0 0,-1-3 16,2-1-16,1-1 0,-1-1 15,1-2-15,1 0 0,1-1 16,0 0-16,1-6 0,1-1 16,1 1-16,0-1 0,1 0 15,1-1-15,-2 0 0,0 3 16,1-3-16,-1 0 0,1-6 15,0 4-15,-1-1 0,-1 4 16,-1 2-16,-1 0 0,0 2 16,0 1-16,0 1 0,0 1 0,-1-1 15,0 2-15,0 0 0,-1 2 16,0 2-16,-1 1 0,1 3 16,0 2-16,0 1 0,0 0 15,-2 4-15,1 2 0,0 1 16,-1 2-16,1 1 0,0 0 15,0 3-15,1-2 0,-1 3 16,-1 0-16,-2 1 0,1 1 0,-2 0 16,-1 2-16,-1-1 15,1 1-15,-1 0 0,0 2 0,2-2 16,0 0-16,0 1 0,0-2 16,2 2-16,-1-1 0,1 1 15,-1 1-15,1-2 0,-1 1 16,0 0-16,-1-1 0,-1 1 15,0 0-15,-2-2 0,0 2 0,-1-1 16,0 1-16,-1 1 0,-2-2 16,-1 1-16,-4 0 15,-1 1-15,-2 0 0,-8 1 0,1-2 16,-4 2-16,-4-1 0,-2 1 16,-4 1-16,-10 0 0,-1-1 15,-3 0-15,-1 0 0,-14 1 16,1 1-16,-2-2 0,-1 0 15,-10 1-15,5-2 0,-15 3 16,2 1-16,3-4 0,6-2 0,-39 2 16,12 2-16,7 0 0,8-3 15,1-1-15,2-2 0,3-1 16,2 1-16,-3 1 0,-3 2 16,4-1-16,0-1 0,-3 0 15,-3 0-15,6-5 0,3 0 16,-5-1-16,-3 0 0,1 5 15,3 2-15,-3-4 0,0-1 16,3-1-16,1-2 0,-4 5 16,-2 3-16,1-2 0,1-1 15,-5-4-15,-5-1 0,4 1 0,3 1 16,0 1-16,2-1 0,4-1 16,2 0-16,-2-1 0,0 1 15,0 0-15,0 0 0,-2-3 16,-4 0-16,1-1 0,1 0 15,1 2-15,0 3 0,-2-1 16,1 2-16,1-1 0,-1 1 16,1-1-16,2 2 0,-7-1 15,-2 0-15,5-2 0,3 0 0,1 1 16,-2 1-16,0 1 0,0 0 16,0 0-16,1 1 0,2 3 15,5 2-15,-7-4 0,-4-2 16,0 1-16,-2 2 0,0 0 15,3 2-15,3-2 0,4-1 0,-3 0 16,-3 0-16,4 2 0,2 0 16,2-1-16,2-3 15,1 2-15,-1 0 0,0-2 0,1-2 16,2-2-16,-1 1 0,0 4 16,-3 4-16,3 2 0,2 3 15,-4-3-15,-2-1 0,3 0 16,5-2-16,1 1 0,2 0 15,2-2-15,0 2 0,-3 2 16,0 4-16,4-2 0,3-3 0,5-2 16,1-3-16,4 2 0,3 2 15,-3 0-15,-1 0 0,1 1 16,2-1-16,1-1 0,0 0 16,4-1-16,1 3 0,0 0 15,1 2-15,6-3 0,5-2 0,-2 2 16,-3 0-16,3 0 15,6 0-15,-2-2 0,2 1 16,0 1-16,1 1 0,4-3 16,5-4-16,0 0 0,0 1 0,3 2 15,0 1-15,10-2 0,-2 2 16,-2-2-16,0 1 0,1 1 16,2 0-16,-3 0 0,3-1 15,-2 0-15,0-1 0,4-1 16,-1 1-16,2 0 0,0 0 15,2 0-15,1-1 0,0-2 16,0 2-16,0 0 0,3 1 0,-2 0 16,3 0-16,-1 0 0,2 2 15,-1 1-15,0 1 0,2 3 16,-3 0-16,1 2 0,0 0 16,0-2-16,0 0 0,1-2 15</inkml:trace>
  <inkml:trace contextRef="#ctx0" brushRef="#br0" timeOffset="18607.6067">7977 3525 0,'0'0'0,"0"0"0,0 0 15,0 0-15,0 0 0,-17 20 16,17-20-16,-15 22 0,15-22 0,-22 32 16,8-12-16,0 3 0,-3 0 15,1 5-15,-1 2 0,-5 8 16,-1 0-16,-5 9 0,1 0 16,2-3-16,3-3 0,-1 5 15,3-2-15,4-6 0,2-5 16,3-2-16,2-3 0,2-3 15,2-1-15,2-3 0,4-2 16,3-3-16,0-4 0,3-4 16,2-3-16,3-1 0,3-1 0,4-4 15,3-2-15,0-3 0,0-3 16,3 0-16,3-2 0,-2-3 16,1-1-16,-3-1 0,-1 0 15,-1 0-15,-1-1 0,4-2 16,-2 0-16,-2 1 0,-1-1 15,-7 7-15,-3 2 0,-1 2 16,-3 2-16,-1 0 0,-3 2 16,0 0-16,-1 0 0,-2 2 15,-5 1-15,0 1 0,-3 0 0,0 5 16,0 4-16,1 0 0,-5 2 16,3 0-16,1 2 0,0 0 15,0 0-15,1 0 0,2 0 16,1 0-16,2 0 0,0 0 15,0-2-15,2-1 0,2-1 0,2-1 16,0-2-16,2-1 16,2-3-16,2-1 0,2-2 15,1-2-15,0-1 0,4-2 16,-2-2-16,0-1 0,-1-1 0,2-2 16,1 0-16,-1-1 0,-1-1 15,-1 0-15,0 0 0,-2 1 16,-1 2-16,-2 0 0,-2 1 15,-3 1-15,-1 0 0,-2-1 16,-2 1-16,-1 2 0,-3 1 16,-2 1-16,0 2 0,-1 1 0,0 2 15,-1 1-15,-1 1 16,0 1-16,-1 3 0,0 1 0,1 1 16,1 3-16,2 0 0,1 1 15,3 1-15,3-2 0,1 1 16,3-3-16,6-1 0,1-3 15,-1 0-15,4-3 0,4-2 16,1-1-16,3-3 0,0 0 16,0-3-16,-1 0 0,2 0 0,2-2 15,3-1-15,2-1 0,-2-1 16,-3 1-16,-2 2 0,-2-2 16,-1 1-16,-4 1 0,0 4 15,-4-1-15,-4 2 0,-2 1 16,-2 2-16,-3 1 0,0 0 15,-1 4-15,-3 0 0,0 3 16,-2 2-16,0 2 0,1 4 16,-2 3-16,0 1 0,-1 5 15,-3 2-15,-2 2 0,0 0 0,-2 11 16,-1 1-16,1 1 0,1 0 16,-1-2-16,2 0 0,-5 3 15,2-4-15,-3-4 0,-1-2 16,-2-5-16,2-1 0,2-2 15,1 1-15,-1-1 0,0-2 0,-2-5 16,-2-3-16,0-2 16,0 1-16,0-4 0,1-1 15,-1-4-15,-2 0 0,1-3 0,0-1 16,4 0-16,5 0 0,3 0 16</inkml:trace>
  <inkml:trace contextRef="#ctx0" brushRef="#br0" timeOffset="19185.6153">8799 4304 0,'0'0'0,"0"0"0,0 0 16,0 0-16,0 0 0,0-25 0,0 25 16,0 0-16,0 0 0,-5-23 15,1 17-15,-1 2 0,1 0 16,-4 3-16,-2 2 0,-2 2 16,-1 1-16,-2 4 0,-3 2 15,1 2-15,2 0 0,-6 8 16,-1 4-16,2-2 0,3-1 0,0 1 15,3-1-15,-1 1 0,3-4 16,3-2-16,3-4 16,1-3-16,3-2 0,2-1 0,3 2 15,3-3-15,1-5 0,1-1 16,3-2-16,2-1 0,0-2 16,3-2-16,4-3 15,0-1-15,0 0 0,-4 0 0,1-3 16,-1 3-16,0 0 0,2-1 15,-2 3-15,0 0 0,-2 2 0,-4 1 16,-3-1-16,-1 4 0,-2 2 16,1 0-16,-1 0 15,-2 2-15,-2 0 0,-2 2 0,-2 1 16,-1 2-16,0 1 0,-2 3 16,1 4-16,-1 0 0,0 2 15,-1 4-15,-1 1 0,1-3 0,1 1 16,3-2-16,2-2 15,1 1-15,2-3 0,2-2 16,3-2-16,-2-5 0,4-1 0,-3-2 16,1 0-16,-2 1 0</inkml:trace>
  <inkml:trace contextRef="#ctx0" brushRef="#br0" timeOffset="19511.6211">9190 3889 0,'0'0'0,"0"0"0,0 0 15,0 0-15,-24 22 0,24-22 16,-22 30-16,10-11 0,0 0 0,-3 3 15,-1 2-15,-4 6 0,1-4 16,1-1-16,2 0 16,0-6-16,3-1 0,0 3 0,2-3 15,3-5-15,2-2 0,0-2 16,2 0-16,0-2 0,1-3 16,2-2-16,4-1 0,-1-4 15,4-1-15,0 0 0,-2 0 16,-1 2-16</inkml:trace>
  <inkml:trace contextRef="#ctx0" brushRef="#br0" timeOffset="19763.6262">9176 3899 0,'0'0'0,"0"0"15,0 0-15,0 0 0,0 0 0,0 0 16,17 22-16,-17-22 0,0 0 15,12 32-15,-12-32 0,9 28 16,-4-13-16,-2-1 0,0 1 16,1-1-16,-1 2 0,-1-3 15,0 1-15,1-1 0,-1-1 0,0-2 16,0-1-16,0-1 0,-1-1 16,3-2-16,1-1 0,2-5 15,2-5-15,-2 1 0,1 0 16,-3 2-16</inkml:trace>
  <inkml:trace contextRef="#ctx0" brushRef="#br0" timeOffset="20010.6371">9533 3875 0,'0'0'0,"0"0"0,0 0 15,0 0-15,0 0 0,0 0 16,-27 24-16,27-24 0,-24 24 0,11-9 15,-1 2-15,0 0 0,3-1 16,-4 1-16,0-2 16,-4 4-16,2 0 0,1-2 0,0-1 15,3-4-15,2-1 16,1-2-16,2 0 0,2-2 0,0-2 16,6-5-16,0 0 0,4-2 15,-4 2-15,2-3 0</inkml:trace>
  <inkml:trace contextRef="#ctx0" brushRef="#br0" timeOffset="20201.6363">9547 3985 0,'0'0'16,"0"0"-16,0 0 16,0 0-16,0 0 0,0 0 0,0 0 15,-1 32-15,1-32 0,-2 30 16,1-11-16,0 1 0,0-2 0,1-1 15,1 0-15,0 1 0,-1-1 16,1-1-16,0-3 16,0-2-16,0 0 0,1-3 0,1 0 15,-2-2-15,0-1 0,0 0 16</inkml:trace>
  <inkml:trace contextRef="#ctx0" brushRef="#br0" timeOffset="20453.6411">9940 4018 0,'0'0'15,"9"-1"-15,5 0 0,2-1 0,3 1 16,10 1-16,3 1 16,1 1-16,1-1 0,1 1 15,3-1-15,2 2 0,-6-3 0,2 4 16,-4-1-16,-6 1 0,-3-1 15,-11-2-15,-6 0 0,0-1 16,-2 1-16,0 0 0</inkml:trace>
  <inkml:trace contextRef="#ctx0" brushRef="#br0" timeOffset="20642.6439">10227 3855 0,'0'0'0,"0"0"16,0 0-16,0 0 0,0 0 0,0 0 15,-6 31-15,6-31 0,-8 34 16,3-13-16,-3 4 16,-1 0-16,0 2 0,-2 7 15,0 2-15,2-3 0,2-1 0,-2 5 16,0-3-16,4-5 0,1-5 15,2-4-15,0-3 0,1-4 0</inkml:trace>
  <inkml:trace contextRef="#ctx0" brushRef="#br0" timeOffset="21653.6651">11048 3509 0,'0'0'0,"0"0"0,0 0 15,0 0-15,0 0 0,-15 21 16,15-21-16,-15 26 0,15-26 15,-25 34-15,8-10 0,2 0 0,0 2 16,-5 10-16,1 2 16,-1-2-16,1-2 0,-5 7 0,-2 1 15,4-3-15,4-2 0,-2 6 16,2 0-16,5-4 0,3-6 0,2-3 16,3 0-1,1-5-15,3-5 0,4-1 0,2-2 16,4-6-16,2-1 0,4-8 15,5-3-15,0-1 0,-1 0 0,4-5 16,4-1-16,1-2 0,0-1 16,4-5-16,0-2 0,-3 0 15,0 1-15,-1-2 0,-2-3 16,-4 4-16,-3 0 0,-4 2 16,-2 1-16,-3 2 0,-2 2 15,-2 0-15,-2 2 0,-1 2 16,0 1-16,-3 1 0,-2 2 15,0 0-15,-1 2 0,-3 2 16,-1 3-16,-2 0 0,-1 2 0,-2 0 16,-1 1-16,0 1 0,4 2 15,0 0-15,1 2 0,1 0 16,2-1-16,2 2 0,0-1 16,3 0-16,1-3 0,5 1 15,3-2-15,1 0 0,1-1 16,2-5-16,2-2 0,3 0 0,1-2 15,2 0-15,2-3 16,-1-1-16,-1-3 0,4-4 16,1-3-16,-2 3 0,-1 3 0,-3-1 15,-1 1-15,-4 0 0,-3 1 16,-3 0-16,-2 0 0,-4 3 16,-2 0-16,-4-1 0,-3 2 15,-2 0-15,0 1 0,-2 0 16,-1 2-16,1 1 0,0 2 0,-1 1 15,-1 2-15,0 2 0,1 1 16,1 3-16,1 2 16,0 2-16,1 1 0,4 2 15,3 3-15,0-1 0,0 0 0,2 5 16,2 2-16,0-1 0,1 0 16,1 4-16,2-1 0,-2 2 15,0 1-15,-2 1 0,-1 2 16,-2-2-16,-1-2 0,-4 2 15,-5 0-15,-5 6 0,0-2 0,-4-3 16,-2 1-16,-1-4 0,-1-4 16,-6-4-16,-4-3 15,3-3-15,3-2 0,-7-5 0,-6-5 16,5-3-16,4-2 0,-3-4 16,2-4-16,7-3 0,5-3 15,1-7-15,6-5 0,4 10 0,2 4 16,2 2-16</inkml:trace>
  <inkml:trace contextRef="#ctx0" brushRef="#br0" timeOffset="22272.679">11787 4360 0,'0'0'0,"0"0"16,0 0-16,13-16 0,-9 8 16,2-3-16,-1-1 0,1-1 15,-2 1-15,-1-1 16,1 0-16,-2 0 0,-1-1 0,-1-2 16,-1 2-16,0 2 0,-2 2 15,-2 1-15,-4 3 0,0 4 16,-1 2-16,-2 2 0,-2 3 15,-5 4-15,2 1 0,-1 4 16,-1 3-16,0 2 0,0 0 16,0 1-16,1 1 0,1 4 15,2 0-15,4-5 0,3-1 16,3-3-16,1-1 0,1-3 16,2-3-16,3-1 0,3 0 0,3-3 15,3-1-15,1-4 0,1-4 16,1-1-16,3-2 0,0-2 15,2 1-15,1-2 0,0-1 16,-2 0-16,-2 0 0,3 0 16,-3 2-16,0-2 0,-3-1 0,-2 4 15,0-1-15,-1 2 0,-1 0 16,0 2-16,-2-1 16,0 2-16,-2 0 0,-1 1 0,-2 0 15,-2 3-15,0 0 0,-3 0 16,-1 4-16,0 1 0,-2 0 15,1 2-15,-1 0 0,1 2 16,-1-1-16,1 3 0,-1 2 16,2-1-16,0 0 0,-1 2 15,3-1-15,2 1 0,2-1 0,4-1 16,1-2-16,4-2 0,3-4 16,-3 0-16,-1-1 0,-2 0 15</inkml:trace>
  <inkml:trace contextRef="#ctx0" brushRef="#br0" timeOffset="22580.6818">12318 3798 0,'0'0'0,"0"0"0,0 0 16,-12 21-16,12-21 0,-19 27 0,5-9 15,-1 0-15,1 3 0,-5 7 16,0 1-16,3-1 0,0-2 0,-1 7 16,1-3-16,3-3 15,3-6-15,-1-2 0,0-1 16,2-2-16,3 0 0,0-1 15,2-3-15,2-3 0,0-1 0,1-3 16,1-1-16,4-3 0,1-2 16,3-5-16,2-5 0,-1 1 15,-3 2-15,0 2 0</inkml:trace>
  <inkml:trace contextRef="#ctx0" brushRef="#br0" timeOffset="22828.6864">12278 3816 0,'0'0'0,"0"0"0,0 0 16,0 0-16,0 0 0,0 0 0,0 0 15,19 25-15,-19-25 0,13 24 16,-13-24-16,19 33 0,-9-16 16,1 2-16,0 1 0,1-1 15,0-1-15,2 7 0,0-2 16,-2 0-16,-1-3 0,0 0 15,0-4-15,-1-1 0,-1-2 0,-1-2 16,0-1-16,-1-2 0,-2 0 16,0-3-16,-1-2 0,3-1 15,0-2-15,-1 0 0,-2 0 16,1 0-16</inkml:trace>
  <inkml:trace contextRef="#ctx0" brushRef="#br0" timeOffset="23138.6937">12837 3764 0,'0'0'0,"0"0"16,0 0-16,0 0 0,0 0 0,0 0 16,-18 34-16,18-34 15,-16 34-15,3-12 0,-4 4 16,1-3-16,0-1 0,-4 8 15,2 0-15,0-2 0,2-2 0,-2 4 16,0-3-16,0-5 0,2-3 16,2-2-16,1 0 0,4-5 15,1-2-15,1-1 0,2-1 16,1-2-16,2-3 0,0 1 16,0-2-16,1 1 0,1-3 0,-3 3 15,3-3-15,-3 3 0,0-2 16,1 0-16,-1 1 15,1-2-15</inkml:trace>
  <inkml:trace contextRef="#ctx0" brushRef="#br0" timeOffset="26050.2332">7141 5323 0,'0'0'0,"0"0"0,0 0 16,0 0-16,0 0 0,-19 30 15,19-30-15,-22 29 0,11-12 0,-5 4 16,0 5-16,0 1 0,0 0 15,-8 15-15,-7 1 16,-1 10-16,3-3 0,-3 5 16,-3 3-16,1 1 0,2-8 0,1 8 15,5-5-15,7-8 0,3-6 16,5-2-16,5-2 0,2-5 16,3-4-16,4-1 0,6 1 15,4-8-15,2-3 0,7-6 16,4-3-16,1-5 0,0-3 15,5-6-15,7-4 0,-8-1 0,-4-2 16,12-4-16,1-1 16,-6 1-16,-4 0 0,0-4 0,3-3 15,-3 5-15,0 3 0,-6-2 16,-3-1-16,-4 3 0,-4 1 0,-2 1 16,-2-1-16,-3 7 15,-2 4-15,0 0 0,1 2 16,-2-1-16,-1 1 0,-2 3 15,-2 0-15,0 3 0,-1 2 0,0 0 16,-1 3-16,0 3 0,-2 1 16,-2 2-16,-2 2 0,2 1 15,2 1-15,-3-2 0,-1-1 16,2-2-16,2 0 0,-1 2 16,3-1-16,2-3 0,0-3 0,2-1 15,2 0-15,1-3 16,2 1-16,2-4 0,1 0 15,-1-4-15,1-2 0,1-2 16,2-1-16,0-2 0,0-1 0,0-2 16,1-2-16,0 2 0,2 0 15,-2 0-15,-1 0 0,-1 1 16,-2 1-16,-2 0 0,-3-3 16,1 3-16,-4 1 0,-3 0 15,0 1-15,-2 2 0,-3 2 16,-1 2-16,-1 0 0,0 3 15,1 1-15,1 2 0,0 1 16,-1 2-16,2 1 0,2 2 0,2 1 16,1-2-16,2 1 0,4 0 15,1 0-15,4-1 16,3-1-16,3 0 0,2-2 0,1-1 16,1-2-16,3 0 0,4-4 15,-1-1-15,1-1 0,0-2 16,2-3-16,6 1 0,0 1 0,-2-3 15,-1-1-15,-2 0 0,-3 0 16,-2 0-16,1 1 16,-7 0-16,-1 1 0,-5 0 0,1 1 15,-5 2-15,-1 0 0,-4 0 16,-3 0-16,-2 1 0,-3 0 0,-2 2 16,-2 2-16,0 2 15,1 1-15,-3 3 0,0 3 16,0 2-16,-1 1 0,-1 4 15,-2 1-15,0 3 0,1 1 0,-4 7 16,2 3-16,0 2 0,4 2 16,-3 3-16,1 2 0,-1 0 15,1-2-15,-7 10 0,-3 0 16,3-3-16,1-2 0,-6 6 16,0-4-16,-1-2 0,2-6 0,-2-1 15,1-1-15,3-4 16,2-3-16,-6-1 0,-2-1 15,0-5-15,1 0 0,-4-3 16,-2-1-16,5-5 0,2-4 0,7-1 16,5-2-16,4 0 0</inkml:trace>
  <inkml:trace contextRef="#ctx0" brushRef="#br0" timeOffset="26624.2776">8116 6418 0,'0'0'0,"0"0"16,0 0-16,0 0 0,13-20 0,-8 13 15,-1-3-15,0-1 16,-2 0-16,-1 0 0,0-1 15,-2 3-15,-2 0 0,-2 1 16,0 2-16,-4 1 0,0 1 0,-4 2 16,-3 2-16,0 3 0,-1 2 15,-5 4-15,0 3 16,0 2-16,0 2 0,0 2 0,-2 0 16,-2 5-16,7 0 0,0-2 15,5 0-15,3-3 0,2-1 0,2-3 16,3 0-16,1-4 15,2 0-15,6-4 0,4-2 16,-1-2-16,3-2 0,3-2 0,3-3 16,-1 0-16,0-2 0,4-2 15,2-2-15,0-1 0,0-1 16,3-2-16,-3 1 0,-1 2 16,-3 2-16,-1 1 0,-4 1 15,-2 2-15,-1 0 0,-2 2 16,-3 1-16,-1 3 0,-1-2 0,-3 2 15,1 4-15,-3 1 16,-3 2-16,1 3 0,-2 3 0,1 1 16,-1 0-16,0 3 0,-3 1 15,1 1-15,0-1 0,3 0 16,-2 0-16,4-1 0,1-1 16,2-5-16,3-3 0,2-5 15,0-3-15,-1 0 0,0 0 16,-1 0-16</inkml:trace>
  <inkml:trace contextRef="#ctx0" brushRef="#br0" timeOffset="26949.2534">8634 5838 0,'0'0'0,"0"0"0,0 0 16,0 0-16,0 0 0,-22 20 0,22-20 15,-18 23-15,4-8 0,-1 3 16,-3 3-16,2 0 0,0 0 16,-6 8-16,0 1 0,0-2 15,1-1-15,-2 4 0,3-1 16,4-3-16,-1-1 0,4-5 15,1-3-15,3-5 0,0-1 0,3-3 16,1-3-16,3-2 0,2-4 16,2-3-16,6-5 0,-3-1 15,2 3-15,-4 1 0</inkml:trace>
  <inkml:trace contextRef="#ctx0" brushRef="#br0" timeOffset="27199.2597">8584 5889 0,'0'0'0,"0"0"15,0 0-15,0 0 0,0 0 0,0 0 16,3 30-16,-3-30 0,2 28 16,-2-28-16,4 35 0,-3-18 15,0 1-15,0 0 0,0 0 16,0-1-16,0-1 0,-1 2 15,0 0-15,1-5 0,1-2 0,-2 2 16,0-3-16,0-3 0,2-1 16,1-4-16,2-1 0,1 1 15,-2-2-15,2 1 0</inkml:trace>
  <inkml:trace contextRef="#ctx0" brushRef="#br0" timeOffset="27450.2612">8906 5880 0,'0'0'16,"0"0"-16,0 0 0,0 0 0,0 0 15,0 0-15,-27 24 16,27-24-16,-25 24 0,10-7 0,0 3 16,-1-1-16,-2 1 0,-2 0 15,-1 2-15,-3 2 0,2-2 16,3-1-16,2-3 0,3-1 15,1-2-15,2-4 0,1-3 16,2 1-16,3-4 0,1-2 0,4-3 16,-2-1-16,2 1 0,-2-1 15</inkml:trace>
  <inkml:trace contextRef="#ctx0" brushRef="#br0" timeOffset="27644.2984">8907 5968 0,'0'0'0,"0"0"16,0 0-16,0 0 0,0 0 0,0 0 16,0 26-16,0-26 0,0 26 15,0-26-15,0 36 0,-1-17 16,0 2-16,-2 1 0,1 2 16,0 0-16,0-2 0,0 5 15,0-2-15,2-2 0,3-2 16,0-6-16,1-6 0,0-1 0,-1-2 15,-1 0-15</inkml:trace>
  <inkml:trace contextRef="#ctx0" brushRef="#br0" timeOffset="27830.2715">9597 6033 0,'0'0'0,"10"-2"16,6 0-16,3 0 0,3 2 0,13-2 15,6 1-15,1 2 16,2 2-16,11 2 0,2 0 0,1 0 16,-6-1-16,-11 0 0,-11-1 15,-5-1-15</inkml:trace>
  <inkml:trace contextRef="#ctx0" brushRef="#br0" timeOffset="29021.2918">10897 5454 0,'0'0'15,"0"0"-15,0 0 0,0 0 16,0 0-16,-16 23 0,16-23 16,-15 27-16,15-27 0,-24 34 0,7-10 15,-1 2-15,1-1 0,-9 10 16,-1 2-16,0-3 0,2 0 16,-4 9-16,4 3 0,3-4 15,3-2-15,-2 4 0,1-1 16,5-7-16,3-3 0,2-2 15,2-1-15,3-6 0,1-3 0,4-2 16,3 0-16,1-5 0,3-1 16,5-4-16,3-2 0,2-3 15,3-4-15,3-4 0,2-2 16,4-2-16,0 1 0,8-5 16,-1-1-16,-3-1 0,-2 0 15,2-1-15,3-2 0,-8 3 16,-2-1-16,-4 2 0,-3 1 15,-3 1-15,-3 0 0,-1 1 16,-1 2-16,-3 0 0,-2 2 0,-3 3 16,-1 0-16,-1 1 0,-1 2 15,-1-3-15,-4 4 0,-1 2 16,0 0-16,0 2 0,-2 2 16,-2 1-16,-2 1 0,0 2 15,0 0-15,1 0 0,0 2 0,2-1 16,1 1-16,3-2 15,0 0-15,3-1 0,1 0 16,3-2-16,2-1 0,1 1 0,3 0 16,1-3-16,1-1 0,1-3 15,1-2-15,1-2 0,0 0 16,3-1-16,2-2 0,0 1 16,0-1-16,-3-2 0,-1-1 15,-2-1-15,0-1 0,-4 0 16,0-1-16,-2 3 0,-1 0 0,-2-1 15,0-1-15,-1 2 16,-1-1-16,-1 0 0,-1 2 16,0 0-16,-2 0 0,-1 1 0,-1 1 15,0 1-15,0 1 0,-2 2 16,0 0-16,1 0 0,-1 1 16,2 2-16,-1 0 0,2 2 15,0 1-15,2 0 0,1 1 16,0 0-16,1 2 0,4-3 15,5-2-15,0 1 0,1 0 0,2 1 16,1 0-16,3 1 0,-1-3 16,7-1-16,0-1 0,-2 0 15,-1-1-15,1 0 0,1-2 16,-1 2-16,-1-1 0,-1 1 16,-1-1-16,-3 0 0,-1 1 15,-3-1-15,-1 1 0,-3 1 16,0-1-16,-3 1 0,-3 0 15,-1 4-15,-2-1 0,-3 2 16,-1 1-16,-2 1 0,0 2 0,0 1 16,0 2-16,-2 5 0,0 0 15,-1 2-15,0 4 0,1 0 16,0 1-16,-1 2 0,0 0 16,1 1-16,0 1 0,-1 6 15,-1 2-15,2-3 0,2-2 0,-1 0 16,-1 3-16,0-2 15,0-2-15,-7 5 0,-2-3 16,-2-5-16,0-2 0,-1-1 0,-3 1 16,0-3-16,-3-1 0,-2-1 15,1 0-15,0-4 0,1-2 16,-2-2-16,-1-3 0,6-3 16,4-3-16,4-8 0,5-5 15,2 2-15,3 3 0,2 0 16</inkml:trace>
  <inkml:trace contextRef="#ctx0" brushRef="#br0" timeOffset="29584.304">11636 6304 0,'0'0'0,"0"0"0,0 0 0,0 0 0,6-20 15,-6 20-15,0 0 16,4-20-16,-3 15 0,1-1 16,-2 0-16,-3 3 0,0-1 0,-4 2 15,-1 0-15,-2 1 0,-2 1 16,-1 3-16,0 2 0,0 2 16,0 0-16,-3 4 0,0 2 15,-1-1-15,2 1 0,-3 2 16,2 3-16,2-1 0,2-3 15,2 1-15,3-2 0,1-2 16,2-2-16,3 0 0,2-1 16,3-1-16,3-3 0,3-1 0,3-3 15,0-2-15,0-1 0,3-2 16,3 0-16,-1-2 0,1-2 16,-1 0-16,-1-1 0,-1 0 15,-2 2-15,-2-1 0,-2 1 16,-1 0-16,-1 2 0,-2 1 15,0 0-15,-2 2 0,-1 2 0,1-1 16,-2-1-16,-2 3 0,2 0 16,-2 0-16,1 5 0,-1 0 15,-1 1-15,0 3 0,-1-1 16,0 3-16,1 0 0,-2 0 16,1 2-16,0-1 0,1 2 15,0-1-15,0-1 0,0-2 16,1-2-16,1 2 0,0-2 15,1-1-15,0-1 0,0-2 0,1 0 16,-1-1-16</inkml:trace>
  <inkml:trace contextRef="#ctx0" brushRef="#br0" timeOffset="29905.3091">12196 5948 0,'0'0'0,"0"0"16,0 0-16,0 0 0,0 0 0,0 0 15,0 0-15,0 0 0,-15 29 16,15-29-16,-18 30 0,6-12 16,-2 0-16,-3 3 0,0 1 15,-1 0-15,2-2 0,-5 8 16,0 2-16,1-3 0,1-1 0,-2 3 15,2-2-15,3-4 16,2-5-16,1-3 0,4-2 16,1-2-16,1-2 0,3-4 0,0 0 15,2-1-15,1-2 0,3 0 16,4-2-16,3-5 0,2-1 0,-2 1 16,-2 0-16,0 1 0</inkml:trace>
  <inkml:trace contextRef="#ctx0" brushRef="#br0" timeOffset="30169.3161">12198 6013 0,'0'0'0,"0"0"16,0 0-16,0 0 0,0 0 15,10 29-15,-10-29 0,7 27 16,-1-11-16,0 2 0,1 3 15,-2 0-15,1 0 0,-2 1 16,1 0-16,0 4 0,0-2 0,-1-3 16,1 1-16,-1-4 0,-1-3 15,1-2-15,-1-2 0,0-1 16,1-1-16,-2-2 0,0-1 16,0-4-16,1-1 0,2-4 15,1-4-15,0 1 0,-2 1 0,1 0 16</inkml:trace>
  <inkml:trace contextRef="#ctx0" brushRef="#br0" timeOffset="30367.3553">12671 6005 0,'0'0'0,"0"0"0,0 0 0,0 0 16,0 0-16,-16 26 0,16-26 15,-13 25-15,13-25 0,-21 30 16,5-12-16,1 2 0,0-1 0,-5 8 16,0 0-16,-1 1 0,0 0 15,0 0-15,0-1 0,-3 3 16,2-2-16,4-6 0,4-3 16,2-4-16</inkml:trace>
  <inkml:trace contextRef="#ctx0" brushRef="#br0" timeOffset="31853.3387">6697 7756 0,'0'0'0,"0"0"15,0 0-15,0 0 0,0 0 0,0 0 16,-12 29-16,12-29 0,-12 30 16,4-11-16,0 3 0,-2 2 15,-4 2-15,2 1 0,-4 4 16,-3 8-16,0-3 0,-3 8 16,0-2-16,0-4 0,0-5 15,0-2-15,1-2 0,2-4 16,3-5-16,0 1 0,4-5 15,5-7-15,1 0 0,2-2 16,0-2-16,1-4 0,1-2 0,3-3 16,3-4-16,3-3 0,2-1 15,2-3-15,3-3 0,-1-3 16,1-1-16,4-8 0,2-1 16,1 0-16,-2 4 0,3-4 15,3 0-15,-3 3 0,-2 2 16,3-5-16,2 1 0,-3 4 0,0 5 15,-4 2-15,1 2 16,-6 2-16,-1 3 0,1 1 0,-2 2 16,-4 2-16,0 4 0,0 4 15,-1 2-15,0 4 0,0 1 16,-2 4-16,-3 2 0,-1-1 16,-1 3-16,-2 7 0,0 2 15,-1-1-15,-2-1 0,-3 3 16,-1 1-16,1 0 0,-6-2 0,4 2 15,-1 2-15,3-5 16,3-1-16,0 0 0,3 0 16,2-1-16,2-2 0,7-3 0,3 0 15,3-5-15,2-2 0,6-3 16,6-3-16,-6-1 0,-4-1 0,-4 0 16</inkml:trace>
  <inkml:trace contextRef="#ctx0" brushRef="#br0" timeOffset="32229.3452">7835 7449 0,'0'0'0,"0"0"0,0 0 15,0 0-15,0 0 0,0 0 16,0 0-16,0 0 0,-15 21 0,15-21 16,-26 28-16,11-10 0,-3 2 15,-2 3-15,-1 4 16,-1 2-16,-1 0 0,-8 11 0,1 3 16,-8 7-16,5-3 0,-7 7 15,2-4-15,6-3 0,4-4 16,1 5-16,3-2 0,7-4 0,4-3 15,3-6-15,3-5 16,2-3-16,3-1 0,9-4 16,3-3-16,5-5 0,4-4 0,7-4 15,0-3-15,-4-1 0,-4 2 0,-5-2 16</inkml:trace>
  <inkml:trace contextRef="#ctx0" brushRef="#br0" timeOffset="33167.3618">7951 8033 0,'0'0'16,"0"0"-16,0 0 0,0 0 0,0 0 15,0 0-15,0 0 0,0 0 16,0 0-16,-19 18 0,19-18 16,-20 23-16,20-23 0,-25 28 15,11-11-15,0 0 0,2 0 0,0 0 16,0 1-16,-1 3 15,3-1-15,-1-3 0,2 0 16,4-2-16,-1 0 0,4-3 0,2-2 16,1-2-16,2-4 0,4-2 15,3-3-15,2 1 0,-1-2 16,4-3-16,3-5 0,-2 0 16,0-1-16,-1 0 0,1 0 15,-2-2-15,0 0 0,-1-2 16,-2-2-16,-1 2 0,-1-1 0,-1 0 15,-1 0-15,-3 2 0,0 1 16,-3 0-16,-2 1 16,-2 0-16,0 2 0,-3 0 0,1 0 15,-1 3-15,1 3 0,-1 0 16,0 1-16,0 1 0,2 1 16,1 2-16,3-1 0,-2 4 15,4-1-15,3 1 0,6-2 16,1-1-16,1 1 0,5-1 15,4 0-15,9-1 0,1 2 0,1-4 16,1 1-16,0-2 0,1-1 16,5-3-16,0-2 15,-4 1-15,-1 0 0,-1 0 0,-3 0 16,-4 1-16,-4-1 0,-1-1 16,-4 2-16,-6 2 0,-3 0 15,-2 1-15,-2 0 0,-3 1 16,-2 3-16,-7-4 0,-4 1 15,-3 2-15,-1 1 0,-2 1 16,-1 2-16,-2 1 0,-1 2 0,-7 3 16,1 2-16,3-1 0,1 0 15,4 3-15,0 1 0,3-1 16,4 2-16,5 1 0,-1 2 16,3-1-16,2-1 0,4-1 15,3 1-15,0-1 0,3-1 0,0-2 16,5 1-16,3-3 15,1-1-15,1 1 0,0-3 16,-1 1-16,-2-1 0,-1-1 0,2-1 16,-7-2-16,0 1 0,-1-2 15,0 1-15,-3 0 0,-1 0 16,-3 0-16,-2 2 0,-2 0 16,-2 0-16,-3 1 0,-4 2 15,-1 1-15,-1 0 0,-1 3 16,-3 0-16,2 0 0,0 1 0,-5 5 15,-2 4-15,1 0 16,-3-2-16,-6 9 0,-2 1 16,1-1-16,2 0 0,-7 7 0,-1 1 15,1-4-15,2-3 0,-1 0 16,-1 1-16,1-5 0,0-2 16,-4 2-16,1 1 0,3-8 15,3-3-15,-3 0 0,-1-1 16,4-2-16,5-4 0,7-2 0,6-2 15,4-1-15</inkml:trace>
  <inkml:trace contextRef="#ctx0" brushRef="#br0" timeOffset="33735.3748">8774 8382 0,'0'0'0,"0"0"0,0 0 15,0 0-15,15-19 0,-15 19 16,0 0-16,9-20 0,-8 13 16,-2 2-16,-3 0 0,0 1 0,-2-1 15,-1 3-15,-3 1 16,-2 2-16,-3 2 0,0 3 15,-3 1-15,3 2 0,0 0 0,-3 4 16,0 4-16,2-1 0,-1-2 16,2 2-16,0 0 0,3-2 15,2-1-15,4 0 0,1-1 16,4-4-16,1-1 0,3-1 16,5 0-16,-2-4 0,1-1 0,7-2 15,4-1-15,2-4 16,1 0-16,0-3 0,1-1 15,0 0-15,0 0 0,3-2 16,-1 0-16,-5 0 0,-1 3 0,-4-1 16,-3 3-16,-1 0 0,-1 3 15,-2 0-15,-3 2 0,0 0 16,-2 1-16,-2 1 0,-1 4 16,-2 1-16,0 2 0,0 0 15,-4 3-15,1-1 0,-2 2 16,-2 4-16,0 1 0,1-1 15,2-1-15,0-1 0,0-1 16,2-1-16,0-1 0,3-1 0,1-1 16,2-1-16,2-1 0,0 0 15,-1-2-15,0 1 0</inkml:trace>
  <inkml:trace contextRef="#ctx0" brushRef="#br0" timeOffset="34050.3799">9461 7907 0,'0'0'0,"0"0"0,0 0 15,0 0-15,0 0 0,-23 22 16,23-22-16,-18 24 0,18-24 0,-24 32 15,9-15-15,-2 1 0,1 1 16,-1 3-16,2 1 0,-6 6 16,1-1-16,0 0 0,0-2 15,2-2-15,1-1 0,-1 2 16,3-2-16,3-3 0,2-5 0,2-1 16,3-3-16,0-5 0,2 0 15,0-1-15,0-1 16,3-4-16,3 1 0,2-5 0,4-2 15,-1 1-15,-2 0 0,0 2 16</inkml:trace>
  <inkml:trace contextRef="#ctx0" brushRef="#br0" timeOffset="34368.4203">9523 7912 0,'0'0'0,"0"0"15,0 0-15,0 0 0,0 0 16,0 0-16,19 24 0,-19-24 16,12 24-16,-12-24 0,15 35 15,-6-15-15,0 1 0,-1 3 16,-2 2-16,2-2 0,0-2 0,1 6 16,-1-2-16,0-1 0,-1 0 15,-2-4-15,1-2 16,-2-3-16,-1-3 0,1-1 0,-2-3 15,0 0-15,-1-3 0,0 0 16,0-1-16,2-3 0,-1-2 16,1-3-16,0-3 0,1 1 15,-2 0-15,0 1 0</inkml:trace>
  <inkml:trace contextRef="#ctx0" brushRef="#br0" timeOffset="34624.4224">10054 7885 0,'0'0'15,"0"0"-15,0 0 0,0 0 16,0 0-16,-18 26 0,18-26 0,-23 25 16,8-9-16,0 1 0,-2 1 15,-2-1-15,-1 2 0,-8 6 16,-1 1-16,2-1 0,0-2 15,-6 4-15,1-1 0,2-3 16,3-4-16,2 0 0,1 0 16,6-3-16,2-2 0,3-2 15,1-3-15,2 0 0,1 0 0,2-2 16,2-3-16,2-1 0,-1-2 16,1 0-16,0 1 0,1 0 15,-1-1-15,1 0 0</inkml:trace>
  <inkml:trace contextRef="#ctx0" brushRef="#br0" timeOffset="34795.3936">10054 8135 0,'0'0'0,"0"0"16,0 0-16,0 0 0,0 0 0,0 0 16,0 0-16,0 0 0</inkml:trace>
  <inkml:trace contextRef="#ctx0" brushRef="#br0" timeOffset="164608.2382">3123 12751 0,'0'0'0,"0"0"0,0 0 15,23 0-15,-23 0 0,25 0 16,-10 0-16,4 1 0,-2-1 0,9 1 16,1-1-16,1 1 0,-3-1 15,2 1-15,1 1 0,1-1 16,-1 1-16,7 1 0,1 0 16,0 0-16,-4-1 0,2 1 15,-1 1-15,0 0 0,-1 0 16,1 1-16,3 1 0,-4-3 15,-1 1-15,4 0 0,0 0 16,0 1-16,-2 0 0,1 1 0,0-1 16,0 0-16,2-1 0,-2 1 15,-1 2-15,0-3 0,-1 2 16,3-2-16,-1 0 0,2 0 16,-4-1-16,2 2 0,1 2 15,-1-2-15,1 0 0,0-1 16,1-1-16,1 3 0,-3 1 15,1-2-15,1 2 0,1-1 16,-1-2-16,6 1 0,0 1 0,-8-1 16,1 0-16,6-1 0,0 0 15,-1 0-15,-1 1 0,-1-2 16,0-1-16,1 1 0,-1 1 16,2-2-16,-1 0 0,1 0 15,-1 0-15,1 0 0,-3-1 16,2 0-16,-3 1 0,4-1 15,-1-1-15,-1-1 0,0 1 0,0-2 16,2 2-16,-2 2 0,-2-1 16,1-1-16,1 0 0,-1 0 15,-2-1-15,0 1 0,1 1 16,1-1-16,-4 0 0,3 0 16,-1 2-16,1 0 15,-2 1-15,1-1 0,0 1 0,-2-1 16,-4 1-16,1-2 0,0 1 15,-1 0-15,1 0 0,1 0 16,0 1-16,-2 0 0,-2 0 16,-2-1-16,2 0 0,-2 0 0,1 0 15,-1 0-15,0 0 0,2 0 16,-4-1-16,1 1 0,2-1 16,-3 2-16,-1-1 0,2 0 15,-3 1-15,2-1 0,1 1 16,1 0-16,-1 0 0,-6 0 15,-3 1-15,3-2 0,-2 1 16,2-1-16,-1 0 0,1 0 16,0 1-16,-2-1 0,1-1 0,-3 1 15,0-1-15,2 1 0,-3-1 16,3 0-16,-1 0 16,-3-1-16,0 1 0,0-1 0,0 0 15,-1 0-15,1 1 0,-3-1 16,1 0-16,1-1 0,-3 1 15,1-1-15,0 1 0,-3-1 16,2 0-16,1 0 0,0 0 16,-3 0-16,1 1 0,1 0 15,-1-2-15,2 1 0,-2-1 0,1 0 16,-1 0-16,1-1 0,0 1 16,-1 0-1,1-1-15,0 0 16,-2 0-16,0 1 0,-1 0 0,0 1 15,-1 0-15,1 0 0,-2-1 0,-1 0 16,0 0-16,1 0 0,-1 1 16,-2 1-16,2-3 15,-2 3-15,2-3 0,-2 3 0,0 0 16,1 3-16,-1 0 0,0 2 16,-1 2-16,0-1 0,0-1 0,1 0 15</inkml:trace>
  <inkml:trace contextRef="#ctx0" brushRef="#br0" timeOffset="174675.0231">16956 4275 0,'0'0'0,"0"0"0,0 0 16,0 0-16,0 0 0,0 0 16,-22 21-16,22-21 0,-19 15 0,19-15 15,-25 31-15,10-12 16,-1 5-16,-3 2 0,-2 2 15,-5 6-15,-1-1 0,-7 14 0,-1 3 16,2-2-16,2-3 0,-4 9 16,1 1-16,7-7 0,3-5 15,0 4-15,5-4 0,2-5 16,3-5-16,6-2 0,5-5 16,5-1-16,5-3 0,4-2 15,2-2-15,-1-4 0,1-4 16,6-4-16,4-1 0,-5-2 0,-5-1 15,-2 0-15</inkml:trace>
  <inkml:trace contextRef="#ctx0" brushRef="#br0" timeOffset="175185.0344">16959 4898 0,'0'0'0,"0"0"0,0 0 16,-15 16-16,15-16 0,-18 20 0,7-7 15,1 1-15,0 2 0,-1 3 16,0 0-16,-1 2 0,2-3 15,1-1-15,2 1 0,1-3 16,2-1-16,1-2 0,3-2 16,3-3-16,0-1 0,2-2 15,3-2-15,0-2 0,1-1 0,5-3 16,3 0-16,-1-3 16,2 0-16,-1-4 0,2-3 15,-2-1-15,-1 0 0,-1-1 16,-1 0-16,-1 2 0,-1 0 0,1-1 15,-2-1-15,-3 4 0,-2 0 16,-3 1-16,-3-1 0,-2 1 16,-3 2-16,0-1 0,-3 0 15,-1 2-15,1 3 0,-3 0 16,-2 1-16,0 3 0,0 2 16,0 2-16,-1 1 0,2 1 15,0 2-15,3-1 0,4 1 16,-1-1-16,2-2 0,1 1 0</inkml:trace>
  <inkml:trace contextRef="#ctx0" brushRef="#br0" timeOffset="175861.047">17633 4850 0,'0'0'0,"0"0"0,0 0 16,0 0-16,0 0 0,0 0 16,0 0-16,0-19 0,0 19 0,0 0 15,-23-9-15,23 9 16,-28 0-16,10 2 0,-3 4 16,-1-2-16,0 1 0,-6 6 15,-1 3-15,3 2 0,0 2 0,2 0 16,2 1-16,-1 4 0,4-3 15,5 4-15,3 1 0,3-4 16,4-5-16,5-1 0,4-1 16,1-4-16,0-1 0,3-3 15,1-2-15,0-2 0,1-1 16,2-1-16,5-2 0,-2 0 16,0-2-16,3-3 0,-2-3 15,-3 1-15,1 1 0,1-3 0,1-1 16,-2 0-16,-1-1 0,-2 3 15,-1 0-15,-4 3 16,0 1-16,-1-1 16,-2-1-16,-1 2 0,1 1 0,-3 3 15,-1 2-15,0 0 0,0 0 0,0 0 16,-4 4-16,1 2 0,-2 2 16,-2 4-16,0 5 0,0 1 15,-1 3-15,-3 9 0,-1 3 16,-3 1-16,0 0 0,-6 12 15,-1 2-15,1 0 0,1-1 16,-4 5-16,0-2 0,-1-3 16,1 1-16,-3-3 0,0-8 15,3-2-15,0-2 0,-2-4 16,0-4-16,0-4 0,1-1 0,0-3 16,-1-2-16,0-3 0,-1-6 15,1-1-15,-2-2 0,4-2 16,-1-1-16,-4-2 0,-3-3 15,1-1-15,3-2 0,-2-1 16,-1-1-16,2 1 0,2 1 16,4 0-16,3-4 0,5 1 15,4-1-15,4 2 0,0 2 16,2 2-16</inkml:trace>
  <inkml:trace contextRef="#ctx0" brushRef="#br0" timeOffset="176286.0553">17933 5456 0,'0'0'0,"0"0"0,0 0 15,0 0-15,0 0 0,-4-20 16,4 20-16,0 0 0,-6-22 0,6 22 16,-15-15-16,5 8 0,-2 3 15,-2 1-15,-4 3 16,0 4-16,-2 0 0,-1 2 0,-1 3 15,-6 3-15,1 2 0,0 2 16,1 2-16,1 2 0,5-1 16,-1 5-16,4-1 0,5 0 15,3-1-15,5-2 0,1 1 16,6-2-16,1-2 0,6-4 16,5 0-16,1-4 0,-1 1 0,6-4 15,5-1-15,-2-3 0,-2-3 16,-4 1-16,-4 0 0,-2 0 15</inkml:trace>
  <inkml:trace contextRef="#ctx0" brushRef="#br0" timeOffset="176902.0673">18420 4669 0,'0'0'0,"0"0"16,0 0-16,0 0 0,0 0 0,2-21 15,-2 21-15,0 0 16,-8-20-16,2 15 0,-4 0 0,-1 1 15,0 1-15,-2 3 0,-2 3 16,-1 1-16,-2 3 0,-6 3 16,-2 3-16,2 1 0,0 3 0,0 2 15,-1 3-15,4-1 16,2-2-16,-1 6 0,3 1 16,4-2-16,3-2 0,3-1 15,4-1-15,1-2 0,1-4 0,5-1 16,5 0-16,1-4 0,0 0 15,2-5-15,0-1 0,1-2 16,3-2-16,6-3 0,3-3 16,-2-1-16,-1-1 0,4-2 15,1-1-15,-1-1 0,-2-2 0,-1-1 16,-1 1-16,-3 0 16,-3 2-16,0 1 0,-2-2 15,-2 1-15,-2 1 0,-1 0 16,-2 2-16,-2 1 0,0 2 0,-2 1 15,0 1-15,-2 2 0,-1 0 16,-2 2-16,-1 1 0,-2 2 16,1 2-16,-3 2 0,0 4 15,-2-1-15,-1 1 0,0 2 16,-1 2-16,1-1 0,0 2 0,2-1 16,2 3-16,0-1 15,3 1-15,4 0 0,4-1 16,2-2-16,2 0 0,3-9 0,3-7 15,-3 0-15,-2 1 0,-2 0 16</inkml:trace>
  <inkml:trace contextRef="#ctx0" brushRef="#br0" timeOffset="177400.0773">19627 4227 0,'0'0'0,"0"0"0,0 0 0,0 0 15,0 0-15,-22 8 0,22-8 16,-28 20-16,28-20 0,-33 29 16,14-10-16,-2 4 0,-3 3 0,-6 9 15,-2 3-15,-5 8 16,3-1-16,0 2 0,0 2 15,-2 3-15,7-5 0,0 6 16,7-3-16,5-10 0,5-5 0,3-3 16,3 0-16,3-4 0,1-3 0,7-2 15,3-3-15,1-3 16,5-2-16,6-5 0,5-5 16,-5 0-16,-5-2 0,-3 0 0</inkml:trace>
  <inkml:trace contextRef="#ctx0" brushRef="#br0" timeOffset="177832.0825">19741 4731 0,'0'0'0,"0"0"0,0 0 15,0 0-15,-20 16 0,20-16 0,-24 19 16,24-19-16,-27 26 0,13-11 16,-3 3-16,2 1 0,0-1 0,-3 8 15,0-1-15,3-2 16,1 0-16,4-1 16,4 0-16,0-2 0,3-4 0,2-1 15,2-3-15,3-3 0,3-1 0,1-3 16,2-3-16,1-1 0,0-2 15,3-3-15,3-3 0,0-1 16,1-3-16,0-1 0,-1-1 16,0-1-16,-3-1 0,3-3 15,-2 1-15,-1 1 0,0 0 16,-4-1-16,-3 1 0,-2 1 16,-3 2-16,-3 2 0,-3 0 15,0 0-15,-1 0 0,-3 1 16,-1 3-16,-2 0 0,-2 1 0,-2 4 15,0 3-15,0 0 0,0 0 16,2 1-16,1 1 0,2 1 16,2-2-16,2 0 0</inkml:trace>
  <inkml:trace contextRef="#ctx0" brushRef="#br0" timeOffset="178445.098">20323 4874 0,'0'0'16,"0"0"-16,0 0 0,0 0 0,0 0 16,5-19-16,-5 19 0,0 0 15,0 0-15,-9-18 0,9 18 16,0 0-16,-28-12 0,13 10 15,-2 2-15,-2 0 0,-1 1 16,-1 5-16,-1 0 0,-6 6 16,-1 0-16,0 1 0,1 2 15,3 0-15,4 0 0,-1 6 16,4 2-16,3-1 0,4-3 0,4-1 16,1 2-16,3-2 0,2-3 15,3-1-15,3-1 16,3-3-16,2-2 0,4 0 0,4-2 15,-4-1-15,-1-3 0,5-2 16,1-2-16,-5-2 0,1-1 16,7-4-16,2-2 0,-3-2 15,-2 1-15,-3-1 0,-2-1 16,-1 1-16,-2 1 0,-2 0 16,-1-1-16,-1 3 0,-2-1 0,-3 4 15,0 1-15,-1 0 16,0 0-16,-1 2 0,-1 0 15,-2 3-15,1 2 0,-2 3 0,-2 1 16,1 1-16,-2 2 0,-4 7 16,-3 7-16,0 0 0,-1 3 0,0 3 15,-2 6-15,0-3 16,-1 1-16,-6 10 0,-3 2 16,2-2-16,1-2 0,-7 8 15,0-2-15,0-2 0,0-4 0,-5 8 16,-1-2-16,5-4 0,4-5 15,-5-2-15,-4 0 0,3-5 16,1-2-16,-7 1 0,1-2 16,5 0-16,4-1 0,8-8 15,6-5-15,5-2 0</inkml:trace>
  <inkml:trace contextRef="#ctx0" brushRef="#br0" timeOffset="179099.1118">20559 5577 0,'0'0'16,"0"0"-16,0 0 0,7-18 0,-7 18 15,6-18-15,-3 6 0,-1 1 16,1 2-16,-3 0 0,-1 1 16,-1-1-16,1 1 0,-3 1 15,-3 0-15,-2 3 0,0 0 0,-5 3 16,-1 1-16,-1 1 0,2 1 16,-8 6-16,-2 3 15,1 1-15,1 0 0,0 4 16,0 1-16,2 1 0,2-1 15,-2 7-15,1 2 0,4-5 0,3-2 16,3-1-16,1-3 0,4-1 16,2-6-16,2 1 0,3-2 15,0-3-15,2-1 0,5-2 16,4-1-16,3 0 0,0-2 0,1-3 16,1-3-16,-1-1 0,2 1 15,7-4-15,0-1 16,-3-1-16,-2 0 0,-2 2 0,-1 2 15,-2-1-15,-3 0 0,-1-1 16,0 1-16,-3 2 0,-1 1 16,-3 2-16,-2 0 0,-1 3 15,0 0-15,-3 3 0,0 0 16,-4-2-16,1 4 0,-1 2 16,-2 3-16,2-2 0,-1 2 15,2 3-15,0 2 16,0 1-16,2-1 0,1 2 0,2 1 15,3-1-15,2 1 0,4-5 16,3-1-16,1-5 0,2-3 0,-3 1 16,-3-2-16,-1 1 0</inkml:trace>
  <inkml:trace contextRef="#ctx0" brushRef="#br0" timeOffset="179750.1236">21225 4275 0,'0'0'0,"0"0"0,0 0 16,0 0-16,0 0 0,-14 28 0,14-28 15,-15 30-15,5-11 0,-2 4 16,-1 4-16,-1 1 0,2 1 16,-4 10-16,-1 2 0,2-2 15,0 0-15,-4 7 0,-2-2 16,1-4-16,2-5 0,-2 5 15,3-3-15,3-8 0,3-6 0,3-3 16,2-2-16,2-3 0,0-3 16,2-6-16,0-1 0,0-3 15,1 1-15,1-3 0,2-4 16,0 0-16,1-2 0,3-4 16,2-5-16,0 2 0,3 0 15,2-2-15,0-1 0,0 2 16,-1 0-16,1 1 0,1-1 0,1 1 15,2 1-15,2-1 16,2 1-16,-2 1 0,-2 2 0,-2 4 16,-1 2-16,-4 1 0,0 2 15,-1 5-15,0 2 0,0 0 16,-2 2-16,1 0 0,-1 1 16,-3 0-16,-1 2 0,-1 1 15,-2 3-15,-2-3 0,0-2 16,-2 1-16,-3 2 0,0-2 0,-2-1 15,-3-2-15,-4-1 16,1 1-16,-2 1 0,1-3 0,-1-1 16,1 0-16,-1-1 0,-1-2 15,0-3-15,0-2 0,1 1 16,2 0-16,0 0 0,1-1 16,3 0-16,3-2 0,0 0 15,1 1-15,2 1 0,0-1 16</inkml:trace>
  <inkml:trace contextRef="#ctx0" brushRef="#br0" timeOffset="180866.1736">17820 4445 0,'0'0'0,"0"0"16,0 0-16,0 0 0,0 0 0,0 0 15,0 0-15,28 17 0,-28-17 16,18 15-16,-18-15 0,25 15 16,-12-5-16,5 3 15,4 2-15,0 1 0,0-2 16,5 6-16,1-1 0,1 2 16,0-1-16,7 7 0,-1-1 0,-2-1 15,-1-4-15,0 3 0,1 0 16,-2-1-16,-3-1 0,6 3 15,-2-2-15,-2 0 0,-1 1 16,-1-4-16,-2-3 0,-3 3 16,-1 0-16,0-1 0,0 0 0,2-1 15,0 1-15,-4-4 16,-5-4-16,-3-2 0</inkml:trace>
  <inkml:trace contextRef="#ctx0" brushRef="#br0" timeOffset="181292.7073">20274 5453 0,'0'0'0,"0"0"0,0 0 15,0 0-15,0 0 0,24 11 0,-24-11 16,21 12-16,-21-12 0,24 16 15,-11-4-15,1-1 16,3 0-16,0 1 0,2 1 0,3 2 16,-2-2-16,2 4 15,2 3-15,-1-1 0,-1-2 0,-2 0 16,-1-1-16,0-1 0,0 0 16,1 2-16,-1 0 0,0 0 15,0-2-15,-4-3 0,-3-2 16,-2-2-16</inkml:trace>
  <inkml:trace contextRef="#ctx0" brushRef="#br0" timeOffset="181962.5787">22206 4973 0,'0'0'0,"0"0"16,0 0-16,35-5 0,-35 5 0,35-4 16,-12 1-16,2 2 15,0 1-15,13 0 0,2 0 16,-1 1-16,-4 0 0,10 1 15,3 2-15,-6-1 0,-6 0 0,0 0 16,-6 1-16,-7 0 0,-4-2 16,-5-1-16</inkml:trace>
  <inkml:trace contextRef="#ctx0" brushRef="#br0" timeOffset="182163.5819">22258 5199 0,'0'0'0,"0"0"16,0 0-16,27 5 0,-27-5 0,32 5 15,-8-3-15,4 1 0,3 0 0,11 3 16,3-1-16,0-1 0,1-1 16,12 1-16,-2 2 0,-2-3 15,-1-2-15,-4 0 0,-10 1 16,-8-1-16</inkml:trace>
  <inkml:trace contextRef="#ctx0" brushRef="#br0" timeOffset="183838.9217">23796 4481 0,'0'0'0,"0"0"0,0 0 0,0 0 0,0 0 15,0 0-15,0 0 0,-8 24 16,8-24-16,0 0 0,-20 29 16,20-29-16,-20 27 0,8-7 15,-1 2-15,-2 0 0,1 3 16,-7 8-16,-1 2 0,0-1 16,1 0-16,-3 6 0,1-1 15,3-1-15,1-1 0,0 4 16,4-2-16,1-3 0,0-4 0,4 1 15,4-2-15,3-2 0,1-3 16,5-1-16,2-1 0,1-4 16,0-4-16,4-1 0,3 0 15,0-5-15,-1-2 0,5-4 16,5-3-16,-2-1 0,-1-2 0,4-2 16,4-3-16,-2-2 15,-1 1-15,0-2 0,1-3 16,0-1-16,3 0 0,2-3 0,-1-1 15,-5 2-15,-2-1 0,-3 0 16,-2-1-16,-3 2 0,-2 1 16,-1 2-16,-2 2 0,-3 3 15,-2-2-15,-1 3 0,1 1 16,-2 2-16,-1 0 0,-1 4 16,0 0-16,-2 1 0,-2 2 15,0 1-15,-2 4 0,1 0 16,-2 2-16,0 1 0,-3 1 15,0 2-15,0-1 0,0 2 0,0 1 16,1 0-16,3 0 0,0-3 16,2-1-16,3 1 0,2-2 15,2-1-15,0 0 0,3-2 16,0-3-16,2-1 0,2-1 16,1-3-16,0 0 0,3-1 15,3-2-15,-1-1 0,1 0 0,0-3 16,0-1-16,-1-1 0,-2 1 15,-1-3-15,0 0 0,0 1 16,-1 0-16,-4 0 0,-1-1 16,-3 0-16,0 1 0,-3 1 15,-2-3-15,-1 1 0,-1 0 0,-1 2 16,-3-1-16,1 3 16,-1 1-16,-2 0 0,-2 0 15,0 2-15,0 1 0,0 1 16,0 2-16,0 2 0,1 1 0,1 1 15,2 3-15,0 1 0,2 0 16,2 1-16,3 0 0,4 1 16,1 0-16,6-2 0,5 1 15,-1-2-15,1-1 0,6 0 16,4-2-16,0 0 0,1-1 16,3-2-16,2-2 0,6-2 15,0-1-15,0-1 0,2-2 16,-2 0-16,-3-1 0,3-1 0,-1-1 15,-5 1-15,-4 0 0,-1-2 16,-3 0-16,-5 1 0,-4 0 16,-3-1-16,-2 0 0,-4 4 15,-4-1-15,-5 0 0,-4 1 16,-3 1-16,-2 2 0,-3 2 16,-3 1-16,0 1 0,0 2 0,-4 2 15,-3 1-15,4 2 16,3 1-16,-1 3 0,0 1 15,2 3-15,1 2 0,3 0 0,1-1 16,3 0-16,3-1 0,3 1 16,2 0-16,1-1 0,2 0 15,3-1-15,1-1 0,1-1 16,-1-2-16,3-2 0,0-3 16,0 0-16,0-2 0,2 1 15,2 0-15,0-2 0,2 0 0,-2-3 16,-1-2-16,-1-1 0,-1 1 15,-1-1-15,-2-3 16,1 1-16,-1-1 0,-1 0 0,1-2 16,-2 1-16,1 1 0,-1-2 31,0 0-31,-1 0 0,0 2 0,-1-1 0,0 1 0,-1 3 16,1 1-16,-2 0 0,-1 3 15,2-2-15,-2 2 0,0 0 16,-2 6-16,-2-1 0,0 0 0,0 2 15,-2 3-15,-1 0 0,0 2 16,-3 2-16,-2 4 0,0 1 16,-1 4-16,-3 6 0,0 1 15,2 2-15,1 0 0,-4 11 16,2 0-16,1 1 0,0-3 0,-3 13 16,-1 2-16,2-6 15,0-3-15,3 1 0,1 2 16,-1 1-16,0-7 0,1-1 15,1 1-15,0-8 0,1-5 0,-2 3 16,-2-1-16,0-3 0,-2 0 16,-2-7-16,-1-4 0,1-3 15,3-2-15,-4-4 0,-3-4 16,-3 0-16,-1-3 0,-3-3 16,-4-2-16,-1-1 0,-2-2 0,-8-3 15,-2-6-15,0 1 16,0 2-16,-4-4 0,-3-3 15,8 1-15,5 1 0,1-4 0,5-1 16,11 9-16,7 2 0,4 3 16</inkml:trace>
  <inkml:trace contextRef="#ctx0" brushRef="#br0" timeOffset="184278.0424">25106 5809 0,'0'0'0,"0"0"0,0 0 0,0 0 0,0 0 15,4-18-15,-4 18 0,0 0 16,0 0-16,-4-20 0,4 20 16,0 0-16,0 0 0,-23-11 15,11 8-15,-1 2 0,0 1 0,-2 3 16,0 0-16,-1 2 0,0 2 15,-1 2-15,0 2 0,0-1 16,2 2-16,-4 2 0,1 1 16,5 3-16,2 0 0,3 0 15,4-1-15,1-1 0,2 0 16,3 0-16,3-1 0,4-1 16,2-1-16,3-3 0,4-1 15,3-2-15,2-3 16,-3 1-16,-3-2 0,-3 0 0</inkml:trace>
  <inkml:trace contextRef="#ctx0" brushRef="#br0" timeOffset="185051.7606">25745 4543 0,'0'0'0,"0"0"0,0 0 15,0 0-15,0 0 0,0 0 0,0 0 16,-8 27-16,8-27 0,-11 28 16,2-10-16,0 2 0,-1 4 15,-1 1-15,-1 3 0,0 1 16,1 0-16,-5 13 0,-1 0 16,-3 8-16,3-5 0,-1 0 15,1-3-15,2-3 0,1-2 0,-1 2 16,3-4-16,2-6 0,2-4 15,2-3-15,-1-2 16,3-3-16,1-1 0,0-5 0,1-5 16,1-1-16,0-3 0,1-2 15,0 0-15,0-2 0,1-4 16,0-1-16,0 0 0,1 0 16,1-3-16,1-2 0,2-2 15,-1 0-15,1 1 0,1-1 0,3-2 16,1 1-16,0 1 0,0 0 15,-1 1-15,0 1 0,-1 1 16,1 0-16,1 1 0,0 3 16,0 3-16,1 2 0,1 2 15,-1 1-15,1 2 0,-2 1 16,-2 4-16,0 0 0,-1 1 0,-2 3 16,-3 2-16,-2 2 15,-1 0-15,-2-1 0,-3 1 16,-2-1-16,-3-1 0,-1 1 15,0 0-15,0 0 0,1-2 0,-1 0 16,-1-1-16,-2-2 0,1-2 16,-1 1-16,-1-4 0,1 1 15,1-2-15,0-2 0,-1-1 16,2-3-16,1-2 0,0-2 16,-1 0-16,1-2 0,0 1 0,2-2 15,0-1-15,2-1 16,0 0-16,2 1 0,0 3 15,1-1-15</inkml:trace>
  <inkml:trace contextRef="#ctx0" brushRef="#br0" timeOffset="187164.69">5739 11915 0,'0'0'15,"-6"2"-15,-3 1 0,0-1 16,0 1-16,-5-1 0,-5 2 0,0 2 16,0 1-16,0 0 0,1 2 15,2 0-15,1 0 0,1 0 16,1 2-16,1 2 0,-3-2 15,4 0-15,1 0 0,3 2 16,2 1-16,-1 3 16,0 4-16,4 0 0,2 2 0,3-2 15,2 1-15,1 5 0,2 0 16,2-2-16,2 0 0,2-3 16,0-3-16,4 4 0,4 3 15,-3 0-15,1-1 0,4 0 16,5-1-16,0-1 0,-1-2 0,13 4 15,1-2-15,-2 0 0,-2-1 16,3-4-16,2-2 0,1-1 16,0-2-16,15-1 15,1-4-15,6-2 16,4-1-16,-13-4 0,-4-4 0,9 1 16,3-1-16,-7 1 0,-5-1 15,23-2-15,-6-3 0,-7-2 16,-4-3-16,4-6 0,-1-6 15,-12 7-15,-8 5 0,1-4 0,1-1 16,-3-5-16,-3-4 0,-1-1 16,1-2-16,-10 2 0,-5 1 15,1-3-15,-2-3 0,-7 1 16,-4 1-16,-4 9 0,-2-4 16,-1-1-16,-4-2 0,-2-2 15,1 0-15,-3 3 0,-2 1 0,-6-2 16,-3-2-16,1 3 0,-1 0 15,-5 2-15,-4-1 0,1 5 16,-2 0-16,-4 1 16,-2 1-16,-5 2 0,-3 1 15,-3-1-15,3 2 0,2 6 0,-1 2 16,-8 3-16,1 3 0,2 2 16,0 0-16,0 1 0,0 1 15,2 1-15,4 1 0,0 1 16,4 2-16,5-3 0,-1-1 15,0 4-15,2 1 0,-1 2 16,5 0-16,6-3 0,3-1 16,4-2-16</inkml:trace>
  <inkml:trace contextRef="#ctx0" brushRef="#br0" timeOffset="187704.3128">5497 12456 0,'0'0'0,"0"0"16,0 0-16,-32 2 0,18-2 0,-3 0 15,0 0-15,-8-2 16,0-1-16,-4-1 16,-2-1-16,0-1 0,2 0 0,-11-2 15,1 1-15,4 0 0,3 2 16,-3-3-16,1-1 0,-3-2 0,4 0 15,-1 0-15,0 0 16,1-1-16,2 0 0,0-3 16,4 1-16,0 1 0,2 0 0,-2-1 15,0-1-15,1 1 0,2-1 16,3 2-16,2-2 0,-2 2 16,-1-2-16,2 2 0,2 0 15,1 3-15,3 3 0,2 1 16,1 1-16,1 1 15,4 1-15,3-2 0,3 0 0,0-3 16,3 0-16,1 2 0,-1 1 16,-1 0-16,1 2 0,-2 0 15</inkml:trace>
  <inkml:trace contextRef="#ctx0" brushRef="#br0" timeOffset="187822.3173">4386 12126 0,'0'0'16,"0"0"-16,0 0 0,0 0 0,-8 18 16,8-18-16,0 0 0,0 0 15,0 0-15,0 0 0,12 17 16,-12-17-16</inkml:trace>
  <inkml:trace contextRef="#ctx0" brushRef="#br0" timeOffset="187986.3192">4426 12138 0,'0'0'0,"0"0"0,0 0 16,0 0-16,0 0 0,0 0 0,28 8 16,-28-8-16,22-5 0,-22 5 15</inkml:trace>
  <inkml:trace contextRef="#ctx0" brushRef="#br0" timeOffset="190456.6919">17573 6027 0,'0'0'0,"0"0"0,0 0 0,0 0 16,15-21-16,-15 21 0</inkml:trace>
  <inkml:trace contextRef="#ctx0" brushRef="#br0" timeOffset="190670.4599">18456 4912 0,'0'0'0,"0"0"16,0 0-16,0 0 0</inkml:trace>
  <inkml:trace contextRef="#ctx0" brushRef="#br0" timeOffset="208363.3624">8017 15173 0,'0'0'0,"-9"-11"0,-3-6 15,-7-3-15,0-2 0,-16-12 16,-7-6-16,-10-6 0,-2 2 0,-16-8 15,-3-1-15,-2 5 0,0 3 16,-17-7-16,-15-5 16,-20-3-16,16 11 0,-6 6 0,-6 5 15,12 10-15,5 7 0,-6-4 16,-5-6-16,6 8 0,7 4 16,-13 6-16,-5 1 0,8 4 0,7 2 15,-31 6 1,-19 2-16,16 11 0,13 7 0,-1 8 15,-4 5-15,29-5 0,19-3 16,-9 10-16,-3 7 0,7 1 16,5-1-16,8 7 0,5 5 15,8 2-15,3 2 0,2 10 0,-1 7 16,4-2-16,4-1 0,9 1 16,8 2-16,6 2 0,2 2 15,0 7-15,0 6 0,8-9 16,8-6-16,8 3 0,6 3 15,5-3-15,1-3 0,6 4 16,5 1-16,5-6 0,6-5 0,-2 5 16,2 2-16,4-8 15,-1-6-15,15 7 0,8 5 16,-4-7-16,-6-5 0,11-1 16,5-2-16,3-3 0,-4-3 0,11 4 15,3 2-15,-2-10 0,2-6 16,6 0-16,5 0 0,-4-6 15,-2-6-15,6-4 0,5-4 16,-1-4-16,1-3 0,-1-6 16,1-2-16,0-4 0,1-2 0,6-4 15,5-2-15,-4-1 0,-2 0 16,1-5-16,2-5 16,-5-6-16,-2-3 0,4-4 0,-1-2 15,-5 2-15,-3 3 0,3-10 16,-1-6-16,-2 1 0,-3 2 15,15-18-15,13-10 16,-12-2-16,-7-2 16,-23 16-16,-17 12 0,8-5 0,4-3 15,-13-2-15,-9-1 0,4-4 16,5-3-16,-14 10 0,-4 6 0,1-13 16,3-9-16,-9 10 15,-5 7-15,-5-11 0,-4-5 16,-3 2-16,-4 2 0,-1-7 15,-2-6-15,-3 8 0,-4 5 0,-1-9 16,-2-7-16,-4 11 0,-3 8 16,-6-9-16,-2-7 0,-1 10 15,0 5-15,-15-7 0,-8-3 16,1 10-16,6 8 0,-9-2 16,-6 1-16,6 6 0,4 5 15,-4 6-15,-3 4 0,5 8 0,4 7 16,-5 0-16,-3 0 15,7 2-15,3 0 0,-4 2 0,-6 2 16,7 3-16,3 1 0,-7 0 16,-3 0-16,6-3 0,3 0 0,-10-1 15,-8 1-15,1 3 16,3 2-16,-11 0 0,-8-2 16,9 0-16,6 0 0,-15-2 15,-9 0-15,24 1 0,18 2 0,10 2 16</inkml:trace>
  <inkml:trace contextRef="#ctx0" brushRef="#br0" timeOffset="215632.6305">16131 7778 0,'0'0'0,"0"0"0,0 0 0,0 0 16,0 0-16,0 0 0,-20 25 15,20-25-15,-18 26 0,5-6 16,0 2-16,-2 1 0,-3 2 16,-6 13-16,-1 3 0,0-1 0,2 0 15,-9 11-15,-2 0 16,-1 6-16,4-5 0,3 1 0,4 1 15,0 0-15,4-7 0,1-2 16,3-2-16,4-4 0,4-5 16,5-1-16,3-1 0,3-5 15,2-3-15,6-6 0,4-5 16,2-5-16,2-4 0,-7-1 16,-2-1-16,-2 0 0</inkml:trace>
  <inkml:trace contextRef="#ctx0" brushRef="#br0" timeOffset="216125.6116">16238 8379 0,'0'0'0,"0"0"15,0 0-15,0 0 0,-19 16 0,19-16 16,-23 22-16,9-8 0,0 1 16,-2 0-16,1 3 0,0 1 15,2 1-15,-3 5 0,0 0 16,3-2-16,2-1 0,2-2 16,2 1-16,3-3 0,2 0 0,1-3 15,2-3-15,1-1 0,1-3 16,5-2-16,4-5 15,1-1-15,2-3 0,0-2 0,3-2 16,-1-3-16,1 0 0,1-4 16,0-2-16,-1-1 0,0-1 15,3-3-15,-1 0 0,-5 0 16,-3 2-16,-2-3 0,-2 1 16,-4 0-16,0 1 0,-4 1 15,-3 3-15,-2 2 0,-3 1 0,-3 1 16,-2 0-16,0 1 0,1 2 15,-2 3-15,1 4 16,-1 0-16,0 0 0,-4 5 0,-2 2 16,6 0-16,0 3 0,1 0 15,3 0-15,4-3 0,0 0 0,2-2 16</inkml:trace>
  <inkml:trace contextRef="#ctx0" brushRef="#br0" timeOffset="216846.6249">16848 8404 0,'0'0'0,"0"0"15,0 0-15,0 0 0,0 0 0,0 0 16,0 0-16,-23-12 0,23 12 15,-26-2-15,26 2 0,-34 5 16,16-1-16,-2 3 0,-4 2 16,2 3-16,0 1 0,-4 5 15,2 2-15,1-2 0,4 0 0,2 1 16,3-1-16,3-1 16,2-2-16,2 3 0,3-1 15,3-6-15,1-1 0,2-2 16,1-3-16,3-1 0,2-2 0,4-1 15,4-1-15,2-1 0,1-1 16,-2-2-16,1 0 0,1-1 16,-1 0-16,2-3 0,1-3 15,-2 2-15,-3 2 0,2-1 16,-2 1-16,-5 1 0,-2-1 16,-1 2-16,-2 0 0,-1 2 0,0 1 15,-2-1-15,-1 1 16,-2 2-16,0 0 0,-1 5 0,-3-2 15,-3 2-15,-1 2 0,-2 3 16,-2 4-16,0 2 0,0 2 16,-5 12-16,0 1 0,-2 2 15,-1 1-15,-5 13 0,-1 3 16,3-3-16,3-1 0,-4 11 16,0-1-16,1-4 0,0-3 0,-2 8 15,2-3-15,3-7 0,3-6 16,-1 0-16,3-3 0,1-9 15,2-5-15,-2-1 0,-3-2 16,2-4-16,1-5 0,-2-2 16,0 0-16,-1-2 0,1-3 15,-5-3-15,-7-1 0,-2-3 16,0-1-16,-10-5 0,-6-3 16,-3-1-16,-1-1 0,-11-6 15,-3-1-15,15 4 0,13 4 0,8 3 16</inkml:trace>
  <inkml:trace contextRef="#ctx0" brushRef="#br0" timeOffset="217461.6385">17130 8967 0,'0'0'0,"0"0"15,0 0-15,0 0 0,-6-19 0,6 19 16,0 0-16,-13-18 0,13 18 15,-15-11-15,3 9 0,-3 1 16,-1 3-16,-5 4 0,-6 3 16,2-2-16,1-2 0,-9 8 15,-3 6-15,4 1 0,4 1 16,-4 5-16,4-1 0,5-3 16,4-3-16,4 0 0,3 0 15,2-3-15,2-3 0,4-3 0,3-2 16,0-3-16,1 0 0,2-5 15,2-3-15,3-2 0,2 0 16,3-1-16,2 2 0,2-3 16,0-2-16,2-4 0,2-2 15,-1 1-15,1 0 0,4-3 16,0-1-16,-5 1 0,0 1 0,-2 4 16,-3 4-16,-2-1 0,-1 1 15,-2 2-15,-2 1 16,-3 1-16,1 1 0,-2 2 0,-1 3 15,0-1-15,2 0 0,-3 4 16,-1 4-16,-1 0 0,-2 1 16,-2 7-16,-2 2 0,-1 0 15,0-1-15,-2 1 0,0 1 16,0-2-16,-1 1 0,1-1 16,1 0-16,1-3 0,1 0 0,1-4 15,1 0-15,0-4 0,1 0 16,2-3-16,2-4 15,1-4-15,1-2 0,0 0 0,0 1 16,-1 1-16</inkml:trace>
  <inkml:trace contextRef="#ctx0" brushRef="#br0" timeOffset="217793.6781">17453 8196 0,'0'0'0,"0"0"15,0 0-15,0 0 0,0 0 0,0 0 16,0 0-16,-17 19 16,17-19-16,-17 22 0,17-22 15,-24 31-15,11-14 0,0 4 0,0 1 16,-1 2-16,-2 0 0,-4 6 15,2-4-15,1 0 0,2-1 16,-2 6-16,2-1 0,3-6 16,2-2-16,1-4 0,2-1 15,2-4-15,0-2 0,2-4 16,0-3-16,0-1 0,1 0 16,2-3-16,-1-6 0,2-3 15,1-2-15,1 2 0,-1 1 0,-1 2 16</inkml:trace>
  <inkml:trace contextRef="#ctx0" brushRef="#br0" timeOffset="218053.6815">17443 8292 0,'0'0'15,"0"0"-15,0 0 0,8 19 0,-8-19 16,8 19-16,-4-6 0,0 2 15,2 1-15,-1 2 0,1 3 16,-1-2-16,1-1 0,2 6 16,-1-2-16,1-1 0,0-2 15,-2-1-15,1-2 0,-1-3 16,-3-2-16,0-2 0,-1-2 16,1 0-16,-1-2 0,-2-5 15,2 1-15,-1-4 0,0-4 0,0 2 16,0 0-16,0 2 0</inkml:trace>
  <inkml:trace contextRef="#ctx0" brushRef="#br0" timeOffset="218252.6528">17830 8227 0,'0'0'0,"0"0"16,0 0-16,0 0 0,0 0 0,0 0 15,-5 33-15,5-33 0,-10 28 16,1-11-16,-1 1 0,-1 2 16,0 0-16,-1 2 0,-3 2 15,-1 4-15,2-2 0,-1 0 16,1 2-16,-2-1 0,2-1 0,-1 4 16,1-1-16,2-8 0,1-4 15,2-4-15,2-2 0,1-2 16</inkml:trace>
  <inkml:trace contextRef="#ctx0" brushRef="#br0" timeOffset="218886.8244">20719 7760 0,'0'0'0,"0"0"0,0 0 16,0 0-16,-15 33 0,5-16 0,-3 2 15,-1 3-15,-1 2 0,-2 4 16,-4 1-16,-6 11 0,1 2 15,-4 8-15,1-1 0,2-2 16,2-1-16,-4 9 0,2 0 16,3-3-16,2-5 0,2 4 15,6-4-15,3-5 0,3-4 0,5-2 16,3-2-16,4-6 16,4-3-16,4-3 0,4-3 0,-4-4 15,-3-5-15,-3-2 0</inkml:trace>
  <inkml:trace contextRef="#ctx0" brushRef="#br0" timeOffset="219330.8362">20956 8306 0,'0'0'15,"0"0"-15,0 0 0,0 0 0,0 0 16,0 0-16,-22 15 0,22-15 16,-24 17-16,24-17 0,-33 23 15,16-8-15,-1 2 0,0 1 16,2 2-16,-3 5 0,3 0 0,1-1 16,3 0-16,2-2 0,2 0 15,4-3-15,2-1 16,1-3-16,2-1 0,2-4 0,2-1 15,1-3-15,2-2 0,4-2 16,3-4-16,2-1 0,1-1 16,-1-3-16,2-2 0,0-3 15,1-1-15,-1-1 0,1-1 16,2-3-16,-3 0 0,-2-1 16,-4-1-16,-2-1 0,-2 1 15,-3 1-15,0 2 0,-3 2 0,-2-2 16,-2 1-16,-2 0 0,-2 1 15,-1 1-15,-4 2 0,-3 1 16,2 3-16,-2 3 0,1 1 16,0 3-16,1 2 0,0 3 0,0 0 15,0 2-15,2-2 16,2 0-16,0-1 0</inkml:trace>
  <inkml:trace contextRef="#ctx0" brushRef="#br0" timeOffset="220041.8477">21549 8382 0,'0'0'16,"0"0"-16,0 0 0,0 0 0,0 0 16,0 0-16,5-21 15,-5 21-15,0 0 0,0 0 0,-17-14 16,17 14-16,-29-2 0,29 2 15,-38 0-15,19 2 0,-2 2 16,-8 1-16,-1 1 0,4 2 16,1 1-16,3 2 0,1 2 15,4-1-15,1 1 0,1 4 16,2-1-16,5-5 0,3-1 0,1-2 16,4-1-16,1 0 0,2-3 15,1-1-15,4-1 16,0-1-16,2 0 0,4-4 0,2-2 15,0-1-15,-1 0 0,3-1 16,0-2-16,-1 0 0,-3-2 16,1 1-16,-1 0 0,-1 2 15,0-1-15,-2 2 0,-1 0 16,-2 1-16,-1 1 0,-2 3 16,0-2-16,-2 2 0,-1 0 0,-2 2 15,-2 3-15,-1 2 0,-2 1 16,-1 6-16,-3 2 15,0 1-15,0 0 0,-4 9 0,-3 5 16,0 0-16,-1-1 0,-5 15 16,-1 7-16,3-3 0,3-1 0,-4 15 15,0 4-15,2-4 16,3-2-16,-7 10 0,-2 1 16,1-1-16,3-9 0,-7 21 0,5-10 15,3-14-15,2-12 0,-9-6 16,-4-3-16,8-11 0,4-6 15,5-2-15,1-3 0,4-11 16,-2 0-16,-10-2 0,-8-3 16,1 0-16,-1-3 0,-15-6 15,-11-4-15,5-1 0,-2 0 0,-23-7 16,-9-4-16,6 4 16,8 2-16,-12-5 0,26 9 15,17 5-15</inkml:trace>
  <inkml:trace contextRef="#ctx0" brushRef="#br0" timeOffset="221210.7904">21642 9082 0,'0'0'16,"0"0"-16,0 0 0,0 0 0,0 0 15,-10 28-15,10-28 16,-8 20-16,8-20 0,-12 28 0,3-9 15,0-1-15,1 1 0,-1 3 16,-1 3-16,1-1 0,-3 1 16,-3 4-16,-1 0 0,0 0 15,1-1-15,-2 3 0,3-3 16,2-4-16,1-3 0,2-4 16,2-2-16,2-2 0,-1-4 0,3-2 15,1-1-15,-1-2 16,1-1-16,2-3 0,-2 1 15,2-3-15,0-2 0,1-1 0,1-1 16,2-3-16,-1 0 0,1-2 16,1-1-16,2-3 0,2 2 15,2 1-15,1-2 0,-1 1 16,1 1-16,-1 0 0,0 1 16,1 0-16,0-1 0,2 4 15,3 1-15,-3 1 0,0 2 0,1 2 16,-1 2-16,0 2 0,0 2 15,-3 2-15,-1 2 0,-2 0 16,1 2-16,-2 0 0,-3-1 16,-1 2-16,0-2 0,-2 1 15,-1 0-15,-2 1 0,-1-1 16,-3 0-16,-4-1 0,-2 0 16,-1-1-16,-3 0 0,0-3 15,1 1-15,2-2 0,-1-1 16,-1-3-16,1 1 0,0-1 0,-2-3 15,1-1-15,0-4 0,2-2 16,2-3-16,3-3 0,2 2 16,0 2-16,1 2 0</inkml:trace>
  <inkml:trace contextRef="#ctx0" brushRef="#br0" timeOffset="221565.7978">22193 8317 0,'0'0'0,"0"0"16,0 0-16,0 0 0,0 0 0,0 0 15,0 0-15,0 0 0,-17 23 16,17-23-16,-23 22 0,23-22 15,-27 28-15,13-10 0,0 2 16,-2 1-16,1 0 0,-6 6 16,-1 0-16,1-2 0,0-3 0,2 2 15,3 0-15,-2 3 16,4-3-16,0-2 0,3-1 16,3-5-16,0-1 0,2-4 0,2-2 15,1-3-15,0-1 0,1-4 16,2-1-16,-1-6 0,2-3 15,0 3-15,0 0 0,-1 2 16</inkml:trace>
  <inkml:trace contextRef="#ctx0" brushRef="#br0" timeOffset="221822.7676">22133 8375 0,'0'0'0,"0"0"0,0 0 16,0 0-16,11 25 0,-11-25 16,10 25-16,-5-10 0,0 1 0,0 4 15,2 1-15,-1 0 16,-1 1-16,3 5 0,-1 0 16,1-2-16,0-1 0,-2 0 0,1-1 15,-1-2-15,-1 0 0,1-4 16,-2-2-16,0-2 0,0-1 15,-1-4-15,0-1 0,1 0 16,-1-3-16,3-4 0,0-4 16,0 0-16,-1 1 0,0 1 15</inkml:trace>
  <inkml:trace contextRef="#ctx0" brushRef="#br0" timeOffset="222135.7759">22651 8408 0,'0'0'0,"0"0"0,0 0 15,0 0-15,0 0 0,0 0 16,-27 17-16,27-17 0,-25 17 0,10-5 16,-2 4-16,-1 0 0,-2 1 15,-2 1-15,0 1 16,-6 4-16,4-3 0,0 1 0,0 0 15,2-1-15,1-4 0,-1 4 16,3-2-16,1-1 0,4-4 16,0 0-16,3-3 0,4-2 15,0-2-15,1 0 0,2-2 16,1 0-16,1 0 0,-1-2 16,1 1-16,2-3 0,-2 3 0,2-3 15,-2 1-15,0-1 0,-1 0 16,1 0-16,0 0 0,2 0 15</inkml:trace>
  <inkml:trace contextRef="#ctx0" brushRef="#br0" timeOffset="254779.2871">5191 7633 0,'0'0'16,"0"0"-16,0 0 0,0 0 0,0 0 15,0 0-15,0 0 0,0 0 16,0 0-16,0 0 0,0 0 15,0 0-15,3 28 0,-3-28 16,0 0-16,2 21 0</inkml:trace>
  <inkml:trace contextRef="#ctx0" brushRef="#br0" timeOffset="256583.503">10372 16327 0,'0'0'15,"0"0"-15,0 0 0,0 0 0,14-15 0,-14 15 16</inkml:trace>
  <inkml:trace contextRef="#ctx0" brushRef="#br0" timeOffset="256769.5072">10574 16363 0,'0'0'0,"0"0"15,0 0-15,0 0 0,0 0 16,0 0-16,0 0 0,0 0 15,0 0-15,0 0 0</inkml:trace>
  <inkml:trace contextRef="#ctx0" brushRef="#br0" timeOffset="256972.5104">10668 16373 0,'0'0'0,"0"0"16,0 0-16,0 0 0,0 0 0,0 0 16,0 0-16,0 0 0</inkml:trace>
  <inkml:trace contextRef="#ctx0" brushRef="#br0" timeOffset="257177.5128">10705 16501 0,'0'0'0,"0"0"0,0 0 15,0 0-15,0 0 0,0 0 0,0 0 16,0 0-16,0 0 0,0 0 16,0 0-16,0 0 0</inkml:trace>
  <inkml:trace contextRef="#ctx0" brushRef="#br0" timeOffset="257291.546">10640 16467 0,'0'0'0,"0"0"0,0 0 0,0 0 16,0 0-16,0 0 16,0 0-16,0 0 0,-27-1 0,27 1 15,0 0-15,-21-11 0,21 11 16,0 0-16</inkml:trace>
  <inkml:trace contextRef="#ctx0" brushRef="#br0" timeOffset="257482.5499">10509 16420 0,'0'0'0,"0"0"16,0 0-16,0 0 0,0 0 0,0 0 15,0 0-15,0 0 0,0 0 16,0 0-16</inkml:trace>
  <inkml:trace contextRef="#ctx0" brushRef="#br0" timeOffset="257586.5237">10478 16366 0,'0'0'16,"0"0"-16,0 0 0,0 0 16,0 0-16,0 0 0,0 0 15,0 0-15,0 0 0,0 0 0</inkml:trace>
  <inkml:trace contextRef="#ctx0" brushRef="#br0" timeOffset="257791.5268">10358 16311 0,'0'0'0,"0"0"0,0 0 16,0 0-16,0 0 0,-21 11 16,21-11-16,0 0 0,-19 15 0,19-15 15</inkml:trace>
  <inkml:trace contextRef="#ctx0" brushRef="#br0" timeOffset="260754.0589">22414 10311 0,'0'0'0,"0"0"16,0 0-16,0 0 0,-12 22 0,12-22 15,-13 27-15,5-10 16,0 1-16,-2 5 0,-3 4 16,-1 1-16,-3 0 0,-5 14 15,-1 3-15,-6 7 0,1-4 0,-7 14 16,-2 4-16,6-7 0,6-4 16,-6 13-16,0 2 15,2-8-15,3-5 0,-2 11 0,4-1 16,7-8-16,4-5 0,-1 21 15,4-6-15,2-13 0,3-11 0,3-4 16,4-1-16,1-7 16,2-4-16,7-2 0,5-2 15,0-6-15,-2-3 0,4-12 0,5-3 16,-3-1-16,-1-3 0,6-2 16,3-2-16,-4 0 0,-1 1 15,-7 1-15,-3 2 0,-4 0 16</inkml:trace>
  <inkml:trace contextRef="#ctx0" brushRef="#br0" timeOffset="261254.0342">22523 11532 0,'0'0'0,"0"0"15,0 0-15,0 0 0,0 0 0,0 0 16,0 0-16,0 0 15,-13 24-15,13-24 0,-13 24 16,13-24-16,-19 30 0,8-12 16,-1 2-16,2-1 0,1-1 0,-2 4 15,1 0-15,1-2 16,3-1-16,1 0 0,3-2 0,1-2 16,1-3-16,3-2 0,3-4 15,2-1-15,0-2 16,3-4-16,4-4 0,-3 0 0,0-1 15,0-2-15,1-1 0,1-2 16,-1-2-16,1-1 0,1-1 16,-3 0-16,0 0 0,-2-1 15,0-1-15,-3 1 0,-1 0 16,-3-1-16,-1-2 16,-3 1-16,-2-1 15,-1 4-15,-1 0 0,-1 2 0,-3 0 16,0 3-16,1 1 0,-1 2 15,1 1-15,-1 4 0,0 0 0,-1 4 16,0 0-16,2 3 0,2 1 16,1 3-16,2 1 15,3 1-15,3 1 0,4-2 16,3 0-16,-1-3 0,-3-1 0,0 0 16</inkml:trace>
  <inkml:trace contextRef="#ctx0" brushRef="#br0" timeOffset="261936.0463">23155 11659 0,'0'0'0,"0"0"0,0 0 16,0 0-16,0 0 0,0 0 0,5-20 16,-5 20-16,0 0 15,0 0-15,-3-25 0,3 25 0,0 0 16,-15-12-16,15 12 0,-28-6 15,13 5-15,-4 2 0,-2 3 16,0 0-16,0 0 0,-4 5 16,-1 0-16,3 3 0,3 1 0,3 2 15,1 2-15,3 0 0,2-1 16,2 2-16,3 2 0,1-1 16,2 0-16,3-1 15,1 0-15,2-3 0,2 0 0,5-2 16,3-1-16,2-4 0,2-1 15,-3-5-15,2-1 16,0-1-16,2-2 0,3-3 0,0-1 16,-2-2-16,-2 0 0,1-3 15,-2 0-15,-1-2 0,-3 1 16,-2-1-16,-1 1 16,-4 1-16,1 0 0,-1-3 0,-1 0 15,0 3-15,-1 1 0,-1 2 16,0 2-16,1-1 0,-2 3 15,0 0-15,-1 1 0,0 3 16,0 0-16,-2 7 0,-1-1 16,1 3-16,0 1 0,-2 5 15,-2 3-15,-3 7 16,-2 6-16,-2 8 0,0 0 0,-4 15 16,1 4-16,1-1 0,3-3 15,-3 21-15,-2 3 0,1 7 16,0-7-16,-5 20 0,-1 4 15,4-15-15,1-10 0,-8 40 16,2-5-16,3-22 0,1-14 0,-1-5 16,0-3-16,-2-11 15,-1-7-15,2-9 0,2-5 16,6-7-16,3-6 0,0-9 16,2-7-16,-1-1 0,0 0 0,-12-3 15,-9-1-15,2-4 0,-1-4 16,-17-10-16,-14-6 0,26 9 15,-3-2-15,-18-7 0,-9-3 16,11 4-16,3 2 0,-37-18 16,0-1-16,26 11 0,20 9 0,12 6 15</inkml:trace>
  <inkml:trace contextRef="#ctx0" brushRef="#br0" timeOffset="262944.2116">23611 13377 0,'0'0'16,"0"0"-16,0-21 0,0 11 0,-1-2 15,0-2-15,0-2 0,0-5 16,-1 2-16,-2-1 0,0 0 16,-1 1-16,-2 3 0,-2 0 15,-1 4-15,-1 0 16,-2 2-16,-4 5 0,-4 4 15,1 3-15,-3 3 0,-2 3 0,0 3 16,0 4-16,1 3 0,-1 3 16,0 2-16,0 1 0,3 0 0,2 6 15,2 2 1,2-1-16,4-1 0,1 4 0,2-2 16,4-2-16,1-2 0,3-4 15,2-4-15,3-3 0,0-2 0,6-2 16,3 0-16,2-6 0,1-2 15,2-4-15,1-3 0,0-1 16,2-2-16,1-3 0,3-2 16,-3-2-16,-1 0 0,-3-3 15,0-2-15,-3 2 0,0 0 0,0-3 16,2 0 0,-3-4-16,-1 0 0,-2 4 15,-2 3-15,-2 0 16,-1 0-16,-1 1 0,-2 3 0,-1 2 15,1 1-15,-2 4 0,0 0 16,0 1-16,-1 3 16,0 0-16,-5 2 0,2 4 0,-1 1 15,-2 1-15,1 4 0,-1 1 16,1 4 0,0 4-16,2 2 0,1 0 0,0-2 15,2 0-15,1-1 0,1 0 16,1-3-16,2 0 0,0 1 15,1-1-15,-1-2 0,4-3 16,2-4-16,0-5 16,-1-4-16,-1 0 15,-3 1-15,0-1 0</inkml:trace>
  <inkml:trace contextRef="#ctx0" brushRef="#br0" timeOffset="263619.2091">23847 12929 0,'0'0'0,"0"0"0,0 0 16,0 0-16,0 0 0,0 0 15,0 0-15,-3 23 0,3-23 0,0 0 16,-7 31-16,7-31 0,-5 29 15,2-11 1,-2 3-16,1-1 16,-1 1-16,1-2 0,-2-1 0,2-1 15,1-1-15,-1-3 0,1-2 16,0 1-16,1-1 0,0-4 16,1-1-16,1-4 0,0-2 15,3-3-15,-1 0 0,0-3 16,1-2-16,2 0 0,0 1 15,3-6-15,3-1 16,-1 0-16,-1 2 0,2-3 0,0-2 16,0 1-16,0 3 0,-1 2 15,0 0-15,-2 2 0,1 1 0,-1 1 16,0 1-16,-1 2 0,1 1 16,-2 3-16,-1 3 0,1-1 15,-1 0-15,1 5 16,-1 3-16,-1 3 15,-2 2-15,-1-2 0,-1-1 0,0 3 16,-1 0-16,0-2 16,0-2-16,1-1 0,0 0 15,0-3-15,-2-1 0,2-2 0,0-4 16,4 0-16,-1-2 0,3-1 16,0-2-16,2-2 0,0-2 0,0-2 15,3-2 1,-1 0-16,0-1 0,2-3 0,-1-1 15,-1 3-15,-1-1 0,1 3 16,0 1-16,-1 1 0,0 1 0,-2 1 16,0 2-16,-1 0 15,-1 1-15,3 3 0,-1-1 0,0 4 16,1 3-16,0 1 0,-1 1 16,0 2-16,-2-2 0,1 4 15,-1 0-15,1 2 0,-2 0 16,0 5-16,-2 2 0,-1-3 15,0-1-15,-1 0 0,0-2 16,-1 0-16,-1 0 0,-2 1 16,0 0-16,0 0 15,0-2-15,1-1 0,1-2 0,0-1 16</inkml:trace>
  <inkml:trace contextRef="#ctx0" brushRef="#br0" timeOffset="265108.6789">24478 11450 0,'0'0'15,"0"0"-15,0 0 0,0 0 16,0 0-16,0 0 0,-3 30 15,3-30-15,-6 32 0,3-9 16,-2 4-16,0-2 0,-1 0 0,-2 10 16,-3-1-16,0 3 15,-2 1-15,0 3 0,0 5 16,-1 4-16,1-4 0,0 5 16,2-4-16,1-3 0,3-6 0,-1 1 15,1-2 1,2-3-16,-1-3 0,2-6 15,0-3-15,1-7 0,1-1 16,1-6-16,1-3 0,0-3 16,0-2-16,0 0 0,0-2 0,2-5 15,0-2-15,0 1 0,1-1 16,1-2-16,2-1 16,-1 0-16,2 0 0,2-2 0,2-2 15,-1 0-15,-1 1 0,5-4 16,1 1-16,-3 5 0,-1 2 0,5-1 15,-1 2-15,-2 1 16,1 3-16,4-1 0,3 2 16,-4 3-16,-2-1 0,3 3 0,-2 1 15,-2 1-15,-1 0 0,-1 5 16,0 4-16,-1 0 0,-1 1 16,-3 2-16,-3 1 0,-2 0 15,-1-1-15,-3 5 0,-2 0 16,-1-3-16,1-1 0,-7 6 15,-3 1-15,-3-4 0,-1-4 0,0-2 16,-2-1-16,2 0 16,3-3-16,-3 0 0,1 0 0,0-2 15,2-1-15,-1-5 16,2-2-16,1-3 0,0-4 16,9-7-16,6-7 0,0 5 0,0 4 15,-1 2-15</inkml:trace>
  <inkml:trace contextRef="#ctx0" brushRef="#br0" timeOffset="265680.6814">24956 11379 0,'0'0'0,"0"0"0,0 0 15,0 0-15,-5 26 0,5-26 0,-5 23 16,5-23-16,-6 23 16,1-7-16,0 1 0,-1 0 15,2-1-15,0-1 0,-1-2 0,1 0 16,-1-2-16,0 3 15,0-2-15,3-4 0,0-1 0,0-2 16,0-1-16,-1-3 0,3-1 16,-2-1-1,2-4-15,1-2 0,2-4 16,-1 1-16,0 0 0,1-1 0,3-1 16,-1-1-16,1 2 15,2-2-15,0-2 0,3-1 0,1 0 16,2 2-16,-1 1 0,1 0 15,1 1-15,-2 2 0,-1 0 16,0 1-16,-1 2 0,0 2 16,0 2-16,-1 2 0,0 1 0,2 1 15,1 2-15,-2 2 0,-1 2 16,-1 2-16,-1 3 0,-2 0 16,0 2-16,-3 0 0,-1 2 15,0-1-15,-1 3 0,-1 1 16,-1 0-16,-3 2 0,1 0 0,0 1 15,-1 0-15,1 0 16,1 1-16,0-1 0,-1-4 0,1-4 16</inkml:trace>
  <inkml:trace contextRef="#ctx0" brushRef="#br0" timeOffset="265993.8032">25273 12028 0,'0'0'0,"0"0"0,0 0 16,24-5-16,-24 5 0,29-4 0,-29 4 15,39 0-15,-17 1 0,3 1 16,1 0-16,8 1 0,1 0 16,-2 3-16,-3 1 15,-3-3-15,-4 0 0,0-1 0,-4 0 16,-4 0-16</inkml:trace>
  <inkml:trace contextRef="#ctx0" brushRef="#br0" timeOffset="266237.8069">25249 12310 0,'0'0'0,"0"0"0,0 0 15,27 1-15,-27-1 0,33 3 0,-33-3 16,45 2-16,-17 0 0,9 1 16,2 1-16,0 0 0,-1 2 15,7 2-15,-1 2 0,-4-2 16,-3-1-16,-8-2 0,-4 0 16,-6-1-16</inkml:trace>
  <inkml:trace contextRef="#ctx0" brushRef="#br0" timeOffset="267471.1346">26373 12273 0,'0'0'16,"0"0"-16,0 0 0,0 0 0,0 0 16,0 0-16,0 0 15,4-22-15,-4 22 0,0 0 0,0 0 16,0 0-16,0 0 0,0 0 16,23-17-16,-23 17 0,26 0 15,-7 0-15,3 0 0,1 1 16,1-1-16,4 2 0,2 0 15,10 2-15,3 0 0,7 0 16,4-2-16,7 0 0,-5 0 16,11 0-16,-1 1 0,0-1 15,0 0-15,14-1 16,-2-2-16,-1 0 0,-1 1 0,5-1 16,-7 0-16,-8 0 0,-4 0 15,29 2-15,-4 1 16,-31-1-16,5 1 15,9 2-15,-23 0 0,-4 0 0,-3-1 16,-4 5-16,-2 2 0,-8-3 16,-7-4-16,-9-2 0,1 0 0,-3-3 15,-2-1-15,-2 0 0,-1 2 16,-1-1-16</inkml:trace>
  <inkml:trace contextRef="#ctx0" brushRef="#br0" timeOffset="268422.6433">27032 12447 0,'0'0'0,"0"0"0,0 0 16,0 0-16,0 0 0,0 0 0,0 0 15,-1 32-15,1-32 0,-2 26 16,2-26-16,-3 39 0,-1-17 15,1 3-15,-1 1 0,-2 1 16,0 1-16,-4 7 0,0-1 16,0-3-16,0 0 0,-2 4 15,0-1-15,1-4 0,2-3 0,1-4 16,3-3 0,-1-3-16,2-3 0,0-5 0,1-1 15,1-5-15,1-1 0,1-2 16,-2-4-16,2-6 15,0-4-15,1 0 0,1 1 0,2-3 16,3-1-16,2-1 0,1-1 16,4-9-16,1-2 0,-1 4 15,-1 3-15,0 0 0,1-1 16,0 3-16,-1 0 0,1 2 16,2 1-16,0 3 0,0 2 0,1 1 15,2 1-15,-4 1 16,0 3-16,0 2 0,2 2 15,-2 2-15,1 2 0,-1 4 16,-1 4-16,0 3 0,-2 4 16,-3 1-16,-2 2 0,-2 1 15,-3 0-15,-1 4 0,-1 2 16,-2-1-16,-2-1 0,0-3 16,-1-1-16,-1-2 0,-1-1 0,2-1 15,-1-4-15,2-1 0,1-4 16,0 0-16,2-1 0,0-3 15,1-3-15,1-3 0,4-4 16,0-1-16,3-4 0,3-2 16,3-3-16,2-1 15,0-2-15,2-1 0,2 0 0,5-4 16,2 0-16,-4 2 0,-1 0 16,-1 3-16,-1 2 0,-1 1 15,0 0-15,0 4 0,-1 3 16,-2 0-16,0 3 0,-3 1 0,0 2 15,-1 2-15,-1 3 0,0 2 16,0 3-16,-3 3 0,-1 3 16,-1 1-16,1 2 0,-2 2 15,-1 4-15,-2 2 0,-2 2 16,-1 7-16,-2 0 16,0 1-16,-1 0 0,-1-4 15,1-3-15,0-2 0,-1-2 16,0-3-16,-1 0 0,1-3 15,-2-3-15,-1-4 0,-1-2 0,-5-8 16,-5-5-16,4 1 0,3 1 16,2 0-16</inkml:trace>
  <inkml:trace contextRef="#ctx0" brushRef="#br0" timeOffset="269021.652">27372 11594 0,'0'0'0,"0"0"0,0 0 16,0 0-16,0 0 0,0 0 15,0 0-15,0 0 0,0 0 16,0 0-16,-3 25 15,3-25-15,-5 29 0,5-29 0,-10 33 0,5-14 16,-2 3-16,-1 1 0,0 3 16,-3 3-16,0-1 0,0-3 15,0 1-15,-1-2 0,3-1 16,0-4-16,1-1 0,1-3 16,2-3-16,0-2 0,2-3 15,0-2-15,0-2 0,0-4 16,1-3-16,1-3 0,1-1 0,1-3 15,2-4-15,3 0 0,1-2 16,4-4-16,2-2 16,1-1-16,2 1 0,1-6 15,0 2-15,-1 1 0,1 1 0,0 3 16,2 2-16,0 2 16,0 2-16,-2 1 0,1-1 15,-3 4-15,0 2 0,0 2 16,3 2-16,2 4 15,1 5-15,-4 2 0,-2 0 16,-3 5-16,0 1 0,-2 3 16,-1 2-16,-4 1 0,0 2 0,-3 2 15,-2-1-15,-1 3 0,-2 3 16,0-1-16,0 1 16,-2 1-16,1 1 0,1-2 0,0-2 15,5-1-15,2-1 0,-1-4 16,-1-3-16,1-3 0</inkml:trace>
  <inkml:trace contextRef="#ctx0" brushRef="#br0" timeOffset="269495.2005">29020 11322 0,'0'0'16,"0"0"-16,0 0 0,0 0 15,0 0-15,0 0 0,0 0 0,0 0 16,0 0-16,-8 31 0,8-31 16,-13 28-16,3-11 0,-3 5 15,-4 4-15,1 4 0,-2 1 16,-4 10-16,0 2 0,-5 10 16,-1 3-16,2-3 0,0-1 15,1 7-15,3-5 0,4 1 16,3 1-16,-1 4 0,4-7 0,1-1 15,2-3-15,4-6 0,0-7 16,5 0-16,4 2 0,0-6 16,2-2-16,0-5 0,2-3 15,3-6-15,3-4 0,-3-2 16,-3-3-16,-2-2 0</inkml:trace>
  <inkml:trace contextRef="#ctx0" brushRef="#br0" timeOffset="269987.2383">29181 12137 0,'0'0'16,"0"0"-16,0 0 0,0 0 15,0 0-15,0 0 0,0 0 16,0 0-16,0 0 0,0 0 15,-28 12-15,28-12 0,-22 18 0,22-18 16,-27 24-16,14-10 0,-1-1 16,2 4-16,0 1 15,1 0-15,1 0 0,-1 5 0,1 2 16,1-2-16,3-1 0,1-1 16,3-1-16,0-2 0,1-1 0,1-3 15,1-2-15,2-2 16,2-1-16,2-2 0,3-3 15,2 0-15,2-4 0,1-3 16,2-3-16,-2-2 0,1-3 16,0-1-16,2-3 15,-1-2-15,2-4 0,-3 2 16,-3 2-16,0-7 0,-2 0 16,-3 3-16,-3 2 0,-1 0 15,-2 1-15,-2 0 0,-1 1 0,-3 2 16,-1-1-16,-1 4 0,0 3 15,-3 1-15,-3 0 16,3 3-16,0 0 0,-1 3 16,0 1-16,-1 3 0,0 1 0,0 5 15,0 3-15,2-1 0,2 1 16,4 0-16,6 0 0,-1-2 16,0-1-16,-1-2 0</inkml:trace>
  <inkml:trace contextRef="#ctx0" brushRef="#br0" timeOffset="270666.2216">29733 12386 0,'0'0'0,"0"0"0,0 0 16,0 0-16,21-14 0,-21 14 0,0 0 16,18-21-16,-14 16 0,1-4 15,-2-1-15,0 2 0,0 0 0,-3 0 16,-1-1-16,-4 2 0,-2 0 15,-4 1-15,-4 1 16,0 2-16,-1 0 0,-8 1 0,-4 1 16,2 3-16,1 2 0,0 3 15,2 3-15,1 1 0,2 2 16,-3 3-16,1 2 0,3 0 16,4 0-16,4 3 15,4 3-15,4-1 0,3 0 0,3-4 16,4-2-16,1-2 0,0 0 15,3-5-15,4-4 0,0 1 16,3-2-16,-1 0 0,2 0 16,-2-5-16,-2-3 0,-1-1 15,1-1-15,-1-2 0,0-2 0,1 0 16,-2-1-16,-1-1 16,0 0-16,-3 1 0,0 0 15,-2 0-15,-2-1 0,1 1 0,-2 1 16,0 1-16,0 2 0,-1 0 15,0 2-15,0 1 0,-3 3 16,0 0-16,-2 3 0,1 1 16,-2 2-16,-1 3 0,-2 1 15,-1 4-15,0 2 0,-3 7 16,-1 1-16,0 5 0,1 3 0,-1 4 16,0 5-16,-2 10 0,-1-1 15,0 4-15,-1 3 16,-3 9-16,0-3 0,0 8 0,0-3 15,2-6-15,3-5 0,-1 6 16,0-5-16,-3-7 0,-2-5 16,-1-4-16,0-3 15,1-5-15,2-3 0,1-3 0,0-3 16,-1-6-16,-3-2 0,-8-7 16,-5-5-16,1-4 0,-4-3 0,-5-7 15,-4-4-15,-6-5 0,-4-2 16,-10-7-16,0-3 0,9 0 15,5-1-15,5-1 16,3 0-16,12 10 0,9 5 0,6 5 16</inkml:trace>
  <inkml:trace contextRef="#ctx0" brushRef="#br0" timeOffset="271438.2692">30113 13115 0,'0'0'0,"0"0"0,0 0 16,4-24-16,-4 24 0,2-21 0,-1 7 16,0 0-16,-1 0 15,-1-2-15,-1 1 0,-1 0 16,0-1-16,-5 0 0,-3 1 0,-2 4 16,-3 2-16,0 3 15,-2 4-15,-1 2 0,-1 4 0,-1 1 16,0 4-16,1 1 0,0 3 15,-2 4-15,2 0 0,3 1 16,2-1-16,2 5 16,2 3-16,2-3 0,2-2 15,3-1-15,2 0 0,0-4 0,2-1 16,2-3-16,0-1 0,2-1 16,2-1-16,-1-4 0,2-1 15,0-3-15,2-2 0,2-2 16,3-2-16,-1-1 0,0-1 0,-1-1 15,0-3-15,-1 0 16,-1-1-16,0 0 0,0-1 0,1 1 16,0-2-16,-2 1 15,0 0-15,0 1 0,-1-2 16,0 3-16,-1 2 0,-2 2 16,1 2-16,-2 1 0,-1 1 15,0 3-15,-1 4 0,-2-1 16,-1 2-16,0 0 0,0 3 15,-2 0-15,1 1 0,0 2 16,1 3-16,0-1 0,0 2 0,2 3 16,2 0-16,3-2 0,-1-1 15,5-1-15,3 1 16,2-2-16,0-2 0,6-2 0,4-2 16,0 0-16,-3-2 0,0 0 15,-4 0-15,-2-1 0</inkml:trace>
  <inkml:trace contextRef="#ctx0" brushRef="#br0" timeOffset="272090.1865">30684 11713 0,'0'0'0,"0"0"15,0 0-15,0 0 0,0 0 0,0 0 16,9 27-16,-9-27 0,1 28 16,-1-28-16,-5 40 0,1-15 15,-1 2-15,-1 4 0,-3 6 16,-2 9-16,1-1 0,-2 9 15,0 1-15,0-3 0,-2 0 0,0 8 16,1-2-16,0-5 0,-1-7 16,0 3-16,2-5 15,2-7-15,1-5 0,1-5 0,2-4 16,0-6-16,1-5 0,2-4 16,1-2-16,1-1 15,1 0-15,0-5 0,1-5 0,2-2 16,-1-4-16,2-2 0,1-3 15,0 0-15,1-1 0,1-3 16,3 0-16,0-1 0,0 0 0,0 0 16,1-1-16,0 1 0,0 2 15,1 2-15,2 2 0,1 0 16,3 1-16,0 0 0,3 3 16,-2 4-16,-1 1 0,0 5 15,1 3-15,1 2 0,1 2 16,-1 2-16,-1 2 0,-3 4 15,-1 1-15,-2 2 0,-2 3 16,-4-1-16,-1 0 0,-4 1 16,-3 1-16,-3-2 0,-4-1 0,-4 0 15,-4 0-15,1-2 16,-1-1-16,0-2 0,-1-2 16,-1-1-16,-2-2 0,-2-1 15,-3-1-15,5-1 0,1-3 16,1-1-16,3-1 0,-1-1 0,2 0 15,0-3 1,-1-3-16,1-2 0,0-3 16,4 1-16,1 0 0,-1-5 0,2 0 15,3 3-15,0-1 0,1 0 16,1 2-16,0 4 0</inkml:trace>
  <inkml:trace contextRef="#ctx0" brushRef="#br0" timeOffset="272263.625">31440 12654 0,'0'0'0,"0"0"0,0 0 15,0 0-15,0 0 0,0 0 16,-4 26-16,4-26 0,0 0 0,0 0 15</inkml:trace>
  <inkml:trace contextRef="#ctx0" brushRef="#br0" timeOffset="276687.1454">21400 14794 0,'0'0'15,"0"0"-15,0 0 0,0 0 16,0 0-16,24-8 0,-24 8 16,35-5-16,-11 3 0,3 1 0,4 0 15,3 3-15,5 0 0,14 6 16,3 1-16,9 6 0,-6 1 16,0 6-16,-2 7 15,-2 3-15,-12 0 0,-7 2 0,-13-1 16,-13-3-16,-9-1 0,-16 0 15,-9 0-15,-6 0 0,-3-1 16,-10 2-16,-6 2 0,-3-2 16,-1 0-16,-2 5 0,4 3 15,9-8-15,6-6 0,9 0 16,9-1-16,10-2 0,8-1 0,14-5 16,11-2-16,3-6 0,6-3 15,17-7-15,13-5 0,4-3 16,3-1-16,-11 1 0,-17 4 15,-13 2-15</inkml:trace>
  <inkml:trace contextRef="#ctx0" brushRef="#br0" timeOffset="277229.1206">24112 14759 0,'0'0'0,"0"0"16,0 0-16,36 2 0,-17 1 15,5 5-15,5 3 0,6 3 16,-1 1-16,8 7 0,-1 5 15,-6-1-15,-4 0 0,-10-1 16,-9-2-16,-6 0 0,-8-3 16,-6-6-16,-5 0 0,-5-2 0,-3-1 15,-8-1-15,-3-2 0,0 0 16,1-1-16,-1-1 0,1-2 16,5 1-16,5-1 0,6 0 15,3-2-15,3 1 0,2-2 16,3 0-16,2-1 0,2 0 15,2 2-15,12 1 0,11 4 16,0-1-16,4 1 0,12 5 0,7 4 16,-1 0-16,1 1 0,4 6 15,-5 2-15,-6-1 0,-7-3 16,-3 3-16,-8-2 0,-9-3 16,-5-1-16,-9 1 0,-8 2 15,0-6-15,-2-2 0,-11 0 16,-8-2-16,0 0 0,1 1 15,-3 0-15,-1-1 16,1 1-16,2-1 0,1 3 0,3 0 16,10-3-16,3-2 0,5 0 15,5-1-15,11-2 0,8-2 0,-3-1 16,-3 0-16,-4 0 0</inkml:trace>
  <inkml:trace contextRef="#ctx0" brushRef="#br0" timeOffset="277766.9901">27851 14970 0,'0'0'15,"0"0"-15,0 0 0,-25 17 16,13-11-16,-2 3 0,-2 3 15,-1 4-15,1 1 0,4 2 16,2 1-16,3-1 0,3 1 0,10 5 16,7 4-16,9 5 0,4-2 15,12 5-15,7 4 0,0-4 16,-1-3-16,8 4 0,5-2 16,-5-10-16,-3-8 0,-8-3 15,-12-4-15,-8-3 0</inkml:trace>
  <inkml:trace contextRef="#ctx0" brushRef="#br0" timeOffset="277970.9914">28072 15169 0,'0'0'0,"0"0"0,-12 19 15,5-6-15,0 1 0,-8 10 16,-2 5-16,-2 1 0,-2 2 0,-5 9 16,0 1-16,1 0 0,0-2 15,0 12-15,3 2 16,4-12-16,5-10 0,2-6 0</inkml:trace>
  <inkml:trace contextRef="#ctx0" brushRef="#br0" timeOffset="278622.0048">29628 15382 0,'0'0'16,"5"-5"-16,2-2 0,-1-1 0,0-3 15,3-7-15,-1-2 0,-2-1 16,-4-1-16,-4 0 0,-4 0 16,0 1-16,-2 0 0,-6-2 15,-5 1-15,-3 3 0,-2 3 0,-2 3 16,1 2-16,1 3 0,1 4 15,-4 2-15,0 6 16,2 2-16,3 1 0,2 5 16,3 4-16,4-2 0,2-3 0,4 3 15,4 3-15,2 0 0,2 1 16,4 3-16,4 0 0,4-4 16,3-2-16,2-2 15,3 0-15,0-3 0,0-2 0,2-3 16,3-1-16,-2-2 0,0-1 15,-1-1-15,1-2 16,-2-1-16,0-1 0,-1-3 0,0-4 16,-3 0-16,1 2 0,-2-1 15,-2-1-15,-2 1 0,-2 0 16,-2 3-16,-1 1 0,-3 1 16,0 2-16,-1 3 0,-1 3 15,-1 4-15,-2 3 0,-2 5 16,0 4-16,-2 3 0,-3 1 0,-3 4 15,-3 1-15,-5 14 0,0 5 16,-2 5-16,-1 5 0,-9 13 16,-3 3-16,-7 12 0,1-1 15,-10 12-15,0-2 0,-25 39 16,3-9-16,23-38 0,15-27 16,9-19-16</inkml:trace>
  <inkml:trace contextRef="#ctx0" brushRef="#br0" timeOffset="296619.9492">12624 17245 0,'0'0'0,"0"0"15,0 0-15,0 0 0,0 0 0,29 0 16,-29 0-16,0 0 0,0 0 16,23-9-16,-23 9 0,14-13 15,-6 5-15,-1 1 0,-2 0 16,1 2-16</inkml:trace>
  <inkml:trace contextRef="#ctx0" brushRef="#br0" timeOffset="296802.9516">12863 17127 0,'0'0'0,"0"0"0,0 0 16,0 0-16,0 0 0,0 0 0,0 0 15,0 0-15,0 0 0,0 0 16,0 0-16,0 0 0,0 0 0,0 0 16,0 0-16,0 0 0</inkml:trace>
  <inkml:trace contextRef="#ctx0" brushRef="#br0" timeOffset="297002.9884">12924 17116 0,'0'0'0,"0"0"16,0 0-16,0 0 0,0 0 0,0 0 15,0 0-15,0 0 0,0 0 16,18-17-16,-18 17 0,0 0 16</inkml:trace>
  <inkml:trace contextRef="#ctx0" brushRef="#br0" timeOffset="297198.9603">13023 17079 0,'0'0'0,"0"0"15,0 0-15,0 0 0,0 0 0,0 0 16,0 0-16,0 0 0,0 0 16,0 0-16,0 0 0,0 0 15,0 0-15,0 0 0,0 0 16,0 0-16</inkml:trace>
  <inkml:trace contextRef="#ctx0" brushRef="#br0" timeOffset="297306.9671">13062 17098 0,'0'0'0,"0"0"16,0 0-16,0 0 0,0 0 0,0 0 16,0 0-16,0 0 0,0 0 15,0 0-15,0 0 0,0 0 16,0 0-16,-9 22 0,9-22 15,0 0-15</inkml:trace>
  <inkml:trace contextRef="#ctx0" brushRef="#br0" timeOffset="297515.9674">13067 17134 0,'0'0'0,"0"0"0,0 0 15,0 0-15,0 0 0,0 0 16,0 0-16,0 0 0,0 0 0,0 0 15,0 0-15,0 0 0,0 0 16,0 0-16,0 0 0,0 0 16,0 0-16,0 0 0,0 0 15,0 0-15,-13-21 16,13 21-16</inkml:trace>
  <inkml:trace contextRef="#ctx0" brushRef="#br0" timeOffset="304260.9136">15289 15409 0,'0'0'0,"-3"-7"0,-4-4 0,-1-1 15,-1-2-15,-12-11 0,-6-5 16,-4-3-16,-2-3 0,-18-10 16,-6-4-16,-13-3 0,1 6 0,-24-8 15,-7 0-15,-7 0 16,9 6-16,-56-18 0,2 7 0,13 9 16,10 6-16,-14 4 0,-8 3 15,10 6-15,8 4 0,-10 2 16,-8 1-16,5 2 0,6 4 0,-18 0 15,-11 2-15,13 0 16,11 0-16,-17 8 0,-13 4 16,13 5-16,9 3 0,-9 8 15,-7 5-15,17 2 0,11 0 0,-14 7 16,-10 3-16,19 2 0,10 1 16,-8 11-16,-7 9 15,21-3-15,14-3 0,8 5 0,6 3 16,6 6-16,5 4 0,13-2 15,8 0-15,13-1 0,7 0 16,5 6-16,3 8 0,8-6 16,5-3-16,12 2 0,7 2 15,8-3-15,4-4 0,9 1 16,6 0-16,10-1 0,7-1 0,10 1 16,8 3-16,4-3 0,4-3 15,15 1-15,10 1 0,2-5 16,2-4-16,12 4 0,10 3 15,-3-7-15,-4-8 0,8 0 16,5-3-16,1 2 0,1 1 0,11-3 16,5-3-16,-3-4 15,-3-3-15,8 1 0,7 1 16,-1-7-16,0-5 0,4-1 0,2-1 16,-9-5-16,-7-2 0,26-2 15,16-1-15,-31-7 0,-23-2 16,2-4-16,2-1 0,3-4 15,2-3-15,27-10 16,20-6-16,-37-4 0,-23-3 0,-10 1 16,-8 0-16,-2 1 0,-2 3 15,-3-7-15,0-3 0,-5 3 16,-4 2-16,-2-4 0,1-4 16,-8 1-16,-5 1 0,-4-2 15,-2-2-15,-10-2 0,-8-1 16,-1 3-16,1 0 0,-9 0 0,-8-2 15,-3-3-15,-6-4 16,-3 4-16,-3 1 0,-4-4 0,-2-3 16,-10-2-16,-5-2 0,-9-10 15,-4-9-15,-3 4 0,-3 0 16,-11-8-16,-9-7 0,0 1 16,0-1-16,-18-7 0,-11-6 15,-3 15-15,0 11 0,-12 3 16,-6 1-16,3 5 0,2 5 0,29 19 15,19 14-15,14 9 16</inkml:trace>
  <inkml:trace contextRef="#ctx0" brushRef="#br1" timeOffset="313528.3632">17966 3171 0,'0'0'0,"0"0"0,0 0 16,0 0-16,0 0 0,0 0 0,0 0 16,0 0-16,0 0 0,0 0 15,0 0-15,0 0 0,10-19 16,-10 19-16,0 0 0,0 0 15,21-23-15,-21 23 16,0 0-16,0 0 0</inkml:trace>
  <inkml:trace contextRef="#ctx0" brushRef="#br1" timeOffset="314256.4059">18414 2644 0,'0'0'16,"0"0"-16,0 0 0,0 0 15,0 0-15,-33 0 0,33 0 0,-24 5 16,24-5-16,-33 11 0,12-3 16,0 2-16,0 1 0,-3 3 15,-3 2-15,-5 6 0,2-1 16,0 5-16,2 2 0,-4 5 15,3-1-15,0 2 0,1-1 16,4 0-16,3-2 0,-1 7 16,3-1-16,4-1 0,2-1 15,-1 5-15,1 4 16,2-5-16,1-4 0,0 0 0,0 1 16,-1-2-16,0 0 0,1 6 15,4 0-15,-3-5 0,-1-3 0,-1 1 16,0-2-16,-1-1 15,0-1-15,-1 2 0,-3-1 0,-2 2 16,-1-1-16,-5-3 0,-2-2 16,2-1-16,2 1 0,-5-3 15,-3-4-15,1-1 0,0-1 0,3-3 16,1-3-16,-1-1 16,-3-2-16,1-3 0,0-3 15,6 1-15,0 0 0,0-5 0,0-4 16,4 2-16,5 0 0,2 1 15</inkml:trace>
  <inkml:trace contextRef="#ctx0" brushRef="#br1" timeOffset="314994.4235">17388 3321 0,'0'0'0,"0"0"0,0 0 16,22-2-16,-22 2 0,24-2 15,-24 2-15,38-3 0,-16 0 0,3 1 16,3 1-16,7 2 0,0 1 16,1 0-16,0 2 15,-1-2-15,-1 0 0,7 1 0,-2 0 16,-3 1-16,-1 1 0,2-1 15,1 0-15,-7-1 0,-5-1 0,-5 0 16</inkml:trace>
  <inkml:trace contextRef="#ctx0" brushRef="#br1" timeOffset="315341.4023">18201 2821 0,'0'0'16,"0"0"-16,0 0 0,0 0 0,0 0 15,0 0-15,0 0 0,-24-9 0,24 9 16,0 0-16,-22 7 16,22-7-16,-23 14 0,9-2 0,-3 2 15,1 2-15,0 1 0,0 3 16,-1 2-16,-4 4 0,0 1 16,1 2-16,3 0 0,-2 6 15,4-2-15,-1 1 0,1-1 16,2-2-16,2 0 0,1-1 15,1 1-15,0 0 0,1-2 0,-2 10 16,2 3-16,-1-3 16,1-4-16,-1 2 0,-1-3 15,1-2-15,2 0 0,-3-1 16,-2-1-16,1 0 0,0-1 0,-2-2 16,1 1-16,-1-3 0,1-2 15,-5 0-15,-2 1 0,-3-3 16,-3-1-16,1 0 0,-1-1 15,-3 2-15,-1 0 0,0-3 16,-2-1-16,3-2 0,3-1 0,-2-2 16,1-5-16,3-1 15,3-2-15,5 0 0,2-2 0,4 0 16</inkml:trace>
  <inkml:trace contextRef="#ctx0" brushRef="#br1" timeOffset="315589.4041">17333 3325 0,'0'0'0,"0"0"0,0 0 15,0 0-15,0 0 0,0 0 0,25 4 16,-25-4-16,0 0 0,0 0 16</inkml:trace>
  <inkml:trace contextRef="#ctx0" brushRef="#br1" timeOffset="316186.444">18585 2983 0,'0'0'0,"0"0"16,0 0-16,-18 9 0,18-9 15,-23 11-15,9-1 0,-1 2 16,-2 2-16,-3 3 0,-2 6 0,-4 6 16,2 1-16,-3 2 0,0 2 15,-4 5-15,3-1 0,5 0 16,4 0-16,2 2 0,3-2 16,8-6-16,5-1 0,4-5 15,4-2-15,1-2 0,3-1 16,0-4-16,2-1 0,-1 1 15,0-1-15,1-2 0,1-3 0,2-4 16,1 2-16,-1-3 0,-3 0 16,-2-2-16,-2 0 15,-2-1-15</inkml:trace>
  <inkml:trace contextRef="#ctx0" brushRef="#br1" timeOffset="316580.4498">18532 3242 0,'0'0'0,"0"0"16,0 0-16,28-5 0,-17 2 0,4 2 15,4 0-15,1 1 0,0 1 16,4 3-16,-2 2 0,-2 0 15,-2 1-15,-3 1 0,-2 2 16,-3 0-16,-3 2 0,-4 0 0,-3-1 16,-4 1-16,-3-1 0,-5 3 15,-6 0-15,0 1 0,-1-1 16,-2 1-16,-2 1 0,-4 0 16,2-1-16,2 0 0,3 0 15,3-2-15,4-1 0,2-4 16,3-1-16,5 0 0,3-3 15,6-5-15,4-5 0,3-1 16,2-4-16,-2 3 0,-2 0 16,-2 1-16</inkml:trace>
  <inkml:trace contextRef="#ctx0" brushRef="#br1" timeOffset="316851.4638">18999 3164 0,'0'0'0,"0"0"0,0 0 16,0 0-16,-20 10 0,20-10 16,-26 17-16,11-5 0,0 0 0,-2 3 15,-1 1-15,2 1 16,-1 1-16,-5 6 0,0-1 16,5-2-16,1 0 0,4 1 0,1-1 15,3-1-15,2 0 0,4 2 16,5-1-16,1-7 0,3-4 0,2 1 15,2-1-15,1-1 16,2-1-16,4-2 0,2-1 16,-3-1-16,-1-3 0,0 1 15,-3 0-15,-2-1 0</inkml:trace>
  <inkml:trace contextRef="#ctx0" brushRef="#br1" timeOffset="317052.4333">19054 3358 0,'0'0'0,"0"0"0,0 0 0,23-6 16,-23 6-16,26-3 0,-6 3 15,0 0-15,1 0 0,7 1 16,0-1-16,-1 0 0,-2 0 0,-4 0 16,-3 0-16,-3 0 0</inkml:trace>
  <inkml:trace contextRef="#ctx0" brushRef="#br1" timeOffset="317966.8317">19359 3157 0,'0'0'0,"0"0"0,0 0 15,0 0-15,0 0 0,0 0 16,0 0-16,0 0 0,0 0 0,0 0 16,0 0-16,0 0 0,0 0 15,0 0-15,0 0 16,2 25-16,-2-25 0,0 0 16,0 0-16,0 0 0</inkml:trace>
  <inkml:trace contextRef="#ctx0" brushRef="#br1" timeOffset="318874.2119">19288 3101 0,'0'0'0,"0"0"15,0 0-15,0 0 0,0 0 0,0 0 16,0 0-16,0 0 16,0 0-16,-14 26 0,14-26 15,-11 21-15,11-21 0,-14 28 0,4-12 16,0-1-16,0 1 16,0 0-16,0 2 0,2-1 0,-1-2 15,-1 3-15,1-1 0,1-2 16,2-2-16,0-1 0,2 0 15,0-2-15,2-1 0,1-2 16,1-2-16,1 1 0,0-2 16,4-1-16,1-2 0,3 2 15,1 0-15,2-4 0,3-1 16,-1-2-16,0-1 0,7-4 0,2 0 16,-2-1-16,-1 0 0,-1-3 15,0 0-15,-3 1 0,-3 1 16,1-1-16,-2-1 0,-1 0 15,-1 1-15,-2 0 0,0-1 16,-1 2-16,-2 0 0,-1 0 16,-2 1-16,0 0 0,-1 1 15,-1 2-15,0 1 0,0 3 0,-1-1 16,1 4-16,-2-2 16,2 2-16,-4 2 0,2 1 0,0 1 15,0 2-15,0 1 0,-1 2 16,0 2-16,0 1 0,0-1 15,-1 5-15,1 4 0,-1 0 16,-2 0-16,-2 8 0,1 2 16,0-2-16,0 0 0,0 1 15,-2 0-15,-2 5 0,0-5 0,0 3 16,0 1-16,1-2 0,1-2 16,-2 0-16,-2 0 15,-1 0-15,1-1 0,-5 1 0,-5 0 16,4-5-16,0-3 0,-2 0 15,-1-2-15,-1-2 0,0-1 0,-3-3 16,1-2-16,2-1 16,2-3-16,-3-3 0,-3-4 15,2-3-15,2 1 0,3-7 0,2-2 16,6 3-16,2 2 0,2 0 16</inkml:trace>
  <inkml:trace contextRef="#ctx0" brushRef="#br1" timeOffset="319207.1874">19725 3163 0,'0'0'0,"0"0"15,0 0-15,0 0 0,0 0 0,12 23 16,-12-23-16,7 28 16,-7-28-16,3 34 0,-3-13 15,-1 0-15,-1-1 0,-2 4 0,-3 1 16,-3 5-16,-1-2 0,-2 0 16,-3 0-16,2-2 0,1-3 15,-5 5-15,-1 0 0,3-4 16,0-5-16,0 1 0,-2-2 15,3-3-15,0-2 0,1 0 16,0-2-16,2-4 0,1-1 0,2-1 16,2-1-16,2-2 15</inkml:trace>
  <inkml:trace contextRef="#ctx0" brushRef="#br1" timeOffset="319409.1577">20010 3295 0,'0'0'16,"12"-3"-16,8 0 0,2 1 15,2 0-15,8 2 0,0 2 0,5 0 16,0 0-16,-5 3 0,-5 1 16,-6-2-16,-6-2 0,-3-1 15,-2 0-15,-3 0 0</inkml:trace>
  <inkml:trace contextRef="#ctx0" brushRef="#br1" timeOffset="319551.1592">20066 3531 0,'0'0'0,"8"1"16,3 1-16,2-1 0,2 2 0,7 0 15,3 3-15,2-1 0,3-1 16,-6-1-16,-3 0 0,-3-1 16</inkml:trace>
  <inkml:trace contextRef="#ctx0" brushRef="#br1" timeOffset="320130.2124">21558 2868 0,'0'0'0,"0"0"0,0 0 0,0 0 0,0 0 15,-3-18-15,3 18 16,0 0-16,0 0 0,-23-16 16,9 14-16,-2 0 0,1 1 0,-3 1 15,-2 2-15,2 2 0,-1 0 16,-6 4-16,-2 3 16,4 0-16,2 1 0,1 3 0,1 2 15,3-2-15,2 1 0,-3 5 16,2 2-16,1 0 0,3 0 0,0 4 15,1 2-15,3 0 16,0 0-16,3 3 0,0 1 16,2-1-16,1 1 15,-2 7-15,-3 8 0,-1 2 16,-2-5-16,0-2 0,0-1 0,-1 0 16,0-4-16,-2-2 0,-1-3 15,-5 0-15,-3-2 0,-1-1 16,0-1-16,1-4 0,0-1 0,-3-4 15,-2-1-15,-2-2 0,0-1 16,1-1-16,0-2 0,-1-2 16,-3-1-16,-1-6 0,0-1 15,4-3-15,1 0 0,-3-4 16,-1-2-16,3-2 0,2-5 0,6 4 16,5 3-16,3 0 0</inkml:trace>
  <inkml:trace contextRef="#ctx0" brushRef="#br1" timeOffset="320336.1762">20679 3356 0,'0'0'0,"0"0"0,16-8 16,-1 4-16,3-2 0,11-1 16,2 0-16,4 1 0,4 1 0,10 1 15,3 2-15,-3 1 16,-4 3-16,8 0 0,-2 0 0,-6 0 15,-4-2-15,-3 0 0,-3 0 16,0-1-16,-2 1 0,-8-1 16,-5 1-16,-5 0 0</inkml:trace>
  <inkml:trace contextRef="#ctx0" brushRef="#br1" timeOffset="320596.1824">21572 3169 0,'0'0'0,"0"0"15,0 0-15,0 0 0,-19 22 0,11-13 16,0 5-16,-2 2 0,-1 2 16,0 0-16,1 3 15,-2 5-15,1 0 0,2 0 0,2 1 16,2-2-16,0 0 0,3-1 15,2-1-15,2 4 0,4-1 16,1-2-16,4-3 0,-2-3 16,-2-4-16,-2-2 0</inkml:trace>
  <inkml:trace contextRef="#ctx0" brushRef="#br1" timeOffset="320921.2309">21817 3241 0,'0'0'0,"0"0"15,0 0-15,15-14 0,-9 9 0,2 2 16,3-1-16,2 2 0,0 0 16,0 4-16,-1 1 0,-1 3 15,-1 2-15,0 3 0,-2 3 16,-5 1-16,-2 2 0,-4 3 15,-3 2-15,1-1 0,-1-1 16,1 1-16,-1-3 0,2 1 16,2 1-16,-1 0 0,2 1 15,4-8-15,0 1 0,5-3 0,3 0 16,0-3-16,1-1 0,1-1 16,1 1-16,2-4 0,-1-1 15,2-2-15,-1-3 0,-3 1 16,-2 0-16,-1 0 0</inkml:trace>
  <inkml:trace contextRef="#ctx0" brushRef="#br1" timeOffset="321192.1954">22154 3224 0,'0'0'0,"0"0"0,0 0 0,0 0 15,0 0-15,0 0 0,-13 31 16,13-31-16,-19 25 0,6-9 0,-3 4 16,0-1-16,-3-1 15,-2 3-15,-2-1 0,-5 6 0,2-4 16,-2-1-16,0-2 0,-3 2 16,4-3-16,2-1 0,1-4 15,2-2-15,3-4 0,4-2 16,2-5-16,3 1 0,3-1 0,0 1 15</inkml:trace>
  <inkml:trace contextRef="#ctx0" brushRef="#br1" timeOffset="321394.1972">22356 3239 0,'0'0'0,"0"0"0,0 0 0,0 0 15,15 17-15,-15-17 0,14 21 16,-14-21-16,9 29 0,-9-11 16,-2 4-16,-1-2 0,-2 1 0,-1 6 15,-2-2-15,-2-1 0,-1-2 16,-2 0-16,-1 1 16,0-6-16,3-4 0,1 0 0,3-4 15,0-1-15</inkml:trace>
  <inkml:trace contextRef="#ctx0" brushRef="#br1" timeOffset="321599.2447">22771 3368 0,'0'0'0,"7"-2"16,3 0-16,3 0 0,3 0 0,2 1 15,4 2-15,6 1 0,-2-1 16,2 0-16,-1 3 0,0-1 15,-2 1-15,2-1 0,-4-1 16,-4-1-16,-4 0 16,-3 1-16</inkml:trace>
  <inkml:trace contextRef="#ctx0" brushRef="#br1" timeOffset="321807.2047">22996 3268 0,'0'0'0,"0"0"15,0 0-15,0 0 0,0 0 0,-14 26 16,14-26-16,-12 26 0,4-11 16,-1 2-16,0 2 0,1 1 15,0-1-15,0 2 0,0 0 16,-1 3-16,0-1 0,2-2 15,3-1-15,1-2 0,3-2 16,0-3-16,0-1 0,0-3 0</inkml:trace>
  <inkml:trace contextRef="#ctx0" brushRef="#br1" timeOffset="322317.2566">24040 2977 0,'0'0'15,"0"0"-15,0 0 0,0 0 0,0 0 16,0 0-16,-27 1 0,27-1 15,-21 5-15,21-5 0,-29 10 16,14-4-16,-2 4 0,1 1 16,-1 1-16,1 2 0,0 1 0,-4 6 15,1 3-15,3 0 0,1 1 16,1 1-16,2 0 0,2 1 16,1 0-16,1 7 0,0 2 15,1-2-15,2-1 0,-1 1 16,1 0-16,0-1 0,1-3 0,-2 1 15,-1 1-15,-1-1 16,0 0-16,-2 6 0,-1-1 16,-2-2-16,-2 0 0,-6-3 15,-5-2-15,0-1 0,-1-1 0,-3 0 16,-6-1-16,3-4 0,1-4 16,-5 0-16,0-3 0,2-4 15,2-1-15,4-4 0,4-4 16,4-2-16,0-1 0,5 0 15,2 0-15,4 1 0</inkml:trace>
  <inkml:trace contextRef="#ctx0" brushRef="#br1" timeOffset="322462.2168">23485 3446 0,'0'0'0,"0"0"0,0 0 15,21-9-15,-8 6 0,4 1 16,4-2-16,3 2 16,2 0-16,5 2 0,4 1 15,6 0-15,-4 1 0,5 1 0,-3 0 16,-8-1-16,-6 0 0,-5 1 16</inkml:trace>
  <inkml:trace contextRef="#ctx0" brushRef="#br1" timeOffset="322792.2576">24320 3203 0,'0'0'0,"0"0"0,0 0 15,0 0-15,0 0 0,-17 29 16,17-29-16,-17 29 0,7-12 0,-1 1 16,-1 3-16,1-1 0,2 1 15,-2 6-15,2 0 0,3-2 16,0 0-16,4-3 0,3-3 16,0 0-16,3-1 15,4-5-15,7-3 0,-1-4 0,0-4 16,-2 0-16,-1-1 0,-2 1 15</inkml:trace>
  <inkml:trace contextRef="#ctx0" brushRef="#br1" timeOffset="323363.2349">24717 3213 0,'0'0'0,"0"0"0,0 0 15,0 0-15,0 0 0,0 0 16,-17 26-16,17-26 0,-14 23 0,14-23 16,-13 27-16,8-14 0,-1-1 15,2 2-15,-1 0 0,2-1 16,0-3-16,0 1 0,2-1 16,1-2-16,1-2 0,3 0 15,1 0-15,3-3 0,2-1 16,1 0-16,2-2 0,-1-3 15,0-1-15,3-1 0,1 1 16,5-4-16,-1-1 0,0-2 16,0-1-16,-4-1 0,0 1 0,-2 1 15,0 1-15,-2-1 0,0 0 16,-3 1-16,1 0 0,-2 2 16,-1 2-16,-2 0 0,0 3 15,-2 1-15,0 2 0,-1 2 16,0 2-16,-1 1 0,-1 0 15,-1 3-15,-3 5 0,1 0 16,0 1-16,-3 8 0,1 2 16,-2 0-16,-1-1 0,-3 3 15,-1 2-15,-1-1 0,-1-1 0,-4 8 16,0 2-16,1-4 0,0-2 16,-3 2-16,-1 1 0,0-3 15,0-1-15,-3 3 0,1 0 16,1-6-16,1 0 0,-2-3 15,-1-1-15,2-3 0,2-2 16,1-5-16,1-2 0,3-3 0,3-2 16,-1-6-16,-1-4 15,3-1-15,0-4 0,1-3 0,2-5 16,1 3-16,1 3 0,2 2 16</inkml:trace>
  <inkml:trace contextRef="#ctx0" brushRef="#br1" timeOffset="323691.2439">25322 3219 0,'0'0'0,"0"0"16,0 0-16,14 19 0,-14-19 0,8 21 15,-2-7-15,-3 2 0,1 1 0,-3 2 16,-1 3-16,-4 7 0,-1 1 16,-4 0-16,-2 1 15,0-2-15,0-3 0,-3 5 16,-2 0-16,1-2 0,0-3 0,0-3 16,-2-4-16,2-1 0,1-3 15,0-1-15,2-3 0,1-1 16,3-1-16,0 0 0,1-2 15,2-2-15,-1 0 0,1 1 16,-1 0-16,2 0 0,-1-1 0,2-2 16,0 1-16,0-1 0</inkml:trace>
  <inkml:trace contextRef="#ctx0" brushRef="#br1" timeOffset="334686.261">21780 6582 0,'0'0'16,"0"0"-16,0 0 0,0 0 15,0 0-15,0 0 0,-3-19 16,3 19-16,0 0 0,0 0 15,0 0-15,0 0 0,-23 12 0,23-12 16,-15 21-16,15-21 0,-16 21 16,16-21-16,-22 35 0,10-16 15,0 3-15,-5 9 16,-1 5-16,3 0 0,1-3 0,-4 13 16,1 2-16,1-3 15,-1 0-15,0 5 0,-3 3 16,-1 6-16,2-5 0,-1 7 0,3-2 15,1-4-15,3-2 16,-2 3-16,-3 4 0,3-11 16,0-8-16,-1 3 0,-1-4 0,3-3 15,-1-1-15,1-7 0,-2-3 16,2-1-16,2-1 0,-2-7 16,0-5-16,-2-4 0,-1-1 0,-6-3 15,-2 1-15,-6-3 16,-4-2-16,-6 1 0,-5-1 15,12 0-15,7 0 0,7 0 0</inkml:trace>
  <inkml:trace contextRef="#ctx0" brushRef="#br1" timeOffset="334889.2654">21122 7102 0,'0'0'0,"0"0"16,20-8-16,-20 8 0,29-6 0,-7 3 15,5 0-15,13 1 0,3 1 0,2 3 16,1 0-16,8 2 0,-2 2 16,7 1-16,-4 1 0,-6-2 15,-3-2-15,-6-1 0,-3-2 16,-9 1-16,-4-1 0,-7 0 15</inkml:trace>
  <inkml:trace contextRef="#ctx0" brushRef="#br1" timeOffset="335219.3121">22109 6849 0,'0'0'0,"0"0"0,0 0 16,-19 17-16,19-17 0,-20 21 0,7-4 15,-3 1-15,0 1 16,-2 3-16,1 3 0,-3 6 0,2-1 16,3 2-16,2 2 0,-1 4 15,4-2-15,3-3 0,1 2 16,2-5-16,2-2 0,2-4 15,3 0-15,2-4 0,3-3 0,3-3 16,3-4-16,-1-1 0,-4-2 16,-1-1-16</inkml:trace>
  <inkml:trace contextRef="#ctx0" brushRef="#br1" timeOffset="335489.2747">22242 7021 0,'0'0'0,"0"0"15,0 0-15,0 0 0,0 0 0,28 3 16,-28-3-16,23 12 0,-23-12 16,25 18-16,-10-6 0,-1 2 15,0 1-15,1 3 0,0 2 16,2 4-16,-2 1 0,-2 1 15,-2 1-15,-1-1 0,-1-2 16,0 5-16,-2-1 0,0-3 0,-1 0 16,-2-4-16,0-3 15,-1-3-15,-1-1 0,0-2 0,0-2 16,-1-4-16,0-4 0,-1 1 16,0 0-16,0-3 0</inkml:trace>
  <inkml:trace contextRef="#ctx0" brushRef="#br1" timeOffset="335751.2833">22600 7138 0,'0'0'0,"0"0"0,0 0 0,0 0 15,-18 16-15,18-16 0,-20 21 16,20-21-16,-28 28 0,11-11 15,-4 2-15,1-2 0,0-1 16,-6 5-16,-2 1 0,3-3 0,1 1 16,-1-1-16,1-3 15,4-1-15,3-1 0,3-3 0,2-2 16,4-4-16,2 1 0,0-5 16,3-5-16,0 1 0,0 1 0,1 0 15</inkml:trace>
  <inkml:trace contextRef="#ctx0" brushRef="#br1" timeOffset="336012.2859">22815 7027 0,'0'0'0,"0"0"15,0 0-15,0 0 0,18 16 0,-18-16 16,20 24-16,-9-9 15,0 2-15,-1 2 0,-1 3 16,-3 0-16,1 1 0,-2 6 16,-2 0-16,-2-1 0,-2 1 0,-4-3 15,-2-2-15,-1-1 0,-1 0 16,-3 4-16,-1 0 0,-1-4 16,0-1-16,-1-4 0,-2-1 15,2-4-15,0-3 0,4-3 16,2-1-16,2-1 0</inkml:trace>
  <inkml:trace contextRef="#ctx0" brushRef="#br1" timeOffset="336461.2943">23758 6879 0,'0'0'0,"0"0"0,0 0 0,0 0 16,0 0-16,0 0 0,0 0 15,-33 5-15,33-5 0,-28 10 16,28-10-16,-34 17 0,14-6 0,1 2 16,-1 3-16,1 1 0,1 4 15,-5 5-15,0 4 0,1 1 16,2 0-16,-3 9 0,3 2 15,2-1-15,4 0 0,1-1 16,2 2-16,0 5 0,1 0 0,1-2 16,1-2-16,2-1 0,0-1 15,0 1-15,-2 0 16,-1 4-16,0-5 0,-3-2 0,-1-2 16,-4-3-16,-1-5 0,-2-1 15,0-2-15,-1-3 0,0-3 16,-3-5-16,-4-1 0,0-4 15,-1 0-15,-5-6 0,-5-3 16,5-4-16,-2 0 0,4 0 16,7-1-16,7 2 0</inkml:trace>
  <inkml:trace contextRef="#ctx0" brushRef="#br1" timeOffset="336673.3284">23220 7375 0,'0'0'16,"0"0"-16,0 0 0,38-1 0,-22 2 15,5 0-15,4 1 0,8 1 16,-1 0-16,3 2 0,1 2 16,4-1-16,-3-1 0,0 0 15,-1-3-15,-6 1 0,-6-2 0,-4 1 16</inkml:trace>
  <inkml:trace contextRef="#ctx0" brushRef="#br1" timeOffset="336932.3039">23918 7212 0,'0'0'0,"0"0"0,0 0 16,0 0-16,-11 26 0,11-26 0,-12 28 15,4-11-15,0 3 0,1-1 16,-1 4-16,0-2 0,2 0 16,-2 8-16,0 2 0,3-4 15,0-4-15,3-2 0,1-1 16,1-3-16,1-2 0,0-3 15,0-2-15,0-2 0</inkml:trace>
  <inkml:trace contextRef="#ctx0" brushRef="#br1" timeOffset="337495.3173">24425 7120 0,'0'0'0,"0"0"0,0 0 16,0 0-16,0 0 0,0 0 0,-20 29 15,20-29-15,-16 25 0,16-25 16,-20 32-16,10-16 0,1 1 16,0 0-16,2-2 0,0 1 15,1-1-15,0 1 0,0-1 16,2-2-16,1-2 0,0-1 15,1-3-15,2-3 0,1 1 0,5-4 16,3-1-16,2-1 0,1-1 16,2-2-16,1-2 15,1-1-15,-2 1 0,7-4 0,2-1 16,-2 1-16,-1 0 0,-1-2 16,-1-1-16,-3 2 0,-2 0 0,-2 0 15,0 1-15,-2 2 16,-1 0-16,-2 2 0,0-1 15,-2 2-15,0 1 0,-2 0 16,0 3-16,-2 1 0,2 5 0,-2 1 16,0 2-16,0 2 0,-1 1 15,0 3-15,-1 5 16,-3 5-16,1-2 0,-3 5 0,0 0 16,-1 2-16,0-1 0,-4 9 15,-1 3-15,-1-5 0,0-2 0,1 1 16,1 2-16,-2 2 15,-1-5-15,1 3 0,0-1 16,-1-6-16,1-2 0,0-4 16,-2-3-16,2-1 0,1-3 0,-1-3 15,2-2-15,0-2 0,1-1 16,-2-6-16,-4-2 0,-1-6 16,-2-2-16,3 1 0,4 1 15,2 1-15</inkml:trace>
  <inkml:trace contextRef="#ctx0" brushRef="#br1" timeOffset="337755.3295">25017 7177 0,'0'0'16,"0"0"-16,0 0 0,20 16 15,-20-16-15,16 25 0,-8-9 16,-1 3-16,-1 3 0,0 8 16,-2 2-16,-2-1 0,0 2 0,-5 1 15,-2 2-15,-6 6 0,-3-3 16,-3-2-16,-2 1 0,-1-2 16,-1 0-16,-9 7 0,-7-2 15,1-4-15,-2-6 0,5-3 16,8-6-16,6-6 0</inkml:trace>
  <inkml:trace contextRef="#ctx0" brushRef="#br1" timeOffset="338241.4494">20429 7086 0,'0'0'0,"0"0"15,0 0-15,29 0 0,-29 0 0,35 3 16,-11 0-16,1-2 0,2 2 16,10 1-16,4 1 15,-5-1-15,-2 0 0,4 0 0,-5 3 16,-7-2-16,-4 1 0,-4-2 16,-4 0-16,-1-2 0</inkml:trace>
  <inkml:trace contextRef="#ctx0" brushRef="#br1" timeOffset="338446.4554">20279 7340 0,'0'0'0,"0"0"0,25-2 15,-25 2-15,37-4 0,-12 3 0,3 0 16,11 1-16,0 0 0,8 2 15,0 1-15,-3 0 0,-2 3 16,-7 0-16,-8-3 0,-4-1 0</inkml:trace>
  <inkml:trace contextRef="#ctx0" brushRef="#br1" timeOffset="339684.145">17717 6369 0,'0'0'0,"0"0"16,0 0-16,0 0 0,0 0 0,0 0 15,0 0-15,0 0 16,0 0-16,-18-11 0,18 11 16,0 0-16,-27 9 0,27-9 0,-29 20 15,12-9-15,1 1 0,-2 5 16,0 3-16,-4 8 0,0 0 16,-1 3-16,-1 4 0,-3 5 15,4 0-15,4 0 0,3 3 16,2-3-16,0 1 0,0 6 15,1 3-15,2-4 0,1-1 0,-2 10 16,0 2-16,2-8 0,1-4 16,-3 5-16,-3 0 15,1-4-15,0-7 0,-3 9 0,1 0 16,-1-3-16,1-1 0,-6-6 16,-4-3-16,1-6 0,-1-5 15,-1 0-15,-3 1 0,4-5 16,1 1-16,-2-4 0,-4-1 15,0-3-15,0-2 0,-4-5 16,-4-2-16,7-6 0,-1-2 0,9 2 16,5 0-16,6 1 0</inkml:trace>
  <inkml:trace contextRef="#ctx0" brushRef="#br1" timeOffset="339950.1171">16950 6986 0,'0'0'0,"11"-2"0,7 0 16,3 1-16,2-1 0,13 1 0,6-2 15,-1 3-15,-2 0 0,11 3 16,3 0-16,4 1 0,-8 0 0,1-2 15,-1-1-15,-10 0 0,-8 1 16,-8-2-16</inkml:trace>
  <inkml:trace contextRef="#ctx0" brushRef="#br1" timeOffset="340275.1566">17903 6634 0,'0'0'0,"0"0"0,0 0 16,-20 18-16,20-18 0,-19 20 16,19-20-16,-24 33 0,11-14 15,-2 4-15,1 4 0,-2 7 16,0-1-16,2 2 0,2 1 15,-2 5-15,5-3 0,2 1 16,2 1-16,3-3 0,1-4 0,2 4 16,1-5-16,4-3 0,2-2 15,4-4-15,4-5 0,-1-3 16,-2-2-16,-4-4 0,-2-2 16,-1-1-16</inkml:trace>
  <inkml:trace contextRef="#ctx0" brushRef="#br1" timeOffset="340609.5094">18015 6848 0,'0'0'0,"0"0"16,0 0-16,0 0 0,0 0 15,22-21-15,-10 16 0,2 0 16,-1 1-16,2 0 0,3 2 15,0 2-15,-1 0 0,4 3 16,-1 3-16,-2 2 0,-2-1 16,-1 7-16,-2 4 0,-2 0 0,-1-1 15,-1 3-15,-1 1 16,0 1-16,0 1 0,1 5 0,-2 0 16,1-3-16,0-5 0,0 0 15,-1 2-15,1-3 0,0-1 16,-1-1-16,0-3 0,-1 0 15,-2-3-15,-1-2 0,-1-3 16,2-2-16,-1-2 0,3-4 16,1-5-16,0 3 0,-2-2 0,0 3 15</inkml:trace>
  <inkml:trace contextRef="#ctx0" brushRef="#br1" timeOffset="340873.4818">18490 6834 0,'0'0'16,"0"0"-16,0 0 0,0 0 0,0 0 15,-17 16-15,17-16 16,-24 21-16,24-21 0,-36 26 0,16-10 16,-2 0-16,-1 0 0,-8 4 15,-1 1-15,3-1 0,1-3 16,-1 0-16,1 1 0,-3-1 0,3-2 15,5-1-15,3-1 16,4-3-16,3-2 0,3-1 16,2-3-16,6-3 0,2-1 0,0-2 15,0 2-15,0-2 0</inkml:trace>
  <inkml:trace contextRef="#ctx0" brushRef="#br1" timeOffset="341021.4876">18550 7013 0,'0'0'15,"0"0"-15,0 0 0,31-6 16,-31 6-16,35-3 0,-10 3 16,3 0-16,1 0 0,8-1 0,1 0 15,-4 0-15,-3 1 0,6 0 16,0 1-16,-5-1 0,-4 0 16,-5-1-16,-4 1 15,-3-1-15</inkml:trace>
  <inkml:trace contextRef="#ctx0" brushRef="#br1" timeOffset="341227.5011">18800 6866 0,'0'0'0,"0"0"0,0 0 0,0 0 16,0 0-16,-6 30 0,6-30 15,-7 27-15,4-12 0,-3 1 16,1 4-16,-2-1 0,-1 0 0,2 0 16,-1 0-16,-1 5 0,1-3 15,-1 0-15,1-2 0,2-3 16,2-2-16,0-2 0,1-1 16,0-3-16</inkml:trace>
  <inkml:trace contextRef="#ctx0" brushRef="#br1" timeOffset="342102.5378">19297 6784 0,'0'0'0,"0"0"0,0 0 0,0 0 16,0 0-16,-4 23 0,4-23 15,-4 21-15,4-21 0,-7 28 16,4-11-16,-1 0 0,0 0 0,0 2 16,0 1-16,1-2 0,0 0 15,-1 3-15,2 0 16,0-3-16,2-2 0,0-2 0,0-1 16,0-3-16,0-1 0,1-3 15,1-1-15,0-2 0,2 0 16,1-3-16,4-3 0,0 0 15,1-2-15,1-2 0,1-1 16,0-1-16,0-2 0,3-4 16,-2 0-16,-1-1 0,-1 0 0,0-2 15,0-2-15,-1 4 0,0 1 16,-2 0-16,-2 0 0,1 1 16,-1 2-16,0 2 0,-1 1 15,0 1-15,-2 1 0,-1 3 16,-1 1-16,-1 3 0,3 0 15,-3 3-15,0 1 0,0 3 16,-1 2-16,-2 3 0,1 2 16,-1 1-16,-2 2 0,0 8 0,-1 2 15,1 0-15,0 1 0,0 3 16,-2 3-16,0 8 0,-1-3 0,-1 2 16,-1 3-16,0-2 15,0-2-15,-4 11 0,-1-1 16,0-2-16,3-3 0,-1 6 15,1-3-15,2-4 0,2-4 16,-1-1-16,0 0 0,1-8 0,-1-5 16,0-4-16,-1-1 15,0-5-15,-1-3 0,2-3 0,2-2 16,-1-4-16,0-1 0,-3-6 16,-2-1-16,1-1 0,-1-4 15,-3-2-15,-1-2 0,0-2 16,2-1-16,-1-3 0,2-2 15,2 1-15,2 1 0,4-6 16,3-2-16,3 1 0,2-2 0,6-6 16,5-3-16,2 2 0,2 3 15,1 1-15,2-1 0,0 1 16,4 1-16,1 2 0,3 1 16,-3 4-16,-1 2 0,8-3 15,1 3-15,-1 2 0,-2 1 0,1 5 16,1 1-16,-6 2 15,-2 0-15,1 2 0,-1-1 16,-6 3-16,-3 1 0,-3 2 0,-2 0 16,-2 1-16</inkml:trace>
  <inkml:trace contextRef="#ctx0" brushRef="#br1" timeOffset="342488.5182">19885 6681 0,'0'0'0,"0"0"16,0 0-16,0 0 0,0 0 16,17 21-16,-17-21 0,13 26 15,-13-26-15,14 32 0,-6-10 16,0 2-16,-1-1 0,-1 4 15,-2 1-15,0 5 0,-3-3 0,-2 2 16,-2-1-16,-1-1 0,0 0 16,-4 6-16,0 1 15,-1-6-15,0-3 0,-2-2 0,-2-1 16,0-3-16,0-4 0,-3 2 16,0-2-16,0-3 0,3-3 15,1 0-15,1-3 0,0 0 16,1-1-16,1-2 0,1-3 15,2 0-15,0 0 0,3-1 16,0-1-16,1 0 0,-1-1 0,1 0 16,0 0-16,2 0 0,-2-1 15,4 1-15,2-1 16,1 1-16,-2 0 0,0 0 0</inkml:trace>
  <inkml:trace contextRef="#ctx0" brushRef="#br1" timeOffset="344204.7377">16509 8076 0,'0'0'0,"0"0"16,0 0-16,0 0 0,0 0 0,0 0 15,0 0-15,0 0 16,0 0-16,0 0 0,0 0 16,0 0-16,0 0 0,21-14 15,-21 14-15,32-2 0,-32 2 0,40-3 16,-14 3-16,4 0 0,2-1 16,14-1-16,5-2 0,2 3 15,2-1-15,17 1 0,2-1 16,11 0-16,-4-1 0,17-1 15,0 1-15,-6 2 0,-5-2 16,39 3-16,7 3 0,-19-1 16,-14 0-16,8-1 0,7-2 15,-8 4-15,-6 2 0,6-1 0,4 3 16,-4-1-16,-4-1 0,15-2 16,11-1-16,-12 0 0,-9 1 15,13 3-15,10-1 0,-12 1 16,-7-1-16,10 4 0,8 2 15,-12-7-15,-9-2 0,15-1 16,8 0-16,-12 4 0,-6 3 0,11-1 16,11 0-16,-12-2 0,-6-1 15,13 3-15,6 1 16,-8-2-16,-6-2 0,9-1 0,8 0 16,-10 3-16,-6 2 0,9 0 15,7-1-15,-11 1 0,-8-1 16,7-1-16,4-2 0,-13-1 15,-9 1-15,5 4 0,6 6 16,-17-1-16,-9-3 0,8 2 16,5-2-16,-11 0 0,-6 0 15,1 4-15,-1 2 0,-10-4 0,-6-4 16,-4 1-16,0 0 0,-9-9 16,-7-5-16,-9 2 15,-6 1-15,-9 1 0,-6 1 0,-5-1 16,-4 0-16,-5 2 0,-3 1 15,-5-4-15,-2-2 0,-1 0 16,-1 1-16,-15 2 0,-11 2 16,9 0-16,4-1 0,6 1 0</inkml:trace>
  <inkml:trace contextRef="#ctx0" brushRef="#br1" timeOffset="345314.1505">16429 8192 0,'0'0'0,"0"0"0,0 0 15,0 0-15,30 4 0,-30-4 16,27-3-16,-27 3 0,38-1 15,-16 0-15,3-1 0,3 1 16,1-1-16,15 2 0,5 3 16,-3-3-16,-2-1 0,16 0 15,2 2-15,-1 3 0,1 1 0,14 0 16,2 1-16,5-4 0,-8-2 16,16 1-16,2 3 0,-7-1 15,-5 1-15,43-1 0,-2-2 16,-18 0-16,-10 2 0,6 0 15,5 0-15,-8 0 0,-7 0 16,8 1-16,3 0 0,-7 1 16,-6-2-16,13 0 0,10 0 15,-9 1-15,-5 0 0,8 1 0,5-1 16,-6 0-16,-4 0 0,10-3 16,7 1-16,-11-1 0,-8 0 15,13 2-15,10 2 0,-11 0 16,-7-1-16,7 1 0,3 2 15,-8-2-15,-5 1 0,8 0 16,6 0-16,-11 0 0,-6-2 16,12 3-16,6 0 0,-9 1 0,-7-2 15,5 1-15,2-2 0,-8 3 16,-7 3-16,11 2 16,7-1-16,-10-2 0,-5-1 0,6 0 15,5 2-15,-9 0 0,-8 3 16,7-2-16,4-1 0,-11-2 15,-6-3-15,4 2 0,2-1 16,-9-1-16,-6-1 0,2 2 16,3 1-16,-8-1 0,-6-1 0,2 1 15,2 1-15,-11-1 0,-9-2 16,-2 0-16,0-1 0,-3-1 16,0 0-16,-5-1 0,-3 0 15,-11-1-15,-10 2 0,-3-4 16,-2-2-16,-3 1 0,0 0 0,-4 0 15,-2-1-15,0 3 0,2-2 16,-6 2-16,-5 0 16,-5 0-16,-3 1 0,6-1 0,3 0 15,2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8:12:55.794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10708 3809 0,'0'0'0,"0"0"0,26 5 0,-9 0 16,3 2-16,13 3 0,5 2 0,13 5 15,4 1-15,5 6 0,3 4 16,11 4-16,-3 0 0,14 8 16,0 2-16,6 7 0,-8-1 0,35 23 15,-9-5-15,-12-3 16,-8-1-16,-6-4 0,-2-1 15,-7 1-15,-5 2 0,1 3 16,-1 4-16,-3-7 0,-2-3 0,-6 5 16,-5 5-16,-3-3 0,-1 0 15,-7-4-15,-4 1 0,-7 0 16,-3 1-16,-3-4 0,-2-3 16,-7-4-16,-5-4 0,-4 0 15,-2 1-15,-2-5 0,-1-4 16,0-3-16,1-4 0,-2-2 0,-1-2 15,0-2-15,0 1 0,-1-5 16,0-7-16,-2 0 0,0-2 16,-1-3-16,-1-4 0,2-5 15,0-2-15,-3-1 0,-1-3 16,-2-5-16,-5-2 0,4 1 16,3 4-16,1 2 0</inkml:trace>
  <inkml:trace contextRef="#ctx0" brushRef="#br0" timeOffset="366.0127">12615 5723 0,'0'0'0,"0"0"15,0 0-15,14 23 0,-14-23 0,16 20 16,-4-7-16,0 2 0,2 2 15,1 6-15,1 3 0,-2 1 16,-1 0-16,0 0 0,-1-1 16,4 6-16,-2-3 0,1-1 15,-1-2-15,0-2 0,-1-3 0,1-3 16,-1-4-16,0-2 0,0-2 16,1-3-16,-1-2 0,2-4 15,2-1-15,-2-5 0,3-3 16,0-3-16,-1-2 0,5-5 15,-1-2-15,1-3 0,0-5 16,0-2-16,1-5 0,-1 0 16,-2-2-16,1-8 0,-2-1 15,-2 0-15,-2 1 0,-2 4 16,-3 11-16,-2 8 0</inkml:trace>
  <inkml:trace contextRef="#ctx0" brushRef="#br0" timeOffset="2449.3786">7931 8400 0,'0'0'0,"0"0"0,0 0 16,0 0-16,0 0 0,-7-20 15,7 20-15,2-22 0,-2 22 0,2-27 16,-1 11-16,0 0 0,1 0 16,1-3-16,2-3 15,0-6-15,1 2 0,3-2 0,2-1 16,0 1-16,1 0 0,3-9 16,3-3-16,-3 5 0,0 4 0,1 0 15,4 1-15,0-1 16,1 1-16,5-5 0,2-1 15,-3 3-15,0 0 0,3 2 0,4 0 16,-1 2-16,-1 0 0,7-3 16,3 1-16,-1 3 0,-1 1 0,5 0 15,3 1-15,-1 1 16,-2 4-16,4-1 0,4 0 16,0 2-16,4 2 0,4-5 0,-1-1 15,-1 6-15,-1 3 0,-1 2 16,2-2-16,-3 2 0,-3 1 15,24-5-15,-5 2 0,-5 2 16,-1 0-16,-2 0 0,0 2 16,-3 1-16,-4 0 0,4 0 15,4 0-15,-6 3 16,-4 3-16,6-1 16,5 2-16,-14 0 0,-7-1 0,-11 1 0,-6 1 15,-3 3-15,-2 3 0,0 0 16,1-1-16,-10 0 15,1 2-15,-1-1 0,0 1 16,-2 2-16,-2 0 0,-4-1 0,0-3 16,-1 0-16</inkml:trace>
  <inkml:trace contextRef="#ctx0" brushRef="#br0" timeOffset="3300.1564">8301 5898 0,'0'0'0,"0"0"16,0 0-16,2 20 0,-2-20 0,1 24 16,-1-6-16,1 1 0,1 1 0,0 4 15,2 2 1,1 7-16,-2 3 0,5 2 0,3 3 15,1 8-15,1 0 0,-3 2 16,0 1-16,1 7 0,0-2 16,1 3-16,2 2 0,3 3 0,3-7 15,2 4-15,1 2 16,-1 5-16,-3-5 0,5 0 0,2 1 16,1-8-16,2-5 0,14 21 15,-2-3-15,-4-7 0,0-1 16,0-3-16,3 0 0,-3-10 0,-1-9 15,4 1-15,4 3 16,-1-4-16,-1-2 0,2 1 0,2 2 16,0-7-16,1-3 0,0-4 15,0-2-15,-2-4 0,-1-4 0,2 1 16,0 2-16,-2-5 16,-2 1-16,0-5 0,0-3 15,-4-3-15,-1-2 0,-4 0 16,-1 1-16,-5-2 0,-3-3 0,-7 1 15,-6 0-15,-3 0 0</inkml:trace>
  <inkml:trace contextRef="#ctx0" brushRef="#br0" timeOffset="3985.7941">7970 6439 0,'0'0'0,"0"0"16,0 0-16,0 0 0,0 0 16,0 0-16,0 0 0,16 23 15,-16-23-15,13 20 0,-13-20 16,21 26-16,-10-10 0,2 3 16,0 3-16,1 0 0,0-1 0,7 9 15,1 3-15,0-2 16,-1-2-16,7 12 0,1 3 15,0-4-15,2-4 0,6 7 0,-2 0 16,1-2-16,2-1 0,0 0 16,2 0-16,4 3 0,-1-4 15,0 0-15,1 0 0,-1-3 16,-1-3-16,9 6 0,0 0 16,-3-3-16,-1-3 0,6 0 15,5-2-15,-5-3 0,-4-1 0,33 9 16,1-3-16,-6-8 15,-5-6-15,9-2 0,4-3 16,-6-8-16,-3-4 0,7 2 0,4 5 16,-3-1-16,-4 0 0,7 1 15,6 1-15,-8 0 0,-6 0 0,-25-3 16,-16-3-16,-13-1 16</inkml:trace>
  <inkml:trace contextRef="#ctx0" brushRef="#br0" timeOffset="13500.0302">26117 3854 0,'0'0'0,"0"0"0,0 0 0,0 0 16,0 0-16,-10 20 0,10-20 0,-10 20 15,10-20-15,-13 34 16,4-12-16,-2 2 0,-2 2 0,-2 1 16,-2 3-16,-4 10 0,1 1 15,-5 8-15,-1-4 0,2 0 16,3-2-16,2 4 0,2-2 15,4-6-15,1-5 0,4-1 16,3-3-16,2-3 0,3-4 0,6 1 16,5-2-16,1-5 0,2-6 15,4-3-15,3 0 16,-5-5-16,2-2 0,-4 0 0,-3 1 16,-2-2-16</inkml:trace>
  <inkml:trace contextRef="#ctx0" brushRef="#br0" timeOffset="13983.277">26265 4337 0,'0'0'0,"0"0"16,0 0-16,0 0 0,0 0 0,-21 19 15,21-19-15,-13 21 0,5-7 16,0 1-16,0 3 0,0 0 16,1 0-16,1 1 0,-1 0 15,-1 3-15,3 0 0,2-3 16,1-2-16,4-2 0,1-3 16,2-1-16,2-1 0,1-2 15,0-3-15,3-2 0,4-1 16,0-2-16,3-4 0,1-2 15,-1-3-15,0 0 0,-1 0 0,-1-2 16,1-3-16,-1-1 16,2 0-16,-3-3 15,0-5-15,-3 5 0,-2 3 0,-3-4 16,-1 1-16,-4 2 0,-3 2 16,-2 2-16,-3 0 0,1 5 0,-3-1 15,-1 2-15,0 2 16,-1 1-16,-1 1 0,-2 2 15,-1 0-15,-2 2 0,1-1 0,-1 4 16,2 1-16,1 0 0,1 2 16,0 2-16,1 2 0,2 2 15,1-2-15,1-1 0,2-2 16,1-1-16</inkml:trace>
  <inkml:trace contextRef="#ctx0" brushRef="#br0" timeOffset="14666.9427">26854 4343 0,'0'0'0,"0"0"15,0 0-15,0 0 0,0 0 0,0-20 16,0 20-16,0 0 0,0 0 0,-10-23 15,10 23-15,-15-7 16,7 6-16,-3 1 0,-1 3 16,-1 0-16,1 2 0,-4 2 0,-3 3 15,0 2-15,1 2 0,-6 7 16,3 4-16,3 0 0,1 0 16,3 1-16,1-1 0,-2 7 15,3-3-15,3-3 0,4-3 16,3-1-16,0-1 0,4-1 15,0-4-15,1-2 0,1-2 0,4-4 16,3-4-16,1-1 0,2-3 16,-2-4-16,1-4 15,0 0-15,2 0 0,2-8 0,2-2 16,-3-1-16,0 1 0,-1-1 16,2-1-16,-3 1 0,-1 1 0,0-2 15,-2 0-15,-3 2 16,-1 2-16,-2 0 0,0 0 15,-2 3-15,1 1 0,-1 5 16,0 2-16,-2 1 0,0 1 0,-1 3 16,-1 3-16,-1 3 0,-1 3 15,-2 5-15,-1 4 0,-2 1 16,-1 1-16,-2 6 0,-1 3 16,0 1-16,1 2 0,-3 13 15,-2 2-15,-2-1 0,0 0 16,-4 7-16,0-1 0,1-4 15,2-3-15,-4 3 0,0-3 16,-1-4-16,1-4 0,0-3 0,0-1 16,3-5-16,3-4 0,0 0 15,2-1-15,-1-4 0,1 0 16,-3-6-16,-2-3 0,-2-2 16,-1 0-16,0-2 0,-4-1 15,-1-3-15,-2-1 0,-2-1 16,-2 0-16,6 0 0,7 0 0,5 0 15</inkml:trace>
  <inkml:trace contextRef="#ctx0" brushRef="#br0" timeOffset="15316.2789">27046 4856 0,'0'0'0,"0"0"0,0 0 15,0 0-15,0-20 0,0 20 16,0 0-16,-3-19 0,3 19 0,-4-11 16,0 5-16,-2 2 0,-1 1 15,-4 4-15,-3 3 0,0 1 16,-1-1-16,-1 6 0,-3 3 16,0-1-16,1 1 0,-7 6 15,2 0-15,2 1 0,4-2 0,-1 6 16,3-2-16,2-1 15,4-3-15,2-2 0,3-3 16,1-2-16,2 0 0,3-5 16,4-4-16,1 1 0,0 0 0,5-3 15,4-4-15,-2-1 16,0-1-16,2-4 0,0-1 0,1 0 16,0 1-16,5-5 0,1-1 15,-2 1-15,-3 0 0,-2 1 16,-3 1-16,-1 1 0,-2 0 15,-1 2-15,-2 3 0,-3 2 0,-1 0 16,1 2-16,-2 1 16,-2 2-16,1-2 0,-1 2 0,-3 5 15,-1 0-15,1 1 0,-3 3 16,0 1-16,0 1 0,1 2 16,-3 3-16,0 1 0,3-2 15,-1-1-15,3 0 0,1 0 16,-1 1-16,-2-2 0,5-1 15,2-1-15,3-3 0,0-2 0,0-2 16,-1 0-16,-1-1 0</inkml:trace>
  <inkml:trace contextRef="#ctx0" brushRef="#br0" timeOffset="15682.8271">27445 4311 0,'0'0'0,"0"0"0,0 0 0,0 0 15,31-1-15,-20 4 0,0 0 16,0 1-16,0 1 0,0 1 15,-1 2-15,-2 1 0,0 0 16,-2 5-16,-5 0 0,-3 1 16,-4-1-16,-4 2 0,-4 3 15,-4-1-15,-2-1 0,-2 0 0,-1 0 16,1 0-16,0-2 0,-6 5 16,1-1-16,3-3 0,0-3 15,6-1-15,2-3 0,4 0 16,2-3-16,3-1 0,2-3 15,5-2-15,1 2 0,1-1 0,-2-1 16,3 2-16</inkml:trace>
  <inkml:trace contextRef="#ctx0" brushRef="#br0" timeOffset="15966.9253">27732 4266 0,'0'0'16,"0"0"-16,0 0 0,0 0 0,-17 11 16,17-11-16,-17 12 0,6-3 15,-1 1-15,-1 2 0,0 2 16,-1 0-16,2 2 0,0 1 16,1 1-16,-1 3 0,2-1 15,2-1-15,3 0 0,2 0 16,1-1-16,5-2 0,1-1 15,4-2-15,2-1 0,2-1 16,3-2-16,1-4 0,0 1 0,2-4 16,-1-2-16,-1 1 0,-3-1 15,-2 1-15</inkml:trace>
  <inkml:trace contextRef="#ctx0" brushRef="#br0" timeOffset="16400.2587">28252 3755 0,'0'0'16,"0"0"-16,15 17 0,-6-5 0,0 0 15,5 10-15,3 3 16,-1 3-16,1 3 0,4 8 0,1 4 16,-4-3-16,-1-1 0,-2 12 15,-1 3-15,-4-3 0,-4-6 0,-5 15 16,-5 1-16,-2-6 0,0-4 15,-12 11-15,-6 2 16,1-8-16,1-6 0,-10 3 16,-8 5-16,4-6 0,1-4 0,-30 27 15,-5-2-15,7-14 0,6-9 16,-15 3-16,-8 3 0,9-10 16,8-6-16,-9-9 0,-5-8 15,24-7-15,17-5 0,11-3 16</inkml:trace>
  <inkml:trace contextRef="#ctx0" brushRef="#br0" timeOffset="16933.3543">25814 3535 0,'0'0'0,"0"0"0,0 0 16,-24 13-16,24-13 0,-20 18 0,5-5 16,-3 5-16,-3 2 0,-8 15 15,0 5-15,-5 2 0,0 2 0,-8 14 16,2 3-16,-6 12 15,5-2-15,-2 8 0,4-5 16,8-1-16,6-4 0,-2 9 0,4-3 16,3 17-16,9-18 0,6-6 15,3-6-15,6-4 0,5-1 16,3 0-16,3 0 0,0-6 16,-2-4-16,11-2 0,7-3 15,4 0-15,4-1 0,6 0 16,4 3-16,-4-12 0,-1-6 0,-14-9 15,-9-5-15,-7-3 0</inkml:trace>
  <inkml:trace contextRef="#ctx0" brushRef="#br0" timeOffset="17433.1293">28899 3341 0,'0'0'0,"0"0"0,0 0 15,-20 15-15,20-15 0,-19 18 0,6-4 16,-1 3-16,-3 2 0,-1 2 16,-1 5-16,-6 8 0,2 0 15,-3 11-15,2 1 0,1-4 16,4-4-16,0-3 0,5-6 15,3-7-15</inkml:trace>
  <inkml:trace contextRef="#ctx0" brushRef="#br0" timeOffset="17733.2166">28665 4263 0,'0'0'0,"0"0"16,0 0-16,31-6 0,-13 4 0,5-2 15,5 0-15,9 0 16,-1 2-16,4 3 0,2 0 16,4 2-16,-4-1 0,-7 0 0,-3 0 15,-6 1-15,-5-2 0,-5 0 16</inkml:trace>
  <inkml:trace contextRef="#ctx0" brushRef="#br0" timeOffset="17933.697">28534 4622 0,'0'0'0,"0"0"0,0 0 0,0 0 16,35-8-16,-15 6 0,5 1 15,2 1-15,0 1 0,6-1 16,6-1-16,8 3 0,0 2 0,-1 0 15,-7-2-15,-8 0 0</inkml:trace>
  <inkml:trace contextRef="#ctx0" brushRef="#br0" timeOffset="18633.7476">29592 4410 0,'0'0'0,"0"0"0,0 0 15,22-1-15,-11-3 0,7 1 0,6 2 16,2 0-16,0-1 0,15-1 16,5 1-16,-1 2 0,-1 2 0,14-2 15,1 0-15,5-1 16,-6 0-16,1 0 0,2 0 15,-1-1-15,-8-1 0,-1 3 16,0 0-16,-8 2 0,-6-1 16,-1 2-16,1 0 0,-8 1 15,-6-1-15,-7 2 0,-4 0 16,-6 1-16,-6 3 0,0-4 0,0-1 16,0-1-16</inkml:trace>
  <inkml:trace contextRef="#ctx0" brushRef="#br0" timeOffset="19000.4486">29780 4598 0,'0'0'0,"0"0"15,0 0-15,0 0 0,0 0 0,22 4 16,-22-4-16,27 0 0,-27 0 15,39 0-15,-15 1 16,-1 1-16,0 0 0,-1 2 0,-1-1 16,4 3-16,-4-1 0,-5 3 15,-3-1-15,-2 2 0,-2-1 0,-4 2 16,-4 0-16,-7 1 0,-4 2 16,-5 0-16,-4 1 0,-3 0 15,-4 1-15,-2-2 0,-2 2 16,-5 0-16,1 1 0,-3-1 15,-1-2-15,4 3 0,3 1 16,-3-2-16,3-4 0,8-2 16,5-1-16,5 0 0,4-2 15,5-1-15,0-2 0,8-4 16,3-4-16,0 1 0,-2 1 0,0 1 16</inkml:trace>
  <inkml:trace contextRef="#ctx0" brushRef="#br0" timeOffset="19350.2155">30157 4531 0,'0'0'0,"0"0"0,0 0 0,0 0 15,0 0-15,0 0 0,0 0 16,0 0-16,0 0 0,-26 11 15,26-11-15,-19 14 0,19-14 0,-24 21 16,11-7-16,0-1 0,0 0 16,1 2-16,1-1 0,1 2 15,1-1-15,-1 4 0,2 2 16,4-2-16,2-1 0,4-3 16,3-2-16,4 0 0,3-1 15,3-1-15,1-1 0,3 0 16,2-2-16,3-1 0,2-1 15,0-2-15,-1 1 0,6-1 16,0-1-16,-4 0 0,-1-2 0,-5-2 16,-4-4-16,-2 0 0,-4 3 15,-2-1-15</inkml:trace>
  <inkml:trace contextRef="#ctx0" brushRef="#br0" timeOffset="19784.5332">30312 3813 0,'0'0'0,"0"0"0,0 0 16,-12 18-16,12-18 0,-12 22 15,4-9-15,0 2 0,1-1 0,-2 4 16,-1 1-16,0-1 0,1-2 15,-2 5-15,1 0 16,2 0-16,-1-1 0,0 0 0,0-2 16,2-3-16,2-2 0,-1 0 15,1 1-15,1-4 0,0-1 16,1 0-16,0-1 0,0-1 16,1 0-16,0-1 0,-1-2 15,-1 0-15,2 1 0,0-2 16</inkml:trace>
  <inkml:trace contextRef="#ctx0" brushRef="#br0" timeOffset="22000.2559">16206 2395 0,'0'0'16,"0"0"-16,0 0 0,0 0 15,0 0-15,0 0 0,0 0 0,0 0 16,0 0-16,0 0 0,0 0 16,0 0-16,0 0 0,22 2 15,-22-2-15,26-6 0,-26 6 16,32-12-16,-14 1 0,3-2 15,2-2-15,8-4 0,2-2 16,0 1-16,0-3 0,10-6 16,3-1-16,-7 0 0,-2 2 0,7-10 15,0 0-15,-5 2 0,-6 4 16,0-7-16,1-4 0,1 1 16,-4 4-16,0-5 0,0-6 15,-4 9-15,-2 5 0,3-10 16,0-2-16,-8 14 0,-3 7 0,1-12 15,-2-3-15,-2 4 16,-2 4-16,-1 4 0,-2 1 16,-4 6-16,-2 0 0,-1 1 0,-1 0 15,-1 5-15,0 1 0,-3 3 16,0 1-16,0 4 0,0 5 16,-3 1-16,0 2 0,1-1 15,-2-1-15,1 5 0,-2 4 16,-1 5-16,-2 4 0,-1 2 15,-2 1-15,0 3 0,2 3 0,-4 3 16,-5 4-16,-1 0 0,-1 4 16,-5 10-16,2 4 15,0-1-15,1-1 0,-2 6 0,3 0 16,3-7-16,3-5 0,-2 7 16,2-1-16,4-4 0,3-4 15,3-4-15,2-5 0,3-4 16,2-2-16,4-4 0,4-2 15,0-5-15,-1-3 0,6-2 16,5-3-16,1 0 0,0 0 0,2-5 16,4-6-16,2 1 0,0-1 15,5-6-15,3-3 0,-3 11 16,-2 9-16,-7-2 0,-5-2 16,-3 1-16</inkml:trace>
  <inkml:trace contextRef="#ctx0" brushRef="#br0" timeOffset="22633.6344">17291 1988 0,'0'0'0,"0"0"0,0 0 15,-4 19-15,4-19 0,0 0 16,-9 27-16,9-27 0,-7 26 0,3-10 15,-3 2-15,2-1 16,0-1-16,-3 5 0,0 0 16,0-1-16,0-3 0,2 0 0,-1-2 15,1-2-15,3-5 0,0 0 16,1 0-16,-1-3 0,1-3 0,2-2 16,1-2-16,2-3 15,0 0-15,0-3 0,2-2 16,0-1-16,1 0 0,4-4 15,1-2-15,0 1 0,0 0 0,1-1 16,1 0-16,-1-1 0,-2 0 16,1-1-16,2-1 15,0 2-15,1 2 0,2-4 0,1-1 16,-3 5-16,-2 2 0,-3 3 16,-1 4-16,-2 1 0,1 0 0,-1 3 15,-1 2-15,1 1 16,-2 1-16,0 3 0,0 2 15,-2 0-15,0 3 0,-1 2 16,-1 4-16,0-1 0,-1-2 16,-3 4-16,-2 4 0,0 0 0,-2-1 15,-1 1-15,-1 0 0,1 0 16,2 1-16,-2 4 0,0-1 16,2-2-16,2-4 0,1-2 15,2-2-15,2-4 0,0-3 16,5-1-16,2-2 0,2-2 15,1-1-15,3-3 0,3-2 16,0-2-16,1-1 0,3-2 0,2-4 16,-1 1-16,0 0 0,4-4 15,0-1-15,0 1 0,-1 2 16,-1-1-16,0-1 0,-4 4 16,-4 3-16,-3 0 0</inkml:trace>
  <inkml:trace contextRef="#ctx0" brushRef="#br0" timeOffset="23399.6222">17890 1815 0,'0'0'0,"0"0"15,0 0-15,0 0 0,0 0 0,32 1 16,-32-1-16,21 3 0,-21-3 16,28 4-16,-10 0 15,-1 1-15,1 0 0,-1 2 0,-2 2 16,-2 1-16,-1 0 0,1 5 16,-5-1-16,-2 0 0,-3 0 15,-7 3-15,-6 2 0,-3-1 16,-4-1-16,-2-1 0,-2 2 15,-2 0-15,-2-1 0,-6 7 16,1 1-16,3-5 0,0-3 0,2-2 16,0-1-16,4-3 0,3-1 15,4-2-15,3-2 16,2 0-16,2-2 0,4-3 0,3-1 16,4-1-16,4-1 0,4-3 15,5-6-15,-3 1 0,-2 3 0,-2 1 16</inkml:trace>
  <inkml:trace contextRef="#ctx0" brushRef="#br0" timeOffset="23750.4825">18290 1728 0,'0'0'0,"0"0"0,0 0 0,0 0 16,0 0-16,0 0 0,-27 9 15,27-9-15,0 0 0,-28 15 16,28-15-16,-22 16 0,11-4 0,-2 1 16,1 4-16,-1 0 0,0 1 15,-5 8-15,1-1 0,-1 1 16,1-1-16,3 1 0,2-1 16,1 0-16,2-3 0,1 4 15,4-2-15,2-3 0,2-2 0,3-1 16,4 0-16,3-3 15,2-2-15,2-2 0,3-1 16,-3-2-16,0 0 0,8 0 16,3-1-16,-2-2 0,0 1 0,-1-2 15,-2 1-15,-1-2 0,-2 0 16,-2 0-16,-4-2 0,-3 0 16</inkml:trace>
  <inkml:trace contextRef="#ctx0" brushRef="#br0" timeOffset="24333.5132">16395 2505 0,'0'0'0,"0"0"16,0 0-16,0 0 0,0 0 15,-21 5-15,21-5 0,0 0 16,0 0-16,-16-1 0,14-1 15,2 2-15,0 0 0,0 0 16,3 2-16,1-2 0,0 0 0,5-2 16,4 0-16,4 2 0,0 0 15,6 0-15,4 0 0,2-1 16,1-2-16,15-3 0,4 0 16,0 2-16,-1 0 0,17-1 15,5 2-15,6-2 0,-6 0 0,12-1 16,-3 1-16,-4 0 15,-4 3-15,12-2 0,-1 2 16,-9 0-16,-7 1 0,30 0 16,-9 0-16,-14-2 0,-10 0 0,0 3 15,-1 3-15,-11-2 0,-8-1 16,-1 0-16,0-1 0,-9 1 16,-5 1-16,-4 1 0,-3-1 15,-4 1-15,-1 0 0,-10 0 16,3-1-16,-2 2 0,-1 0 0,-2-2 15,-4-1-15,-1 4 16,-5-3-16,-7 2 0,-6 2 0,4-3 16,3 0-16,3 0 0</inkml:trace>
  <inkml:trace contextRef="#ctx0" brushRef="#br0" timeOffset="24766.6875">16354 2686 0,'0'0'0,"0"0"16,0 0-16,0 0 0,0 0 0,0 0 15,0 0-15,0 0 16,29 0-16,-29 0 0,37-1 16,-14 1-16,4-1 0,4 1 0,3-2 15,11 2-15,-1 0 0,3 0 16,4 0-16,11-1 0,-2 1 16,14-1-16,0-1 0,-3 3 15,-4 1-15,12-2 0,1-1 16,-7-1-16,-5 1 0,8-2 15,-2-2-15,-8 4 0,-4 2 16,27-3-16,-6-5 0,-18 0 16,-11 0-16,-2 2 0,-2 4 15,-8 1-15,-5 1 0,0 2 0,2 1 16,-9 6-16,-4 3 0,0-2 16,1-1-16,-14-4 0,-1 1 15,-3-2-15,-2 0 0,-3-3 0</inkml:trace>
  <inkml:trace contextRef="#ctx0" brushRef="#br0" timeOffset="32033.3848">20341 1289 0,'0'0'0,"0"0"0,0 0 16,0 0-16,0 0 0,0 0 0,-12 31 15,12-31-15,-14 25 0,5-6 16,-1 2-16,0 2 0,-1 1 0,-6 11 16,-4 3-16,1-1 15,1-2-15,-1 7 16,-1 3-16,-2 3 0,2-7 0,-2 5 15,2-4-15,5-5 0,2-3 16,6-4-16,2-3 0,3-2 16,1-3-16,5-2 0,5-3 15,2-3-15,2 0 0,1-6 16,2-2-16,5-1 0,3-3 0,4-2 16,1-2-16,-1-2 0,-2 0 15,-5 0-15,-3 0 0,-4 2 16</inkml:trace>
  <inkml:trace contextRef="#ctx0" brushRef="#br0" timeOffset="32968.2176">20708 1881 0,'0'0'0,"0"0"16,0 0-16,0 0 0,0 0 0,4-23 16,-4 23-16,0 0 0,3-23 0,-3 23 15,0 0-15,-1-23 16,-1 16-16,-1 1 0,-3 1 15,1 0-15,-2 2 0,-2 1 16,-1 1-16,0 1 0,1 2 0,0 1 16,-2 2-16,0 1 0,1 3 15,-3 0-15,1 2 16,0 2-16,1 0 0,-3 5 0,1 2 16,0 0-16,4-2 0,-1 0 15,1 0-15,1-4 0,2 0 16,1-1-16,3 0 0,1-2 15,0-4-15,2 1 0,1 1 16,1-3-16,3-1 16,3-4-16,2-2 0,-3 0 0,1-1 15,3-4-15,2 0 0,0-2 0,0 0 16,3-2-16,2-1 0,-3-2 16,0-1-16,-2 1 0,-1-1 15,-2 1-15,-1 1 0,-2 0 16,-2 1-16,0 1 0,-2 2 15,0 1-15,-1-1 0,0 2 16,-1 2-16,1 0 0,-2 2 16,-1 2-16,0 0 0,0 3 15,-1 2-15,-2 1 0,1 1 16,-1 4-16,-1 4 0,-3 1 16,-1 3-16,-2 5 0,0 3 15,-1 2-15,-1 1 0,0 3 16,0 2-16,-1 10 0,2 0 0,0 1 15,0 0-15,-3 8 0,1-3 16,-2-1-16,-3 2 0,2-5 16,-1-3-16,-2 6 0,2 0 15,0-7-15,2-1 0,-4-3 16,-1 1-16,0-5 0,0-2 0,1-6 16,-2-5-16,3-3 15,3-3-15,-2-4 0,0-2 0,0-3 16,-1-5-16,3-2 0,-1-4 15,1-1-15,-1-2 0,2-5 16,1-3-16,2-3 0,2-1 16,2-5-16,2-2 0,2 0 15,0 0-15,5-2 0,0-2 16,3 0-16,3 0 0,5-4 16,6-2-16,2-2 0,2-1 0,5 0 15,2-1-15,8-4 0,-1 1 16,2 2-16,2 1 0,0 4 15,0 0-15,11-2 0,3 1 16,-3 7-16,-2 6 0,-2 0 16,1 2-16,-14 6 0,-10 4 0,-7 4 15</inkml:trace>
  <inkml:trace contextRef="#ctx0" brushRef="#br0" timeOffset="35183.3695">31063 4354 0,'0'0'0,"0"0"0,0 0 16,0 0-16,22-2 0,-22 2 0,25 1 15,-9 0-15,0 0 0,4 0 16,2 0-16,2 1 16,3-2-16,5 0 0,4 0 15,8 0-15,-3 0 0,11 0 16,0 0-16,-4 0 0,-1 0 0,10 0 15,0 0-15,-3 0 16,-2 0-16,-1 0 0,0 0 16,-3 0-16,1 0 0,5-2 0,-4 0 15,-1 0-15,-3 2 0,-4-1 16,-2-2-16,-7-1 0,-5 0 16,0 1-16,0 1 0,-6 1 15,-3 1-15,-1-1 0,-1 0 16,-7 0-16,-3 0 0,-5 2 0,-3 4 15,0-3-15,0 1 0,1-3 16</inkml:trace>
  <inkml:trace contextRef="#ctx0" brushRef="#br0" timeOffset="36200.2025">31363 4541 0,'0'0'0,"0"0"0,0 0 0,0 0 16,0 0-16,-16 20 0,16-20 15,-13 21-15,13-21 0,-21 29 0,10-7 16,-2-1-16,-1 2 0,-3 0 16,-1 2-16,-4 7 0,1-2 15,3 0-15,0 1 0,-1 2 16,2-1-16,2-2 0,3-2 15,3-2-15,3-3 0,2-2 16,4-3-16,2-2 0,1 0 16,8-3-16,5 0 15,1-5-15,0-3 0,0-2 0,2-2 16,1-3-16,1-2 0,1-3 16,1-2-16,-1-1 0,0 1 0,-2-3 15,-1-4-15,-2 0 0,-1 2 16,-1-1-16,1-1 15,-2 2-15,-1 1 0,-3 0 0,-2 0 16,-1 3-16,1 0 0,-1 2 16,-1 1-16,-2 1 0,-1 1 15,-1 1-15,0 2 0,1 1 16,-3 1-16,0 0 0,1 4 16,-2 0-16,-2 1 0,-1 1 0,-1 2 15,-1 2-15,2 1 16,-2 1-16,1 0 0,-2 4 0,1-2 15,1 0-15,1-3 16,0-1-16,2 2 0,0-2 0,1 0 16,1-4-16,1-1 0,0 0 15,0 0-15,3-3 0,2-1 16,2-3-16,0 1 0,2-3 16,1 1-16,0-4 0,0-1 15,2-2-15,-1 1 0,2-2 16,0 1-16,0 1 0,-1 1 0,-1-1 15,0 0-15,-1 0 0,-1 2 16,-2 1-16,-3 0 0,0 2 16,-1 2-16,0 1 0,0 0 15,-1 1-15,0 1 0,1 0 16,-1 1-16,-1 1 0,0 0 0,1 1 16,-1 2-16,0 0 15,0 1-15,2 2 0,-1 1 16,0 1-16,0 0 0,2 1 15,0-3-15,3 0 0,1-1 0,-1-1 16,-2-2-16,1 1 0</inkml:trace>
  <inkml:trace contextRef="#ctx0" brushRef="#br0" timeOffset="36789.0306">32207 4846 0,'0'0'0,"0"0"16,0 0-16,0 0 0,0 0 0,0 0 15,0 0-15,0 0 0,-15-13 16,15 13-16,0 0 0,-31 4 16,31-4-16,-25 9 0,11-1 15,-1 0-15,-2 3 0,0 0 16,-2 1-16,1 0 0,2 0 15,-3 4-15,2 0 0,1 0 16,3 0-16,2-2 0,1-1 16,2 1-16,2-2 0,1-1 15,2 0-15,1-3 0,-1 1 0,3-3 16,3-3-16,0 0 16,2-1-16,3-1 0,2-1 0,1-2 15,2-1-15,1 0 0,-1-3 16,3-1-16,1-2 0,-1 2 15,1-2-15,-2 0 0,0 0 16,-2 0-16,0 2 0,-2 1 16,-1 0-16,-1-1 0,-2 1 15,-2-1-15,1 2 0,-3 0 16,-1 0-16,0 2 0,1 1 0,-1 2 16,0 0-16,-2 0 0,-1 4 15,-2-1-15,-2 0 0,2 1 16,-1-1-16,0 2 0,0 2 15,0 1-15,1 0 0,0 2 16,-1 0-16,2 0 0,1-1 0,0 1 16,1 0-16,2 0 15,3 0-15,0 0 0,3-2 16,1 0-16,1-3 0,1 2 0,1-1 16,1-3-16,1 0 0,0-2 15,-1-2-15,2-2 0,-2 0 16,-2-1-16,-1 1 0,-1 0 15</inkml:trace>
  <inkml:trace contextRef="#ctx0" brushRef="#br0" timeOffset="37217.6257">32165 3838 0,'0'0'0,"0"0"0,0 0 16,0 0-16,-10 21 0,10-21 0,-9 21 16,9-21-16,-10 25 0,5-12 15,1 0-15,-1-1 0,1-1 16,1 1-16,-1 0 0,1-2 0,0-3 16,1 1-16,0-1 15,0 0-15,0-1 0,0-1 16,1-2-16,0 1 0,0-1 15,-1 1-15,0 1 0,0-1 0,0 0 16,-3-1-16,-1 1 0,0-1 16,1-1-16,0 0 0</inkml:trace>
  <inkml:trace contextRef="#ctx0" brushRef="#br0" timeOffset="38053.345">27220 6472 0,'0'0'0,"0"0"15,0 0-15,0 0 0,0 0 0,0 0 16,-10-15-16,10 15 0,-2-3 16,2 3-16,-3-4 0,3 4 15,0 0-15,0 0 0,3 2 16,1-2-16,3 2 0,1 0 16,5 2-16,0-2 0,1 1 15,1 2-15,0-1 0,3 0 16,0 2-16,-1-1 0,-2-2 15,0 1-15,-3 0 0,-1-2 16</inkml:trace>
  <inkml:trace contextRef="#ctx0" brushRef="#br0" timeOffset="38233.8111">27044 6734 0,'0'0'0,"0"0"0,0 0 16,0 0-16,38-1 0,-38 1 0,42-1 16,-18 0-16,3-1 0,2 3 15,4 1-15,4 1 0,-6 0 16,-6-1-16</inkml:trace>
  <inkml:trace contextRef="#ctx0" brushRef="#br0" timeOffset="38750.6621">27944 6591 0,'0'0'15,"0"0"-15,0 0 0,0 0 16,0 0-16,0 0 0,0 0 15,0 0-15,0 0 0,0 0 0,0 0 16,0 0-16,0 0 0,23-2 16,-23 2-16,29 1 0,-29-1 15,40 2-15,-14-2 16,2 0-16,1-1 0,13 0 0,3 1 16,0-1-16,-1 0 0,14-1 15,3 1-15,-5 0 0,-3 1 16,12-2-16,1 1 0,-6 0 15,-4 1-15,9 1 0,-2 0 16,-7 2-16,-4 1 0,7-2 0,-1-1 16,-10-2-16,-7 0 0,-5 3 15,-3 1-15,-6 0 0,-4 1 16,-4 2-16,-4-1 0,-5-2 16,-2-1-16,-3 0 0</inkml:trace>
  <inkml:trace contextRef="#ctx0" brushRef="#br0" timeOffset="39150.82">28295 6821 0,'0'0'0,"0"0"0,0 0 16,0 0-16,24-8 0,-11 6 0,6 1 16,0 1-16,-1-1 0,2 2 15,1 2-15,0-1 0,-1 1 16,4 3-16,-1-1 0,-4 3 16,-3 0-16,-5 2 0,-5 2 15,-5 0-15,-4 1 0,-6 1 16,-3 1-16,-5-1 0,-3 2 15,-10 3-15,-2 0 0,-1-2 0,0-2 16,-3 1-16,0 0 16,1-1-16,1-1 0,-5 1 0,4-1 15,4-4-15,4-2 0,8-1 16,3 0-16,5-3 0,3-1 16,8-3-16,9-3 0,3-1 0,4-3 15,-3 3-15,-2-1 16,-2 2-16</inkml:trace>
  <inkml:trace contextRef="#ctx0" brushRef="#br0" timeOffset="39420.5595">28737 6834 0,'0'0'0,"0"0"0,0 0 0,-26 7 16,16 0-16,-3 2 0,-3 1 15,-1 1-15,0 0 0,-4 6 0,1 1 16,2 0-16,3-1 0,3 2 16,3 0-16,2 1 0,3-1 15,5-2-15,3-1 0,6-1 16,4-2-16,3 0 0,2 0 16,2-3-16,1-3 0,8 0 15,1-4-15,-1-2 0,-1-2 16,-3-3-16,1-2 0,-6 2 0,-4 1 15,-2-1-15</inkml:trace>
  <inkml:trace contextRef="#ctx0" brushRef="#br0" timeOffset="39702.4519">28973 6036 0,'0'0'0,"0"0"0,0 0 0,0 0 15,-15 18-15,15-18 0,-18 27 16,5-8-16,0 2 0,0 5 15,0 4-15,0 0 0,-1 2 0,0 10 16,3-2-16,0 2 0,1-9 16,2-5-16</inkml:trace>
  <inkml:trace contextRef="#ctx0" brushRef="#br0" timeOffset="40134.3418">30007 6178 0,'0'0'0,"0"0"16,0 0-16,0 0 0,0 0 0,0 0 15,-19 26-15,19-26 0,-16 27 16,2-9-16,-3 4 0,-1 0 16,-1 3-16,-7 8 0,-2 3 15,3-1-15,1 0 0,-5 9 16,1-2-16,4-4 0,3-4 0,0 5 15,5-1-15,2-6 16,3-3-16,6-2 0,3 0 16,2-5-16,3-3 0,6-3 0,4-2 15,1-3-15,3-1 0,2-4 16,1-2-16,-1-7 0,1-4 16,-4 2-16,-3 1 0,-3 0 0</inkml:trace>
  <inkml:trace contextRef="#ctx0" brushRef="#br0" timeOffset="40567.0962">30127 6628 0,'0'0'0,"0"0"0,0 0 0,0 0 16,0 0-16,0 0 0,0 0 15,0 0-15,0 0 0,-26 18 16,26-18-16,-25 19 0,25-19 0,-25 23 15,12-9-15,1 1 0,1-1 16,-1 0-16,4-2 16,-1 2-16,1-1 0,2 3 0,2-2 15,2-6-15,1-2 0,2 1 16,2-3-16,1 0 0,0-2 16,5-2-16,3-2 0,0-1 15,0 1-15,4-4 0,-2-1 16,0-3-16,1 2 0,-1-3 15,0-1-15,-2 0 0,-1 0 16,-2 1-16,0 1 0,-3 0 0,-2 2 16,-2-2-16,-2-1 15,-1 3-15,-1 0 0,-2 1 0,-3 2 16,0-1-16,2 1 0,-3 1 16,-2 3-16,2 0 0,0 2 0,-1 0 15,-1 1-15,1 1 16,1 0-16,4 2 0,2-1 15,1 0-15,1 1 0,0-1 0,0-1 16,0 1-16</inkml:trace>
  <inkml:trace contextRef="#ctx0" brushRef="#br0" timeOffset="41217.5303">30620 6639 0,'0'0'0,"0"0"15,0 0-15,0 0 0,0 0 0,0 0 16,15-15-16,-15 15 0,0 0 16,0 0-16,0 0 0,0 0 15,-12-18-15,12 18 0,-20 2 16,20-2-16,-25 8 0,25-8 16,-31 13-16,31-13 0,-30 21 15,17-8-15,1 0 0,-2 4 16,1-1-16,2-1 0,1 2 15,3-2-15,1-2 0,3-2 16,3 0-16,0-2 0,0 1 0,1-2 16,2-2-16,1-1 0,-1 0 15,2-3-15,3-1 16,0-1-16,1-1 0,2 0 0,1-2 16,0-1-16,0 0 0,2-4 15,0 0-15,-3-1 0,0 1 0,-1-1 16,0-1-16,-2 2 0,0 1 15,0 1-15,-2-1 16,-1 3-16,-1-1 0,0 2 0,-1 0 16,-1 2-16,0 0 0,-2 1 15,3 1-15,-3 1 0,-2 3 16,0 3-16,-2 3 0,-1 4 16,0 1-16,-3 6 0,-2 2 15,-3 9-15,-1-1 0,-2 5 16,0 1-16,-3 8 0,1-2 15,0 3-15,-2 1 0,-3 5 16,2-5-16,-1-2 0,-2-3 16,3-4-16,3-4 0,-4 5 0,1-2 15,3-10-15,3-6 0,-3-4 16,-1-3-16,2-3 0,0-1 16,1-4-16,-2-2 0,-1 0 15,0-3-15,-8-4 0,-6-5 16,1-1-16,1-2 0,-5-4 15,-5-5-15,4-1 0,3 1 0,-9-4 16,-1 2-16,8-1 0,6 0 16,8 6-16,5 3 0,5 5 15</inkml:trace>
  <inkml:trace contextRef="#ctx0" brushRef="#br0" timeOffset="41917.4444">30952 7109 0,'0'0'0,"0"0"0,0 0 15,0 0-15,0 0 0,8-20 0,-8 20 16,0 0-16,7-18 0,-7 12 16,-1-1-16,-2 2 0,-2 1 15,0 1-15,-2 2 0,-1 1 16,0 1-16,-5 1 0,-1 1 15,0 3-15,-1 2 0,1 1 0,0 0 16,-1 1-16,1 1 0,-4 3 16,1 3-16,1 0 0,3-1 15,2-1-15,3-2 0,1 1 16,0-2-16,3 1 0,1-1 16,2-3-16,2-2 0,3 0 15,1 0-15,2-3 0,1-3 16,3 0-16,2 2 0,1-6 0,3-1 15,-1-1-15,2-2 16,-3-1-16,0 0 0,-1-2 0,0-1 16,0-1-16,-1 0 0,-2 1 15,0 1-15,-1 0 0,0 2 16,-3 0-16,0-1 0,-1 1 16,-1 1-16,-1 1 0,0 1 15,-1 2-15,0 0 0,1 3 16,-1 0-16,-3 0 0,-1 4 0,-2-1 15,-2 0-15,1 3 16,-1 0-16,0 4 0,-2 2 16,2 1-16,0 1 0,1 0 0,0 1 15,-1 3-15,2-1 0,1-1 16,-1 0-16,2-2 0,0 0 0,2-1 16,3 0-16,-2-2 15,0-2-15,4-3 0,1-3 16,0-1-16,1-5 0,-2 2 0,0 0 15,-2 0-15</inkml:trace>
  <inkml:trace contextRef="#ctx0" brushRef="#br0" timeOffset="42489.7358">31278 6804 0,'0'0'0,"0"0"16,0 0-16,31-5 0,-18 4 16,4-1-16,1-2 0,2 2 15,1-2-15,6-1 0,-1-4 16,-1 2-16,0-1 0,-1 2 15,-1-2-15,0 1 0,-1-1 0,-2 0 16,-2 0-16,-3 0 0,-2 0 16,-2 0-16,-1 1 0,-2-2 15,-1 3-15,-4-2 0,-2-1 16,-1 2-16,-1-1 0,-5 1 16,-2 0-16,-3 1 0,-2 1 15,0 0-15,-2 3 0,-1-1 0,0 3 16,-3 0-16,-1 0 15,-1 3-15,1-1 0,0 3 0,0 1 16,0 0-16,1 2 0,0 0 16,1 1-16,1 2 0,2 0 15,-3 5-15,3 3 0,5-4 16,1 0-16,0 3 0,1 0 16,5-3-16,1-2 0,3 3 15,3 0-15,1-4 0,0 0 16,4 2-16,2 1 0,1-2 0,1-2 15,3 0-15,0 0 16,3-1-16,1-3 0,4 3 16,0-1-16,-1 0 0,-4 1 0,3-2 15,2-2-15,-2-2 0,0-3 16,-4 0-16,-2 0 0,-4 1 16</inkml:trace>
  <inkml:trace contextRef="#ctx0" brushRef="#br0" timeOffset="42659.6835">32001 6877 0,'0'0'0,"0"0"15,0 0-15,0 0 0,0 0 16,-19 13-16,19-13 0,0 0 0</inkml:trace>
  <inkml:trace contextRef="#ctx0" brushRef="#br0" timeOffset="74199.2175">26863 10904 0,'0'0'0,"0"0"15,0 0-15,0 0 0,0 0 16,0 0-16,0 0 0,0 0 16,0 0-16,0 0 0,0 0 15,0 0-15,0 0 0,0 0 16,0 0-16,0 0 0,0 0 0,0 0 15,0 0-15,0 0 0,0 0 16,0 0-16,0 0 16,0 0-16,0 0 0,-3 23 0,3-23 15,0 0-15,0 0 0,0 0 16,0 0-16,0 0 16,0 0-16,0 0 0,0 0 15,0 0-15,0 0 0,0 0 0,0 0 16,0 0-16,0 0 0,-3 22 15,3-22-15,0 0 0,0 0 0,0 0 16,0 0-16,0 0 16,0 0-16,0 0 0,0 0 15,0 0-15,0 0 0,0 0 0,0 0 16,0 0-16,0 0 0,0 0 16,0 0-16,0 0 0,0 0 15,0 0-15,0 0 0,0 0 16,0 0-16,0 0 0,0 0 15,0 0-15,0 0 0,0 0 16,0 0-16,0 0 0,0 0 0,0 0 16,0 0-16,0 0 0,0 0 15,0 0-15,0 0 0,0 0 16,0 0-16,0 0 0,0 0 16,0 0-16,0 0 0,0 0 15,0 0-15,0 0 0,0 0 16,0 0-16,0 0 0,0 0 15,13 20-15,-13-20 0,0 0 16,0 0-16,0 0 0,0 0 0,0 0 16,0 0-16</inkml:trace>
  <inkml:trace contextRef="#ctx0" brushRef="#br0" timeOffset="74932.9732">27332 10237 0,'0'0'0,"0"0"15,0 0-15,0 0 0,0 0 0,0 0 16,0 0-16,0 0 0,0 0 16,0 0-16,0 0 15,0 0-15,0 0 0,0 0 0,0 0 16,0 0-16,0 0 0,0 0 16,0 0-16,0 0 0,0 0 15,0 0-15,0 0 0,0 0 0,0 0 16,0 0-16,0 0 15,9 23-15,-9-23 0,0 0 0,0 0 16,0 0-16</inkml:trace>
  <inkml:trace contextRef="#ctx0" brushRef="#br0" timeOffset="76541.6049">28582 9684 0,'0'0'0,"0"0"0,0 0 0,0 0 16,0 0-16,0 0 0,0 0 15,0 0-15,0 0 0,0 0 16,0 0-16,0 0 0,0 0 0,0 0 15,0 0-15,0 0 0,0 0 16,0 0-16,22-13 16,-22 13-16,0 0 0,0 0 0,0 0 15,0 0-15,0 0 0,0 0 16,0 0-16,0 0 0,0 0 0,0 0 16,0 0-16,0 0 15,0 0-15,0 0 0,18 15 16,-18-15-16,0 0 0,0 0 0,0 0 15,0 0-15</inkml:trace>
  <inkml:trace contextRef="#ctx0" brushRef="#br0" timeOffset="77204.5673">29379 10194 0,'0'0'16,"0"0"-16,0 0 0,0 0 0,0 0 16,0 0-16,0 0 15,0 0-15,0 0 0,0 0 0,0 0 16,20 10-16,-20-10 0,0 0 15,0 0-15,0 0 0,0 0 0,0 0 16,0 0-16,0 0 0,0 0 16,0 0-16</inkml:trace>
  <inkml:trace contextRef="#ctx0" brushRef="#br0" timeOffset="83978.1467">27192 10599 0,'0'0'16,"0"0"-16,0 0 0,0 0 0,0 0 0,0 0 16,0 0-16,0 0 15,0 0-15,0 0 0,9 23 16,-9-23-16,0 0 0,10 24 16,-7-14-16,1 1 0,-1 0 0,0 1 15,0 1-15,1 1 16,-1-1-16,-1 2 0,1 1 15,-1 1-15,0 0 0,-1 4 0,0 3 16,0 4-16,-1-2 0,1 1 16,0 2-16,1-2 0,-1 0 0,-1 5 15,0 0-15,0-2 16,1-3-16,0 3 0,0 2 16,0-5-16,0-3 0,0 1 15,0 1-15,0-3 0,1-2 0,-1 1 16,0-1-16,1-1 0,0-5 15,-1-1-15,1-1 16,0-2-16,-1-1 0,1 0 16,0 1-16,-1-2 0,0-1 0,0-1 15,-1-2-15,2 0 0,0-2 0,-2-3 16,2 2-16,-2-4 16,-1-3-16,0 0 0,0-1 15,1-1-15,1 0 0,-1 0 16,0 3-16,0-1 0</inkml:trace>
  <inkml:trace contextRef="#ctx0" brushRef="#br0" timeOffset="84410.1893">27490 10542 0,'0'0'15,"0"0"-15,0 0 0,0 0 16,0 0-16,0 0 0,0 0 15,12 20-15,-12-20 0,0 0 0,10 32 16,-10-32-16,4 29 0,-3-12 16,1 4-16,-1 0 0,0 1 0,0 9 15,0 1-15,-1 0 16,0-1-16,0 4 0,1 2 16,-1-3-16,0-2 0,1 10 15,0 0-15,0-2 0,2-2 0,-1 8 16,0-1-16,0-6 0,0-5 15,1 0-15,-1-1 16,1-5-16,2-5 0,-3 1 0,-1-2 16,0-2-16,0-3 0,1-1 15,0-1-15,1-2 0,0-2 16,-1-6-16,-1 1 0,0-3 16,0 1-16,2-6 0,-1-4 15,1-3-15,2-1 0,-2 2 16,0 0-16,-1 1 0</inkml:trace>
  <inkml:trace contextRef="#ctx0" brushRef="#br0" timeOffset="85003.4915">28297 10574 0,'0'0'0,"0"0"16,0 0-16,0 0 0,0 0 0,0 0 16,9 22-16,-9-22 0,5 21 15,-5-21-15,5 27 0,-3-11 16,0-1-16,1 4 0,1 2 16,-2 1-16,0 0 0,1 9 15,0 3-15,-1-3 0,-1 0 16,0 1-16,0 1 0,0 6 0,0-4 15,0 2-15,-1 2 16,0-4-16,0-1 0,0-1 0,0 0 16,0-3-16,0-1 0,0 3 15,1-1-15,1-9 0,-1-5 16,1 0-16,0-5 0,0 0 16,1-1-16,-1 0 0,0-2 15,-1-3-15,0-3 0,-1-3 16,5-2-16,-2-3 0,1-1 0,1-1 15,-2 2-15,0 1 0</inkml:trace>
  <inkml:trace contextRef="#ctx0" brushRef="#br0" timeOffset="85436.4951">28805 10539 0,'0'0'0,"0"0"16,0 0-16,0 0 0,0 0 0,0 0 15,0 0-15,0 0 16,0 0-16,0 0 0,14 28 15,-14-28-15,7 28 0,-7-28 0,4 33 16,-2-15-16,-1 0 0,0 2 16,0 3-16,-1-1 0,0-1 15,0 9-15,0 5 0,0-1 16,0-3-16,0 3 0,0 1 16,0 3-16,1-5 0,1 0 15,1 0-15,1-4 0,-1-3 0,0 2 16,0 0-16,0-4 15,0-3-15,2 1 0,0-1 16,-2-2-16,0-3 0,0-2 0,0-2 16,2 0-16,-1-1 0,-2 0 15,-1-3-15,1-2 0,-1-1 16,0 0-16,0-1 0,-1-1 16,-1 0-16,-3-1 15,-1-1-15,2-1 0,-1 1 0,2-1 16</inkml:trace>
  <inkml:trace contextRef="#ctx0" brushRef="#br0" timeOffset="86844.9442">27196 11805 0,'0'0'16,"0"0"-16,0 0 0,0 0 0,0 0 16,0 0-16,0 0 0,30 0 15,-30 0-15,0 0 0</inkml:trace>
  <inkml:trace contextRef="#ctx0" brushRef="#br0" timeOffset="87074.9458">27681 11760 0,'0'0'0,"0"0"0,0 0 16,0 0-16,0 0 0,0 0 15,0 0-15,0 0 0,0 0 0,0 0 16,29-7-16,-29 7 0,0 0 16,0 0-16</inkml:trace>
  <inkml:trace contextRef="#ctx0" brushRef="#br0" timeOffset="87305.9922">28394 11612 0,'0'0'0,"0"0"0,0 0 0,0 0 15,0 0-15,0 0 0,0 0 16,23-5-16,-23 5 0,0 0 15,24 0-15,-24 0 0,0 0 0,23 2 16</inkml:trace>
  <inkml:trace contextRef="#ctx0" brushRef="#br0" timeOffset="87488.9561">29228 11574 0,'0'0'0,"0"0"0,0 0 0,25-2 16,-15 4-16,4-1 0,5 2 15,1 0-15,-1 1 0,3 1 16,-3-2-16,-3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8:20:25.0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9118 7098 0,'0'0'0,"0"0"0,0 0 0,0 0 15,0 0-15,0 0 0,25-11 16,-25 11-16,0 0 0,31-9 16,-31 9-16,26-2 0,-9 1 15,1-2-15,3 1 0,1-1 16,0 1-16,4 0 0,2 2 15,9 0-15,-1 2 0,4-1 0,3 1 16,0-1-16,-1 0 0,13 0 16,4-1-16,-1 1 0,-1 2 15,14-3-15,1-1 0,5 2 16,-5 3-16,2-1 0,1-1 16,3-1-16,-6-2 0,4 1 15,6 0-15,-1-2 0,-7 1 16,27 0-16,-2 1 0,-10 1 0,-6 0 15,3 2-15,1 0 0,-7-3 16,-3-2-16,3 1 0,0 1 16,-6 1-16,-5 1 0,8 0 15,3 1-15,-9-3 0,-9-3 16,8 1-16,3 1 0,-7-2 16,-4-1-16,4 1 0,3 1 15,-4 1-15,-3 1 0,2 1 16,3 0-16,-11-1 0,-7-1 15,4 1-15,3 1 0,-9-3 0,-5-2 16,3 0-16,3-1 16,-8 4-16,-6 1 0,2-1 15,0-2-15,-7 1 0,-6 2 0,-3-1 16,-3 0 0,-2 0-16,-1 2 0,0-3 0,-2 0 15,-8 1-15,0 0 0,-4 1 0,2-3 16,-2 3-16,0 0 0,0 0 15,0 0-15,-2 3 0,-3 0 0,-3 0 16,-3 2-16,3-1 0,0-1 16,2 0-16</inkml:trace>
  <inkml:trace contextRef="#ctx0" brushRef="#br0" timeOffset="6615.8117">22243 7600 0,'0'0'0,"0"0"0,27-5 0,-6 3 16,3-1-16,18 1 0,9 0 16,3-1-16,3-1 0,23-3 15,23-2-15,-4 1 0,-3 3 0,25-1 16,21-1-16,36-2 0,-27 2 15,2 3-15,3 2 0,-16 0 16,-10-2-16,13 4 0,10 2 16,-9 0-16,-9-2 0,20-2 15,10 0-15,-11 1 0,-7 0 16,17-2-16,14 0 0,-14 1 16,-9 0-16,15 2 0,10 2 15,-15-3-15,-8-4 0,15 2 16,12 0-16,-16 5 0,-11 2 0,15 3 15,10 2-15,-15-3 16,-11 0-16,11 1 0,6 3 0,-21-3 16,-13 0-16,6 2 0,4 5 15,-17-4-15,-11-2 0,0-2 16,1 0-16,-16-3 0,-12 0 16,-6-1-16,-3 0 0,-12-1 15,-8 0-15,-7-4 0,-5-1 16,-11 0-16,-7 0 0,-11 0 15,-7 0-15,-7-7 0,-5-2 0,-4 7 16,-3 2-16,-4 0 0,-4 0 16,-28-12-16,-19-7 0,-8 1 15,-7 2-15,-13 0 0,-11-2 16,-5 1-16,-4 1 0,-22-1 16,-14 0-16,7 4 0,4 2 15,-25 1-15,-15 2 0,3-1 0,4 0 16,-25 1-16,-15 1 15,12 1-15,8 1 0,-22 3 0,-17 2 16,17 5-16,11 2 0,-20-2 16,-14-1-16,20 5 0,12 4 15,-14 4-15,-10 4 0,23-1 16,15-2-16,-15 4 0,-10 2 16,18-1-16,14-1 0,-10 6 15,-8 3-15,22-1 0,14 0 0,-4-4 16,-2 0-16,18-1 0,11 1 15,2 3-15,0 7 0,19-11 16,13-6-16,5-4 0,4-2 16,17-1-16,12 2 0,6-3 15,3 0-15,15 0 0,13-2 16,9-3-16,9-4 0,2 0 16,4 0-16,8 1 0,4 3 15,7-2-15,2 0 0,20-5 16,13-3-16,10-4 0,6-1 0,16-2 15,11-1-15,0 2 16,1 2-16,22-4 0,16-3 0,-7 1 16,-4 0-16,21-2 0,13 1 15,-11 1-15,-8 2 0,25 3 16,17 1-16,-10-1 0,-8-3 0,21 3 16,16 0-16,-12 5 15,-7 2-15,21 1 0,13-1 16,-16 2-16,-9 1 0,17 4 15,14 2-15,-19 2 0,-12 0 0,15 2 16,10 3-16,-22-1 0,-14 0 16,10 4-16,10 3 0,-18 0 15,-13 2-15,8 2 0,3 2 16,-20 0-16,-15-1 0,3 6 16,1 3-16,-23-5 0,-12-6 15,-5-2-15,-4 0 0,-18 0 16,-11 1-16,-15-4 0,-9 0 15,-13-8-15,-7-5 0,-11 0 16,-7-1-16,-10 0 0,-8 1 0,-15-2 16,-11-2-16,-8-7 0,-6-5 0,-35-9 15,-21-6-15,-2-2 16,-1-1-16,-27-10 0,-16-9 16,3 12-16,4 5 0,-28 3 15,-22-2-15,9 1 0,6-2 0,-26 1 16,-16 1-16,12 8 0,10 3 15,-27 4-15,-17 1 0,13 6 16,9 2-16,-23 5 0,-17 2 16,15 5-16,11 4 0,-18 10 15,-12 5-15,23 3 0,16 2 16,-18 9-16,-9 7 0,26-3 16,20-4-16,-1 7 0,0 6 15,29 0-15,21-2 0,2 2 16,1-1-16,23-8 0,16-6 0,11-1 15,10-2-15,17-4 0,11-4 16,15-4-16,8-1 0,10-7 16,7-3-16,11-4 0,7-2 15,5-2-15,5 3 0,9-3 16,8 0-16,5-3 0,4-1 16,20-9-16,15-4 0,9-1 15,5 0-15,22-9 0,17-5 16,-4 1-16,-2 2 0,22-5 15,16-3-15,-6 5 0,-4 2 0,21-3 16,15-2-16,-9 0 0,-8 2 16,22 0-16,15 1 0,-5 6 15,-5 4-15,20-3 0,15-1 16,-16 5-16,-12 3 0,22 1 16,16-1-16,-18 6 0,-13 4 0,19 3 15,11 2-15,-21 3 0,-15 1 16,12 6-16,8 3 15,-22 2-15,-14 0 0,7 9 0,7 8 16,-23-4-16,-16-1 0,5 1 16,3 2-16,-22 3 0,-14 2 15,-1 4-15,1 4 0,-20-1 16,-14-3-16,-2 2 0,-3-1 16,-15 1-16,-11-1 0,-12 6 15,-10 6-15,-11-16 0,-9-11 0,-6-6 16</inkml:trace>
  <inkml:trace contextRef="#ctx0" brushRef="#br0" timeOffset="21369.9555">24374 4216 0,'0'0'0,"0"0"0,0 0 0,0 0 0,-1 26 15,1-26-15,-6 25 16,6-25-16,-7 31 0,3-13 0,-2 3 15,1-1-15,-1 0 0,-2 6 16,1 0-16,-1 0 0,1-1 16,0-3-16,-1 0 0,1-4 15,2 0-15,-1-3 0,2-4 16,0 1-16,2-4 0,0-1 16,1-2-16,1-5 0,0 0 0,0-4 15,1-3-15,0-1 0,0-2 16,0-3-16,2-2 15,-1-1-15,1-2 0,0-1 0,2-2 16,0 0-16,2-1 0,1-1 16,2-2-16,-1 2 0,1 2 15,5-5-15,1 3 0,0 0 16,-2 1-16,-1 0 0,1 2 16,-2 3-16,0 5 0,0 2 15,-1 1-15,0 4 0,1 2 0,1 4 16,3 4-16,-5 0 0,-1-1 15,1 5-15,0 2 16,-2 1-16,-2 2 0,-1 3 0,-2 3 16,1 0-16,-2-1 0,-1 4 15,-2-1-15,-1 0 0,0-2 0,-1-1 16,-1 0-16,0-2 16,0-1-16,0-2 0,-1-2 15,1-3-15,1-1 0,1-4 0,1-4 16,-1 3-16,1-3 0,4-2 15,0-2-15,2-3 0,0-1 16,4-5-16,3 0 0,0 0 16,1-1-16,2-1 0,0-3 15,1 2-15,-2 0 0,0 0 16,2 0-16,-3 2 0,0 1 16,2-2-16,0 2 0,-7 5 0,-1 3 15,-1 1-15,-1 2 16,1 1-16,0 0 0,-2 3 0,1 2 15,-1 3-15,1 2 0,-3 2 16,0 1-16,0 2 0,-1 0 0,-1 4 16,-1 1-16,-1 2 15,-1 0-15,-2-2 0,0 0 16,-1-1-16,1 0 0,0-2 16,-1 2-16,1-4 0,0-2 0,1 0 15,0-2-15,1-1 0,-1-2 16,2-2-16,1 0 15,0-5-15,0 0 0,4-3 0,0-4 16,0 0-16,0 0 0,-1 3 16</inkml:trace>
  <inkml:trace contextRef="#ctx0" brushRef="#br0" timeOffset="21550.8412">25217 4269 0,'0'0'0,"0"0"15,18-5-15,-4 2 0,1 0 0,5-2 16,4 1-16,10 0 0,2-1 16,-2 3-16,0 0 0,3 1 15,-4 0-15,-4 1 0,-4 2 16,-4-2-16,-3-1 0,-4-1 16,-3 1-16,-2 0 0</inkml:trace>
  <inkml:trace contextRef="#ctx0" brushRef="#br0" timeOffset="21734.0043">25138 4457 0,'0'0'0,"0"0"16,0 0-16,32 3 0,-32-3 0,38-1 16,-12 1-16,2-1 15,-1 0-15,11 1 0,0-2 16,-2-1-16,-4 1 0,4-2 0,-2 0 15,-5-3-15,-6-1 0,-4-1 16,-4 4-16,-2 1 0</inkml:trace>
  <inkml:trace contextRef="#ctx0" brushRef="#br0" timeOffset="22018.8801">25424 4087 0,'0'0'0,"0"0"0,0 0 15,0 0-15,-2 23 0,2-23 16,-4 26-16,4-26 0,-6 35 0,1-14 16,0 4-16,-2-1 0,-1-1 15,-1 10-15,0-2 16,0 0-16,1-3 0,-1 5 15,2-3-15,0-2 0,2-4 0,1-1 16,2-4-16,0-3 0,1-1 16,4-6-16,3-1 0,-2-4 15,-1 0-15,1 0 0</inkml:trace>
  <inkml:trace contextRef="#ctx0" brushRef="#br0" timeOffset="22500.5937">25994 4161 0,'0'0'16,"0"0"-16,0 0 0,-15 22 0,15-22 15,-12 24-15,5-7 16,0 0-16,0 0 0,-1 6 0,0 3 15,1-5-15,1 0 0,0-3 16,1 0-16,0-2 0,1-1 16,1-4-16,0-2 0,1 1 15,1 0-15,0-6 0,1-4 16,0 0-16,2-3 0,1-2 16,2-2-16,1-2 0,2 1 15,5-6-15,4 0 0,-1-3 0,0-1 16,0-1-16,1 0 15,-2 1-15,0 1 0,3-5 16,0 1-16,0 2 0,-1 2 0,0 2 16,-2 0-16,-3 3 0,-2 2 15,0 2-15,0 3 0,-3 2 16,-2 3-16,1 4 0,-1 3 16,0 2-16,-1 1 0,-2 3 15,0 2-15,-1 2 0,-1 2 16,-4 5-16,-1 4 0,-3 2 0,-1 2 15,-6 10-15,-4 4 16,0-1-16,1-1 0,0-2 0,5-9 16,2-7-16</inkml:trace>
  <inkml:trace contextRef="#ctx0" brushRef="#br0" timeOffset="23293.5447">22573 6546 0,'0'0'0,"0"0"0,0 0 15,0 0-15,24-3 0,-24 3 16,28-2-16,-28 2 0,39-2 0,-10 1 16,5-3-16,2 2 15,-1 0-15,19 0 0,5-1 16,13 0-16,-3 1 0,21-1 15,3-3-15,8 2 0,-11 3 0,20 1 16,4 4-16,-14-3 0,-7 1 0,54-1 16,-3 0-16,-19-2 15,-14 0-15,13 0 0,10 1 16,-15 2-16,-11 4 0,15-4 16,10 0-16,-16 1 0,-12-2 15,22 0-15,14-1 0,-19 2 16,-14 1-16,15-1 0,11 1 15,-18-3-15,-11-1 0,15 1 16,10 1-16,-16 0 0,-12 0 0,8-1 16,4-1-16,-13 0 0,-10 0 15,11 4-15,6 2 0,-20-2 16,-15-3-16,1 3 0,3 2 16,-12-2-16,-8 0 0,-2-5 15,0-1-15,-15 1 0,-10 2 0,-6 0 16,-3 1-16,-4 1 0,-1 2 15,-8 1-15,-6 1 0,-3-1 16,-1 1-16,-8 2 0,-7 3 16,6-4-16,3-1 0,3-2 15</inkml:trace>
  <inkml:trace contextRef="#ctx0" brushRef="#br0" timeOffset="24009.4841">22457 6756 0,'0'0'0,"0"0"16,0 0-16,25-2 0,-25 2 0,28-2 16,-6 1-16,3 1 15,3 0-15,13-1 0,4 1 16,2-1-16,2 1 0,17-2 15,4 2-15,12-1 0,-1 0 0,19-1 16,5 2-16,-8 0 16,-6 0-16,25-3 0,20-3 15,17 0-15,-19 2 0,5 3 0,3 0 16,-15 0-16,-11 0 0,4-1 16,5 1-16,-11 1 0,-4 0 0,8 2 15,6 1-15,-11 2 16,-9-1-16,12 0 0,9-1 15,-11-1-15,-6 0 0,8 0 0,5 1 16,-8-1-16,-5-4 0,10 0 16,6-1-16,-13-1 0,-12 0 0,5 2 15,2 2-15,-10 0 0,-9 0 16,3 0-16,1 0 16,-14 0-16,-8 1 0,2-2 15,2-2-15,-9 2 0,-5 2 0,-5 2 16,-4 3-16,-8-2 0,-7-2 15,-6 0-15,-6 1 0,-2 0 16,-1 2-16,-3 2 0,-3 3 16,-4-3-16,-2-2 0,-4-2 15</inkml:trace>
  <inkml:trace contextRef="#ctx0" brushRef="#br0" timeOffset="32876.4611">23314 9055 0,'0'0'0,"0"0"0,24-2 15,-13 1-15,1 0 0,5 1 0,3 0 16,7-2-16,3-3 0,-5 2 15,-4 0-15,-3 0 0</inkml:trace>
  <inkml:trace contextRef="#ctx0" brushRef="#br0" timeOffset="33799.8033">28441 9364 0,'0'0'0,"0"0"15,0 0-15,0 0 0,0 0 16,0 0-16,0 0 15,0 0-15,0 0 0,0 0 0,0 0 16,0 0-16,0 0 0,0 0 16,0 0-16,0 0 0,0 0 0,0 0 15,0 0-15,0 0 0,0 0 16,0 0-16,0 0 16,0 0-16,0 0 0,0 0 15,0 0-15,0 0 0,0 0 0,0 0 16,0 0-16,0 0 0,0 0 15,0 0-15,0 0 0,0 0 16,0 0-16,0 0 0,0 0 16,0 0-16,0 0 0,0 0 15,0 0-15,0 0 0,0 0 0,0 0 16,0 0-16,0 0 16,0 0-16,0 0 0,0 0 15,0 0-15,0 0 0,0 0 0,0 0 16,0 0-16,0 0 0,0 0 15,0 0-15,0 0 0,0 0 0,0 0 16,0 0-16,0 0 16,0 0-16,0 0 0,0 0 15,-26 2-15,26-2 0,0 0 16,0 0-16,0 0 0,-24-3 0,24 3 16,0 0-16,0 0 0</inkml:trace>
  <inkml:trace contextRef="#ctx0" brushRef="#br0" timeOffset="34465.3838">24564 4614 0,'0'0'0,"0"0"0,0 0 15,0 0-15,0 0 0,0 0 16,0 0-16,0 0 0,0 0 16,0-19-16,0 19 0,0 0 0,0 0 15,0 0-15,0 0 16,0 0-16,3-20 0,-3 20 0,0 0 15,0 0-15</inkml:trace>
  <inkml:trace contextRef="#ctx0" brushRef="#br0" timeOffset="34734.4657">25386 4850 0,'0'0'0,"0"0"16,0 0-16,0 0 0,0 0 0,0 0 16,0 0-16,0 0 15,0 0-15,14 23 0,-14-23 16,3 22-16,-3-22 0,2 32 15,-2-13-15,0-2 0,0-2 0,0-1 16</inkml:trace>
  <inkml:trace contextRef="#ctx0" brushRef="#br0" timeOffset="35215.1656">25203 9175 0,'0'0'0,"0"0"15,0 0-15,0 0 0,0 0 16,0 0-16,0 0 0,0 0 16,0 0-16,0 0 0,0 0 15,0 0-15,0 0 0,0 0 16,0 0-16,0 0 0,0 0 0,0 0 16,0 0-16,0 0 0,0 0 15,0 0-15,0 0 16,0 0-16,12 22 0,-12-22 0,0 0 15,0 0-15</inkml:trace>
  <inkml:trace contextRef="#ctx0" brushRef="#br0" timeOffset="38107.5939">23313 10751 0,'0'0'0,"0"0"0,0 0 15,23 3-15,-23-3 0,25 3 0,-7-1 16,1 1-16,0 0 0,9 1 16,2 3-16,-1-2 0,1 0 15,1 1-15,2-1 0,0 1 0,0-1 16,9 3-16,1-2 15,-2 1-15,-2-1 0,1-1 0,2 1 16,6-1-16,-3-1 0,1 3 16,2-1-16,-3 1 0,-2-1 15,2 0-15,2 0 0,-1-1 16,-2-1-16,9 1 0,1-1 16,-3 2-16,-1-2 0,3 3 15,2 0-15,-4 0 0,-2-1 0,12 0 16,2 0-16,-5-2 15,-3-1-15,4 1 0,2 0 16,-6-1-16,-2 2 0,27 0 0,-3-1 16,-10-4-16,-6-2 0,1 2 15,1 3-15,-6-2 0,-4 1 0,5 0 16,5-1-16,-5 1 16,-6 0-16,7-1 0,4 1 0,-5 0 15,-2 0-15,3 0 0,1 1 16,-3-2-16,-4-2 0,5 1 15,3-1-15,-6 2 0,-2 1 16,4 0-16,4 0 0,-4-1 16,-3 0-16,4 0 0,3 1 15,-6-1-15,-2 0 0,4-1 16,4 1-16,-5-1 0,-2 1 0,5 1 16,1-2-16,-6-2 0,-3 1 15,3 0-15,2-2 16,-4 1-16,-3 0 0,3-3 0,0-1 15,-2 0-15,-3 0 0,3 1 16,1 0-16,-4 2 0,-3-2 16,5 0-16,1-4 0,-4 4 15,-4 2-15,3-1 0,3 1 16,-5-1-16,-3 0 0,5-1 16,3-1-16,-7 2 0,-1-1 0,2 1 15,0 3-15,-3-3 0,-4 1 16,2 0-16,3 0 15,-19 2-15,2 1 0,5-2 0,3-2 16,-2 2-16,1 2 0,1-2 16,1 1-16,-2 0 0,-2 0 15,3 1-15,1 1 0,-6-1 16,-3 0-16,3 0 0,3 0 16,-4 0-16,-1 0 0,1-1 15,0 0-15,-2 0 0,-1-1 0,0 1 16,1 1-16,-5 0 15,0 0-15,-1-1 0,1 0 0,-1 1 16,-2 1-16,0-1 0,1 0 16,-4 0-16,0 0 0,0 0 15,0 1-15,-1-1 0,-1 1 16,0-1-16,0 2 0,-1-2 16,-1-2-16,-3 2 0,1 2 15,-1-2-15,0 1 0,-1-1 16,-1 0-16,1 0 0,-1 0 0,-1 0 15,-2 0-15,2 1 0,-2-1 16,3 0-16,-3 0 0,2 2 16,-2-2-16,2 1 0,-2-1 15,0 0-15,0 0 0,1 3 16,-1-3-16,0 0 0,0 0 16,0 0-16,0 0 0,0 0 15,2 0-15,-2 0 0,0 0 0,0 0 16,0 0-16,0 0 0,0 0 15,0 0-15,0 0 0,0 0 16,0 0-16,0 0 0,0 0 16,0 0-16,0 0 0,0 0 15,0 0-15,-2 4 0,2-4 16,0 0-16,0 0 0,0 0 16,0 0-16,0 0 0,0 0 0,-4 3 15,4-3-15,0 0 0,0 0 16,-5 5-16,5-5 15,0 0-15,0 0 0,0 0 0,0 0 16,-2 6-16,2-6 0,0 0 16,0 0-16,0 0 0,-1 6 15,1-6-15,0 0 0,0 0 16,0 0-16,2 4 0,-2-4 16,0 0-16,0 0 0,5 3 15,-5-3-15,0 0 0,0 0 0,0 0 16,0 0-16,6 0 0,-6 0 15,0 0-15,0 0 16,5-6-16,-5 6 0,2-4 0,-2 4 16,2-8-16,-2 8 0,1-8 15,-1 8-15,-3-10 0,3 10 16,-7-6-16,1 3 0,-2 2 16,-1-1-16,-3 0 0,-2 0 15,-2 1-15,0-1 0,-4 4 0,-2 2 16,0 0-16,0 0 0,-2 0 15,5-2-15,2 1 0</inkml:trace>
  <inkml:trace contextRef="#ctx0" brushRef="#br0" timeOffset="39242.1455">25012 12201 0,'0'0'0,"0"0"15,0 0-15,0 0 0,23 4 16,-23-4-16,24 2 0,-10-1 16,2 0-16,1 0 0,3 0 15,0 1-15,1-1 0,7 1 16,0 0-16,1 1 0,-2-1 0,3 1 16,1 0-16,0 0 15,-1 0-15,8 2 0,2 0 16,-3 0-16,-1-1 0,1 1 0,3 0 15,-3-1-15,-1 0 0,8 0 16,1 0-16,-3-1 0,-2-1 16,0 2-16,2 0 0,-1 0 15,-2-1-15,1 1 0,2-1 16,-2 1-16,-3-1 0,10 1 16,-1-1-16,-3-1 0,-3 1 15,1 0-15,2-2 0,-4 1 16,-1 2-16,0-2 0,2 0 15,-3 1-15,-1-2 0,0 3 0,1-1 16,-3 1-16,-1 1 0,1-1 16,0 0-16,-4 1 0,-3 0 0,2-1 15,1 0-15,-4 0 16,-1-1-16,-2 1 0,0-1 16,-4 0-16,-2-2 0,1 1 15,1 2-15,-3-2 0,0 1 0,-2-1 16,0-1-16,-3 0 0,-1 1 15,-1-2-15,0 1 0,-1-1 16,-1 0-16,0 0 0,-2 1 16,-1-1-16,-1-1 0,-1 1 15,0-1-15,-2 1 0,3-2 16,-3 2-16,1-2 0,-1 2 16,0 0-16,0 0 0,-1 3 15,0-1-15,-2 1 0,-1 0 16,-3 1-16,-1-3 0,-3 0 0,-5 0 15,-4-1-15,1 0 0,2-2 16,-3 2-16,3-1 0,3-1 16</inkml:trace>
  <inkml:trace contextRef="#ctx0" brushRef="#br0" timeOffset="40433.4946">23447 14073 0,'0'0'0,"0"0"15,20 3-15,-20-3 0,28 4 16,-11-1-16,4-1 0,7 1 15,0-1-15,4 1 0,2 0 16,1 1-16,-1-1 0,10 2 16,0 0-16,-1-1 0,-1 1 0,2 0 15,1 1-15,6 1 0,-4-1 16,4-1-16,1-1 0,-4 0 16,-1 1-16,9 0 0,-1-1 15,-1-1-15,-1-1 0,-1 1 16,0 2-16,-1-2 0,1 1 15,9-1-15,0-1 0,-6 1 16,-2 0-16,2 0 0,1 0 16,-3-1-16,-1 0 0,-1-1 15,2 0-15,-1-1 0,-1 1 0,0-2 16,-1 0-16,-2 1 0,-3 0 16,19-1-16,-6-1 0,-24 1 15,2 1-15,0-2 0,3 1 16,-3 0-16,-1 0 0,2 0 15,-1 1-15,-1-1 0,0 1 16,-2 0-16,-2-1 0,-2 0 16,0-1-16,1 2 0,0 0 15,-7 1-15,-2-1 0,-2 0 16,0 0-16,0 0 0,0-1 0,-1 2 16,1 1-16,-4 0 0,-1 0 15,0-1-15,2 1 0,-2 0 16,-1 0-16,0 0 0,1 1 15,-1 0-15,0-2 0,0 1 16,1 0-16,-2 0 0,-1 1 0,-1-1 16,0 0-16,-3-1 0,0 0 15,-1 0-15,1 0 0,0 0 16,-1-1-16,0 0 0,-1 0 16,0 0-16,-1 0 0,-1 0 15,1 0-15,-2 0 0,0 0 16,0 0-16,-2 0 0,3 0 15,-3 0-15,2 0 0,-2 0 16,2-1-16,-2 1 0,2-1 16,-2 1-16,2 0 0,-2 0 0,3-2 15,-3 2-15,0 0 0,0 0 16,1-3-16,-1 3 0,1-2 16,-1 2-16,0-4 0,0 4 15,1-2-15,-1 2 0,0 0 16,0 0-16,0-7 0,0 7 15,0 0-15,0 0 0,0-5 16,0 5-16,0 0 0,0 0 16,-3-6-16,3 6 0,-3-5 15,3 5-15,-9-4 0,2 1 0,-1 0 16,-1 0-16,2 1 0,0 0 16,2 0-16</inkml:trace>
  <inkml:trace contextRef="#ctx0" brushRef="#br0" timeOffset="44084.0328">6562 11832 0,'0'0'0,"-6"-3"15,-1-3-15,-2 1 0,-1 0 0,-8-1 16,-4 1-16,-2 1 0,-3 1 16,-6 3-16,-9 2 15,1 4-15,-2 1 0,-9 8 0,1 5 16,-7 6-16,-1 2 0,7 5 15,3 4-15,-2 8 0,6-1 16,6 8-16,6 5 16,11 6-16,9 6 0,6-2 15,4-10-15,22 22 0,9-12 16,-2-13-16,-1-8 0,10 1 16,12 1-16,-5-9 0,-2-6 0,10-7 15,8-4-15,0-5 0,-1-3 16,10-3-16,8-1 15,-12-5-15,-8-4 0,7-6 16,4-4-16,-3-3 0,-2 0 0,0-6 16,-2-4-16,-11-1 0,-8 0 0,-1-11 15,-2-7-15,-6 4 16,-4 3-16,-7-8 0,-4-5 16,-6 3-16,-5 3 0,-2-6 15,-5-3-15,-1 3 0,-1 1 0,-9-2 16,-5-2-16,-3 5 15,-2 2-15,-7 1 0,-4 1 16,1 7-16,0 6 0,-7-5 0,-3-3 16,5 7-16,2 5 0,-5 2 15,-4 3-15,7 3 0,5 3 0,-4 7 16,-4 3-16,12 2 16,6 1-16,12 6 0,8 3 15,3-5-15,0-1 0,0 0 16</inkml:trace>
  <inkml:trace contextRef="#ctx0" brushRef="#br0" timeOffset="44700.8999">9455 12721 0,'0'0'0,"0"0"0,0 0 16,31 13-16,-31-13 0,40 18 15,-11-9-15,3 0 0,3-1 16,15-2-16,3-4 0,6-1 0,-4-1 16,12-5-16,-2-3 0,-4-4 15,-2-3-15,11-9 16,1-6-1,-13 0-15,0-4 0,-7-2 0,-12 3 16,-4-9-16,-6 0 0,-7 0 0,-4 1 16,-9-3-16,-6-1 0,-6-1 15,-4 0-15,-9 0 0,-7 0 16,-4 7-16,-5 3 0,-5 4 16,-2 2-16,-10 0 0,0 2 0,-25 0 15,-1 6-15,4 10 16,5 8-16,3 7 0,5 7 0,2 5 15,3 2-15,2 5 16,2 3-16,9 4 0,4 5 0,11 4 16,7 3-16,8 7 0,6 7 15,11 17 1,7 14-16,21 14 16,14 11-16,-7-25 0,-5-15 0,-12-23 15,-7-15-15,-6-10 0</inkml:trace>
  <inkml:trace contextRef="#ctx0" brushRef="#br0" timeOffset="45621.0346">10155 13628 0,'0'0'0,"0"0"15,0 26-15,0-12 0,-1 2 16,0 5-16,-2 3 0,0 9 16,0 1-16,-2 0 0,0 1 15,-3 7-15,0-2 0,1-6 16,0-4-16,1-5 0,1-6 0,1-1 15,1-4-15,0-3 0,0-3 16,2-3-16,2-3 0,1-2 16,1-4-16,3-2 0,1-3 15,3-5-15,1-4 0,0 0 16,2-2-16,-2 0 0,0 0 0,3-7 16,1-4-1,1 6-15,-1 3 0,1 1 0,0 3 16,0 2-16,-2 2 0,-1 1 0,-1 1 15,1 3-15,-4 2 0,4 6 16,1 4-16,1 3 0,2 3 16,-2 3-16,1 3 0,-3 3 15,-1 2-15,-2 3 0,-2 2 16,-4 1-16,-1 0 0,-1 0 16,-4 1-16,-1-4 15,-2-1-15,0-3 0,2-2 0,1-5 16,1-2-16,-1-2 0,1-3 15,2-2-15,3-2 0,1-3 16,3-3-16,1-1 0,1-2 16,4-5-16,5-4 15,2-2-15,2-3 16,-2 1-16,-2 2 0,4-4 0,-1 2 16,-1 2-16,-1 2 0,-2 2 15,0 0-15,-3 2 0,-2 3 0,-2 1 16,0 2-16,-3 3 0,1 2 15,-2 6-15,1 3 0,-2 3 16,0 1-16,-2 3 0,-1 1 16,0 3-16,-2 3 0,-1 3 15,-1 0-15,-4 5 0,0-3 16,-3 0-16,-1-2 0,0 1 16,2-1-16,-1-4 0,0-2 15,2-4-15,0-4 0,3-2 16,1-2-16,3-3 0,1-3 0,6-7 15,4-6-15,-2 1 0,-2 2 16,-1 3-16</inkml:trace>
  <inkml:trace contextRef="#ctx0" brushRef="#br0" timeOffset="46168.1983">11257 13766 0,'0'0'0,"0"0"0,0 0 16,0 0-16,15 29 0,-15-29 16,5 34-16,-4-13 0,0 0 0,-3 6 15,-3 6 1,-3 1-16,-3 2 16,-1 3-16,1-4 0,-2 3 0,4-4 15,0-5-15,2-4 0,2-5 16,0-3-16,2-3 0,0-2 0,0-3 15,2-3-15,1-3 0,0-3 16,4-5-16,-1-2 0,2-3 16,3-3-16,2-2 0,2-2 15,1-2-15,1-1 0,0-3 16,0-4-16,3-5 0,-2 0 0,2 0 16,-1 0-1,1 3-15,-1 3 0,4-4 0,0 3 16,-3 5-16,-2 4 0,-3 3 15,-1 3-15,-4 2 0,-2 2 0,1 3 16,-1 2-16,0 3 0,0 3 16,0 1-16,0 3 0,-1 4 15,-2 4-15,-1 3 16,0 2-16,-1 1 0,-1 2 0,-1 6 16,-2 2-16,1-1 0,0 0 0,-2 1 15,1 1 1,-1-3-16,1-3 0,1-3 0,2-2 15,0-3-15,1-1 0,0-3 16,-2-2-16,1-3 0,0-3 16,2-4-16,3-4 0,-1-3 15,0-4-15,1 1 16,-2 2-16,0 1 0</inkml:trace>
  <inkml:trace contextRef="#ctx0" brushRef="#br0" timeOffset="46303.2007">11720 13925 0,'0'0'0,"0"0"0,23-1 16,-23 1-16,38 1 0,-8 2 0,4 3 15,2 1-15,3 3 0,6 3 16,-2 3 0,-9-3-16,-5-4 0,-6 0 15</inkml:trace>
  <inkml:trace contextRef="#ctx0" brushRef="#br0" timeOffset="46501.2571">11729 14143 0,'0'0'16,"0"0"-16,0 0 0,26 7 0,-26-7 16,34 14-16,-8-5 0,0 1 15,2-2-15,12 5 0,3 1 16,-2-1-16,-2-1 0,1 0 15,-8-2 1,-6-2-16</inkml:trace>
  <inkml:trace contextRef="#ctx0" brushRef="#br0" timeOffset="46769.0157">12902 14001 0,'0'0'0,"0"12"0,1 5 15,-1 4-15,0 2 0,-1 18 0,0 18 16,-1 3-16,0 2 0,-2 19 15,1 6-15,-6 8 16,-2-5-16,-4 24 0,-3 8 16,-10 45-16,1-15 0,8-48 15,6-34-15,4-22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8:24:55.1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3668 11096 0,'0'0'15,"0"0"-15,0 0 0,0 0 16,0 0-16,-23-3 0,23 3 16,0 0-16,0 0 0,0 0 0,0 0 15,0 0-15,0 0 0,0 0 16,0 0-16,0 0 0,25-16 15,-25 16-15,31-4 0,-11 0 16,2-1-16,3 2 0,4 0 16,8-2-16,2 0 0,5 0 15,6-2-15,7 1 0,-3 0 0,16-1 16,4 0-16,-4-2 16,-3-2-16,18 0 0,1 0 15,-4 1-15,-5 1 0,16-1 0,0 1 16,30-2-16,-13 3 0,-5-2 15,1-4-15,-8 5 0,-8 0 16,12 3-16,10 3 0,-10-1 16,-5 1-16,8-3 0,5-1 15,-10 1-15,-7-2 0,14 3 16,10-2-16,-11 0 0,-4 1 0,12 2 16,6 1-16,-8 1 0,-6-1 15,11-4-15,7 0 16,-10-1-16,-5 2 0,10 3 0,6 0 15,-6 3-15,-3 3 0,7-5 16,5-2-16,-8 0 0,-5-2 16,6 3-16,6 2 0,-6 0 15,-4-3-15,10 3 0,8 0 16,-11 2-16,-6 0 0,9 1 0,6-1 16,-13 0-16,-8-1 0,9-1 15,7 1-15,-9-4 0,-7-1 16,7 3-16,5 3 0,-9-2 15,-6-2-15,4-1 0,4-1 16,-8 5-16,-5 4 0,6-1 16,5-2-16,-12-2 0,-8-2 0,3 0 15,4 1-15,-13 1 16,-7-1-16,4 4 0,2 1 16,-13 0-16,-8-1 0,-2-1 0,0-2 15,-12 1-15,-7 0 0,-3-1 16,-1-1-16,-9 0 0,-6 1 15,-3 2-15,-1 0 0,-5 0 16,-5-1-16,-7-1 0,-6 1 16,0 0-16,-4-3 0,4 3 15,-1-4-15,-3 1 0,-2 1 0,-12-1 16,-11-2-16,0-1 0,1-2 16,10 2-16,5 3 0,3 0 15</inkml:trace>
  <inkml:trace contextRef="#ctx0" brushRef="#br0" timeOffset="267.1854">12882 10580 0,'0'0'0,"0"0"0,0 0 16,0 0-16,0 0 0,0 0 0,0 0 15,0 0-15,27-1 0,-27 1 16,21 5-16,-21-5 0,22 9 15,-10-3-15,2 1 0,-1 0 16,-1 2-16,1-1 0,-2 2 16,-1 1-16,-3-1 0,-1 1 15,-3 1-15,-3 1 0,-2 0 0,-6 2 16,-5 1-16,-9 3 0,-5-1 16,-9 3-16,-9 3 15,-12 4-15,-2 1 0,4-2 0,12-6 16,10-5-16</inkml:trace>
  <inkml:trace contextRef="#ctx0" brushRef="#br0" timeOffset="1284.944">6713 6199 0,'0'0'0,"0"0"0,0 0 15,6 22-15,-6-22 0,8 29 0,-3-6 16,-1 1-16,0 3 0,0 15 15,-2 5-15,-1 0 0,-1 1 0,0 18 16,-1 6-16,-1 11 16,1-3-16,-3 18 15,1 4-15,0 5 0,-1-10 0,-2 50 16,-1-4-16,4-18 0,-3-13 16,0 5-16,-1 3 0,-2-5 0,3-3 15,2 10-15,3 8 16,0-12-16,1-7 0,0 8 0,-1 7 15,0-6-15,0-5 0,1 11 16,0 6-16,1-9 0,1-8 16,-4 13-16,-4 7 0,1-12 15,-1-9-15,3 14 0,1 11 16,0-10-16,-2-5 0,1 9 16,0 6-16,-1-12 0,4-7 15,-1 9-15,-1 9 0,-1-15 0,0-10 16,0 12-16,1 6 0,1-9 15,-1-7-15,-3 8 0,-1 4 16,0-14-16,1-11 0,5 12 16,3 9-16,0-13 0,1-11 15,1-1-15,4-3 0,-2-6 16,0-5-16,-1 5 0,-1 3 16,-1-15-16,1-10 0,1-6 15,1-2-15,-3-12 0,-1-7 0,-3-12 16,-2-9-16,1-5 0,1-5 0,0-2 15</inkml:trace>
  <inkml:trace contextRef="#ctx0" brushRef="#br0" timeOffset="1801.8366">6665 6147 0,'0'0'0,"-11"7"0,4 2 16,-2-4-16,1 2 0,-6 1 0,-3 1 15,0 3-15,-1 1 0,-1 3 16,1 0-16,-5 4 0,3 0 0,4-2 15,5-4-15,1-1 0,2-4 16,2 0-16</inkml:trace>
  <inkml:trace contextRef="#ctx0" brushRef="#br0" timeOffset="1941.3595">6681 6379 0,'0'0'0,"0"0"0,0 0 16,0 0-16,15 18 0,-15-18 15,21 21-15,-21-21 0,31 28 0,-10-11 16,3 4-16,-3-3 0,-2-2 16,-2-3-16</inkml:trace>
  <inkml:trace contextRef="#ctx0" brushRef="#br0" timeOffset="3766.7906">9941 7065 0,'0'0'16,"0"0"-16,0 0 0,0 0 16,0 0-16,0 0 0,16-13 15,-16 13-15,0 0 0,0 0 0,0 0 16,21-14-16,-21 14 0,0 0 15,0 0-15,0 0 0,15-9 16,-13 7-16,0 2 0,0 0 16,0 0-16,1 2 0,-2 1 15,-1 1-15,1-1 0,-1 3 16,-1-2-16,-1 2 0,-1 0 0,0 2 16,-1 1-16,-1 0 0,1-1 15,-2 2-15,1 1 16,-2 1-16,1-1 0,-1 3 0,-1 1 15,1 0-15,-1 1 16,0-1-16,-1 1 0,0 0 0,1 1 16,-6 5-16,0 0 0,0 0 15,-1-2-15,0 2 0,0 1 16,0-2-16,2 0 0,-1 1 16,-2 2-16,-1 4 0,-1-1 0,-3 1 15,-3 0-15,2-1 0,2-4 16,-1 2-16,-2 2 0,0-2 15,-1 2-15,-3 4 0,0 0 16,3-1-16,3-1 0,-2-1 16,-2-1-16,2-2 0,-1-3 15,1 0-15,1 2 0,1 0 0,3 2 16,-6 1-16,-3 0 16,1-2-16,2-3 0,0 3 15,1 2-15,-1-3 0,-1-1 0,-6 4 16,-1-3-16,8-1 0,3 0 15,-6 3-15,-1-1 0,1 0 16,-1 1-16,0-2 0,1-2 16,0-1-16,1-3 0,-2 4 15,-1 1-15,3-1 0,5-4 16,-2 4-16,-2-1 0,-1 0 0,0-1 16,-2 1-16,0 3 15,0-5-15,1-2 0,-3 2 0,-1 3 16,3-5-16,3-2 0,-5 1 15,-2-1-15,0 2 0,0 0 16,2-1-16,-1-3 0,0 1 16,0 0-16,-1 2 0,0 0 15,1 1-15,1 1 0,-2 0 16,-1-1-16,1-3 0,4 0 16,-3-1-16,-1 2 0,1-2 15,2-1-15,1 0 0,-1-1 16,1 2-16,1 0 0,-2 1 15,1 1-15,1-3 0,5-1 0,-7-1 16,-2 0-16,7-2 0,1 0 16,0 1-16,-1 2 0,-1-2 15,0 2-15,0-1 0,-1 1 16,3 0-16,2 0 0,-1-1 16,-1 0-16,1-2 0,0-1 0,0-1 15,1 1-15,3-3 0,0 0 16,-2 3-16,-2 1 0,4-2 15,2-1-15,-3 0 0,-2 0 16,3 0-16,3 0 0,-4 0 16,-1 2-16,1-1 0,1-1 0,-1 1 15,0-2-15,0 1 16,3-2-16,0 2 0,-2-1 16,0 0-16,0-1 0,1-1 0,0 0 15,1 0-15,1 0 0,1 1 16,1 0-16,3 0 0,2-2 15,-2 2-15,1 0 0,1-1 16,0 0-16,0-1 0,0 1 16,0-1-16,1 1 0,0-1 15,-1 0-15,2 0 0,2-1 0,-3 0 16,3-1-16,-1 0 0,1-1 16,-1 1-16,2 0 15,0 1-15,0-1 0,-1 0 0,1 0 16,0-1-16,-1 2 0,2-1 15,1 1-15,-2-1 0,0 1 16,3 0-16,-2-1 0,2 1 16,-2 0-16,2 0 0,0 0 15,-2-1-15,2 1 0,0 0 16,0 0-16,0 0 0,0 0 0,0 0 16,2 6-16,-2-6 0,8 4 15,-3-2-15,-3 0 0,2-1 16</inkml:trace>
  <inkml:trace contextRef="#ctx0" brushRef="#br0" timeOffset="4516.4473">6669 9437 0,'0'0'0,"0"0"0,0 0 15,0 0-15,0 0 0,0 0 0,-25-4 16,25 4-16,0 0 0,-29-1 15,14 2-15,2 2 0,0 0 16,0 2-16,1 0 0,-3 1 16,2 0-16,0 1 0,0 1 15,0 1-15,1 0 0,1 2 16,2 2-16,1-1 0,1 0 0,1 4 16,3 0-16,2-1 0,2 0 15,5-1-15,-1 1 16,2-1-16,-1-3 0,3 0 0,2-2 15,0 0-15,0-1 0,1-2 16,4 0-16,-3-1 0,3-1 16,-3-1-16,1-1 0,0-5 15,0-2-15,0-1 0,1 0 16,0 0-16,-1-2 0,-1 0 16,3-2-16,-3 2 0,-1 0 15,-1-3-15,-2-3 0,-1 1 16,-2-1-16,1-2 0,-4-4 15,-2 3-15,2 2 0,-7 1 0,1 2 16,-1-2-16,-1 0 0,-3 0 16,0 0-16,-3 1 0,0-1 15,-4 3-15,1 1 0,-2 1 16,-1 2-16,-2 2 0,-1 1 16,0 3-16,2 2 0,-3 1 15,0 2-15,3 0 0,5-2 0,0 1 16</inkml:trace>
  <inkml:trace contextRef="#ctx0" brushRef="#br0" timeOffset="5676.1044">10230 5225 0,'0'0'0,"0"0"15,0 0-15,0 0 0,0 0 0,0 0 16</inkml:trace>
  <inkml:trace contextRef="#ctx0" brushRef="#br0" timeOffset="7866.6392">10032 7008 0,'0'0'0,"0"0"15,0 0-15,0 0 0,0 0 0,0 0 16,0 0-16,0 0 0,-15-15 16,15 15-16,0 0 0,-25 3 15,25-3-15,-22 5 0,9-2 16,2 3-16,1 1 0,1 0 16,-3 0-16,3 0 0,-1 1 0,1 0 15,1 3-15,1-1 16,2 0-16,2-2 0,0 1 15,2-2-15,1-1 0,1 0 0,1 1 16,0-1-16,0-1 0,1 0 16,3 0-16,0-4 0,1-1 15,2 0-15,2-1 0,0-2 16,1 2-16,0-4 0,-1-2 16,0 1-16,-1 0 0,-1 0 15,-1-2-15,-1 1 0,0 0 0,-1 0 16,-2 0-16,-1 0 0,1 0 15,-2 1-15,-1 1 0,-1 1 16,0 0-16,-5 0 0,-2 4 16,-2 0-16,-1 0 0,-1 3 15,-1 1-15,1 0 0,0 2 16,0 0-16,0 1 0,1 2 0,1-1 16,-1 6-16,1-1 15,2 0-15,1-2 0,2 0 0,1-1 16,2 0-16,0 0 0,1-1 15,1-4-15,1-1 0,1-2 16,1 0-16,3-2 0,2 0 16,0-1-16,4-2 0,0-3 15,-1 1-15,-1 0 0,3-4 16,1 0-16,-3 0 0,-1 0 0,-1-1 16,-1 0-16,-2-1 15,-1 1-15,-2-1 0,1 2 0,-3-2 16,-1 1-16,-1 1 0,-2 1 15,-1 3-15,1 0 0,-3 2 16,-3 2-16,-2 1 0,-1 0 16,-1 2-16,-1 0 0,1 2 15,1 2-15,-3 3 0,2 1 16,1 0-16,2 1 0,2 4 16,-1 2-16,2-2 0,3-3 0,1 3 15,2 0-15,1-1 16,1-1-16,4 0 0,1-3 15,2-1-15,2 1 0,4-5 0,1-2 16,0 0-16,-1-1 0,2-3 16,-1-3-16,1-1 0,-2-1 15,2-1-15,-1-1 0,0-1 16,-3 1-16,-1-1 0,-2-2 16,-2 1-16,-2 1 0,-1-3 15,-3-1-15,-2 0 0,-3 0 0,-4 2 16,-3 1-16,-1 0 0,-2 1 15,-2 2-15,-1 0 0,-1 3 16,0-1-16,-2 3 0,-1 2 16,1 1-16,2 1 0,0 4 15,2 1-15,2 0 0,0 0 16,1 0-16,0 4 16,2-1-16,2 1 0,2 2 0,0-1 15,2 0-15,1-1 0,2-1 0,1-1 16,1 0-16,0-2 0,2-2 15,1-1-15,2-3 16,1 0-16,1-3 0,3-2 16,0-1-16,2-1 0,0-1 0,0 0 15,-1-3-15,-1 0 0,-1-2 16,0 0-16,-1 0 0,-1 0 16,-3-1-16,0 1 0,-2 0 15,-1 3-15,-1-1 0,-1 0 16,-1 2-16,0 1 0,-2 0 0,-2 0 15,1 4-15,-2 1 0,-1 1 16,-2 2-16,0 1 0,0 2 16,0 2-16,0 2 0,2 1 15,0 0-15,-1 4 0,3 2 16,0-1-16,3 2 0,0-1 16,1-2-16,2-2 0,2-2 0,2 1 15,1 0-15,2-3 0,1-1 16,2 0-16,1-2 15,0-3-15,0-2 0,2-2 0,0 0 16,-2-3-16,-1 0 0,-1-2 16,0 1-16,1-2 0,0 0 15,-2-1-15,-3-1 0,-1 1 16,-4 1-16,-2-1 0,-3 1 16,-1 1-16,-3 1 0,-1 0 0,-2 0 15,-2 3-15,-1 0 16,-2 3-16,1 0 0,1 2 15,0 1-15,1 2 0,0 3 16,1 0-16,2 1 0,1 0 0,1 1 16,3 1-16,0 0 0,1 0 15,1 0-15,1-2 0,0 0 16,1-1-16,1-1 0,1-1 16,1 0-16,1-3 0,2-2 15,2 1-15,2 2 0,0-3 0,1-3 16,-2 0-16,1-3 0,-1 1 15,0 0-15,-1 0 0,0-2 16,-2-1-16,0 3 0,-2-3 16,0 1-16,0 0 0,-2 0 15,-2 0-15,-2 3 0,-3-1 16,-5 3-16,-1 2 0,0 0 16,1 1-16,2-1 0,1 0 0</inkml:trace>
  <inkml:trace contextRef="#ctx0" brushRef="#br0" timeOffset="8201.0892">10028 7356 0,'0'0'0,"0"0"15,0 0-15,0 0 0,3 25 0,-3-25 16,2 29-16,-2-29 0,3 40 0,-3-15 15,0 4-15,0 2 16,0 0-16,0 2 0,0-5 16,0-4-16</inkml:trace>
  <inkml:trace contextRef="#ctx0" brushRef="#br0" timeOffset="8333.8759">9955 8742 0,'0'0'0,"-1"11"15,-1 4-15,0 3 16,-1 2-16,1 11 0,-1 4 16,-1 8-16,0-2 0,1-2 0,1-8 15,0-7-15</inkml:trace>
  <inkml:trace contextRef="#ctx0" brushRef="#br0" timeOffset="8483.5402">9895 9675 0,'0'0'16,"0"0"-16,0 0 0,-4 25 0,3-14 15,0 4-15,1 3 0,-1 7 16,0 0-16,0 5 0,0 0 16,0-1-16,-1 0 0,1 5 15,0-2-15,1-7 0,0-4 0,0-4 16</inkml:trace>
  <inkml:trace contextRef="#ctx0" brushRef="#br0" timeOffset="8600.7376">9771 10568 0,'0'0'0,"0"0"0,0 0 0,-2 22 16,2-22-16,-2 24 0,1-8 15,1 0-15,0 1 0,0-1 16,0-4-16,0 0 0</inkml:trace>
  <inkml:trace contextRef="#ctx0" brushRef="#br0" timeOffset="8982.957">9441 11232 0,'0'0'0,"0"0"0,0 0 16,0 0-16,0 0 0,0 0 15,26-9-15,-26 9 0,41 0 0,-14 2 16,6 0-16,2 0 15,3 1-15,16 3 0,4 1 0,-5 1 16,-4 0-16,11 4 0,11 5 16,-9 0-16,-7 0 0,2 5 15,-5 0-15,-12-1 0,-10 0 16,-8-6-16,-6-4 0,-4-3 16</inkml:trace>
  <inkml:trace contextRef="#ctx0" brushRef="#br0" timeOffset="9317.3185">9702 11590 0,'0'0'0,"0"0"0,0 0 16,0 0-16,0 0 0,26-14 0,-26 14 15,34 0-15,-34 0 16,34 4-16,-16 2 0,-1 0 0,-2 0 15,-1 3-15,1 2 16,-4 1-16,-2 1 0,-4 5 0,-3 1 16,-3 1-16,-2-1 0,-2 1 15,0-1-15,-1-1 0,1 1 16,-1 0-16,1 0 0,0-3 0,2-2 16,2-1-16,1-2 15,2 1-15,2-1 0,8-2 16,8-2-16,3-2 0,3-1 0,6-4 15,6-4-15,-1 1 16,-6 1-16,-7-1 0</inkml:trace>
  <inkml:trace contextRef="#ctx0" brushRef="#br0" timeOffset="9533.2202">10158 11022 0,'0'0'0,"0"0"15,0 0-15,0 0 0,0 0 0,0 0 16,0 0-16,-20 24 16,20-24-16,-26 21 0,6-8 15,-2 0-15,-2 0 0,3-2 0,2 0 16,2-3-16</inkml:trace>
  <inkml:trace contextRef="#ctx0" brushRef="#br0" timeOffset="10066.5939">6669 6754 0,'0'0'0,"0"0"15,0 0-15,0 0 0,0 0 0,0 0 16,31 0-16,-31 0 0,35 0 15,-10-1-15,3-1 0,-4 1 16,-2 0-16,-3-1 0</inkml:trace>
  <inkml:trace contextRef="#ctx0" brushRef="#br0" timeOffset="10217.1835">7719 6801 0,'0'0'0,"9"0"0,4 0 15,5 1-15,3 0 0,10 2 0,3-1 16,2 1-16,3-1 0,12 0 16,1 1-16,-11-2 15,-6 0-15,-8 0 0</inkml:trace>
  <inkml:trace contextRef="#ctx0" brushRef="#br0" timeOffset="10467.0918">8836 6845 0,'0'0'0,"0"0"16,0 0-16,30 2 0,-15-2 15,5 1-15,4-1 0,10 2 16,0 2-16,2-2 16,2 1-16,7 2 0,-1 0 0,-1-1 15,0-1-15,-2-1 0,-2 1 16,5-5-16,-3 0 0,-7 1 16,-4 1-16,-1 1 0,-2 0 15,-2-1-15,-3 0 0,-1 0 16,0 0-16,-6 0 0,-2-1 0,-1 0 15,-1 1-15,-2 0 0,-1 0 16,-1 1-16,-2 3 0,-2 1 16,0 3-16,-2-2 0,0-1 15,0 0-15</inkml:trace>
  <inkml:trace contextRef="#ctx0" brushRef="#br0" timeOffset="11183.6836">5417 6896 0,'0'0'0,"9"-4"0,4-2 0,1 2 15,0 0-15,9-1 0,1 0 16,8 1-16,0-2 0,1 2 0,2 3 16,-2 0-16,-1 1 0,-4 2 15,-2 4-15,-4 0 16,-6 1-16,0 2 0,-6 1 16,-5 3-16,-4 2 0,-5 1 0,-5 3 15,-6 0-15,-5 0 0,-10 3 16,-5 3-16,-2 0 0,0 0 15,-11 5-15,-1 0 0,4-1 16,1 1-16,-4 1 0,7-3 16,6-3-16,2-1 0,8-2 0,4-2 15,6-2-15,7-3 0,6-2 16,7-1-16,6-2 0,4-2 16,6-2-16,7-2 0,7-1 15,8 0-15,1-2 0,5 0 16,-2 2-16,0-2 0,12 3 15,2 0-15,-3 1 0,2-1 0,-14 0 16,-13-2-16,-8-1 0</inkml:trace>
  <inkml:trace contextRef="#ctx0" brushRef="#br0" timeOffset="13517.0404">9542 5861 0,'0'0'0,"0"0"15,0 0-15,0 0 0,0 0 0,0 0 16,26-5-16,-26 5 0,33 1 16,-11-1-16,4-1 15,2-2-15,4 1 0,15-3 0,3 1 16,4 0-16,3 1 0,16-3 15,4 0-15,11-1 0,-2 2 0,15 0 16,-1 2-16,-3 1 0,-2 1 16,14-4-16,-2-1 0,39-1 15,-16 1-15,-5 4 0,-5 2 16,-12 1-16,-7 2 0,-4 3 16,-1 2-16,-5-4 0,-5 0 15,-3-3-15,0-2 0,-5 0 16,-2-1-16,3 5 15,0 1-15,-24-2 0,-16-4 0,-10 1 16,-5 0-16,-6-1 0,-1-1 16,-9 5-16,-6 0 0,-2-4 15,-1-4-15,1 6 0,-4 3 16,-3 2-16,-3-2 0,-8-1 16,-8-1-16,-3-1 0,-4 2 15,9-2-15,5 1 0,5-1 0</inkml:trace>
  <inkml:trace contextRef="#ctx0" brushRef="#br0" timeOffset="14083.801">9547 6116 0,'0'0'0,"0"0"15,0 0-15,36-2 0,-36 2 0,41-1 16,-13-1-16,4 2 0,3 0 0,17 0 15,3 0-15,15 1 0,-1 0 16,17-2-16,1 0 0,0 0 16,-1 1-16,16 1 0,-2-1 15,10 2-15,-4-1 0,39 0 16,-14-2-16,-19 3 0,-13 1 16,-5 2-16,-5-1 0,-8 0 0,-7 0 15,-4-1-15,0 3 16,-11-5-16,-6-2 0,1-1 15,0 2-15,-12 0 0,-7-1 0,-4 2 16,-1 3-16,-7-5 0,-4-3 16,-9 1-16,-5 0 0,-1 4 15,-2 1-15,-2-2 16,0-5-16,-1 2 0,1 0 0,-1 1 16,-2 0-16,1-2 0,-1 2 15,-3-2-15,-1 1 0,-2 1 16,-2 0-16,-2-2 0,-3 1 15,0 2-15,-2 1 0,-2 1 16,-2 0-16,0 1 0,-1 1 0,1 0 16,1 2-16,4 0 0,3-2 15,3 0-15</inkml:trace>
  <inkml:trace contextRef="#ctx0" brushRef="#br0" timeOffset="15003.1355">6948 5391 0,'0'0'0,"0"0"16,0 0-16,-23-10 0,13 8 0,-1-3 15,-2 1-15,2-2 0,-1 2 0,-1-2 16,-2 3-16,1 1 16,3 1-16,1-1 0,2 1 15,2 0-15,2 0 0,0 2 0,3 0 16,1-1-16,0 0 0,5 4 16,2-1-16,3-2 0,1-1 0,7 0 15,2 0-15,4 0 16,1 1-16,12-1 0,5-2 15,1 1-15,0 0 0,17 0 16,5 0-16,8-3 0,-6 1 0,16 0 16,3 0-16,-10 0 0,-7 0 15,10-2-15,0 1 0,-7 4 16,-6 2-16,26-1 0,-11-1 16,-17-1-16,-15-1 0,-5 3 15,-3 0-15,-6-1 0,-4-1 0,-6 0 16,-3-1-16,-4 1 15,-4 0-15,-8-1 0,-1 0 16,-2 1-16,-3 1 0,3-2 16,-3 2-16,0 0 0,0 0 0,-4 1 15,-2 4-15,-5-2 0,-5 0 16,-6-3-16,-11-3 16,8 1-16,4 1 0,3 0 0</inkml:trace>
  <inkml:trace contextRef="#ctx0" brushRef="#br0" timeOffset="15787.8984">4836 5481 0,'0'0'0,"0"0"0,0 0 0,0 0 16,0 0-16,35 1 0,-35-1 15,34-4-15,-13 3 0,4-1 16,5-3-16,0 1 0,0 1 16,12-2-16,5 0 0,-3-1 0,-2 1 15,11-2-15,1 0 16,-5 2-16,0-1 0,5 0 0,-5 1 16,-6 1-16,-5 0 0,-3 2 15,-2-1-15,-4 1 0,-6 1 16,-2-1-16,-2-2 0,-4 2 15,-2 1-15,-5 1 0,0 1 16,-4-1-16,2 0 0,-4-1 0,0 0 16,-2 1-16,2-1 0,-2 1 15,3-1-15,-3 1 16,2 0-16,-2 0 0,0 0 0,0 0 16,0 0-16,0 0 0,0 0 15,0 0-15,0 0 0,0 0 16,0 0-16,0 0 0,0 0 0,0 0 15,1 2-15,-1-2 0,0 0 16,0 0-16,0 0 16,0 0-16,0 0 0,0 0 0,0 0 15,0 0-15,0 0 0,0 0 16,0 0-16,0 0 0,0 0 16,0 0-16,0 0 15,0 0-15,0 0 0,0 0 0,0 0 16,0 0-16,0 0 0,0 0 15,0 0-15,0 0 0,0 0 16,0 0-16,0 0 0,0 0 16,1-7-16,-1 7 0,0 0 15,0 0-15,0-6 0,0 6 0,0 0 16,0 0-16,0 0 0,0-7 16,0 7-16,0 0 0,0 0 0,0 0 15,0 0-15,-1 6 16,-1-2-16,2-4 0,-3 7 0,3-7 15</inkml:trace>
  <inkml:trace contextRef="#ctx0" brushRef="#br0" timeOffset="16751.3303">8568 3823 0,'0'0'0,"-11"-6"15,-5-2-15,-2-1 0,-1 0 0,-14-5 16,-15-4-16,-4 1 16,-1 2-16,-19-2 0,0 2 0,2 5 15,3 5-15,-17 1 0,-2 3 16,-2 3-16,11 2 0,-37 13 16,5 6-16,20 1 0,12 1 15,-1 4-15,1 3 0,6 0 16,3-2-16,0 8 0,0 5 15,11 1-15,8-2 0,1 12 16,3 6-16,2-9 0,5-7 0,0 8 16,2 8-16,8-3 15,8 0-15,3-2 0,0 1 16,5-6-16,2-4 0,10 10 0,3 6 16,4-7-16,0-3 0,6 0 15,4 3-15,3-4 0,2-2 16,9-1-16,3 2 0,2-5 15,-3-4-15,13 4 0,6 3 16,-2-10-16,-3-6 0,9-4 0,6-4 16,0 0-16,-4 0 0,10-9 15,6-5-15,-4 0 0,-2-1 16,8 0-16,6-4 0,-10-6 16,-5-3-16,2-6 0,5-1 15,-5-4-15,-4-4 0,6-7 16,4-4-16,-10 1 0,-2-1 0,-1-4 15,-3-4-15,-6 0 16,-6 2-16,9-5 0,1-5 16,-10 2-16,-5 2 0,-2-5 0,-2-4 15,-7 0-15,-6-2 0,-1-6 16,1-4-16,-7 8 16,-5 6-16,-3-6 0,-1-2 15,-5 1-15,0 2 0,-7-5 0,0-2 16,-5 10-16,-3 6 0,-4-5 15,-4-4-15,-1 6 0,-1 3 0,-3 0 16,-2 0-16,-9 10 16,-1 8-16,-7-9 0,-3-5 15,-2 5-15,0 4 0,-14 7 0,-7 5 16,0 4-16,3 5 0,-19 4 16,-8 1-16,29 4 0,20-1 15,14 1-15</inkml:trace>
  <inkml:trace contextRef="#ctx0" brushRef="#br0" timeOffset="19359.9501">11249 5852 0,'0'0'0,"0"0"0,0 0 16,0 0-16,0 0 0,18 14 0,-18-14 16,0 0-16</inkml:trace>
  <inkml:trace contextRef="#ctx0" brushRef="#br0" timeOffset="19550.7852">11353 5852 0,'0'0'0,"0"0"0,0 0 0,0 0 16,28 7-16,-28-7 0,0 0 0,23 5 15</inkml:trace>
  <inkml:trace contextRef="#ctx0" brushRef="#br0" timeOffset="19659.2499">11550 5853 0,'0'0'0,"0"0"0,0 0 15,0 0-15,0 0 0,0 0 0,0 0 16,-12 22-16,12-22 0,0 0 15,0 0-15,-12 24 0</inkml:trace>
  <inkml:trace contextRef="#ctx0" brushRef="#br0" timeOffset="20215.7778">7945 5325 0,'0'0'0,"0"0"0,0 0 0,0 0 0,0 0 15,0 0-15,0 0 0,0 0 16</inkml:trace>
  <inkml:trace contextRef="#ctx0" brushRef="#br1" timeOffset="31850.459">9299 5131 0,'0'0'0,"0"0"16,0 0-16,0 0 0,0 0 15,0 0-15,0 0 16,0 0-16,0 0 0,0 0 16,0 0-16,0 0 0,0 0 0,0 0 15,10 28-15,-10-28 0,5 18 16,-5-18-16,5 25 0,-5-25 16,8 27-16,-4-12 15,1 1-15,-1 1 0,0-1 0,1 2 16,-2 0-16,0-1 0,1-1 15,0 2-15,-1 3 0,2 6 16,-1-1-16,1-1 0,0 1 16,0-2-16,-1 0 0,0 1 15,1-1-15,-1 2 0,2-1 0,-1 1 16,2 0-16,1 4 0,-1-3 16,1 0-16,1 0 0,0 0 15,0 0-15,-2 2 0,1 0 16,0-2-16,-1-4 0,1 3 15,0 3-15,-2-2 0,0-1 0,-1-1 16,1 0-16,1-1 0,-2 0 16,3 3-16,1 1 0,1-1 15,-1-1-15,2 0 0,2-1 16,-2 2-16,-1 1 0,2 3 16,1-1-16,-2-1 0,-2-3 0,-2 5 15,0-1-15,0-1 16,-1-2-16,2 1 0,1-1 15,-1-1-15,-1-2 0,1 0 0,0 0 16,1 1-16,2 1 16,0 0-16,0 2 0,0-3 15,0 0-15,0 4 0,0 4 16,-1-5-16,-3-3 0,1 0 0,0 1 16,2 0-16,0-1 0,0 2 15,-1 1-15,3-2 0,-1-1 16,2 1-16,1 2 0,-1-2 15,-1-1-15,-1 0 0,2 0 16,-2 2-16,0 1 0,1-1 16,0-1-16,1 1 0,3-1 0,0 4 15,2 1-15,-3-3 0,0 0 16,-2-1-16,-1 3 0,1-1 16,0 2-16,3 0 0,1 0 15,1-2-15,0 0 0,-1 0 16,1 0-16,-3 1 0,0 0 15,0 2-15,2 0 0,0 0 0,2 1 16,4 5-16,0 0 16,-3-3-16,-1-2 0,0 1 15,-1 2-15,1-1 0,0 1 0,2-1 16,1 2-16,-2-1 0,-3-1 16,0 1-16,-1 3 0,1-3 15,1 0-15,3-1 0,2 0 16,-2 0-16,-1-2 0,-2 1 15,0 0-15,1 0 0,1 0 0,2-1 16,2 2-16,-1-2 16,-2-1-16,0 3 0,0 1 0,-1-2 15,0 0-15,4 5 16,1 1-16,-3-3 0,-1-1 0,0 2 16,-1 1-16,1-3 0,1 0 15,2 1-15,2 1 0,-4-3 16,-3-3-16,2 2 0,1 2 15,4-3-15,2-2 0,-1 5 16,-3 4-16,-1-2 0,0-2 0,5 1 16,3-2-16,-4 1 0,-1 0 15,-1-1-15,2 0 0,0 0 16,2-1-16,-2 1 0,0 2 16,-1-2-16,2 2 0,3-1 15,2 0-15,-5-1 0,-1 2 16,3 0-16,2 1 0,-1-1 15,-1-1-15,1 1 0,-1 1 16,2-1-16,2 0 0,11 15 16,-7-5-16,-11-16 0,3 0 0,13 13 15,2-2-15,-4-2 16,-3-1-16,0-4 0,2-2 16,-3 2-16,0 1 0,3 0 15,1-1-15,-2 0 0,-4-1 0,4 5 16,3 1-16,-4-6 0,0-5 15,8 4 1,6 3-16,7 6 0,8 6 16,-19-12-16,-11-5 0,6 1 15,5 0-15,-1 2 0,0 0 16,0 0-16,1 1 0,-5-3 0,-3-1 16,2-1-16,1 1 0,1-3 15,3 1-15,-3 0 0,-2 3 16,3-3-16,2-1 0,-2-2 15,0-1-15,0 4 0,1 1 0,-1 0 16,-1-1-16,2-3 0,1-2 16,1 4-16,4 1 0,-5-2 15,-6-4-15,9 7 16,5 3-16,-5 1 0,-4 1 16,2-7-16,0-4 0,-2 0 0,0 0 15,-1 2-15,0 2 0,-2-3 16,-1 0-16,2 0 0,2 0 15,2-1-15,-1-3 0,-2 2 16,0 2-16,3-2 0,1 0 0,-2-1 16,-3 1-16,0-4 15,0 1-15,3-3 16,4 1-16,-7 4 0,-4 3 0,0 2 16,0 0-16,0-6 0,-2-4 15,7 5-15,4 1 16,4 6-16,4 5 0,-10-8 15,-5-7-15,0 4 0,-1 1 16,-2 0-16,0 0 0,-3 0 16,-1 0-16,1-4 0,0-6 15,-4 8-15,-2 4 0,-7-2 16,-4-2-16,4-5 0,2-6 0,-10-1 16,1 2-16,0 4 0,-1 1 15,0 1-15,1-1 0,2-2 16,0-1-16,-3-5 15,-2-2-15,-3-3 0,-3-1 0,-2-3 16,-3-2-16,-3-4 16,-1-3-16,-7-1 0,-5-2 0,-3 2 15,-1 4-15,6 2 0,2 0 0,3 1 16</inkml:trace>
  <inkml:trace contextRef="#ctx0" brushRef="#br1" timeOffset="32450.7677">12192 11420 0,'0'0'15,"0"0"-15,0 0 0,-5 18 0,5-18 16,-5 28-16,3-7 0,1 1 16,0 1-16,1 3 0,0 6 15,0 8-15,0 0 0,1 13 16,1 2-16,1 2 0,1 2 15,1 18-15,1 2 0,-1-8 16,0-6-16,-2 9 0,-2-2 0,-1-13 16,0-15-16,0-14 0</inkml:trace>
  <inkml:trace contextRef="#ctx0" brushRef="#br1" timeOffset="36784.2578">10071 7034 0,'0'0'0,"0"0"0,0 0 15,0 0-15,0 0 0,0 0 0,0 0 16,0 0-16,0 0 0,-11-19 15,11 19-15,0 0 0,0 0 16,0 0-16,-13-16 0,13 16 16,0 0-16,0 0 0,-23-9 15,13 8-15,0 2 0,-1-1 16,-1 1-16,-1 0 0,2 0 16,0 2-16,0 0 0,-1 1 15,0 1-15,-1 1 0,-1 2 16,0 1-16,1 0 0,1 1 0,0 3 15,1-1-15,1 0 0,-1 5 16,1 0-16,2 0 0,3 1 16,1 0-16,2 1 0,1-2 15,1-2-15,1 0 0,1-1 16,2 0-16,1-2 0,3 0 16,2 0-16,0-2 0,1-5 15,-1 1-15,0 0 0,1-2 0,0 0 16,2-3-16,1-1 15,1-1-15,-1-1 0,1-3 0,2 0 16,-3-2-16,-1-2 0,1-2 16,-2-1-16,0-1 0,0 1 15,-1-2-15,-1-1 0,0 1 16,-1 1-16,-2-1 0,0 0 16,-1 0-16,-3 1 0,-2-2 15,-1 0-15,-2 2 0,-2 0 0,-1 2 16,-1-2-16,0 5 0,-1 0 15,-2 0-15,-2 1 16,-2 1-16,-1 0 0,-2 2 0,0 3 16,0 1-16,2 0 0,-1 1 15,-1 1-15,1 2 0,-1 1 16,1 4-16,-2 0 16,2 2-16,1 0 0,3 2 0,2 1 15,1-1-15,1 2 0,3-1 0,1 1 16,2-1-16,-1-2 0,5 2 15,1-1-15,2-1 0,0-2 16,3-2-16,2-2 16,-1-2-16,-1 1 0,2-4 0,2-1 15,0-1-15,1 0 0,1-4 16,2-1-16,-2 0 0,-1-1 0,0-2 16,-1-2-16,-2 1 15,-1-1-15,-1 1 0,-2 0 16,0-1-16,-2-1 0,-1 1 15,-2 0-15,-1 1 0,0 1 0,-3 1 16,-3 1-16,-2 1 0,-3 0 16,-3 3-16,-3 3 0,1 0 15,0 1-15,1 3 0,1 2 16,0-1-16,0 0 0,1 3 16,1 1-16,1 0 0,3 1 0,0 2 15,3 3-15,1-3 16,3 0-16,0-1 0,2 2 0,0-3 15,0 0-15,0-4 0,1-2 16,1-2-16,0-1 0,3-3 16,2-2-16,-2-1 0,2 0 15,3-3-15,2 1 0,-2-2 16,-1-1-16,-1 0 0,0 1 16,-2 0-16,0 3 0,-2-2 15,-2 1-15,-4-1 0,-3-1 0,0 3 16,1 0-16,0 0 0</inkml:trace>
  <inkml:trace contextRef="#ctx0" brushRef="#br1" timeOffset="38521.0192">9853 11460 0,'0'0'0,"0"0"15,0 0-15,0 0 0,0 0 0,0 0 16,0 0-16,0 0 16,0 0-16,0 0 0,0 0 15,0 0-15,0 0 0,0 0 0,0 0 16,0 0-16</inkml:trace>
  <inkml:trace contextRef="#ctx0" brushRef="#br1" timeOffset="40317.0284">13457 6545 0,'0'0'15,"0"0"-15,0 0 0,0 0 0,0 0 16,0 0-16,0 0 0,0 0 16,0 0-16,0 0 0,0 0 15,0 0-15,-26 18 0,26-18 16,-24 33-16,10-13 0,-1 2 15,-3 11-15,-2 0 0,0 3 16,0 1-16,-5 8 0,0 0 16,3-2-16,3-3 0,-1 6 15,3-1-15,4 0 0,3 0 0,2-5 16,3-2-16,1-2 0,2-4 16,3-2-16,3 0 0,2-5 15,3-2-15,7-4 0,3-3 16,2-1-16,1-3 0,3-2 15,1-2-15,3-4 0,1-3 16,-7-1-16,-6 1 0,-2-1 0</inkml:trace>
  <inkml:trace contextRef="#ctx0" brushRef="#br1" timeOffset="40850.5497">13765 7179 0,'0'0'0,"0"0"0,0 0 16,0 0-16,0 0 0,0 0 15,0 0-15,0 0 0,-7 24 0,7-24 16,0 0-16,-15 30 0,15-30 15,-12 25-15,5-11 16,1-1-16,-2-1 0,2 2 16,-1 1-16,1-1 0,2 1 0,1-2 15,1 0-15,0 0 0,2 0 16,2-2-16,0 0 0,0-1 16,1-3-16,4-1 0,2-4 15,-1 1-15,1 0 0,2-2 16,1-3-16,2 0 0,0 1 0,5-3 15,1-2-15,-3-1 16,0-1-16,-3-1 0,-1-1 16,-2 1-16,0 1 0,-1-1 0,-1-1 15,-1 1-15,0 0 0,-3 0 16,-1-1-16,0 2 0,-2-1 0,-1 2 16,0-1-16,-1 1 15,0-1-15,-1 3 0,0 1 16,-1 0-16,0 0 0,-2 1 15,-1 2-15,-1 1 0,0-1 0,-1 2 16,0 3-16,2-1 0,0 2 16,4 0-16,4-1 0,-1 0 15,0-1-15,0 1 0</inkml:trace>
  <inkml:trace contextRef="#ctx0" brushRef="#br1" timeOffset="41583.7409">14450 7293 0,'0'0'0,"0"0"16,0 0-16,26-12 0,-16 6 0,1-1 16,3-4-16,-1 1 0,0-1 15,4-1-15,-2-1 0,-1-1 16,0 1-16,-3 0 0,-3 1 16,0 0-16,-1 3 0,-4 0 15,-2 2-15,-3 0 0,-4 0 16,-1 4-16,-3 2 0,-1 2 15,-2 1-15,-3 2 0,0 3 16,-2 1-16,0 1 0,2 2 0,0 4 16,3 1-16,1 0 0,1 2 15,1 1-15,1 0 0,1 1 16,1 4-16,1 0 0,3-3 16,2-4-16,1-1 0,2-2 15,0-3-15,0-1 0,2-2 16,1 0-16,2-3 0,1-1 0,3-2 15,3 0-15,1-2 0,1-3 16,-2-1-16,0-3 16,0-1-16,0-1 0,0-2 0,1-3 15,-2 2-15,0 1 0,0-1 16,1-3-16,-3 1 0,-3-1 16,0 1-16,-2-1 0,-1 2 15,1 0-15,-2 2 0,-1 1 16,1 1-16,-2 1 0,-1 2 15,-1 2-15,0 4 0,-2-2 0,-1 4 16,-4 1-16,-1 3 0,0 2 16,0 2-16,-1 1 0,-2 6 15,1 2-15,1 2 0,0 4 16,0 1-16,1 2 0,-1 3 16,0 3-16,-1 9 0,1 0 15,-1 3-15,-1 3 0,0 8 16,1-1-16,0-4 0,1-1 15,-1-3-15,1-1 16,-1 4-16,0 5 0,-1-1 0,1-9 16,-2-1-16,1-5 0,-1-6 15,1-3-15,-4-6 0,0-5 16,1-5-16,-2-3 0,-3-2 16,0 0-16,-10-6 0,-5-2 0,-7-3 15,-3 0-15,-4-3 0,0-3 16,-6-2-16,-6-1 0,5-1 15,2-1-15,-5-2 0,2 1 16,3-1-16,3 0 0,8-1 16,7-1-16,10 4 0,6 5 0,6 0 15</inkml:trace>
  <inkml:trace contextRef="#ctx0" brushRef="#br1" timeOffset="42251.0836">15066 7874 0,'0'0'0,"0"0"0,0 0 0,15-27 15,-11 17-15,0 0 0,2 0 16,-2-1-16,1-1 16,-3-3-16,-2 0 0,-1 0 15,-1 3-15,-4-1 0,-1 1 0,-4 4 16,-2 3-16,-4 2 0,-5 2 16,1 3-16,0 3 0,-1 3 15,-2 1-15,2 3 0,0 0 0,-3 8 16,1 0-16,3 2 0,3 1 15,3-1-15,3 0 0,1 1 16,3 1-16,2-3 0,2-2 16,2-2-16,2-2 0,1-3 15,1-2-15,1-3 0,3 0 16,3-5-16,3 0 0,1-5 16,4 1-16,0-3 0,1-1 15,1-2-15,0-1 0,7-3 16,-2-3-16,-2 2 0,-3-2 0,-2 1 15,-1-1-15,-2 0 0,-2 0 16,0 1-16,1 0 0,-3 3 16,-2 1-16,-1 2 0,-2 1 15,0 2-15,-2 1 0,-1 1 16,1 2-16,-3 1 0,0 0 0,2 6 16,-1 2-16,-1-2 15,-1 3-15,0 1 0,0 2 0,-2 1 16,1-1-16,-1 4 0,1 0 15,-1 0-15,1-1 0,1-1 16,0 1-16,0-4 0,1-1 16,0-2-16,1-3 0,0 0 15,0-2-15,1-2 0,2-1 16,1-1-16,2-2 0,-2-1 16,1 2-16,-2 0 0</inkml:trace>
  <inkml:trace contextRef="#ctx0" brushRef="#br1" timeOffset="42534.4932">15142 7048 0,'0'0'15,"0"0"-15,0 0 0,0 0 0,27-8 16,-27 8-16,39-4 16,-14 2-16,0-2 0,6 1 0,4 0 15,10 0-15,2 2 0,10 0 16,1 0-16,-2-2 0,-4-1 16,10 3-16,-1 2 0,-7 2 15,-6 2-15,3-3 0,-7-2 16,-6 3-16,-5 0 0,-9 0 0,-5-1 15,-5 1-15</inkml:trace>
  <inkml:trace contextRef="#ctx0" brushRef="#br1" timeOffset="42900.8482">15465 7185 0,'0'0'15,"0"0"-15,0 0 0,23-2 0,-23 2 16,27 1-16,-27-1 0,40 2 16,-19 2-16,-1-1 0,3 3 15,-3-1-15,1 2 0,3 3 16,-3 2-16,-5 0 0,-3-3 0,-5 4 16,-6 1-16,-4-1 15,-4 0-15,-6 2 0,-5 1 16,-3-1-16,-2-1 0,-2 4 0,0 0 15,3-3-15,3 0 0,1-1 16,2-1-16,3-1 0,2-2 16,3-1-16,3-1 0,4-1 15,3 0-15,7-6 0,5-2 16,4-2-16,3 1 0,2-4 16,3-1-16,5-3 0,-1 0 15,-3-3-15,1-3 0,-6 2 0,-4 4 16,-4 1-16</inkml:trace>
  <inkml:trace contextRef="#ctx0" brushRef="#br1" timeOffset="43167.2105">15761 6571 0,'0'0'0,"0"0"15,0 0-15,-7 21 0,7-21 0,-6 22 16,6-22-16,-8 30 0,4-13 16,1 1-16,1 3 15,1-3-15,0 0 0,3 8 16,2 1-16,0-3 0,-1-5 0,0-3 15</inkml:trace>
  <inkml:trace contextRef="#ctx0" brushRef="#br1" timeOffset="43335.6547">16535 6947 0,'0'0'16,"0"0"-16,28 0 0,-9 2 0,0 1 15,9 1-15,6-1 16,-4 0-16,-1 2 0,5 1 0,-1 0 16,-5 1-16,-6 2 0,-3-2 15,-4-1-15,-3-2 0</inkml:trace>
  <inkml:trace contextRef="#ctx0" brushRef="#br1" timeOffset="43502.4221">16530 7241 0,'0'0'16,"0"0"-16,0 0 0,37 4 0,-20-4 15,8 0-15,4 1 0,2-1 16,1 0-16,12 0 0,3 1 16,8-1-16,-1-2 0,-11 0 15,-8 1-15,-6 0 0</inkml:trace>
  <inkml:trace contextRef="#ctx0" brushRef="#br1" timeOffset="43884.0079">17548 6974 0,'0'0'0,"0"0"16,0 0-16,27 0 0,-27 0 0,25 1 15,-10 2-15,2 1 0,-1 2 16,2 1-16,-1 0 0,3 4 16,-3 1-16,-4 1 0,-3 2 15,-3 0-15,-4 2 0,-6 0 16,-6-1-16,-2 1 0,-1 0 16,-5-1-16,-2 0 0,0 1 15,-1 0-15,-5 5 0,1 0 16,3-5-16,4-3 0,2-1 15,4-2-15,2 1 0,3-1 0,1-1 16,4 0-16,3-3 16,5 1-16,7-1 0,8-2 15,4-1-15,1-1 0,11 2 0,3-2 16,1 1-16,-1-2 0,9 0 16,-1-1-16,-2-2 0,-1-3 15,-10 2-15,-9 0 0,-5 1 0</inkml:trace>
  <inkml:trace contextRef="#ctx0" brushRef="#br1" timeOffset="44066.5123">18525 7257 0,'0'0'16,"0"0"-16,0 0 0,0 0 15,0 0-15,0 0 0,-11 21 16,11-21-16,0 0 0,-25 10 0,25-10 16,0 0-16</inkml:trace>
  <inkml:trace contextRef="#ctx0" brushRef="#br1" timeOffset="46117.8335">13580 2435 0,'0'0'16,"0"0"-16,0 0 0,9-22 0,-6 12 16,1-2-16,0-2 0,-1-2 15,1-1-15,-1-5 0,0-1 16,-1 1-16,-1 0 0,-2 2 16,-1 1-16,-1 1 0,0 1 15,-5 3-15,-4 2 0,-2 2 0,0-1 16,-1 5-16,-3 2 15,0 4-15,1 2 0,-3 3 16,-2 4-16,1 3 0,0 4 0,-4 6 16,0 4-16,3 0 0,2-2 15,0 5-15,-1 3 0,3-2 16,1 2-16,3 6 0,3 0 16,3-2-16,3-4 0,3 1 15,3 1-15,0-6 0,0-5 0,4 1 16,5-2-16,0-3 15,0-2-15,0-5 0,1-3 16,1-4-16,3-3 0,2-3 0,5-3 16,0-3-16,-1-3 0,0-1 15,1-1-15,0-1 0,1-2 16,5-6-16,-1-4 0,-5 1 16,-4-1-16,-2 1 0,-3-1 15,-2 3-15,-2 3 0,-1-3 16,-1-1-16,-1 3 0,-2 2 0,-1 1 15,0 1-15,-2 3 0,0 2 16,-1 3-16,0-2 0,0 2 16,1 1-16,-1 4 0,0 3 15,0 5-15,0 1 0,0 1 16,0 1-16,-1 1 0,-1 1 16,-1 2-16,0 2 0,1 1 15,0 1-15,0 2 0,-2 3 16,2-1-16,0 1 0,0 0 15,-1 0-15,2 0 0,0-3 0,1 3 16,0-3-16,0-6 16,0-1-16,0-3 0,0-1 0,1-3 15,0 0-15,3-5 0,1-3 16,1 1-16,-2 0 0,-1 1 16</inkml:trace>
  <inkml:trace contextRef="#ctx0" brushRef="#br1" timeOffset="46450.5242">13930 1752 0,'0'0'0,"0"0"15,0 0-15,0 0 0,23-6 0,-23 6 16,24 0-16,-11 2 15,0 3-15,0 1 0,-2-1 16,-3 2-16,0 0 0,-2 3 16,-3 3-16,-2-2 0,-2 1 0,-3 1 15,-4 0-15,0 0 0,0 1 16,-3 2-16,0-1 0,3-2 16,0 0-16,1-2 0,2 0 15,0-1-15,3-1 0,3-2 16,4 1-16,0-1 0,2 0 0,7 1 15,6-3-15,0-1 0,0-1 16,-1-2-16,2 0 0,-3 0 16,-4 0-16,-2-1 0</inkml:trace>
  <inkml:trace contextRef="#ctx0" brushRef="#br1" timeOffset="46617.5253">13933 2310 0,'0'0'0,"0"0"0,0 0 16,0 0-16,37 0 0,-37 0 15,41-1-15,-19 1 0,1 1 0,0-1 16,2 1-16,0-1 16,-3 1-16,-3-1 0</inkml:trace>
  <inkml:trace contextRef="#ctx0" brushRef="#br1" timeOffset="46817.5801">13933 2576 0,'0'0'0,"0"0"0,0 0 16,0 0-16,0 0 0,0 0 15,36-3-15,-36 3 0,33-4 0,-33 4 16,43-4-16,-20 2 15,1 1-15,-1-2 0,-1-1 16,2 0-16,-4 1 0,-4-1 0</inkml:trace>
  <inkml:trace contextRef="#ctx0" brushRef="#br1" timeOffset="47101.3336">14604 2374 0,'0'0'0,"0"0"0,26-5 15,-26 5-15,38-9 0,-11 4 16,5 0-16,11-1 0,2 1 16,14-1-16,3 1 0,-3 1 15,-3 1-15,11-2 0,-1 0 16,-5 1-16,-5 3 0,4 1 15,-6 0-15,-10 1 0,-6 1 0,-6 1 16,-3 0-16,-8 1 0,-7-1 16,-8 3-16,-7 4 0,-1-5 15,1-2-15,0 1 0</inkml:trace>
  <inkml:trace contextRef="#ctx0" brushRef="#br1" timeOffset="47551.2925">14795 2560 0,'0'0'0,"0"0"0,0 0 15,0 0-15,0 0 0,32-3 16,-32 3-16,32 3 0,-32-3 16,37 2-16,-16 0 0,-2 1 15,-1 0-15,-2 0 0,1 3 16,-3 0-16,-2 2 0,0 2 0,-4 0 15,-3-2-15,-3-1 0,-7 2 16,-5 1-16,-6 3 0,-3 1 16,-5 0-16,-4 1 15,1-2-15,0-1 0,-2 4 0,1-1 16,5-1-16,3 0 0,3-2 16,4-4-16,2 2 0,2 0 15,6-3-15,5-1 0,4-2 16,3-3-16,7 0 0,6-1 15,1 0-15,2-1 0,8 0 16,3-3-16,-2 1 0,-1-2 0,-2 2 16,-1-2-16,-3 1 0,-1 0 15,0 0-15,-3 1 16,-7-1-16,-3 1 0,-3-1 0,-2 0 16,-4-1-16,-2-1 0,-6 1 15,-5 0-15,1-1 0,-2 1 0,-1-4 16,-1-2-16,1 1 0,3 2 15,0 1-15</inkml:trace>
  <inkml:trace contextRef="#ctx0" brushRef="#br1" timeOffset="47851.1457">15152 1984 0,'0'0'0,"0"0"16,0 0-16,0 0 0,0 0 15,0 0-15,-9 28 0,9-28 16,-4 21-16,4-21 0,-7 31 16,4-15-16,0 0 0,-2 1 15,1 2-15,0-1 0,0-1 0,-1 5 16,0 1-16,2 0 15,0-2-15,-1 0 0,2-3 16,0-1-16,0-2 0,0 2 0,-2 0 16,2 0-16,0-1 0,-3-2 15,0 1-15,0-3 0,2-1 16,0-3-16</inkml:trace>
  <inkml:trace contextRef="#ctx0" brushRef="#br1" timeOffset="48653.5947">13697 3752 0,'0'0'0,"0"0"0,0 0 0,12-19 16,-5 11-16,-1-4 0,1-2 15,0-1-15,-1 1 0,2-3 16,0-4-16,0-3 0,0 1 0,-2 1 15,-3 1-15,-1 2 16,-1 1-16,-1 2 0,-2 0 16,0 2-16,0 1 0,-3 4 0,1 2 15,-5 1-15,-2 3 0,-2 3 16,-3 4-16,0 2 0,-1 1 16,0 5-16,-2 5 0,-2 1 15,0 3-15,-4 4 0,1 2 16,3 1-16,2 0 0,3-1 15,3 0-15,2-2 0,2-2 0,3 0 16,0-1-16,3-2 0,0-1 16,3-1-16,2-4 0,1-1 15,1-2-15,4-3 0,1-3 16,4-3-16,4-2 0,0-4 16,2-3-16,2-3 0,1-1 15,1-1-15,1 0 0,0-3 16,-3 0-16,-3-2 0,-1-1 15,-2 1-15,0 1 0,-2-1 16,-1 1-16,-3 0 0,-3 2 0,0-1 16,-2 3-16,0 2 0,-1 2 15,-1 2-15,-1 0 0,-1 2 16,0 2-16,0 2 0,-3 5 16,0-3-16,-2 2 0,0 1 15,0 3-15,0 4 0,-1 3 16,1 0-16,-2 2 0,2 0 0,-1-1 15,2 1-15,0 1 16,2 0-16,1 0 0,1-1 16,1 1-16,1-3 0,2-1 0,-1-1 15,0-2-15,2-1 0,-1-2 16,4 0-16,2-4 0,3-1 16,1 0-16,1-6 0,-1-1 15,-2 1-15,-2-1 0,-1 2 16</inkml:trace>
  <inkml:trace contextRef="#ctx0" brushRef="#br1" timeOffset="48825.5648">14228 3599 0,'0'0'0,"0"0"0,0 0 16,0 0-16,22-17 0,-22 17 15,27-8-15,-12 5 0,1 2 16,-1 1-16,-1 1 0,0 2 0,-2 2 15,-3 1-15,-4-2 16,1 2-16,-2-3 0,0 1 0</inkml:trace>
  <inkml:trace contextRef="#ctx0" brushRef="#br1" timeOffset="48974.5654">14115 3838 0,'0'0'0,"0"0"0,0 0 15,25-3-15,-25 3 0,35-7 16,-11 5-16,1-3 0,1 1 0,3 0 16,1-1-16,7 0 0,0 0 15,-6 0-15,-6 2 0,-3 1 16</inkml:trace>
  <inkml:trace contextRef="#ctx0" brushRef="#br1" timeOffset="49238.5714">14936 3637 0,'0'0'16,"0"0"-16,34-2 0,-11 1 15,3-2-15,10 0 0,3 0 0,11-2 16,2 2-16,1 2 0,2 0 15,5 1-15,-6 1 0,-2 0 16,-2 2-16,-7-2 0,-4-2 16,-2 4-16,-5 1 0,-6 1 15,-5 1-15,-11-1 0,-5-1 16,0-1-16,-2 0 0,-1-1 0</inkml:trace>
  <inkml:trace contextRef="#ctx0" brushRef="#br1" timeOffset="49589.5783">15130 3836 0,'0'0'15,"0"0"-15,0 0 0,0 0 0,0 0 16,0 0-16,28-1 16,-28 1-16,26 2 0,-26-2 15,33 4-15,-16 0 0,-2 0 0,1 1 16,-2 1-16,-2 1 0,-1 0 15,-3 1-15,-3 2 0,-4 0 16,-3 0-16,-4 1 0,-5 1 16,-2 2-16,0-2 0,-7 4 15,-1-2-15,2 1 0,0-1 0,1 1 16,2-2-16,1 1 0,2-3 16,3-2-16,3 2 15,1-2-15,2-2 0,5-1 0,4-1 16,6-4-16,5-1 0,3-3 15,4 0-15,0 0 0,1-3 16,1-2-16,2-1 0,3-2 16,-3 2-16,-5 0 0,-4 2 0,-4 2 15</inkml:trace>
  <inkml:trace contextRef="#ctx0" brushRef="#br1" timeOffset="49951.248">15202 3103 0,'0'0'0,"0"0"16,0 0-16,0 0 0,0 0 0,0 0 16,27-9-16,-27 9 0,31-5 0,-12 3 15,2-1-15,2 1 0,2 0 16,1 0-16,0 1 0,8-2 16,-1 0-16,-2 1 0,-1 0 15,-5-1-15,-2 2 0,-5-1 16,-2 1-16,-3 0 0,-2-2 15,-2 2-15,-3 1 0,-3 0 16,-6 0-16,-5 1 0,-8 0 16,3 2-16,2-2 0,2 0 0</inkml:trace>
  <inkml:trace contextRef="#ctx0" brushRef="#br1" timeOffset="50239.1655">15076 3175 0,'0'0'16,"0"0"-16,0 0 0,0 0 16,0 0-16,-8 27 0,8-27 15,-6 24-15,2-9 0,0 0 0,0 2 16,-2 0-16,0 0 0,-1 0 16,0 4-16,1-3 0,-1-3 15,-1 6-15,2-1 0,-1-4 16,2-1-16,-1-1 0,1-1 15,0-2-15,1-1 0,0-3 16,1 0-16,1-2 0,1-2 0,0-1 16,1-2-16,-4 2 15,2-3-15,2 1 0,-1-5 0,1 3 16,0-2-16,0 2 0</inkml:trace>
  <inkml:trace contextRef="#ctx0" brushRef="#br1" timeOffset="50567.5371">15358 3225 0,'0'0'0,"0"0"0,0 0 16,0 0-16,0 0 0,27 5 16,-27-5-16,0 0 0,23 13 15,-23-13-15,0 0 0,12 23 16,-12-14-16,-1 3 0,-2-1 15,-2 1-15,0 1 0,-2 0 16,1 1-16,-1-1 0,-1-1 0,2-2 16,0 0-16,2-1 15,-1-1-15,2 0 0,1-2 0,0 0 16,0-1-16,5-1 0,1-2 16,3 0-16,0 1 0,3-1 15,2 0-15,-1-1 0,-1-1 16,-1-1-16,0-1 0,-1 0 15,-2-1-15,-1 0 0,-3 0 16,-4 1-16,-4 0 0,2 1 16,1 0-16,-1 0 0</inkml:trace>
  <inkml:trace contextRef="#ctx0" brushRef="#br1" timeOffset="50863.0758">14700 3408 0,'0'0'0,"0"0"15,0 0-15,0 0 0,0 0 0,0 0 16,8 23-16,-8-23 16,0 0-16,11 23 0,-11-23 15,12 19-15,-6-11 0,-1 0 16,1-2-16,-1 1 0,1 0 0,-1-2 15,0 1-15,-1-1 0,0 0 16,0-1-16,-1 0 0,-1-1 16,0-1-16,1 1 0,-2-1 15,-1-2-15,-1 3 0,1-3 16,-2 4-16,2-4 0</inkml:trace>
  <inkml:trace contextRef="#ctx0" brushRef="#br2" timeOffset="54383.7741">9492 6143 0,'0'0'0,"0"0"0,0 0 0,0 0 15,0 0-15,0 0 0,0 0 16,-29 3-16,29-3 0,0 0 15,-22 12-15,22-12 0,-15 13 0,4-5 16,-1 2-16,-1-1 0,-2 0 16,-1 2-16,-2 2 0,0 0 15,0-1-15,-9 6 0,-1-1 16,1 1-16,2-2 0,1 2 16,-1-1-16,2 0 0,1-2 15,-5 4-15,0-1 0,4-2 16,2-1-16,2-1 0,3 1 15,1-2-15,4-2 0,0 0 16,0-2-16,4-2 0,-1-1 0,1 0 16,2 0-16,0-1 0,2-1 15,0-1-15,0-2 0,3-1 16,-2 1-16,2-3 0,0-3 16,0 1-16,0 1 0,0-2 0,0 2 15,0 0-15</inkml:trace>
  <inkml:trace contextRef="#ctx0" brushRef="#br2" timeOffset="54703.6505">8901 6301 0,'0'0'15,"0"0"-15,0 0 0,0 0 0,0 0 16,-13 21-16,13-21 15,-12 21-15,12-21 0,-13 23 16,4-9-16,-1 1 0,0 1 0,0 1 16,0-1-16,0 1 0,1 0 0,-3 5 15,0-2-15,2 0 16,1-1-16,2-1 0,0 0 16,3-3-16,1 0 0,2-3 15,1-1-15,3-2 0,0-1 0,6-3 16,1-3-16,5 1 0,4 1 15,3-2-15,3-4 16,4 4-16,0 0 0,4-2 0,2-2 16,1 0-16,-7 1 0,-5 0 15</inkml:trace>
  <inkml:trace contextRef="#ctx0" brushRef="#br2" timeOffset="57484.195">7382 5221 0,'0'0'0,"0"0"16,0 0-16,0 0 0,-3 26 0,3-26 15,1 29-15,1-11 0,1 2 16,2 2-16,0 4 16,2 5-16,-1 1 0,2 2 0,0 0 15,0 1-15,-1 0 0,5 11 16,5 1-16,-3-3 0,2 0 0,5 9 16,-3 1-16,2-4 15,0-2-15,2 10 0,-1-1 16,0-3-16,0-2 0,3 1 0,2 1 15,-2 5-15,-3-2 16,5 4-16,5 2 0,-2-6 0,1-3 0,6 24 16,-5-6-16,-2-11 15,-2-4-15,5 8 0,4 6 16,-5-7-16,-3-4 0,3 4 16,0 4-16,-3-6 0,-1-2 15,-1 2-15,0 4 0,1-5 16,1-4-16,7 4 0,5 1 15,-5-6-15,-4-6 0,6 4 0,6 1 16,-2-4-16,0-3 0,6 7 16,1 5-16,-4-9 0,-2-3 15,3 3-15,2 3 0,-5-1 16,-2-1-16,1 1 0,1 1 16,1-2-16,0-1 0,2 0 15,-2 0-15,2-3 0,0-1 16,6 1-16,3 3 0,-7-4 0,-5-3 15,9 2-15,5 0 0,-7-5 16,-5-3-16,4 7 0,5 4 16,-3-5-16,-3-3 0,3 2 15,2 1-15,-1-1 0,2-2 16,0 3-16,1 1 0,-5-5 16,-5-4-16,9 3 0,7 4 15,-6-7-15,-3-2 0,1 3 16,1 3-16,3-3 0,3-2 0,0 6 15,3 2-15,-6-8 0,-3-4 16,4 1-16,3 2 0,-2 1 16,0 1-16,0 0 0,3-2 15,-6-3-15,-5-2 0,10 3 16,5 2-16,-8-1 0,-6-1 0,8 2 16,3 5-16,-3-10 15,-2-5-15,4 4 0,3 3 16,-9-1-16,-4 2 0,5-2 0,4 2 15,2-2-15,0-1 0,2 0 16,2 2-16,-11-4 0,-8-2 16,6 3-16,6 2 0,-4 0 15,-2 0-15,4 2 0,3 2 16,-4-3-16,-3-2 0,6-1 16,5 0-16,-5-6 0,-5-4 0,8 7 15,6 3-15,-5 0 16,-4-2-16,5 1 0,5 0 0,-8-2 15,-2 0-15,1 3 0,3 4 16,-4-5-16,-3-4 0,6 2 16,4 1-16,-1-1 15,-1 3-15,12-3 0,10 0 16,-19-5-16,-11-4 0,3 1 0,0 1 16,5 0-16,3 2 0,7-1 15,6-2-15,-6-4 0,-4-3 0,0 7 16,-2 3-16,-4 0 15,-1 2-15,12-2 16,10 0-16,-4 0 0,-3-2 16,-4-3-16,-3-2 0,-8 0 0,-5-1 15,3 1-15,3 0 0,-7-1 16,-5 0-16,-5 2 0,-2 3 16,-8-10-16,-6-6 0,1 5 15,0 2-15,-7 0 0,-4-1 0,-6-1 16,-1-2-16,-6 1 0,-1 1 15,-4-2-15,-2-1 16,-1-3-16,0-5 0,0 5 0,-3-2 16,-1-1-16,-2-1 0,-1-2 15,-2-3-15,1 3 0,2 0 16,2 2-16</inkml:trace>
  <inkml:trace contextRef="#ctx0" brushRef="#br2" timeOffset="69962.588">26042 4655 0,'0'0'0,"1"-6"0,2-5 0,-1 0 16,0-2-16,1-1 0,1-3 16,0-6-16,0 1 0,1-3 15,-1 0-15,2 0 0,-1 2 0,0-4 16,-3 0-16,0 4 16,0 2-16,-3 2 0,-2 2 15,-1 2-15,-1 3 0,-1 6 0,-2 2 16,-2 3-16,-2 1 0,-4 2 15,-2 4-15,0 4 0,0 3 16,-4 8-16,-1 4 0,1 0 16,1 0-16,0 4 0,1 3 15,3-3-15,1 0 0,1 6 16,3 0-16,2-5 0,1-3 0,2 0 16,2 0-16,1-4 15,1-4-15,1-3 0,2-1 0,0-2 16,1-1-16,2-5 0,3-1 15,2-1-15,0-1 0,7-4 16,2-1-16,1-6 0,0-2 16,2-3-16,0-3 0,1 0 15,0-2-15,1 1 0,2-2 16,-5-1-16,-1 0 0,-1-3 16,-1 1-16,-2 0 0,-1 1 0,-1 0 15,0-1-15,-1 3 0,-2 1 16,-3 1-16,0-1 15,-2 4-15,0 2 0,-1 1 0,-1 3 16,1 2-16,1 2 0,-4 3 16,-5 5-16,1 1 0,-2 2 15,0 3-15,-1 2 0,0 0 16,1 3-16,-1 1 0,1 3 16,0 0-16,2 0 0,-2 5 0,2 1 15,-1-2-15,2-2 0,2 0 16,1 2-16,1-5 0,0-3 15,2-1-15,2 0 0,2 1 16,1-1-16,8-4 0,6-2 16,-6-7-16,1-2 0,1-1 15,-4 1-15,-3 0 0</inkml:trace>
  <inkml:trace contextRef="#ctx0" brushRef="#br2" timeOffset="70311.8122">26892 4299 0,'0'0'0,"0"0"15,0 0-15,-24 9 0,12-3 0,-3 1 16,-4 3-16,-7 3 15,0 3-15,-4 4 16,-2 2-16,4 0 0,2-2 0,-1 3 0,3-2 16,5-2-16,2-1 0,6-1 15,3 0-15,5-1 0,3 0 16,2-2-16,4-1 0,4-1 16,4-3-16,6 1 0,4-3 15,1-1-15,1-2 0,3 0 16,2 0-16,-2-3 0,-1-3 0,-2 1 15,1 1-15,-2-2 16,-2 0-16,-4 2 0,-4-1 0,-3 0 16</inkml:trace>
  <inkml:trace contextRef="#ctx0" brushRef="#br2" timeOffset="70507.4051">26633 4577 0,'0'0'0,"0"0"16,0 0-16,28 0 0,-28 0 0,33-2 15,-9 0-15,3 2 0,0 2 16,11-1-16,0 0 0,-6 0 16,-4-1-16,-5 2 0</inkml:trace>
  <inkml:trace contextRef="#ctx0" brushRef="#br2" timeOffset="70888.7565">27870 3948 0,'0'0'0,"0"0"15,0 0-15,0 0 0,-23 9 0,23-9 16,-33 22-16,14-9 0,1 3 16,-6 5-16,-2 5 15,-6 7-15,2 2 0,-6 12 16,-1 2-16,4-1 0,4-4 0,-3 11 15,3 0-15,2 2 16,7-6-16,5 3 0,6 3 16,3-9-16,2-7 0,6 1 0,4-4 15,4-9-15,3-3 0,6 1 16,5-1-16,-1-5 0,1-3 0,5-5 16,7-1-16,-10-4 0,-6-1 15,-6-3-15</inkml:trace>
  <inkml:trace contextRef="#ctx0" brushRef="#br2" timeOffset="71343.9494">28008 4339 0,'0'0'16,"0"0"-16,0 0 0,-32 18 0,20-8 15,-1 3-15,-1 2 0,-1 6 16,1-1-16,0 1 0,3 1 16,3-2-16,1 0 0,3-3 15,1 0-15,2-4 0,1-1 0,4-1 16,1-2-16,4-2 0,2-2 15,4-3-15,4-1 0,1-3 16,2-2-16,2-1 0,2-3 16,-1-1-16,-1 1 0,4-4 15,-3 0-15,-2-2 0,-2 1 16,-1 0-16,-2-1 0,-3 0 16,-3 1-16,-2 1 0,-2 1 15,-6-2-15,-3 1 0,-4 1 16,-5 1-16,0 3 0,-2 3 0,-6-2 15,-4 2-15,-2 0 0,-1 0 16,-8 3-16,-2 1 0,1 2 16,1 5-16,6-3 0,5-1 15,5 1-15</inkml:trace>
  <inkml:trace contextRef="#ctx0" brushRef="#br2" timeOffset="71547.9885">28483 4714 0,'0'0'16,"0"0"-16,0 0 0,0 0 0,-14 22 16,14-22-16,-20 21 15,20-21-15,-22 23 0,10-12 0,-1 0 16,-1-2-16,1 2 0,-1 1 15,2-3-15,1-1 0</inkml:trace>
  <inkml:trace contextRef="#ctx0" brushRef="#br2" timeOffset="72009.2992">29020 4417 0,'0'0'0,"0"0"0,0 0 15,33-6-15,-19 5 0,9-2 16,6-1-16,9 0 0,-2-1 16,9 0-16,8 1 0,7 1 15,-5-1-15,9 0 0,-2 1 0,-6 0 16,-3 2-16,9 0 0,-2-1 15,-7 0-15,-7 0 0,-2 1 16,-1 1-16,-5 0 0,-5-3 16,-8 3-16,-4 1 0,-4-1 15,-5 2-15,-4 1 0,-4 2 16,-4 0-16,-3-2 16,0 0-16,0 0 0,1-1 15</inkml:trace>
  <inkml:trace contextRef="#ctx0" brushRef="#br2" timeOffset="72406.2646">29406 4600 0,'0'0'0,"0"0"16,0 0-16,0 0 0,0 0 0,36 2 15,-36-2-15,31 5 0,-13-1 16,-1-1-16,1 3 0,-1-1 15,-1 2-15,0 0 0,-2 2 16,-3-1-16,-2 2 0,-4-1 16,-2 2-16,-5 1 0,-2-2 0,-7 5 15,-6-2-15,0 0 0,-2-1 16,-2 1-16,-2-1 0,0-1 16,0 0-16,-4 2 0,4-1 15,3-2-15,5-1 0,2-1 16,2-2-16,4-1 0,1-1 15,3 0-15,1 1 0,3 0 16,2-1-16,7 1 0,7-3 16,1 0-16,3 1 0,4-3 15,2 0-15,0-2 0,-1 1 0,4-1 16,-1 0-16,-4-1 0,-1 2 16,-2-2-16,-2-3 0,-6 2 15,-3 1-15,-4-3 0,-3-3 16,0 3-16,-2 2 0,0 0 15</inkml:trace>
  <inkml:trace contextRef="#ctx0" brushRef="#br2" timeOffset="72884.4639">29363 3667 0,'0'0'0,"0"0"16,0 0-16,0 0 0,26-7 0,-26 7 15,27-4-15,-11 2 0,3 0 16,2 0-16,3 0 0,2 0 16,-1 1-16,9-1 0,0-2 15,-2 2-15,-2 1 0,4-1 16,-1-1-16,-2 2 0,-1-2 0,-3 2 15,-4 1-15,-4-1 0,-2 0 16,-4 0-16,-2 1 0,-3 0 16,-1-2-16,-2 2 0,0-1 15,-2 0-15,-1 0 0,-4 1 16,-3 0-16,0 1 0,-3 0 16,-3 0-16,-3-1 0,2 0 0,1 0 15,1 0-15</inkml:trace>
  <inkml:trace contextRef="#ctx0" brushRef="#br2" timeOffset="73237.4714">29437 3772 0,'0'0'0,"0"0"15,0 0-15,0 0 0,0 0 16,-11 28-16,11-28 0,-11 29 15,4-13-15,-1 4 0,0 2 16,-1 0-16,0-1 0,-2 6 16,1 3-16,1-4 0,1-1 0,1-1 15,0 0-15,2-5 16,-1-1-16,1 0 0,-1-4 16,3-3-16,0 0 0,0-3 15,2-2-15,0 1 0,0-2 0,0-2 16,1-3-16,-2 0 0,2 0 15,0 0-15,-4-5 0,2 2 16,-1-3-16,-3-3 0,0-2 16,0 0-16,1-2 0,0-3 15,3 1-15,0 3 0,1 2 0,0 1 16</inkml:trace>
  <inkml:trace contextRef="#ctx0" brushRef="#br2" timeOffset="73548.172">29674 3882 0,'0'0'15,"0"0"-15,0 0 0,21 4 16,-21-4-16,0 0 0,28 10 16,-18-4-16,0-1 0,-2 3 0,-1 0 15,-3 2-15,-1 1 0,-3 1 16,-2 0-16,-3 0 0,-3-1 15,-2 0-15,-2 0 0,-2 3 16,0-2-16,2 1 0,1 0 16,1-1-16,1-2 0,2-4 15,0-1-15,3-1 0,0-1 16,2 1-16,0 1 0,2-5 16,1 2-16,5-2 0,2 0 15,5 0-15,1 1 0,1-1 0,2-1 16,-1-1-16,1-3 0,2 0 15,-4 0-15,-2 1 0</inkml:trace>
  <inkml:trace contextRef="#ctx0" brushRef="#br2" timeOffset="74201.0925">30311 3753 0,'0'0'16,"0"0"-16,0 0 0,20 3 0,-20-3 16,23 0-16,-23 0 15,24 1-15,-12 0 0,1 0 0,0-1 16,0 1-16,0 0 0,-1 0 15,-1 0-15,-1-1 0,0 0 16,-1 0-16,0 1 0,-1-1 16,-2 0-16,0 0 0,-2 0 15,-1 0-15,1 0 0,-1 2 16,0 0-16,0 0 0,-1 1 0,-1 2 16,0-1-16,-1 2 15,-1 1-15,-1 3 0,-1 0 16,0 1-16,0 0 0,-2 1 0,0 2 15,-1-1-15,1 2 0,-1 1 16,1 2-16,-1 1 0,0 0 0,-2 8 16,0 1-16,1 0 15,0 0-15,-1 2 0,1 1 16,-1 1-16,0-1 0,-2 6 16,-1 2-16,1-4 0,1 1 0,1 0 15,-2 0-15,0-3 0,1-4 16,-2 6-16,1 1 0,1-5 15,0-3-15,2-3 0,1 1 16,1-3-16,0-1 0,1-2 16,1 1-16,-1-4 0,1-4 0,1-3 15,-1-1-15,2-2 16,0-3-16,0 1 0,-1 1 16,1-2-16,1-4 0,0 2 15,0 1-15,0-3 0,-3 0 0,-2 0 16,0 0-16,-4 0 0,-2-1 15,-6 0-15,-5 1 0,-10-1 16,-2 0-16,5 0 0,5 0 16,3-1-16</inkml:trace>
  <inkml:trace contextRef="#ctx0" brushRef="#br2" timeOffset="84618.4884">20190 10228 0,'0'0'0,"0"0"15,0 0-15,0 0 0,0 0 0,28 0 16,-28 0-16,26 0 0,-9 0 16,2-2-16,3 1 0,1 0 15,1 0-15,11-1 0,3-1 16,2 0-16,0 2 0,13-3 16,2 0-16,-3 1 0,-4 2 0,12 1 15,3 1-15,-3-1 0,-4-1 16,13 0-16,2 0 15,-4 1-15,-2 2 0,12 0 0,3 0 16,-3 0-16,-2-1 0,13 1 16,1 0-16,19 3 0,-10-2 0,-3-1 15,0-2-15,-7 0 16,-4 0-16,4 3 0,5 3 16,-6-2-16,-2 1 0,11-4 15,6 0-15,-8 0 0,-7 2 0,12 4 16,10 4-16,-10-7 0,-6-6 15,9 1-15,5 2 0,-5 2 16,-2 1-16,9-3 0,6-4 16,-4 5-16,-4-1 0,7-1 15,6-1-15,-10 2 0,-9 0 16,8 6-16,5 4 0,-7-4 16,-5-2-16,10-1 0,6 1 15,-10 1-15,-8 1 0,10 0 16,6 1-16,-11-4 0,-8 1 0,5 0 15,5 2-15,-8 1 0,-5-2 16,9 0-16,7-2 0,-11 3 16,-7 2-16,3-1 0,5-2 15,-10 1-15,-5 0 0,5 0 16,6-1-16,-13 1 0,-8-1 0,2 0 16,2-1-16,-8 0 15,-7-1-15,1-2 0,-1-2 16,-12 5-16,-8 2 0,1 0 15,0-1-15,-11-1 0,-8-1 0,-1-3 16,1-1-16,-7-1 0,-1-1 0,-5 2 16,-2 1-16,-6 0 15,-5-1-15,0 2 0,0-2 16,-1-3-16,-4-5 0,3 5 16,0 1-16,2 2 0</inkml:trace>
  <inkml:trace contextRef="#ctx0" brushRef="#br2" timeOffset="84901.4949">28090 10303 0,'0'0'0,"0"0"0,0 0 0,0 0 15,25 7-15,-25-7 0,26 8 0,-26-8 16,32 12-16,-13-5 0,2 3 15,-1 0-15,-1 0 0,-1 1 16,2 1-16,2 4 0,-2 0 16,-4-1-16,-4 2 0,-5-2 15,-2-2-15,-7 2 0,-7 2 16,-8-1-16,-5 2 0,-14 0 16,-12 1-16,-14 3 0,-3-3 0,-21-1 15,-5-2-15,11-2 0,19-4 16,16-2-16</inkml:trace>
  <inkml:trace contextRef="#ctx0" brushRef="#br2" timeOffset="85818.1078">22677 5891 0,'0'0'0,"0"0"15,0 0-15,0 0 0,3 27 0,-3-27 16,5 34-16,-1-14 0,-1 4 16,0 7-16,2 6 15,-2 10-15,0-1 0,-1 20 0,1 6 16,-1 12-16,0-1 0,-2 19 16,-3 4-16,-1-7 0,1-3 15,-1 46-15,2 10 0,3-23 16,1-13-16,-1 7 0,0 4 15,-2-9-15,-1-7 0,2 13 16,2 9-16,0-10 0,0-6 0,1 11 16,0 9-16,0-12 0,1-8 15,-3 13-15,0 10 0,-1-9 16,0-10-16,3 16 0,1 9 16,0-12-16,-2-8 0,-1 10 15,-1 6-15,-1-13 0,0-7 16,-2 10-16,-3 8 0,3-14 0,-1-8 15,2 8-15,0 8 16,0-13-16,-2-12 0,1 8 0,1 5 16,0-9-16,2-6 0,-2-1 15,-3 0-15,2-10 0,1-8 16,-1 3-16,1 2 0,0-15 16,0-10-16,0-1 0,-1-2 15,0-8-15,0-6 0,1-8 16,-1-6-16,3-12 0,1-9 0,-1-16 15,2-11-15,-2 4 0,0 1 16,0 4-16</inkml:trace>
  <inkml:trace contextRef="#ctx0" brushRef="#br2" timeOffset="86251.2398">22677 5878 0,'0'0'0,"0"0"15,0 0-15,0 0 0,0 0 0,0 0 16,-21-4-16,21 4 0,-27 8 0,12-2 16,-2 1-16,1-1 15,-1 0-15,-2 1 0,-1-1 16,-5 3-16,1 0 16,4-1-16,3-1 0,3-1 0</inkml:trace>
  <inkml:trace contextRef="#ctx0" brushRef="#br2" timeOffset="86385.0043">22632 5996 0,'0'0'0,"0"0"16,0 0-16,6 27 0,-2-14 16,3 7-16,1 3 0,-2-3 15,1-1-15,-2-3 0</inkml:trace>
  <inkml:trace contextRef="#ctx0" brushRef="#br2" timeOffset="87596.0042">24408 10179 0,'0'0'0,"0"0"15,0 0-15,0 0 0,0 0 0,0 0 16,0 0-16,0 0 16,0 0-16,0 0 0,0 0 15,-25 4-15,25-4 0,0 0 16,-19 19-16,19-19 0,-13 17 0,13-17 15,-12 19-15,7-9 0,0 0 16,2 0-16,1 0 16,0 0-16,2 0 0,2-2 0,-1 0 15,1-3-15,0-1 0,0 0 16,2-2-16,0-1 0,2-1 16,-1-2-16,1-1 0,-1-1 0,1-1 15,-1-1-15,0-1 16,-1-1-16,0 0 0,1-1 0,-2 0 15,-1 0-15,0 0 0,0 1 16,-4 0-16,0 1 0,-1-2 16,-1 3-16,-1 1 0,-1 1 15,-1 1-15,-1 0 0,-1 2 16,1 1-16,0 0 0,0 3 16,1 0-16,1 1 0,-1 0 0,2 2 15,0-1-15,2 2 16,1 0-16,1-1 0,1-1 0,0-1 15,1-1-15,1 1 0,2-1 16,2 0-16,-1-2 0,1 0 16,1-1-16,0-1 0,1 0 15,0 0-15,-1 0 0,0 0 16,-1-1-16,-1 0 0,0-1 16,-2 1-16,0 0 0,-1 1 15,-2 1-15,3-3 0,-3 3 0,0-3 16,0 3-16,0-2 0,0 2 15,-4-2-15,1 2 16,0 0-16,-1 2 0,1-1 0,1 1 16,0 0-16,2-2 0,-2 3 15,2-3-15,3 1 0,-3-1 0,2 0 16</inkml:trace>
  <inkml:trace contextRef="#ctx0" brushRef="#br2" timeOffset="89848.9522">24360 10309 0,'0'0'0,"0"0"0,0 0 0,0 0 16,0 0-16,0 0 0,0 0 16,0 0-16,0 0 0,0 0 0,0 0 15,0 0-15,0 0 0,0 0 16,0 0-16,0 0 0,0 0 15,0 0-15,0 0 0,0 0 16,0 0-16,0 0 0,0 0 16,0 0-16,0 0 0,0 0 15,0 0-15,0 0 0,0 0 16,0 0-16,0 0 0,0 0 0,0 0 16,0 0-16,23-8 15,-23 8-15,0 0 0,0 0 16,0 0-16,0 0 0,0 0 0,0 0 15,0 0-15,0 0 0,0 0 16,0 0-16,0 0 0,0 0 16,0 0-16,0 0 0,8-21 15,-8 21-15,0 0 0,0 0 16,0 0-16,0 0 0,0 0 0,0 0 16,0 0-16,0 0 0,0 0 15,0 0-15,0 0 16,0 0-16,0 0 0,0 0 0,0 0 15,0 0-15,0 0 0,0 0 16,0 0-16,0 0 0,0 0 16,0 0-16,0 0 0,0 0 15,0 0-15,0 0 0,0 0 16,0 0-16,0 0 0,0 0 16,0 0-16,0 0 0,0 0 0,0 0 15,0 0-15,0 0 0,0 0 16,0 0-16,24-11 0,-24 11 15,0 0-15,0 0 0,0 0 16,22-5-16,-22 5 0,10-3 16,-3 3-16,-1-1 0,1-1 15,0 0-15,0-1 0,2 0 16,1 0-16,1 2 0,0-2 16,0 1-16,-1 0 0,0-1 15,0 0-15,1 0 0,0-1 0,1 0 16,1 0-16,2-1 0,-1-1 15,0 1-15,2-1 0,-2 0 16,0-1-16,2 0 0,-1-1 16,2 2-16,-1-2 0,6-1 15,0-2-15,-1 1 0,-2 1 16,0-1-16,-2 0 0,1 0 16,0 0-16,0-1 0,3 0 0,-1 0 15,-1 0-15,-2 0 0,-2-1 16,-1 0-16,1 1 0,-1 0 15,1 0-15,1-1 0,-1-2 16,1 1-16,-1-1 0,1-1 16,-1 1-16,-1 0 0,0 3 15,-1-2-15,-1-1 0,2 0 16,3-1-16,-3-1 0,0 1 0,1-1 16,-1-2-16,0 2 15,1 0-15,0-2 0,0 0 16,-4 4-16,0-1 0,3-4 0,1 0 15,0 1-15,-2 1 0,1 0 16,1 0-16,-2 3 0,0-1 16,-1-1-16,0-1 0,-1-1 15,-1 1-15,0-1 0,-1-2 16,0 3-16,0 2 0,1-2 16,1 1-16,1 0 0,-1 2 0,0-2 15,0-1-15,-2 3 0,1-1 16,1-1-16,-2 0 15,-1 4-15,0-2 0,0 0 0,0-2 16,1 1-16,0-1 0,0 0 16,0-2-16,0 3 0,0 1 15,1 0-15,0-1 0,0 0 16,-1 1-16,0 0 0,-1-2 16,-1 1-16,0-1 0,0 2 0,-1 0 15,0 1-15,-1-1 0,1 1 16,-1 0-16,1-1 0,0 0 15,0 0-15,-1 0 0,1-1 16,-1 1-16,0 2 16,-1-1-16,-1 3 0,1 0 0,-1 0 15,2 0-15,-1 1 0,-1-1 0,2 1 16,0 0-16,0-1 16,-1 1-16,-2 3 0,-1-1 15,0 1-15,2-1 0,-1 1 0,1-2 16,0 1-16,1 1 0,-1 0 15,0-1-15,0 1 0,-1 0 16,0 0-16,0 1 0,0-1 16,1 0-16,0 1 0,0 0 15,-1 1-15,1 0 0,-1-1 16,0 1-16,-1 1 0,0-2 0,1 1 16,1-1-16,-1 0 0,0 1 15,-1 0-15,0 1 0,0 0 16,0 0-16,1 0 0,-1-1 15,0-1-15,-1 1 0,1 1 16,0-2-16,-1 1 0,0 1 16,0-1-16,0 4 0,1-3 15,0-1-15,-1 2 0,0 2 16,0-3-16,0 3 0,2-5 16,-1 2-16,-1 1 0,0 2 0,0 0 15,2-8-15,-2 8 0,0 0 16,0-8-16,0 8 0,0 0 15,2-7-15,-2 7 0,0 0 16,1-6-16,-1 6 0,0 0 16,0 0-16,0-7 0,0 7 0,0 0 15,0 0-15,0-6 16,0 6-16,0 0 0,0 0 16,0 0-16,0 0 0,1-6 15,-1 6-15,0 0 0,0 0 0,0 0 16,1-6-16,-1 6 0,0 0 15,0 0-15,0 0 0,0-6 16,0 6-16,0 0 0,0 0 16,0 0-16,0 0 0,0 0 15,1-6-15,-1 6 0,0 0 0,0 0 16,0 0-16,0 0 16,0 0-16,0 0 0,0 0 15,0 0-15,0 0 0,0 0 0,0 0 16,1-6-16,-1 6 0,0 0 15,0 0-15,0 0 0,0 0 16,0 0-16,0 0 0,0 0 16,0 0-16,0 0 0,0 0 15,0 0-15,0 0 0,0 0 16,0 0-16,0 0 0</inkml:trace>
  <inkml:trace contextRef="#ctx0" brushRef="#br2" timeOffset="90068.6916">26074 8424 0,'0'0'0,"0"0"16,0 0-16,0 0 0,0 0 0,0 0 15,0 0-15,0 0 0,0 0 16,0 0-16,0 29 0,0-29 15,0 0-15,0 24 0,0-24 16,-1 20-16,1-20 0,-1 17 16,1-10-16,0-2 0</inkml:trace>
  <inkml:trace contextRef="#ctx0" brushRef="#br2" timeOffset="90218.505">26065 8905 0,'0'0'0,"0"0"0,0 0 0,0 21 16,0-21-16,0 0 0,2 31 16,-1-17-16,0 0 0,0-2 15,-1-1-15,0-1 0</inkml:trace>
  <inkml:trace contextRef="#ctx0" brushRef="#br2" timeOffset="90354.8435">26049 9557 0,'0'0'0,"0"0"16,0 0-16,0 24 0,0-24 0,1 23 15,-2-8-15,0-2 0,0-1 16,1-1-16</inkml:trace>
  <inkml:trace contextRef="#ctx0" brushRef="#br2" timeOffset="90486.0548">26024 10012 0,'0'0'16,"0"0"-16,0 0 0,0 0 0,0 0 0,1 28 16,-1-28-16,2 20 15,-2-20-15,2 22 0,-1-10 16,0 1-16,-1-2 0,0 0 0,0-2 16,0-1-16</inkml:trace>
  <inkml:trace contextRef="#ctx0" brushRef="#br2" timeOffset="90618.5811">26027 10336 0,'0'0'0,"0"0"0,0 0 0,0 0 16,0 0-16,0 0 0,0 0 15,4 21-15,-4-21 0,0 0 16,0 0-16,9 23 0,-7-17 0,1 0 16,-2-2-16,0 1 0</inkml:trace>
  <inkml:trace contextRef="#ctx0" brushRef="#br2" timeOffset="91352.2249">26007 10891 0,'0'0'0,"0"0"16,0 0-16,0 0 0,0 0 0,0 0 15,0 0-15,25-1 0,-25 1 16,0 0-16,37 3 15,-37-3-15,34 5 0,-16-1 0,-1-1 16,0 2-16,-2 0 0,1 1 16,-1-1-16,-1 1 0,0 2 0,-3-1 15,-1 0-15,-4 1 16,-1-1-16,-4 2 0,-3 1 16,-3 0-16,0 0 0,-5 1 15,-4 2-15,-5 0 0,-3 0 0,0 1 16,-1-1-16,0-1 0,0-2 0,-4 2 15,1 0-15,5-2 16,4-1-16,2 1 0,4 0 16,2-2-16,2-1 0,3-2 15,4 2-15,2-1 0,0-2 16,4 1-16,5 1 0,2-2 16,0 0-16,3-2 0,3 1 15,2-1-15,1 1 0,1-1 0,1-1 16,-2 0-16,-1 1 0,5-1 15,0 2-15,-4-1 0,-2-1 16,-3 0-16,-3 0 0,-4 2 16,-1-2-16,-3 1 0,1-1 15,-4 0-15,-1-1 0,-2 0 16,3 0-16,-3 0 0</inkml:trace>
  <inkml:trace contextRef="#ctx0" brushRef="#br2" timeOffset="91920.0342">24307 10804 0,'0'0'0,"0"0"0,0 0 16,0 0-16,0 0 0,0 0 16,0 0-16,0 0 0,2 24 0,-2-24 15,0 0-15,4 34 0,-4-34 16,0 31-16,0-14 0,-2 2 15,1-1-15,0 1 0,0 2 16,-1-2-16,0 0 0,0 5 16,-1-2-16,1-3 0,0-1 15,0-3-15,0-1 0,-1-2 16,2-1-16,0-2 0,0-2 16,0-2-16,1-1 0,-1 0 0,0-1 15,1 1-15,0-2 0,0-2 16,-3 1-16,2-3 0,-1-3 15,0 1-15,1 1 0,0-1 16</inkml:trace>
  <inkml:trace contextRef="#ctx0" brushRef="#br2" timeOffset="99635.1293">26094 8363 0,'0'0'0,"0"0"0,0 0 16,0 0-16,0 0 0,0 0 16,0 0-16,-8-22 0,8 22 0,0 0 15,0 0-15,0 0 16,0 0-16,0 0 0,0 0 16,-19-5-16,19 5 0,0 0 15,-20 9-15,20-9 0,0 0 0,-27 11 16,17-7-16,3 3 0,0-2 15,2 3-15,-1 1 16,2-1-16,-1 1 0,3-2 0,1 1 16,0-1-16,1 2 0,2-2 15,3 0-15,2 0 0,0-1 0,2-2 16,0-1-16,0 1 0,0-2 16,1-1-16,2-1 15,-1-1-15,0 0 0,1-1 0,2-2 16,-2 0-16,0 1 0,1-4 15,-1 0-15,-3 2 0,-1 1 16,-1-4-16,-1 0 0,-3 0 16,-1 1-16,0-1 0,-2 0 15,-2 1-15,0 1 0,-3-1 16,-3 2-16,-1-1 0,0 1 0,-1 2 16,-1 1-16,2 1 0,-1 1 15,-7 1-15,-2 0 16,2 1-16,1 1 0,1 3 0,0 1 15,2 0-15,1-2 0,2 3 16,1 0-16,2 1 0,0 0 0,2-1 16,1-1-16,2 0 15,1 1-15,2-4 0,1 1 16,2-3-16,-1 0 0,3-2 16,3-2-16,0 0 0,1-1 0,0-2 15,0-1-15,-1 1 0,-1-1 16,2-3-16,0 1 0,-1 0 15,-1-2-15,-2 0 0,0-1 16,-2 0-16,1 0 0,-3 1 16,-2 2-16,0 1 0,1 1 0,-2-1 15,-1 2-15,0-1 0,-1 2 16,0 1-16,-2 2 16,-1 1-16,-1 0 0,0 3 15,-2 1-15,0 0 0,0 2 0,2 1 16,-1 1-16,1 0 0,1 0 15,1 2-15,2 3 0,2-2 16,1 1-16,2 1 0,2 0 16,2-1-16,1 0 0,1-2 15,2-3-15,0-3 0,0 0 0,1-2 16,2-1-16,0 0 0,-1-2 16,1 0-16,1-1 15,-1-2-15,0 0 0,-2-2 0,-1-1 16,-3-1-16,0-1 0,-3 1 15,0-1-15,-2 0 0,-1 1 16,-2-2-16,-3-1 0,0 3 16,-1 2-16,-3 0 0,-1-1 15,0 2-15,0 1 0,-1 2 16,1 1-16,0 0 0,1 2 0,0 1 16,1 3-16,0-1 0,0 1 15,2 0-15,-1 3 16,1-1-16,0 0 0,2 2 0,1-1 15,0 1-15,1 0 0,1-1 16,1-1-16,0 0 0,1-2 0,0-1 16,1 0-16,1-2 15,-1-1-15,1-1 0,2-1 16,0-1-16,-2-1 0,0-1 16,1-2-16,-2 1 0,0 1 0,0-3 15,-1 0-15,-1 0 0,-1 0 16,0 0-16,-1-1 0,0 0 15,-2 2-15,0-1 16,0 1-16,0 1 0,-1 0 0,-1 2 16,-2 2-16,2 0 0,-1 2 0,-1-1 15,1 3-15,-1 0 16,1 1-16,-1 2 0,1 1 16,2 1-16,1 1 0,2 0 0,2 1 15,1-1-15,0 0 0,1 0 16,2 1-16,-1-2 0,2-1 15,-1-2-15,2 0 0,1-1 16,-1-2-16,1-1 0,0-1 16,0-1-16,-1-1 0,0 0 15,-2-3-15,1 0 0,-2 0 0,0-1 16,-2-1-16,-1-1 0,0 1 16,-3 0-16,-3 1 15,0-2-15,-1 1 0,-1 1 16,-2 2-16,0 0 0,0 0 0,-2 2 15,-1 2-15,1 0 0,1 0 16,-2 2-16,0-1 0,4 0 16,3 1-16,0 1 0,1 1 15,0 0-15,2 0 0,2 0 16,2 1-16,2 0 0,1-1 0,3-1 16,2 1-16,0-1 0,-1 0 15,1 1-15,0-1 16,-1 1-16,0-2 0,0 0 0,0 0 15,-1 0-15,-2 1 0,-1-2 16,-1-1-16,-1 1 0,0 0 0,-1 0 16,-2-1-16,1 3 15,-1-3-15,-5 1 0,1 1 16,0-1-16,-1 0 0,0 2 16,-1 1-16,2-1 0,-1 0 0,1 1 15,1-2-15,-1 0 0,1 0 16,1-1-16,2-1 15,-3-1-15,0 1 0,3 0 0,3-2 16,0 0-16,0 0 0,2-1 16,0 1-16,1-2 0,-2 1 0,2-1 15,-1 1-15,-1 0 16,0-2-16,0 0 0,1 0 16,-2 0-16,0 0 0,-2 1 0,-1 0 15,-1 1-15,-1 0 0,-2 0 16,-3 1-16,-1 1 0,-1 0 15,-3 2-15,-2 0 0,0 1 16,0 0-16,0 1 0,0 2 16,1 0-16,0 0 0,3 2 15,2 2-15,0-2 0,1-1 0,2 1 16,0 0-16,3-2 0,1-1 16,3 1-16,4 0 15,2-3-15,0-1 0,3-1 0,3-1 16,-2-1-16,-1-2 0,3-1 15,0-1-15,0-1 0,-2 0 16,-1-3-16,-2-1 0,-1 1 16,0 2-16,-3-2 0,-3 1 15,0-1-15,0 2 0,-4 0 16,-2 0-16,-2 1 0,1 0 0,-3 2 16,-2 2-16,-1 0 0,0 2 15,-2 2-15,-2 3 16,2-1-16,1 1 0,1 2 0,0 2 15,2 1-15,1 0 0,2 2 16,1 1-16,2 0 0,1-1 0,1 0 16,1 0-16,1-2 15,1 0-15,4-3 0,2 1 16,2-2-16,1-2 0,3-2 16,-1-2-16,-1 0 0,0 0 0,0-2 15,0-3-15,-1 1 0,-1-2 16,0-2-16,-1-3 0,-1 2 15,-2 0-15,-1 2 0,-2 0 16,-2 0-16,-1 0 0,-3 0 16,-3-1-16,1 3 0,-1-1 0,-1 3 15,-1 2-15,-2 1 16,-1 0-16,-1 2 0,-3 2 16,3 1-16,1 0 0,1 3 0,0 3 15,3-1-15,1 2 0,2 1 16,0 1-16,2 0 0,0 1 15,2-3-15,2 0 0,2-1 16,0 0-16,5-3 0,3-2 16,0-1-16,0-2 0,1-1 15,2-1-15,-1-1 0,2-1 0,-1 0 16,0-4-16,-1 0 0,-2 1 16,-1-4-16,0-2 15,-2 2-15,-3-2 0,-1-1 0,-2-1 16,-1 0-16,-1 1 0,-3 0 15,-3 0-15,-2 1 0,-1 1 16,-3 1-16,-1 2 0,1 1 16,0 1-16,-1 3 0,-1 2 15,1 1-15,-2-1 0,1 4 16,-1 2-16,2 0 0,1 1 0,2 2 16,1 3-16,3 0 0,0-1 15,3 1-15,1 0 0,1-1 16,2 0-16,2-1 0,3-2 15,0-1-15,-1-1 0,2-2 16,1-2-16,0 0 0,-1-2 0,2-2 16,0-1-16,0-1 0,-1 2 15,-1-4-15,-2-1 16,1 0-16,0-1 0,-3-1 16,-2-2-16,-1 2 0,-1 1 0,-2 0 15,-2-1-15,0 3 0,0 1 16,-3-1-16,1 0 0,0 3 15,1 1-15,-3 2 0,-2 0 16,1 1-16,0 1 0,1 0 16,-1 3-16,1 0 0,1 2 0,2 1 15,2 3-15,0-1 0,2-1 16,1 3-16,4-1 16,0-1-16,2-2 0,1-1 0,3-2 15,0-1-15,0-2 0,1 0 16,2-2-16,-1-3 0,-1 0 15,2-2-15,-1 0 0,-1-1 16,-1-1-16,-2-2 0,0 1 16,-1-1-16,-2-1 0,-1 0 15,-3-1-15,-1 1 0,-2-1 0,-3 1 16,-3 0-16,1 1 0,-2 2 16,-1 0-16,-1 3 15,1 0-15,0 2 0,0 2 0,-1 2 16,0 0-16,0 2 0,0 1 15,0 3-15,3 1 0,2 0 0,0 1 16,2 2-16,0-1 16,1-1-16,2 1 0,1 0 15,1 0-15,1-2 0,3-1 16,0-1-16,1-2 0,-1-2 0,2-1 16,1-2-16,-2 0 0,1-2 15,-1 0-15,1-1 0,0-2 16,-2 0-16,1-2 0,-1-2 15,0 1-15,-1 0 0,-2 1 16,-2 1-16,0-2 0,-1 0 0,-1 1 16,-2-1-16,-1 2 0,0 0 15,-3 1-15,-2 2 16,0 0-16,0 1 0,-1 2 16,-2 2-16,2 1 0,1 0 0,-1 1 15,1 2-15,1 1 0,3 0 16,0-1-16,3 0 0,2-2 15,0 0-15,1 0 0,2-1 16,0 0-16,1 0 0,4-1 16,2 0-16,-2 1 0,1-2 0,-1 0 15,-2 0-15,1-1 0,-1-1 16,0 1-16,-3 0 16,-2 0-16,-2-4 0,-1 3 0,3 1 15,-2-3-15</inkml:trace>
  <inkml:trace contextRef="#ctx0" brushRef="#br0" timeOffset="113168.2142">24429 10049 0,'0'0'0,"0"0"0,0 0 15,0 0-15,0 0 0,-21-19 16,21 19-16,0 0 0,-19-12 0,19 12 16,-16-7-16,8 5 15,2 1-15,-2 1 0,0 0 0,1 2 16,-1 0-16,0 4 0,-1 1 15,2 3-15,-1-1 0,-2 2 16,-1 1-16,1 1 0,1 0 16,2 1-16,-1 3 0,1-2 15,1-1-15,-1 7 0,3 1 16,0 0-16,2-1 0,0 1 16,2 0-16,0-1 0,0-1 0,3 0 15,3-2-15,0-1 0,1 0 16,1-1-16,1-2 0,-1 0 15,1-2-15,2-1 0,2-1 16,2-3-16,0-4 0,2-1 16,0-2-16,0-2 0,-3 1 0,2-3 15,-2-2-15,-1-1 0,-1-1 16,0-2-16,1 0 0,-2 1 16,0-2-16,-1-2 0,-1-2 15,-1-1-15,-1 0 0,-3-2 16,-2 0-16,1 0 0,-1 1 15,-3-2-15,-4-1 0,0 3 16,-2 0-16,-2-3 0,1 1 16,0 5-16,0-1 0,-4-3 15,-1 0-15,2 5 0,0 1 0,-5-2 16,0 1-16,1 4 0,1 1 16,-4 0-16,2 2 15,2 4-15,-2 2 0,-1 1 0,-2 1 16,3 0-16,3-1 0,2 0 15</inkml:trace>
  <inkml:trace contextRef="#ctx0" brushRef="#br0" timeOffset="117735.9256">23633 12986 0,'0'0'0,"0"0"16,0 0-16,0 0 0,0 0 0,0 0 16,0 0-16,0 0 0,0 0 15,0 0-15,0 0 16,2-26-16,-2 26 0,0 0 0,0 0 15,-3-23-15,3 23 0,0 0 16,0 0-16,-1-22 0,1 22 0,-2-11 16,2 4-16,0 0 15,-1 1-15,1-1 0,0-1 16,0 0-16,0 0 0,0-2 16,0-2-16,0 0 0,0 0 0,0 1 15,0-1-15,-1 1 16,1 1-16,0 0 0,0 0 0,0 0 15,0-1-15,0 1 0,1-2 16,-1-2-16,0 1 0,0 1 16,1-2-16,-1 2 0,0 0 15,0 1-15,0-1 0,1 1 16,0-1-16,0-2 0,0-2 0,1 1 16,-2 1-16,0-1 15,0 1-15,0 0 0,1 1 16,0-3-16,1-2 0,-1 2 0,0 1 15,0-1-15,1 0 0,0 1 16,-1 0-16,0-2 0,0 0 16,0 1-16,1 0 0,0-2 15,1 1-15,-1-1 0,0 2 16,-1-1-16,0 0 16,3 0-16,1 0 0,-1-1 15,1 1-15,-2 1 0,2-1 0,-2 0 16,-2 0-16,1 0 0,0 1 15,1-1-15,0-1 0,0 1 16,2 0-16,-2 0 0,0 0 16,1 2-16,-1-1 0,0 1 15,0 0-15,1-1 0,0 0 0,1-1 16,-1 0-16,0 1 0,1 2 16,-2-1-16,-1 0 15,1-1-15,-1 1 0,1 0 0,0-2 16,1 0-16,-1-2 0,0 0 15,1-1-15,-1 2 0,-1 3 16,1 0-16,1-1 0,-1-1 16,-1 1-16,2 1 0,1 0 15,-2 0-15,1 0 0,-2 0 16,-1 0-16,2 0 0,3-1 0,-1 0 16,1-1-16,-2 1 0,1 1 15,-2 0-15,0-2 0,1 1 16,-1 2-16,2-1 0,2-1 15,-1 1-15,-2 0 0,0 0 16,2 1-16,-1-2 0,1-1 16,-1 2-16,0 2 0,-1 0 15,1 1-15,-1-2 0,0-2 16,0 0-16,-1-1 0,1 1 16,1 1-16,-2 0 0,-1 0 0,2 1 15,-1-1-15,0 1 0,1 1 16,-1 0-16,0-1 0,1 1 15,-1 1-15,1 0 0,1 0 16,-2-1-16,-1 1 0,1-1 16,1 2-16,-1-1 0,0 1 0,1 0 15,-1-2-15,0 2 0,1 0 16,0-1-16,0 0 16,2 1-16,-1 0 0,-1 3 15,-1-2-15,0 0 0,2 1 0,-1 0 16,2 0-16,-2-1 0,1-3 15,-1 1-15,1 0 0,0-1 16,-1 0-16,1 2 0,-1 2 16,1-1-16,-2 0 0,0-1 15,2 0-15,-1-2 0,1 2 0,1 0 16,1 0-16,-2 0 0,1-2 16,-1 2-16,2-1 0,-2 1 15,0-1-15,-1 0 0,0 0 16,2 2-16,0 2 0,-1-1 15,2-1-15,-2-1 0,1 1 16,-1 0-16,1-1 0,-1 1 16,1 1-16,-1-2 0,1 0 15,-1 1-15,1 1 0,-2-1 0,-1 1 16,2 0-16,-1-1 0,1 0 16,-1 2-16,1-2 0,-1 1 15,1 0-15,2-2 0,-1 2 16,-2 0-16,0-1 0,1 1 15,-2 0-15,0-2 0,1 0 16,-1 3-16,1-2 0,1 0 0,-1 1 16,0 0-16,1 0 0,1 0 15,-1 0-15,2 0 16,-2 1-16,1-1 0,-1 0 0,1-1 16,-1 0-16,1-1 0,-2 1 15,0 1-15,0 0 0,0 0 16,1 0-16,-1 0 0,1-1 15,-1-1-15,1 0 0,2 0 16,0 0-16,-1 1 0,0-1 16,-2-2-16,1 1 0,-1 0 0,3 2 15,0-2-15,0 1 0,0 0 16,-1 0-16,2-1 16,0-1-16,-1 1 0,1-1 0,0-1 15,-2 2-15,1-1 0,1-2 16,-1-2-16,2 2 0,2-3 15,0 2-15,0 0 0,-2-1 16,-1 0-16,1 1 0,1 2 16,1 0-16,0 1 0,0 1 15,0-2-15,-1 0 0,0-1 0,1 0 16,0 0-16,-1 1 0,-2-2 16,2 2-16,0 1 0,1 1 15,1 0-15,2 0 0,0-3 16,-1 0-16,-1 2 0,2 0 15,-1-1-15,-2 0 0,-2 0 16,1 2-16,1-1 0,0 2 16,0 2-16,2-3 0,1 1 15,1 0-15,-2 0 0,0 0 16,-1-2-16,1 2 0,1 1 0,-2-1 16,-1-1-16,1 0 0,0 1 15,2 2-15,1 1 0,-1-2 16,0-1-16,1 0 0,-2 0 15,0 0-15,1 1 0,1 0 16,-1 0-16,0-1 0,0 2 16,0 0-16,0-2 0,1 1 15,-1 1-15,0 0 0,0-1 16,0 1-16,0 0 0,2 0 0,-1 1 16,2-1-16,-1 1 0,1 0 15,-1-1-15,0 2 0,-2-2 16,1 2-16,2 1 0,-3-1 15,0-4-15,0 4 0,1-1 16,2 2-16,-1-1 0,0 1 16,-1-1-16,1 1 0,0-3 0,1 1 15,-1-2-15,2 1 0,0 2 16,-1-1-16,1 0 0,-1 1 16,1-2-16,0 1 0,-1-2 15,1 0-15,-1 0 0,0 0 16,1 2-16,-2 1 0,1-1 15,-1 1-15,2-1 0,0 0 16,-1 0-16,2 1 0,2-1 16,-1 1-16,0 0 0,-2 0 15,2 2-15,0-1 0,1 0 0,0 0 16,1-1-16,-1 0 0,0-2 16,2-2-16,-1 2 0,-1-1 15,0 2-15,1 1 0,2 2 16,0 0-16,-2-2 0,0-2 15,1 0-15,1 2 0,1 1 16,1-2-16,-1 0 0,-1 1 16,1 0-16,-1 0 0,0 1 15,2-1-15,0-2 0,0 2 16,2 3-16,0-2 0,-1 0 0,1 0 16,-2-1-16,1 0 0,0 1 15,2-1-15,1 0 0,-2 2 16,1-3-16,2 0 0,2-1 15,-1 1-15,0 2 0,5-3 16,1 2-16,-1-1 0,2 1 0,-1 0 16,1-2-16,0 0 0,0 0 15,0 1-15,-1 0 0,1 1 16,-1 1-16,0-3 0,2-1 16,7 0-16,1 1 0,-2-1 15,-1-1-15,0 1 0,1 3 16,-2-2-16,0-1 0,0 2 15,0-1-15,1 1 0,1 1 16,1 1-16,-1 1 0,0-2 16,2-2-16,1-1 0,-2 1 0,2 1 15,3 1-15,-6-1 0,-3-5 16,4 2-16,2 2 0,-2 0 16,-2 1-16,1 2 0,1-1 15,0 0-15,-1-1 0,-1-1 16,1 0-16,-1-1 0,0-1 15,-2 4-15,-2 3 0,1 1 16,1-3-16,-4 2 0,-1 0 16,0 0-16,1 0 0,-3 0 15,-2 2-15,0-1 0,-1 2 0,0-1 16,0 1-16,-8-4 0,-2-4 16,2 5-16,-1 2 0,-1 0 15,0 2-15,-2 0 0,-1 2 16,-7-3-16,-1-1 0,-2 0 15,-1 2-15,-2 0 0,-1-1 0,-1 1 16,-1 1-16,-2 2 16,0-1-16,-2-2 0,3 2 15,-3 1-15,-1 0 0,-1 0 0,2-1 16,0 1-16</inkml:trace>
  <inkml:trace contextRef="#ctx0" brushRef="#br0" timeOffset="125269.3446">30191 6371 0,'0'0'0,"0"0"15,0 0-15,0 0 0,0 0 0,0 0 16,-6 31-16,6-31 16,-7 27-16,1-9 0,0 3 0,-2 2 15,0 3-15,-2 2 0,-2 1 16,-4 10-16,-1-2 0,-5 12 15,-1-3-15,3-2 0,3-3 16,1 7-16,3-3 0,4-5 16,2-6-16,4 0 0,2-2 15,3-5-15,2-2 0,5-2 16,2 0-16,2-5 0,3-2 0,3-2 16,2-1-16,-3-3 0,0-3 15,-5-3-15,-3 0 0,-2-1 16</inkml:trace>
  <inkml:trace contextRef="#ctx0" brushRef="#br0" timeOffset="125735.784">30386 6913 0,'0'0'0,"0"0"0,0 0 16,0 0-16,-18 22 0,18-22 0,-16 18 15,16-18-15,-18 21 0,8-9 16,0 3-16,2-1 0,-1 0 0,1-1 16,1 0-16,2 0 0,0-2 15,1 0-15,1 1 0,1-4 16,0 2-16,4-5 0,0-2 15,2 0-15,2-2 0,3-1 16,2 0-16,1-4 0,-1-2 16,1 0-16,1-2 0,-1-1 15,-1-2-15,2-3 0,-2-1 16,-1-1-16,-1 0 0,-2 0 16,-2 0-16,0 0 0,-2 0 0,-1 0 15,-1 2-15,-1 1 0,-1 2 16,-2-1-16,-1 3 15,-3 0-15,-1 1 0,-2 3 0,-1 2 16,0 0-16,0 3 0,0 1 16,-1 4-16,1-1 0,1 1 15,2 2-15,3 3 0,2-1 16,1 1-16,1 0 0,0-4 16,0 0-16</inkml:trace>
  <inkml:trace contextRef="#ctx0" brushRef="#br0" timeOffset="126418.6134">30846 6935 0,'0'0'16,"0"0"-16,0 0 0,0 0 16,0 0-16,0 0 0,0 0 0,0-22 15,0 22-15,0 0 0,0 0 16,0 0-16,-27-6 0,27 6 15,-28 3-15,28-3 0,-37 11 16,19-5-16,-1 3 0,0 0 16,1 1-16,-5 2 0,1 1 15,2-1-15,4 0 0,1 1 16,3 0-16,4-3 0,1 1 0,4-1 16,2 1-16,2-2 0,1-2 15,3-2-15,4-3 0,1-1 16,1 0-16,3-2 0,3-2 15,0-1-15,0 1 0,0-4 16,-1-1-16,1 2 0,-1-1 16,-1-1-16,-2-2 0,-1 1 15,0 1-15,-2 0 0,-1 1 16,-3 0-16,0-1 0,-2 0 16,0 1-16,-2 0 0,-1 3 0,-2-1 15,-1 3-15,-2 1 0,0 1 16,0 1-16,-2 2 0,1 2 15,-1 2-15,-1 1 0,0 0 16,-2 1-16,0 2 0,-1 2 16,-1 2-16,-3 5 0,1 0 0,-1 5 15,1 3-15,1 2 16,1 1-16,-3 9 0,0-1 16,1 0-16,-1 2 0,-1 1 15,2 3-15,-2 4 0,-1-4 0,2 1 16,0-1-16,-1-1 0,2-1 15,-2 7-15,-1-1 0,3-7 16,1-5-16,-4 1 0,-1-1 16,0-6-16,2-5 0,-2-1 15,0 1-15,1-6 0,2-1 0,-1-1 16,-1-1-16,0-3 0,-2-2 16,-3-4-16,-1-5 15,1-1-15,0-4 0,-5-2 0,-4-4 16,3-3-16,3-3 0,5 3 15,4 4-15,3 0 0</inkml:trace>
  <inkml:trace contextRef="#ctx0" brushRef="#br0" timeOffset="126769.2502">30670 7462 0,'0'0'0,"0"0"0,17-5 0,-6 2 16,0 0-16,3 2 0,2 0 16,0 1-16,2 0 0,2 3 15,-3 2-15,-1-2 0,-3 1 16,-4 2-16,-4 2 0,0-1 0,-2 1 16,-5 2-16,-5 0 15,0 1-15,-3-3 0,0 1 0,-1 0 16,1-2-16,1 0 0,0-1 15,0-1-15,2 1 0,0-2 16,2 0-16,0-1 0,2 0 16,1 0-16,2 0 0,2 0 15,2 0-15,2 0 0,8 0 16,7 0-16,2 1 0,3 0 16,9-1-16,2-3 0,-5 1 0,-5-1 15,-5 0-15</inkml:trace>
  <inkml:trace contextRef="#ctx0" brushRef="#br0" timeOffset="127485.8512">31383 6818 0,'0'0'0,"0"0"0,0 0 15,0 0-15,0 0 0,0 0 0,21 31 16,-21-31-16,16 29 0,-6-12 16,2 2-16,-1 1 0,1 0 15,-2 3-15,-1-2 0,2 7 16,-1-1-16,-1-1 0,-1-1 16,-2-2-16,0-1 0,-2-1 15,-1-1-15,1-2 0,-2-2 0,0-1 16,0-2-16,-1-1 0,1-1 15,-1-3-15,0-3 0,0-1 16,0 0-16,-1-4 0,0 0 16,-1-4-16,-1-1 0,-2-6 15,0-4-15,1 3 0,-1 1 0,1 1 16</inkml:trace>
  <inkml:trace contextRef="#ctx0" brushRef="#br0" timeOffset="127769.1985">31649 6904 0,'0'0'15,"0"0"-15,0 0 0,0 0 16,-15 18-16,15-18 0,-21 16 16,8-8-16,-1 1 0,-4 1 0,-4 3 15,0-1-15,0 1 0,-7 5 16,0 1-16,2-2 0,0-3 15,-2 5-15,1-1 0,4-2 16,2-3-16,2-1 0,2-1 16,3-1-16,2-3 0,2 0 15,1-1-15,3-3 0,2 0 0,0-2 16,2 1-16,1 0 16,-1 0-16,3-2 0,4-7 0,-2 4 15,-1 0-15,0 1 0</inkml:trace>
  <inkml:trace contextRef="#ctx0" brushRef="#br0" timeOffset="127928.9343">32002 7314 0,'0'0'0,"0"0"0,0 0 15,0 0-15,0 0 0,-11 19 16,11-19-16,0 0 0</inkml:trace>
  <inkml:trace contextRef="#ctx0" brushRef="#br0" timeOffset="133398.6075">25555 9915 0,'0'0'16,"0"0"-16,0 0 0,0 0 15,0 0-15,0 0 0,0 0 16,0 0-16,0 0 0,0 0 16,0 0-16,0 0 0,0 0 0,0 0 15,0 0-15,0 0 0,0 0 16,0 0-16</inkml:trace>
  <inkml:trace contextRef="#ctx0" brushRef="#br0" timeOffset="136102.9096">27528 7646 0,'0'0'0,"0"0"0,0 0 16,0 0-16,0 0 0,2-21 0,-2 21 15,0 0-15,2-22 0,-2 22 16,1-20-16,-1 9 0,0 2 16,1-4-16,0 1 0,-1 0 15,0-1-15,0-2 0,0-2 16,0 1-16,0 3 0,-1 0 16,0-2-16,0 1 0,1-3 0,0 1 15,0-1-15,0-4 0,0 1 16,-1 0-16,0 2 15,-1-1-15,1 0 0,0 0 16,-1-1-16,0 2 0,0 2 0,-2-1 16,1-1-16,0 1 0,-2-1 15,2 0-15,0 2 0,0 0 16,1 1-16,-1 0 0,-1 2 16,-1-1-16,2 2 0,-2 0 15,1-1-15,0 2 0,0 0 0,0 2 16,-2 2-16,3 0 0,1 0 15,0 1-15,-2 1 0,1 2 16,0 2-16,-2-2 0,1 0 16,0 2-16,-1 0 0,1 2 15,0-1-15,0 3 0,0 2 16,-2 0-16,1 2 0,-1 0 16,2-2-16,-2 3 0,-1 1 15,0 0-15,-2 3 0,0-2 16,1 1-16,1 0 0,0 0 0,-1 2 15,0 1-15,-1 0 0,0 0 16,-2 4-16,1 0 0,1-1 16,0 0-16,2-2 0,0 2 15,0-1-15,1 0 0,0-1 16,1-1-16,-1 0 0,1-4 0,0 0 16,1 0-16,1-2 0,-1-1 15,2-1-15,1-2 16,0 0-16,0-2 0,1-2 0,0 3 15,0-3-15,2-2 0,0-1 16,0-3-16,-1 0 0,1-2 16,-1 0-16,0-2 0,-1-2 15,-1-1-15,0 2 0,-1 1 16,1 1-16</inkml:trace>
  <inkml:trace contextRef="#ctx0" brushRef="#br0" timeOffset="136269.4339">27355 6828 0,'0'0'0,"0"0"16,0 0-1,28-1-15,-28 1 16,39 3-16,-21 2 0,1 0 0,1 2 16,6 2-16,2 1 0,-2 3 15,1 5-15,-5-4 0,-3-1 0,-3-3 16</inkml:trace>
  <inkml:trace contextRef="#ctx0" brushRef="#br0" timeOffset="138768.9116">29022 6527 0,'0'0'0,"0"0"15,0 0-15,0 0 0,0 0 0,0 0 16,0 0-16,-20-23 0,20 23 16,0 0-16,-28-16 15,28 16-15,-30-10 0,11 5 0,-2-1 16,0 1-16,-1 0 0,-10-2 15,-4 0-15,2-1 0,1 1 0,-6 1 16,-3 1-16,-7-1 16,2 1-16,-1-2 0,-3-1 15,-6 2-15,4 3 0,-4 3 16,-4 4-16,6-5 0,4-4 0,6 2 16,12 0-16,7 0 0</inkml:trace>
  <inkml:trace contextRef="#ctx0" brushRef="#br0" timeOffset="139987.2192">25843 7316 0,'0'0'0,"-8"6"16,-3 3-16,0-2 0,0 2 0,-11 7 16,-7 3-16,-3 5 0,3 1 15,-5 4-15,-1 3 16,-4 2-16,2-5 0,1 4 0,0 2 15,3-4-15,3-2 0,-6 10 16,2 3-16,5-4 0,5-4 0,-3 2 16,-3-1-16,2 0 15,2-1-15,-3 4 16,-1 4-16,4-5 0,2-4 0,-4 5 16,2-3-16,1-2 0,3-3 0,0 2 15,-1-1-15,2 1 16,0 1-16,0-1 0,0 2 15,4-2-15,1-2 0,0 2 16,-1-2-16,4-1 0,3-1 0,3-9 16,3-7-16,-9 13 0,-7 8 15,0-1-15,0 1 0,3-2 16,2-1-16,0-1 0,-1-1 16,1-2-16,0 0 0,-1 1 15,1 0-15,-1 2 0,3 1 16,1-3-16,0 0 0,2 1 15,1-1-15,1 2 0,1 0 16,-1-1-16,1 1 0,1-1 0,-1 1 16,0 2-16,1 0 0,-3 0 15,-1 0-15,2-1 0,2 0 16,-1 0-16,0 1 0,2-4 16,-1 1-16,-1 7 0,0 0 15,-1 0-15,1-2 0,0 0 16,0 1-16,1-1 0,-1-3 0,0 4 15,-2 3-15,0-2 0,-1-2 16,0 2-16,-1 1 16,2-2-16,3 0 0,-2 0 0,-1 1 15,0-2-15,0 1 0,2 1 16,1 0-16,0-1 0,-2-2 16,1 3-16,2 1 0,0-1 15,2-2-15,1 1 0,0 1 16,-2-1-16,1 2 0,0 0 15,0 1-15,1-1 0,1 0 0,0 0 16,0 1-16,0-1 0,0 2 16,-1-2-16,-1 3 0,2-2 15,1 1-15,0-1 0,0 1 16,0-1-16,-1 1 0,0 0 16,1-1-16,-1 2 0,1 0 15,0 0-15,0 0 0,0-2 16,0 0-16,0 2 0,0 2 15,0-1-15,-1-3 0,1 4 16,1 0-16,0-1 0,0-2 16,0 8-16,-1 0 0,1 0 0,2-1 15,-1 0-15,0-1 0,0-3 16,0-3-16,1 3 0,0 1 16,0-1-16,0 0 0,1 0 15,-2 0-15,-1-1 0,1 1 16,1 0-16,-1 2 0,-1-5 15,1-3-15,0 2 0,2-1 16,-3-1-16,0 0 0,-1 0 0,0-1 16,0-2-16,-1-1 0,1-3 15,1-3-15,1-2 0,0 1 16,-1 1-16,-2-3 0,0 1 16,0-4-16,1-1 0,0-4 15,0-2-15,0-1 0,0-1 16,-1 1-16,0-1 0,0-1 15,1-3-15,1 0 0,-1-1 16,0 0-16,0-1 0,0-1 16,0-3-16,0 2 0,0-2 0,1-4 15,2 0-15,3-2 0,-2 2 16,-1-1 0,1 2-16</inkml:trace>
  <inkml:trace contextRef="#ctx0" brushRef="#br0" timeOffset="141269.3634">25655 7446 0,'0'0'0,"0"0"15,0 0-15,0 0 0,20-14 0,-20 14 16,18-10-16,-18 10 0,20-14 16,-8 6-16,1-1 0,1 0 15,2 0-15,0-2 0,2 1 16,0-2-16,-1 1 0,10-4 15,1-1-15,0 0 0,-2 0 0,9-3 16,1-1-16,-1 2 16,-2 4-16,3-4 0,2-2 15,0 2-15,-2 1 0,7-5 16,0-2-16,-2 3 0,-4 2 0,4 0 16,1-3-16,-2 1 0,-3 0 15,9-3-15,1 0 0,-3 2 16,-2 3-16,2-3 0,2 0 15,-2 2-15,-2 2 0,7-4 16,-1-2-16,-3 5 0,-2 3 0,4-1 16,2-1-16,-3 0 0,-6 2 15,7-2-15,3-1 16,-6 2-16,-4 3 0,25-7 0,0 3 16,-30 8-16,-1 1 0,27-9 15,2-4-15,-22 11 0,0 2 16,19-3-16,-1 2 0,-6-3 15,-6 0-15,6 3 0,3 1 16,-8 2-16,-5 2 0,1-1 16,2 2-16,-3-3 0,-1 0 0,0-1 15,0-2-15,-5 3 0,-3 0 16,1 0-16,-1-1 16,-2 0-16,-3-1 0,1 1 0,-1 0 15,-16 7-15,0 1 0,4-2 16,2-1-16,-2-1 0,0 2 0,-3-3 15,2 0-15,-4 2 16,-1-2-16,-2 1 0,-2 2 16,-1 0-16,-2 3 0,1-2 15,-1 0-15,-2 1 0,0 0 0,1 1 16,-1 1-16,0-1 0,0 2 16,-3-1-16,-1 1 15,0-1-15,2-2 0,-2 4 0</inkml:trace>
  <inkml:trace contextRef="#ctx0" brushRef="#br0" timeOffset="145286.6323">27410 13427 0,'0'0'0,"2"-8"16,0-5-16,1-1 0,0-1 0,3-8 16,1-3-16,-2 1 15,-1-2-15,0-9 0,-2-1 16,-1 3-16,-1 1 0,-3 1 16,-2-3-16,-1 5 0,-1 2 0,-4-1 15,-2 1-15,0 6 0,-2 2 16,-3 3-16,-6 1 0,0 4 15,-1 4-15,-3 6 0,-3 4 16,2 1-16,0 1 0,0 8 16,1 6-16,1 0 0,1 0 0,-1 6 15,0 6-15,1-1 0,3 2 16,1 7-16,4 4 16,5-6-16,3-5 0,3 6 0,1 2 15,3-1-15,2-4 0,3 2 16,3 1-16,2-8 0,1-6 0,3 1 15,3 1-15,3-6 16,0-5-16,2-3 0,1-2 16,-1-4-16,-2-2 0,3-5 15,3-2-15,-2-2 0,0-2 0,0-4 16,0-3-16,-1 0 0,-1 0 16,2-7-16,1-4 0,-3 1 15,0 1-15,-2-2 0,-3-2 16,-2 3-16,-1 1 0,-2-2 15,-1-1-15,-2 3 0,0 5 0,-2-2 16,2 1-16,-2 1 16,0 2-16,-3 3 0,-1 1 15,1 3-15,0 1 0,-1 5 0,0 1 16,0 3-16,-2 2 0,1 3 16,-2 5-16,1-2 0,0 3 15,0 3-15,-1 3 0,1 0 16,1 1-16,-1 8 0,1 2 15,1-1-15,0 0 0,1 2 16,1 3-16,0 0 0,2-2 0,1 5 16,3-3-16,0-6 0,0-2 15,5 3-15,0-1 16,0-4-16,0-5 0,-1 0 16,2-1-16,-4-5 0,-2-1 15,2-3-15,1-2 0,-2-2 16,-1 0-16,-2 0 0</inkml:trace>
  <inkml:trace contextRef="#ctx0" brushRef="#br0" timeOffset="145803.0991">28553 13034 0,'0'0'16,"0"0"-16,0 0 0,0 0 0,0 0 16,-28 15-16,28-15 0,-34 11 15,14-5-15,-3 0 0,-4 1 16,0 0-16,-3 0 0,-11 4 15,-2-1-15,3-1 0,1 1 16,-7 2-16,0 2 0,5-2 16,2-1-16,-2 1 0,6-2 15,5-1-15,5-2 0,3 1 16,2 1-16,6-2 0,3-1 0,1 0 16,2 1-16,2-1 0,3 0 15,3 1-15,3 1 0,2-2 16,0-1-16,5 1 0,3 1 15,5 1-15,3 1 0,4 3 16,5 1-16,0 0 0,1-1 0,7 5 16,2 0-16,1 0 15,0-2-15,6 6 0,-1 1 16,-6-2-16,-6-2 0,-1-1 0,-1-1 16,-4-1-16,-3-1 0,3 0 15,-3-2-15,-3-3 0,0 0 16,0-3-16,0-2 0,-5-1 15,-4-1-15,-3 0 0</inkml:trace>
  <inkml:trace contextRef="#ctx0" brushRef="#br0" timeOffset="146486.0889">29271 13133 0,'0'0'0,"0"0"15,16-9-15,-5 4 0,2 0 0,8-1 16,2 1-16,-1 1 0,0 2 16,4-1-16,1-1 0,0 1 15,-1 1-15,2 2 16,0 1-16,4 1 0,-3 0 0,-1 3 15,-2 1-15,-3 1 0,-3 1 16,-3 1-16,-3 3 0,-2-2 16,-3-2-16,-4 4 0,-1 1 15,-2 0-15,-2-2 0,-3 4 16,-2 1-16,-3-3 0,-3 0 0,-6 4 16,-3 0-16,1 0 0,2 1 15,-4 3-15,-3 3 0,0-3 16,-1-3-16,1 2 0,0 1 15,2-1-15,0-1 0,-2 1 16,-1 2-16,-2 0 0,4-1 0,3 0 16,3-1-16,3-1 0,3-4 15,3 3-15,1 2 16,3-7-16,1-2 0,2 1 16,2 0-16,3-2 0,1-1 0,8-2 15,7 0-15,0 0 16,0 0-16,4 0 0,4 0 0,-1-1 15,1-2-15,1 0 0,0-1 16,2-2-16,1 1 0,5-2 16,-3 1-16,-2 0 0,-1 1 15,-2-1-15,2-1 0,-5-1 0,-3-1 16,-2 0-16,0-3 16,-6 3-16,0 0 0,0 1 0,-3-2 15,-1 1-15,-1 1 0,-1 0 16,-1 2-16,0-1 0,0-3 15,-4 2-15,0 1 0,-1-1 16,0 1-16,-1 0 0,-2 0 16,0 0-16,-2-2 0,-1 1 15,-1 1-15,-3-1 0,-1-1 0,0 1 16,2 1-16,0-2 0</inkml:trace>
  <inkml:trace contextRef="#ctx0" brushRef="#br0" timeOffset="147352.4321">26096 12826 0,'0'0'0,"0"0"16,0 0-16,0 0 0,0 0 0,0 0 16,-33 8-16,33-8 15,-36 13-15,12-5 0,-4 2 16,1-3-16,-1 1 0,-12 5 0,-3-1 15,2 1-15,3-1 0,-10 2 16,1 1-16,4-3 0,3-1 0,0 1 16,4 1-16,7-1 15,3 0-15,6-2 0,3-1 16,5-3-16,1-1 0,3 0 0,3 0 16,2 1-16,2-1 0,3 0 15,4 2-15,-1-3 0,2-1 16,3 1-16,2 0 0,3 2 15,4 1-15,1-1 0,1 0 16,0-1-16,0 1 0,10 2 16,3 1-16,-2 2 0,-1 1 15,3 1-15,3 0 0,-2 0 0,-5 0 16,7 3-16,-1-1 0,-2-2 16,-2-1-16,-2 1 0,-2 1 15,-5-1-15,-2-1 0,-3-3 16,0-1-16,-5-2 0,-2-1 15,-3-3-15,0 0 0,-2-2 16,0 0-16,-2-3 0,0-2 16,-3 0-16,-2-2 0,-4-4 15,-2-4-15,0 3 0,1 1 0,1 3 16</inkml:trace>
  <inkml:trace contextRef="#ctx0" brushRef="#br0" timeOffset="147769.1383">25094 12693 0,'0'0'0,"0"0"16,0 0-16,0 31 0,0-18 0,-1 11 16,1 5-16,-1 2 15,0 2-15,0 13 0,0 4 16,-2-2-16,1-1 0,-1 12 16,0-1-16,-1 0 0,0-2 0,0 11 15,1-3-15,-1-6 0,0-6 16,-2 10-16,2 0 0,-3-10 15,0-6-15,3-5 0,1-3 16,-1-5-16,0-2 0,0-8 16,0-3-16,1-2 0,1-2 0,1-6 15,0-2-15,1-3 16,0-5-16,2-2 0,2-6 16,-1 0-16,0-2 0,-1 4 0,-1 2 15,0 0-15</inkml:trace>
  <inkml:trace contextRef="#ctx0" brushRef="#br0" timeOffset="152141.2057">26154 9068 0,'0'0'15,"0"0"-15,0 0 0,0 0 16,0 0-16,0 0 0,6 24 16,-6-24-16,0 0 0,6 21 0,-6-21 15,4 15-15,-3-10 0,0 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8:28:07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20391 3039 0,'0'0'0,"-7"-7"0,-5-1 15,-2 0-15,-3-1 0,-13-2 16,-9-2-16,-3 1 0,-3 1 0,-21-2 15,-8 1-15,-13 0 16,2 2-16,-20 3 0,-3 4 16,-5 5-16,9 2 0,-53 13 15,7 6-15,22-1 0,13-2 0,-1 4 16,0 3-16,10 2 16,8 2-16,-7 7 0,-7 4 15,11-1-15,5 0 0,-9 8 16,-6 4-16,12-3 0,8-3 0,-3 12 15,-1 7-15,7-6 0,7-4 16,-1 7-16,2 5 0,8 1 16,6 1-16,-1 4 0,-2 4 15,11-8-15,5-5 0,5 8 16,2 5-16,8-11 0,2-8 0,6 6 16,2 1-16,4 0 15,2-1-15,0 6 0,0 4 0,4-7 16,5-4-16,6 4 0,4 4 15,6-7-15,5-6 0,6 5 16,5 3-16,4-9 0,4-8 16,1 11-16,2 6 0,2-8 0,2-5 15,5 1-15,3 1 16,-1-3-16,2-3 0,4 7 0,1 5 16,3-10-16,0-6 0,12 4 15,7 4-15,-6-6 16,-6-3-16,12 1 0,6 1 0,-4-5 15,-4-6-15,14 2 0,8-2 16,-7-3-16,-5-4 0,13 2 16,10 0-16,-2 2 0,0 1 15,-3 2-15,-2-2 16,1-5-16,-1-5 0,17-3 0,11-4 16,-14-1-16,-9-1 0,2 0 15,0-2-15,4-1 0,3-1 16,3-1-16,3 0 0,-1-4 15,1-1-15,4-2 0,3 0 0,-3 1 16,-2-2-16,10-3 16,6-4-16,-8-2 0,-3-3 0,6 0 15,8 0-15,-14-2 0,-8-2 16,4-2-16,3 0 0,3-2 16,3 1-16,5-2 0,5-2 15,-15 4-15,-9 1 0,4-4 16,2-2-16,1-3 0,0-1 0,0 3 15,0 2-15,-5-4 0,-3-2 16,0-4-16,-1-3 0,-9 6 16,-6 2-16,0-3 0,0-4 15,-6 1-15,-4 2 0,-1-5 16,-2-1-16,-1-1 0,-3 3 16,0-3-16,1-1 0,-9-1 0,-5 0 15,-2-2-15,-1-1 16,-6 0-16,-3 2 0,2-6 15,1-2-15,-9 5 0,-9 4 16,4-9-16,2-5 16,-5-3-16,-6-2 0,-2 2 0,-2 3 15,-6 5-15,-8 4 0,-3-11 16,-2-12-16,-4 14 0,-3 6 0,-6-3 16,-5-4-16,-3-1 0,-1-5 15,-10-7-15,-7-3 0,4 10 16,0 6-16,0-2 0,-3 0 15,-5-3-15,-4-1 0,-9-5 16,-7-4-16,5 10 0,5 7 16,-12-8-16,-8-4 0,7 7 15,4 7-15,-7-2 0,-5-4 0,-1 0 16,0 2-16,-6-5 16,-3 0-16,-3 6 0,-1 4 0,-4-4 15,-3-1-15,0 3 16,1 4-16,-9-1 0,-5 3 15,1 0-15,0 2 0,-13-3 0,-8-2 16,14 7-16,9 9 16,-32-9-16,-21-5 0,-6 1 15,-1 2-15,30 10 0,22 7 0,-20-1 16,-11-1-16,-1 3 16,1 4-16,-6 3 0,-4 5 15,-8 0-15,-5 2 0,-12 8 16,-6 4-16,19 9 0,16 6 15,-33 4-15,-23 3 16,6 7-16,6 6 0,8 9 0,5 4 16,54-15-16,36-10 0,26-8 15</inkml:trace>
  <inkml:trace contextRef="#ctx0" brushRef="#br0" timeOffset="5500.4562">21408 2813 0,'0'0'0,"0"0"0,0 0 0,0 0 15,0 0-15,0 0 0,0 0 16,0 0-16,0 0 0,-25 10 16,25-10-16,-25 23 0,8-9 0,0 3 15,-2 1-15,0 1 16,-1 1-16,-5 8 0,-1 2 0,2-1 16,4 1-16,-3 9 0,5-1 15,2-2-15,4-4 0,2 3 16,3 0-16,0-2 0,3-4 15,-1 7-15,2 3 0,1-4 16,-1-1-16,1 0 0,0 0 16,1-3-16,0 0 0,-1 1 15,-2 0-15,-1-3 0,-3-2 0,-1-3 16,0 1-16,-2-1 16,-1-4-16,-3-3 0,-3-2 0,2-2 15,-1-2-15,-6-1 0,-5-3 16,1-1-16,-2-3 0,-2-2 15,-2-1-15,5-6 0,1-4 0,6 3 16,5 0-16,2 3 0</inkml:trace>
  <inkml:trace contextRef="#ctx0" brushRef="#br0" timeOffset="5689.46">20806 3314 0,'0'0'0,"0"0"0,0 0 16,30-8-16,-16 5 0,6 1 15,5 0-15,8-1 0,1 2 0,3 0 16,1-1-16,8 1 0,0 2 16,-4-3-16,-4-1 0,-7 0 15,-6 0-15,-4 2 0</inkml:trace>
  <inkml:trace contextRef="#ctx0" brushRef="#br0" timeOffset="6010.4652">21646 2967 0,'0'0'0,"0"0"16,0 0-16,-25 16 0,14-7 0,-2 4 16,-2 4-16,-1 1 15,1 2-15,-5 10 0,0 4 0,4-3 16,1-4-16,1 8 0,3 0 16,3-4-16,3-3 0,1-4 15,3-2-15,4-2 0,1 0 0,1-4 16,2-3-16,2-1 15,0-2-15,3-2 0,1-1 16,-1-4-16,0-3 0,-2 0 16,-2 0-16,-1 0 0</inkml:trace>
  <inkml:trace contextRef="#ctx0" brushRef="#br0" timeOffset="6268.47">21800 3089 0,'0'0'0,"0"0"15,0 0-15,0 0 0,0 0 0,19 27 16,-19-27-16,13 28 0,-6-13 16,-1 4-16,2 1 0,0-1 15,-1 1-15,2-3 0,0 1 16,1 4-16,-1 0 0,-3-4 15,1-2-15,-1-2 0,-1-2 0,-1-1 16,1-2-16,-2-2 16,-1-1-16,1-5 0,-1-1 15,0-1-15,0 1 0,0-1 16</inkml:trace>
  <inkml:trace contextRef="#ctx0" brushRef="#br0" timeOffset="6517.4746">21992 3073 0,'0'0'0,"0"0"15,0 0-15,0 0 0,0 0 0,-21 26 16,21-26-16,-21 24 0,10-11 16,-2 3-16,-2 2 0,-1-1 15,-2-1-15,-3 4 0,0-1 16,3-2-16,0-2 0,1 0 15,2-1-15,1-3 0,0-1 0,1-2 16,0-2-16,2-3 16,2-2-16,1-1 0,2 2 15,0-2-15</inkml:trace>
  <inkml:trace contextRef="#ctx0" brushRef="#br0" timeOffset="6709.4813">22212 3011 0,'0'0'0,"0"0"0,0 0 16,0 0-16,26 12 0,-26-12 15,22 18-15,-12-6 0,-1 2 0,-2 3 16,0 2-16,-3 2 0,0 1 16,-7 8-16,-4 4 0,-3-1 15,-2 1-15,-7 9 0,-3 1 16,-2-3-16,-2-2 0,2-2 15,5-8-15,4-7 0</inkml:trace>
  <inkml:trace contextRef="#ctx0" brushRef="#br0" timeOffset="7498.5579">19662 6676 0,'0'0'0,"0"0"0,0 0 15,0 0-15,32-2 0,-32 2 16,35-1-16,-15 0 0,3 1 0,2 0 15,4 0-15,6 0 16,-1 1-16,-2 1 0,-1 0 16,-1-1-16,-1-1 0,1 1 0,-6-1 15,-4 2-15</inkml:trace>
  <inkml:trace contextRef="#ctx0" brushRef="#br0" timeOffset="7935.5726">20882 6216 0,'0'0'0,"0"0"0,0 0 15,0 0-15,0 0 0,0 0 16,0 0-16,-28 8 0,28-8 0,-20 10 16,20-10-16,-24 18 0,13-8 15,0 3-15,0 2 0,1-1 16,0 3-16,-1 3 0,0 3 16,-2 6-16,1 0 0,2 3 15,1 0-15,2 0 0,2 1 0,-2 6 16,2-1-16,-2-2 15,0-3-15,0 1 0,-2 0 16,0 0-16,0 2 0,-2 4 16,1-2-16,-1-7 0,0-4 0,-5 1 15,-4 2-15,0-5 0,0-4 16,-3-2-16,-2-2 0,-3-3 16,-2-3-16,-3-2 0,-3-2 15,7-2-15,7 0 0,5-2 16</inkml:trace>
  <inkml:trace contextRef="#ctx0" brushRef="#br0" timeOffset="8130.5698">20394 6543 0,'0'0'0,"0"0"0,0 0 16,0 0-16,26-8 0,-26 8 15,33-4-15,-13 2 0,1 2 0,4-1 16,4 0-16,6-1 16,-2 1-16,1 2 0,1 1 15,3-4-15,-6 1 0,-6-1 0,-5 1 16,-3 1-16</inkml:trace>
  <inkml:trace contextRef="#ctx0" brushRef="#br0" timeOffset="8381.5785">20986 6374 0,'0'0'0,"0"0"16,0 0-16,0 0 0,0 0 16,-27 19-16,27-19 0,-21 27 15,11-13-15,-2 5 0,0 2 16,0 2-16,1 1 0,-2 7 15,2-2-15,5-4 0,4-2 16,2 0-16,1-2 0,1-1 0,1-1 16,2-2-16,-1-3 0,0-3 15,1-3-15,-1-1 0,0-2 16,-1 0-16</inkml:trace>
  <inkml:trace contextRef="#ctx0" brushRef="#br0" timeOffset="8578.6464">21035 6579 0,'0'0'0,"0"0"0,0 0 16,0 0-16,28-8 0,-28 8 0,33-4 16,-15 2-16,1 2 0,3-1 15,2 0-15,1 1 0,-2 0 16,4 0-16,-1-1 0,-5 0 15,-4 0-15,-1 1 0,-3-1 16,-2 1-16</inkml:trace>
  <inkml:trace contextRef="#ctx0" brushRef="#br0" timeOffset="8895.5852">21481 6414 0,'0'0'15,"0"0"-15,0 0 0,0 0 16,0 0-16,21 14 0,-21-14 16,15 21-16,-15-21 0,18 25 15,-5-7-15,-1 1 0,-1 0 0,0-1 16,-1 1-16,0-1 0,0-1 16,1 5-16,-3-3 0,1-3 15,-1-3-15,-1-2 0,-2-2 16,-1-1-16,1-2 0,-3-2 15,-1-2-15,-1-2 0,3-5 0,0 2 16,-2 0-16,0 1 0</inkml:trace>
  <inkml:trace contextRef="#ctx0" brushRef="#br0" timeOffset="9084.5885">21781 6404 0,'0'0'0,"0"0"0,0 0 15,0 0-15,0 0 0,0 0 16,0 0-16,-13 24 0,13-24 0,-14 24 16,14-24-16,-20 30 0,8-13 15,-4-1-15,-1 3 0,-1-3 16,0 1-16,-4 2 0,0 0 16,0-3-16,0-1 0,0-4 15,1 0-15,2-2 0,2-2 16,1-4-16,3-3 0,1 0 0,2 0 15,2 0-15</inkml:trace>
  <inkml:trace contextRef="#ctx0" brushRef="#br0" timeOffset="9272.5958">22011 6441 0,'0'0'0,"0"0"0,0 0 15,12 16-15,-8-7 0,2 5 16,0 5-16,0 0 0,-2 4 0,-3 10 16,-3 1-16,-3 1 0,-4 0 15,-13 10-15,-9 1 0,5-9 16,6-7-16,3-6 0</inkml:trace>
  <inkml:trace contextRef="#ctx0" brushRef="#br0" timeOffset="15451.9227">25038 9860 0,'0'0'0,"14"0"15,7 0-15,10 0 0,4 1 0,19-1 16,9 0-16,12 1 16,-1-1-16,23 0 0,7-1 15,4 0-15,-10 0 0,43-1 16,-10-1-16,-15 0 0,-11 1 0,5 0 16,4 1-16,-12 0 0,-7 1 15,8 2-15,8 0 0,-11 0 16,-7 0-16,3-1 0,3 2 15,-9-2-15,-6 1 0,10-1 16,7 0-16,-12-1 0,-6 2 16,8-1-16,4 2 0,-6 0 15,-6 0-15,6-4 0,2-3 16,-10 4-16,-9 3 0,7 0 0,3 0 16,-7-2-16,-4-2 0,2 1 15,0 1-15,-7 1 0,-6-1 16,3-1-16,1-3 0,-5 1 15,-1 1-15,-1-1 0,2 0 16,-10-2-16,-5 0 0,-1 1 16,-1 2-16,-8-2 0,-4 0 15,-3 0-15,-2 2 0,-3-3 0,-2-3 16,0 0-16,-2 1 16,-2 1-16,-3 2 0,-6 0 0,-4 0 15,-3 3-15,3 1 0,-3-1 16,1-2-16,-4 0 0,-2 0 15,1 0-15,2 1 0,0 0 16</inkml:trace>
  <inkml:trace contextRef="#ctx0" brushRef="#br0" timeOffset="16302.3983">27036 6928 0,'0'0'0,"0"0"16,0 0-16,3 22 0,-3-22 15,4 25-15,-4-25 0,7 39 0,-4-15 16,-1 4-16,1 5 15,-2 13-15,0 3 0,-1 15 0,-1 2 16,-1-1-16,-2 2 0,1 16 16,0 4-16,-1 11 0,1-4 15,0 18-15,-1 0 0,0 28 16,1-21-16,1 4 0,-1-1 16,1-5-16,1-5 0,-2 4 15,-1 3-15,-2-9 0,-2-7 16,0 7-16,1 6 0,-1-1 15,0 0-15,-1 6 0,1 4 16,-2-9-16,0-6 0,2 9 16,1 5-16,1-7 0,1-4 0,0 7 15,-1 4-15,2-10 0,0-9 16,0 8-16,1 3 0,0-9 16,0-5-16,-1-1 0,-2-1 15,-1-5-15,-1-5 0,0-3 16,2-2-16,2-11 0,3-8 0,-2-3 15,-4-3-15,3-15 16,2-7-16,2-7 0,2-6 16,-1-6-16,-1-5 0,0-8 0,0-6 15,0-2-15,-1-5 0,0-18 16,-1-14-16,3-8 0,1-9 16,-1-16-16,-1-10 0,0 25 15,0 17-15,0 13 0</inkml:trace>
  <inkml:trace contextRef="#ctx0" brushRef="#br0" timeOffset="16727.0454">27070 6835 0,'0'0'0,"0"0"0,0 0 0,0 0 15,0 0-15,0 0 0,0 0 16,0 0-16,0 0 0,-8 24 16,8-24-16,-14 22 0,14-22 15,-22 26-15,3-9 0,1-1 0,2-2 16,-6 4-16,0 1 15,0-2-15,0-1 0,3-3 0,3-1 16,3-2-16</inkml:trace>
  <inkml:trace contextRef="#ctx0" brushRef="#br0" timeOffset="16927.0477">27046 7054 0,'0'0'0,"0"0"0,0 0 0,0 0 16,18 20-16,-18-20 0,23 21 16,-8-7-16,-1 2 0,3 4 15,1 2-15,-1-1 0,-3-5 0,-2 0 16</inkml:trace>
  <inkml:trace contextRef="#ctx0" brushRef="#br0" timeOffset="18068.4253">28746 7055 0,'0'0'0,"0"9"0,0 2 0,0 0 16,0 1-16,-3 12 0,0 7 16,-1-1-16,-2-2 0,-2 10 0,1 2 15,-2 2-15,-1 2 0,-3 10 16,-2-1-16,0 0 0,-3 0 16,-5 9-16,-1-1 0,1-2 15,1-4-15,-5-1 0,-3 1 16,-3 8-16,1-3 0,2-2 15,-1-2-15,-3-2 0,-2-4 0,-14 24 16,3-8-16,2-6 16,2-4-16,2-2 0,3-1 0,-2-2 15,1-3-15,-1 1 16,-1 1-16,0-5 0,0-4 0,0 3 16,0 1-16,-4-3 0,0-1 15,4 1-15,4-1 0,-3 0 16,-2-1-16,3-2 0,1-2 15,3 4-15,3 2 0,-4-6 16,-3-2-16,3 1 0,1 0 16,1-1-16,1-1 0,2-1 0,2-1 15,-3 2-15,-1 1 0,-2-4 16,1-3-16,-1 0 0,0-1 16,-1 1-16,1 0 0,1 3 15,-1 1-15,-1 0 0,1-3 16,3 1-16,1 2 0,1-2 15,2-3-15,-3 2 0,-2 1 16,4-5-16,5-2 0,6-5 16,-2 6-16,-3 0 0,-3 1 0,-1 2 15,1 0-15,-2 0 0,1 2 16,-2 1-16,-1 1 0,4 3 16,2 1-16,-6 2 0,-3 0 15,2 0-15,2-1 0,1 3 16,-2 1-16,-2 1 0,-2-1 15,4 2-15,2 0 0,-1 0 16,-2-1-16,-11 19 0,3-5 16,8 0-16,5 1 0,-1-6 0,1-1 15,0-5-15,0-1 0,4 2 16,3 4-16,2-3 0,-1-2 16,-1 4-16,1 4 0,-3-6 15,-1-4-15,3 1 0,2 2 16,4-4-16,3-3 0,-2 3 15,-1 3-15,1-2 0,1-2 16,-3 1-16,1-1 0,0-2 0,1-2 16,-2 5-1,-2 3-15,7-12 16,0 5-16,3-4 0,0-6 0,-5 13 16,-1-5-16,4-16 0,1 0 0,-3 4 15,-2 3-15,3-6 0,2-2 16,2-6-16,1-3 15,1-2-15</inkml:trace>
  <inkml:trace contextRef="#ctx0" brushRef="#br0" timeOffset="23568.8977">3723 9271 0,'0'0'15,"0"0"-15,0 0 0,0 0 0,0 0 16,-1-25-16,1 25 16,0 0-16,-3-21 0,-2 17 15,-1 0-15,-4 0 0,1 1 0,-3 3 16,-2 0-16,0 4 0,1 1 0,0 3 15,-4 3-15,2 0 16,0-2-16,-3 9 0,0 3 16,3 2-16,-2-1 0,2 7 15,-1 1-15,6 1 0,-1-1 0,3 2 16,0 2-16,1-1 16,4-1-16,-3 11 0,2 2 15,0-3-15,2-2 0,0 2 16,-1 2-16,2-3 0,-3 0 0,-1 8 15,-3 0-15,-1-4 0,-1-7 16,-2 2-16,-4 2 0,1-6 16,2-5-16,-8 5 0,-2 0 15,-1-11-15,1-3 0,-9-1 16,-4-2-16,10-6 0,1-1 0,-9-3 16,-3-2-16,3-4 0,5-3 15,-3-7-15,-3-7 16,10 4-16,4 3 0,7 1 0</inkml:trace>
  <inkml:trace contextRef="#ctx0" brushRef="#br0" timeOffset="23752.4715">3025 9717 0,'0'0'0,"0"0"0,0 0 0,29-5 15,-13 4-15,9 0 0,3-1 16,2 4-16,3-1 0,14 2 16,4 1-16,4 1 0,-5 0 0,-5-2 15,-9-1-15,-7 1 0</inkml:trace>
  <inkml:trace contextRef="#ctx0" brushRef="#br0" timeOffset="24051.9573">3992 9363 0,'0'0'0,"0"0"0,0 0 15,0 0-15,0 0 0,-22 12 0,22-12 16,-22 22-16,22-22 0,-24 29 15,9-8-15,1 1 0,1-1 16,-5 11-16,4 4 0,3-2 16,3-2-16,-1 5 0,5-1 15,2-4-15,3-3 0,3-1 16,4-2-16,1-3 0,1-4 0,2-6 16,0-5-16,-2 0 0,-4-2 15,1-1-15</inkml:trace>
  <inkml:trace contextRef="#ctx0" brushRef="#br0" timeOffset="24752.5825">4175 9506 0,'0'0'0,"0"0"0,0 0 0,0 0 15,-8 22-15,8-22 0,-4 29 16,4-29-16,-7 35 0,4-15 16,-4 3-16,3-2 0,-1 1 15,-1 3-15,-1-2 0,2-2 16,1-1-16,-1-5 0,2-1 16,2-3-16,-2-3 0,2-3 15,1-5-15,1-3 0,3-2 16,2-3-16,4-3 0,2-3 0,0-1 15,2-1-15,0-2 0,-1 0 16,-1 0-16,3-1 0,2 0 16,-3 2-16,-1 2 0,1-2 15,-1 3-15,-3 3 0,0 1 16,-3 3-16,0 3 0,0 2 0,0 3 16,-2 1-16,2 1 15,-1 3-15,-2 1 0,0 2 0,1 2 16,-2 1-16,0 2 0,1 0 15,-4 1-15,1-1 0,1 0 16,-2-3-16,0 0 0,0-1 16,0-3-16,0-1 0,0 0 15,0-1-15,0-1 0,0-4 16,1-2-16,1-3 0,-1 0 0,4-3 16,1-2-16,1-1 0,-1 0 15,3 0-15,2 0 0,4-2 16,-4-1-16,1 2 0,0 0 15,-2 0-15,-1 1 0,-1 3 16,0 1-16,1 3 0,-2-1 16,1 4-16,0 1 0,-1 1 15,1 2-15,-2 1 0,0 3 16,-1 1-16,1 1 0,-1 3 0,-2 3 16,-1 5-16,0 0 0,-2 1 15,0 1-15,0-3 0,0-1 16,-4 0-16,2 0 0,1-1 15,-2 0-15,0-3 0,-2-1 16,2-1-16,0-3 0,-1-2 16,3 0-16,-2-3 0,1-2 0,1 0 15,1-2-15,-4 3 0</inkml:trace>
  <inkml:trace contextRef="#ctx0" brushRef="#br0" timeOffset="25018.7362">4952 9463 0,'0'0'16,"0"0"-16,0 0 0,0 0 0,23 18 16,-23-18-16,17 26 15,-9-9-15,-1 0 0,2 2 16,-2 3-16,-1 6 0,0-2 0,-5 0 15,-1 2-15,-1-3 0,-1 0 16,-5 4-16,-3 1 0,-2-5 16,2-5-16,-6 1 0,-3-1 15,3-6-15,1-6 0,3 0 16,2-2-16,3-2 0</inkml:trace>
  <inkml:trace contextRef="#ctx0" brushRef="#br0" timeOffset="25352.6667">6131 9481 0,'0'0'0,"0"0"0,0 0 15,0 0-15,0 0 0,0 0 16,0 0-16,-23 20 0,23-20 0,-26 14 15,9-4-15,-2 0 0,-2-2 16,-2 0-16,-3 0 0,1 0 0,1-1 16,-8 1-16,0 2 15,3-2-15,4 0 0,-2 1 16,6 0-16,7-3 0,2 0 0,2 2 16,3 2-16,3 0 0,2 0 15,8 1-15,8-1 16,1 0-16,3 0 0,5-1 0,8 0 15,4 3-15,-3-1 0,3 0 16,5-1-16,-10-3 0,-5-1 0,-4-1 16</inkml:trace>
  <inkml:trace contextRef="#ctx0" brushRef="#br0" timeOffset="25835.8555">7477 9268 0,'0'0'0,"0"0"0,0 0 16,0 0-16,-3-18 0,3 18 0,0 0 15,0 0-15,-19-15 0,19 15 16,-27 1-16,27-1 0,-29 5 0,12 1 16,2 4-16,-1 0 15,1 2-15,-6 6 0,-1 5 16,3-1-16,2 1 0,3 4 16,2 2-16,-3 6 0,2-1 0,5 6 15,1 5-15,3-4 0,-2-3 16,3 10-16,1 4 0,0-6 15,2-4-15,-1 10 0,-1 1 16,-1-8-16,0-5 0,-4 2 16,1 0-16,0-4 0,-1-1 0,-4 2 15,-2-3-15,0-9 0,-2-2 16,-4-1-16,-5-2 16,2-4-16,4-4 0,-10-2 15,-6-2-15,2-3 0,2-3 0,-8-8 16,-5-5-16,5-3 0,5-1 15,8 4-15,6 1 0,5 2 16</inkml:trace>
  <inkml:trace contextRef="#ctx0" brushRef="#br0" timeOffset="26019.0381">6815 9631 0,'0'0'0,"0"0"15,22-6-15,-6 5 0,1-1 0,10 2 16,7 2-16,10 0 16,0 0-16,16 3 0,4 2 15,-6-1-15,-3-3 0,-4 1 16,-12-1-16,-8-1 0</inkml:trace>
  <inkml:trace contextRef="#ctx0" brushRef="#br0" timeOffset="26318.8031">7932 9359 0,'0'0'16,"0"0"-16,0 0 0,-19 18 15,19-18-15,-21 24 0,7-6 16,1 1-16,1 0 0,-4 9 16,2 4-16,2-2 0,1-1 0,1 9 15,3-1-15,3-1 16,1-1-16,2-4 0,4-3 16,-1-4-16,2-3 0,7 2 0,5-4 15,-2-6-15,-2-4 0,-1-1 16,-2-1-16,-1-2 0</inkml:trace>
  <inkml:trace contextRef="#ctx0" brushRef="#br0" timeOffset="26852.5065">8171 9463 0,'0'0'0,"0"0"0,0 0 0,0 0 16,-2 26-16,2-26 0,-4 29 15,4-29-15,-7 32 0,3-13 16,-2 0-16,2 0 0,-1 0 0,0 1 16,-1 0-16,1-4 0,2-2 15,-1-3-15,1-2 0,1-1 16,1-2-16,-2-2 0,3-1 15,0-3-15,0 0 0,4-5 16,0-3-16,1-1 0,0-1 0,2-1 16,0-1-16,2-2 15,0 0-15,2-6 0,1 0 16,0 2-16,-1 0 0,-1 1 16,0 2-16,0 0 0,0 2 0,-1 1 15,0 2-15,-2 2 0,1-1 16,0 4-16,0 0 0,-1 3 15,0 3-15,2 2 0,2 1 16,-4 0-16,1 3 0,1 6 16,0 2-16,-1 1 0,-2-2 0,0 4 15,-1 3-15,-2-1 0,1-1 16,-3 1-16,1 0 16,-1 0-16,-1-2 0,0-1 0,-1-1 15,0-2-15,1-3 0,-1-1 16,0-2-16,1 1 0,-2-2 15,0-1-15,0-4 0,-1-1 16,-3-2-16,3 0 0,0 1 16,2-1-16</inkml:trace>
  <inkml:trace contextRef="#ctx0" brushRef="#br0" timeOffset="27152.4236">8770 9359 0,'0'0'0,"0"0"0,0 0 15,22 15-15,-22-15 0,23 21 0,-8-5 16,-2 2-16,-1 2 0,2 9 16,-1 4-16,-1-1 0,-4 0 15,-1 7-15,-5-3 16,-1-2-16,-2-5 0,-3 1 0,-4 1 15,-2-4-15,-2-2 0,-7 2 16,-2-4-16,1-3 0,3-3 0,-2 0 16,-1-1-16,0-3 15,-1-2-15,-2-3 0,-2-5 16,5-1-16,4-3 0,2 1 0,4-1 16,3 1-16</inkml:trace>
  <inkml:trace contextRef="#ctx0" brushRef="#br0" timeOffset="27309.3244">9288 9840 0,'0'0'0,"0"0"15,0 0-15,0 0 0,0 0 0,0 0 16,0 0-16,0 0 0</inkml:trace>
  <inkml:trace contextRef="#ctx0" brushRef="#br0" timeOffset="28831.6109">7629 8711 0,'0'0'0,"0"0"15,0 0-15,0 0 0,0 0 0,0 0 16,0 0-16,0 0 0,12-19 16,-12 19-16,22-3 15,-22 3-15,29-2 0,-10 1 16,3 1-16,1-1 0,1-1 0,6 2 16,4 2-16,9-2 0,-2 1 15,17-1-15,4-1 0,0 1 16,-1 0-16,19 0 0,1 0 15,-3 0-15,-5-2 0,19 4 16,15 0-16,-13 1 0,-8 2 0,41 0 16,-4-2-16,-16 0 15,-12 2-15,4-5 0,2-3 16,-13 2-16,-7 2 0,5 0 0,5 0 16,-11 0-16,-10 2 0,4 1 15,3 5-15,-9-4 0,-8-4 16,4-1-16,3 0 0,-13-2 15,-8-1-15,0 2 0,0 2 16,-8 0-16,-6-1 0,-6 0 16,-2 0-16,-5 2 0,-2-2 0,-8 0 15,-5-2-15,-2 1 0,-2 1 16,-3 0-16,-3-2 16,-4 0-16,-3 0 0,-8-1 0,-6-1 15,6 2-15,5-1 0,4 1 16</inkml:trace>
  <inkml:trace contextRef="#ctx0" brushRef="#br0" timeOffset="29345.7614">7781 8924 0,'0'0'0,"0"0"0,0 0 16,32 1-16,-32-1 0,40 0 0,-10-1 15,4 1-15,0-2 0,19 1 16,6 1-16,14-2 0,0 0 0,21 0 16,3 0-16,8-1 15,-6 2-15,15 0 0,1 0 16,1 1-16,-13-1 0,33 1 16,-7 0-16,-16 1 0,-12-1 0,6 1 15,3 0-15,-15 0 0,-11 0 16,4-1-16,2-2 0,-12 2 15,-8 2-15,-1-2 0,2-1 16,-9-2-16,-7 0 0,-1 0 16,1 2-16,-13 1 0,-9 1 0,-2-2 15,-3 0-15,-4 0 16,-5-1-16,-5 0 0,-7 2 16,-2 0-16,-2 0 0,-1 2 0,-1 0 15,-5 0-15,-3 2 0,3-2 16,1 0-16,0-1 0</inkml:trace>
  <inkml:trace contextRef="#ctx0" brushRef="#br0" timeOffset="30538.6686">4046 11740 0,'0'0'0,"0"0"0,0 0 0,-25 14 15,25-14-15,-26 14 0,11-3 16,-5 1-16,-2 1 0,-3 1 16,-3 3-16,-7 3 0,1 0 0,-8 4 15,1-1-15,1 0 0,4-1 16,-2-2-16,3-1 0,1 3 15,2-2-15,7-3 16,4-1-16,4 0 0,4-2 0,4-2 16,2-3-16,5-2 0,2-2 15,9 0-15,4 1 16,8-1-16,2 0 0,8-2 0,3 0 16,3-2-16,2-1 0,3-1 15,2 1-15,10 0 0,0-1 0,-4 0 16,-3 0-16,2 0 0,-3 1 15,-2 1-15,1 0 16,-10 1-16,-7-2 0,-3 0 16,-3 0-16,-5-2 0,-2 1 0,-5 0 15,-5-1-15,0-1 0,-3-1 16,-4-1-16,-3-1 16,-6-2-16,-5-2 0,2 2 0,3 1 15,4 2-15</inkml:trace>
  <inkml:trace contextRef="#ctx0" brushRef="#br0" timeOffset="30768.5254">3911 11941 0,'0'0'0,"0"0"0,0 0 16,-2 19-16,2-19 0,-2 23 15,2-8-15,0 3 0,0 2 0,0 3 16,-2 3-16,1 8 0,-1 0 16,0 1-16,-1 2 15,3 9-15,3 7 16,-1 1-16,0-11 0,-2-7 16</inkml:trace>
  <inkml:trace contextRef="#ctx0" brushRef="#br0" timeOffset="31269.2281">4929 11659 0,'0'0'0,"0"0"0,0 0 0,0 0 16,-7-22-16,4 16 0,-1-2 16,-2 2-16,1-1 0,-5 2 15,-3 1-15,-1 1 0,0 1 0,0 3 16,-5 1-16,-2 3 16,2 2-16,0 6 0,2 5 15,-1 1-15,3 0 0,2 4 0,0 1 16,0 10-16,1 0 0,1 3 15,2 2-15,3 1 0,-1 0 16,-1 13-16,4 3 0,-2-1 16,3-1-16,0 12 15,2 1-15,-5-3 0,3 0 16,-7 3-16,-1-5 0,3-6 0,-1-7 16,0-1-16,-2-3 0,-1-4 15,-1-4-15,-5-4 0,-1-5 16,0-2-16,0-4 0,3-5 15,0-4-15,-1-3 0,-1-3 16,-1-5-16,-5-2 16,1-8-16,1-5 0,-3-6 0,3-6 15,6 6-15,4 6 0,2 2 16</inkml:trace>
  <inkml:trace contextRef="#ctx0" brushRef="#br0" timeOffset="31454.2616">4302 12076 0,'0'0'15,"0"0"-15,0 0 0,0 0 0,25-7 16,-25 7-16,29-1 0,-13 2 16,5-1-16,1 2 0,1 0 15,3 1-15,1 0 0,9-1 16,-1 1-16,-2-1 0,-1 0 0,-3 0 15,-7-1-15,-2 0 16</inkml:trace>
  <inkml:trace contextRef="#ctx0" brushRef="#br0" timeOffset="31754.1955">5221 11785 0,'0'0'0,"0"0"0,0 0 15,0 0-15,-17 20 0,17-20 16,-20 27-16,4-11 0,0 2 16,0 3-16,0 3 15,1 0-15,2-2 0,0 7 0,0 0 16,4 2-16,-1 1 0,4 2 15,1-3-15,4-3 0,1-3 0,3 0 16,5-4 0,4-2-16,3-2 0,3-6 0,2-5 0,-5-1 15,-1-1-15,-4 0 16</inkml:trace>
  <inkml:trace contextRef="#ctx0" brushRef="#br0" timeOffset="32086.6399">5634 11771 0,'0'0'0,"0"0"0,0 0 16,0 0-16,0 0 0,-15 19 15,15-19-15,-19 23 0,19-23 0,-22 34 16,11-12-1,-2 0-15,-1 4 0,-4 7 0,3-1 16,2-1-16,0 0 0,5 0 16,2 2-1,5-3-15,4 0 0,2 2 0,1-4 16,-1-3-16,0-4 0,3-4 16,3-4-16,-2-3 0,4-3 15,-2-1-15,3-1 0,-2-5 16,3-4-16,-6-2 0,-3-4 0,0 2 15,-2 1-15,1 1 0</inkml:trace>
  <inkml:trace contextRef="#ctx0" brushRef="#br0" timeOffset="32268.6341">5327 11896 0,'0'0'16,"0"0"-16,0 0 0,0 0 0,0 0 15,33 3-15,-33-3 0,38 3 16,-17 0-16,3 1 0,3 1 16,0-3-16,0 2 0,9 2 15,1-1-15,0-1 16,-3-3-16,1 0 0,-6 0 0,-6 0 16</inkml:trace>
  <inkml:trace contextRef="#ctx0" brushRef="#br0" timeOffset="32569.5922">6145 11905 0,'0'0'0,"0"0"0,0 0 16,0 0-16,6 27 0,-4-14 15,0 3-15,0 1 0,0 2 0,1 8 16,-2 3-1,-1-1-15,-1-1 0,-2-1 0,0-3 16,-5 5-16,-2 1 0,-2-5 16,-2 0-16,-1-4 0,-2-2 0,2-2 15,-1-2-15,2-3 0,-1-1 16,1-1-16,-2-1 16,0-3-16,3-1 0,-2-1 0,1 1 15,5-3-15,2-1 0,1-2 16,1-3-16,0 0 0,2 1 15,1 1-15</inkml:trace>
  <inkml:trace contextRef="#ctx0" brushRef="#br0" timeOffset="34185.5892">19340 12024 0,'0'0'0,"0"0"0,0 0 15,-3-26-15,0 17 0,-3-2 16,0-3-16,-5-3 0,-1 2 16,-7-3-16,-5-2 0,0 4 15,1 2-15,-7-2 0,0 1 16,-2 4-16,-1 2 0,1 5 0,0 3 15,3 4-15,4 1 0,-2 9 16,0 5 0,3 3-16,3 1 0,3 8 0,2 4 15,4 2-15,2 3 0,3 6 16,1 7-16,3 6 16,1 5-16,0-4 0,2-3 0,0 11 15,0 1-15,-1-1 0,0-9 16,0 3-16,0 2 15,0-8-15,1-7 0,-3 20 0,-2-8 16,1-10-16,-1-7 0,-2-3 16,-3 0-16,2-11 0,1-7 0,-4-4 15,-3-3-15,5-8 16,-1 1-16,-3-4 0,-3-3 16,1-4-16,0-3 0,-14-10 0,-9-7 15,0-3-15,1-3 0,9 8 16,7 4-16,6 5 0</inkml:trace>
  <inkml:trace contextRef="#ctx0" brushRef="#br0" timeOffset="34387.2881">18327 12137 0,'0'0'0,"11"1"0,8 1 0,3 2 15,2 1-15,17 3 0,8 2 16,7 2-16,-3 0 0,15 5 16,4 1-16,-5-1 0,-3-2 0,8 5 15,-4-2-15,-17-3 0,-13-5 16,-9-2-16</inkml:trace>
  <inkml:trace contextRef="#ctx0" brushRef="#br0" timeOffset="34702.633">19661 12075 0,'0'0'0,"0"0"0,0 0 15,0 0-15,-25 13 0,25-13 0,-22 21 16,10-8-16,-1 3 0,-2 2 16,1 1-16,1 0 0,2-1 0,-2 7 15,4 3-15,2-2 0,3-1 16,4 7-16,5-1 16,3-2-16,3-2 0,2-1 15,1 0-15,4-5 0,3-4 16,-5-3-16,-1-2 15,-4-3-15</inkml:trace>
  <inkml:trace contextRef="#ctx0" brushRef="#br0" timeOffset="35269.5533">19861 12144 0,'0'0'0,"0"0"0,0 0 0,0 0 16,0 0-16,-1 30 0,1-30 15,-2 27-15,2-27 0,-4 31 16,1-15-16,0 2 0,0 0 0,0 1 16,-1-1-16,-1 1 0,1-1 15,-1 4-15,2-1 16,0-2-16,1-1 0,-1-3 0,2-3 15,1-2-15,0-2 0,1-4 16,2-2-16,0-4 0,1 1 0,1-3 16,0-3-16,2 0 15,-1-1-15,3-7 0,1-1 16,-1-1-16,-1 0 0,-2 1 16,1-1-16,1 2 0,-2-1 0,2 1 15,1 2-15,0-2 0,0 0 16,-2 2-16,0 1 0,-1 1 15,1 3-15,0 2 16,-1 1-16,1 3 16,0 3-16,-2 3 0,-1 2 0,1 1 15,-1 0-15,1 4 0,-1 2 16,0 6-16,-1 0 0,-1 1 16,-1 1-16,0 0 0,0 0 0,0 0 15,0 0-15,1-2 0,-1-1 16,-1-1-16,0 1 0,1-4 15,1-2-15,-1-1 0,-1-2 16,1-4-16,1-1 0,-2-4 16,0 0-16,-2-7 0,-1-2 0,-4-7 15,-3-3-15,3 2 0,0 4 16,1 1-16</inkml:trace>
  <inkml:trace contextRef="#ctx0" brushRef="#br0" timeOffset="35552.3073">20330 12019 0,'0'0'0,"0"0"0,0 0 16,25 22-16,-15-11 0,2 5 16,2 2-16,2 5 0,1 4 0,4 8 15,-1 2-15,1 8 0,-3-1 16,-5-2-16,-4-1 0,-4-2 15,-2-1-15,-6 5 0,-6-3 16,-4-5-16,-5-3 0,0-4 16,-1-2-16,-1-4 0,-1-4 0,-1 0 15,0-2-15,0-3 16,0-1-16,3-3 0,3-3 16,0-3-16,3-3 0,2 0 15,3 0-15,2 0 16</inkml:trace>
  <inkml:trace contextRef="#ctx0" brushRef="#br0" timeOffset="38719.015">6401 12008 0,'0'0'0,"0"0"16,0 0-16,0 0 0,0 0 16,0 0-16,0 0 0,0 0 15,0 0-15,0 0 0,31 8 16,-31-8-16,0 0 0,34 1 16,-34-1-16,38 3 0,-19-1 15,1-1-15,4 0 0,-2 1 16,4 1-16,2 1 0,-2 0 15,-4 0-15,-3-2 0,-4 1 0</inkml:trace>
  <inkml:trace contextRef="#ctx0" brushRef="#br0" timeOffset="38902.898">6320 12307 0,'0'0'0,"0"0"16,0 0-16,0 0 0,30 5 16,-30-5-16,35 1 0,-13 0 15,3 0-15,2 0 0,4 2 16,8-2-16,-1 0 0,-8 0 16,-3 0-16,-4 0 0</inkml:trace>
  <inkml:trace contextRef="#ctx0" brushRef="#br0" timeOffset="39719.195">7763 11051 0,'0'0'0,"0"0"0,0 0 15,0 0-15,0 0 0,-13-18 0,13 18 16,-20-5-16,20 5 0,-27 1 15,11 2-15,0 1 0,-2 3 16,-2 1-16,1 2 16,-1 2-16,3 0 0,-2 8 0,4 4 15,3 0-15,2 1 0,2 4 16,3 4-16,0 7 0,4-1 0,0 3 16,0 2-16,1 2 15,0 0-15,-2 11 0,-3 1 16,0-7-16,-2-7 0,-3 7 15,-1-2-15,-3-6 0,-6-3 0,-2-1 16,-1-1 0,1-4-16,2-3 0,1-3 0,3-2 15,3-4-15,1-4 0,1-2 16,-1-3-16,2-2 16,2-4-16,2-2 0,2-3 0,0 3 15,2 0-15,1 0 16,0 0-16,2 1 0,1 0 0,0 0 15,1-1-15,0 3 16,0 2-16,-1 3 0,2 0 0,-1 3 16,0 4-16,1 0 0,-1 4 0,0 10 15,1 7 1,-2 3-16,0 5 0,0 4 0,-1 5 16,2 7-16,-1-2 0,1 12 15,0 3-15,-2-5 0,2 0 16,-3 11-16,1 1 0,-1-6 15,0-4-15,-1 31 0,1-12 16,-4-11-16,2-6 0,-1-5 16,-2 0-16,1-9 0,1-8 0,-2-5 15,2-4-15,-1-4 0,0-4 16,0-7-16,1-4 0,1-9 16,4-8-16,-1-2 0,1-3 15,-2-5-15,2 0 0,-1-3 16,0 0-16,2-3 0,-1-3 0,4-11 15,1-11-15,-2 12 0,0 3 16,-2 4-16</inkml:trace>
  <inkml:trace contextRef="#ctx0" brushRef="#br0" timeOffset="40718.9421">7771 11539 0,'0'0'15,"0"0"-15,0 0 0,0 0 0,0 0 16,7-28-16,-7 28 15,17-14-15,-17 14 0,25-11 0,-11-8 16,0-1-16,2 1 0,3-1 16,1-1-16,9-2 0,0 2 0,6-4 15,0 0-15,-4 2 16,-7 2-16,1 3 0,-2 2 16,-3 3-16,-6 1 0,-1 3 15,-3 0-15,0 2 0,-4 1 16,-1 2-16,-2 4 0,-3 0 0,-1 3 15,-5 0-15,-4 2 16,-3 2-16,-3 2 0,-5 2 0,-4 4 16,-2 0-16,1 0 0,-7 3 15,1-1-15,1 0 0,2-2 16,2 1-16,-1-1 0,5 0 16,4-3-16,4 0 0,4 0 15,0-2-15,3 1 0,3-2 16,2-1-16,6 0 0,2-2 0,7-2 15,8 2-15,1-2 0,1-1 16,11 1-16,7 1 16,-2-3-16,0 0 0,1 1 0,1 2 15,2-1-15,-4 1 0,-6-1 16,-5 0-16,-1-1 0,-1-2 0,-7 1 16,-3 0-16,-4 1 15,-3-1-15,-4-2 0,-1-1 16,-3 1-16,-2-4 0,-5 0 0,-6 0 15,1-3-15,-3 2 0,3 0 16,2 0-16,1 2 0</inkml:trace>
  <inkml:trace contextRef="#ctx0" brushRef="#br0" timeOffset="40985.9175">8144 11144 0,'0'0'0,"0"0"0,0 0 16,0 0-16,0 0 0,10 28 0,-10-28 15,3 30-15,-3-30 0,3 37 16,-2-15-16,1 2 0,-2 2 0,-2 6 16,1 1-16,-1-1 15,-1-1-15,0 1 0,-1 1 16,0 0-16,-1-3 0,1-1 0,1-1 15,-1-4-15,4-2 0,4-5 16,2-5-16,0-1 0,-2-3 16,0-1-16</inkml:trace>
  <inkml:trace contextRef="#ctx0" brushRef="#br0" timeOffset="41352.4451">8959 10862 0,'0'0'0,"0"0"0,0 0 16,0 0-16,0 0 0,0 0 15,-23 16-15,23-16 0,-23 22 16,6-5-16,-4 3 0,0 2 0,1 1 15,-8 10-15,0 2 0,1 1 16,2 0-16,-3 12 0,5 0 16,4-1-16,4-1 0,2 10 15,1 1-15,5-5 0,4-5 16,5 8-16,5-3 0,3-7 16,3-5-16,5-4 0,6 0 15,-5-3-15,-1-3 0,5-4 16,5-3-16,-3-6 0,-1-3 0,0-5 15,0-2-15,-2-6 16,-2-2-16,-4 1 0,-4-1 16,-3 0-16</inkml:trace>
  <inkml:trace contextRef="#ctx0" brushRef="#br0" timeOffset="41735.8611">8918 11175 0,'0'0'0,"0"0"15,0 0-15,23-6 0,-23 6 0,31-3 16,-11 2-16,-1 1 16,1 1-16,2 2 0,3 0 15,2 2-15,-3 1 0,-3 2 16,-2 2-16,-3 0 0,-4-1 0,-6 3 15,-4 2-15,-4-1 0,-3 0 16,-8 1-16,-7 1 0,-1-1 16,-1 0-16,-8 3 0,-1 1 15,4-1-15,1-1 0,5-1 16,4-1-16,2-2 0,3-3 16,4 1-16,3 0 0,3-1 15,1-2-15,12-2 0,8 0 16,1-3-16,2 0 0,14 1 15,6-2-15,-4-2 0,-3-2 0,8-1 16,0-3-16,-10 3 16,-6 0-16,-7 2 0</inkml:trace>
  <inkml:trace contextRef="#ctx0" brushRef="#br0" timeOffset="43035.7109">9692 11035 0,'0'0'0,"0"0"16,0 0-16,0 0 0,0 0 0,0 0 15,0 0-15,-7 28 0,7-28 16,-10 21-16,10-21 0,-14 28 16,6-11-16,-1 2 0,-1 4 15,2-1-15,-1 1 0,-1 8 16,1 1-16,1 0 0,2-3 16,0 0-16,2-1 0,3 0 0,-3-1 15,3 3 1,2-2-16,3-4 0,1-2 0,2-3 15,2-1-15,2-4 0,1-2 0,1-4 16,2-3-16,1-1 0,-2-3 16,-2-2-16,2 0 0,0-4 15,0-2-15,1-3 16,-1-2-16,-3-4 0,-2-2 16,-1-1-16,0 4 0,-1 3 0</inkml:trace>
  <inkml:trace contextRef="#ctx0" brushRef="#br0" timeOffset="43236.2044">9486 11114 0,'0'0'0,"0"0"0,0 0 16,0 0-16,0 0 0,0 0 15,26-2-15,-26 2 0,30-1 16,-30 1-16,41 2 0,-19-1 15,0 1-15,3 1 0,3 1 16,4 1-16,-4-3 0,-4 0 16,-4 1-16,-2-2 0</inkml:trace>
  <inkml:trace contextRef="#ctx0" brushRef="#br0" timeOffset="43638.2656">10040 10968 0,'0'0'0,"0"0"16,0 0-16,0 0 0,0 0 0,0 0 16,0 0-16,0 0 15,33 3-15,-33-3 0,27 6 16,-27-6-16,25 10 0,-14-4 0,-1 2 15,-1-1-15,-2 0 0,0 0 16,-3 3-16,0 0 0,-3-2 16,-2 3-16,-4 1 0,-1-2 15,-3 0-15,-1 0 0,0 0 16,0 0-16,0 0 0,-1 3 16,1-1-16,3-2 0,0-1 0,1 0 15,2-1-15,2-2 16,1 1-16,2 0 0,2-2 0,3 1 15,0-2-15,5 0 0,4 0 16,-2-1-16,0-1 0,1-1 16,2 0-16,4-2 0,0 0 15,-2-4-15,0-4 0,-4 3 16,-2 0-16,-1 1 0</inkml:trace>
  <inkml:trace contextRef="#ctx0" brushRef="#br0" timeOffset="46986.4966">8881 10822 0,'0'0'0,"0"0"0,0 0 0,0 0 16,0 0-16,0 0 0,0 0 15,0 0-15,0 0 0,-23 11 16,23-11-16,-19 21 0,19-21 0,-25 29 15,12-10-15,0-1 16,-1 1-16,0 1 0,0 0 0,-4 6 16,0-1-16,3 0 0,2 0 15,1-2-15,1-3 0,2-1 16,1-3-16,3-2 0,1-1 16,3-4-16,2 0 0,4-3 15,2-3-15,3-3 0,2-3 16,2-1-16,0 1 0,1-3 15,2-3-15,2-1 0,1-1 0,-2-1 16,0-1-16,-3 1 0,0 0 16,-3-1-16,-2-1 0,-2 2 15,-2-1-15,0 1 0,-3 1 16,-2-1-16,-1 2 0,-2 2 16,-4 1-16,-1 5 0,-3 0 0,-2 4 15,-3 0-15,2 3 16,1 2-16,-2 3 0,-2 2 15,0 3-15,-1 2 0,2-1 0,-3 2 16,3 2-16,0 1 0,0 5 16,0 1-16,4-4 0,2-1 15,1-1-15,1-2 0,3-3 16,0-2-16,2-2 0,1-2 16,0-2-16,0-2 0,2-3 15,1-2-15,4-3 0,1-5 0,5-2 16,2-2-16,0-1 0,0-1 15,1-3-15,-2-4 0,0-1 16,-1-2-16,4-6 0,-1-1 16,-1 2-16,-2 0 0,-2 0 15,-2 0-15,1 2 0,0 0 16,-2 4-16,-3 0 0,-2 3 16,-1 3-16,0 2 0,2 3 15,-3 1-15,-1 3 0,-4 4 16,0 3-16,-3 1 0,-2 3 0,0 3 15,-3 4-15,-1 2 16,-2 3-16,0 1 0,-2 2 16,-2 6-16,1 0 0,3 0 0,1 0 15,3-2-15,2-2 0,2-1 16,1-2-16,1-1 0,2-3 16,1-2-16,1-1 0,-1-3 15,2-1-15,1-4 0,0-3 16,2 2-16,2-4 0,0-3 15,3-4-15,-1 1 0,2 1 0,1-3 16,2 0-16,-1 1 0,-1-1 16,-2-1-16,0 0 0,0 1 15,-2 3-15,0 2 0,-2-1 16,-1 3-16,-2 3 0,0 0 16,-1 4-16,-2 1 0,-3 3 0,0 0 15,-1 3-15,-1 3 16,-1 2-16,-2 9 0,0 0 15,0 3-15,1 1 0,0 1 16,-2 2-16,2 8 0,-1 0 0,4 0 16,0 3-1,2-6-15,1-1 0,2 3 0,2-4 0,2-4 16,2-4-16,1-6 0,-2-3 16,2-4-16,-1-2 0,-1-3 15,1-5 1,2-4-16,0-3 0,2-4 15,0-1-15,0-3 0,2-1 0,0-1 16,-1-1-16,2-1 0,-3-2 16,-1 0-16,0 0 0,-2 1 15,0 2-15,-2 3 0,0 2 16,0 2-16,-2 1 0,-1 0 16,0 4-16,-2 2 0,-2 2 15,-1 4-15,-1 1 0,0 2 16,0 2-16,1 1 0,0-1 0,3 3 15,1 2-15,-1-1 16,2 1-16,3-1 0,2-2 0,3-2 16,3 0-16,-2-1 0,2 1 15,-1-3-15,0-1 0,1-3 16,1-3-16,2 0 16,4 0-16,-3-3 0,3 0 0,-2-3 15,-2-1-15,-1-3 0,-1 0 16,-1-2-16,0-2 0,-1 0 15,0 0-15,-1 1 16,-2-2-16,-4-1 0,-3-3 0,0 3 16,0 2-16,0 2 0</inkml:trace>
  <inkml:trace contextRef="#ctx0" brushRef="#br0" timeOffset="48203.1612">7619 13655 0,'0'0'0,"0"0"0,0 0 16,0 0-16,0 0 0,-16-16 0,16 16 15,0 0-15,0 0 0,0 0 16,0 0-16,0 0 0,0 0 0,0 0 15,0 0-15,0 0 16,0 0-16,0 0 0,36-3 0,-36 3 16,41 3-16,-16-1 0,3 0 15,-1-1-15,1 2 0,6 0 16,-3 0-16,1 1 0,1 0 16,2 0-16,-4-1 0,-6-3 15,-3 0-15,-4-1 0,-4 1 16,-2 0-16</inkml:trace>
  <inkml:trace contextRef="#ctx0" brushRef="#br0" timeOffset="49303.1445">8182 13298 0,'0'0'0,"0"0"0,0 0 16,0 0-16,0 0 0,0 0 0,0 0 15,-35 0-15,35 0 0,-37 13 16,11-4-16,1 2 0,-4 2 16,-9 5-16,-4 1 0,0 1 15,0-2-15,-9 6 0,3 2 16,1-2-16,2-2 15,3-1-15,4 0 0,1 0 0,10-3 16,6-5-16,4-1 0,4-3 16,4 0-16,3 0 15,4 1-15,4-3 0,4-2 0,8-2 16,7 0-16,3-3 0,2 0 16,7-3-16,6-1 0,2 1 15,1 1-15,7 0 0,0 2 16,-3 0-16,-2 0 0,-1 0 15,-2 0-15,2 2 0,-5 0 0,-1 1 16,-3 0-16,-5 0 0,-5 1 16,-8-4-16,-1-2 0,-3 1 15,-2 0-15,-2 1 0,-3-1 16,-1-1-16,0-2 0,-2-3 16,-1-1-16,-2-2 0,-2-3 15,0 2-15,1 3 0,1 1 0</inkml:trace>
  <inkml:trace contextRef="#ctx0" brushRef="#br0" timeOffset="49518.9954">8098 13368 0,'0'0'0,"0"0"15,0 0-15,-3 27 0,3-27 0,-1 31 16,0-10-16,-1 2 15,0 1-15,-3 13 0,-1 5 16,-2 0-16,0 1 0,-4 8 16,1-1-16,1 2 0,1-1 0,1 3 15,0-6-15,2-10 0,2-8 16,1-8-16</inkml:trace>
  <inkml:trace contextRef="#ctx0" brushRef="#br0" timeOffset="50004.4286">9110 12853 0,'0'0'0,"0"0"16,0 0-16,0 0 0,0 0 0,-31 4 15,31-4-15,-36 17 0,17-7 16,-5 5-16,-1 2 0,-1 4 15,-1 2-15,-7 13 0,0 4 16,-6 8-16,2 2 0,3 5 16,4 3-16,3 4 0,6-5 0,3 10 15,6-2-15,4-3 0,2-2 16,5 7-16,4-3 0,4-9 16,4-8-16,2 5 0,4 2 15,3-8-15,0-4 0,2 1 16,-1-2-16,1-10 0,2-3 15,4-3-15,4-1 0,-3-7 16,-5-4-16,3-3 0,1-3 0,-1-6 16,2-4-16,-6-5 0,-4-5 15,-7 5-15,-3 2 0,-1 1 16</inkml:trace>
  <inkml:trace contextRef="#ctx0" brushRef="#br0" timeOffset="50236.1949">8952 13555 0,'0'0'16,"0"0"-16,0 0 0,0 0 0,26-5 15,-26 5-15,31 1 0,-31-1 16,39 3-16,-16-1 0,2 2 15,3 0-15,-2-1 0,11 1 16,-1 0-16,-2-1 0,-2-1 16,0 0-16,-5-1 0,-6 0 0</inkml:trace>
  <inkml:trace contextRef="#ctx0" brushRef="#br0" timeOffset="50569.6314">9651 13447 0,'0'0'16,"0"0"-16,0 0 0,0 0 16,0 0-16,0 0 0,25 1 15,-25-1-15,0 0 0,33 7 16,-33-7-16,27 9 0,-14-3 0,-2 0 16,-1 1-16,-1 3 0,-3 1 15,-3 0-15,-5 2 0,-2 0 16,-4 0-16,-2 0 0,-1 0 15,-6 5-15,-3 0 0,-1 0 16,0 1-16,2-2 0,3 0 0,1-2 16,3-1-16,2-2 15,3-1-15,1-1 0,2-1 0,3-1 16,3-1-16,9-2 0,7-1 16,1-2-16,3 1 0,6-3 15,3 0-15,0-2 0,0-1 16,1 0-16,-7 1 0,-4-1 15</inkml:trace>
  <inkml:trace contextRef="#ctx0" brushRef="#br0" timeOffset="50919.75">10385 13251 0,'0'0'16,"0"0"-16,0 0 0,0 0 15,-10 24-15,10-24 0,-12 26 0,3-8 16,-2 3-16,-1 3 16,-1 2-16,-4 6 0,3-2 0,1 2 15,1 1-15,0 5 0,2-2 0,2 0 16,2-1-16,3-3 15,2-3-15,3-1 0,3-1 16,0-1-16,1-3 0,5 0 16,3-3-16,-2-6 0,0-2 0,0-3 15,-1-2-15,-1-1 16,0-3-16,0-3 0,-1-5 0,-1-3 16,-2-3-16,0 1 0,-2 3 15,0 0-15</inkml:trace>
  <inkml:trace contextRef="#ctx0" brushRef="#br0" timeOffset="51103.3238">10125 13440 0,'0'0'0,"0"0"0,0 0 16,0 0-16,0 0 0,0 0 15,0 0-15,34-7 0,-34 7 0,37 0 16,-13 1-16,0 2 15,0 1-15,4-1 0,3 1 16,5-1-16,-3 0 0,-5 0 16,-5-2-16,-3 1 0</inkml:trace>
  <inkml:trace contextRef="#ctx0" brushRef="#br0" timeOffset="51436.2548">10651 13209 0,'0'0'0,"0"0"15,0 0-15,0 0 0,0 0 0,0 0 16,0 0-16,0 0 0,32 2 16,-32-2-16,0 0 0,26 11 15,-26-11-15,16 13 0,-11-4 16,-1 0-16,-2 0 0,-1 0 15,-2 2-15,0-1 0,-2 1 16,0 1-16,-1-1 0,0 0 0,2-1 16,0 1-16,0 0 15,1-1-15,0-1 0,2-1 16,1 0-16,1 0 0,2-2 0,3 0 16,5-1-16,0-3 0,1-1 15,0-4-15,1-2 0,-3 0 16,-1 1-16,-2 1 0</inkml:trace>
  <inkml:trace contextRef="#ctx0" brushRef="#br0" timeOffset="51752.5628">11163 13118 0,'0'0'0,"0"0"15,0 0-15,14 23 0,-14-23 0,18 28 16,-3-7-16,-1 3 0,-1 1 16,4 11-16,-2 4 15,1 7-15,-3-2 0,-2 5 16,-2 0-16,-3 6 0,-2-5 0,-8 1 16,-2 2-16,-6-1 0,-4-7 15,-6-1-15,-5-2 0,1-4 16,3-5-16,-12 0 0,-6-7 15,8-2-15,4-3 0,-7-7 16,-5-4-16,7-4 0,4-3 0,0-6 16,2-5-16,9-1 0,5-3 15,3 2-15,2 3 16,2 1-16</inkml:trace>
  <inkml:trace contextRef="#ctx0" brushRef="#br0" timeOffset="52486.2504">12827 10969 0,'0'0'0,"0"0"0,0 0 16,0 0-16,0 0 0,0 0 0,0 0 15,0 0-15,0 0 0,0 0 16,0 0-16,11 17 0,-11-17 15,-4 24-15,4-24 0,-11 36 16,4-15-16,-3 3 0,-3 3 16,-4 7-16,1 0 0,0 1 15,3 1-15,0 4 0,2-2 0,4 0 16,4 0-16,3-4 0,3-3 16,6-2-16,3-1 15,0-6-15,1-2 0,4 2 0,3-2 16,-1-4-16,-1-2 0,6-6 15,1-1-15,-6-4 0,-3-2 0,-1-5 16,-2-5-16,-2 3 0,-2-1 16,-3 3-16</inkml:trace>
  <inkml:trace contextRef="#ctx0" brushRef="#br0" timeOffset="52702.7933">12499 11122 0,'0'0'0,"0"0"0,0 0 16,0 0-16,25 6 0,-25-6 0,36 7 16,-11-3-16,2 0 0,5 0 15,4 0-15,9 3 0,-4 1 16,2-1-16,2 0 0,-1 0 15,-8-1-15,-6-1 0</inkml:trace>
  <inkml:trace contextRef="#ctx0" brushRef="#br0" timeOffset="53319.8621">13173 11044 0,'0'0'0,"0"0"16,0 0-16,0 0 0,0 0 0,29 13 15,-29-13-15,24 10 0,-24-10 16,32 11-16,-11-3 0,1-1 16,0 2-16,0-1 0,1 0 15,5 3-15,-2 1 0,-4-1 16,-2 1-16,-4-1 0,-4 0 0,-4 0 15,-5 0-15,-6 0 0,-5 2 16,-5-1-16,-5 0 0,-5-2 16,-5-2-16,-3 2 0,-3 0 15,-8 1-15,2-1 0,-1 0 16,0 0-16,-3-1 0,4-1 0,9-1 16,7 1-16,5-3 0,6 1 15,8-4-15,5-2 0,7 1 16,7-4-16,-3-1 0,-3 2 15,-1 0-15</inkml:trace>
  <inkml:trace contextRef="#ctx0" brushRef="#br0" timeOffset="53553.2905">13523 11389 0,'0'0'0,"0"0"16,0 0-16,-30 15 0,17-8 0,-5 0 15,-4 0-15,-5 3 0,-1-1 16,-2 2 0,-2 2-16,2-1 15,3 1-15,5-4 0,3-1 0,1 0 16,4-3-16,5 0 0,5-3 0,7-4 16,6-4-16,-1 1 0,-2 0 0,0 1 15</inkml:trace>
  <inkml:trace contextRef="#ctx0" brushRef="#br0" timeOffset="53872.0377">13816 11250 0,'0'0'0,"0"0"0,0 0 0,0 0 15,0 0-15,-25 17 0,25-17 16,-26 16-16,26-16 0,-29 14 15,12-4-15,3 1 0,0 0 0,3 0 16,1 0-16,2 0 16,1 0-16,2 0 0,1 1 15,4-4-15,4 1 0,4-1 16,6 0-16,0-1 0,1-1 0,10 1 16,1-2-16,1-1 0,-2-1 15,-1-3-15,-2-2 0,0-2 16,-1 0-16,3-5 0,-2-3 15,-4 0-15,-5 1 0,-9-5 16,-9-2-16,-2-3 0,-4-5 0,2 6 16,1 4-16,1 2 0</inkml:trace>
  <inkml:trace contextRef="#ctx0" brushRef="#br0" timeOffset="54136.5686">14079 11058 0,'0'0'0,"0"0"0,0 0 15,20 27-15,-11-15 0,4 9 0,3 4 16,-2 2-16,0 3 0,1 8 16,-3 2-16,-4-3 0,-4 1 15,-6-2-15,-5 1 0,-4 3 16,-3-5-16,-5-1 0,-4-4 15,-5-4-15,-2-5 0,-4-1 16,0-2-16,-3-4 0,-3-3 16,-6-5-16,1-4 0,5-5 0,5-2 15,8-1-15,7 3 0,6 0 16</inkml:trace>
  <inkml:trace contextRef="#ctx0" brushRef="#br0" timeOffset="54419.1043">12966 10808 0,'0'0'0,"-12"3"0,-6 3 15,-1 0-15,0 1 0,-13 9 16,-7 6-16,-5 6 0,1 1 0,-9 11 15,1 2-15,8-1 16,6-1-16,0 14 0,6 4 16,9-4-16,6-4 0,7 14 15,8 3-15,6-8 0,3-2 0,9 10 16,3 1-16,14 18 0,2-8 16,-10-24-16,-10-17 0,-4-11 15</inkml:trace>
  <inkml:trace contextRef="#ctx0" brushRef="#br0" timeOffset="54971.1267">12871 13393 0,'0'0'0,"0"0"0,0 0 0,0 0 16,0 0-16,-4 28 0,4-28 15,-11 32-15,3-12 0,-1 3 16,0 2-16,1 4 0,-2 1 0,-4 13 16,0 0-1,1 0-15,1-2 0,2 9 0,4-2 16,2 5-16,2-4 0,6-4 16,6-3-16,0-6 0,0-6 0,2-3 15,1-2-15,4-5 0,2-5 16,1-2-16,2-2 0,-2-6 15,-2-2-15,-3-8 0,-1-5 16,-3 2-16,-4 2 0,0 2 16</inkml:trace>
  <inkml:trace contextRef="#ctx0" brushRef="#br0" timeOffset="55169.6996">12572 13611 0,'0'0'0,"0"0"0,0 0 16,33 3-16,-12-1 0,7 4 15,7 0-15,9 3 0,0-1 0,14 5 16,1 3-16,-1 0 0,-3 2 16,-3-3-16,-12-2 0,-8-4 15</inkml:trace>
  <inkml:trace contextRef="#ctx0" brushRef="#br0" timeOffset="55535.8941">13613 13679 0,'0'0'15,"0"0"-15,0 0 0,0 0 16,0 0-16,0 0 0,0 0 16,-24 26-16,24-26 0,-33 16 15,10-8-15,-3-1 16,-1-1-16,-1 0 0,1-1 0,-8 1 16,2 0-16,3 0 0,0 1 15,4 0-15,4 1 0,0 0 16,5 0-16,6 0 0,2 1 0,3 0 15,5 0-15,4 1 0,5 0 16,3 1-16,4 0 0,2 0 16,4-1-16,5 3 15,3 3-15,1 0 0,0 3 16,7 1-16,2 0 0,-4-1 0,-2-2 16,-2-1-16,-7-3 0,-5-3 15</inkml:trace>
  <inkml:trace contextRef="#ctx0" brushRef="#br0" timeOffset="55886.6626">13912 13884 0,'0'0'15,"0"0"-15,0 0 0,-25 13 0,25-13 16,-27 9-16,14-3 0,1 2 16,1 1-16,1 1 0,1 0 15,2 2-15,3 0 0,3 3 0,3 1 16,6-4-16,4-1 0,4 1 16,4-2-16,3-1 15,4-2-15,-1 0 0,1-4 0,-4 0 16,-3-1-16,3-3 0,-2-1 15,-3-2-15,-3-3 0,-3-5 16,-3-5-16,-6-2 0,-5-1 16,-8-3-16,-6-5 0,-5 2 15,-5-1-15,5 6 0,5 3 16,3 4-16</inkml:trace>
  <inkml:trace contextRef="#ctx0" brushRef="#br0" timeOffset="56153.3081">14282 13676 0,'0'0'15,"0"0"-15,22 22 0,-7-6 0,0 2 16,6 9-16,2 5 16,-1 3-16,0 3 0,-1 9 0,-2 7 15,-8-3-15,-7-4 0,-8-2 16,-7-1-16,-5 1 0,-4-8 15,-7-1-15,-5-1 0,-1-8 16,-1-6-16,-8-6 0,-5-3 16,-5-5-16,-2-1 0,-11-4 15,-2-4-15,5-8 0,4-5 0,18 3 16,10 4-16,9 2 0</inkml:trace>
  <inkml:trace contextRef="#ctx0" brushRef="#br0" timeOffset="56437.1162">12857 13265 0,'0'0'0,"-13"10"16,-3 1-16,-3 0 0,-1 3 0,-11 11 15,-10 11-15,1 0 16,2 0-16,-2 13 0,6 2 16,6 0-16,5-1 0,3 13 15,7 2-15,5-5 0,5-6 0,7 10 16,6 2-16,8-7 16,4-4-16,20 25 0,2-7 0,-4-10 15,-3-8-15,-12-16 0,-7-13 16,-6-8-16</inkml:trace>
  <inkml:trace contextRef="#ctx0" brushRef="#br0" timeOffset="61153.413">20690 12195 0,'0'0'0,"0"0"0,23-1 15,-10 0-15,4-1 0,4 2 16,3 0-16,8 2 0,2-2 16,0 2-16,-1 0 0,7 3 0,-2 0 15,-5 0-15,-4 1 16,-7-3-16,-5-2 0,-4-1 0,-2 0 16,-2 0-16</inkml:trace>
  <inkml:trace contextRef="#ctx0" brushRef="#br0" timeOffset="61319.2223">20635 12397 0,'0'0'0,"0"0"16,0 0-16,39 0 0,-10 0 16,3-1-16,2 1 0,4-1 15,3 0-15,10 1 0,0-1 0,1 1 16,-10-1-16,-8 0 15</inkml:trace>
  <inkml:trace contextRef="#ctx0" brushRef="#br0" timeOffset="62121.1132">22064 10936 0,'0'0'15,"-5"-6"-15,-3-3 16,-7 0-16,-8 0 0,-4 0 15,-2 2-15,-14 2 0,-6 1 16,3 1-16,1 2 0,-3 6 16,7 5-16,8 2 0,7 2 0,3 7 15,7 1-15,7 3 16,6 2-16,11 6 0,7 2 16,4 9-16,2 6 15,-1 1-15,-1 1 16,-2 15-16,-1 3 0,-10 4 15,-6 3-15,-6-7 16,-5-5-16,-16 8 16,-8-5-16,-7-4 0,-4-3 15,3-11-15,3-8 0,-11 12 16,12-9-16,10-11 0,9-9 0,2-9 16,3-5-16,4-4 0,3-1 15,5-4-15,1-1 16,2-1-16,0 0 0,0 0 0,4 0 15,1 2-15,0 1 0,3 0 16,2 1-16,-1-1 0,-2 0 0,2 2 16,1 5-16,-1 1 15,1 6-15,1 2 0,1 4 16,-1 1-16,0 0 0,3 6 16,3 6-16,2 15 15,2 15-15,2 9 0,-2-2 16,3 11-16,1 1 0,-5-5 15,-3-3-15,1 48 0,-1 14 16,-8-24-16,-6-16 0,-6 6 16,-4 5-16,2-11 0,1-6 0,-8 7 15,-4 8-15,-1-18 16,2-11-16,1 3 0,2 0 16,6-5-16,1-4 0,2-9 0,1-4 15,1-13-15,1-9 0,0-2 16,0-3-16,0-8 0,-1-5 0,2-9 15,0-6-15,1-6 0,-1-3 16,6-19-16,4-11 16,-4 10-16,-1 8 0,-3 5 15</inkml:trace>
  <inkml:trace contextRef="#ctx0" brushRef="#br0" timeOffset="62752.958">22209 11332 0,'0'0'0,"0"0"0,0 0 16,23-20-16,-12 15 0,4 0 15,1 0-15,4 0 0,2-1 0,9 3 16,1 0-16,2 3 0,1 3 16,1 1-16,-2 2 0,7 2 15,-3 1-15,-4 3 16,-3 1-16,-5 3 0,-4 0 0,-6 0 15,-4 3-15,-7 0 0,-6-1 16,-8 3-16,-8 3 16,-9 0-16,-8 0 0,-13 1 0,-1 0 15,-1 0-15,1 0 0,-12 3 16,0-2-16,7-3 0,5-3 16,-2 2-16,3-2 0,12-4 15,7-2-15,9-2 0,4 0 16,7-3-16,4 0 0,4 1 15,2 1-15,12-4 16,9-2-16,0 1 0,0-1 0,11-2 16,8-1-16,-3-1 0,-3-1 15,13 0-15,2-2 0,-7 4 16,-6 0-16,3 0 0,3 0 16,-8-1-16,-6 0 0,-2 0 15,-4 0-15,-4-1 0,-3 1 0,-2 0 16,-3 2-16,-6 0 15,0-2-15,-2 1 0,0-2 16,-4 0-16,0 0 0,-8 0 16,-3 0-16,2-2 0,1 2 15,2-1-15</inkml:trace>
  <inkml:trace contextRef="#ctx0" brushRef="#br0" timeOffset="64736.4676">24403 10940 0,'0'0'0,"-8"-5"16,-4-1-16,-3-1 0,-2 3 0,-12-4 15,-4 0-15,-3 1 0,-3 3 16,-12 2-16,-4 3 16,-1 2-16,2 2 0,-14 6 0,-1 4 15,2 1-15,5 4 0,-9 7 16,5 3-16,-6 8 0,6 1 15,8 9-15,4 6 0,10-6 16,6-3-16,-1 29 16,15 1-16,18 2 0,11 4 15,6-19-15,5-15 0,9 4 16,7 1-16,2-2 0,1-4 16,15 0-16,9-1 0,0-8 15,-1-5-15,6-3 0,4-3 16,-6-5-16,-2-5 0,3-2 15,1-1-15,-3-3 0,-2-2 0,5-2 16,3-3-16,-9-9 0,-6-7 16,-1-6-16,-1-4 0,-7-1 15,-4 2-15,0-6 0,-1-2 16,-3-5-16,-3-6 0,-5-2 16,-1-4-16,-9 5 0,-5 3 0,-3-9 15,-1-6-15,-3 1 16,0 3-16,-6-4 0,-4-3 15,-1 4-15,-3 2 0,-3-1 16,-3 1-16,-6 5 0,-3 3 16,1 0-16,2-2 0,-3 9 0,0 6 15,-7 2-15,-5 0 0,7 3 16,3 4-16,-11-2 16,-7-1-16,6 6 0,6 6 0,5 5 15,1 4-15,-1 2 0,-3 2 16,15 2-16,-3 1 0,2 0 15,3 2-15,3 1 0,3 2 16,2-3-16,2-1 0,0-1 16</inkml:trace>
  <inkml:trace contextRef="#ctx0" brushRef="#br0" timeOffset="65136.7743">24885 10633 0,'0'0'0,"0"0"0,0 0 0,23-2 16,-23 2-16,25 3 15,-6 0-15,0 2 0,-1 0 16,-1 2-16,-2 1 0,-1 1 15,-3 2 1,-4 0-16,-1 0 0,-7 2 0,-6-1 16,-6 2-16,-6 1 15,-8 2-15,-2-3 0,0 2 16,1 1-16,2-1 0,4 0 16,-1 3-16,5-2 15,4-2-15,2-2 0,4-2 0,5-1 0,3-1 16,2 0-16,8-2 15,7 1-15,7-1 16,6 0-16,1 0 0,1 0 0,5 1 16,-1 1-16,-3 1 15,-2-1-15,-5-1 0,-6-2 16,-4 0-16</inkml:trace>
  <inkml:trace contextRef="#ctx0" brushRef="#br0" timeOffset="65669.2944">21868 14167 0,'0'0'16,"15"2"-16,6 0 0,6-1 16,6 1-16,15 0 15,2-2-15,-4-1 16,-4-3-16,-1-1 16,-6 3-16,-8-1 15</inkml:trace>
  <inkml:trace contextRef="#ctx0" brushRef="#br0" timeOffset="65986.4218">22505 13925 0,'0'0'16,"0"0"-16,0 0 0,36 8 16,-15-3-16,2 3 0,3 0 15,1 5 1,-1 3-16,3 6 0,-5 2 15,-5-2-15,-5 0 0,-11 5 16,-11 0-16,-11 10 0,-7 1 16,-13 4-16,-9 3 15,0-2-15,1-2 0,-5 6 16,5 0-16,5 1 0,10-6 16,11-7-16,9-6 0,9-5 15,9-3-15,6-5 0,6-4 0,17-2 16,13-2-16,3-2 15,2-2-15,11 1 0,9 1 0,11-5 16,-1-3-16,-23 0 0,-17 1 16,-12 0-16</inkml:trace>
  <inkml:trace contextRef="#ctx0" brushRef="#br0" timeOffset="66671.0851">24399 13835 0,'0'0'0,"0"0"16,-22-11-16,9 6 0,0 0 16,-6-1-16,-3 2 15,-7 0-15,-2 1 0,-6 2 0,-2 2 16,-9 4-16,3 2 0,-2 5 16,-1 3-16,-7 6 0,3 2 0,3 6 15,1 5-15,4 3 16,1 5-16,-3 9 0,4-1 15,9 4-15,6 2 0,4 9 16,6 0-16,3-10 0,6-6 0,4 26 16,8-2-16,6-5 0,5-4 15,11-6-15,9-5 0,-5-8 16,-1-4-16,12 1 0,7-1 16,0-4-16,-2-2 0,8-8 15,6-5-15,-2-9 0,-1-5 16,4-5-16,2-3 0,-11-2 15,-8-1-15,8-7 0,4-7 16,-10-1-16,-7-2 0,0-6 0,2-5 16,-4-2-16,-5-2 0,0-14 15,-2-11-15,-3 1 16,-4-1-16,-6 1 0,-6 2 16,-5 7-16,-2 7 0,-7-8 0,-3-4 15,-2 2-15,-1 1 0,-8-2 16,-7 1-16,0 2 0,-1 3 15,-2 0-15,0 0 0,-7 7 16,-5 5-16,4 1 0,2 3 16,1 3-16,1 2 0,-4 6 15,-3 4-15,4 6 0,3 3 16,1 2-16,2 0 0,6 1 16,3 2-16,7 5 0,5 4 15,6-3-15,0 0 0,1-3 0</inkml:trace>
  <inkml:trace contextRef="#ctx0" brushRef="#br0" timeOffset="67103.251">24930 13492 0,'0'0'0,"0"0"0,0 0 0,26-3 16,-26 3-16,38 4 0,-16 0 16,1 0-16,1 2 0,6 3 15,-1 1-15,-4 1 0,-3 0 0,-4 2 16,-3-1-16,-3-1 0,-3-1 15,-5 0-15,-6 2 16,-3-1-16,-4 1 0,-5 0 0,-5-1 16,-1 0-16,0-2 0,-7 5 15,-3-1-15,5 0 16,4-2-16,4 0 16,5-1-16,8 1 0,6 1 15,7-3-15,5-2 0,12 1 16,11 3-16,0-1 0,1 0 0,9 1 15,7 3-15,4-1 0,-8-2 16,-3-1-16,-13-3 0,-9-1 16</inkml:trace>
  <inkml:trace contextRef="#ctx0" brushRef="#br0" timeOffset="70853.1048">13290 12325 0,'0'0'0,"0"0"0,0 0 16,0 0-16,24 8 0,-24-8 15,31 3-15,-31-3 0,44 2 0,-15-1 16,3-1-16,2 1 16,1-1-16,12 0 0,-1 0 15,7 3-15,-5 1 0,-6-3 16,-4-1-16,-8 0 0,-7-1 0,-1 0 15,-5-1-15,-3 1 0</inkml:trace>
  <inkml:trace contextRef="#ctx0" brushRef="#br0" timeOffset="71019.9083">13397 12570 0,'0'0'16,"12"0"-16,7-1 0,2 0 16,2-2-16,13 0 0,6 1 0,8 0 15,0-2-15,9 0 16,1 0-16,-14 1 0,-10 1 0,-8 0 16</inkml:trace>
  <inkml:trace contextRef="#ctx0" brushRef="#br0" timeOffset="71786.9244">14841 11052 0,'0'0'0,"-4"-6"0,-3-2 16,-2 0-16,-2 0 0,-8-3 15,-6 1-15,0 0 0,-1 1 0,-3 3 16,-1 0-16,-4 3 16,3 2-16,5 4 0,2 5 15,8 2-15,4 2 0,7 5 0,6 3 16,5 4-16,4-1 0,2 8 15,1 6-15,2 1 0,0 2 16,5 13-16,1 2 0,-5 2 16,-1 0-16,-7 11 0,-5 3 15,-4-8-15,-4-5 0,-9 10 16,-6-1-16,1-8 0,1-5 0,-19 24 16,-1-7-16,4-15 0,4-12 15,5-2-15,7-5 16,1-9-16,4-7 0,2-2 0,3-1 15,3-4-15,1-4 0,5-4 16,3 2-16,-1-2 0,0-1 16,3-4-16,0 0 0,2 2 15,1 2-15,-1 2 0,2 2 16,0 1-16,-1-1 0,1 4 16,3 5-16,0 0 0,0 0 15,4 9-15,0 5 16,-5-3-16,-1 4 0,3 12 0,-2 2 15,-1 4-15,0 1 0,1 17 16,-1 5-16,-1 1 0,-3-1 0,-1 18 16,-2 3-16,-1 7 15,-3-6-15,-5 36 0,-1-4 16,-3-10-16,-3-7 0,-2 5 16,1 4-16,1-16 0,0-12 0,-7 3 15,-4 1-15,7-8 0,3-6 16,3 0-16,2 2 0,4-4 15,3-1-15,3-3 16,3-2-16,-1-17 0,2-12 16,-2-21-16,1-14 0,-2-5 15,0-3-15,2-6 0,0-6 0,4-16 16,1-11-16,0-6 0,0-5 16,-3 15-16,-2 11 15,-2 7-15</inkml:trace>
  <inkml:trace contextRef="#ctx0" brushRef="#br0" timeOffset="72419.9942">14733 11470 0,'0'0'0,"0"0"0,0 0 16,7-24-16,-2 17 0,4-2 16,3 1-16,2-2 0,1 1 0,9-1 15,5 1-15,1 3 0,1 0 16,2 3-16,1 2 15,5 1-15,-1 0 0,-3 3 0,-1 4 16,-4 0-16,-3 2 0,-4 2 16,-2 2-16,-5-1 0,-2 0 15,-8 1-15,-4 3 0,-5 0 16,-5 0-16,-8 3 0,-8 1 16,-1-1-16,0-2 0,-11 2 15,-5 2-15,2-4 0,3-1 16,-4 1-16,-1 0 0,7-2 0,4 1 15,2 0-15,5-1 0,7-1 16,5-2-16,3-2 0,4-1 16,3-1-16,2-3 0,9 1 15,5 0-15,3-2 0,2-2 16,6 3-16,6-1 0,-2 0 16,-1-1-16,8 0 0,3-1 15,-3 0-15,0-1 0,-2 1 16,-1 0-16,-3 0 0,-3-1 15,-2 2-15,-2-1 0,-4 0 0,-3-2 16,-5 0-16,-2-1 16,-3 0-16,0 1 0,-4 0 15,0 0-15,-1 0 0,-2 0 0,2 0 16,-2 0-16,0 0 0,-3-2 16,-1 2-16,2 0 15,0 0-15</inkml:trace>
  <inkml:trace contextRef="#ctx0" brushRef="#br0" timeOffset="73703.711">9103 10792 0,'0'0'16,"0"0"-16,0 0 0,-15-20 16,6 13-16,-1 0 15,-1 2-15,-1 0 0,-2 0 16,0 2-16,0 4 0,-6 6 15,-1 4-15,-1 2 0,-1 3 16,-1 6-16,-1 5 0,4 3 0,3 0 16,-3 10-16,2 3 15,3 1-15,3 0 0,2 12 0,3 2 16,2-2-16,1 0 0,3 13 16,4 0-16,2-7 0,0-6 15,3 2-15,-1-5 0,5-4 16,5-5-16,3 0 0,2-1 15,-1-9-15,-2-8 0,1 0 0,0-3 16,-1-5-16,3-4 0,1-6 16,4-3-16,-8-5 0,2-4 15,-1-5-15,0-5 0,0-3 16,0-2-16,3-8 16,4-7-16,-7 4 0,-2-3 0,0-8 15,-3-2-15,0-1 0,2-1 0,-4-3 16,-1-1-16,0-6 15,-1 2-15,0-1 0,0 0 16,-4 3-16,-2 3 0,-5-2 16,-4 0-16,1 5 0,-2 5 0,-4 1 15,-3 0-15,0 7 0,0 3 16,-6 3-16,-3 0 0,-2 4 16,-3 3-16,-2 3 0,-1 5 15,-7 3-15,-4 2 0,-1 8 16,1 6-16,-3 3 0,-2 4 0,13-5 15,10-2-15,7-3 0</inkml:trace>
  <inkml:trace contextRef="#ctx0" brushRef="#br0" timeOffset="74018.7556">8084 11756 0,'0'0'0,"0"0"16,0 0-16,0 0 0,0 0 15,0 0-15,0 0 0,29-2 16,-29 2-16,30 0 0,-30 0 16,23 0-16</inkml:trace>
  <inkml:trace contextRef="#ctx0" brushRef="#br0" timeOffset="74271.786">9853 11453 0,'0'0'0,"0"0"0,0 0 0,0 0 16,0 0-16,0 0 0,0 0 15,0 0-15,0 0 0,0 0 16,0 0-16,0 0 0,19 14 0,-19-14 16</inkml:trace>
  <inkml:trace contextRef="#ctx0" brushRef="#br0" timeOffset="75336.2438">16184 10585 0,'0'0'0,"0"0"16,0 0-16,-30 12 16,10-1-16,-2 0 0,-1 1 0,-4 7 15,-4 3-15,-9 9 0,2-1 16,-8 13-16,4 3 0,-2 8 15,6-4-15,-4 13 0,2 0 16,7-3-16,6-4 0,3 13 16,9 4-16,8-2 15,8 1-15,8-3 0,7-2 16,0-10-16,2-7 0,9 21 0,-1-5 16,1-8-16,3-5 0,7-3 15,3-2-15,8-4 16,2-4-16,-14-12 15,-12-9-15,-7-6 0</inkml:trace>
  <inkml:trace contextRef="#ctx0" brushRef="#br0" timeOffset="75769.8653">17444 10852 0,'0'0'0,"0"0"0,19 13 0,-10-4 15,0 2-15,4 7 16,4 6-16,4 8 0,-1-1 0,-2 7 16,-3 3-16,1 9 15,-3 0-15,-3 10 0,-5 0 16,-5-1-16,-4 0 0,-9 6 16,-6-2-16,-3-7 0,-1-5 15,-4 1-15,0 2 0,-5-1 0,1-10 16,2 0-16,1-2 0,0-5 15,1-4-15,-8-2 0,0-5 16,10-7-16,2 1 0,-6-6 16,-5-3-16,-7-9 15,-5-5-15,7-4 0,6-2 0,10 3 16,6 3-16,5 0 16</inkml:trace>
  <inkml:trace contextRef="#ctx0" brushRef="#br0" timeOffset="76436.84">15989 11096 0,'0'0'0,"0"0"15,0 0-15,25-4 0,-25 4 16,32 1-16,-12 1 0,0 1 0,0 2 15,5 3-15,-1 0 16,0 3-16,-2 0 0,-5 2 0,-2 1 16,-5 1-16,-5 3 0,-6 2 15,-6 3-15,-3-1 0,-3-2 16,-9 6-16,-4-2 0,0 0 16,2-1-16,1-1 0,2 1 15,3-5-15,4-3 0,3 0 16,3-3-1,12-4-15,8-5 0,5-1 0,5-2 0,11-3 16,9-3-16,-1-4 16,-2 0-16,14-7 0,5-3 15,-7-1-15,-6 3 0,9-9 16,-1 0-16,-8 2 0,-6 2 0,1-10 16,-2-2-16,-6 8 0,-4 6 15,-8-3-15,-4-2 0,-3 3 16,-2 5-16,-2-1 0,0 1 15,-5 7-15,-2 1 0,-1 0 16,1 0-16,-2 4 0,0-1 0,0 4 16,0 3-16,-4-2 15,0 3-15,-5 6 16,-3 4-16,1 1 0,0 2 0,-2 4 16,-3 3-16,1 0 0,-1 1 0,2 3 15,0 4-15,-1 2 16,1-1-16,-1 7 0,1-2 15,3 0-15,1 0 0,5-1 16,3-2-16,2-1 0,2-2 0,3-1 16,3-3-1,4-3-15,4-2 0,-3-6 16,-1-3-16,2-4 0,2-4 16,-3-3-16,0-3 0,-2-1 0,-1 1 15,-4-8-15,-3-7 0,0 4 16,0 3-16,-1 2 0</inkml:trace>
  <inkml:trace contextRef="#ctx0" brushRef="#br0" timeOffset="76605.4483">16545 11162 0,'0'0'0,"0"0"16,0 0-16,0 0 0,22-10 0,-22 10 15,33-5-15,-11 4 0,2 1 16,6-1-16,4 0 15,11 1-15,3 0 0,13 1 0,3 1 16,-4-1-16,-5-2 0,-2 0 16,-12 0-16,-9 0 0</inkml:trace>
  <inkml:trace contextRef="#ctx0" brushRef="#br0" timeOffset="76987.0358">17914 10615 0,'0'0'16,"0"0"-16,0 0 0,24-1 0,-24 1 16,25 4-16,-7 1 15,0-1-15,-1 1 0,0 2 0,-2 3 16,2 0-16,-4 1 0,-3 1 15,-4 2-15,-4-1 0,-4 0 16,-8 1-16,-6 0 0,1-2 16,-2 1-16,-2-1 0,-1 1 15,0-1-15,0 0 0,-1 2 16,3-1-16,4-1 0,2-2 0,4 2 16,5 0-16,3-3 15,3 0-15,6-2 0,4-1 16,3-2-16,0 0 0,8 1 0,7 1 15,8-1-15,-1 0 0,7 0 16,2 2-16,0-1 0,2-2 0,-4 0 16,-10 0-16,-7-1 0</inkml:trace>
  <inkml:trace contextRef="#ctx0" brushRef="#br0" timeOffset="77113.3497">18880 11050 0,'0'0'0,"0"0"0,0 0 0,0 0 16,-28 1-16,28-1 0,0 0 15,-22-1-15</inkml:trace>
  <inkml:trace contextRef="#ctx0" brushRef="#br0" timeOffset="77725.2427">9484 13789 0,'0'0'0,"0"0"0,0 0 15,0 0-15,0 0 0,0 0 16,0 0-16,0 0 0,0 0 0,0 0 15,0 0 1,0 0-16,0 0 0,0 0 16</inkml:trace>
  <inkml:trace contextRef="#ctx0" brushRef="#br0" timeOffset="78487.3677">14936 14087 0,'0'0'0,"0"0"0,0 0 16,0 0-16,0 0 0,0 0 0,0 0 16,0 0-16,32 3 0,-32-3 15,35 4 1,-11 0-16,2 2 0,5 0 0,3 2 0,9 1 15,-1 0-15,1 0 0,1 0 16,1-1-16,-8 0 0,-8-2 0</inkml:trace>
  <inkml:trace contextRef="#ctx0" brushRef="#br0" timeOffset="78872.0522">15677 13833 0,'0'0'0,"0"0"15,0 0-15,0 0 0,28 6 0,-28-6 16,31 11-16,-13-4 0,0 0 16,-1 2-16,1 2 0,0 2 15,-1 1-15,3 7 0,-2 1 16,-4 0-16,-4-1 0,-8 1 15,-6-1-15,-5 0 0,-2 0 0,-12 4 16,-7-2-16,-4-2 0,-5 0 16,-1-1-16,-2 0 0,-8 3 15,2-1-15,2 1 0,4 0 16,1 0-16,4-4 0,7-2 16,5-3-16,9 0 0,6 1 15,7-4-15,4 0 0,7-1 0,4-2 16,7 1-16,5-1 15,7 0-15,4 1 0,6 1 16,6-1-16,-3 0 0,-1-1 0,1-1 16,0-2-16,-4 0 0,-11-2 15,-6 0-15</inkml:trace>
  <inkml:trace contextRef="#ctx0" brushRef="#br0" timeOffset="79269.8792">16413 13616 0,'0'0'0,"0"0"16,0 0-16,-22 13 0,14-6 0,-8 7 15,-4 5 1,0 3-16,-1 2 0,-8 11 0,-2 2 16,-6 11-16,3 2 0,-3 17 15,4 6-15,5-2 16,5-2-16,4 11 0,7-1 0,3 0 15,5-8-15,7 24 0,6-10 16,1-10-16,1-6 0,9-6 16,7-5-16,3-11 0,1-8 15,-2-1-15,-2-2 0,2-10 0,2-8 16,-10-4-16,-7-6 0,-4-2 16</inkml:trace>
  <inkml:trace contextRef="#ctx0" brushRef="#br0" timeOffset="79653.2883">16332 14054 0,'0'0'0,"0"0"0,0 0 16,21-16-16,-21 16 0,28-5 0,-7 4 15,3-1-15,1 4 0,9 2 16,0 5-16,-2 0 0,-2-1 16,-1 3-16,-7 2 0,-7 1 15,-4-2-15,-6 1 0,-5 2 16,-8-4-16,-5-1 0,-11 4 16,-4 0-16,-4 0 0,-3 0 0,0-1 15,2 1-15,-2 1 0,3 0 16,6 0-16,2-2 0,8-1 15,4-2-15,7-2 0,6 0 16,7-5-16,5-2 0,12-3 16,9-3-16,4-3 0,4-5 0,13 0 15,4 1-15,-7-2 16,-4-1-16,-5 1 0,-11 3 16,-8 3-16</inkml:trace>
  <inkml:trace contextRef="#ctx0" brushRef="#br0" timeOffset="79919.3956">17210 13794 0,'0'0'0,"0"0"0,0 0 16,0 0-16,0 0 0,-18 24 16,18-24-16,-16 28 0,6-10 0,-2 4 15,-2 6-15,0-1 0,-1-2 16,-2 13-16,0 1 0,3-2 15,1 2-15,-1 10 0,4 1 16,3-3-16,1-4 0,2 6 16,0-3-16,3-5 0,2-3 0,3-2 15,1 1-15,3-6 16,2-3-16,0-8 0,1-4 16,0-6-16,1-4 0,-3-1 0,-1 0 15,-3-3-15</inkml:trace>
  <inkml:trace contextRef="#ctx0" brushRef="#br0" timeOffset="80121.5728">16836 14069 0,'0'0'0,"0"0"0,0 0 15,0 0-15,0 0 0,32 0 0,-11 3 16,3-2-16,2 2 0,5 0 15,4 0-15,1 1 16,-1 0-16,9 2 0,7-1 0,-9-1 16,-9 0-16,-6-1 0</inkml:trace>
  <inkml:trace contextRef="#ctx0" brushRef="#br0" timeOffset="80438.1195">17494 13916 0,'0'0'0,"0"0"0,0 0 16,12 19-16,-12-19 0,14 25 16,-4-6-16,1 2 0,0 2 0,1 9 15,1 4-15,-4-1 0,0 1 16,-3 11-16,-5 4 15,-6-5-15,-2-4 0,-9 8 0,-4-1 16,1-2-16,-1-4 0,-9 3 16,-3-3-16,1-5 0,3-4 15,0 0-15,3-3 0,2-5 16,2-7-16,3-4 0,4-4 0,4-3 16,3-2-16,3-4 0,0-5 15,7-11-15,3-8 0,0 4 16,-2 4-16,-1 4 0</inkml:trace>
  <inkml:trace contextRef="#ctx0" brushRef="#br0" timeOffset="80752.9491">17818 13918 0,'0'0'0,"0"0"16,0 0-16,26-6 0,-26 6 0,28 2 15,-13 0-15,0 1 0,-2 1 0,0 0 16,0 2-16,0 1 16,-2 3-16,-2 2 0,-3 1 15,-5 0-15,-2-1 0,-5 1 16,-2 0-16,-2-1 0,-1-2 16,-1 1-16,-2-1 0,3 0 0,1-2 15,3 1-15,1-2 16,5 1-16,3 0 0,7 2 15,5-2-15,3 2 0,0 0 0,7-2 16,7 2-16,3-2 0,2 0 16,9 2-16,2-2 0,-9-1 0,-7-1 15,-5-1-15</inkml:trace>
  <inkml:trace contextRef="#ctx0" brushRef="#br0" timeOffset="84852.6068">18326 13482 0,'0'0'0,"0"0"16,0 0-16,29 10 0,-29-10 0,33 12 16,-11-3-16,2 1 15,3 2-15,9 5 0,3 1 16,-3 0-16,-1-1 0,8 6 15,0 0-15,-5-3 0,-5-1 0,-1 0 16,-7-3-16,-5-4 0,-5-2 16,-2-3-16</inkml:trace>
  <inkml:trace contextRef="#ctx0" brushRef="#br0" timeOffset="85053.6302">18262 13700 0,'0'0'0,"0"0"16,0 0-16,19 13 0,-19-13 0,29 17 15,-6-4 1,3 1-16,4 0 0,10 8 0,1-1 16,0 1-16,3-1 0,2 0 15,-10-3-15,-6-5 0</inkml:trace>
  <inkml:trace contextRef="#ctx0" brushRef="#br0" timeOffset="85687.0891">20257 14224 0,'0'0'0,"0"0"15,5-20-15,-2 8 0,2-1 0,-3-4 16,-1-3-16,-2-7 0,-1-1 15,-3-1-15,0 0 0,-3 1 16,0 2-16,-7-6 0,-5 1 16,1 3-16,2 5 0,-3 0 15,0 3-15,-1 4 0,1 3 0,-3 7 16,-3 6-16,1 0 0,3 1 16,0 6-16,-1 4 15,1 3-15,0 4 0,-7 9 16,0 5-16,6-1 0,2 3 15,-6 8-15,1 1 0,0 1 0,1 3 16,-2 13-16,3 5 0,2-2 16,1-2-16,-4 10 0,-2 0 15,2-4-15,0-4 0,-11 30 16,4-5-16,7-12 0,3-8 0,-8-1 16,-3-2-16,2-7 0,3-5 15,-3-4-15,-2-5 16,0-3-16,0-4 0,2-4 15,3-2-15,0-10 0,-1-5 0,0 0 16,-1-1-16,4-5 0,2-2 16,-3-8-16,0-5 0,0-6 15,1-4-15,9 0 0,-4-4 16,-5-9-16,-4-4 0,1-5 16,3-2-16,-1-4 0,1 0 0,-3-11 15,0-6-15,8 17 16,5 12-16,5 8 0</inkml:trace>
  <inkml:trace contextRef="#ctx0" brushRef="#br0" timeOffset="85887.0672">19192 14240 0,'0'0'16,"14"3"-16,4 0 0,0 2 0,3 1 15,16 4-15,16 7 16,-3-1-16,-1-1 0,13 4 16,0-1-1,0 0-15,-1 0 0,-5-2 0,-11-4 0,-11-2 16,-8-3-16,-8-2 0</inkml:trace>
  <inkml:trace contextRef="#ctx0" brushRef="#br0" timeOffset="86236.5594">20436 14457 0,'0'0'0,"0"0"0,0 0 16,0 0-16,0 0 0,0 0 15,-21 12-15,21-12 0,-19 3 0,19-3 16,-32 9-16,14-3 0,1 2 16,-2 1-16,-4 2 0,0 0 0,0 0 15,-4 9-15,1 3 16,2 2-16,0 2 0,2 2 16,0 3-16,2 5 0,5-2 0,3 6 15,1 6-15,4 6 0,2-3 16,5 0-16,3 1 15,3-3-15,1-2 0,0 2 16,1-6-16,-2-10 0,-2-8 0,-1-6 16</inkml:trace>
  <inkml:trace contextRef="#ctx0" brushRef="#br0" timeOffset="86686.854">20506 14874 0,'0'0'16,"9"2"-16,0 2 0,4 2 16,0 1-16,9 6 0,3 3 15,0-1-15,-2 0 0,0-1 16,0-1-16,-1 0 0,-5-1 0,-4-3 15,-1-3-15,-7 0 0,-5 1 16,-3-2-16,-5 2 0,-3-2 16,-2-1-16,-4-2 0,-4-3 15,-1 1-15,-1 1 0,-6-1 16,-3-1-16,1 2 0,1 1 0,1 2 16,3 0-1,3 0-15,2 0 0,2 3 0,3 1 16,5 1-16,3 1 0,6 0 15,3 2-15,4 0 0,5 2 0,11 7 16,10 5-16,-1-1 16,0-1-16,10 2 0,4 0 0,1-3 15,-1-3-15,0-2 0,-1-2 16,2-2-16,-3-4 0,-3-8 16,0-4-16,-5-5 0,-2 0 15,-8 1-15,-6 1 0,-5 2 16</inkml:trace>
  <inkml:trace contextRef="#ctx0" brushRef="#br0" timeOffset="87070.728">21423 15049 0,'0'0'0,"0"0"16,0 0-16,0 0 0,0 0 0,0 0 15,0 0-15,0 0 0,0 0 0,0 0 16,0 0-16,0 0 15,0 0-15,0 0 0,-24 6 16,24-6-16,-19 11 0,19-11 16,-26 20-16,26-20 0,-31 23 15,14-10-15,1 2 0,-1 0 0,1 2 16,-8 8-16,-1 0 16,2 1-16,1-2 0,-1 7 0,3 0 15,3-2-15,3-1 0,1 2 16,2-1-16,3 0 0,2-2 15,2 0-15,1-1 0,2-2 16,2 0-16,2 0 0,3 2 16,4-4-16,3-3 0,1-1 15,3-1-15,-1-3 0,1-2 16,-2-2-16,1-1 0,-2-4 0,0-1 16,-1-7-1,1-7-15,-6-7 0,-3-5 16,-2 4-16,-1 4 0,1 1 0</inkml:trace>
  <inkml:trace contextRef="#ctx0" brushRef="#br0" timeOffset="87286.3887">20888 14900 0,'0'0'0,"0"0"0,0 0 0,0 0 16,0 0-16,0 0 0,0 0 15,34 16-15,-34-16 0,37 20 16,-15-6-16,3 2 0,3 1 0,2 1 16,3 2-16,7 5 15,1 0-15,6 4 0,-4-2 16,-3 0-16,-1-2 0,2 0 0,-6-4 16,-7-5-16,-6-3 0,-6-3 15</inkml:trace>
  <inkml:trace contextRef="#ctx0" brushRef="#br0" timeOffset="87722.0135">21915 15343 0,'0'0'0,"0"0"16,12 16-16,-6-5 0,2 2 0,2 8 15,0 2-15,-1 3 16,-1 1-16,-4 2 0,-1 0 16,-2 4-16,-2-3 0,-5-1 15,-4-1-15,-2-3 0,-3-2 16,-2-2-16,-3 0 0,-2-2 0,-3-1 16,0 1-16,0-1 0,-6 1 15,1-2-15,-3 2 16,-2 0-16,2-2 0,2-1 0,2-3 15,2-1-15,0 0 0,2 2 16,1-3-16,0-1 0,5 1 16,2-1-16,3-1 0,2-1 15,2 0-15,2-1 0,2-3 16,2-1-16,1 0 0,0 0 0,2-1 16,1-2-16,4 2 0,-2-3 15,2 1-15,2 2 16,2-4-16,0-2 0,4 1 0,3 3 15,-3 0-15,-2 0 0,-1 0 16</inkml:trace>
  <inkml:trace contextRef="#ctx0" brushRef="#br0" timeOffset="87866.3102">21903 16556 0,'0'0'0,"0"0"15,0 0-15,0 0 0,3 20 16,-3-20-16,0 0 0,-3 21 16,0-17-16,1 0 0,0 0 15,0-1-15</inkml:trace>
  <inkml:trace contextRef="#ctx0" brushRef="#br0" timeOffset="92048.885">8855 9094 0,'0'0'0,"0"0"0,0 0 15,0 0-15,0 0 0,0 0 0,0 0 16,0 0-16,0 0 0,0 0 16,0 0-16,0 0 0,0 0 0,0 0 15,0 0-15,10 18 16</inkml:trace>
  <inkml:trace contextRef="#ctx0" brushRef="#br0" timeOffset="93125.6873">8360 6320 0,'0'0'0,"0"0"16,0 0-16,-6-23 0,4 12 0,-1-1 16,-2-1-16,-1-4 0,-1-2 15,0 3-15,-2 0 0,1 0 16,0-1-16,-1 3 0,1-1 16,-2 3-16,-1 3 0,-4 1 15,-1 2-15,-1 0 0,1 1 16,-2 4-16,0 2 0,0 2 15,-1 0-15,1 3 0,-3 1 16,3 5-16,0 1 0,-2 8 16,3 1-16,-1 0 0,2-1 0,3 3 15,1 4-15,2 0 0,2 1 16,2 3-16,0 3 0,3-3 16,0 0-16,1 12 0,0 2 15,2-3-15,0-2 0,2 2 16,0 0-16,1 1 0,-2-1 15,2 8-15,1 0 0,-2-6 0,0-5 16,-1 5-16,0 0 16,-1-4-16,0-8 0,-3 2 0,-1-1 15,-2-4-15,2-4 0,-6-1 16,0 0-16,-2-3 0,-3-2 16,-2-4-16,-3 1 0,3-3 15,4 0-15,-3-4 0,-4-1 16,-2-3-16,-1-4 0,-2-1 15,-1-2-15,-1-1 0,2-1 0,-5-4 16,-3-3-16,2-1 16,2-1-16,5 3 0,6 2 0,3 1 15</inkml:trace>
  <inkml:trace contextRef="#ctx0" brushRef="#br0" timeOffset="93332.6939">7496 6679 0,'0'0'0,"0"0"0,23-5 15,-7 2-15,3-1 0,6 1 16,6-1-16,10 1 0,3 1 16,11 0-16,3 1 0,-6 1 15,-2-2-15,7 4 0,-1 0 16,-13-1-16,-9 0 0,-8 0 15</inkml:trace>
  <inkml:trace contextRef="#ctx0" brushRef="#br0" timeOffset="93729.772">8793 6257 0,'0'0'0,"0"0"15,0 0-15,0 0 0,0 0 0,-26 15 16,26-15-16,-25 19 0,25-19 0,-32 27 16,15-9-16,-1 0 15,1 2-15,-7 6 0,1 2 16,1 1-16,2 0 0,-1 9 15,3 0-15,3-2 0,4-3 0,4 1 16,2 1-16,6-4 16,4-1-16,5 5 0,2-2 0,1-5 15,1-3-15,2-3 0,1-1 16,1-3-16,0 0 0,2-7 16,3-3-16,-3-2 0,-2-1 0,-6-1 15,-1-1-15,-3 0 16</inkml:trace>
  <inkml:trace contextRef="#ctx0" brushRef="#br0" timeOffset="94065.7386">8879 6476 0,'0'0'16,"0"0"-16,0 0 0,0 0 15,28-9-15,-13 8 0,5-1 16,-1 2-16,-2-1 0,7 2 16,0 2-16,-3 2 0,-3 0 0,-1 1 15,-3 2-15,-4-2 0,-4 1 0,-6 3 16,-6 3-16,-4-1 16,-2 2-16,-7 1 0,-5 1 15,0-2-15,0 1 0,-7 3 16,-1 0-16,3-1 0,3 0 0,3-3 15,3 0-15,3-2 0,4-2 16,3 0-16,3-1 16,4-3-16,2-1 0,12 0 0,9-1 15,-1-1-15,2-1 0,12-4 16,5-1-16,-1 0 0,-2-2 16,2 0-16,3-3 0,3-1 15,-4-1-15,-10 2 0,-5 2 16,-6 2-16</inkml:trace>
  <inkml:trace contextRef="#ctx0" brushRef="#br0" timeOffset="94499.7177">9685 5965 0,'0'0'0,"0"0"0,0 0 16,0 0-16,0 0 0,-20 26 15,20-26-15,-15 27 0,7-12 16,-1 4-16,-1 2 0,0 1 0,0-3 15,-4 13-15,0 1 16,-1-1-16,2 1 0,-2 7 16,0 0-16,2-4 0,2-4 0,2 2 15,3-1-15,3-3 0,0-1 16,3 5-16,3 1 0,0-7 16,1-5-16,4-2 0,2-2 15,0-3-15,1-3 0,1-1 16,1-3-16,-1-2 0,0-2 0,4-3 15,3-2-15,-4 0 0,-3 0 16,-2 0-16</inkml:trace>
  <inkml:trace contextRef="#ctx0" brushRef="#br0" timeOffset="95024.7682">9884 6437 0,'0'0'16,"0"0"-16,0 0 0,0 0 16,0 0-16,0 0 0,0 0 0,-15 25 15,15-25-15,-14 17 0,14-17 16,-20 18-16,11-7 0,-1 2 16,0 1-16,2 1 0,0 0 15,1 1-15,1 0 0,1-2 16,2 1-16,1-2 0,2-2 15,1 0-15,0-1 0,2-3 16,3 0-16,1 0 0,3-3 0,1-1 16,0-3-16,0 0 0,0 0 15,4-4-15,-1-2 0,0-1 16,1-1-16,-1-1 0,0-3 16,-1-2-16,-2 1 0,-3-2 15,0 0-15,-1-1 0,-2 1 16,-1-1-16,-3-2 0,-2 2 15,-3 1-15,-1 0 0,-3 2 16,0 1-16,1-1 0,-2 2 16,0 0-16,0 1 0,1 1 0,0 3 15,-1 1-15,0 2 0,0 0 16,-1 3-16,-1 2 0,2-1 16,3 2-16,-1 1 0,2 2 15,2-1-15,2 2 0,3 0 16,3 2-16,0-1 0,3 0 0,4 2 15,4-1-15,-4-2 0,-1 0 16,-2-1-16</inkml:trace>
  <inkml:trace contextRef="#ctx0" brushRef="#br0" timeOffset="95671.7377">10261 6520 0,'0'0'0,"0"0"16,0 0-16,0 0 0,26-10 0,-26 10 15,17-11-15,-10 4 0,0 1 16,0-1-16,-2 0 0,1-1 15,-2 0-15,-2 1 0,-1 1 16,-2 0-16,-1 1 0,-4-2 0,-1 0 16,-2 2-16,-2 1 0,-1 1 15,-1 3-15,-1 0 0,1 0 16,-1 2-16,-1 1 0,-3 2 16,-1 1-16,1 3 0,2 1 15,1-1-15,2 2 0,3 1 16,4 1-16,0 0 0,3-1 0,3 1 15,3 2-15,2-1 16,1-2-16,3 1 0,3-2 16,-1-1-16,0-1 0,2-2 0,2-2 15,-1-1-15,0-2 0,2-1 16,1 0-16,0-2 0,0-2 0,-3-3 16,-1 1-16,-1-2 15,-1 1-15,-1-2 0,0-2 16,-1 0-16,-1 3 0,-3-2 15,0-4-15,-3 2 0,-1-1 0,0 3 16,-1-1-16,0 1 0,-1 0 16,0 0-16,-1 1 15,0 2-15,1 0 0,-1 2 0,0 2 16,0 1-16,-1 2 0,-1 1 16,-1 3-16,0 1 0,1 1 15,-1 4-15,0 1 0,-1 2 16,0 1-16,-2 8 0,1 3 15,1-2-15,-1 1 0,2 3 16,-1 3-16,1-1 0,0 1 0,0 10 16,-1 2-16,1-2 0,-2-4 15,-1 6-15,2 0 0,0-2 16,1-3-16,-1 2 0,0 0 16,-1-5-16,-1-3 0,-1-1 15,-1 1-15,-2-4 0,-1-3 16,0 0-16,-1-3 0,0-2 15,2-3-15,0-2 0,0-3 16,-1-5-16,-2-1 0,-6-2 16,-4-2-16,3 0 0,0-2 0,-3-3 15,-3-1-15,-1-2 0,0 0 16,-6-7-16,3-3 0,3-1 16,1-1-16,6 3 0,6 5 15,2 1-15</inkml:trace>
  <inkml:trace contextRef="#ctx0" brushRef="#br0" timeOffset="96006.7468">10477 6803 0,'0'0'0,"6"0"15,3 1-15,-1 2 0,0-1 16,3 2-16,2 1 0,0 2 15,-2 2-15,-2 0 0,-3 2 16,-1 0-16,-3-1 0,-4 3 16,-4 3-16,0-3 0,-2-3 0,-2 1 15,-1 1-15,-1-1 0,0-1 16,2 0-16,2-2 0,2-1 16,-1 0-16,1 0 0,2-2 15,4 0-15,2-1 0,7-1 16,5-2-16,1 0 0,2 1 0,8-3 15,1-2-15,-1 0 16,0-1-16,-4 1 0,-4-1 16,-2 2-16</inkml:trace>
  <inkml:trace contextRef="#ctx0" brushRef="#br0" timeOffset="96400.7766">10746 6341 0,'0'0'0,"0"0"0,0 0 16,16-13-16,-9 7 0,3 0 16,2-2-16,0 0 0,1 0 15,2 1-15,-1 1 0,5-1 16,-1-1-16,0 4 0,-1 3 15,-2-3-15,-1 1 0,0 2 16,-2 3-16,0 1 0,-1 1 0,-1 3 16,0 4-16,-2 0 0,1 2 15,0 2-15,0 0 0,0 1 16,0-1-16,-1 2 0,2 2 16,-1 0-16,-1-1 0,1 2 15,-1 1-15,1-2 0,-1-1 16,1 0-16,0 0 0,1-1 15,-1 0-15,6-1 0,1 0 16,-5-4-16,-1-1 0,0-3 16,0 0-16,-1-3 0,0 0 0,-1-4 15,-2-1-15,-1-2 0,-2-1 16,-1 0-16,0 1 0,-2 2 16</inkml:trace>
  <inkml:trace contextRef="#ctx0" brushRef="#br0" timeOffset="96732.7584">11290 6332 0,'0'0'0,"0"0"16,0 0-16,0 0 0,0 0 0,-23 17 16,23-17-16,-22 14 15,22-14-15,-28 18 0,10-7 16,-1 1-16,-1-1 0,1 1 15,1 0-15,-5 5 0,0-1 0,1-2 16,0-1-16,3 0 0,0 2 16,2-2-16,2 1 15,2-1-15,0-3 0,4 0 0,0-1 16,1-3-16,2-2 0,1-1 16,1 1-16,1-2 0,3-2 15,0 0-15,0-5 0,1-2 16,1 0-16,-1-1 0,0 2 15,0 1-15</inkml:trace>
  <inkml:trace contextRef="#ctx0" brushRef="#br0" timeOffset="97189.2011">11832 5983 0,'0'0'15,"0"0"-15,15 17 0,-4-5 0,2 1 0,5 8 16,1 3-16,-1 3 16,0 1-16,3 11 0,-1 4 15,-1 0-15,-1-2 0,0 11 16,-3 1-16,-5 0 0,-3-2 15,-4 7-15,-4-3 0,-4-7 16,-3-4-16,-3 4 0,-2 2 16,0-5-16,1-7 0,-3 2 15,-3-4-15,3-7 0,-2 0 0,-7 1 16,-2-3-16,6-5 0,3-1 16,0-3-16,-1-3 0,3-1 15,1-1-15,3 0 0,1 1 16,0-3-16,0-2 0,3-4 15,0 1-15,1-1 0,0-1 16,2 1-16,0 0 0,1-1 0,0 1 16,-3 1-16,0 1 0,0-4 15,1-3-15,0 1 0,2-1 16,0 0-16</inkml:trace>
  <inkml:trace contextRef="#ctx0" brushRef="#br0" timeOffset="97889.651">7096 6374 0,'0'0'0,"-7"5"0,-5 3 16,-2-1-16,0 1 0,-9 4 0,-5 0 16,-1 1-16,-4 2 0,-12 2 15,0 0-15,1-1 0,2 1 16,-7 2-16,3-2 0,5-2 16,6-1-16,4-1 0,4-2 15,4 0-15,4-1 0,4-1 0,2-1 16,6 0-16,0-1 0,5 0 15,2 1-15,3-2 0,4-2 16,4 1-16,2-2 0,6 1 16,4 2-16,2 0 0,3 0 15,-1-2-15,4-2 0,2-1 16,-2-1-16,2 3 0,2-1 0,-2 1 16,1 0-16,3 1 0,-3-2 15,-3 2-15,-3 1 0,-3 0 16,-1 2-16,-4-1 0,-2 0 15,-11 0-15,-4 1 0,-1-2 16,1 0-16,-1-1 0</inkml:trace>
  <inkml:trace contextRef="#ctx0" brushRef="#br0" timeOffset="98582.1267">2084 6017 0,'0'0'16,"-4"-3"-16,1 2 0,0 1 0,-1 0 0,-4 3 15,-2 2-15,-3 1 16,0 3-16,-1 4 0,0 2 15,-7 7-15,-1 2 0,2 3 16,1 2-16,0 2 0,4 3 0,-2 7 16,3 1-16,4 0 0,6 0 15,-2 7-15,3-1 0,4-1 16,3-1-16,3 1 0,0 1 16,1 3-16,2-4 0,1 3 15,0 3-15,-1-6 0,-3-6 0,-5-1 16,-2-1-16,0-3 0,1-2 15,-5 2-15,-7 1 0,0-3 16,-4-4-16,-1 0 0,-6-1 16,-2-2-16,-3-4 0,-5-3 15,-2-1-15,-5-4 0,-1-2 0,-3-1 16,1-1-16,0-3 0,1 0 16,0-4-16,0-4 15,1-4-15,1-1 0,2-4 0,2-3 16,10 4-16,5 1 0,7 3 15</inkml:trace>
  <inkml:trace contextRef="#ctx0" brushRef="#br0" timeOffset="99319.3757">3029 5842 0,'0'0'0,"0"0"0,0 0 16,0 0-16,0 0 0,0 0 0,-14-20 16,14 20-16,0 0 0,-31-8 15,31 8-15,-28-2 0,12 3 16,0-2-16,-3 0 0,0 0 16,2 0-16,0 1 0,2 1 15,1 0-15,1 1 0,-1 1 16,1 0-16,0 1 0,2 1 0,-1 1 15,2 3-15,2 1 0,-2 1 16,1 4-16,0 3 0,-2 6 16,2 1-16,-1 0 0,0 1 15,1 4-15,1 1 0,-1 9 16,2 2-16,-1 1 0,2 2 0,-2-1 16,4 0-16,-3 5 0,4-3 15,0 0-15,3 0 0,3-4 16,-2-2-16,1 1 0,1-4 15,1-4-15,0-1 0,4-4 16,3-4-16,0-4 0,2 0 16,3-1-16,1-1 0,1-1 15,1-1-15,3 0 0,3 1 16,4-4-16,2-2 0,1-1 16,-1 0-16,5-3 0,1-3 0,-9-1 15,-5-1-15,-7 0 0</inkml:trace>
  <inkml:trace contextRef="#ctx0" brushRef="#br0" timeOffset="99950.3331">5517 5822 0,'0'0'15,"0"0"-15,23-4 0,-7 3 0,1-2 16,2 3-16,2 0 0,6 2 16,3-2-16,-1 1 0,-2 2 15,1 0-15,-2 2 0,7 1 16,-1 1-16,-3 2 0,-5 0 0,-2 1 16,-2 0-16,-2 2 0,-3 1 15,-2 1-15,-1 3 0,-2 0 16,-4 1-16,-2 1 0,-2 1 15,0 0-15,0 3 0,-4 2 16,-1 1-16,0-1 0,0 1 0,-1 4 16,1 4-16,0 1 15,-2 2-15,1 1 0,0 0 16,0 7-16,-1-2 0,1-1 16,3 0-16,-2-2 0,2-2 0,0 0 15,0 0-15,0-5 0,0-2 16,-2 3-16,0 0 0,-1-9 15,0 1-15,-2-4 0,0 1 16,0-5-16,-1-2 0,-3 0 16,-1-2-16,-3 1 0,-3 1 0,-14-4 15,-9-3-15,-8 0 0,-4 0 16,-12 0-16,-8-1 0,8 0 16,14-1-16,14-3 0</inkml:trace>
  <inkml:trace contextRef="#ctx0" brushRef="#br0" timeOffset="111587.5659">5403 14625 0,'0'0'0,"0"0"15,0 0-15,-2 20 0,2-20 0,-6 26 16,1-8-16,0 4 16,-2 4-16,-1 14 0,-4 6 0,2-3 15,-2-2-15,-5 14 0,-4 3 16,-1 10-16,1-4 0,-3 14 15,0-1-15,1-5 0,0-3 0,-2 9 16,0-1-16,6-11 16,4-8-16,-1 19 0,9-9 15,7-17-15,6-11 0,7-8 0,8-4 16,1-4-16,2-3 0,-2-9 16,1-6-16,-6-7 0,2-1 15,8-7-15,4-5 0,-5-1 16,-2 0-16,4-5 0,0-3 15,-1-3-15,0-5 0,-1-1 16,-3 1-16,-4 0 0,-2 2 0,-1-6 16,0-3-16,-5 9 0,0 5 15,-4-1-15,-4 0 16,0 5-16,-1 0 0,-1 6 0,0 2 16,-1 4-16,0 1 0,-2 5 15,-2 2-15,0 3 0,1 2 16,-4 5-16,-1 4 15,1 2-15,0 1 0,0 5 16,2 5-16,2-2 0,-1-1 16,4 2-16,1 2 0,5 5 0,1-2 15,5-4-15,0-3 16,3-4-16,2-4 0,3-2 16,2-1-16,-1-5 15,1-2-15,-1-4 0,-3-2 0,4-5 16,-1-4-16,-2-3 15,0-4-15,-3-4 0,1-2 16,-3 1-16,-1 0 0,0-5 0,-7-1 16,0 0-16,-1 0 0,0 1 15,-5 1-15,-3 4 0,0 3 0,-1 2 16,-2 3-16,3 4 0,-3 4 16,1 0-16,-2 1 15,1 4-15,-1 2 0,-1 3 0,1 5 16,0-1-16,0 0 0,3 2 15,2 2-15,2 1 0,1 1 16,2 0-16,3 2 0,4-1 16,3-2-16,6 0 0,4 0 15,0-1-15,0-3 0,8 2 16,3-3-16,-4-2 0,0-2 0,2-5 16,2-6-1,-5-1-15,-1 0 0,1-8 0,-4-3 16,-3-3-16,-2-1 0,-2 0 15,-3-2-15,-2 1 0,-1 0 0,-3-2 16,-1-1-16,-5 5 0,1 2 16,-2 3-16,-1 2 0,0 4 15,-1 1-15,-1 3 0,-2 4 16,-1 2-16,-1 1 0,-2 6 16,-1 5-16,1 2 0,-2 7 0,-5 8 15,-3 3-15,2 4 16,-1 3-16,0 8 0,-1 8 15,-1 11-15,3 0 0,-3 19 0,1 4 16,1-1-16,2-2 0,-3 18 16,1 5-16,-5 34 0,4-17 15,1-9-15,0-6 0,2-9 16,3-6-16,-1-5 0,2-4 16,1-8-16,0-7 0,5-8 15,2-5-15,4-13 0,0-8 0,1-11 16,1-9-16,2-21 15,4-15-15,-2 6 0,-4 4 0,0 2 16</inkml:trace>
  <inkml:trace contextRef="#ctx0" brushRef="#br0" timeOffset="111921.492">6441 16252 0,'0'0'0,"0"0"16,25 5-16,-12-1 0,3 2 0,6 4 15,2 1 1,-2 2-16,-1-1 0,-4 3 0,-2 1 16,-2 5-16,-2 1 0,-11 5 15,-7 3 1,-7 0-16,-6-1 0,2-4 0,0-3 0,1 1 15,3 0-15,0 1 16,3-2-16,5-5 0,1-2 16,4-5-16,2-1 0,12-4 15,10-4-15,3-3 0,3-3 0,10-6 16,6-3-16,1-3 0,2-2 16,7-14-16,5-14 0,-12 12 15,-15 9-15,-8 6 0</inkml:trace>
  <inkml:trace contextRef="#ctx0" brushRef="#br0" timeOffset="112204.0389">7071 15373 0,'0'0'0,"0"0"15,0 0-15,21 18 0,-21-18 0,27 25 16,-5-4-16,2 1 0,-1 3 0,12 11 15,3 4-15,5 8 16,-4 0-16,7 10 0,-2 1 16,-8-3-16,-5-3 0,-2 3 15,-6-6-15,-7-4 0,-2-5 0,-5 2 16,-3-4-16,-2-10 0,0-8 16,-2-8-16,-1-4 15,-1-7-15,0-4 0,0-12 16,0-7-16,0 4 0,0 3 15,0 4-15</inkml:trace>
  <inkml:trace contextRef="#ctx0" brushRef="#br0" timeOffset="112404.0883">7709 15427 0,'0'0'16,"0"0"-16,0 0 0,-13 25 15,13-25-15,-13 32 0,4-10 16,-2 2-16,-1 2 0,-10 11 16,-6 2-16,0 1 0,-2 3 0,-12 11 15,-4 2-15,-13 6 0,-2-1 16,5-7-16,16-13 0,10-11 16</inkml:trace>
  <inkml:trace contextRef="#ctx0" brushRef="#br0" timeOffset="112954.1584">4419 15408 0,'0'0'0,"0"0"0,0 0 0,0 0 0,-29 3 16,10 1-16,-9 2 16,-4 1-16,-5 1 0,-15 3 0,-4 3 15,-8 4-15,5 2 0,-4 5 16,5 1-16,15-3 15,12-2-15,11-2 0,9-1 0,7-1 16,8 0-16,8 1 0,7 1 16,5-1-16,2-1 0,5-2 15,3-1-15,2 0 0,-2 1 16,5-1-16,8 2 16,-3-4-16,-3 1 0,-6-2 15,-9 0-15,0-4 0,-6-6 16,-7-4-16,-7-2 0,-2 2 15,-1 0-15,-1 0 0</inkml:trace>
  <inkml:trace contextRef="#ctx0" brushRef="#br0" timeOffset="113222.6352">2383 15488 0,'0'0'16,"0"0"-16,0 0 0,24-2 15,-24 2-15,37-3 0,-6 1 16,1 0-16,3 0 0,15 0 0,4 0 16,6-2-16,0-2 0,6-1 15,0 1-15,-5-1 0,-5 0 16,5-3-16,-7 0 0,-9-1 15,-2-3-15,-13 4 0,-6 2 16,-7 3-16</inkml:trace>
  <inkml:trace contextRef="#ctx0" brushRef="#br0" timeOffset="113488.7725">3439 14791 0,'0'0'16,"0"17"-16,-2 9 0,1 12 0,1 3 16,-2 26-16,1 28 0,-2 13 15,-1-3-15,-1 28 0,2 5 16,-3 49-16,2-21 0,-3 5 15,-2 4-15,-3-9 0,-3-5 16,1 13-16,4 9 0,2-21 16,3-14-16,2-46 0,0-32 15,0-22-15</inkml:trace>
  <inkml:trace contextRef="#ctx0" brushRef="#br0" timeOffset="114054.1879">9203 15316 0,'0'0'0,"8"-4"0,0 0 0,-4 1 16,-1 0-16,1 2 0,-1 0 16,-3 1-16,0 0 0,-3 0 15,-6 1-15,-3 1 0,-4 2 0,-3-2 16,-6 0-16,-10 2 0,-2-1 16,-10 3-16,-4 2 15,-9 3-15,3 1 0,-6 4 0,5 3 16,8-1-16,3 1 0,2 5 15,8 1-15,8 2 0,8 1 16,10 0-16,7 0 0,11 1 16,11 2-16,11 2 0,7 2 15,5 0-15,3 1 0,22 8 16,18 7 0,-1-2-16,-2-3 0,-13-8 0,-18-10 15,-15-8-15</inkml:trace>
  <inkml:trace contextRef="#ctx0" brushRef="#br0" timeOffset="114570.4059">10068 15594 0,'0'0'0,"19"13"0,5 1 16,8 8-16,9 7 0,8 9 16,5 11-16,-9-5 0,-7-3 0,-9 0 15,-10-5-15,-11-8 0,-9-5 16,-11-6-16,-8-3 0,-2-5 16,-5-2-16,-9-4 0,-7-4 15,0-2-15,-1-1 0,-1-1 16,-3 0-16,7-2 0,4-1 0,2 1 15,5 2-15,9 2 16,7 1-16,6 0 0,2 2 16,6 0-16,0 0 0,15 6 0,10 4 15,6 6-15,4 5 0,6 3 16,3 4-16,2 3 0,2 5 16,6 12-16,-1 5 15,-8-8-15,-6-8 0,-5 6 0,-8 1 16,-9-5-16,-8-2 0,-12-3 15,-7-7-15,-4-3 0,-6-1 0,-6-1 16,-6-2-16,-5-1 16,-1-3-16,-8-2 0,-6-4 15,3-3-15,5-2 0,-2-1 0,-2 0 16,9-1-16,5-1 0,2-2 16,1 0-16,9 0 0,6 0 15,7-3-15,6-3 0,5 2 16,4 1-16,-2 2 0,0 0 15,-2-1-15</inkml:trace>
  <inkml:trace contextRef="#ctx0" brushRef="#br0" timeOffset="114752.3287">10825 17463 0,'0'0'0,"0"0"0,0 0 0,0 0 15,-5 26-15,5-26 0,0 0 16,0 0-16,-9 19 0,9-19 16,-3-4-16,1-3 0,-1-3 0,1 2 15,0 1 1,-1 1-16</inkml:trace>
  <inkml:trace contextRef="#ctx0" brushRef="#br0" timeOffset="117253.7275">4796 17593 0,'0'0'0,"17"1"0,6-1 16,9 3-16,3 2 0,18 1 16,19 1-16,9 1 0,-6 0 0,20 8 15,4 3-15,-12-1 0,-12-1 16,44 16-16,-4 3 0,-16-5 16,-11-2-16,7 3 15,1 1-15,-9-6 0,-11-7 0,4 4 16,4 2-16,-8 1 0,-5-1 0,5-1 15,4 0-15,-4-8 16,-2-3-16,-3 0 0,-3 2 16,-13-5-16,-8-4 0,3 3 15,5 0-15,-4-2 0,-3-4 0,-1 3 16,0 2-16,-7-5 0,-5-2 16,-4 1-16,-2 1 0,-7-1 15,-4 1-15,0-1 0,1-1 16,-5-1-16,-3-1 0,-5 0 15,-4 0-15,-2 0 0,-2-1 0,-1 0 16,-3 0-16,-6 0 16,-4-1-16,2-3 0,-1-3 15,3 2-15,2 2 0,2 0 0</inkml:trace>
  <inkml:trace contextRef="#ctx0" brushRef="#br0" timeOffset="118170.9632">8321 16074 0,'0'0'0,"-2"-11"0,1-5 16,-3-2-16,-1-1 0,-3-11 15,-1-6-15,-8-8 0,-2 0 0,-8-9 16,-4-1-16,0 2 0,0 2 16,-12-7-16,-3 4 0,0 4 15,-1 5-15,-9-7 0,0 2 16,2 7-16,2 6 0,-29-7 15,4 10-15,12 7 0,9 5 0,-2 4 16,-3 3-16,8 4 16,4 2-16,-2 11 0,-3 5 15,3 7-15,4 4 0,0 4 0,2 2 16,6 0-16,5 0 0,3 7 16,3 6-16,2-1 0,3 1 15,-2 2-15,1 2 0,7 5 16,3 2-16,7 7 0,5 4 15,5-6-15,4-4 0,7 9 16,5 6-16,2-3 0,-1-2 16,5 8-16,4 6 0,3-8 0,2-2 15,4-3-15,4-2 16,0-3-16,-2-1 0,4-3 16,3 0-16,5-11 0,2-6 0,-2-1 15,-1 0-15,-5-5 0,-3-5 16,5-7-16,2-6 0,-5-4 15,-3-3-15,8-7 0,3-3 16,-6 0-16,-2 0 0,0-12 16,-1-7-16,-4-3 0,-1 1 0,2-3 15,-1-1-15,-7-2 0,-6 1 16,3-8-16,2-3 0,-2 0 16,-3-1-16,-7-6 0,-3-4 15,-6 10-15,-3 6 0,6-15 16,3-8-16,-9 5 0,-5 6 15,-6 4-15,-5 3 0,1-4 16,1-3-16,-6 0 0,-3 0 16,-1 6-16,1 2 0,-14-5 15,-7-2-15,0 6 0,1 4 0,-10-3 16,-7-3-16,6 10 0,3 8 16,13 8-16,10 7 0,7 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15"/>
          </a:xfrm>
          <a:prstGeom prst="rect">
            <a:avLst/>
          </a:prstGeom>
        </p:spPr>
        <p:txBody>
          <a:bodyPr vert="horz" lIns="95572" tIns="47785" rIns="95572" bIns="47785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215"/>
          </a:xfrm>
          <a:prstGeom prst="rect">
            <a:avLst/>
          </a:prstGeom>
        </p:spPr>
        <p:txBody>
          <a:bodyPr vert="horz" lIns="95572" tIns="47785" rIns="95572" bIns="47785" rtlCol="0"/>
          <a:lstStyle>
            <a:lvl1pPr algn="r">
              <a:defRPr sz="1300"/>
            </a:lvl1pPr>
          </a:lstStyle>
          <a:p>
            <a:fld id="{6984ADC0-11CC-4EA5-ACE4-DC0E077CB911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2" tIns="47785" rIns="95572" bIns="47785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8724"/>
            <a:ext cx="5438140" cy="3909864"/>
          </a:xfrm>
          <a:prstGeom prst="rect">
            <a:avLst/>
          </a:prstGeom>
        </p:spPr>
        <p:txBody>
          <a:bodyPr vert="horz" lIns="95572" tIns="47785" rIns="95572" bIns="47785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5659" cy="498214"/>
          </a:xfrm>
          <a:prstGeom prst="rect">
            <a:avLst/>
          </a:prstGeom>
        </p:spPr>
        <p:txBody>
          <a:bodyPr vert="horz" lIns="95572" tIns="47785" rIns="95572" bIns="47785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1601"/>
            <a:ext cx="2945659" cy="498214"/>
          </a:xfrm>
          <a:prstGeom prst="rect">
            <a:avLst/>
          </a:prstGeom>
        </p:spPr>
        <p:txBody>
          <a:bodyPr vert="horz" lIns="95572" tIns="47785" rIns="95572" bIns="47785" rtlCol="0" anchor="b"/>
          <a:lstStyle>
            <a:lvl1pPr algn="r">
              <a:defRPr sz="1300"/>
            </a:lvl1pPr>
          </a:lstStyle>
          <a:p>
            <a:fld id="{C62D7D86-C1F2-486F-B90B-77E8931D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38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3185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15" y="246373"/>
            <a:ext cx="706585" cy="50254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778231"/>
            <a:ext cx="12192000" cy="607976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2" t="10017" r="21706" b="11554"/>
          <a:stretch>
            <a:fillRect/>
          </a:stretch>
        </p:blipFill>
        <p:spPr bwMode="auto">
          <a:xfrm>
            <a:off x="7697470" y="45085"/>
            <a:ext cx="983615" cy="97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微信图片_201811291814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6895" b="11678"/>
          <a:stretch>
            <a:fillRect/>
          </a:stretch>
        </p:blipFill>
        <p:spPr>
          <a:xfrm>
            <a:off x="8549005" y="135890"/>
            <a:ext cx="3519170" cy="7880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A4074E6-B1C6-4874-A86C-8CF1FA38C332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2C2098-12C4-414F-8C26-86CA9D32BF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81610" y="1179195"/>
            <a:ext cx="11813166" cy="53829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" action="ppaction://noaction"/>
          </p:cNvPr>
          <p:cNvSpPr/>
          <p:nvPr userDrawn="1"/>
        </p:nvSpPr>
        <p:spPr>
          <a:xfrm>
            <a:off x="5226685" y="6512560"/>
            <a:ext cx="1005840" cy="274320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考点</a:t>
            </a:r>
            <a:r>
              <a:rPr lang="en-US" altLang="zh-CN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</a:t>
            </a:r>
            <a:endParaRPr lang="zh-CN" alt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圆角矩形 2">
            <a:hlinkClick r:id="" action="ppaction://noaction"/>
          </p:cNvPr>
          <p:cNvSpPr/>
          <p:nvPr userDrawn="1"/>
        </p:nvSpPr>
        <p:spPr>
          <a:xfrm>
            <a:off x="6334125" y="6512560"/>
            <a:ext cx="1005840" cy="274320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考点</a:t>
            </a:r>
            <a:r>
              <a:rPr lang="en-US" altLang="zh-CN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</a:t>
            </a:r>
            <a:endParaRPr lang="zh-CN" alt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" action="ppaction://noaction"/>
          </p:cNvPr>
          <p:cNvSpPr/>
          <p:nvPr userDrawn="1"/>
        </p:nvSpPr>
        <p:spPr>
          <a:xfrm>
            <a:off x="7441565" y="6512560"/>
            <a:ext cx="1005840" cy="274320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考点</a:t>
            </a:r>
            <a:r>
              <a:rPr lang="en-US" altLang="zh-CN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</a:t>
            </a:r>
            <a:endParaRPr lang="zh-CN" alt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圆角矩形 4">
            <a:hlinkClick r:id="" action="ppaction://noaction"/>
          </p:cNvPr>
          <p:cNvSpPr/>
          <p:nvPr userDrawn="1"/>
        </p:nvSpPr>
        <p:spPr>
          <a:xfrm>
            <a:off x="8549005" y="6512560"/>
            <a:ext cx="1005840" cy="274320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考点</a:t>
            </a:r>
            <a:r>
              <a:rPr lang="en-US" altLang="zh-CN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</a:t>
            </a:r>
            <a:endParaRPr lang="zh-CN" alt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圆角矩形 5">
            <a:hlinkClick r:id="" action="ppaction://noaction"/>
          </p:cNvPr>
          <p:cNvSpPr/>
          <p:nvPr userDrawn="1"/>
        </p:nvSpPr>
        <p:spPr>
          <a:xfrm>
            <a:off x="9656445" y="6512560"/>
            <a:ext cx="1005840" cy="274320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考点</a:t>
            </a:r>
            <a:r>
              <a:rPr lang="en-US" altLang="zh-CN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  <a:endParaRPr lang="zh-CN" alt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圆角矩形 6">
            <a:hlinkClick r:id="" action="ppaction://noaction"/>
          </p:cNvPr>
          <p:cNvSpPr/>
          <p:nvPr userDrawn="1"/>
        </p:nvSpPr>
        <p:spPr>
          <a:xfrm>
            <a:off x="10763885" y="6512560"/>
            <a:ext cx="1005840" cy="274320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考点</a:t>
            </a:r>
            <a:r>
              <a:rPr lang="en-US" altLang="zh-CN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  <a:endParaRPr lang="zh-CN" alt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customXml" Target="../ink/ink5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customXml" Target="../ink/ink6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2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6.bin"/><Relationship Id="rId7" Type="http://schemas.openxmlformats.org/officeDocument/2006/relationships/customXml" Target="../ink/ink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7.bin"/><Relationship Id="rId7" Type="http://schemas.openxmlformats.org/officeDocument/2006/relationships/customXml" Target="../ink/ink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3"/>
          <p:cNvSpPr txBox="1"/>
          <p:nvPr/>
        </p:nvSpPr>
        <p:spPr>
          <a:xfrm>
            <a:off x="4032294" y="2734753"/>
            <a:ext cx="707050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第六节  对数与对数函数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2C4ED3BB-2714-094F-D413-94327D3690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404522"/>
              </p:ext>
            </p:extLst>
          </p:nvPr>
        </p:nvGraphicFramePr>
        <p:xfrm>
          <a:off x="341948" y="1268254"/>
          <a:ext cx="113252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文档" r:id="rId3" imgW="11325824" imgH="793624" progId="Word.Document.12">
                  <p:embed/>
                </p:oleObj>
              </mc:Choice>
              <mc:Fallback>
                <p:oleObj name="文档" r:id="rId3" imgW="11325824" imgH="793624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48" y="1268254"/>
                        <a:ext cx="1132522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1312200" y="628560"/>
              <a:ext cx="10208880" cy="44413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2840" y="619200"/>
                <a:ext cx="10227600" cy="446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046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57D3B61-CA4D-5BD7-7B21-CDE3D15E45CB}"/>
              </a:ext>
            </a:extLst>
          </p:cNvPr>
          <p:cNvSpPr/>
          <p:nvPr/>
        </p:nvSpPr>
        <p:spPr>
          <a:xfrm>
            <a:off x="302923" y="2181729"/>
            <a:ext cx="11624253" cy="181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90845" algn="l"/>
                <a:tab pos="8461375" algn="l"/>
              </a:tabLst>
            </a:pPr>
            <a:r>
              <a:rPr lang="en-US" altLang="zh-CN" sz="2600" kern="100" dirty="0">
                <a:latin typeface="Times New Roman"/>
                <a:cs typeface="Courier New"/>
              </a:rPr>
              <a:t>1.</a:t>
            </a:r>
            <a:r>
              <a:rPr lang="zh-CN" altLang="zh-CN" sz="2600" kern="100" dirty="0">
                <a:latin typeface="Times New Roman"/>
                <a:cs typeface="Times New Roman"/>
              </a:rPr>
              <a:t>在识别函数图象时，要善于利用已知函数的性质、函数图象上的特殊点</a:t>
            </a:r>
            <a:r>
              <a:rPr lang="en-US" altLang="zh-CN" sz="2600" kern="100" dirty="0">
                <a:latin typeface="Times New Roman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cs typeface="Times New Roman"/>
              </a:rPr>
              <a:t>与坐标轴的交点、最高点、最低点等</a:t>
            </a:r>
            <a:r>
              <a:rPr lang="en-US" altLang="zh-CN" sz="2600" kern="100" dirty="0">
                <a:latin typeface="Times New Roman"/>
                <a:cs typeface="Courier New"/>
              </a:rPr>
              <a:t>)</a:t>
            </a:r>
            <a:r>
              <a:rPr lang="zh-CN" altLang="zh-CN" sz="2600" kern="100" dirty="0">
                <a:latin typeface="Times New Roman"/>
                <a:cs typeface="Times New Roman"/>
              </a:rPr>
              <a:t>排除不符合要求的选项</a:t>
            </a:r>
            <a:r>
              <a:rPr lang="en-US" altLang="zh-CN" sz="2600" kern="100" dirty="0">
                <a:latin typeface="Times New Roman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90845" algn="l"/>
                <a:tab pos="8461375" algn="l"/>
              </a:tabLst>
            </a:pPr>
            <a:r>
              <a:rPr lang="en-US" altLang="zh-CN" sz="2600" kern="100" dirty="0">
                <a:latin typeface="Times New Roman"/>
                <a:cs typeface="Courier New"/>
              </a:rPr>
              <a:t>2.</a:t>
            </a:r>
            <a:r>
              <a:rPr lang="zh-CN" altLang="zh-CN" sz="2600" kern="100" dirty="0">
                <a:latin typeface="Times New Roman"/>
                <a:cs typeface="Times New Roman"/>
              </a:rPr>
              <a:t>一些对数型方程问题常转化为相应的函数图象问题，利用数形结合法求解</a:t>
            </a:r>
            <a:r>
              <a:rPr lang="en-US" altLang="zh-CN" sz="2600" kern="100" dirty="0">
                <a:latin typeface="Times New Roman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774C440-9257-D29A-A629-0FE73AB37BD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6560" y="1402079"/>
            <a:ext cx="5577840" cy="627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感悟提升</a:t>
            </a:r>
          </a:p>
        </p:txBody>
      </p:sp>
    </p:spTree>
    <p:extLst>
      <p:ext uri="{BB962C8B-B14F-4D97-AF65-F5344CB8AC3E}">
        <p14:creationId xmlns:p14="http://schemas.microsoft.com/office/powerpoint/2010/main" val="323566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9EB625B-8F26-4A79-1EF1-6FB6FC54FB2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1427" y="141638"/>
            <a:ext cx="11653111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考点二　对数函数的性质及应用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4A6C759-C003-B868-5962-0941675A78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7936" y="640493"/>
            <a:ext cx="11719240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90845" algn="l"/>
                <a:tab pos="8461375" algn="l"/>
              </a:tabLst>
            </a:pPr>
            <a:r>
              <a:rPr lang="zh-CN" altLang="zh-CN" sz="2600" b="1" kern="100" dirty="0">
                <a:latin typeface="Times New Roman"/>
                <a:ea typeface="黑体"/>
                <a:cs typeface="Times New Roman"/>
              </a:rPr>
              <a:t>角度</a:t>
            </a:r>
            <a:r>
              <a:rPr lang="en-US" altLang="zh-CN" sz="2600" b="1" kern="100" dirty="0">
                <a:latin typeface="Times New Roman"/>
                <a:ea typeface="黑体"/>
                <a:cs typeface="Courier New"/>
              </a:rPr>
              <a:t>1</a:t>
            </a:r>
            <a:r>
              <a:rPr lang="zh-CN" altLang="zh-CN" sz="2600" b="1" kern="100" dirty="0">
                <a:latin typeface="Times New Roman"/>
                <a:ea typeface="黑体"/>
                <a:cs typeface="Times New Roman"/>
              </a:rPr>
              <a:t>　比较大小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3057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F1D430FF-872F-BD59-F004-2991E1605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49757"/>
              </p:ext>
            </p:extLst>
          </p:nvPr>
        </p:nvGraphicFramePr>
        <p:xfrm>
          <a:off x="433387" y="684626"/>
          <a:ext cx="11325225" cy="25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文档" r:id="rId3" imgW="11325824" imgH="2583874" progId="Word.Document.12">
                  <p:embed/>
                </p:oleObj>
              </mc:Choice>
              <mc:Fallback>
                <p:oleObj name="文档" r:id="rId3" imgW="11325824" imgH="2583874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387" y="684626"/>
                        <a:ext cx="11325225" cy="257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422280" y="970560"/>
              <a:ext cx="10347840" cy="55990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920" y="961200"/>
                <a:ext cx="10366560" cy="56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776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496909" y="1326375"/>
            <a:ext cx="11430000" cy="12126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解题心得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解简单对数不等式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先统一底数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化为形如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8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8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≠1)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的不等式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再借助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8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的单调性求解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zh-CN" altLang="zh-CN" sz="28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097828"/>
              </p:ext>
            </p:extLst>
          </p:nvPr>
        </p:nvGraphicFramePr>
        <p:xfrm>
          <a:off x="579438" y="2543175"/>
          <a:ext cx="11196637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Document" r:id="rId3" imgW="4511118" imgH="1191781" progId="Word.Document.12">
                  <p:embed/>
                </p:oleObj>
              </mc:Choice>
              <mc:Fallback>
                <p:oleObj name="Document" r:id="rId3" imgW="4511118" imgH="119178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2543175"/>
                        <a:ext cx="11196637" cy="294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49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390421-DB16-BFEC-4777-22642DD8A0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3150" y="59087"/>
            <a:ext cx="11693503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90845" algn="l"/>
                <a:tab pos="8461375" algn="l"/>
              </a:tabLst>
            </a:pPr>
            <a:r>
              <a:rPr lang="zh-CN" altLang="zh-CN" sz="2600" b="1" kern="100" dirty="0">
                <a:latin typeface="Times New Roman"/>
                <a:ea typeface="黑体"/>
                <a:cs typeface="Times New Roman"/>
              </a:rPr>
              <a:t>角度</a:t>
            </a:r>
            <a:r>
              <a:rPr lang="en-US" altLang="zh-CN" sz="2600" b="1" kern="100" dirty="0">
                <a:latin typeface="Times New Roman"/>
                <a:ea typeface="黑体"/>
                <a:cs typeface="Courier New"/>
              </a:rPr>
              <a:t>3</a:t>
            </a:r>
            <a:r>
              <a:rPr lang="zh-CN" altLang="zh-CN" sz="2600" b="1" kern="100" dirty="0">
                <a:latin typeface="Times New Roman"/>
                <a:ea typeface="黑体"/>
                <a:cs typeface="Times New Roman"/>
              </a:rPr>
              <a:t>　对数函数性质的综合应用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27447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817880" y="835660"/>
            <a:ext cx="3143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23933" y="1518722"/>
            <a:ext cx="6769863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1B4367"/>
                </a:solidFill>
                <a:cs typeface="+mn-ea"/>
                <a:sym typeface="+mn-lt"/>
              </a:rPr>
              <a:t>本课结束</a:t>
            </a:r>
            <a:endParaRPr lang="en-US" altLang="zh-CN" sz="40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28" y="2560318"/>
            <a:ext cx="89820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634110"/>
              </p:ext>
            </p:extLst>
          </p:nvPr>
        </p:nvGraphicFramePr>
        <p:xfrm>
          <a:off x="511801" y="1723887"/>
          <a:ext cx="10240962" cy="213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10895330" imgH="2401570" progId="Word.Document.8">
                  <p:embed/>
                </p:oleObj>
              </mc:Choice>
              <mc:Fallback>
                <p:oleObj r:id="rId3" imgW="10895330" imgH="24015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01" y="1723887"/>
                        <a:ext cx="10240962" cy="213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F5D328D5-D88D-D9C1-334E-82699FDE9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94856"/>
              </p:ext>
            </p:extLst>
          </p:nvPr>
        </p:nvGraphicFramePr>
        <p:xfrm>
          <a:off x="371475" y="828675"/>
          <a:ext cx="995203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3" imgW="10222732" imgH="2131072" progId="Word.Document.8">
                  <p:embed/>
                </p:oleObj>
              </mc:Choice>
              <mc:Fallback>
                <p:oleObj name="Document" r:id="rId3" imgW="10222732" imgH="2131072" progId="Word.Document.8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F5D328D5-D88D-D9C1-334E-82699FDE90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828675"/>
                        <a:ext cx="995203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E2E6E7EB-293C-664D-E179-B748E1FFD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0" y="4061657"/>
            <a:ext cx="100901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F3E33F3-141E-7592-1884-3EE00DE45D5F}"/>
              </a:ext>
            </a:extLst>
          </p:cNvPr>
          <p:cNvSpPr/>
          <p:nvPr/>
        </p:nvSpPr>
        <p:spPr>
          <a:xfrm>
            <a:off x="464911" y="3526959"/>
            <a:ext cx="3741730" cy="5346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 u="sng" kern="1200">
                <a:solidFill>
                  <a:schemeClr val="tx1"/>
                </a:solidFill>
                <a:latin typeface="Arial" panose="020B0604020202020204" pitchFamily="34" charset="0"/>
                <a:ea typeface="方正楷体简体" pitchFamily="65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 u="sng" kern="1200">
                <a:solidFill>
                  <a:schemeClr val="tx1"/>
                </a:solidFill>
                <a:latin typeface="Arial" panose="020B0604020202020204" pitchFamily="34" charset="0"/>
                <a:ea typeface="方正楷体简体" pitchFamily="65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 u="sng" kern="1200">
                <a:solidFill>
                  <a:schemeClr val="tx1"/>
                </a:solidFill>
                <a:latin typeface="Arial" panose="020B0604020202020204" pitchFamily="34" charset="0"/>
                <a:ea typeface="方正楷体简体" pitchFamily="65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 u="sng" kern="1200">
                <a:solidFill>
                  <a:schemeClr val="tx1"/>
                </a:solidFill>
                <a:latin typeface="Arial" panose="020B0604020202020204" pitchFamily="34" charset="0"/>
                <a:ea typeface="方正楷体简体" pitchFamily="65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 u="sng" kern="1200">
                <a:solidFill>
                  <a:schemeClr val="tx1"/>
                </a:solidFill>
                <a:latin typeface="Arial" panose="020B0604020202020204" pitchFamily="34" charset="0"/>
                <a:ea typeface="方正楷体简体" pitchFamily="65" charset="-122"/>
                <a:cs typeface="+mn-cs"/>
              </a:defRPr>
            </a:lvl5pPr>
            <a:lvl6pPr marL="2286000" algn="l" defTabSz="914400" rtl="0" eaLnBrk="1" latinLnBrk="0" hangingPunct="1">
              <a:defRPr sz="4000" b="1" u="sng" kern="1200">
                <a:solidFill>
                  <a:schemeClr val="tx1"/>
                </a:solidFill>
                <a:latin typeface="Arial" panose="020B0604020202020204" pitchFamily="34" charset="0"/>
                <a:ea typeface="方正楷体简体" pitchFamily="65" charset="-122"/>
                <a:cs typeface="+mn-cs"/>
              </a:defRPr>
            </a:lvl6pPr>
            <a:lvl7pPr marL="2743200" algn="l" defTabSz="914400" rtl="0" eaLnBrk="1" latinLnBrk="0" hangingPunct="1">
              <a:defRPr sz="4000" b="1" u="sng" kern="1200">
                <a:solidFill>
                  <a:schemeClr val="tx1"/>
                </a:solidFill>
                <a:latin typeface="Arial" panose="020B0604020202020204" pitchFamily="34" charset="0"/>
                <a:ea typeface="方正楷体简体" pitchFamily="65" charset="-122"/>
                <a:cs typeface="+mn-cs"/>
              </a:defRPr>
            </a:lvl7pPr>
            <a:lvl8pPr marL="3200400" algn="l" defTabSz="914400" rtl="0" eaLnBrk="1" latinLnBrk="0" hangingPunct="1">
              <a:defRPr sz="4000" b="1" u="sng" kern="1200">
                <a:solidFill>
                  <a:schemeClr val="tx1"/>
                </a:solidFill>
                <a:latin typeface="Arial" panose="020B0604020202020204" pitchFamily="34" charset="0"/>
                <a:ea typeface="方正楷体简体" pitchFamily="65" charset="-122"/>
                <a:cs typeface="+mn-cs"/>
              </a:defRPr>
            </a:lvl8pPr>
            <a:lvl9pPr marL="3657600" algn="l" defTabSz="914400" rtl="0" eaLnBrk="1" latinLnBrk="0" hangingPunct="1">
              <a:defRPr sz="4000" b="1" u="sng" kern="1200">
                <a:solidFill>
                  <a:schemeClr val="tx1"/>
                </a:solidFill>
                <a:latin typeface="Arial" panose="020B0604020202020204" pitchFamily="34" charset="0"/>
                <a:ea typeface="方正楷体简体" pitchFamily="65" charset="-122"/>
                <a:cs typeface="+mn-cs"/>
              </a:defRPr>
            </a:lvl9pPr>
          </a:lstStyle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5143500" algn="l"/>
              </a:tabLst>
            </a:pPr>
            <a:r>
              <a:rPr lang="en-US" altLang="zh-CN" sz="2400" u="none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u="none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400" u="none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对数的性质与运算法则</a:t>
            </a:r>
            <a:endParaRPr lang="zh-CN" altLang="zh-CN" sz="1050" u="none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3044160" y="690120"/>
              <a:ext cx="8519400" cy="36370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4800" y="680760"/>
                <a:ext cx="8538120" cy="3655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18D6BE-9B50-E823-9252-CF796A2F5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0" y="247460"/>
            <a:ext cx="102076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95EEEE20-63A2-7433-A10B-B368E5BE6E68}"/>
              </a:ext>
            </a:extLst>
          </p:cNvPr>
          <p:cNvGraphicFramePr/>
          <p:nvPr/>
        </p:nvGraphicFramePr>
        <p:xfrm>
          <a:off x="481730" y="3238310"/>
          <a:ext cx="10336212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4" imgW="10373203" imgH="2098626" progId="Word.Document.8">
                  <p:embed/>
                </p:oleObj>
              </mc:Choice>
              <mc:Fallback>
                <p:oleObj name="Document" r:id="rId4" imgW="10373203" imgH="2098626" progId="Word.Document.8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95EEEE20-63A2-7433-A10B-B368E5BE6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730" y="3238310"/>
                        <a:ext cx="10336212" cy="209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35124C44-278F-88F0-6D99-1F2DCCE076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774" y="4735007"/>
          <a:ext cx="10021888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6" imgW="10177910" imgH="4779208" progId="Word.Document.8">
                  <p:embed/>
                </p:oleObj>
              </mc:Choice>
              <mc:Fallback>
                <p:oleObj name="Document" r:id="rId6" imgW="10177910" imgH="4779208" progId="Word.Document.8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35124C44-278F-88F0-6D99-1F2DCCE076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774" y="4735007"/>
                        <a:ext cx="10021888" cy="470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墨迹 1"/>
              <p14:cNvContentPartPr/>
              <p14:nvPr/>
            </p14:nvContentPartPr>
            <p14:xfrm>
              <a:off x="732960" y="653040"/>
              <a:ext cx="10585800" cy="57020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3600" y="643680"/>
                <a:ext cx="10604520" cy="572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4">
            <a:extLst>
              <a:ext uri="{FF2B5EF4-FFF2-40B4-BE49-F238E27FC236}">
                <a16:creationId xmlns:a16="http://schemas.microsoft.com/office/drawing/2014/main" id="{521C66F0-9238-45D2-B6B2-D42D11DB5B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055" y="1431232"/>
          <a:ext cx="10188575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3" imgW="10182103" imgH="4143658" progId="Word.Document.8">
                  <p:embed/>
                </p:oleObj>
              </mc:Choice>
              <mc:Fallback>
                <p:oleObj name="Document" r:id="rId3" imgW="10182103" imgH="4143658" progId="Word.Document.8">
                  <p:embed/>
                  <p:pic>
                    <p:nvPicPr>
                      <p:cNvPr id="2" name="Object 14">
                        <a:extLst>
                          <a:ext uri="{FF2B5EF4-FFF2-40B4-BE49-F238E27FC236}">
                            <a16:creationId xmlns:a16="http://schemas.microsoft.com/office/drawing/2014/main" id="{521C66F0-9238-45D2-B6B2-D42D11DB5B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55" y="1431232"/>
                        <a:ext cx="10188575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37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2546302-76E2-7494-16A8-4CF1C32E93A5}"/>
                  </a:ext>
                </a:extLst>
              </p:cNvPr>
              <p:cNvSpPr/>
              <p:nvPr/>
            </p:nvSpPr>
            <p:spPr>
              <a:xfrm>
                <a:off x="274371" y="827945"/>
                <a:ext cx="11589417" cy="1816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5490845" algn="l"/>
                    <a:tab pos="8461375" algn="l"/>
                  </a:tabLst>
                </a:pPr>
                <a:r>
                  <a:rPr lang="en-US" altLang="zh-CN" sz="2600" kern="100" dirty="0">
                    <a:latin typeface="Arial"/>
                    <a:cs typeface="Courier New"/>
                  </a:rPr>
                  <a:t> </a:t>
                </a:r>
                <a:r>
                  <a:rPr lang="zh-CN" altLang="en-US" sz="2600" kern="100" dirty="0">
                    <a:latin typeface="Arial"/>
                    <a:cs typeface="Courier New"/>
                  </a:rPr>
                  <a:t>二</a:t>
                </a:r>
                <a:r>
                  <a:rPr lang="en-US" altLang="zh-CN" sz="2600" kern="100" dirty="0">
                    <a:latin typeface="Times New Roman"/>
                    <a:cs typeface="Courier New"/>
                  </a:rPr>
                  <a:t>.</a:t>
                </a:r>
                <a:r>
                  <a:rPr lang="zh-CN" altLang="zh-CN" sz="2600" kern="100" dirty="0">
                    <a:latin typeface="Times New Roman"/>
                    <a:cs typeface="Times New Roman"/>
                  </a:rPr>
                  <a:t>对数函数</a:t>
                </a:r>
                <a:endParaRPr lang="zh-CN" altLang="zh-CN" sz="1050" kern="100" dirty="0">
                  <a:latin typeface="宋体"/>
                  <a:cs typeface="Courier New"/>
                </a:endParaRPr>
              </a:p>
              <a:p>
                <a:pPr marL="252000" algn="just">
                  <a:lnSpc>
                    <a:spcPct val="150000"/>
                  </a:lnSpc>
                  <a:spcAft>
                    <a:spcPts val="0"/>
                  </a:spcAft>
                  <a:tabLst>
                    <a:tab pos="5490845" algn="l"/>
                    <a:tab pos="8461375" algn="l"/>
                  </a:tabLst>
                </a:pPr>
                <a:r>
                  <a:rPr lang="zh-CN" altLang="zh-CN" sz="2600" kern="100" dirty="0">
                    <a:latin typeface="Times New Roman"/>
                    <a:cs typeface="Times New Roman"/>
                  </a:rPr>
                  <a:t>函数</a:t>
                </a:r>
                <a:r>
                  <a:rPr lang="en-US" altLang="zh-CN" sz="2600" i="1" kern="100" dirty="0">
                    <a:solidFill>
                      <a:srgbClr val="FF0000"/>
                    </a:solidFill>
                    <a:latin typeface="Times New Roman"/>
                    <a:cs typeface="Courier New"/>
                  </a:rPr>
                  <a:t>y</a:t>
                </a:r>
                <a:r>
                  <a:rPr lang="zh-CN" altLang="zh-CN" sz="2600" kern="1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＝</a:t>
                </a:r>
                <a:r>
                  <a:rPr lang="en-US" altLang="zh-CN" sz="2600" kern="100" dirty="0" err="1">
                    <a:solidFill>
                      <a:srgbClr val="FF0000"/>
                    </a:solidFill>
                    <a:latin typeface="Times New Roman"/>
                    <a:cs typeface="Courier New"/>
                  </a:rPr>
                  <a:t>log</a:t>
                </a:r>
                <a:r>
                  <a:rPr lang="en-US" altLang="zh-CN" sz="2600" i="1" kern="100" baseline="-25000" dirty="0" err="1">
                    <a:solidFill>
                      <a:srgbClr val="FF0000"/>
                    </a:solidFill>
                    <a:latin typeface="Times New Roman"/>
                    <a:cs typeface="Courier New"/>
                  </a:rPr>
                  <a:t>a</a:t>
                </a:r>
                <a:r>
                  <a:rPr lang="en-US" altLang="zh-CN" sz="2600" i="1" kern="100" dirty="0" err="1">
                    <a:solidFill>
                      <a:srgbClr val="FF0000"/>
                    </a:solidFill>
                    <a:latin typeface="Times New Roman"/>
                    <a:cs typeface="Courier New"/>
                  </a:rPr>
                  <a:t>x</a:t>
                </a:r>
                <a:r>
                  <a:rPr lang="en-US" altLang="zh-CN" sz="2600" kern="100" dirty="0">
                    <a:solidFill>
                      <a:srgbClr val="FF0000"/>
                    </a:solidFill>
                    <a:latin typeface="Times New Roman"/>
                    <a:cs typeface="Courier New"/>
                  </a:rPr>
                  <a:t>(</a:t>
                </a:r>
                <a:r>
                  <a:rPr lang="en-US" altLang="zh-CN" sz="2600" i="1" kern="100" dirty="0">
                    <a:solidFill>
                      <a:srgbClr val="FF0000"/>
                    </a:solidFill>
                    <a:latin typeface="Times New Roman"/>
                    <a:cs typeface="Courier New"/>
                  </a:rPr>
                  <a:t>a</a:t>
                </a:r>
                <a:r>
                  <a:rPr lang="zh-CN" altLang="zh-CN" sz="2600" kern="1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＞</a:t>
                </a:r>
                <a:r>
                  <a:rPr lang="en-US" altLang="zh-CN" sz="2600" kern="100" dirty="0">
                    <a:solidFill>
                      <a:srgbClr val="FF0000"/>
                    </a:solidFill>
                    <a:latin typeface="Times New Roman"/>
                    <a:cs typeface="Courier New"/>
                  </a:rPr>
                  <a:t>0</a:t>
                </a:r>
                <a:r>
                  <a:rPr lang="zh-CN" altLang="zh-CN" sz="2600" kern="1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，且</a:t>
                </a:r>
                <a:r>
                  <a:rPr lang="en-US" altLang="zh-CN" sz="2600" i="1" kern="100" dirty="0">
                    <a:solidFill>
                      <a:srgbClr val="FF0000"/>
                    </a:solidFill>
                    <a:latin typeface="Times New Roman"/>
                    <a:cs typeface="Courier New"/>
                  </a:rPr>
                  <a:t>a</a:t>
                </a:r>
                <a:r>
                  <a:rPr lang="en-US" altLang="zh-CN" sz="2600" kern="100" dirty="0">
                    <a:solidFill>
                      <a:srgbClr val="FF0000"/>
                    </a:solidFill>
                    <a:latin typeface="宋体"/>
                    <a:cs typeface="Times New Roman"/>
                  </a:rPr>
                  <a:t>≠</a:t>
                </a:r>
                <a:r>
                  <a:rPr lang="en-US" altLang="zh-CN" sz="2600" kern="100" dirty="0">
                    <a:solidFill>
                      <a:srgbClr val="FF0000"/>
                    </a:solidFill>
                    <a:latin typeface="Times New Roman"/>
                    <a:cs typeface="Courier New"/>
                  </a:rPr>
                  <a:t>1)</a:t>
                </a:r>
                <a:r>
                  <a:rPr lang="zh-CN" altLang="zh-CN" sz="2600" kern="100" dirty="0">
                    <a:latin typeface="Times New Roman"/>
                    <a:cs typeface="Times New Roman"/>
                  </a:rPr>
                  <a:t>叫做对数函数，其中</a:t>
                </a:r>
                <a:r>
                  <a:rPr lang="en-US" altLang="zh-CN" sz="2600" i="1" kern="100" dirty="0">
                    <a:latin typeface="Times New Roman"/>
                    <a:cs typeface="Courier New"/>
                  </a:rPr>
                  <a:t>x</a:t>
                </a:r>
                <a:r>
                  <a:rPr lang="zh-CN" altLang="zh-CN" sz="2600" kern="100" dirty="0">
                    <a:latin typeface="Times New Roman"/>
                    <a:cs typeface="Times New Roman"/>
                  </a:rPr>
                  <a:t>是自变量，定义域是</a:t>
                </a:r>
                <a14:m>
                  <m:oMath xmlns:m="http://schemas.openxmlformats.org/officeDocument/2006/math">
                    <m:r>
                      <a:rPr lang="en-US" altLang="zh-CN" sz="2600" i="1" kern="100" dirty="0" smtClean="0">
                        <a:latin typeface="Cambria Math" panose="02040503050406030204" pitchFamily="18" charset="0"/>
                        <a:cs typeface="Courier New"/>
                      </a:rPr>
                      <m:t>(0</m:t>
                    </m:r>
                    <m:r>
                      <a:rPr lang="zh-CN" altLang="zh-CN" sz="2600" i="1" kern="100" dirty="0">
                        <a:latin typeface="Cambria Math" panose="02040503050406030204" pitchFamily="18" charset="0"/>
                        <a:cs typeface="Times New Roman"/>
                      </a:rPr>
                      <m:t>，＋</m:t>
                    </m:r>
                    <m:r>
                      <a:rPr lang="en-US" altLang="zh-CN" sz="2600" i="1" kern="100" dirty="0">
                        <a:latin typeface="Cambria Math" panose="02040503050406030204" pitchFamily="18" charset="0"/>
                        <a:cs typeface="Times New Roman"/>
                      </a:rPr>
                      <m:t>∞</m:t>
                    </m:r>
                    <m:r>
                      <a:rPr lang="en-US" altLang="zh-CN" sz="2600" i="1" kern="100" dirty="0" smtClean="0">
                        <a:latin typeface="Cambria Math" panose="02040503050406030204" pitchFamily="18" charset="0"/>
                        <a:cs typeface="Courier New"/>
                      </a:rPr>
                      <m:t>).</m:t>
                    </m:r>
                  </m:oMath>
                </a14:m>
                <a:endParaRPr lang="zh-CN" altLang="zh-CN" sz="1050" kern="100" dirty="0">
                  <a:latin typeface="宋体"/>
                  <a:cs typeface="Courier New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2546302-76E2-7494-16A8-4CF1C32E9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71" y="827945"/>
                <a:ext cx="11589417" cy="1816908"/>
              </a:xfrm>
              <a:prstGeom prst="rect">
                <a:avLst/>
              </a:prstGeom>
              <a:blipFill>
                <a:blip r:embed="rId2"/>
                <a:stretch>
                  <a:fillRect l="-158" r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EC0B40C5-9B34-0289-ECC7-6650AA79B4DE}"/>
              </a:ext>
            </a:extLst>
          </p:cNvPr>
          <p:cNvSpPr txBox="1"/>
          <p:nvPr/>
        </p:nvSpPr>
        <p:spPr>
          <a:xfrm>
            <a:off x="365760" y="183864"/>
            <a:ext cx="276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知识梳理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8E4E408-AD0B-C86B-C8ED-A089E37EE910}"/>
                  </a:ext>
                </a:extLst>
              </p:cNvPr>
              <p:cNvSpPr/>
              <p:nvPr/>
            </p:nvSpPr>
            <p:spPr>
              <a:xfrm>
                <a:off x="202616" y="2787018"/>
                <a:ext cx="11589417" cy="1685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5490845" algn="l"/>
                    <a:tab pos="8461375" algn="l"/>
                  </a:tabLst>
                </a:pPr>
                <a:r>
                  <a:rPr lang="zh-CN" altLang="en-US" sz="2400" kern="100" dirty="0">
                    <a:latin typeface="Arial"/>
                    <a:cs typeface="Courier New"/>
                  </a:rPr>
                  <a:t>说明：</a:t>
                </a:r>
                <a:endParaRPr lang="zh-CN" altLang="zh-CN" sz="1000" kern="100" dirty="0">
                  <a:latin typeface="宋体"/>
                  <a:cs typeface="Courier New"/>
                </a:endParaRPr>
              </a:p>
              <a:p>
                <a:pPr marL="252000" algn="just">
                  <a:lnSpc>
                    <a:spcPct val="150000"/>
                  </a:lnSpc>
                  <a:spcAft>
                    <a:spcPts val="0"/>
                  </a:spcAft>
                  <a:tabLst>
                    <a:tab pos="5490845" algn="l"/>
                    <a:tab pos="8461375" algn="l"/>
                  </a:tabLst>
                </a:pPr>
                <a:r>
                  <a:rPr lang="zh-CN" altLang="zh-CN" sz="2400" kern="100" dirty="0">
                    <a:latin typeface="Times New Roman"/>
                    <a:cs typeface="Times New Roman"/>
                  </a:rPr>
                  <a:t>指数函数</a:t>
                </a:r>
                <a:r>
                  <a:rPr lang="en-US" altLang="zh-CN" sz="2400" i="1" kern="100" dirty="0">
                    <a:latin typeface="Times New Roman"/>
                    <a:cs typeface="Courier New"/>
                  </a:rPr>
                  <a:t>y</a:t>
                </a:r>
                <a:r>
                  <a:rPr lang="zh-CN" altLang="zh-CN" sz="2400" kern="100" dirty="0">
                    <a:latin typeface="Times New Roman"/>
                    <a:cs typeface="Times New Roman"/>
                  </a:rPr>
                  <a:t>＝</a:t>
                </a:r>
                <a:r>
                  <a:rPr lang="en-US" altLang="zh-CN" sz="2400" i="1" kern="100" dirty="0">
                    <a:latin typeface="Times New Roman"/>
                    <a:cs typeface="Courier New"/>
                  </a:rPr>
                  <a:t>a</a:t>
                </a:r>
                <a:r>
                  <a:rPr lang="en-US" altLang="zh-CN" sz="2400" i="1" kern="100" baseline="30000" dirty="0">
                    <a:latin typeface="Times New Roman"/>
                    <a:cs typeface="Courier New"/>
                  </a:rPr>
                  <a:t>x</a:t>
                </a:r>
                <a:r>
                  <a:rPr lang="en-US" altLang="zh-CN" sz="2400" kern="100" dirty="0">
                    <a:latin typeface="Times New Roman"/>
                    <a:cs typeface="Courier New"/>
                  </a:rPr>
                  <a:t>(</a:t>
                </a:r>
                <a:r>
                  <a:rPr lang="en-US" altLang="zh-CN" sz="2400" i="1" kern="100" dirty="0">
                    <a:latin typeface="Times New Roman"/>
                    <a:cs typeface="Courier New"/>
                  </a:rPr>
                  <a:t>a</a:t>
                </a:r>
                <a:r>
                  <a:rPr lang="en-US" altLang="zh-CN" sz="2400" kern="100" dirty="0">
                    <a:latin typeface="Times New Roman"/>
                    <a:cs typeface="Courier New"/>
                  </a:rPr>
                  <a:t>&gt;0</a:t>
                </a:r>
                <a:r>
                  <a:rPr lang="zh-CN" altLang="zh-CN" sz="2400" kern="100" dirty="0">
                    <a:latin typeface="Times New Roman"/>
                    <a:cs typeface="Times New Roman"/>
                  </a:rPr>
                  <a:t>，且</a:t>
                </a:r>
                <a:r>
                  <a:rPr lang="en-US" altLang="zh-CN" sz="2400" i="1" kern="100" dirty="0">
                    <a:latin typeface="Times New Roman"/>
                    <a:cs typeface="Courier New"/>
                  </a:rPr>
                  <a:t>a</a:t>
                </a:r>
                <a:r>
                  <a:rPr lang="en-US" altLang="zh-CN" sz="2400" kern="100" dirty="0">
                    <a:latin typeface="宋体"/>
                    <a:cs typeface="Times New Roman"/>
                  </a:rPr>
                  <a:t>≠</a:t>
                </a:r>
                <a:r>
                  <a:rPr lang="en-US" altLang="zh-CN" sz="2400" kern="100" dirty="0">
                    <a:latin typeface="Times New Roman"/>
                    <a:cs typeface="Courier New"/>
                  </a:rPr>
                  <a:t>1)</a:t>
                </a:r>
                <a:r>
                  <a:rPr lang="zh-CN" altLang="zh-CN" sz="2400" kern="100" dirty="0">
                    <a:latin typeface="Times New Roman"/>
                    <a:cs typeface="Times New Roman"/>
                  </a:rPr>
                  <a:t>与对数函数</a:t>
                </a:r>
                <a14:m>
                  <m:oMath xmlns:m="http://schemas.openxmlformats.org/officeDocument/2006/math">
                    <m:r>
                      <a:rPr lang="en-US" altLang="zh-CN" sz="2400" b="0" i="1" kern="100" dirty="0" smtClean="0">
                        <a:latin typeface="Cambria Math" panose="02040503050406030204" pitchFamily="18" charset="0"/>
                        <a:ea typeface="宋体"/>
                        <a:cs typeface="Times New Roman"/>
                        <a:sym typeface="Times New Roman"/>
                      </a:rPr>
                      <m:t>𝑦</m:t>
                    </m:r>
                    <m:r>
                      <a:rPr lang="en-US" altLang="zh-CN" sz="2400" b="0" i="1" kern="100" dirty="0" smtClean="0">
                        <a:latin typeface="Cambria Math" panose="02040503050406030204" pitchFamily="18" charset="0"/>
                        <a:ea typeface="宋体"/>
                        <a:cs typeface="Times New Roman"/>
                        <a:sym typeface="Times New Roman"/>
                      </a:rPr>
                      <m:t>=</m:t>
                    </m:r>
                    <m:func>
                      <m:funcPr>
                        <m:ctrlPr>
                          <a:rPr lang="en-US" altLang="zh-CN" sz="240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  <a:sym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i="1" kern="100" dirty="0" smtClean="0">
                                <a:latin typeface="Cambria Math" panose="02040503050406030204" pitchFamily="18" charset="0"/>
                                <a:ea typeface="宋体"/>
                                <a:cs typeface="Times New Roman"/>
                                <a:sym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kern="100" dirty="0" smtClean="0">
                                <a:latin typeface="Cambria Math" panose="02040503050406030204" pitchFamily="18" charset="0"/>
                                <a:ea typeface="宋体"/>
                                <a:cs typeface="Times New Roman"/>
                                <a:sym typeface="Times New Roman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b="0" i="1" kern="100" dirty="0" smtClean="0">
                                <a:latin typeface="Cambria Math" panose="02040503050406030204" pitchFamily="18" charset="0"/>
                                <a:ea typeface="宋体"/>
                                <a:cs typeface="Times New Roman"/>
                                <a:sym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altLang="zh-CN" sz="2400" b="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  <a:sym typeface="Times New Roman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altLang="zh-CN" sz="2400" i="1" kern="100" dirty="0">
                    <a:latin typeface="Times New Roman"/>
                    <a:cs typeface="Courier New"/>
                  </a:rPr>
                  <a:t> </a:t>
                </a:r>
                <a:r>
                  <a:rPr lang="en-US" altLang="zh-CN" sz="2400" kern="100" dirty="0">
                    <a:latin typeface="Times New Roman"/>
                    <a:cs typeface="Courier New"/>
                  </a:rPr>
                  <a:t>(</a:t>
                </a:r>
                <a:r>
                  <a:rPr lang="en-US" altLang="zh-CN" sz="2400" i="1" kern="100" dirty="0">
                    <a:latin typeface="Times New Roman"/>
                    <a:cs typeface="Courier New"/>
                  </a:rPr>
                  <a:t>a</a:t>
                </a:r>
                <a:r>
                  <a:rPr lang="en-US" altLang="zh-CN" sz="2400" kern="100" dirty="0">
                    <a:latin typeface="Times New Roman"/>
                    <a:cs typeface="Courier New"/>
                  </a:rPr>
                  <a:t>&gt;0</a:t>
                </a:r>
                <a:r>
                  <a:rPr lang="zh-CN" altLang="zh-CN" sz="2400" kern="100" dirty="0">
                    <a:latin typeface="Times New Roman"/>
                    <a:cs typeface="Times New Roman"/>
                  </a:rPr>
                  <a:t>，且</a:t>
                </a:r>
                <a:r>
                  <a:rPr lang="en-US" altLang="zh-CN" sz="2400" i="1" kern="100" dirty="0">
                    <a:latin typeface="Times New Roman"/>
                    <a:cs typeface="Courier New"/>
                  </a:rPr>
                  <a:t>a</a:t>
                </a:r>
                <a:r>
                  <a:rPr lang="en-US" altLang="zh-CN" sz="2400" kern="100" dirty="0">
                    <a:latin typeface="宋体"/>
                    <a:cs typeface="Times New Roman"/>
                  </a:rPr>
                  <a:t>≠</a:t>
                </a:r>
                <a:r>
                  <a:rPr lang="en-US" altLang="zh-CN" sz="2400" kern="100" dirty="0">
                    <a:latin typeface="Times New Roman"/>
                    <a:cs typeface="Courier New"/>
                  </a:rPr>
                  <a:t>1)</a:t>
                </a:r>
                <a:r>
                  <a:rPr lang="zh-CN" altLang="zh-CN" sz="2400" kern="100" dirty="0">
                    <a:latin typeface="Times New Roman"/>
                    <a:cs typeface="Times New Roman"/>
                  </a:rPr>
                  <a:t>互为反函数，它们的图象关于直线</a:t>
                </a:r>
                <a14:m>
                  <m:oMath xmlns:m="http://schemas.openxmlformats.org/officeDocument/2006/math">
                    <m:r>
                      <a:rPr lang="en-US" altLang="zh-CN" sz="2400" b="0" i="1" kern="100" dirty="0" smtClean="0">
                        <a:latin typeface="Cambria Math" panose="02040503050406030204" pitchFamily="18" charset="0"/>
                        <a:ea typeface="宋体"/>
                        <a:cs typeface="Times New Roman"/>
                        <a:sym typeface="Times New Roman"/>
                      </a:rPr>
                      <m:t>𝑦</m:t>
                    </m:r>
                    <m:r>
                      <a:rPr lang="en-US" altLang="zh-CN" sz="2400" b="0" i="1" kern="100" dirty="0" smtClean="0">
                        <a:latin typeface="Cambria Math" panose="02040503050406030204" pitchFamily="18" charset="0"/>
                        <a:ea typeface="宋体"/>
                        <a:cs typeface="Times New Roman"/>
                        <a:sym typeface="Times New Roman"/>
                      </a:rPr>
                      <m:t>=</m:t>
                    </m:r>
                    <m:r>
                      <a:rPr lang="en-US" altLang="zh-CN" sz="2400" b="0" i="1" kern="100" dirty="0" smtClean="0">
                        <a:latin typeface="Cambria Math" panose="02040503050406030204" pitchFamily="18" charset="0"/>
                        <a:ea typeface="宋体"/>
                        <a:cs typeface="Times New Roman"/>
                        <a:sym typeface="Times New Roman"/>
                      </a:rPr>
                      <m:t>𝑥</m:t>
                    </m:r>
                  </m:oMath>
                </a14:m>
                <a:r>
                  <a:rPr lang="zh-CN" altLang="zh-CN" sz="2400" kern="100" dirty="0">
                    <a:latin typeface="Times New Roman"/>
                    <a:cs typeface="Times New Roman"/>
                  </a:rPr>
                  <a:t>对称</a:t>
                </a:r>
                <a:r>
                  <a:rPr lang="en-US" altLang="zh-CN" sz="2400" kern="100" dirty="0">
                    <a:latin typeface="Times New Roman"/>
                    <a:cs typeface="Courier New"/>
                  </a:rPr>
                  <a:t>.</a:t>
                </a:r>
                <a:r>
                  <a:rPr lang="zh-CN" altLang="zh-CN" sz="2400" kern="100" dirty="0">
                    <a:latin typeface="Times New Roman"/>
                    <a:cs typeface="Times New Roman"/>
                  </a:rPr>
                  <a:t>它们的定义域和值域正好互换</a:t>
                </a:r>
                <a:r>
                  <a:rPr lang="en-US" altLang="zh-CN" sz="2400" kern="100" dirty="0">
                    <a:latin typeface="Times New Roman"/>
                    <a:cs typeface="Courier New"/>
                  </a:rPr>
                  <a:t>.</a:t>
                </a:r>
                <a:endParaRPr lang="zh-CN" altLang="zh-CN" sz="1000" kern="100" dirty="0">
                  <a:effectLst/>
                  <a:latin typeface="宋体"/>
                  <a:cs typeface="Courier New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8E4E408-AD0B-C86B-C8ED-A089E37EE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16" y="2787018"/>
                <a:ext cx="11589417" cy="1685077"/>
              </a:xfrm>
              <a:prstGeom prst="rect">
                <a:avLst/>
              </a:prstGeom>
              <a:blipFill>
                <a:blip r:embed="rId3"/>
                <a:stretch>
                  <a:fillRect l="-789" r="-842" b="-7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98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对象 11"/>
          <p:cNvGraphicFramePr/>
          <p:nvPr>
            <p:extLst>
              <p:ext uri="{D42A27DB-BD31-4B8C-83A1-F6EECF244321}">
                <p14:modId xmlns:p14="http://schemas.microsoft.com/office/powerpoint/2010/main" val="2594262853"/>
              </p:ext>
            </p:extLst>
          </p:nvPr>
        </p:nvGraphicFramePr>
        <p:xfrm>
          <a:off x="9069571" y="1012825"/>
          <a:ext cx="10948803" cy="418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3" imgW="10177910" imgH="4848227" progId="Word.Document.8">
                  <p:embed/>
                </p:oleObj>
              </mc:Choice>
              <mc:Fallback>
                <p:oleObj name="Document" r:id="rId3" imgW="10177910" imgH="484822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69571" y="1012825"/>
                        <a:ext cx="10948803" cy="418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20M149.eps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3087" y="2908949"/>
            <a:ext cx="2630504" cy="237126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20B3728-7926-0CD9-5210-4E3A970B0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09" y="1040351"/>
            <a:ext cx="8747306" cy="526826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869752E-2D81-BA35-9EAF-682F15088F4D}"/>
              </a:ext>
            </a:extLst>
          </p:cNvPr>
          <p:cNvSpPr txBox="1"/>
          <p:nvPr/>
        </p:nvSpPr>
        <p:spPr>
          <a:xfrm>
            <a:off x="5005277" y="3201053"/>
            <a:ext cx="10010552" cy="45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90845" algn="l"/>
                <a:tab pos="8461375" algn="l"/>
              </a:tabLst>
            </a:pPr>
            <a:r>
              <a:rPr lang="en-US" altLang="zh-CN" sz="1800" kern="100" dirty="0">
                <a:latin typeface="Arial"/>
                <a:cs typeface="Courier New"/>
              </a:rPr>
              <a:t>1</a:t>
            </a:r>
            <a:r>
              <a:rPr lang="en-US" altLang="zh-CN" sz="1800" kern="100" dirty="0">
                <a:latin typeface="Times New Roman"/>
                <a:cs typeface="Courier New"/>
              </a:rPr>
              <a:t>.</a:t>
            </a:r>
            <a:r>
              <a:rPr lang="zh-CN" altLang="zh-CN" sz="1800" kern="100" dirty="0">
                <a:latin typeface="Times New Roman"/>
                <a:cs typeface="Times New Roman"/>
              </a:rPr>
              <a:t>对数函数</a:t>
            </a:r>
            <a:endParaRPr lang="zh-CN" altLang="zh-CN" sz="800" kern="100" dirty="0">
              <a:latin typeface="宋体"/>
              <a:cs typeface="Courier New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3914E94-FE0C-3CD2-C344-9919E7A353CE}"/>
              </a:ext>
            </a:extLst>
          </p:cNvPr>
          <p:cNvSpPr txBox="1"/>
          <p:nvPr/>
        </p:nvSpPr>
        <p:spPr>
          <a:xfrm>
            <a:off x="93420" y="271298"/>
            <a:ext cx="10010552" cy="657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90845" algn="l"/>
                <a:tab pos="8461375" algn="l"/>
              </a:tabLst>
            </a:pPr>
            <a:r>
              <a:rPr lang="en-US" altLang="zh-CN" sz="2800" kern="100" dirty="0">
                <a:latin typeface="Arial"/>
                <a:cs typeface="Courier New"/>
              </a:rPr>
              <a:t>2</a:t>
            </a:r>
            <a:r>
              <a:rPr lang="en-US" altLang="zh-CN" sz="2800" kern="100" dirty="0">
                <a:latin typeface="Times New Roman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cs typeface="Times New Roman"/>
              </a:rPr>
              <a:t>对数函数</a:t>
            </a:r>
            <a:r>
              <a:rPr lang="zh-CN" altLang="en-US" sz="2800" kern="100" dirty="0">
                <a:latin typeface="Times New Roman"/>
                <a:cs typeface="Times New Roman"/>
              </a:rPr>
              <a:t>的图象和性质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2852640" y="417600"/>
              <a:ext cx="8847360" cy="38325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43280" y="408240"/>
                <a:ext cx="8866080" cy="385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379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D3C6EFA-86D5-DDC7-DF15-47B03B35C53C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1427" y="141638"/>
            <a:ext cx="11653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考点一　对数函数的图象及应用</a:t>
            </a:r>
            <a:endParaRPr lang="en-US" altLang="zh-CN" sz="24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581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768350" y="1908969"/>
            <a:ext cx="10241610" cy="3163094"/>
            <a:chOff x="768350" y="1908969"/>
            <a:chExt cx="10241610" cy="3163094"/>
          </a:xfrm>
        </p:grpSpPr>
        <p:graphicFrame>
          <p:nvGraphicFramePr>
            <p:cNvPr id="1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6692697"/>
                </p:ext>
              </p:extLst>
            </p:nvPr>
          </p:nvGraphicFramePr>
          <p:xfrm>
            <a:off x="8078997" y="1908969"/>
            <a:ext cx="2930963" cy="302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公式" r:id="rId3" imgW="1295400" imgH="1333500" progId="Equation.3">
                    <p:embed/>
                  </p:oleObj>
                </mc:Choice>
                <mc:Fallback>
                  <p:oleObj name="公式" r:id="rId3" imgW="1295400" imgH="1333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8997" y="1908969"/>
                          <a:ext cx="2930963" cy="3024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817562" y="4217988"/>
              <a:ext cx="4584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1755775" y="2038350"/>
              <a:ext cx="12700" cy="30337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1963737" y="2027238"/>
              <a:ext cx="3425825" cy="2400300"/>
            </a:xfrm>
            <a:custGeom>
              <a:avLst/>
              <a:gdLst>
                <a:gd name="T0" fmla="*/ 0 w 2488"/>
                <a:gd name="T1" fmla="*/ 0 h 1512"/>
                <a:gd name="T2" fmla="*/ 448 w 2488"/>
                <a:gd name="T3" fmla="*/ 1353 h 1512"/>
                <a:gd name="T4" fmla="*/ 1380 w 2488"/>
                <a:gd name="T5" fmla="*/ 951 h 1512"/>
                <a:gd name="T6" fmla="*/ 2322 w 2488"/>
                <a:gd name="T7" fmla="*/ 878 h 1512"/>
                <a:gd name="T8" fmla="*/ 2377 w 2488"/>
                <a:gd name="T9" fmla="*/ 887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8" h="1512">
                  <a:moveTo>
                    <a:pt x="0" y="0"/>
                  </a:moveTo>
                  <a:cubicBezTo>
                    <a:pt x="109" y="597"/>
                    <a:pt x="218" y="1194"/>
                    <a:pt x="448" y="1353"/>
                  </a:cubicBezTo>
                  <a:cubicBezTo>
                    <a:pt x="678" y="1512"/>
                    <a:pt x="1068" y="1030"/>
                    <a:pt x="1380" y="951"/>
                  </a:cubicBezTo>
                  <a:cubicBezTo>
                    <a:pt x="1692" y="872"/>
                    <a:pt x="2156" y="889"/>
                    <a:pt x="2322" y="878"/>
                  </a:cubicBezTo>
                  <a:cubicBezTo>
                    <a:pt x="2488" y="867"/>
                    <a:pt x="2432" y="877"/>
                    <a:pt x="2377" y="887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 flipV="1">
              <a:off x="2311400" y="3676650"/>
              <a:ext cx="15875" cy="49688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 flipV="1">
              <a:off x="3559175" y="3719513"/>
              <a:ext cx="15875" cy="46672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V="1">
              <a:off x="768350" y="3690938"/>
              <a:ext cx="4629150" cy="1746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116137" y="4121150"/>
              <a:ext cx="4206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/>
                <a:t>m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3414712" y="415131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/>
                <a:t>n</a:t>
              </a:r>
            </a:p>
          </p:txBody>
        </p:sp>
      </p:grp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726773"/>
              </p:ext>
            </p:extLst>
          </p:nvPr>
        </p:nvGraphicFramePr>
        <p:xfrm>
          <a:off x="2320596" y="1942097"/>
          <a:ext cx="2425700" cy="567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公式" r:id="rId5" imgW="977900" imgH="228600" progId="Equation.3">
                  <p:embed/>
                </p:oleObj>
              </mc:Choice>
              <mc:Fallback>
                <p:oleObj name="公式" r:id="rId5" imgW="977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596" y="1942097"/>
                        <a:ext cx="2425700" cy="567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403350" y="41370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/>
              <a:t>0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276850" y="40925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/>
              <a:t>x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427162" y="1768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/>
              <a:t>y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578100" y="41973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/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1050" y="797256"/>
            <a:ext cx="3490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总结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2068560" y="1471320"/>
              <a:ext cx="8843400" cy="40917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9200" y="1461960"/>
                <a:ext cx="8862120" cy="41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50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1906">
      <a:dk1>
        <a:sysClr val="windowText" lastClr="000000"/>
      </a:dk1>
      <a:lt1>
        <a:sysClr val="window" lastClr="FFFFFF"/>
      </a:lt1>
      <a:dk2>
        <a:srgbClr val="25476D"/>
      </a:dk2>
      <a:lt2>
        <a:srgbClr val="5087C4"/>
      </a:lt2>
      <a:accent1>
        <a:srgbClr val="5087C4"/>
      </a:accent1>
      <a:accent2>
        <a:srgbClr val="25476D"/>
      </a:accent2>
      <a:accent3>
        <a:srgbClr val="5087C4"/>
      </a:accent3>
      <a:accent4>
        <a:srgbClr val="25476D"/>
      </a:accent4>
      <a:accent5>
        <a:srgbClr val="5087C4"/>
      </a:accent5>
      <a:accent6>
        <a:srgbClr val="2547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196</Words>
  <Application>Microsoft Office PowerPoint</Application>
  <PresentationFormat>宽屏</PresentationFormat>
  <Paragraphs>26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NEU-BZ-S92</vt:lpstr>
      <vt:lpstr>方正书宋_GBK</vt:lpstr>
      <vt:lpstr>仿宋</vt:lpstr>
      <vt:lpstr>黑体</vt:lpstr>
      <vt:lpstr>宋体</vt:lpstr>
      <vt:lpstr>微软雅黑</vt:lpstr>
      <vt:lpstr>Arial</vt:lpstr>
      <vt:lpstr>Arial Black</vt:lpstr>
      <vt:lpstr>Calibri</vt:lpstr>
      <vt:lpstr>Cambria Math</vt:lpstr>
      <vt:lpstr>Courier New</vt:lpstr>
      <vt:lpstr>Times New Roman</vt:lpstr>
      <vt:lpstr>Office 主题</vt:lpstr>
      <vt:lpstr>Microsoft Word 97 - 2003 文档</vt:lpstr>
      <vt:lpstr>Document</vt:lpstr>
      <vt:lpstr>公式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³He</cp:lastModifiedBy>
  <cp:revision>234</cp:revision>
  <cp:lastPrinted>2025-09-17T07:51:42Z</cp:lastPrinted>
  <dcterms:created xsi:type="dcterms:W3CDTF">2015-05-05T08:02:00Z</dcterms:created>
  <dcterms:modified xsi:type="dcterms:W3CDTF">2025-09-18T09:26:48Z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8F3893421A384F2E85AA0480C0474198</vt:lpwstr>
  </property>
</Properties>
</file>