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70" r:id="rId5"/>
    <p:sldId id="271" r:id="rId6"/>
    <p:sldId id="352" r:id="rId7"/>
    <p:sldId id="353" r:id="rId8"/>
    <p:sldId id="272" r:id="rId9"/>
    <p:sldId id="273" r:id="rId10"/>
    <p:sldId id="354" r:id="rId11"/>
    <p:sldId id="275" r:id="rId12"/>
    <p:sldId id="276" r:id="rId13"/>
    <p:sldId id="355" r:id="rId14"/>
    <p:sldId id="356" r:id="rId15"/>
    <p:sldId id="277" r:id="rId16"/>
    <p:sldId id="357" r:id="rId17"/>
    <p:sldId id="278" r:id="rId18"/>
    <p:sldId id="279" r:id="rId19"/>
    <p:sldId id="280" r:id="rId20"/>
    <p:sldId id="281" r:id="rId21"/>
    <p:sldId id="358" r:id="rId22"/>
    <p:sldId id="282" r:id="rId23"/>
    <p:sldId id="283" r:id="rId24"/>
    <p:sldId id="359" r:id="rId25"/>
    <p:sldId id="290" r:id="rId26"/>
    <p:sldId id="291" r:id="rId27"/>
    <p:sldId id="319" r:id="rId28"/>
    <p:sldId id="325" r:id="rId29"/>
    <p:sldId id="326" r:id="rId30"/>
    <p:sldId id="295" r:id="rId31"/>
    <p:sldId id="296" r:id="rId32"/>
    <p:sldId id="360" r:id="rId33"/>
    <p:sldId id="297" r:id="rId34"/>
    <p:sldId id="361" r:id="rId35"/>
    <p:sldId id="298" r:id="rId36"/>
    <p:sldId id="362" r:id="rId37"/>
    <p:sldId id="299" r:id="rId38"/>
    <p:sldId id="363" r:id="rId39"/>
    <p:sldId id="364" r:id="rId40"/>
    <p:sldId id="351" r:id="rId41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5.xml"/><Relationship Id="rId3" Type="http://schemas.openxmlformats.org/officeDocument/2006/relationships/tags" Target="../tags/tag41.xml"/><Relationship Id="rId7" Type="http://schemas.openxmlformats.org/officeDocument/2006/relationships/slide" Target="../slides/slide3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31.xml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3.xml"/><Relationship Id="rId4" Type="http://schemas.openxmlformats.org/officeDocument/2006/relationships/tags" Target="../tags/tag42.xml"/><Relationship Id="rId9" Type="http://schemas.openxmlformats.org/officeDocument/2006/relationships/slide" Target="../slides/slide3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5.TI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3.xml"/><Relationship Id="rId5" Type="http://schemas.openxmlformats.org/officeDocument/2006/relationships/image" Target="../media/image24.png"/><Relationship Id="rId4" Type="http://schemas.openxmlformats.org/officeDocument/2006/relationships/image" Target="../media/image7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1.TIF"/><Relationship Id="rId5" Type="http://schemas.openxmlformats.org/officeDocument/2006/relationships/image" Target="../media/image31.png"/><Relationship Id="rId4" Type="http://schemas.openxmlformats.org/officeDocument/2006/relationships/tags" Target="../tags/tag8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0" y="5158030"/>
            <a:ext cx="11730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爪形三角形中特殊线的计算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581438"/>
            <a:ext cx="12190413" cy="46171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035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上的高为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3573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438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93224"/>
            <a:ext cx="12190413" cy="32529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三角形的中线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4776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4776949"/>
              </a:xfrm>
              <a:prstGeom prst="rect">
                <a:avLst/>
              </a:prstGeom>
              <a:blipFill rotWithShape="0">
                <a:blip r:embed="rId4"/>
                <a:stretch>
                  <a:fillRect l="-947" r="-2420" b="-8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5377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在下列三个条件中选择一个作为补充条件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判断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是否存在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边上的中线长为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边上的中线长为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如果选择多个条件分别解答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按第一个解答计分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边上的中线为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及余弦定理的推论得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𝑩𝑫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37737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841259"/>
                <a:ext cx="11589417" cy="5213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该方程无实数解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故符合条件的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边上的中线为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(4+2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易知该方程无实数解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故符合条件的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不存在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41259"/>
                <a:ext cx="11589417" cy="5213287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7191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451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边上的中线为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AC·AF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7=1+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451700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159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的中线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33.jpe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1145" y="2631159"/>
            <a:ext cx="2868709" cy="22541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8731" y="2961645"/>
            <a:ext cx="11411052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余弦定理法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393384"/>
            <a:ext cx="12190413" cy="584549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470093"/>
                <a:ext cx="11411052" cy="5504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向量法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倍长中线法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借助平行四边形性质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平行四边形对角线的平方和等于四边形的平方和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中线公式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边上的中线和三边有如下关系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可以用上面三种方法推导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当然除了上述常用的方法以外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还有坐标法等技巧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470093"/>
                <a:ext cx="11411052" cy="5504135"/>
              </a:xfrm>
              <a:prstGeom prst="rect">
                <a:avLst/>
              </a:prstGeom>
              <a:blipFill rotWithShape="0">
                <a:blip r:embed="rId3"/>
                <a:stretch>
                  <a:fillRect l="-962" b="-1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181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88880"/>
            <a:ext cx="12190413" cy="34292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42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福建九地市质检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2712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413571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34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4061" y="2880313"/>
            <a:ext cx="1289496" cy="1413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285098"/>
                <a:ext cx="11589417" cy="601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边上中线的长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AB·AC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85098"/>
                <a:ext cx="11589417" cy="601299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676661"/>
            <a:ext cx="12190413" cy="35347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三角形的角平分线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848326"/>
                <a:ext cx="11589417" cy="5286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江西重点中学协作体联考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其外接圆的半径为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48326"/>
                <a:ext cx="11589417" cy="5286447"/>
              </a:xfrm>
              <a:prstGeom prst="rect">
                <a:avLst/>
              </a:prstGeom>
              <a:blipFill rotWithShape="0">
                <a:blip r:embed="rId4"/>
                <a:stretch>
                  <a:fillRect l="-947" t="-577" b="-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爪形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三角形是指在给定的一个三角形中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连接一个顶点和对边上的任意一点构成的图形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一般涉及三角形的高线、中线、角平分线的计算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通常可以采用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邻补角策略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算两次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策略等利用正弦定理、余弦定理列方程求解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86268"/>
            <a:ext cx="12190413" cy="42651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52072"/>
                <a:ext cx="11589417" cy="1280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的平分线交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1280607"/>
              </a:xfrm>
              <a:prstGeom prst="rect">
                <a:avLst/>
              </a:prstGeom>
              <a:blipFill rotWithShape="0">
                <a:blip r:embed="rId3"/>
                <a:stretch>
                  <a:fillRect l="-947"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35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3557" y="2133632"/>
            <a:ext cx="2124138" cy="1640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7718" y="1943403"/>
                <a:ext cx="11589417" cy="414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的外接圆的半径为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平分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8" y="1943403"/>
                <a:ext cx="11589417" cy="4148828"/>
              </a:xfrm>
              <a:prstGeom prst="rect">
                <a:avLst/>
              </a:prstGeom>
              <a:blipFill rotWithShape="0">
                <a:blip r:embed="rId5"/>
                <a:stretch>
                  <a:fillRect l="-947" b="-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421782" y="837470"/>
                <a:ext cx="11589417" cy="4435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BDE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837470"/>
                <a:ext cx="11589417" cy="443544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6976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2193761"/>
                <a:ext cx="11615487" cy="2089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角平分线问题的处理策略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平分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角平分线定理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利用两个小三角形面积和等于大三角形面积处理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2193761"/>
                <a:ext cx="11615487" cy="2089355"/>
              </a:xfrm>
              <a:prstGeom prst="rect">
                <a:avLst/>
              </a:prstGeom>
              <a:blipFill rotWithShape="0">
                <a:blip r:embed="rId6"/>
                <a:stretch>
                  <a:fillRect l="-944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559775"/>
            <a:ext cx="12190413" cy="363066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373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长沙模拟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题意可得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373459"/>
              </a:xfrm>
              <a:prstGeom prst="rect">
                <a:avLst/>
              </a:prstGeom>
              <a:blipFill rotWithShape="0">
                <a:blip r:embed="rId3"/>
                <a:stretch>
                  <a:fillRect l="-947" r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341375"/>
            <a:ext cx="12190413" cy="49295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269382" y="580969"/>
                <a:ext cx="11589417" cy="5541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的平分线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且与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ABM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AM·c·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AM·b·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平分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16=(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负值舍去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+4. 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0969"/>
                <a:ext cx="11589417" cy="5541197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018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拓展视野  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角平分线张角定理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642225"/>
                <a:ext cx="11589417" cy="5343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三个内角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的角平分线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两边同除以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2225"/>
                <a:ext cx="11589417" cy="5343963"/>
              </a:xfrm>
              <a:prstGeom prst="rect">
                <a:avLst/>
              </a:prstGeom>
              <a:blipFill rotWithShape="0">
                <a:blip r:embed="rId2"/>
                <a:stretch>
                  <a:fillRect l="-947" b="-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37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9449" y="4077875"/>
            <a:ext cx="2970806" cy="178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9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086610"/>
            <a:ext cx="12190413" cy="41320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429480"/>
            <a:ext cx="86341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典例</a:t>
            </a:r>
            <a:r>
              <a:rPr lang="zh-CN" altLang="zh-CN" sz="26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的角平分线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20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   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=120°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的长为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4403085" y="836925"/>
                <a:ext cx="955711" cy="1080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32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403085" y="836925"/>
                <a:ext cx="955711" cy="10806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38.jpe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1503" y="621443"/>
            <a:ext cx="3031243" cy="131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93973" y="2121600"/>
                <a:ext cx="8634175" cy="3548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的角平分线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=60°.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AB·AD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AB·AC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73" y="2121600"/>
                <a:ext cx="8634175" cy="3548985"/>
              </a:xfrm>
              <a:prstGeom prst="rect">
                <a:avLst/>
              </a:prstGeom>
              <a:blipFill rotWithShape="0">
                <a:blip r:embed="rId7"/>
                <a:stretch>
                  <a:fillRect l="-1271" b="-10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8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-4303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4317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由角平分线张角定理得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𝑨𝑫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17016"/>
              </a:xfrm>
              <a:prstGeom prst="rect">
                <a:avLst/>
              </a:prstGeom>
              <a:blipFill rotWithShape="0">
                <a:blip r:embed="rId3"/>
                <a:stretch>
                  <a:fillRect l="-947" b="-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40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68215"/>
            <a:ext cx="12190413" cy="41974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45507"/>
                <a:ext cx="11589417" cy="5525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广州质检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的角平分线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设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AB·AC·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AB·AD·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AD·AC·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5507"/>
                <a:ext cx="11589417" cy="5525872"/>
              </a:xfrm>
              <a:prstGeom prst="rect">
                <a:avLst/>
              </a:prstGeom>
              <a:blipFill rotWithShape="0">
                <a:blip r:embed="rId4"/>
                <a:stretch>
                  <a:fillRect l="-947" t="-1104" b="-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301856" y="1097811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58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621443"/>
                <a:ext cx="11589417" cy="4573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由角平分线张角定理得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573175"/>
              </a:xfrm>
              <a:prstGeom prst="rect">
                <a:avLst/>
              </a:prstGeom>
              <a:blipFill rotWithShape="0">
                <a:blip r:embed="rId3"/>
                <a:stretch>
                  <a:fillRect l="-947" b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707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19066" y="3033836"/>
            <a:ext cx="3040374" cy="913327"/>
            <a:chOff x="5712912" y="4110924"/>
            <a:chExt cx="3040374" cy="913327"/>
          </a:xfrm>
        </p:grpSpPr>
        <p:sp>
          <p:nvSpPr>
            <p:cNvPr id="10" name="TextBox 9">
              <a:hlinkClick r:id="rId3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5712912" y="4110924"/>
              <a:ext cx="184731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960725"/>
            <a:ext cx="12190413" cy="42904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504533"/>
                <a:ext cx="11589417" cy="5434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咸阳模拟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正弦定理可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533"/>
                <a:ext cx="11589417" cy="5434821"/>
              </a:xfrm>
              <a:prstGeom prst="rect">
                <a:avLst/>
              </a:prstGeom>
              <a:blipFill rotWithShape="0">
                <a:blip r:embed="rId3"/>
                <a:stretch>
                  <a:fillRect l="-947" r="-789" b="-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183085"/>
            <a:ext cx="12190413" cy="50599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04533"/>
                <a:ext cx="11589417" cy="4975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边上高线的长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已知及余弦定理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=9+3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边上的高线长为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边上的高线的长为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533"/>
                <a:ext cx="11589417" cy="497584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0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195257"/>
            <a:ext cx="12190413" cy="40418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75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可得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𝟐𝟏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𝟐𝟏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5785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197354"/>
            <a:ext cx="12190413" cy="50678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021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的角平分线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的平分线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2118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1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48981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688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杭州模拟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由题意及正弦定理得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8841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286613"/>
            <a:ext cx="12190413" cy="493950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504533"/>
                <a:ext cx="11589417" cy="571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即中线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的长度为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533"/>
                <a:ext cx="11589417" cy="571079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7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006189"/>
            <a:ext cx="12190413" cy="422360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516565"/>
                <a:ext cx="11874580" cy="558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青岛模拟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的三个内角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所对的边分别为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因为在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16565"/>
                <a:ext cx="11874580" cy="5587171"/>
              </a:xfrm>
              <a:prstGeom prst="rect">
                <a:avLst/>
              </a:prstGeom>
              <a:blipFill rotWithShape="0">
                <a:blip r:embed="rId3"/>
                <a:stretch>
                  <a:fillRect l="-924" t="-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2405365"/>
            <a:ext cx="12190413" cy="385876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47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请在下列三个条件中任选一个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求边长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的一条中线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的一条角平分线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的一条高线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𝑪𝑫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𝑪𝑨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𝑪𝑩</m:t>
                            </m:r>
                          </m:e>
                        </m:acc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4=4+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7662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1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4606"/>
            <a:ext cx="12190413" cy="621458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80469"/>
                <a:ext cx="11589417" cy="5859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CBD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若选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0469"/>
                <a:ext cx="11589417" cy="5859168"/>
              </a:xfrm>
              <a:prstGeom prst="rect">
                <a:avLst/>
              </a:prstGeom>
              <a:blipFill rotWithShape="0">
                <a:blip r:embed="rId3"/>
                <a:stretch>
                  <a:fillRect l="-947" b="-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1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342413"/>
            <a:ext cx="12190413" cy="38940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三角形的高线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64104"/>
                <a:ext cx="11589417" cy="526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新高考Ⅰ卷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(2)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展开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并整理得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64104"/>
                <a:ext cx="11589417" cy="5264005"/>
              </a:xfrm>
              <a:prstGeom prst="rect">
                <a:avLst/>
              </a:prstGeom>
              <a:blipFill rotWithShape="0">
                <a:blip r:embed="rId5"/>
                <a:stretch>
                  <a:fillRect l="-947" t="-116" b="-3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53203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33475"/>
                <a:ext cx="11589417" cy="5677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由余弦定理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AC·BC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+(3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·AB·h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·AC·BC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3475"/>
                <a:ext cx="11589417" cy="5677260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3209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97379"/>
                <a:ext cx="11589417" cy="5648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)=sin[π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=3tan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97379"/>
                <a:ext cx="11589417" cy="564808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909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-14658"/>
            <a:ext cx="12190413" cy="62330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03946"/>
                <a:ext cx="11589417" cy="5111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由正弦定理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边上的高为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03946"/>
                <a:ext cx="11589417" cy="51115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820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79648"/>
                <a:ext cx="11589417" cy="2091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∶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求高一般采用等面积法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即求某边上的高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需要求出面积和底边的长度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高线的两个作用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产生直角三角形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与三角形的面积相关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79648"/>
                <a:ext cx="11589417" cy="2091085"/>
              </a:xfrm>
              <a:prstGeom prst="rect">
                <a:avLst/>
              </a:prstGeom>
              <a:blipFill rotWithShape="0">
                <a:blip r:embed="rId6"/>
                <a:stretch>
                  <a:fillRect l="-947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226757"/>
            <a:ext cx="12190413" cy="39937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713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的对边分别为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的大小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余弦定理的推论得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71323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822</Words>
  <Application>Microsoft Office PowerPoint</Application>
  <PresentationFormat>自定义</PresentationFormat>
  <Paragraphs>260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45</cp:revision>
  <dcterms:created xsi:type="dcterms:W3CDTF">2024-01-05T07:50:57Z</dcterms:created>
  <dcterms:modified xsi:type="dcterms:W3CDTF">2025-02-27T08:33:50Z</dcterms:modified>
</cp:coreProperties>
</file>