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70" r:id="rId5"/>
    <p:sldId id="271" r:id="rId6"/>
    <p:sldId id="314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344" r:id="rId19"/>
    <p:sldId id="345" r:id="rId20"/>
    <p:sldId id="353" r:id="rId21"/>
    <p:sldId id="346" r:id="rId22"/>
    <p:sldId id="347" r:id="rId23"/>
    <p:sldId id="348" r:id="rId24"/>
    <p:sldId id="295" r:id="rId25"/>
    <p:sldId id="296" r:id="rId26"/>
    <p:sldId id="297" r:id="rId27"/>
    <p:sldId id="298" r:id="rId28"/>
    <p:sldId id="299" r:id="rId29"/>
    <p:sldId id="354" r:id="rId30"/>
    <p:sldId id="300" r:id="rId31"/>
    <p:sldId id="355" r:id="rId32"/>
    <p:sldId id="301" r:id="rId33"/>
    <p:sldId id="356" r:id="rId34"/>
    <p:sldId id="357" r:id="rId35"/>
    <p:sldId id="302" r:id="rId36"/>
    <p:sldId id="358" r:id="rId37"/>
    <p:sldId id="303" r:id="rId38"/>
    <p:sldId id="359" r:id="rId39"/>
    <p:sldId id="304" r:id="rId40"/>
    <p:sldId id="305" r:id="rId41"/>
    <p:sldId id="360" r:id="rId42"/>
    <p:sldId id="361" r:id="rId43"/>
    <p:sldId id="306" r:id="rId44"/>
    <p:sldId id="362" r:id="rId45"/>
    <p:sldId id="363" r:id="rId46"/>
    <p:sldId id="364" r:id="rId47"/>
    <p:sldId id="307" r:id="rId48"/>
    <p:sldId id="365" r:id="rId49"/>
    <p:sldId id="308" r:id="rId50"/>
    <p:sldId id="366" r:id="rId51"/>
    <p:sldId id="309" r:id="rId52"/>
    <p:sldId id="367" r:id="rId53"/>
    <p:sldId id="351" r:id="rId54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>
        <p:scale>
          <a:sx n="75" d="100"/>
          <a:sy n="75" d="100"/>
        </p:scale>
        <p:origin x="828" y="44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7.xml"/><Relationship Id="rId13" Type="http://schemas.openxmlformats.org/officeDocument/2006/relationships/slide" Target="../slides/slide37.xml"/><Relationship Id="rId18" Type="http://schemas.openxmlformats.org/officeDocument/2006/relationships/slide" Target="../slides/slide49.xml"/><Relationship Id="rId3" Type="http://schemas.openxmlformats.org/officeDocument/2006/relationships/tags" Target="../tags/tag41.xml"/><Relationship Id="rId7" Type="http://schemas.openxmlformats.org/officeDocument/2006/relationships/slide" Target="../slides/slide26.xml"/><Relationship Id="rId12" Type="http://schemas.openxmlformats.org/officeDocument/2006/relationships/slide" Target="../slides/slide35.xml"/><Relationship Id="rId17" Type="http://schemas.openxmlformats.org/officeDocument/2006/relationships/slide" Target="../slides/slide47.xml"/><Relationship Id="rId2" Type="http://schemas.openxmlformats.org/officeDocument/2006/relationships/tags" Target="../tags/tag40.xml"/><Relationship Id="rId16" Type="http://schemas.openxmlformats.org/officeDocument/2006/relationships/slide" Target="../slides/slide43.xml"/><Relationship Id="rId20" Type="http://schemas.openxmlformats.org/officeDocument/2006/relationships/slide" Target="../slides/slide3.xml"/><Relationship Id="rId1" Type="http://schemas.openxmlformats.org/officeDocument/2006/relationships/tags" Target="../tags/tag39.xml"/><Relationship Id="rId6" Type="http://schemas.openxmlformats.org/officeDocument/2006/relationships/slide" Target="../slides/slide25.xml"/><Relationship Id="rId11" Type="http://schemas.openxmlformats.org/officeDocument/2006/relationships/slide" Target="../slides/slide32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0.xml"/><Relationship Id="rId10" Type="http://schemas.openxmlformats.org/officeDocument/2006/relationships/slide" Target="../slides/slide30.xml"/><Relationship Id="rId19" Type="http://schemas.openxmlformats.org/officeDocument/2006/relationships/slide" Target="../slides/slide51.xml"/><Relationship Id="rId4" Type="http://schemas.openxmlformats.org/officeDocument/2006/relationships/tags" Target="../tags/tag42.xml"/><Relationship Id="rId9" Type="http://schemas.openxmlformats.org/officeDocument/2006/relationships/slide" Target="../slides/slide28.xml"/><Relationship Id="rId14" Type="http://schemas.openxmlformats.org/officeDocument/2006/relationships/slide" Target="../slides/slide3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题型分析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0.xml"/><Relationship Id="rId7" Type="http://schemas.openxmlformats.org/officeDocument/2006/relationships/tags" Target="../tags/tag8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1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6.xml"/><Relationship Id="rId5" Type="http://schemas.openxmlformats.org/officeDocument/2006/relationships/image" Target="../media/image38.png"/><Relationship Id="rId4" Type="http://schemas.openxmlformats.org/officeDocument/2006/relationships/image" Target="../media/image8.T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8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wmf"/><Relationship Id="rId2" Type="http://schemas.openxmlformats.org/officeDocument/2006/relationships/tags" Target="../tags/tag1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7.png"/><Relationship Id="rId4" Type="http://schemas.openxmlformats.org/officeDocument/2006/relationships/image" Target="../media/image10.T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1.xml"/><Relationship Id="rId4" Type="http://schemas.openxmlformats.org/officeDocument/2006/relationships/image" Target="../media/image11.T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Relationship Id="rId5" Type="http://schemas.openxmlformats.org/officeDocument/2006/relationships/image" Target="../media/image58.png"/><Relationship Id="rId4" Type="http://schemas.openxmlformats.org/officeDocument/2006/relationships/tags" Target="../tags/tag1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52.png"/><Relationship Id="rId5" Type="http://schemas.openxmlformats.org/officeDocument/2006/relationships/tags" Target="../tags/tag129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三角函数中有关</a:t>
            </a:r>
            <a:r>
              <a:rPr lang="en-US" altLang="zh-CN"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ω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的范围问题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4140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由已知得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的图象在区间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条对称轴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140749"/>
              </a:xfrm>
              <a:prstGeom prst="rect">
                <a:avLst/>
              </a:prstGeom>
              <a:blipFill rotWithShape="0">
                <a:blip r:embed="rId3"/>
                <a:stretch>
                  <a:fillRect l="-947" b="-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2946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三角函数两条相邻对称轴或两个相邻对称中心之间的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水平间隔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相邻的对称轴和对称中心之间的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水平间隔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这就说明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我们可根据三角函数的对称性来研究其周期性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解决问题的关键在于运用整体代换的思想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建立关于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进而可以研究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2946512"/>
              </a:xfrm>
              <a:prstGeom prst="rect">
                <a:avLst/>
              </a:prstGeom>
              <a:blipFill rotWithShape="0">
                <a:blip r:embed="rId6"/>
                <a:stretch>
                  <a:fillRect l="-962" b="-4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3355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大同质检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个单位长度得到函数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的图象关于点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可取的值为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15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                          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D.4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35591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435447" y="2519942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60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392716"/>
                <a:ext cx="11589417" cy="5758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𝝎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的图象关于点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的图象关于点</m:t>
                    </m:r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可取的值为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92716"/>
                <a:ext cx="11589417" cy="575882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2700" y="3838162"/>
            <a:ext cx="12190413" cy="24041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三角函数的最值与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13150" y="596043"/>
                <a:ext cx="11589417" cy="5680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烟台质检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𝝋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CN" sz="2600" b="1">
                            <a:latin typeface="宋体" panose="02010600030101010101" pitchFamily="2" charset="-122"/>
                            <a:cs typeface="Times New Roman" panose="020206030504050203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上有最小值无最大值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B.13		C.15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D.17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的一条对称轴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0" y="596043"/>
                <a:ext cx="11589417" cy="5680466"/>
              </a:xfrm>
              <a:prstGeom prst="rect">
                <a:avLst/>
              </a:prstGeom>
              <a:blipFill rotWithShape="0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668534" y="251994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583343"/>
                <a:ext cx="11589417" cy="5672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上有最小值无最大值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先检验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3343"/>
                <a:ext cx="11589417" cy="5672835"/>
              </a:xfrm>
              <a:prstGeom prst="rect">
                <a:avLst/>
              </a:prstGeom>
              <a:blipFill rotWithShape="0">
                <a:blip r:embed="rId3"/>
                <a:stretch>
                  <a:fillRect l="-947" t="-645" b="-1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利用三角函数的最值与对称轴或周期的关系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可以列出关于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进而求出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的值或取值范围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143616"/>
            <a:ext cx="12190413" cy="304328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51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内有最大值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但无最小值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内有最大值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但无最小值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函数图象得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51704"/>
              </a:xfrm>
              <a:prstGeom prst="rect">
                <a:avLst/>
              </a:prstGeom>
              <a:blipFill rotWithShape="0">
                <a:blip r:embed="rId4"/>
                <a:stretch>
                  <a:fillRect l="-947" r="-2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294598" y="165077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214950"/>
            <a:ext cx="12190413" cy="30340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题型四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三角函数的零点与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8120125" y="1752378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2420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上恰好有一个最小值和一个最大值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上恰好有两个零点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2420471"/>
              </a:xfrm>
              <a:prstGeom prst="rect">
                <a:avLst/>
              </a:prstGeom>
              <a:blipFill rotWithShape="0">
                <a:blip r:embed="rId6"/>
                <a:stretch>
                  <a:fillRect l="-947" r="-736" b="-5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>
                <p:custDataLst>
                  <p:tags r:id="rId4"/>
                </p:custDataLst>
              </p:nvPr>
            </p:nvSpPr>
            <p:spPr>
              <a:xfrm>
                <a:off x="5582407" y="2184432"/>
                <a:ext cx="1796261" cy="9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5582407" y="2184432"/>
                <a:ext cx="1796261" cy="9852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57872" y="3190812"/>
                <a:ext cx="11589417" cy="288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的最小正周期为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上恰好有一个最小值和一个最大值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72" y="3190812"/>
                <a:ext cx="11589417" cy="2884764"/>
              </a:xfrm>
              <a:prstGeom prst="rect">
                <a:avLst/>
              </a:prstGeom>
              <a:blipFill rotWithShape="0">
                <a:blip r:embed="rId9"/>
                <a:stretch>
                  <a:fillRect l="-947" b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2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0082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38518" y="850170"/>
                <a:ext cx="11589417" cy="4635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850170"/>
                <a:ext cx="11589417" cy="4635500"/>
              </a:xfrm>
              <a:prstGeom prst="rect">
                <a:avLst/>
              </a:prstGeom>
              <a:blipFill rotWithShape="0">
                <a:blip r:embed="rId3"/>
                <a:stretch>
                  <a:fillRect l="-947" b="-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405416"/>
                <a:ext cx="11589417" cy="915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上恰好有两个零点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405416"/>
                <a:ext cx="11589417" cy="915764"/>
              </a:xfrm>
              <a:prstGeom prst="rect">
                <a:avLst/>
              </a:prstGeom>
              <a:blipFill rotWithShape="0">
                <a:blip r:embed="rId4"/>
                <a:stretch>
                  <a:fillRect l="-947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541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三角函数中的参数问题主要是涉及函数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的求解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一般是利用所给函数的单调性、对称性、最值、零点等进行解决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0082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08743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8743"/>
                <a:ext cx="11589417" cy="200843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68570" y="2295250"/>
                <a:ext cx="9411795" cy="3485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70" y="2295250"/>
                <a:ext cx="9411795" cy="3485441"/>
              </a:xfrm>
              <a:prstGeom prst="rect">
                <a:avLst/>
              </a:prstGeom>
              <a:blipFill rotWithShape="0">
                <a:blip r:embed="rId4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458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1485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三角函数两个相邻零点之间的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水平间隔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根据三角函数的零点个数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可以研究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1485150"/>
              </a:xfrm>
              <a:prstGeom prst="rect">
                <a:avLst/>
              </a:prstGeom>
              <a:blipFill rotWithShape="0">
                <a:blip r:embed="rId6"/>
                <a:stretch>
                  <a:fillRect l="-962" b="-9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45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3387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三湘联合体模拟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上恰有两个零点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115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38727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307298" y="16812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257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2721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由题可知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在区间</m:t>
                    </m:r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上恰有两个零点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72164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56682" y="3188367"/>
                <a:ext cx="11589417" cy="3016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" y="3188367"/>
                <a:ext cx="11589417" cy="3016531"/>
              </a:xfrm>
              <a:prstGeom prst="rect">
                <a:avLst/>
              </a:prstGeom>
              <a:blipFill rotWithShape="0">
                <a:blip r:embed="rId4"/>
                <a:stretch>
                  <a:fillRect l="-947" b="-1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219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645821"/>
            <a:ext cx="12190413" cy="25050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75629"/>
                <a:ext cx="11589417" cy="3919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图象的两条相邻的对称轴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                          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依题意得函数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的最小正周期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5629"/>
                <a:ext cx="11589417" cy="391908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358776" y="2132169"/>
            <a:ext cx="4619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</a:p>
          <a:p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651130"/>
            <a:ext cx="12190413" cy="358313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388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图象的一个对称中心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的一个取值是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B.4		C.6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88526"/>
              </a:xfrm>
              <a:prstGeom prst="rect">
                <a:avLst/>
              </a:prstGeom>
              <a:blipFill rotWithShape="0">
                <a:blip r:embed="rId4"/>
                <a:stretch>
                  <a:fillRect l="-947" b="-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10558" y="14906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571982"/>
            <a:ext cx="12190413" cy="36898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80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		C.3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的最小值点与最大值点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的最小正周期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07808"/>
              </a:xfrm>
              <a:prstGeom prst="rect">
                <a:avLst/>
              </a:prstGeom>
              <a:blipFill rotWithShape="0">
                <a:blip r:embed="rId4"/>
                <a:stretch>
                  <a:fillRect l="-947" r="-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371947" y="129998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798442"/>
            <a:ext cx="12190413" cy="33879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530601"/>
                <a:ext cx="11658553" cy="5397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长郡中学、杭州二中、南京师大附中联考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上是单调函数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30601"/>
                <a:ext cx="11658553" cy="5397375"/>
              </a:xfrm>
              <a:prstGeom prst="rect">
                <a:avLst/>
              </a:prstGeom>
              <a:blipFill rotWithShape="0">
                <a:blip r:embed="rId4"/>
                <a:stretch>
                  <a:fillRect l="-941" r="-1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0131687" y="13634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42665"/>
            <a:ext cx="12190413" cy="642902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688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上是单调函数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在区间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上是单调函数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68801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 bwMode="auto">
          <a:xfrm>
            <a:off x="5663152" y="3353340"/>
            <a:ext cx="2233304" cy="5024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65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2665" b="1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213767"/>
            <a:ext cx="12190413" cy="29893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249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宁波调研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4957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3795236" y="172697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14527"/>
            <a:ext cx="12190413" cy="64079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79801"/>
                <a:ext cx="11589417" cy="534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79801"/>
                <a:ext cx="11589417" cy="5342745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3" y="492501"/>
                <a:ext cx="7639709" cy="2849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北京西城区调研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𝝋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的部分图象如图所示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若将函数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个单位长度后所得曲线关于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3" y="492501"/>
                <a:ext cx="7639709" cy="2849563"/>
              </a:xfrm>
              <a:prstGeom prst="rect">
                <a:avLst/>
              </a:prstGeom>
              <a:blipFill rotWithShape="0">
                <a:blip r:embed="rId3"/>
                <a:stretch>
                  <a:fillRect l="-1437" r="-1038" b="-2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040471" y="273091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23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7530" y="680659"/>
            <a:ext cx="2724445" cy="1746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01436" y="3251867"/>
                <a:ext cx="8418148" cy="16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36" y="3251867"/>
                <a:ext cx="8418148" cy="1684885"/>
              </a:xfrm>
              <a:prstGeom prst="rect">
                <a:avLst/>
              </a:prstGeom>
              <a:blipFill rotWithShape="0">
                <a:blip r:embed="rId5"/>
                <a:stretch>
                  <a:fillRect l="-1303" b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3" y="492501"/>
                <a:ext cx="11226498" cy="5545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由题图得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个单位长度后得到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3" y="492501"/>
                <a:ext cx="11226498" cy="5545364"/>
              </a:xfrm>
              <a:prstGeom prst="rect">
                <a:avLst/>
              </a:prstGeom>
              <a:blipFill rotWithShape="0">
                <a:blip r:embed="rId3"/>
                <a:stretch>
                  <a:fillRect l="-977" r="-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0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3" y="492501"/>
                <a:ext cx="11226498" cy="4051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所得曲线关于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是偶函数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3" y="492501"/>
                <a:ext cx="11226498" cy="4051943"/>
              </a:xfrm>
              <a:prstGeom prst="rect">
                <a:avLst/>
              </a:prstGeom>
              <a:blipFill rotWithShape="0">
                <a:blip r:embed="rId3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9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398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丽水模拟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的图象的任何一条对称轴与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轴交点的横坐标均不属于区间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83013"/>
              </a:xfrm>
              <a:prstGeom prst="rect">
                <a:avLst/>
              </a:prstGeom>
              <a:blipFill rotWithShape="0">
                <a:blip r:embed="rId3"/>
                <a:stretch>
                  <a:fillRect l="-947" r="-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910558" y="210058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05201"/>
                <a:ext cx="11589417" cy="5575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的图象的任何一条对称轴与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轴交点的横坐标均不属于区间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故排除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5201"/>
                <a:ext cx="11589417" cy="5575372"/>
              </a:xfrm>
              <a:prstGeom prst="rect">
                <a:avLst/>
              </a:prstGeom>
              <a:blipFill rotWithShape="0">
                <a:blip r:embed="rId3"/>
                <a:stretch>
                  <a:fillRect l="-947" t="-328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8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33712"/>
            <a:ext cx="12190413" cy="358319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5541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绵阳诊断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)=4cos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上的最小值恰为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则所有满足条件的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的积属于区间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4]	B.[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7]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13)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能取到最小值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满足要求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4100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361436" y="14652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3169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5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取不到最小值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则需满足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)=4cos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所以存在唯一的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所以所有满足条件的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的积属于区间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50952"/>
              </a:xfrm>
              <a:prstGeom prst="rect">
                <a:avLst/>
              </a:prstGeom>
              <a:blipFill rotWithShape="0">
                <a:blip r:embed="rId3"/>
                <a:stretch>
                  <a:fillRect l="-947" b="-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12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547818"/>
            <a:ext cx="12190413" cy="26376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305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北京海淀区模拟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的一个取值可以为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050579"/>
              </a:xfrm>
              <a:prstGeom prst="rect">
                <a:avLst/>
              </a:prstGeom>
              <a:blipFill rotWithShape="0">
                <a:blip r:embed="rId4"/>
                <a:stretch>
                  <a:fillRect l="-947" r="-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443190" y="2062488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41845" y="3402745"/>
                <a:ext cx="11589417" cy="2416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5" y="3402745"/>
                <a:ext cx="11589417" cy="2416046"/>
              </a:xfrm>
              <a:prstGeom prst="rect">
                <a:avLst/>
              </a:prstGeom>
              <a:blipFill rotWithShape="0">
                <a:blip r:embed="rId5"/>
                <a:stretch>
                  <a:fillRect l="-947" b="-5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>
            <p:custDataLst>
              <p:tags r:id="rId2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三角函数的单调性与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2489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248901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1596739" y="1776034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71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则下列判断正确的是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个单位长度后得到的图象关于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10136"/>
              </a:xfrm>
              <a:prstGeom prst="rect">
                <a:avLst/>
              </a:prstGeom>
              <a:blipFill rotWithShape="0">
                <a:blip r:embed="rId3"/>
                <a:stretch>
                  <a:fillRect l="-947" b="-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8547703" y="804426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023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所以周期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由条件知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周期为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个单位长度后得到函数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故对任意整数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23683"/>
              </a:xfrm>
              <a:prstGeom prst="rect">
                <a:avLst/>
              </a:prstGeom>
              <a:blipFill rotWithShape="0">
                <a:blip r:embed="rId3"/>
                <a:stretch>
                  <a:fillRect l="-947" r="-526" b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0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1753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由条件得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&lt;8π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75394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1758591"/>
                <a:ext cx="11589417" cy="351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由条件得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758591"/>
                <a:ext cx="11589417" cy="351371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0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216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石家庄模拟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zh-CN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有两个零点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216539"/>
              </a:xfrm>
              <a:prstGeom prst="rect">
                <a:avLst/>
              </a:prstGeom>
              <a:blipFill rotWithShape="0">
                <a:blip r:embed="rId3"/>
                <a:stretch>
                  <a:fillRect l="-947" b="-2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362033" y="1478034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492501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26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7530" y="492501"/>
            <a:ext cx="2502090" cy="2744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002697"/>
                <a:ext cx="11589417" cy="5231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作出单位圆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垂直于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交射线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由三角函数定义可知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设扇形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002697"/>
                <a:ext cx="11589417" cy="5231881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58713"/>
              </p:ext>
            </p:extLst>
          </p:nvPr>
        </p:nvGraphicFramePr>
        <p:xfrm>
          <a:off x="5075238" y="3241675"/>
          <a:ext cx="4651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469800" imgH="406080" progId="Equation.DSMT4">
                  <p:embed/>
                </p:oleObj>
              </mc:Choice>
              <mc:Fallback>
                <p:oleObj name="Equation" r:id="rId6" imgW="46980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241675"/>
                        <a:ext cx="4651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21783" y="1002697"/>
                <a:ext cx="9561910" cy="308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画出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zh-CN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的函数图象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3" y="1002697"/>
                <a:ext cx="9561910" cy="3083793"/>
              </a:xfrm>
              <a:prstGeom prst="rect">
                <a:avLst/>
              </a:prstGeom>
              <a:blipFill rotWithShape="0">
                <a:blip r:embed="rId3"/>
                <a:stretch>
                  <a:fillRect l="-1147" b="-1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27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5476" y="1053497"/>
            <a:ext cx="3258121" cy="36993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5004" y="4102003"/>
            <a:ext cx="9561910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的最小正周期为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由图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15004" y="824643"/>
                <a:ext cx="10864850" cy="5253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04" y="824643"/>
                <a:ext cx="10864850" cy="5253426"/>
              </a:xfrm>
              <a:prstGeom prst="rect">
                <a:avLst/>
              </a:prstGeom>
              <a:blipFill rotWithShape="0">
                <a:blip r:embed="rId3"/>
                <a:stretch>
                  <a:fillRect l="-1010" t="-116" b="-1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1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3278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兰州模拟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图象上所有点的横坐标变为原来的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再向左平移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若对任意的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278270"/>
              </a:xfrm>
              <a:prstGeom prst="rect">
                <a:avLst/>
              </a:prstGeom>
              <a:blipFill rotWithShape="0">
                <a:blip r:embed="rId3"/>
                <a:stretch>
                  <a:fillRect l="-947" r="-105" b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>
                <p:custDataLst>
                  <p:tags r:id="rId1"/>
                </p:custDataLst>
              </p:nvPr>
            </p:nvSpPr>
            <p:spPr>
              <a:xfrm>
                <a:off x="6276362" y="2486645"/>
                <a:ext cx="657552" cy="1121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276362" y="2486645"/>
                <a:ext cx="657552" cy="11210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621570"/>
                <a:ext cx="11589417" cy="5341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若对任意的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621570"/>
                <a:ext cx="11589417" cy="534197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1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844922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13.(2023·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新高考Ⅰ卷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个零点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934936" y="1066197"/>
            <a:ext cx="907621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4545" y="1930305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个零点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则由余弦函数的图象可知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π&lt;6π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176689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76689"/>
                <a:ext cx="11589417" cy="200843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417711" y="2218521"/>
                <a:ext cx="13060513" cy="26471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lvl="0" indent="-355600"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lvl="0" indent="-355600"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11" y="2218521"/>
                <a:ext cx="13060513" cy="2647135"/>
              </a:xfrm>
              <a:prstGeom prst="rect">
                <a:avLst/>
              </a:prstGeom>
              <a:blipFill rotWithShape="0">
                <a:blip r:embed="rId4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292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405416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法二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个零点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上的图象可知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内至少包含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个周期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但小于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个周期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45582" y="2870740"/>
                <a:ext cx="11589417" cy="2540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82" y="2870740"/>
                <a:ext cx="11589417" cy="2540054"/>
              </a:xfrm>
              <a:prstGeom prst="rect">
                <a:avLst/>
              </a:prstGeom>
              <a:blipFill rotWithShape="0">
                <a:blip r:embed="rId3"/>
                <a:stretch>
                  <a:fillRect l="-947" b="-4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4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341916"/>
                <a:ext cx="11589417" cy="491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的定义域存在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则称该函数为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互补函数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互补函数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41916"/>
                <a:ext cx="11589417" cy="4915063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104993" y="3479322"/>
            <a:ext cx="1021433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2"/>
                </p:custDataLst>
              </p:nvPr>
            </p:nvSpPr>
            <p:spPr>
              <a:xfrm>
                <a:off x="1397680" y="4166902"/>
                <a:ext cx="2522742" cy="990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397680" y="4166902"/>
                <a:ext cx="2522742" cy="9905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62113"/>
            <a:ext cx="12190413" cy="62816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67994"/>
                <a:ext cx="11589417" cy="5547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π=0;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上存在两个极大值点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67994"/>
                <a:ext cx="11589417" cy="554773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2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943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028097"/>
                <a:ext cx="11589417" cy="4745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上单调递增矛盾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结合四个选项可知选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028097"/>
                <a:ext cx="11589417" cy="4745530"/>
              </a:xfrm>
              <a:prstGeom prst="rect">
                <a:avLst/>
              </a:prstGeom>
              <a:blipFill rotWithShape="0">
                <a:blip r:embed="rId3"/>
                <a:stretch>
                  <a:fillRect l="-947" b="-23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3" y="2179648"/>
            <a:ext cx="110104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确定函数的单调区间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根据区间之间的包含关系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建立不等式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即可求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150678"/>
            <a:ext cx="12190413" cy="307853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1067435" y="1617734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145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辽宁八市八校联考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图象相邻两条对称轴之间的距离为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上是增函数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上是增函数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45191"/>
              </a:xfrm>
              <a:prstGeom prst="rect">
                <a:avLst/>
              </a:prstGeom>
              <a:blipFill rotWithShape="0">
                <a:blip r:embed="rId4"/>
                <a:stretch>
                  <a:fillRect l="-947" r="-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026708"/>
            <a:ext cx="12190413" cy="32206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三角函数的对称性与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7187720" y="1434751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43000"/>
                <a:ext cx="11589417" cy="5457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郑州质检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若定义在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的图象在区间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条对称轴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由已知得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5+1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43000"/>
                <a:ext cx="11589417" cy="5457841"/>
              </a:xfrm>
              <a:prstGeom prst="rect">
                <a:avLst/>
              </a:prstGeom>
              <a:blipFill rotWithShape="0">
                <a:blip r:embed="rId5"/>
                <a:stretch>
                  <a:fillRect l="-947" b="-2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827</Words>
  <Application>Microsoft Office PowerPoint</Application>
  <PresentationFormat>自定义</PresentationFormat>
  <Paragraphs>278</Paragraphs>
  <Slides>53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7" baseType="lpstr">
      <vt:lpstr>MS Mincho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Times New Roman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46</cp:revision>
  <dcterms:created xsi:type="dcterms:W3CDTF">2024-01-05T07:50:57Z</dcterms:created>
  <dcterms:modified xsi:type="dcterms:W3CDTF">2025-02-15T01:44:18Z</dcterms:modified>
</cp:coreProperties>
</file>