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64" r:id="rId10"/>
    <p:sldId id="265" r:id="rId11"/>
    <p:sldId id="313" r:id="rId12"/>
    <p:sldId id="268" r:id="rId13"/>
    <p:sldId id="352" r:id="rId14"/>
    <p:sldId id="338" r:id="rId15"/>
    <p:sldId id="339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353" r:id="rId24"/>
    <p:sldId id="277" r:id="rId25"/>
    <p:sldId id="278" r:id="rId26"/>
    <p:sldId id="279" r:id="rId27"/>
    <p:sldId id="318" r:id="rId28"/>
    <p:sldId id="280" r:id="rId29"/>
    <p:sldId id="281" r:id="rId30"/>
    <p:sldId id="354" r:id="rId31"/>
    <p:sldId id="355" r:id="rId32"/>
    <p:sldId id="282" r:id="rId33"/>
    <p:sldId id="283" r:id="rId34"/>
    <p:sldId id="356" r:id="rId35"/>
    <p:sldId id="357" r:id="rId36"/>
    <p:sldId id="295" r:id="rId37"/>
    <p:sldId id="296" r:id="rId38"/>
    <p:sldId id="297" r:id="rId39"/>
    <p:sldId id="358" r:id="rId40"/>
    <p:sldId id="298" r:id="rId41"/>
    <p:sldId id="359" r:id="rId42"/>
    <p:sldId id="299" r:id="rId43"/>
    <p:sldId id="300" r:id="rId44"/>
    <p:sldId id="360" r:id="rId45"/>
    <p:sldId id="301" r:id="rId46"/>
    <p:sldId id="361" r:id="rId47"/>
    <p:sldId id="302" r:id="rId48"/>
    <p:sldId id="303" r:id="rId49"/>
    <p:sldId id="304" r:id="rId50"/>
    <p:sldId id="362" r:id="rId51"/>
    <p:sldId id="305" r:id="rId52"/>
    <p:sldId id="306" r:id="rId53"/>
    <p:sldId id="363" r:id="rId54"/>
    <p:sldId id="364" r:id="rId55"/>
    <p:sldId id="307" r:id="rId56"/>
    <p:sldId id="308" r:id="rId57"/>
    <p:sldId id="365" r:id="rId58"/>
    <p:sldId id="309" r:id="rId59"/>
    <p:sldId id="366" r:id="rId60"/>
    <p:sldId id="351" r:id="rId61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4" autoAdjust="0"/>
    <p:restoredTop sz="94614" autoAdjust="0"/>
  </p:normalViewPr>
  <p:slideViewPr>
    <p:cSldViewPr>
      <p:cViewPr>
        <p:scale>
          <a:sx n="66" d="100"/>
          <a:sy n="66" d="100"/>
        </p:scale>
        <p:origin x="1188" y="648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0.xml"/><Relationship Id="rId13" Type="http://schemas.openxmlformats.org/officeDocument/2006/relationships/slide" Target="../slides/slide48.xml"/><Relationship Id="rId18" Type="http://schemas.openxmlformats.org/officeDocument/2006/relationships/slide" Target="../slides/slide56.xml"/><Relationship Id="rId3" Type="http://schemas.openxmlformats.org/officeDocument/2006/relationships/tags" Target="../tags/tag41.xml"/><Relationship Id="rId7" Type="http://schemas.openxmlformats.org/officeDocument/2006/relationships/slide" Target="../slides/slide38.xml"/><Relationship Id="rId12" Type="http://schemas.openxmlformats.org/officeDocument/2006/relationships/slide" Target="../slides/slide47.xml"/><Relationship Id="rId17" Type="http://schemas.openxmlformats.org/officeDocument/2006/relationships/slide" Target="../slides/slide55.xml"/><Relationship Id="rId2" Type="http://schemas.openxmlformats.org/officeDocument/2006/relationships/tags" Target="../tags/tag40.xml"/><Relationship Id="rId16" Type="http://schemas.openxmlformats.org/officeDocument/2006/relationships/slide" Target="../slides/slide52.xml"/><Relationship Id="rId20" Type="http://schemas.openxmlformats.org/officeDocument/2006/relationships/slide" Target="../slides/slide3.xml"/><Relationship Id="rId1" Type="http://schemas.openxmlformats.org/officeDocument/2006/relationships/tags" Target="../tags/tag39.xml"/><Relationship Id="rId6" Type="http://schemas.openxmlformats.org/officeDocument/2006/relationships/slide" Target="../slides/slide37.xml"/><Relationship Id="rId11" Type="http://schemas.openxmlformats.org/officeDocument/2006/relationships/slide" Target="../slides/slide45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1.xml"/><Relationship Id="rId10" Type="http://schemas.openxmlformats.org/officeDocument/2006/relationships/slide" Target="../slides/slide43.xml"/><Relationship Id="rId19" Type="http://schemas.openxmlformats.org/officeDocument/2006/relationships/slide" Target="../slides/slide58.xml"/><Relationship Id="rId4" Type="http://schemas.openxmlformats.org/officeDocument/2006/relationships/tags" Target="../tags/tag42.xml"/><Relationship Id="rId9" Type="http://schemas.openxmlformats.org/officeDocument/2006/relationships/slide" Target="../slides/slide42.xml"/><Relationship Id="rId14" Type="http://schemas.openxmlformats.org/officeDocument/2006/relationships/slide" Target="../slides/slide4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5" Type="http://schemas.openxmlformats.org/officeDocument/2006/relationships/image" Target="../media/image20.TIF"/><Relationship Id="rId4" Type="http://schemas.openxmlformats.org/officeDocument/2006/relationships/image" Target="../media/image19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Relationship Id="rId5" Type="http://schemas.openxmlformats.org/officeDocument/2006/relationships/image" Target="../media/image26.png"/><Relationship Id="rId4" Type="http://schemas.openxmlformats.org/officeDocument/2006/relationships/image" Target="../media/image21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23.TIF"/><Relationship Id="rId4" Type="http://schemas.openxmlformats.org/officeDocument/2006/relationships/image" Target="../media/image22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1.xml"/><Relationship Id="rId4" Type="http://schemas.openxmlformats.org/officeDocument/2006/relationships/image" Target="../media/image25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37.png"/><Relationship Id="rId4" Type="http://schemas.openxmlformats.org/officeDocument/2006/relationships/image" Target="../media/image26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39.png"/><Relationship Id="rId4" Type="http://schemas.openxmlformats.org/officeDocument/2006/relationships/image" Target="../media/image27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Relationship Id="rId5" Type="http://schemas.openxmlformats.org/officeDocument/2006/relationships/image" Target="../media/image300.png"/><Relationship Id="rId4" Type="http://schemas.openxmlformats.org/officeDocument/2006/relationships/image" Target="../media/image35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36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Relationship Id="rId4" Type="http://schemas.openxmlformats.org/officeDocument/2006/relationships/image" Target="../media/image38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7.xml"/><Relationship Id="rId4" Type="http://schemas.openxmlformats.org/officeDocument/2006/relationships/image" Target="../media/image4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8.xml"/><Relationship Id="rId4" Type="http://schemas.openxmlformats.org/officeDocument/2006/relationships/image" Target="../media/image41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59.png"/><Relationship Id="rId5" Type="http://schemas.openxmlformats.org/officeDocument/2006/relationships/image" Target="../media/image42.TIF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4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7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45.T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46.T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72.png"/><Relationship Id="rId5" Type="http://schemas.openxmlformats.org/officeDocument/2006/relationships/image" Target="../media/image48.TIF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75.png"/><Relationship Id="rId5" Type="http://schemas.openxmlformats.org/officeDocument/2006/relationships/image" Target="../media/image49.TIF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image" Target="../media/image50.T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32.xml"/><Relationship Id="rId7" Type="http://schemas.openxmlformats.org/officeDocument/2006/relationships/image" Target="../media/image80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1.xml"/><Relationship Id="rId11" Type="http://schemas.openxmlformats.org/officeDocument/2006/relationships/image" Target="../media/image51.TIF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image" Target="../media/image86.png"/><Relationship Id="rId4" Type="http://schemas.openxmlformats.org/officeDocument/2006/relationships/image" Target="../media/image52.T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函数的图象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28213" y="1642765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的图象相同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的图象向左平移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的图象相同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的图象关于原点对称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33499" y="2249282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28177" y="286619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72857" y="3472707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800" y="931318"/>
            <a:ext cx="114746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)|=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两者图象不同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所以可由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向右平移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中两函数当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分别进行纵坐标与横坐标伸缩变换得到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两图象不同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410582" y="89592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887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的图象大致为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887102"/>
              </a:xfrm>
              <a:prstGeom prst="rect">
                <a:avLst/>
              </a:prstGeom>
              <a:blipFill rotWithShape="0">
                <a:blip r:embed="rId2"/>
                <a:stretch>
                  <a:fillRect l="-947"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531" y="2133632"/>
            <a:ext cx="5100784" cy="2241564"/>
          </a:xfrm>
          <a:prstGeom prst="rect">
            <a:avLst/>
          </a:prstGeom>
        </p:spPr>
      </p:pic>
      <p:pic>
        <p:nvPicPr>
          <p:cNvPr id="7" name="image4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1233" y="2235032"/>
            <a:ext cx="4752594" cy="215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69364"/>
            <a:ext cx="12190413" cy="6295634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05416"/>
                <a:ext cx="11589417" cy="5414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 spc="-13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±1}.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法三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=0.01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(0.01)=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5414174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8333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213768"/>
            <a:ext cx="12190413" cy="3080540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15857" y="3165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5632" y="189389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去掉绝对值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image4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635291"/>
            <a:ext cx="2900149" cy="24535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249904" y="3651162"/>
                <a:ext cx="8920506" cy="161664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4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出函数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04" y="3651162"/>
                <a:ext cx="8920506" cy="16166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530794" y="477688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观察图象可知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的图象关于原点对称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72053"/>
            <a:ext cx="12190413" cy="4236124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CBE9C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67037" y="1115145"/>
            <a:ext cx="792205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300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再把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的图象向右平移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个单位长度后得到函数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45" y="2086132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492953"/>
            <a:ext cx="12190413" cy="38013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作函数的图象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4735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作出下列函数的图象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)|;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部分关于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轴的对称部分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实线部分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735399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352149"/>
                <a:ext cx="11589417" cy="3719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的图象向左平移一个单位长度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轴下方的部分沿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轴翻折上去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即可得到函数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 i="0">
                                  <a:latin typeface="+mj-ea"/>
                                  <a:ea typeface="+mj-ea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且函数为偶函数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先用描点法作出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再根据对称性作出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得图象如图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352149"/>
                <a:ext cx="11589417" cy="3719288"/>
              </a:xfrm>
              <a:prstGeom prst="rect">
                <a:avLst/>
              </a:prstGeom>
              <a:blipFill rotWithShape="0">
                <a:blip r:embed="rId3"/>
                <a:stretch>
                  <a:fillRect l="-947" b="-1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628" y="433043"/>
            <a:ext cx="3925999" cy="1919138"/>
          </a:xfrm>
          <a:prstGeom prst="rect">
            <a:avLst/>
          </a:prstGeom>
        </p:spPr>
      </p:pic>
      <p:pic>
        <p:nvPicPr>
          <p:cNvPr id="9" name="image4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205" y="433044"/>
            <a:ext cx="3045279" cy="18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描点法作图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当函数解析式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或变形后的解析式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是熟悉的基本函数时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就可根据这些函数的特征描出图象的关键点直接作出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图象变换法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若函数图象可由某个基本函数的图象经过平移、翻折、对称得到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可利用图象变换作出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并应注意平移变换与伸缩变换的顺序对变换单位及解析式的影响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在实际情境中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会根据不同的需要选择恰当的方法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如图象法、列表法、解析法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表示函数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会画简单的函数图象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会运用函数图象研究函数的性质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解决方程解的个数与不等式解的问题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33631"/>
            <a:ext cx="12190413" cy="41606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2691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分别作出下列函数的图象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|;(2)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的图象完全相同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其图象如图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691250"/>
              </a:xfrm>
              <a:prstGeom prst="rect">
                <a:avLst/>
              </a:prstGeom>
              <a:blipFill rotWithShape="0">
                <a:blip r:embed="rId3"/>
                <a:stretch>
                  <a:fillRect l="-947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6384" y="3429794"/>
            <a:ext cx="5898825" cy="23762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61767" y="3270073"/>
                <a:ext cx="5063975" cy="3026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函数的图象可由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个单位得到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67" y="3270073"/>
                <a:ext cx="5063975" cy="3026598"/>
              </a:xfrm>
              <a:prstGeom prst="rect">
                <a:avLst/>
              </a:prstGeom>
              <a:blipFill rotWithShape="0">
                <a:blip r:embed="rId5"/>
                <a:stretch>
                  <a:fillRect l="-2169" r="-1205" b="-1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函数图象的识别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283237" y="1521177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+(e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2.8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2.8]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的图象大致为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280" y="2350584"/>
            <a:ext cx="5430674" cy="2460867"/>
          </a:xfrm>
          <a:prstGeom prst="rect">
            <a:avLst/>
          </a:prstGeom>
        </p:spPr>
      </p:pic>
      <p:pic>
        <p:nvPicPr>
          <p:cNvPr id="7" name="image5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1234" y="2477877"/>
            <a:ext cx="5149762" cy="23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52649"/>
            <a:ext cx="12190413" cy="62562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2716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关于原点对称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)sin(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𝟐𝐞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716256"/>
              </a:xfrm>
              <a:prstGeom prst="rect">
                <a:avLst/>
              </a:prstGeom>
              <a:blipFill rotWithShape="0">
                <a:blip r:embed="rId3"/>
                <a:stretch>
                  <a:fillRect l="-947" b="-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3773584"/>
            <a:ext cx="12190413" cy="24169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621443"/>
            <a:ext cx="69059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长沙模拟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的部分图象如图所示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的解析式可能为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5532525" y="131610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0241" y="868717"/>
            <a:ext cx="3744150" cy="2246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74282" y="1749079"/>
                <a:ext cx="6905959" cy="1956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82" y="1749079"/>
                <a:ext cx="6905959" cy="1956498"/>
              </a:xfrm>
              <a:prstGeom prst="rect">
                <a:avLst/>
              </a:prstGeom>
              <a:blipFill rotWithShape="0">
                <a:blip r:embed="rId5"/>
                <a:stretch>
                  <a:fillRect l="-1589" b="-6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42877" y="3678695"/>
                <a:ext cx="11677333" cy="2326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定义域不是全体实数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77" y="3678695"/>
                <a:ext cx="11677333" cy="2326984"/>
              </a:xfrm>
              <a:prstGeom prst="rect">
                <a:avLst/>
              </a:prstGeom>
              <a:blipFill rotWithShape="0">
                <a:blip r:embed="rId6"/>
                <a:stretch>
                  <a:fillRect l="-940" b="-28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03259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抓住函数的性质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定性分析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从函数的定义域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判断图象的左右位置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从函数的值域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判断图象的上下位置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从函数的单调性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判断图象的变化趋势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从周期性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判断图象的循环往复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从函数的奇偶性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判断图象的对称性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抓住函数的特征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定量计算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寻找函数的特征点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利用特征点、特殊值的计算分析解决问题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62268" y="621443"/>
                <a:ext cx="11589417" cy="1526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济南模拟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的部分图象大致形状是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8" y="621443"/>
                <a:ext cx="11589417" cy="1526059"/>
              </a:xfrm>
              <a:prstGeom prst="rect">
                <a:avLst/>
              </a:prstGeom>
              <a:blipFill rotWithShape="0">
                <a:blip r:embed="rId3"/>
                <a:stretch>
                  <a:fillRect l="-946" b="-9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989776" y="160338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8774" y="1917605"/>
            <a:ext cx="6264783" cy="41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26915" y="0"/>
            <a:ext cx="12190413" cy="62388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621443"/>
                <a:ext cx="11589417" cy="3628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易知函数的定义域为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628494"/>
              </a:xfrm>
              <a:prstGeom prst="rect">
                <a:avLst/>
              </a:prstGeom>
              <a:blipFill rotWithShape="0">
                <a:blip r:embed="rId3"/>
                <a:stretch>
                  <a:fillRect l="-947" b="-31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3207045"/>
            <a:ext cx="12190413" cy="30305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05416"/>
            <a:ext cx="75540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天津十二区重点学校模拟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的解析式可能为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858420" y="111195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433773"/>
            <a:ext cx="2394140" cy="2106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49785" y="1665953"/>
                <a:ext cx="7554039" cy="1586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1|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85" y="1665953"/>
                <a:ext cx="7554039" cy="1586332"/>
              </a:xfrm>
              <a:prstGeom prst="rect">
                <a:avLst/>
              </a:prstGeom>
              <a:blipFill rotWithShape="0">
                <a:blip r:embed="rId5"/>
                <a:stretch>
                  <a:fillRect l="-14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445532" y="3213767"/>
            <a:ext cx="11506153" cy="226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与所给图象不符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)|=|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与所给图象不符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函数图象的应用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752072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角度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图象法解方程或不等式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3893129" y="208294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5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185750"/>
            <a:ext cx="3078099" cy="2850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660688"/>
                <a:ext cx="11589417" cy="2589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660688"/>
                <a:ext cx="11589417" cy="2589042"/>
              </a:xfrm>
              <a:prstGeom prst="rect">
                <a:avLst/>
              </a:prstGeom>
              <a:blipFill rotWithShape="0">
                <a:blip r:embed="rId5"/>
                <a:stretch>
                  <a:fillRect l="-947" b="-4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根据奇函数的图象特征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5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5" y="1917605"/>
            <a:ext cx="4050157" cy="2700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21782" y="1473676"/>
                <a:ext cx="11589417" cy="3143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故不等式的解集为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473676"/>
                <a:ext cx="11589417" cy="3143553"/>
              </a:xfrm>
              <a:prstGeom prst="rect">
                <a:avLst/>
              </a:prstGeom>
              <a:blipFill rotWithShape="0">
                <a:blip r:embed="rId4"/>
                <a:stretch>
                  <a:fillRect l="-947" b="-38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/>
    </mc:Choice>
    <mc:Fallback xmlns="">
      <p:transition spd="med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4134218"/>
            <a:ext cx="12190413" cy="215124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269382" y="286665"/>
                <a:ext cx="11589417" cy="4540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图象法求参数范围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是定义在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86665"/>
                <a:ext cx="11589417" cy="4540795"/>
              </a:xfrm>
              <a:prstGeom prst="rect">
                <a:avLst/>
              </a:prstGeom>
              <a:blipFill rotWithShape="0">
                <a:blip r:embed="rId4"/>
                <a:stretch>
                  <a:fillRect l="-947" r="-316" b="-9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594265" y="276664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282082" y="4438494"/>
                <a:ext cx="11589417" cy="1431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82" y="4438494"/>
                <a:ext cx="11589417" cy="143109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85069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253309"/>
                <a:ext cx="11589417" cy="1193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53309"/>
                <a:ext cx="11589417" cy="1193468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262477" y="1377610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2)=4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以此类推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5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4298" y="2349659"/>
            <a:ext cx="3510343" cy="2519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92002" y="3068167"/>
                <a:ext cx="11589417" cy="3284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结合图象可得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4)(5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02" y="3068167"/>
                <a:ext cx="11589417" cy="3284745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90218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当不等式问题不能用代数法求解或用代数法求解比较困难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但其对应函数的图象可作出时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常将不等式问题转化为图象的位置关系问题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从而利用数形结合思想求解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利用图象求参数时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要准确分析函数图象的特殊点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把原问题转化为数量关系较明确的问题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899105"/>
            <a:ext cx="12190413" cy="43179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914377" y="1103271"/>
            <a:ext cx="2637260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0535" y="1917605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依题意知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由此画出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5162" y="2649564"/>
            <a:ext cx="4718737" cy="17415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6007" y="5013612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841737"/>
            <a:ext cx="12190413" cy="34525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417291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如果存在正实数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使得对任意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型增函数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型增函数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97830" y="2110260"/>
            <a:ext cx="124425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4352" y="2841882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91127" y="3582046"/>
                <a:ext cx="11589417" cy="2608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</m: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</m:t>
                        </m:r>
                      </m:e>
                    </m:d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型增函数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+20)&gt;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上恒成立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27" y="3582046"/>
                <a:ext cx="11589417" cy="2608599"/>
              </a:xfrm>
              <a:prstGeom prst="rect">
                <a:avLst/>
              </a:prstGeom>
              <a:blipFill rotWithShape="0">
                <a:blip r:embed="rId4"/>
                <a:stretch>
                  <a:fillRect l="-947" b="-2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057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-20478"/>
            <a:ext cx="12190413" cy="623799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7507" y="381666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向左平移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5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666" y="3455047"/>
            <a:ext cx="2196211" cy="2702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4352" y="1041622"/>
            <a:ext cx="112215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图象的上方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向左平移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要保证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图象的上方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需满足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综上可知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6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071" y="3659322"/>
            <a:ext cx="4104513" cy="255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29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4363340"/>
            <a:ext cx="12190413" cy="18561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560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北京海淀区质检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只需将函数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再向下平移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再向下平移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的图象先向右平移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个单位长度得到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60818"/>
              </a:xfrm>
              <a:prstGeom prst="rect">
                <a:avLst/>
              </a:prstGeom>
              <a:blipFill rotWithShape="0">
                <a:blip r:embed="rId4"/>
                <a:stretch>
                  <a:fillRect l="-947" b="-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841618" y="133985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兰州调研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+1|+2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的图象向左、向下分别平移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所得图象为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3429358" y="121014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2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801" y="1917605"/>
            <a:ext cx="4968621" cy="40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09375"/>
                <a:ext cx="11589417" cy="1962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−∞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)⋃(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可得函数的大致图象如图所示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9375"/>
                <a:ext cx="11589417" cy="1962717"/>
              </a:xfrm>
              <a:prstGeom prst="rect">
                <a:avLst/>
              </a:prstGeom>
              <a:blipFill rotWithShape="0">
                <a:blip r:embed="rId3"/>
                <a:stretch>
                  <a:fillRect l="-947" b="-6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6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9314" y="1917605"/>
            <a:ext cx="2303970" cy="29973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8102" y="2421703"/>
            <a:ext cx="567342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将其图象向左、向下分别平移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所得函数图象为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选项中的图象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1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1087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厦门质检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的图象大致为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08702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7210967" y="87217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2747" y="1835017"/>
            <a:ext cx="5400675" cy="39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2309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309222"/>
              </a:xfrm>
              <a:prstGeom prst="rect">
                <a:avLst/>
              </a:prstGeom>
              <a:blipFill rotWithShape="0">
                <a:blip r:embed="rId3"/>
                <a:stretch>
                  <a:fillRect l="-947" b="-5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04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213767"/>
            <a:ext cx="12190413" cy="30805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11589417" cy="112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12954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8996300" y="96447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5612" y="621443"/>
            <a:ext cx="2594982" cy="2505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57408" y="1696420"/>
                <a:ext cx="11589417" cy="3715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由图象知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08" y="1696420"/>
                <a:ext cx="11589417" cy="3715569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邢台调研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)=|ln|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9874542" y="60864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6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070828" y="1485551"/>
            <a:ext cx="5184648" cy="42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492501"/>
            <a:ext cx="777006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宁波模拟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若某函数在区间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上的大致图象如图所示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则该函数的解析式可能是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6429985" y="118320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368" y="791012"/>
            <a:ext cx="3384296" cy="2960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16037" y="1701578"/>
                <a:ext cx="7770067" cy="3522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37" y="1701578"/>
                <a:ext cx="7770067" cy="3522183"/>
              </a:xfrm>
              <a:prstGeom prst="rect">
                <a:avLst/>
              </a:prstGeom>
              <a:blipFill rotWithShape="0">
                <a:blip r:embed="rId4"/>
                <a:stretch>
                  <a:fillRect l="-1412" b="-10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05416"/>
                <a:ext cx="10794445" cy="5841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+2&lt;π+2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+1&lt;π+1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&lt;π+2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&lt;π+2&lt;6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0794445" cy="5841727"/>
              </a:xfrm>
              <a:prstGeom prst="rect">
                <a:avLst/>
              </a:prstGeom>
              <a:blipFill rotWithShape="0">
                <a:blip r:embed="rId3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4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66044" y="3253337"/>
            <a:ext cx="12343489" cy="29855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937011" y="213363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69791"/>
                <a:ext cx="11589417" cy="2883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潍坊二模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zh-CN" sz="26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2600" b="1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2600" b="1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−|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图象上关于原点对称的点有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D.4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69791"/>
                <a:ext cx="11589417" cy="2883546"/>
              </a:xfrm>
              <a:prstGeom prst="rect">
                <a:avLst/>
              </a:prstGeom>
              <a:blipFill rotWithShape="0">
                <a:blip r:embed="rId4"/>
                <a:stretch>
                  <a:fillRect l="-947" b="-4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33657" y="3076678"/>
                <a:ext cx="7389765" cy="16580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关于原点对称的图象如图所示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57" y="3076678"/>
                <a:ext cx="7389765" cy="1658083"/>
              </a:xfrm>
              <a:prstGeom prst="rect">
                <a:avLst/>
              </a:prstGeom>
              <a:blipFill rotWithShape="0">
                <a:blip r:embed="rId5"/>
                <a:stretch>
                  <a:fillRect l="-1485" r="-165" b="-40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6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9485" y="3302179"/>
            <a:ext cx="3276579" cy="2275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07254" y="4504248"/>
                <a:ext cx="11380295" cy="1589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关于原点对称的图象与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的图象有三个交点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图象上关于原点对称的点有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54" y="4504248"/>
                <a:ext cx="11380295" cy="1589538"/>
              </a:xfrm>
              <a:prstGeom prst="rect">
                <a:avLst/>
              </a:prstGeom>
              <a:blipFill rotWithShape="0">
                <a:blip r:embed="rId7"/>
                <a:stretch>
                  <a:fillRect l="-964" b="-8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790494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B.(0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	D.</a:t>
            </a:r>
            <a:r>
              <a:rPr lang="en-US" altLang="zh-CN" sz="2600" b="1">
                <a:latin typeface="Cambria" panose="02040503050406030204" pitchFamily="18" charset="0"/>
                <a:cs typeface="Cambria" panose="02040503050406030204" pitchFamily="18" charset="0"/>
              </a:rPr>
              <a:t>⌀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+1)&gt;|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画出函数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有两个交点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8279227" y="61825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7671" y="40905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+1)&gt;|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6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976" y="2082344"/>
            <a:ext cx="3609847" cy="22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)=lg(|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2|+1)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下列说法正确的是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偶函数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没有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6994939" y="1195080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利用描点法作函数的图象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步骤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确定函数的定义域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化简函数解析式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讨论函数的性质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奇偶性、单调性、周期性、对称性等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列表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尤其注意特殊点、零点、最大值点、最小值点、与坐标轴的交点等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描点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82" y="492501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+2)=lg(|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7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105" y="1806295"/>
            <a:ext cx="2826194" cy="27125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420" y="4798000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由图象可知函数存在最小值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221976"/>
            <a:ext cx="12190413" cy="301924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3" y="456876"/>
                <a:ext cx="7554040" cy="1577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则下列结论一定成立的是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56876"/>
                <a:ext cx="7554040" cy="1577676"/>
              </a:xfrm>
              <a:prstGeom prst="rect">
                <a:avLst/>
              </a:prstGeom>
              <a:blipFill rotWithShape="0">
                <a:blip r:embed="rId4"/>
                <a:stretch>
                  <a:fillRect l="-1453" r="-1291" b="-8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258675" y="1515807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585818"/>
            <a:ext cx="2682240" cy="22188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5796" y="1997165"/>
            <a:ext cx="11589417" cy="122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	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	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3211661"/>
                <a:ext cx="11589417" cy="2895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无意义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3211661"/>
                <a:ext cx="11589417" cy="2895857"/>
              </a:xfrm>
              <a:prstGeom prst="rect">
                <a:avLst/>
              </a:prstGeom>
              <a:blipFill rotWithShape="0">
                <a:blip r:embed="rId6"/>
                <a:stretch>
                  <a:fillRect l="-947" b="-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874778"/>
            <a:ext cx="12190413" cy="23506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95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合肥调研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的大致图象可能是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95943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798022" y="775727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612" y="1654078"/>
            <a:ext cx="7664672" cy="2117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93033" y="3757784"/>
                <a:ext cx="11589417" cy="2410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此时对应的图象可能是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33" y="3757784"/>
                <a:ext cx="11589417" cy="2410981"/>
              </a:xfrm>
              <a:prstGeom prst="rect">
                <a:avLst/>
              </a:prstGeom>
              <a:blipFill rotWithShape="0">
                <a:blip r:embed="rId6"/>
                <a:stretch>
                  <a:fillRect l="-947" b="-17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2520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621443"/>
                <a:ext cx="11589417" cy="5327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为非奇非偶函数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设方程的两根分别为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由单调性判断此时对应的图象可能是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621443"/>
                <a:ext cx="11589417" cy="5327805"/>
              </a:xfrm>
              <a:prstGeom prst="rect">
                <a:avLst/>
              </a:prstGeom>
              <a:blipFill rotWithShape="0">
                <a:blip r:embed="rId3"/>
                <a:stretch>
                  <a:fillRect l="-947" b="-5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2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2520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447374"/>
                <a:ext cx="11589417" cy="5142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为非奇非偶函数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处无定义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此时对应图象可能是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由于图象无间断点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上不可能恒正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47374"/>
                <a:ext cx="11589417" cy="5142690"/>
              </a:xfrm>
              <a:prstGeom prst="rect">
                <a:avLst/>
              </a:prstGeom>
              <a:blipFill rotWithShape="0">
                <a:blip r:embed="rId3"/>
                <a:stretch>
                  <a:fillRect l="-947" b="-7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36474"/>
            <a:ext cx="12190413" cy="39381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对于任意的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325157" y="1570327"/>
            <a:ext cx="1435008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4531" y="2338578"/>
            <a:ext cx="1053583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观察图象可知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当且仅当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7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3232005"/>
            <a:ext cx="3006217" cy="21470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94531" y="3607923"/>
            <a:ext cx="1053583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453526"/>
            <a:ext cx="12190413" cy="374068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201264"/>
                <a:ext cx="11589417" cy="2182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13.(2022·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浙江卷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01264"/>
                <a:ext cx="11589417" cy="2182777"/>
              </a:xfrm>
              <a:prstGeom prst="rect">
                <a:avLst/>
              </a:prstGeom>
              <a:blipFill rotWithShape="0">
                <a:blip r:embed="rId5"/>
                <a:stretch>
                  <a:fillRect l="-947" b="-6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9273021" y="538317"/>
                <a:ext cx="811441" cy="887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9273021" y="538317"/>
                <a:ext cx="811441" cy="8871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>
                <p:custDataLst>
                  <p:tags r:id="rId3"/>
                </p:custDataLst>
              </p:nvPr>
            </p:nvSpPr>
            <p:spPr>
              <a:xfrm>
                <a:off x="6706893" y="1580553"/>
                <a:ext cx="959878" cy="748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706893" y="1580553"/>
                <a:ext cx="959878" cy="748988"/>
              </a:xfrm>
              <a:prstGeom prst="rect">
                <a:avLst/>
              </a:prstGeom>
              <a:blipFill rotWithShape="0">
                <a:blip r:embed="rId9"/>
                <a:stretch>
                  <a:fillRect l="-11392" b="-8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33657" y="2302159"/>
                <a:ext cx="11589417" cy="2771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57" y="2302159"/>
                <a:ext cx="11589417" cy="2771528"/>
              </a:xfrm>
              <a:prstGeom prst="rect">
                <a:avLst/>
              </a:prstGeom>
              <a:blipFill rotWithShape="0">
                <a:blip r:embed="rId10"/>
                <a:stretch>
                  <a:fillRect l="-947" b="-46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74.jpeg"/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2737864"/>
            <a:ext cx="3181029" cy="25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14939" y="17050"/>
            <a:ext cx="12190413" cy="61512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86057" y="837470"/>
                <a:ext cx="11589417" cy="3394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=±1;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1)=3+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57" y="837470"/>
                <a:ext cx="11589417" cy="3394071"/>
              </a:xfrm>
              <a:prstGeom prst="rect">
                <a:avLst/>
              </a:prstGeom>
              <a:blipFill rotWithShape="0">
                <a:blip r:embed="rId3"/>
                <a:stretch>
                  <a:fillRect l="-947" b="-35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05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426175"/>
            <a:ext cx="12190413" cy="486813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的图象和直线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+7=0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有三个交点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0321069" y="417669"/>
            <a:ext cx="51969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1939" y="142617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画出函数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7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923" y="1842773"/>
            <a:ext cx="2966904" cy="3956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78504" y="1953230"/>
                <a:ext cx="11589417" cy="4003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因为直线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过定点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所以当直线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+7=0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的图象相切时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明显不符合题意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联立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1953230"/>
                <a:ext cx="11589417" cy="4003917"/>
              </a:xfrm>
              <a:prstGeom prst="rect">
                <a:avLst/>
              </a:prstGeom>
              <a:blipFill rotWithShape="0">
                <a:blip r:embed="rId5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6629" y="828439"/>
                <a:ext cx="10793813" cy="47616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+7)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=4(4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满足条件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&lt;1;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不满足条件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29" y="828439"/>
                <a:ext cx="10793813" cy="4761625"/>
              </a:xfrm>
              <a:prstGeom prst="rect">
                <a:avLst/>
              </a:prstGeom>
              <a:blipFill rotWithShape="0">
                <a:blip r:embed="rId3"/>
                <a:stretch>
                  <a:fillRect l="-1017" b="-21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7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利用图象变换法作函数的图象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平移变换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F:\共享文件\放word\1.7转word创新设计 高考总复习 数学（配人教A版）\FX24AXS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70" y="1825053"/>
            <a:ext cx="6991159" cy="37030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66476" y="4881594"/>
            <a:ext cx="10438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9382" y="395025"/>
            <a:ext cx="115894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对称变换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image34.jpeg" descr="source:si_idp1052011584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9221" y="1441865"/>
            <a:ext cx="1647063" cy="479870"/>
          </a:xfrm>
          <a:prstGeom prst="rect">
            <a:avLst/>
          </a:prstGeom>
        </p:spPr>
      </p:pic>
      <p:pic>
        <p:nvPicPr>
          <p:cNvPr id="34" name="image35.jpeg" descr="source:si_idp1052055488;FounderCES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9220" y="2309894"/>
            <a:ext cx="1647063" cy="479870"/>
          </a:xfrm>
          <a:prstGeom prst="rect">
            <a:avLst/>
          </a:prstGeom>
        </p:spPr>
      </p:pic>
      <p:pic>
        <p:nvPicPr>
          <p:cNvPr id="35" name="image36.jpeg" descr="source:si_idp1052099392;FounderCES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186" y="3043382"/>
            <a:ext cx="2011680" cy="586740"/>
          </a:xfrm>
          <a:prstGeom prst="rect">
            <a:avLst/>
          </a:prstGeom>
        </p:spPr>
      </p:pic>
      <p:pic>
        <p:nvPicPr>
          <p:cNvPr id="36" name="image37.jpeg" descr="source:si_idp1052159936;FounderCES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0963" y="3753482"/>
            <a:ext cx="1391920" cy="7321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572626" y="1352652"/>
            <a:ext cx="7938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62235" y="2187544"/>
            <a:ext cx="7938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69128" y="2947742"/>
            <a:ext cx="9044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30289" y="3759895"/>
            <a:ext cx="8883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9" grpId="0" autoUpdateAnimBg="0"/>
      <p:bldP spid="22" grpId="0" autoUpdateAnimBg="0"/>
      <p:bldP spid="2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伸缩变换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38.jpeg" descr="source:si_idp1052227008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996" y="1311910"/>
            <a:ext cx="3394075" cy="832485"/>
          </a:xfrm>
          <a:prstGeom prst="rect">
            <a:avLst/>
          </a:prstGeom>
        </p:spPr>
      </p:pic>
      <p:pic>
        <p:nvPicPr>
          <p:cNvPr id="4" name="image39.jpeg" descr="source:si_idp1052265024;FounderCES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21" y="2331061"/>
            <a:ext cx="3905885" cy="736600"/>
          </a:xfrm>
          <a:prstGeom prst="rect">
            <a:avLst/>
          </a:prstGeom>
        </p:spPr>
      </p:pic>
      <p:pic>
        <p:nvPicPr>
          <p:cNvPr id="6" name="image40.jpeg" descr="source:si_idp1052313536;FounderCES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6573" y="4045847"/>
            <a:ext cx="2713990" cy="695960"/>
          </a:xfrm>
          <a:prstGeom prst="rect">
            <a:avLst/>
          </a:prstGeom>
        </p:spPr>
      </p:pic>
      <p:pic>
        <p:nvPicPr>
          <p:cNvPr id="7" name="image41.jpeg" descr="source:si_idp1052361280;FounderCES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6573" y="4952112"/>
            <a:ext cx="3406140" cy="7092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1782" y="1186396"/>
            <a:ext cx="1158941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翻折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变换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38147" y="4077875"/>
            <a:ext cx="8306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)|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79747" y="4954331"/>
            <a:ext cx="8306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(|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2134417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图象的左右平移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仅仅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相对于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而言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的系数不是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常需把系数提出来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再进行变换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图象的上下平移仅仅是相对于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而言的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上加下减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11136" y="2362359"/>
            <a:ext cx="884014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  ·  ·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36536" y="3564547"/>
            <a:ext cx="884014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  ·  ·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BE9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1865</Words>
  <Application>Microsoft Office PowerPoint</Application>
  <PresentationFormat>自定义</PresentationFormat>
  <Paragraphs>326</Paragraphs>
  <Slides>60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5" baseType="lpstr"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JBY</cp:lastModifiedBy>
  <cp:revision>49</cp:revision>
  <dcterms:created xsi:type="dcterms:W3CDTF">2024-01-05T07:50:57Z</dcterms:created>
  <dcterms:modified xsi:type="dcterms:W3CDTF">2025-02-15T01:22:45Z</dcterms:modified>
</cp:coreProperties>
</file>