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351" r:id="rId8"/>
    <p:sldId id="336" r:id="rId9"/>
    <p:sldId id="337" r:id="rId10"/>
    <p:sldId id="264" r:id="rId11"/>
    <p:sldId id="265" r:id="rId12"/>
    <p:sldId id="268" r:id="rId13"/>
    <p:sldId id="338" r:id="rId14"/>
    <p:sldId id="339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352" r:id="rId23"/>
    <p:sldId id="353" r:id="rId24"/>
    <p:sldId id="277" r:id="rId25"/>
    <p:sldId id="278" r:id="rId26"/>
    <p:sldId id="279" r:id="rId27"/>
    <p:sldId id="280" r:id="rId28"/>
    <p:sldId id="281" r:id="rId29"/>
    <p:sldId id="354" r:id="rId30"/>
    <p:sldId id="282" r:id="rId31"/>
    <p:sldId id="283" r:id="rId32"/>
    <p:sldId id="355" r:id="rId33"/>
    <p:sldId id="356" r:id="rId34"/>
    <p:sldId id="295" r:id="rId35"/>
    <p:sldId id="296" r:id="rId36"/>
    <p:sldId id="297" r:id="rId37"/>
    <p:sldId id="298" r:id="rId38"/>
    <p:sldId id="299" r:id="rId39"/>
    <p:sldId id="300" r:id="rId40"/>
    <p:sldId id="357" r:id="rId41"/>
    <p:sldId id="301" r:id="rId42"/>
    <p:sldId id="302" r:id="rId43"/>
    <p:sldId id="358" r:id="rId44"/>
    <p:sldId id="303" r:id="rId45"/>
    <p:sldId id="359" r:id="rId46"/>
    <p:sldId id="304" r:id="rId47"/>
    <p:sldId id="360" r:id="rId48"/>
    <p:sldId id="361" r:id="rId49"/>
    <p:sldId id="305" r:id="rId50"/>
    <p:sldId id="362" r:id="rId51"/>
    <p:sldId id="306" r:id="rId52"/>
    <p:sldId id="363" r:id="rId53"/>
    <p:sldId id="307" r:id="rId54"/>
    <p:sldId id="308" r:id="rId55"/>
    <p:sldId id="309" r:id="rId56"/>
    <p:sldId id="310" r:id="rId57"/>
    <p:sldId id="343" r:id="rId58"/>
    <p:sldId id="311" r:id="rId59"/>
    <p:sldId id="312" r:id="rId60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71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4.xml"/><Relationship Id="rId18" Type="http://schemas.openxmlformats.org/officeDocument/2006/relationships/slide" Target="../slides/slide54.xml"/><Relationship Id="rId3" Type="http://schemas.openxmlformats.org/officeDocument/2006/relationships/tags" Target="../tags/tag41.xml"/><Relationship Id="rId21" Type="http://schemas.openxmlformats.org/officeDocument/2006/relationships/slide" Target="../slides/slide58.xml"/><Relationship Id="rId7" Type="http://schemas.openxmlformats.org/officeDocument/2006/relationships/slide" Target="../slides/slide36.xml"/><Relationship Id="rId12" Type="http://schemas.openxmlformats.org/officeDocument/2006/relationships/slide" Target="../slides/slide42.xml"/><Relationship Id="rId17" Type="http://schemas.openxmlformats.org/officeDocument/2006/relationships/slide" Target="../slides/slide53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6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1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39.xml"/><Relationship Id="rId19" Type="http://schemas.openxmlformats.org/officeDocument/2006/relationships/slide" Target="../slides/slide55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6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8.png"/><Relationship Id="rId5" Type="http://schemas.openxmlformats.org/officeDocument/2006/relationships/tags" Target="../tags/tag129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tags" Target="../tags/tag1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38774" y="4763921"/>
            <a:ext cx="9071326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　集合与常用逻辑用语、不等式   第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节　一元二次函数、方程和不等式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042648" y="5282722"/>
            <a:ext cx="97394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第二课时　一元二次方程、不等式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78393"/>
            <a:ext cx="12190413" cy="499623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55341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37909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56329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73379"/>
                <a:ext cx="11589417" cy="5058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绝对值不等式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记忆口诀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大于号取两边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小于号取中间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时不要忘记当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时的情形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恒成立的条件要结合其对应的函数图象决定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73379"/>
                <a:ext cx="11589417" cy="5058949"/>
              </a:xfrm>
              <a:prstGeom prst="rect">
                <a:avLst/>
              </a:prstGeom>
              <a:blipFill rotWithShape="0">
                <a:blip r:embed="rId6"/>
                <a:stretch>
                  <a:fillRect l="-947" r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4405549"/>
            <a:ext cx="12190413" cy="188637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68253" y="928577"/>
                <a:ext cx="11758923" cy="83658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则必有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{0};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3" y="928577"/>
                <a:ext cx="11758923" cy="836588"/>
              </a:xfrm>
              <a:prstGeom prst="rect">
                <a:avLst/>
              </a:prstGeom>
              <a:blipFill rotWithShape="0">
                <a:blip r:embed="rId3"/>
                <a:stretch>
                  <a:fillRect l="-933" b="-5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053373" y="1580419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9619" y="2305591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1454" y="278171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4796" y="3879597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44146"/>
            <a:ext cx="12190413" cy="363082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43457" y="1403905"/>
                <a:ext cx="2889381" cy="915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600" b="1">
                    <a:solidFill>
                      <a:srgbClr val="C00000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57" y="1403905"/>
                <a:ext cx="2889381" cy="915764"/>
              </a:xfrm>
              <a:prstGeom prst="rect">
                <a:avLst/>
              </a:prstGeom>
              <a:blipFill rotWithShape="0">
                <a:blip r:embed="rId3"/>
                <a:stretch>
                  <a:fillRect l="-3797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610426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解集为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671543"/>
                <a:ext cx="11589417" cy="3055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671543"/>
                <a:ext cx="11589417" cy="305500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28989"/>
            <a:ext cx="12190413" cy="421527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5758" y="1121693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P41T1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545" y="1928622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349659"/>
            <a:ext cx="12190413" cy="3944648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11058" y="1397415"/>
            <a:ext cx="107593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苏教必修一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P69T11(2)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若一元二次不等式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对一切实数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1049"/>
              </a:xfrm>
              <a:prstGeom prst="rect">
                <a:avLst/>
              </a:prstGeom>
              <a:blipFill rotWithShape="0">
                <a:blip r:embed="rId3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7596" y="2067530"/>
                <a:ext cx="11589417" cy="260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96" y="2067530"/>
                <a:ext cx="11589417" cy="2608599"/>
              </a:xfrm>
              <a:prstGeom prst="rect">
                <a:avLst/>
              </a:prstGeom>
              <a:blipFill rotWithShape="0">
                <a:blip r:embed="rId4"/>
                <a:stretch>
                  <a:fillRect l="-946" b="-2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考点一　三个二次之间的关系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99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991414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58603" y="1462891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74106"/>
                <a:ext cx="11589417" cy="5327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74106"/>
                <a:ext cx="11589417" cy="5327036"/>
              </a:xfrm>
              <a:prstGeom prst="rect">
                <a:avLst/>
              </a:prstGeom>
              <a:blipFill rotWithShape="0">
                <a:blip r:embed="rId3"/>
                <a:stretch>
                  <a:fillRect l="-947" t="-114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一元二次方程的根就是相应一元二次函数的零点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也是相应一元二次不等式解集的端点值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给出一元二次不等式的解集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相当于知道了相应二次函数的开口方向及与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可以利用代入根或根与系数的关系求待定系数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56664"/>
            <a:ext cx="12190413" cy="38378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942167" y="1264454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54494"/>
                <a:ext cx="11589417" cy="5452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1)·(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是一元二次方程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是错误的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54494"/>
                <a:ext cx="11589417" cy="5452775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 b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会结合一元二次函数的图象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判断一元二次方程实根的存在性及实根的个数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了解函数的零点与方程根的关系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了解一元二次不等式的意义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能借助一元二次函数求解一元二次不等式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考点二　不等式的解法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42492" y="883221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362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下列选项中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62516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55349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8392"/>
                <a:ext cx="11589417" cy="5690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1|&lt;1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8392"/>
                <a:ext cx="11589417" cy="569085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356117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25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原不等式变为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原不等式等价于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25186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87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869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原不等式可化为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6953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228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对含参的不等式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应对参数进行分类讨论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常见的分类有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根据二次项系数为正、负及零进行分类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的关系判断根的个数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有两个根时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有时还需根据两根的大小进行讨论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198905"/>
            <a:ext cx="12190413" cy="30432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691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原不等式等价于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186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5849247" y="72654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205856"/>
            <a:ext cx="12190413" cy="50789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32460"/>
                <a:ext cx="11589417" cy="5343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2460"/>
                <a:ext cx="11589417" cy="5343899"/>
              </a:xfrm>
              <a:prstGeom prst="rect">
                <a:avLst/>
              </a:prstGeom>
              <a:blipFill rotWithShape="0">
                <a:blip r:embed="rId3"/>
                <a:stretch>
                  <a:fillRect l="-947" t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565686"/>
            <a:ext cx="12190413" cy="3728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考点三　一元二次不等式恒成立问题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41055"/>
                <a:ext cx="11589417" cy="503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在实数集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上恒成立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不等式即为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41055"/>
                <a:ext cx="11589417" cy="5032083"/>
              </a:xfrm>
              <a:prstGeom prst="rect">
                <a:avLst/>
              </a:prstGeom>
              <a:blipFill rotWithShape="0">
                <a:blip r:embed="rId5"/>
                <a:stretch>
                  <a:fillRect l="-947" b="-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0199719" y="1407675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85088"/>
            <a:ext cx="12190413" cy="35740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522290"/>
                <a:ext cx="11589417" cy="5208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在给定区间上恒成立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铁岭协作校调研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D.[8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pc="-11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取到最大值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pc="-11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pc="-11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1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600" b="1" i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</a:t>
                </a:r>
                <a:r>
                  <a:rPr lang="en-US" altLang="zh-CN" sz="2600" b="1" spc="-110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zh-CN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spc="-11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zh-CN" altLang="zh-CN" sz="1150" spc="-11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22290"/>
                <a:ext cx="11589417" cy="5208092"/>
              </a:xfrm>
              <a:prstGeom prst="rect">
                <a:avLst/>
              </a:prstGeom>
              <a:blipFill rotWithShape="0">
                <a:blip r:embed="rId4"/>
                <a:stretch>
                  <a:fillRect l="-947" t="-234" b="-1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13005" y="161344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433623"/>
            <a:ext cx="12190413" cy="28891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361348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给定参数范围的恒成立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	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化为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580673" y="163471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2477" y="4615725"/>
                <a:ext cx="9142413" cy="1651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lvl="0" indent="-355600">
                  <a:lnSpc>
                    <a:spcPct val="150000"/>
                  </a:lnSpc>
                </a:pPr>
                <a:r>
                  <a:rPr lang="en-US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7" y="4615725"/>
                <a:ext cx="9142413" cy="16511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恒成立问题求参数的范围的解题策略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弄清楚自变量、参数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一般情况下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求谁的范围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谁就是参数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一元二次不等式在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可用判别式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一元二次不等式在给定区间上恒成立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不能用判别式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一般分离参数求最值或分类讨论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09355"/>
            <a:ext cx="12190413" cy="42639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是否存在实数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并说明理由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不等式等价于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不恒成立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若不等式对于任意实数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无解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所以不存在实数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使不等式恒成立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48750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789082"/>
                <a:ext cx="11589417" cy="5286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若不等式对于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→+∞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→+∞,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9082"/>
                <a:ext cx="11589417" cy="5286575"/>
              </a:xfrm>
              <a:prstGeom prst="rect">
                <a:avLst/>
              </a:prstGeom>
              <a:blipFill rotWithShape="0">
                <a:blip r:embed="rId3"/>
                <a:stretch>
                  <a:fillRect l="-947" b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408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136208"/>
            <a:ext cx="12190413" cy="515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11273"/>
                <a:ext cx="11589417" cy="557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若不等式对于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      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取交集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1273"/>
                <a:ext cx="11589417" cy="557800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0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91733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452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525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46581" y="139741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3599528"/>
            <a:ext cx="12190413" cy="267497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11435" y="492501"/>
                <a:ext cx="11705311" cy="5432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某同学解关于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因弄错了常数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的符号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解得其解集为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,-3×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5" y="492501"/>
                <a:ext cx="11705311" cy="5432321"/>
              </a:xfrm>
              <a:prstGeom prst="rect">
                <a:avLst/>
              </a:prstGeom>
              <a:blipFill rotWithShape="0">
                <a:blip r:embed="rId4"/>
                <a:stretch>
                  <a:fillRect l="-938" r="-1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1249922" y="118063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15998"/>
            <a:ext cx="12190413" cy="38396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原不等式为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根据题意得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=16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0199719" y="63170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713361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2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厦门调研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可能的取值是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.4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.5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𝐦𝐢𝐧</m:t>
                        </m:r>
                      </m:sub>
                    </m:sSub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即可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2549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229438" y="149268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68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月八省联考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2,1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84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603380" y="120530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1017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757955"/>
                <a:ext cx="11589417" cy="540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≥-2;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上为正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看成未知量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上述不等式变形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此式不成立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7955"/>
                <a:ext cx="11589417" cy="540692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613436"/>
            <a:ext cx="12190413" cy="36551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576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恩施调研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可化为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的解集为空集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≤5;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恰有三个整数解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-2,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上可得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-3,-2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4,5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98869" y="105944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009554"/>
            <a:ext cx="12190413" cy="3223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3518"/>
                <a:ext cx="11589417" cy="557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115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3518"/>
                <a:ext cx="11589417" cy="557550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855801" y="53255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16533"/>
            <a:ext cx="12190413" cy="63444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40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|·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0678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36569"/>
                <a:ext cx="11589417" cy="5526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给出了问题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的一种解法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可化为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参考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上述解法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解答问题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4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-3,-1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1,2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6569"/>
                <a:ext cx="11589417" cy="5526065"/>
              </a:xfrm>
              <a:prstGeom prst="rect">
                <a:avLst/>
              </a:prstGeom>
              <a:blipFill rotWithShape="0">
                <a:blip r:embed="rId3"/>
                <a:stretch>
                  <a:fillRect l="-947" t="-882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355973" y="406610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81175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36569"/>
                <a:ext cx="11589417" cy="497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3,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6569"/>
                <a:ext cx="11589417" cy="497495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1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448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8507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5732870" y="1214439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089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35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-6≤0,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是不可能成立的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所以只能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而该不等式组无解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59591"/>
              </a:xfrm>
              <a:prstGeom prst="rect">
                <a:avLst/>
              </a:prstGeom>
              <a:blipFill rotWithShape="0">
                <a:blip r:embed="rId3"/>
                <a:stretch>
                  <a:fillRect l="-947" b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5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4089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382" y="492501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是一元二次方程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-3=0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的两根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69382" y="517533"/>
                <a:ext cx="11589417" cy="433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一元二次不等式为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533"/>
                <a:ext cx="11589417" cy="433676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9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6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绍兴质测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spc="-12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 spc="-120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的解集可能是</a:t>
                </a:r>
                <a:r>
                  <a:rPr lang="en-US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spc="-12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pc="-12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)</a:t>
                </a:r>
                <a:endParaRPr lang="zh-CN" altLang="zh-CN" sz="1150" spc="-12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65450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0294559" y="594339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一元二次不等式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含有一个未知数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并且未知数的最高次数是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称为一元二次不等式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19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则解集为空集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1991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6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淮南联考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若存在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则下列结论正确的是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smtClean="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-4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981348" y="1181388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9702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747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+1+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47214"/>
              </a:xfrm>
              <a:prstGeom prst="rect">
                <a:avLst/>
              </a:prstGeom>
              <a:blipFill rotWithShape="0">
                <a:blip r:embed="rId3"/>
                <a:stretch>
                  <a:fillRect l="-947" r="-526" b="-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59034"/>
            <a:ext cx="12190413" cy="4041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568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600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6844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4424395" y="527760"/>
                <a:ext cx="2429062" cy="132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424395" y="527760"/>
                <a:ext cx="2429062" cy="13280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2511" y="2045496"/>
                <a:ext cx="11589417" cy="350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1-2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即不等式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1" y="2045496"/>
                <a:ext cx="11589417" cy="3502626"/>
              </a:xfrm>
              <a:prstGeom prst="rect">
                <a:avLst/>
              </a:prstGeom>
              <a:blipFill rotWithShape="0">
                <a:blip r:embed="rId7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558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一般地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称为区间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”.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已知关于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120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有实数解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且解集区间长度不超过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个单位</a:t>
            </a:r>
            <a:r>
              <a:rPr lang="en-US" altLang="zh-CN" sz="2600" b="1" spc="-12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zh-CN" altLang="zh-CN" sz="2600" b="1" u="sng" spc="-12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 spc="-120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 spc="-12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600" b="1" i="1" spc="-12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156323" y="1077625"/>
            <a:ext cx="2138727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-1,0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solidFill>
                  <a:srgbClr val="C0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8,9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95571"/>
                <a:ext cx="11589417" cy="4420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有实数解等价于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有两个不相等的实数根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≤3,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≤9,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≤9,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8,9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95571"/>
                <a:ext cx="11589417" cy="4420184"/>
              </a:xfrm>
              <a:prstGeom prst="rect">
                <a:avLst/>
              </a:prstGeom>
              <a:blipFill rotWithShape="0">
                <a:blip r:embed="rId4"/>
                <a:stretch>
                  <a:fillRect l="-947" b="-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-22034" y="2208319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435" y="448433"/>
            <a:ext cx="11705311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青岛质检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≤3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endParaRPr lang="en-US" altLang="zh-CN" sz="26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4099682" y="826453"/>
                <a:ext cx="1080616" cy="1337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CN" sz="2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099682" y="826453"/>
                <a:ext cx="1080616" cy="13370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52818" y="2115098"/>
            <a:ext cx="117053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的解集为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-1≤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所以二次函数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图象的对称轴为直线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78504" y="2913917"/>
                <a:ext cx="13060513" cy="33073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且需满足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+2≥0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+4=4-5</a:t>
                </a:r>
                <a:r>
                  <a:rPr lang="en-US" altLang="zh-CN" sz="2600" b="1" i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solidFill>
                      <a:prstClr val="black"/>
                    </a:solidFill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4" y="2913917"/>
                <a:ext cx="13060513" cy="3307380"/>
              </a:xfrm>
              <a:prstGeom prst="rect">
                <a:avLst/>
              </a:prstGeom>
              <a:blipFill rotWithShape="0">
                <a:blip r:embed="rId6"/>
                <a:stretch>
                  <a:fillRect l="-840" b="-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470217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585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556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03467"/>
            <a:ext cx="12190413" cy="49394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上的最大值为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-1,2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57438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069963"/>
            <a:ext cx="12190413" cy="51914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503518"/>
                <a:ext cx="11589417" cy="588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原不等式即为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不等式即为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:r>
                  <a:rPr lang="en-US" altLang="zh-CN" sz="2600" b="1">
                    <a:latin typeface="Cambria" panose="02040503050406030204" pitchFamily="18" charset="0"/>
                    <a:cs typeface="Cambria" panose="02040503050406030204" pitchFamily="18" charset="0"/>
                  </a:rPr>
                  <a:t>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原不等式的解集为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zh-CN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或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3518"/>
                <a:ext cx="11589417" cy="5882636"/>
              </a:xfrm>
              <a:prstGeom prst="rect">
                <a:avLst/>
              </a:prstGeom>
              <a:blipFill rotWithShape="0">
                <a:blip r:embed="rId3"/>
                <a:stretch>
                  <a:fillRect l="-947" t="-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1832" y="76478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间的关系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55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3934936" y="2349659"/>
            <a:ext cx="1345249" cy="1447465"/>
          </a:xfrm>
          <a:prstGeom prst="rect">
            <a:avLst/>
          </a:prstGeom>
        </p:spPr>
      </p:pic>
      <p:pic>
        <p:nvPicPr>
          <p:cNvPr id="4" name="image56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7078584" y="2451875"/>
            <a:ext cx="1345249" cy="1345249"/>
          </a:xfrm>
          <a:prstGeom prst="rect">
            <a:avLst/>
          </a:prstGeom>
        </p:spPr>
      </p:pic>
      <p:pic>
        <p:nvPicPr>
          <p:cNvPr id="6" name="image57.jpeg"/>
          <p:cNvPicPr/>
          <p:nvPr/>
        </p:nvPicPr>
        <p:blipFill>
          <a:blip r:embed="rId5"/>
          <a:stretch>
            <a:fillRect/>
          </a:stretch>
        </p:blipFill>
        <p:spPr>
          <a:xfrm>
            <a:off x="9335611" y="2458601"/>
            <a:ext cx="1345249" cy="1447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25738"/>
                  </p:ext>
                </p:extLst>
              </p:nvPr>
            </p:nvGraphicFramePr>
            <p:xfrm>
              <a:off x="478504" y="1673667"/>
              <a:ext cx="10585323" cy="40287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450050"/>
                    <a:gridCol w="2160270"/>
                  </a:tblGrid>
                  <a:tr h="3144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500" b="1" baseline="3000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82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82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有两相异</a:t>
                          </a: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实根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有两相等实根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5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5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oMath>
                          </a14:m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没有实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数根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625738"/>
                  </p:ext>
                </p:extLst>
              </p:nvPr>
            </p:nvGraphicFramePr>
            <p:xfrm>
              <a:off x="478504" y="1673667"/>
              <a:ext cx="10585323" cy="40287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450050"/>
                    <a:gridCol w="2160270"/>
                  </a:tblGrid>
                  <a:tr h="58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判别式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500" b="1" baseline="3000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2500" b="1" i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23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二次函数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的图象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23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一元二次方程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有两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相异</a:t>
                          </a:r>
                          <a:r>
                            <a:rPr lang="zh-CN" sz="25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实根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500" b="1" baseline="-25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43424" t="-134276" r="-88586" b="-6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没有实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数根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377365"/>
                  </p:ext>
                </p:extLst>
              </p:nvPr>
            </p:nvGraphicFramePr>
            <p:xfrm>
              <a:off x="478504" y="1724358"/>
              <a:ext cx="10585323" cy="25585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575331"/>
                    <a:gridCol w="2034989"/>
                  </a:tblGrid>
                  <a:tr h="6921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altLang="zh-CN" sz="2600" b="1" i="1" u="none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                                         </m:t>
                                    </m:r>
                                  </m:num>
                                  <m:den>
                                    <m:r>
                                      <a:rPr lang="en-US" sz="2600" b="1" i="1" u="none" smtClea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2600" u="none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kumimoji="0" lang="en-US" altLang="zh-CN" sz="2600" i="0" u="none" baseline="0" smtClean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13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377365"/>
                  </p:ext>
                </p:extLst>
              </p:nvPr>
            </p:nvGraphicFramePr>
            <p:xfrm>
              <a:off x="478504" y="1724358"/>
              <a:ext cx="10585323" cy="255852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7649"/>
                    <a:gridCol w="3427354"/>
                    <a:gridCol w="2575331"/>
                    <a:gridCol w="2034989"/>
                  </a:tblGrid>
                  <a:tr h="14061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74555" t="-433" r="-135231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kumimoji="0" lang="en-US" altLang="zh-CN" sz="2600" i="0" u="none" baseline="0" smtClean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52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ax</a:t>
                          </a:r>
                          <a:r>
                            <a:rPr lang="en-US" sz="2500" b="1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bx</a:t>
                          </a:r>
                          <a:r>
                            <a:rPr lang="en-US" sz="25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&lt;0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5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&gt;0)</a:t>
                          </a:r>
                          <a:r>
                            <a:rPr lang="zh-CN" sz="25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的解集</a:t>
                          </a:r>
                          <a:endParaRPr lang="zh-CN" sz="25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4711" marR="4711" marT="4711" marB="471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034054" y="2278253"/>
                <a:ext cx="331693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{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, </m:t>
                      </m:r>
                      <m:r>
                        <a:rPr lang="zh-CN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或</m:t>
                      </m:r>
                      <m:r>
                        <a:rPr lang="en-US" altLang="zh-CN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𝒙</m:t>
                      </m:r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6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m:t>} </m:t>
                      </m:r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054" y="2278253"/>
                <a:ext cx="331693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553205" y="1928622"/>
                <a:ext cx="23173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≠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5" y="1928622"/>
                <a:ext cx="2317301" cy="9848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9818670" y="2067530"/>
            <a:ext cx="42511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40943" y="3451828"/>
            <a:ext cx="17908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1870" y="3364339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43327" y="3396743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4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3.(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</a:rPr>
              <a:t>)&gt;0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</a:rPr>
              <a:t>)&lt;0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型不等式的解集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47027"/>
              </p:ext>
            </p:extLst>
          </p:nvPr>
        </p:nvGraphicFramePr>
        <p:xfrm>
          <a:off x="694531" y="1485551"/>
          <a:ext cx="9937242" cy="3514636"/>
        </p:xfrm>
        <a:graphic>
          <a:graphicData uri="http://schemas.openxmlformats.org/drawingml/2006/table">
            <a:tbl>
              <a:tblPr firstRow="1" firstCol="1" bandRow="1"/>
              <a:tblGrid>
                <a:gridCol w="1949660"/>
                <a:gridCol w="1949660"/>
                <a:gridCol w="3018961"/>
                <a:gridCol w="3018961"/>
              </a:tblGrid>
              <a:tr h="41476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不等式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解集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47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)·(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)&gt;0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)·(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)&lt;0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3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3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10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6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528094" y="2803747"/>
            <a:ext cx="1204176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≠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33945" y="2781713"/>
            <a:ext cx="2154757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或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9179" y="4055841"/>
            <a:ext cx="367409" cy="61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" panose="02040503050406030204" pitchFamily="18" charset="0"/>
                <a:sym typeface="Times New Roman" panose="02020603050405020304" pitchFamily="18" charset="0"/>
              </a:rPr>
              <a:t>⌀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14879" y="4022790"/>
            <a:ext cx="1569660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6" grpId="0" autoUpdateAnimBg="0"/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2523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分式不等式与整式不等式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&gt;0(&lt;0)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)&gt;0(&lt;0).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2338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28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1666</Words>
  <Application>Microsoft Office PowerPoint</Application>
  <PresentationFormat>自定义</PresentationFormat>
  <Paragraphs>415</Paragraphs>
  <Slides>59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4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45</cp:revision>
  <dcterms:created xsi:type="dcterms:W3CDTF">2024-01-05T07:50:57Z</dcterms:created>
  <dcterms:modified xsi:type="dcterms:W3CDTF">2025-01-18T06:27:25Z</dcterms:modified>
</cp:coreProperties>
</file>