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1" r:id="rId2"/>
    <p:sldId id="481" r:id="rId3"/>
    <p:sldId id="711" r:id="rId4"/>
    <p:sldId id="734" r:id="rId5"/>
    <p:sldId id="735" r:id="rId6"/>
    <p:sldId id="736" r:id="rId7"/>
    <p:sldId id="288" r:id="rId8"/>
  </p:sldIdLst>
  <p:sldSz cx="9144000" cy="5143500" type="screen16x9"/>
  <p:notesSz cx="6858000" cy="9144000"/>
  <p:embeddedFontLst>
    <p:embeddedFont>
      <p:font typeface="黑体" panose="02010609060101010101" pitchFamily="49" charset="-122"/>
      <p:regular r:id="rId11"/>
    </p:embeddedFont>
    <p:embeddedFont>
      <p:font typeface="华文中宋" panose="02010600040101010101" pitchFamily="2" charset="-122"/>
      <p:regular r:id="rId12"/>
    </p:embeddedFont>
    <p:embeddedFont>
      <p:font typeface="微软雅黑" panose="020B0503020204020204" pitchFamily="34" charset="-122"/>
      <p:regular r:id="rId13"/>
      <p:bold r:id="rId14"/>
    </p:embeddedFont>
  </p:embeddedFontLst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6" userDrawn="1">
          <p15:clr>
            <a:srgbClr val="A4A3A4"/>
          </p15:clr>
        </p15:guide>
        <p15:guide id="2" pos="29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4FF"/>
    <a:srgbClr val="89F877"/>
    <a:srgbClr val="81FE70"/>
    <a:srgbClr val="6FFFAC"/>
    <a:srgbClr val="5AFFA3"/>
    <a:srgbClr val="8AFE7E"/>
    <a:srgbClr val="68F0A5"/>
    <a:srgbClr val="0C7601"/>
    <a:srgbClr val="04A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1"/>
    <p:restoredTop sz="94660"/>
  </p:normalViewPr>
  <p:slideViewPr>
    <p:cSldViewPr snapToGrid="0" showGuides="1">
      <p:cViewPr varScale="1">
        <p:scale>
          <a:sx n="141" d="100"/>
          <a:sy n="141" d="100"/>
        </p:scale>
        <p:origin x="258" y="126"/>
      </p:cViewPr>
      <p:guideLst>
        <p:guide orient="horz" pos="1486"/>
        <p:guide pos="2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7B30094-8DDE-41F9-9DA6-F7190606892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72446CB-1B9D-492C-93A7-48424B5B1D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t>‹#›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3555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t>1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5603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t>2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0FEB4-9BB3-AB68-F1E4-0A49BCDEA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>
            <a:extLst>
              <a:ext uri="{FF2B5EF4-FFF2-40B4-BE49-F238E27FC236}">
                <a16:creationId xmlns:a16="http://schemas.microsoft.com/office/drawing/2014/main" id="{4884FCF8-80AB-2C28-19AB-B6364EE996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>
            <a:extLst>
              <a:ext uri="{FF2B5EF4-FFF2-40B4-BE49-F238E27FC236}">
                <a16:creationId xmlns:a16="http://schemas.microsoft.com/office/drawing/2014/main" id="{151641F1-47CC-10AB-207B-2AFAC92BF2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>
            <a:extLst>
              <a:ext uri="{FF2B5EF4-FFF2-40B4-BE49-F238E27FC236}">
                <a16:creationId xmlns:a16="http://schemas.microsoft.com/office/drawing/2014/main" id="{183E1E05-31A6-FADB-620C-39810FD5C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3543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24EC9-DC09-FF07-8276-4028C9F51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>
            <a:extLst>
              <a:ext uri="{FF2B5EF4-FFF2-40B4-BE49-F238E27FC236}">
                <a16:creationId xmlns:a16="http://schemas.microsoft.com/office/drawing/2014/main" id="{8783B316-7348-F260-C929-11BCA0ED4B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>
            <a:extLst>
              <a:ext uri="{FF2B5EF4-FFF2-40B4-BE49-F238E27FC236}">
                <a16:creationId xmlns:a16="http://schemas.microsoft.com/office/drawing/2014/main" id="{273A7E2D-2FA9-CD45-DC84-7951E17D2F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>
            <a:extLst>
              <a:ext uri="{FF2B5EF4-FFF2-40B4-BE49-F238E27FC236}">
                <a16:creationId xmlns:a16="http://schemas.microsoft.com/office/drawing/2014/main" id="{10D15D4B-7E62-E21B-77DF-684E66965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495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23907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t>7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2"/>
          <p:cNvCxnSpPr/>
          <p:nvPr/>
        </p:nvCxnSpPr>
        <p:spPr>
          <a:xfrm>
            <a:off x="515938" y="623888"/>
            <a:ext cx="3192463" cy="47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4"/>
          <p:cNvCxnSpPr/>
          <p:nvPr/>
        </p:nvCxnSpPr>
        <p:spPr>
          <a:xfrm>
            <a:off x="5435600" y="628650"/>
            <a:ext cx="32654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700088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9388" y="-20637"/>
            <a:ext cx="1704975" cy="720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512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2025/9/10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slow">
    <p:pull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emf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760095"/>
            <a:ext cx="9144000" cy="1828800"/>
          </a:xfrm>
          <a:prstGeom prst="rect">
            <a:avLst/>
          </a:prstGeom>
          <a:solidFill>
            <a:srgbClr val="1A3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TextBox 1"/>
          <p:cNvSpPr txBox="1"/>
          <p:nvPr/>
        </p:nvSpPr>
        <p:spPr>
          <a:xfrm>
            <a:off x="0" y="1309052"/>
            <a:ext cx="9144000" cy="730885"/>
          </a:xfrm>
          <a:prstGeom prst="rect">
            <a:avLst/>
          </a:prstGeom>
          <a:noFill/>
          <a:ln w="9525">
            <a:noFill/>
          </a:ln>
        </p:spPr>
        <p:txBody>
          <a:bodyPr lIns="91413" tIns="45706" rIns="91413" bIns="45706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19</a:t>
            </a:r>
            <a:r>
              <a:rPr lang="zh-CN" alt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题评分细则说明</a:t>
            </a:r>
            <a:endParaRPr lang="zh-CN" altLang="zh-CN" sz="44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7" name="TextBox 25"/>
          <p:cNvSpPr txBox="1"/>
          <p:nvPr/>
        </p:nvSpPr>
        <p:spPr>
          <a:xfrm>
            <a:off x="922338" y="218158"/>
            <a:ext cx="33000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  <a:ea typeface="+mn-ea"/>
              </a:rPr>
              <a:t>19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  <a:ea typeface="+mn-ea"/>
              </a:rPr>
              <a:t>题</a:t>
            </a:r>
          </a:p>
        </p:txBody>
      </p:sp>
      <p:sp>
        <p:nvSpPr>
          <p:cNvPr id="9" name="矩形 8"/>
          <p:cNvSpPr/>
          <p:nvPr/>
        </p:nvSpPr>
        <p:spPr>
          <a:xfrm>
            <a:off x="58738" y="47625"/>
            <a:ext cx="9075738" cy="498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1"/>
          <p:cNvSpPr txBox="1"/>
          <p:nvPr>
            <p:custDataLst>
              <p:tags r:id="rId2"/>
            </p:custDataLst>
          </p:nvPr>
        </p:nvSpPr>
        <p:spPr>
          <a:xfrm>
            <a:off x="403225" y="3695065"/>
            <a:ext cx="8503708" cy="65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>
              <a:lnSpc>
                <a:spcPct val="1500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   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本题第一问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4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分，第二问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6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分，第三问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7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分，共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17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</a:t>
            </a:r>
          </a:p>
        </p:txBody>
      </p:sp>
      <p:pic>
        <p:nvPicPr>
          <p:cNvPr id="3093" name="图片 3092">
            <a:extLst>
              <a:ext uri="{FF2B5EF4-FFF2-40B4-BE49-F238E27FC236}">
                <a16:creationId xmlns:a16="http://schemas.microsoft.com/office/drawing/2014/main" id="{6EF19C4E-BB0F-D243-B3F4-A6A9820D04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25" y="712789"/>
            <a:ext cx="5271516" cy="297027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 advTm="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22891" y="194129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4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76B77353-D8B2-8D1D-EBFE-25A28E0AEC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010" y="1272064"/>
            <a:ext cx="8093339" cy="100873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90E7A43E-A6B6-DB21-A3D0-3ECD77EC63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010" y="2928839"/>
            <a:ext cx="9871308" cy="150545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 advTm="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55467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81851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97136" y="20619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</a:p>
        </p:txBody>
      </p:sp>
      <p:pic>
        <p:nvPicPr>
          <p:cNvPr id="50" name="图片 49">
            <a:extLst>
              <a:ext uri="{FF2B5EF4-FFF2-40B4-BE49-F238E27FC236}">
                <a16:creationId xmlns:a16="http://schemas.microsoft.com/office/drawing/2014/main" id="{3CBB831F-6137-2EFA-961D-8C9C8B71D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203" y="421386"/>
            <a:ext cx="6835140" cy="4300728"/>
          </a:xfrm>
          <a:prstGeom prst="rect">
            <a:avLst/>
          </a:prstGeom>
        </p:spPr>
      </p:pic>
      <p:sp>
        <p:nvSpPr>
          <p:cNvPr id="52" name="文本框 51">
            <a:extLst>
              <a:ext uri="{FF2B5EF4-FFF2-40B4-BE49-F238E27FC236}">
                <a16:creationId xmlns:a16="http://schemas.microsoft.com/office/drawing/2014/main" id="{D00530F3-FE5E-80B7-C943-99E4DA1B5A72}"/>
              </a:ext>
            </a:extLst>
          </p:cNvPr>
          <p:cNvSpPr txBox="1"/>
          <p:nvPr/>
        </p:nvSpPr>
        <p:spPr>
          <a:xfrm>
            <a:off x="3904827" y="93025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ctr">
              <a:lnSpc>
                <a:spcPct val="150000"/>
              </a:lnSpc>
              <a:buNone/>
              <a:tabLst>
                <a:tab pos="6400800" algn="r"/>
              </a:tabLst>
            </a:pPr>
            <a:r>
              <a:rPr lang="zh-CN" altLang="zh-CN" sz="1800" kern="1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说明：</a:t>
            </a:r>
            <a:r>
              <a:rPr lang="en-US" altLang="zh-CN" sz="1800" kern="1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sz="1800" kern="1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分点写出切线方程即可。及时直接套用了结论也可得到这</a:t>
            </a:r>
            <a:r>
              <a:rPr lang="en-US" altLang="zh-CN" sz="1800" kern="1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分。</a:t>
            </a:r>
            <a:endParaRPr lang="zh-CN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052E8-E9B1-F3D1-0CEC-14DC5EC84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4BFD7323-9CAA-A99B-EE41-3363D79FA86E}"/>
              </a:ext>
            </a:extLst>
          </p:cNvPr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D96179A8-A1DC-8CAE-DE01-F86765236481}"/>
              </a:ext>
            </a:extLst>
          </p:cNvPr>
          <p:cNvSpPr/>
          <p:nvPr/>
        </p:nvSpPr>
        <p:spPr>
          <a:xfrm>
            <a:off x="55467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>
            <a:extLst>
              <a:ext uri="{FF2B5EF4-FFF2-40B4-BE49-F238E27FC236}">
                <a16:creationId xmlns:a16="http://schemas.microsoft.com/office/drawing/2014/main" id="{9D1CC5C1-009F-4A6A-A7B8-34B6CC387BB8}"/>
              </a:ext>
            </a:extLst>
          </p:cNvPr>
          <p:cNvSpPr txBox="1"/>
          <p:nvPr/>
        </p:nvSpPr>
        <p:spPr>
          <a:xfrm>
            <a:off x="81851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8DE1C34-5972-EB85-BF94-3FDC02ADA9BE}"/>
              </a:ext>
            </a:extLst>
          </p:cNvPr>
          <p:cNvSpPr txBox="1"/>
          <p:nvPr/>
        </p:nvSpPr>
        <p:spPr>
          <a:xfrm>
            <a:off x="1397136" y="20619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7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</a:p>
        </p:txBody>
      </p:sp>
      <p:pic>
        <p:nvPicPr>
          <p:cNvPr id="71" name="图片 70">
            <a:extLst>
              <a:ext uri="{FF2B5EF4-FFF2-40B4-BE49-F238E27FC236}">
                <a16:creationId xmlns:a16="http://schemas.microsoft.com/office/drawing/2014/main" id="{DDD7CDAD-7064-E148-086F-5E7E06D78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64" y="865060"/>
            <a:ext cx="6835140" cy="4035552"/>
          </a:xfrm>
          <a:prstGeom prst="rect">
            <a:avLst/>
          </a:prstGeom>
        </p:spPr>
      </p:pic>
      <p:pic>
        <p:nvPicPr>
          <p:cNvPr id="78" name="图片 77">
            <a:extLst>
              <a:ext uri="{FF2B5EF4-FFF2-40B4-BE49-F238E27FC236}">
                <a16:creationId xmlns:a16="http://schemas.microsoft.com/office/drawing/2014/main" id="{C0F846C7-6065-2C96-976E-517E17E59E1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-11298" r="52774"/>
          <a:stretch>
            <a:fillRect/>
          </a:stretch>
        </p:blipFill>
        <p:spPr>
          <a:xfrm>
            <a:off x="4436343" y="1740746"/>
            <a:ext cx="4399893" cy="480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69259905"/>
      </p:ext>
    </p:extLst>
  </p:cSld>
  <p:clrMapOvr>
    <a:masterClrMapping/>
  </p:clrMapOvr>
  <p:transition spd="slow" advTm="0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52599-6BA6-4AFF-6250-2EC393280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96C178AE-C653-FF73-5509-1A1E0F29754D}"/>
              </a:ext>
            </a:extLst>
          </p:cNvPr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57446943-9C52-DCD5-A311-2BD44444F99A}"/>
              </a:ext>
            </a:extLst>
          </p:cNvPr>
          <p:cNvSpPr/>
          <p:nvPr/>
        </p:nvSpPr>
        <p:spPr>
          <a:xfrm>
            <a:off x="55467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>
            <a:extLst>
              <a:ext uri="{FF2B5EF4-FFF2-40B4-BE49-F238E27FC236}">
                <a16:creationId xmlns:a16="http://schemas.microsoft.com/office/drawing/2014/main" id="{A2ECEBE3-4F5F-7E79-CFEA-3DFB39271BC2}"/>
              </a:ext>
            </a:extLst>
          </p:cNvPr>
          <p:cNvSpPr txBox="1"/>
          <p:nvPr/>
        </p:nvSpPr>
        <p:spPr>
          <a:xfrm>
            <a:off x="81851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8FA5229-3FAC-B36E-D8B9-2E05A524117F}"/>
              </a:ext>
            </a:extLst>
          </p:cNvPr>
          <p:cNvSpPr txBox="1"/>
          <p:nvPr/>
        </p:nvSpPr>
        <p:spPr>
          <a:xfrm>
            <a:off x="1397136" y="20619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7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</a:p>
        </p:txBody>
      </p:sp>
      <p:pic>
        <p:nvPicPr>
          <p:cNvPr id="46" name="图片 45">
            <a:extLst>
              <a:ext uri="{FF2B5EF4-FFF2-40B4-BE49-F238E27FC236}">
                <a16:creationId xmlns:a16="http://schemas.microsoft.com/office/drawing/2014/main" id="{1D91A197-6FD7-BE62-6446-0610702AD3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350" y="1240120"/>
            <a:ext cx="6835140" cy="3363468"/>
          </a:xfrm>
          <a:prstGeom prst="rect">
            <a:avLst/>
          </a:prstGeom>
        </p:spPr>
      </p:pic>
      <p:pic>
        <p:nvPicPr>
          <p:cNvPr id="52" name="图片 51">
            <a:extLst>
              <a:ext uri="{FF2B5EF4-FFF2-40B4-BE49-F238E27FC236}">
                <a16:creationId xmlns:a16="http://schemas.microsoft.com/office/drawing/2014/main" id="{2A2A7A21-479A-AD49-A9FD-251673693ED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-8749" r="18040"/>
          <a:stretch>
            <a:fillRect/>
          </a:stretch>
        </p:blipFill>
        <p:spPr>
          <a:xfrm>
            <a:off x="1941966" y="836906"/>
            <a:ext cx="6876404" cy="3722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94322675"/>
      </p:ext>
    </p:extLst>
  </p:cSld>
  <p:clrMapOvr>
    <a:masterClrMapping/>
  </p:clrMapOvr>
  <p:transition spd="slow" advTm="0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1747814" y="846409"/>
            <a:ext cx="1870428" cy="18704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0" name="椭圆 39"/>
          <p:cNvSpPr/>
          <p:nvPr/>
        </p:nvSpPr>
        <p:spPr>
          <a:xfrm>
            <a:off x="1020763" y="3290888"/>
            <a:ext cx="677863" cy="677863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椭圆 40"/>
          <p:cNvSpPr/>
          <p:nvPr/>
        </p:nvSpPr>
        <p:spPr>
          <a:xfrm>
            <a:off x="1898650" y="508000"/>
            <a:ext cx="274638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41"/>
          <p:cNvGrpSpPr/>
          <p:nvPr/>
        </p:nvGrpSpPr>
        <p:grpSpPr>
          <a:xfrm>
            <a:off x="4870435" y="2666867"/>
            <a:ext cx="301060" cy="301060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4" name="组合 64"/>
          <p:cNvGrpSpPr/>
          <p:nvPr/>
        </p:nvGrpSpPr>
        <p:grpSpPr>
          <a:xfrm>
            <a:off x="5339712" y="1315977"/>
            <a:ext cx="623903" cy="623903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6" name="同心圆 6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5" name="组合 68"/>
          <p:cNvGrpSpPr/>
          <p:nvPr/>
        </p:nvGrpSpPr>
        <p:grpSpPr>
          <a:xfrm>
            <a:off x="2680939" y="3364863"/>
            <a:ext cx="219777" cy="219777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0" name="同心圆 6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" name="组合 71"/>
          <p:cNvGrpSpPr/>
          <p:nvPr/>
        </p:nvGrpSpPr>
        <p:grpSpPr>
          <a:xfrm>
            <a:off x="432219" y="4349008"/>
            <a:ext cx="287919" cy="287919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5" name="椭圆 74"/>
          <p:cNvSpPr/>
          <p:nvPr/>
        </p:nvSpPr>
        <p:spPr>
          <a:xfrm>
            <a:off x="4535488" y="1054100"/>
            <a:ext cx="274638" cy="2762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6" name="椭圆 75"/>
          <p:cNvSpPr/>
          <p:nvPr/>
        </p:nvSpPr>
        <p:spPr>
          <a:xfrm>
            <a:off x="4549775" y="4511675"/>
            <a:ext cx="136525" cy="1365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组合 76"/>
          <p:cNvGrpSpPr/>
          <p:nvPr/>
        </p:nvGrpSpPr>
        <p:grpSpPr>
          <a:xfrm>
            <a:off x="3568901" y="3123469"/>
            <a:ext cx="824609" cy="824609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8" name="同心圆 7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椭圆 7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885950" y="1557338"/>
            <a:ext cx="1630363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微软雅黑" charset="-122"/>
              </a:rPr>
              <a:t>THANKS</a:t>
            </a:r>
            <a:endParaRPr lang="zh-CN" altLang="en-US" sz="2600" b="1" dirty="0">
              <a:solidFill>
                <a:srgbClr val="C00000"/>
              </a:solidFill>
              <a:latin typeface="微软雅黑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4.72222E-6 -4.68026E-6 L 0.38872 0.84338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00" y="422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77778E-6 2.422E-6 L 0.39375 -0.33797 " pathEditMode="relative" rAng="0" ptsTypes="AA">
                                      <p:cBhvr>
                                        <p:cTn id="22" dur="1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169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5.55556E-7 -1.46123E-6 L 0.20451 0.58418 " pathEditMode="relative" rAng="0" ptsTypes="AA">
                                      <p:cBhvr>
                                        <p:cTn id="31" dur="1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292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28699E-6 L -0.52465 -0.50942 " pathEditMode="relative" rAng="0" ptsTypes="AA">
                                      <p:cBhvr>
                                        <p:cTn id="40" dur="1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-255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2.22222E-6 1.18319E-6 L 0.21702 -0.37071 " pathEditMode="relative" rAng="0" ptsTypes="AA">
                                      <p:cBhvr>
                                        <p:cTn id="49" dur="100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-185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4" presetClass="path" presetSubtype="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5E-6 2.09762E-6 L -0.18855 -1.11369 " pathEditMode="relative" rAng="0" ptsTypes="AA">
                                      <p:cBhvr>
                                        <p:cTn id="58" dur="1000" spd="-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-557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11111E-6 4.44444E-6 L 0.12309 0.575 " pathEditMode="relative" rAng="0" ptsTypes="AA">
                                      <p:cBhvr>
                                        <p:cTn id="67" dur="1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287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1.38889E-6 3.41057E-6 L -0.71736 -0.40563 " pathEditMode="relative" rAng="0" ptsTypes="AA">
                                      <p:cBhvr>
                                        <p:cTn id="76" dur="1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00" y="-203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8.33333E-7 3.20988E-6 L 1.0349 -0.87346 " pathEditMode="relative" rAng="0" ptsTypes="AA">
                                      <p:cBhvr>
                                        <p:cTn id="85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00" y="-437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4" presetClass="pat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05556E-6 3.44146E-6 L -0.64115 -0.94965 " pathEditMode="relative" rAng="0" ptsTypes="AA">
                                      <p:cBhvr>
                                        <p:cTn id="94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00" y="-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75" grpId="0" animBg="1"/>
      <p:bldP spid="75" grpId="1" animBg="1"/>
      <p:bldP spid="75" grpId="2" animBg="1"/>
      <p:bldP spid="76" grpId="0" animBg="1"/>
      <p:bldP spid="76" grpId="1" animBg="1"/>
      <p:bldP spid="76" grpId="2" animBg="1"/>
      <p:bldP spid="81" grpId="0"/>
      <p:bldP spid="8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8e8bf16b-1e05-493d-bf76-9a3156e53b48"/>
  <p:tag name="COMMONDATA" val="eyJoZGlkIjoiY2U2ZDcwZTgzODI1NWVlNTE0YjJhNmNiYzYxMTQ3MWI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heme/theme1.xml><?xml version="1.0" encoding="utf-8"?>
<a:theme xmlns:a="http://schemas.openxmlformats.org/drawingml/2006/main" name="清风素材 https://12sc.taobao.com/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42000">
              <a:srgbClr val="F0F0F0"/>
            </a:gs>
            <a:gs pos="0">
              <a:schemeClr val="bg1"/>
            </a:gs>
            <a:gs pos="100000">
              <a:schemeClr val="bg1">
                <a:lumMod val="85000"/>
              </a:schemeClr>
            </a:gs>
            <a:gs pos="0">
              <a:schemeClr val="bg1"/>
            </a:gs>
          </a:gsLst>
          <a:lin ang="189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81</Words>
  <Application>Microsoft Office PowerPoint</Application>
  <PresentationFormat>全屏显示(16:9)</PresentationFormat>
  <Paragraphs>20</Paragraphs>
  <Slides>7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Calibri</vt:lpstr>
      <vt:lpstr>华文中宋</vt:lpstr>
      <vt:lpstr>Arial</vt:lpstr>
      <vt:lpstr>微软雅黑</vt:lpstr>
      <vt:lpstr>黑体</vt:lpstr>
      <vt:lpstr>Times New Roman</vt:lpstr>
      <vt:lpstr>清风素材 https://12sc.taobao.com/</vt:lpstr>
      <vt:lpstr>MathType 6.0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www.microsoft.com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刘翼</dc:creator>
  <cp:lastModifiedBy>翼 刘</cp:lastModifiedBy>
  <cp:revision>1030</cp:revision>
  <dcterms:created xsi:type="dcterms:W3CDTF">2025-09-07T02:59:06Z</dcterms:created>
  <dcterms:modified xsi:type="dcterms:W3CDTF">2025-09-10T03:27:32Z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2052-6.2.2.8394</vt:lpwstr>
  </property>
  <property fmtid="{D5CDD505-2E9C-101B-9397-08002B2CF9AE}" pid="4" name="ICV">
    <vt:lpwstr>CED5225185B449640E4EDD6780090B73_43</vt:lpwstr>
  </property>
</Properties>
</file>