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fonts/font4.fntdata" ContentType="application/x-fontdata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4"/>
  </p:notesMasterIdLst>
  <p:handoutMasterIdLst>
    <p:handoutMasterId r:id="rId9"/>
  </p:handoutMasterIdLst>
  <p:sldIdLst>
    <p:sldId id="301" r:id="rId3"/>
    <p:sldId id="481" r:id="rId5"/>
    <p:sldId id="711" r:id="rId6"/>
    <p:sldId id="734" r:id="rId7"/>
    <p:sldId id="288" r:id="rId8"/>
  </p:sldIdLst>
  <p:sldSz cx="9144000" cy="5143500" type="screen16x9"/>
  <p:notesSz cx="6858000" cy="9144000"/>
  <p:embeddedFontLst>
    <p:embeddedFont>
      <p:font typeface="Calibri" panose="020F0502020204030204" pitchFamily="34" charset="0"/>
      <p:regular r:id="rId13"/>
    </p:embeddedFont>
    <p:embeddedFont>
      <p:font typeface="华文中宋" panose="02010600040101010101" pitchFamily="2" charset="-122"/>
      <p:regular r:id="rId14"/>
    </p:embeddedFont>
    <p:embeddedFont>
      <p:font typeface="黑体" pitchFamily="49" charset="-122"/>
      <p:regular r:id="rId15"/>
    </p:embeddedFont>
    <p:embeddedFont>
      <p:font typeface="微软雅黑" charset="-122"/>
      <p:regular r:id="rId16"/>
    </p:embeddedFont>
  </p:embeddedFontLst>
  <p:custDataLst>
    <p:tags r:id="rId17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86" userDrawn="1">
          <p15:clr>
            <a:srgbClr val="A4A3A4"/>
          </p15:clr>
        </p15:guide>
        <p15:guide id="2" pos="291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44FF"/>
    <a:srgbClr val="89F877"/>
    <a:srgbClr val="81FE70"/>
    <a:srgbClr val="6FFFAC"/>
    <a:srgbClr val="5AFFA3"/>
    <a:srgbClr val="8AFE7E"/>
    <a:srgbClr val="68F0A5"/>
    <a:srgbClr val="0C7601"/>
    <a:srgbClr val="04A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1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96" y="164"/>
      </p:cViewPr>
      <p:guideLst>
        <p:guide orient="horz" pos="1486"/>
        <p:guide pos="291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gs" Target="tags/tag7.xml"/><Relationship Id="rId16" Type="http://schemas.openxmlformats.org/officeDocument/2006/relationships/font" Target="fonts/font4.fntdata"/><Relationship Id="rId15" Type="http://schemas.openxmlformats.org/officeDocument/2006/relationships/font" Target="fonts/font3.fntdata"/><Relationship Id="rId14" Type="http://schemas.openxmlformats.org/officeDocument/2006/relationships/font" Target="fonts/font2.fntdata"/><Relationship Id="rId13" Type="http://schemas.openxmlformats.org/officeDocument/2006/relationships/font" Target="fonts/font1.fntdata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90204" pitchFamily="34" charset="0"/>
                <a:ea typeface="宋体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90204" pitchFamily="34" charset="0"/>
                <a:ea typeface="宋体" pitchFamily="2" charset="-122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7B30094-8DDE-41F9-9DA6-F71906068928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宋体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90204" pitchFamily="34" charset="0"/>
                <a:ea typeface="宋体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/>
          <a:p>
            <a:pPr lvl="0" algn="r" eaLnBrk="1" hangingPunct="1">
              <a:buNone/>
            </a:pPr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72446CB-1B9D-492C-93A7-48424B5B1D9F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单击此处编辑母版文本样式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第二级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第三级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第四级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第五级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/>
          <a:p>
            <a:pPr lvl="0" algn="r" eaLnBrk="1" hangingPunct="1">
              <a:buNone/>
            </a:pPr>
            <a:fld id="{9A0DB2DC-4C9A-4742-B13C-FB6460FD3503}" type="slidenum">
              <a:rPr lang="zh-CN" altLang="en-US" sz="1200" dirty="0">
                <a:latin typeface="Calibri" panose="020F0502020204030204" pitchFamily="34" charset="0"/>
              </a:rPr>
            </a:fld>
            <a:endParaRPr lang="zh-CN" altLang="en-US" sz="1200" dirty="0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15363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lstStyle/>
          <a:p>
            <a:pPr lvl="0"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23555" name="灯片编号占位符 3"/>
          <p:cNvSpPr txBox="1">
            <a:spLocks noGrp="1"/>
          </p:cNvSpPr>
          <p:nvPr>
            <p:ph type="sldNum" sz="quarter"/>
          </p:nvPr>
        </p:nvSpPr>
        <p:spPr bwMode="auto">
          <a:noFill/>
          <a:ln>
            <a:noFill/>
            <a:miter lim="800000"/>
          </a:ln>
        </p:spPr>
        <p:txBody>
          <a:bodyPr wrap="square" lIns="91440" tIns="45720" rIns="91440" bIns="45720" numCol="1" rtlCol="0" anchor="b" anchorCtr="0" compatLnSpc="1"/>
          <a:lstStyle/>
          <a:p>
            <a:pPr lvl="0" algn="r" eaLnBrk="1" hangingPunct="1">
              <a:buNone/>
            </a:pPr>
            <a:fld id="{9A0DB2DC-4C9A-4742-B13C-FB6460FD3503}" type="slidenum">
              <a:rPr lang="zh-CN" altLang="en-US" sz="1200" dirty="0">
                <a:latin typeface="Calibri" panose="020F0502020204030204" pitchFamily="34" charset="0"/>
              </a:rPr>
            </a:fld>
            <a:endParaRPr lang="zh-CN" altLang="en-US" sz="12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18435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lstStyle/>
          <a:p>
            <a:pPr lvl="0"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25603" name="灯片编号占位符 3"/>
          <p:cNvSpPr txBox="1">
            <a:spLocks noGrp="1"/>
          </p:cNvSpPr>
          <p:nvPr>
            <p:ph type="sldNum" sz="quarter"/>
          </p:nvPr>
        </p:nvSpPr>
        <p:spPr bwMode="auto">
          <a:noFill/>
          <a:ln>
            <a:noFill/>
            <a:miter lim="800000"/>
          </a:ln>
        </p:spPr>
        <p:txBody>
          <a:bodyPr wrap="square" lIns="91440" tIns="45720" rIns="91440" bIns="45720" numCol="1" rtlCol="0" anchor="b" anchorCtr="0" compatLnSpc="1"/>
          <a:lstStyle/>
          <a:p>
            <a:pPr lvl="0" algn="r" eaLnBrk="1" hangingPunct="1">
              <a:buNone/>
            </a:pPr>
            <a:fld id="{9A0DB2DC-4C9A-4742-B13C-FB6460FD3503}" type="slidenum">
              <a:rPr lang="zh-CN" altLang="en-US" sz="1200" dirty="0">
                <a:latin typeface="Calibri" panose="020F0502020204030204" pitchFamily="34" charset="0"/>
              </a:rPr>
            </a:fld>
            <a:endParaRPr lang="zh-CN" altLang="en-US" sz="12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25602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>
              <a:spcBef>
                <a:spcPct val="0"/>
              </a:spcBef>
            </a:pPr>
            <a:endParaRPr lang="zh-CN" altLang="en-US"/>
          </a:p>
        </p:txBody>
      </p:sp>
      <p:sp>
        <p:nvSpPr>
          <p:cNvPr id="25603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9C8CED7-A6B7-4CF9-9DAC-61C5C7B5A59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25602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>
              <a:spcBef>
                <a:spcPct val="0"/>
              </a:spcBef>
            </a:pPr>
            <a:endParaRPr lang="zh-CN" altLang="en-US"/>
          </a:p>
        </p:txBody>
      </p:sp>
      <p:sp>
        <p:nvSpPr>
          <p:cNvPr id="25603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9C8CED7-A6B7-4CF9-9DAC-61C5C7B5A59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21507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lstStyle/>
          <a:p>
            <a:pPr lvl="0"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123907" name="灯片编号占位符 3"/>
          <p:cNvSpPr txBox="1">
            <a:spLocks noGrp="1"/>
          </p:cNvSpPr>
          <p:nvPr>
            <p:ph type="sldNum" sz="quarter"/>
          </p:nvPr>
        </p:nvSpPr>
        <p:spPr bwMode="auto">
          <a:noFill/>
          <a:ln>
            <a:noFill/>
            <a:miter lim="800000"/>
          </a:ln>
        </p:spPr>
        <p:txBody>
          <a:bodyPr wrap="square" lIns="91440" tIns="45720" rIns="91440" bIns="45720" numCol="1" rtlCol="0" anchor="b" anchorCtr="0" compatLnSpc="1"/>
          <a:lstStyle/>
          <a:p>
            <a:pPr lvl="0" algn="r" eaLnBrk="1" hangingPunct="1">
              <a:buNone/>
            </a:pPr>
            <a:fld id="{9A0DB2DC-4C9A-4742-B13C-FB6460FD3503}" type="slidenum">
              <a:rPr lang="zh-CN" altLang="en-US" sz="1200" dirty="0">
                <a:latin typeface="Calibri" panose="020F0502020204030204" pitchFamily="34" charset="0"/>
              </a:rPr>
            </a:fld>
            <a:endParaRPr lang="zh-CN" altLang="en-US" sz="12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  <p:transition spd="slow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  <p:transition spd="slow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  <p:transition spd="slow">
    <p:pull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直接连接符 2"/>
          <p:cNvCxnSpPr/>
          <p:nvPr/>
        </p:nvCxnSpPr>
        <p:spPr>
          <a:xfrm>
            <a:off x="515938" y="623888"/>
            <a:ext cx="3192463" cy="4763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4"/>
          <p:cNvCxnSpPr/>
          <p:nvPr/>
        </p:nvCxnSpPr>
        <p:spPr>
          <a:xfrm>
            <a:off x="5435600" y="628650"/>
            <a:ext cx="3265488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  <p:transition spd="slow">
    <p:pull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  <p:transition spd="slow">
    <p:pull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0"/>
            <a:ext cx="9144000" cy="700088"/>
          </a:xfrm>
          <a:prstGeom prst="rect">
            <a:avLst/>
          </a:prstGeom>
          <a:solidFill>
            <a:srgbClr val="568D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195" name="图片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79388" y="-20637"/>
            <a:ext cx="1704975" cy="7207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  <p:transition spd="slow" advClick="0" advTm="0">
    <p:blinds dir="vert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  <p:transition spd="slow" advClick="0" advTm="0">
    <p:blinds dir="vert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  <p:transition spd="slow">
    <p:cover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  <p:transition spd="slow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  <p:transition spd="slow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  <p:transition spd="slow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  <p:transition spd="slow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  <p:transition spd="slow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  <p:transition spd="slow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  <p:transition spd="slow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zh-CN" alt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  <p:transition spd="slow">
    <p:pull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占位符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512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9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ransition spd="slow">
    <p:pull/>
  </p:transition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9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9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9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9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1.xml"/><Relationship Id="rId3" Type="http://schemas.openxmlformats.org/officeDocument/2006/relationships/tags" Target="../tags/tag3.xml"/><Relationship Id="rId2" Type="http://schemas.openxmlformats.org/officeDocument/2006/relationships/image" Target="../media/image2.png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1.xml"/><Relationship Id="rId3" Type="http://schemas.openxmlformats.org/officeDocument/2006/relationships/tags" Target="../tags/tag4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4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5.xml"/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760095"/>
            <a:ext cx="9144000" cy="1828800"/>
          </a:xfrm>
          <a:prstGeom prst="rect">
            <a:avLst/>
          </a:prstGeom>
          <a:solidFill>
            <a:srgbClr val="1A3F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3" tIns="45706" rIns="91413" bIns="45706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267" name="TextBox 1"/>
          <p:cNvSpPr txBox="1"/>
          <p:nvPr/>
        </p:nvSpPr>
        <p:spPr>
          <a:xfrm>
            <a:off x="0" y="1309052"/>
            <a:ext cx="9144000" cy="730885"/>
          </a:xfrm>
          <a:prstGeom prst="rect">
            <a:avLst/>
          </a:prstGeom>
          <a:noFill/>
          <a:ln w="9525">
            <a:noFill/>
          </a:ln>
        </p:spPr>
        <p:txBody>
          <a:bodyPr lIns="91413" tIns="45706" rIns="91413" bIns="45706">
            <a:spAutoFit/>
          </a:bodyPr>
          <a:lstStyle/>
          <a:p>
            <a:pPr algn="ctr">
              <a:lnSpc>
                <a:spcPts val="5000"/>
              </a:lnSpc>
            </a:pPr>
            <a:r>
              <a:rPr lang="en-US" sz="4400" dirty="0"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16</a:t>
            </a:r>
            <a:r>
              <a:rPr lang="zh-CN" altLang="en-US" sz="4400" dirty="0"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题评分细则说明</a:t>
            </a:r>
            <a:endParaRPr lang="zh-CN" altLang="zh-CN" sz="4400" dirty="0">
              <a:solidFill>
                <a:schemeClr val="bg1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custDataLst>
      <p:tags r:id="rId1"/>
    </p:custDataLst>
  </p:cSld>
  <p:clrMapOvr>
    <a:masterClrMapping/>
  </p:clrMapOvr>
  <p:transition spd="slow" advTm="0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直接连接符 23"/>
          <p:cNvCxnSpPr/>
          <p:nvPr/>
        </p:nvCxnSpPr>
        <p:spPr>
          <a:xfrm>
            <a:off x="515938" y="623888"/>
            <a:ext cx="8112125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椭圆 24"/>
          <p:cNvSpPr/>
          <p:nvPr/>
        </p:nvSpPr>
        <p:spPr>
          <a:xfrm>
            <a:off x="646113" y="242888"/>
            <a:ext cx="276225" cy="274638"/>
          </a:xfrm>
          <a:prstGeom prst="ellipse">
            <a:avLst/>
          </a:prstGeom>
          <a:solidFill>
            <a:srgbClr val="1A3F6C"/>
          </a:solidFill>
          <a:ln>
            <a:noFill/>
          </a:ln>
          <a:effectLst>
            <a:outerShdw blurRad="254000" dist="127000" dir="8100000" algn="tr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077" name="TextBox 25"/>
          <p:cNvSpPr txBox="1"/>
          <p:nvPr/>
        </p:nvSpPr>
        <p:spPr>
          <a:xfrm>
            <a:off x="922338" y="218158"/>
            <a:ext cx="3300095" cy="3987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zh-CN" sz="2000" b="1" dirty="0">
                <a:solidFill>
                  <a:srgbClr val="FF0000"/>
                </a:solidFill>
                <a:latin typeface="+mn-ea"/>
                <a:ea typeface="+mn-ea"/>
              </a:rPr>
              <a:t>16</a:t>
            </a:r>
            <a:r>
              <a:rPr lang="zh-CN" altLang="en-US" sz="2000" b="1" dirty="0">
                <a:solidFill>
                  <a:srgbClr val="FF0000"/>
                </a:solidFill>
                <a:latin typeface="+mn-ea"/>
                <a:ea typeface="+mn-ea"/>
              </a:rPr>
              <a:t>题</a:t>
            </a:r>
            <a:endParaRPr lang="zh-CN" altLang="en-US" sz="2000" b="1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58738" y="47625"/>
            <a:ext cx="9075738" cy="49879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Box 1"/>
          <p:cNvSpPr txBox="1"/>
          <p:nvPr>
            <p:custDataLst>
              <p:tags r:id="rId1"/>
            </p:custDataLst>
          </p:nvPr>
        </p:nvSpPr>
        <p:spPr>
          <a:xfrm>
            <a:off x="403225" y="3695065"/>
            <a:ext cx="8177530" cy="737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95250">
              <a:lnSpc>
                <a:spcPct val="150000"/>
              </a:lnSpc>
            </a:pPr>
            <a:r>
              <a:rPr lang="en-US" altLang="zh-CN" sz="2800" dirty="0">
                <a:solidFill>
                  <a:srgbClr val="FF0000"/>
                </a:solidFill>
                <a:latin typeface="Times New Roman" panose="02020503050405090304" pitchFamily="18" charset="0"/>
              </a:rPr>
              <a:t>           </a:t>
            </a:r>
            <a:r>
              <a:rPr lang="zh-CN" altLang="en-US" sz="2800" dirty="0">
                <a:solidFill>
                  <a:srgbClr val="FF0000"/>
                </a:solidFill>
                <a:latin typeface="Times New Roman" panose="02020503050405090304" pitchFamily="18" charset="0"/>
              </a:rPr>
              <a:t>本题第一问</a:t>
            </a:r>
            <a:r>
              <a:rPr lang="en-US" altLang="zh-CN" sz="2800" dirty="0">
                <a:solidFill>
                  <a:srgbClr val="2B44FF"/>
                </a:solidFill>
                <a:latin typeface="Times New Roman" panose="02020503050405090304" pitchFamily="18" charset="0"/>
              </a:rPr>
              <a:t>5</a:t>
            </a:r>
            <a:r>
              <a:rPr lang="zh-CN" altLang="en-US" sz="2800" dirty="0">
                <a:solidFill>
                  <a:srgbClr val="FF0000"/>
                </a:solidFill>
                <a:latin typeface="Times New Roman" panose="02020503050405090304" pitchFamily="18" charset="0"/>
              </a:rPr>
              <a:t>分，第二问</a:t>
            </a:r>
            <a:r>
              <a:rPr lang="en-US" altLang="zh-CN" sz="2800" dirty="0">
                <a:solidFill>
                  <a:srgbClr val="2B44FF"/>
                </a:solidFill>
                <a:latin typeface="Times New Roman" panose="02020503050405090304" pitchFamily="18" charset="0"/>
              </a:rPr>
              <a:t>10</a:t>
            </a:r>
            <a:r>
              <a:rPr lang="zh-CN" altLang="en-US" sz="2800" dirty="0">
                <a:solidFill>
                  <a:srgbClr val="FF0000"/>
                </a:solidFill>
                <a:latin typeface="Times New Roman" panose="02020503050405090304" pitchFamily="18" charset="0"/>
              </a:rPr>
              <a:t>分，共</a:t>
            </a:r>
            <a:r>
              <a:rPr lang="en-US" altLang="zh-CN" sz="2800" dirty="0">
                <a:solidFill>
                  <a:srgbClr val="2B44FF"/>
                </a:solidFill>
                <a:latin typeface="Times New Roman" panose="02020503050405090304" pitchFamily="18" charset="0"/>
              </a:rPr>
              <a:t>15</a:t>
            </a:r>
            <a:r>
              <a:rPr lang="zh-CN" altLang="en-US" sz="2800" dirty="0">
                <a:solidFill>
                  <a:srgbClr val="FF0000"/>
                </a:solidFill>
                <a:latin typeface="Times New Roman" panose="02020503050405090304" pitchFamily="18" charset="0"/>
              </a:rPr>
              <a:t>分</a:t>
            </a:r>
            <a:endParaRPr lang="zh-CN" altLang="en-US" sz="2800" dirty="0">
              <a:solidFill>
                <a:srgbClr val="FF0000"/>
              </a:solidFill>
              <a:latin typeface="Times New Roman" panose="02020503050405090304" pitchFamily="18" charset="0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580" y="781685"/>
            <a:ext cx="8133715" cy="2167255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  <p:transition spd="slow" advTm="0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直接连接符 23"/>
          <p:cNvCxnSpPr/>
          <p:nvPr/>
        </p:nvCxnSpPr>
        <p:spPr>
          <a:xfrm>
            <a:off x="515938" y="623888"/>
            <a:ext cx="8112125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椭圆 24"/>
          <p:cNvSpPr/>
          <p:nvPr/>
        </p:nvSpPr>
        <p:spPr>
          <a:xfrm>
            <a:off x="646113" y="242888"/>
            <a:ext cx="276225" cy="274637"/>
          </a:xfrm>
          <a:prstGeom prst="ellipse">
            <a:avLst/>
          </a:prstGeom>
          <a:solidFill>
            <a:srgbClr val="1A3F6C"/>
          </a:solidFill>
          <a:ln>
            <a:noFill/>
          </a:ln>
          <a:effectLst>
            <a:outerShdw blurRad="254000" dist="127000" dir="8100000" algn="tr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" name="TextBox 25"/>
          <p:cNvSpPr txBox="1"/>
          <p:nvPr/>
        </p:nvSpPr>
        <p:spPr>
          <a:xfrm>
            <a:off x="909955" y="206375"/>
            <a:ext cx="2246902" cy="3987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000" dirty="0">
                <a:latin typeface="黑体" pitchFamily="49" charset="-122"/>
                <a:ea typeface="黑体" pitchFamily="49" charset="-122"/>
              </a:rPr>
              <a:t>16</a:t>
            </a:r>
            <a:r>
              <a:rPr lang="zh-CN" altLang="en-US" sz="2000" dirty="0">
                <a:latin typeface="黑体" pitchFamily="49" charset="-122"/>
                <a:ea typeface="黑体" pitchFamily="49" charset="-122"/>
              </a:rPr>
              <a:t>题</a:t>
            </a:r>
            <a:endParaRPr lang="zh-CN" altLang="en-US" sz="2000" dirty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722891" y="194129"/>
            <a:ext cx="5698354" cy="429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b="1" dirty="0">
                <a:solidFill>
                  <a:srgbClr val="FF0000"/>
                </a:solidFill>
                <a:latin typeface="+mn-ea"/>
                <a:ea typeface="+mn-ea"/>
              </a:rPr>
              <a:t>第一问</a:t>
            </a:r>
            <a:r>
              <a:rPr lang="en-US" altLang="zh-CN" sz="2200" b="1" dirty="0">
                <a:solidFill>
                  <a:srgbClr val="FF0000"/>
                </a:solidFill>
                <a:latin typeface="+mn-ea"/>
                <a:ea typeface="+mn-ea"/>
              </a:rPr>
              <a:t>5</a:t>
            </a:r>
            <a:r>
              <a:rPr lang="zh-CN" altLang="en-US" sz="2200" b="1" dirty="0">
                <a:solidFill>
                  <a:srgbClr val="FF0000"/>
                </a:solidFill>
                <a:latin typeface="+mn-ea"/>
                <a:ea typeface="+mn-ea"/>
              </a:rPr>
              <a:t>分</a:t>
            </a:r>
            <a:endParaRPr lang="zh-CN" altLang="en-US" sz="2200" b="1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2455" y="761365"/>
            <a:ext cx="7823200" cy="2311400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6430" y="3316605"/>
            <a:ext cx="7493000" cy="863600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  <p:transition spd="slow" advTm="0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直接连接符 23"/>
          <p:cNvCxnSpPr/>
          <p:nvPr/>
        </p:nvCxnSpPr>
        <p:spPr>
          <a:xfrm>
            <a:off x="515938" y="623888"/>
            <a:ext cx="8112125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椭圆 24"/>
          <p:cNvSpPr/>
          <p:nvPr/>
        </p:nvSpPr>
        <p:spPr>
          <a:xfrm>
            <a:off x="554673" y="242888"/>
            <a:ext cx="276225" cy="274637"/>
          </a:xfrm>
          <a:prstGeom prst="ellipse">
            <a:avLst/>
          </a:prstGeom>
          <a:solidFill>
            <a:srgbClr val="1A3F6C"/>
          </a:solidFill>
          <a:ln>
            <a:noFill/>
          </a:ln>
          <a:effectLst>
            <a:outerShdw blurRad="254000" dist="127000" dir="8100000" algn="tr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" name="TextBox 25"/>
          <p:cNvSpPr txBox="1"/>
          <p:nvPr/>
        </p:nvSpPr>
        <p:spPr>
          <a:xfrm>
            <a:off x="818515" y="206375"/>
            <a:ext cx="2246902" cy="3987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000" dirty="0">
                <a:latin typeface="黑体" pitchFamily="49" charset="-122"/>
                <a:ea typeface="黑体" pitchFamily="49" charset="-122"/>
              </a:rPr>
              <a:t>15</a:t>
            </a:r>
            <a:r>
              <a:rPr lang="zh-CN" altLang="en-US" sz="2000" dirty="0">
                <a:latin typeface="黑体" pitchFamily="49" charset="-122"/>
                <a:ea typeface="黑体" pitchFamily="49" charset="-122"/>
              </a:rPr>
              <a:t>题</a:t>
            </a:r>
            <a:endParaRPr lang="zh-CN" altLang="en-US" sz="2000" dirty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397136" y="206194"/>
            <a:ext cx="5698354" cy="429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b="1" dirty="0">
                <a:solidFill>
                  <a:srgbClr val="FF0000"/>
                </a:solidFill>
                <a:latin typeface="+mn-ea"/>
                <a:ea typeface="+mn-ea"/>
              </a:rPr>
              <a:t>第二问</a:t>
            </a:r>
            <a:r>
              <a:rPr lang="en-US" altLang="zh-CN" sz="2200" b="1" dirty="0">
                <a:solidFill>
                  <a:srgbClr val="FF0000"/>
                </a:solidFill>
                <a:latin typeface="+mn-ea"/>
                <a:ea typeface="+mn-ea"/>
              </a:rPr>
              <a:t>10</a:t>
            </a:r>
            <a:r>
              <a:rPr lang="zh-CN" altLang="en-US" sz="2200" b="1" dirty="0">
                <a:solidFill>
                  <a:srgbClr val="FF0000"/>
                </a:solidFill>
                <a:latin typeface="+mn-ea"/>
                <a:ea typeface="+mn-ea"/>
              </a:rPr>
              <a:t>分</a:t>
            </a:r>
            <a:endParaRPr lang="zh-CN" altLang="en-US" sz="2200" b="1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rcRect t="4079"/>
          <a:stretch>
            <a:fillRect/>
          </a:stretch>
        </p:blipFill>
        <p:spPr>
          <a:xfrm>
            <a:off x="1191260" y="692785"/>
            <a:ext cx="6679565" cy="2060575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rcRect t="4955"/>
          <a:stretch>
            <a:fillRect/>
          </a:stretch>
        </p:blipFill>
        <p:spPr>
          <a:xfrm>
            <a:off x="1191260" y="2753360"/>
            <a:ext cx="6639560" cy="1343660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9250" y="4093210"/>
            <a:ext cx="8182610" cy="1021080"/>
          </a:xfrm>
          <a:prstGeom prst="rect">
            <a:avLst/>
          </a:prstGeom>
        </p:spPr>
      </p:pic>
    </p:spTree>
    <p:custDataLst>
      <p:tags r:id="rId4"/>
    </p:custDataLst>
  </p:cSld>
  <p:clrMapOvr>
    <a:masterClrMapping/>
  </p:clrMapOvr>
  <p:transition spd="slow" advTm="0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32"/>
          <p:cNvGrpSpPr/>
          <p:nvPr/>
        </p:nvGrpSpPr>
        <p:grpSpPr>
          <a:xfrm>
            <a:off x="1747814" y="846409"/>
            <a:ext cx="1870428" cy="1870428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38" name="同心圆 37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9" name="椭圆 38"/>
            <p:cNvSpPr/>
            <p:nvPr/>
          </p:nvSpPr>
          <p:spPr>
            <a:xfrm>
              <a:off x="392113" y="760413"/>
              <a:ext cx="3825874" cy="3825874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40" name="椭圆 39"/>
          <p:cNvSpPr/>
          <p:nvPr/>
        </p:nvSpPr>
        <p:spPr>
          <a:xfrm>
            <a:off x="1020763" y="3290888"/>
            <a:ext cx="677863" cy="677863"/>
          </a:xfrm>
          <a:prstGeom prst="ellipse">
            <a:avLst/>
          </a:prstGeom>
          <a:solidFill>
            <a:srgbClr val="1A3F6C"/>
          </a:solidFill>
          <a:ln>
            <a:noFill/>
          </a:ln>
          <a:effectLst>
            <a:outerShdw blurRad="317500" dist="190500" dir="8100000" algn="tr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1" name="椭圆 40"/>
          <p:cNvSpPr/>
          <p:nvPr/>
        </p:nvSpPr>
        <p:spPr>
          <a:xfrm>
            <a:off x="1898650" y="508000"/>
            <a:ext cx="274638" cy="274638"/>
          </a:xfrm>
          <a:prstGeom prst="ellipse">
            <a:avLst/>
          </a:prstGeom>
          <a:solidFill>
            <a:srgbClr val="1A3F6C"/>
          </a:solidFill>
          <a:ln>
            <a:noFill/>
          </a:ln>
          <a:effectLst>
            <a:outerShdw blurRad="254000" dist="127000" dir="8100000" algn="tr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3" name="组合 41"/>
          <p:cNvGrpSpPr/>
          <p:nvPr/>
        </p:nvGrpSpPr>
        <p:grpSpPr>
          <a:xfrm>
            <a:off x="4870435" y="2666867"/>
            <a:ext cx="301060" cy="301060"/>
            <a:chOff x="304800" y="673100"/>
            <a:chExt cx="4000500" cy="4000500"/>
          </a:xfrm>
          <a:effectLst>
            <a:outerShdw blurRad="381000" dist="152400" dir="8100000" algn="tr" rotWithShape="0">
              <a:prstClr val="black">
                <a:alpha val="70000"/>
              </a:prstClr>
            </a:outerShdw>
          </a:effectLst>
        </p:grpSpPr>
        <p:sp>
          <p:nvSpPr>
            <p:cNvPr id="43" name="同心圆 42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4" name="椭圆 63"/>
            <p:cNvSpPr/>
            <p:nvPr/>
          </p:nvSpPr>
          <p:spPr>
            <a:xfrm>
              <a:off x="479425" y="847725"/>
              <a:ext cx="3651250" cy="3651250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4" name="组合 64"/>
          <p:cNvGrpSpPr/>
          <p:nvPr/>
        </p:nvGrpSpPr>
        <p:grpSpPr>
          <a:xfrm>
            <a:off x="5339712" y="1315977"/>
            <a:ext cx="623903" cy="623903"/>
            <a:chOff x="304800" y="673100"/>
            <a:chExt cx="4000500" cy="4000500"/>
          </a:xfrm>
          <a:effectLst>
            <a:outerShdw blurRad="317500" dist="1905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66" name="同心圆 65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8" name="椭圆 67"/>
            <p:cNvSpPr/>
            <p:nvPr/>
          </p:nvSpPr>
          <p:spPr>
            <a:xfrm>
              <a:off x="392113" y="760413"/>
              <a:ext cx="3825874" cy="3825874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5" name="组合 68"/>
          <p:cNvGrpSpPr/>
          <p:nvPr/>
        </p:nvGrpSpPr>
        <p:grpSpPr>
          <a:xfrm>
            <a:off x="2680939" y="3364863"/>
            <a:ext cx="219777" cy="219777"/>
            <a:chOff x="304800" y="673100"/>
            <a:chExt cx="4000500" cy="4000500"/>
          </a:xfrm>
          <a:effectLst>
            <a:outerShdw blurRad="381000" dist="152400" dir="8100000" algn="tr" rotWithShape="0">
              <a:prstClr val="black">
                <a:alpha val="70000"/>
              </a:prstClr>
            </a:outerShdw>
          </a:effectLst>
        </p:grpSpPr>
        <p:sp>
          <p:nvSpPr>
            <p:cNvPr id="70" name="同心圆 69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1" name="椭圆 70"/>
            <p:cNvSpPr/>
            <p:nvPr/>
          </p:nvSpPr>
          <p:spPr>
            <a:xfrm>
              <a:off x="479425" y="847725"/>
              <a:ext cx="3651250" cy="3651250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6" name="组合 71"/>
          <p:cNvGrpSpPr/>
          <p:nvPr/>
        </p:nvGrpSpPr>
        <p:grpSpPr>
          <a:xfrm>
            <a:off x="432219" y="4349008"/>
            <a:ext cx="287919" cy="287919"/>
            <a:chOff x="304800" y="673100"/>
            <a:chExt cx="4000500" cy="4000500"/>
          </a:xfrm>
          <a:effectLst>
            <a:outerShdw blurRad="381000" dist="152400" dir="8100000" algn="tr" rotWithShape="0">
              <a:prstClr val="black">
                <a:alpha val="70000"/>
              </a:prstClr>
            </a:outerShdw>
          </a:effectLst>
        </p:grpSpPr>
        <p:sp>
          <p:nvSpPr>
            <p:cNvPr id="73" name="同心圆 72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4" name="椭圆 73"/>
            <p:cNvSpPr/>
            <p:nvPr/>
          </p:nvSpPr>
          <p:spPr>
            <a:xfrm>
              <a:off x="479425" y="847725"/>
              <a:ext cx="3651250" cy="3651250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75" name="椭圆 74"/>
          <p:cNvSpPr/>
          <p:nvPr/>
        </p:nvSpPr>
        <p:spPr>
          <a:xfrm>
            <a:off x="4535488" y="1054100"/>
            <a:ext cx="274638" cy="276225"/>
          </a:xfrm>
          <a:prstGeom prst="ellipse">
            <a:avLst/>
          </a:prstGeom>
          <a:solidFill>
            <a:srgbClr val="1A3F6C"/>
          </a:solidFill>
          <a:ln>
            <a:noFill/>
          </a:ln>
          <a:effectLst>
            <a:outerShdw blurRad="254000" dist="127000" dir="8100000" algn="tr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6" name="椭圆 75"/>
          <p:cNvSpPr/>
          <p:nvPr/>
        </p:nvSpPr>
        <p:spPr>
          <a:xfrm>
            <a:off x="4549775" y="4511675"/>
            <a:ext cx="136525" cy="136525"/>
          </a:xfrm>
          <a:prstGeom prst="ellipse">
            <a:avLst/>
          </a:prstGeom>
          <a:solidFill>
            <a:srgbClr val="1A3F6C"/>
          </a:solidFill>
          <a:ln>
            <a:noFill/>
          </a:ln>
          <a:effectLst>
            <a:outerShdw blurRad="254000" dist="127000" dir="8100000" algn="tr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7" name="组合 76"/>
          <p:cNvGrpSpPr/>
          <p:nvPr/>
        </p:nvGrpSpPr>
        <p:grpSpPr>
          <a:xfrm>
            <a:off x="3568901" y="3123469"/>
            <a:ext cx="824609" cy="824609"/>
            <a:chOff x="304800" y="673100"/>
            <a:chExt cx="4000500" cy="4000500"/>
          </a:xfrm>
          <a:effectLst>
            <a:outerShdw blurRad="317500" dist="1905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78" name="同心圆 77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9" name="椭圆 78"/>
            <p:cNvSpPr/>
            <p:nvPr/>
          </p:nvSpPr>
          <p:spPr>
            <a:xfrm>
              <a:off x="392113" y="760413"/>
              <a:ext cx="3825874" cy="3825874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81" name="TextBox 80"/>
          <p:cNvSpPr txBox="1"/>
          <p:nvPr/>
        </p:nvSpPr>
        <p:spPr>
          <a:xfrm>
            <a:off x="1885950" y="1557338"/>
            <a:ext cx="1630363" cy="49212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sz="2600" b="1" dirty="0">
                <a:solidFill>
                  <a:srgbClr val="C00000"/>
                </a:solidFill>
                <a:latin typeface="微软雅黑" charset="-122"/>
              </a:rPr>
              <a:t>THANKS</a:t>
            </a:r>
            <a:endParaRPr lang="zh-CN" altLang="en-US" sz="2600" b="1" dirty="0">
              <a:solidFill>
                <a:srgbClr val="C00000"/>
              </a:solidFill>
              <a:latin typeface="微软雅黑" charset="-122"/>
            </a:endParaRPr>
          </a:p>
        </p:txBody>
      </p:sp>
    </p:spTree>
    <p:custDataLst>
      <p:tags r:id="rId1"/>
    </p:custDataLst>
  </p:cSld>
  <p:clrMapOvr>
    <a:masterClrMapping/>
  </p:clrMapOvr>
  <p:transition spd="slow" advClick="0" advTm="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53" presetClass="entr" presetSubtype="16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64" presetClass="path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animMotion origin="layout" path="M -4.72222E-6 -4.68026E-6 L 0.38872 0.84338 " pathEditMode="relative" rAng="0" ptsTypes="AA">
                                      <p:cBhvr>
                                        <p:cTn id="13" dur="1000" spd="-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400" y="42200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1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4" presetClass="path" presetSubtype="0" fill="hold" grpId="2" nodeType="with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2.77778E-6 2.422E-6 L 0.39375 -0.33797 " pathEditMode="relative" rAng="0" ptsTypes="AA">
                                      <p:cBhvr>
                                        <p:cTn id="22" dur="1000" spd="-10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00" y="-16900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4" presetClass="path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-5.55556E-7 -1.46123E-6 L 0.20451 0.58418 " pathEditMode="relative" rAng="0" ptsTypes="AA">
                                      <p:cBhvr>
                                        <p:cTn id="31" dur="1000" spd="-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00" y="2920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64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3.28699E-6 L -0.52465 -0.50942 " pathEditMode="relative" rAng="0" ptsTypes="AA">
                                      <p:cBhvr>
                                        <p:cTn id="40" dur="1000" spd="-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200" y="-25500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53" presetClass="entr" presetSubtype="16" fill="hold" grpId="1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64" presetClass="path" presetSubtype="0" fill="hold" grpId="2" nodeType="withEffect">
                                  <p:stCondLst>
                                    <p:cond delay="200"/>
                                  </p:stCondLst>
                                  <p:childTnLst>
                                    <p:animMotion origin="layout" path="M -2.22222E-6 1.18319E-6 L 0.21702 -0.37071 " pathEditMode="relative" rAng="0" ptsTypes="AA">
                                      <p:cBhvr>
                                        <p:cTn id="49" dur="1000" spd="-100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900" y="-18500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53" presetClass="entr" presetSubtype="16" fill="hold" grpId="1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64" presetClass="path" presetSubtype="0" fill="hold" grpId="2" nodeType="withEffect">
                                  <p:stCondLst>
                                    <p:cond delay="400"/>
                                  </p:stCondLst>
                                  <p:childTnLst>
                                    <p:animMotion origin="layout" path="M 5E-6 2.09762E-6 L -0.18855 -1.11369 " pathEditMode="relative" rAng="0" ptsTypes="AA">
                                      <p:cBhvr>
                                        <p:cTn id="58" dur="1000" spd="-100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400" y="-55700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53" presetClass="entr" presetSubtype="16" fill="hold" grpId="1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64" presetClass="path" presetSubtype="0" fill="hold" grpId="2" nodeType="withEffect">
                                  <p:stCondLst>
                                    <p:cond delay="200"/>
                                  </p:stCondLst>
                                  <p:childTnLst>
                                    <p:animMotion origin="layout" path="M -1.11111E-6 4.44444E-6 L 0.12309 0.575 " pathEditMode="relative" rAng="0" ptsTypes="AA">
                                      <p:cBhvr>
                                        <p:cTn id="67" dur="1000" spd="-100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00" y="28700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1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53" presetClass="entr" presetSubtype="16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64" presetClass="path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animMotion origin="layout" path="M 1.38889E-6 3.41057E-6 L -0.71736 -0.40563 " pathEditMode="relative" rAng="0" ptsTypes="AA">
                                      <p:cBhvr>
                                        <p:cTn id="76" dur="1000" spd="-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900" y="-20300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53" presetClass="entr" presetSubtype="16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64" presetClass="path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-8.33333E-7 3.20988E-6 L 1.0349 -0.87346 " pathEditMode="relative" rAng="0" ptsTypes="AA">
                                      <p:cBhvr>
                                        <p:cTn id="85" dur="1000" spd="-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700" y="-43700"/>
                                    </p:animMotion>
                                  </p:childTnLst>
                                </p:cTn>
                              </p:par>
                              <p:par>
                                <p:cTn id="86" presetID="1" presetClass="entr" presetSubtype="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53" presetClass="entr" presetSubtype="16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64" presetClass="path" presetSubtype="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animMotion origin="layout" path="M 3.05556E-6 3.44146E-6 L -0.64115 -0.94965 " pathEditMode="relative" rAng="0" ptsTypes="AA">
                                      <p:cBhvr>
                                        <p:cTn id="94" dur="1000" spd="-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100" y="-47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400"/>
                            </p:stCondLst>
                            <p:childTnLst>
                              <p:par>
                                <p:cTn id="9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900"/>
                            </p:stCondLst>
                            <p:childTnLst>
                              <p:par>
                                <p:cTn id="100" presetID="34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0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0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0" grpId="1" animBg="1"/>
      <p:bldP spid="40" grpId="2" animBg="1"/>
      <p:bldP spid="41" grpId="0" animBg="1"/>
      <p:bldP spid="41" grpId="1" animBg="1"/>
      <p:bldP spid="41" grpId="2" animBg="1"/>
      <p:bldP spid="75" grpId="0" animBg="1"/>
      <p:bldP spid="75" grpId="1" animBg="1"/>
      <p:bldP spid="75" grpId="2" animBg="1"/>
      <p:bldP spid="76" grpId="0" animBg="1"/>
      <p:bldP spid="76" grpId="1" animBg="1"/>
      <p:bldP spid="76" grpId="2" animBg="1"/>
      <p:bldP spid="81" grpId="0"/>
      <p:bldP spid="81" grpId="1"/>
    </p:bldLst>
  </p:timing>
</p:sld>
</file>

<file path=ppt/tags/tag1.xml><?xml version="1.0" encoding="utf-8"?>
<p:tagLst xmlns:p="http://schemas.openxmlformats.org/presentationml/2006/main">
  <p:tag name="KSO_WM_TEMPLATE_TOPIC_ID" val="2869567"/>
  <p:tag name="KSO_WM_TEMPLATE_OUTLINE_ID" val="15"/>
  <p:tag name="KSO_WM_TEMPLATE_SCENE_ID" val="1"/>
  <p:tag name="KSO_WM_TEMPLATE_JOB_ID" val="2"/>
  <p:tag name="KSO_WM_TEMPLATE_TOPIC_DEFAULT" val="1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SELECTED" val="True"/>
</p:tagLst>
</file>

<file path=ppt/tags/tag4.xml><?xml version="1.0" encoding="utf-8"?>
<p:tagLst xmlns:p="http://schemas.openxmlformats.org/presentationml/2006/main">
  <p:tag name="SELECTED" val="True"/>
</p:tagLst>
</file>

<file path=ppt/tags/tag5.xml><?xml version="1.0" encoding="utf-8"?>
<p:tagLst xmlns:p="http://schemas.openxmlformats.org/presentationml/2006/main">
  <p:tag name="SELECTED" val="True"/>
</p:tagLst>
</file>

<file path=ppt/tags/tag6.xml><?xml version="1.0" encoding="utf-8"?>
<p:tagLst xmlns:p="http://schemas.openxmlformats.org/presentationml/2006/main">
  <p:tag name="SELECTED" val="True"/>
</p:tagLst>
</file>

<file path=ppt/tags/tag7.xml><?xml version="1.0" encoding="utf-8"?>
<p:tagLst xmlns:p="http://schemas.openxmlformats.org/presentationml/2006/main">
  <p:tag name="KSO_WPP_MARK_KEY" val="8e8bf16b-1e05-493d-bf76-9a3156e53b48"/>
  <p:tag name="COMMONDATA" val="eyJoZGlkIjoiNjFkZjg4MDhkNTA2ZmE0ZWUyYTM2Nzg4MGJhYzkxMDUifQ=="/>
  <p:tag name="commondata" val="eyJoZGlkIjoiY2U2ZDcwZTgzODI1NWVlNTE0YjJhNmNiYzYxMTQ3MWIifQ=="/>
</p:tagLst>
</file>

<file path=ppt/theme/theme1.xml><?xml version="1.0" encoding="utf-8"?>
<a:theme xmlns:a="http://schemas.openxmlformats.org/drawingml/2006/main" name="清风素材 https://12sc.taobao.com/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42000">
              <a:srgbClr val="F0F0F0"/>
            </a:gs>
            <a:gs pos="0">
              <a:schemeClr val="bg1"/>
            </a:gs>
            <a:gs pos="100000">
              <a:schemeClr val="bg1">
                <a:lumMod val="85000"/>
              </a:schemeClr>
            </a:gs>
            <a:gs pos="0">
              <a:schemeClr val="bg1"/>
            </a:gs>
          </a:gsLst>
          <a:lin ang="18900000" scaled="0"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</Words>
  <Application>WPS 演示</Application>
  <PresentationFormat>全屏显示(16:9)</PresentationFormat>
  <Paragraphs>16</Paragraphs>
  <Slides>5</Slides>
  <Notes>11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7" baseType="lpstr">
      <vt:lpstr>Arial</vt:lpstr>
      <vt:lpstr>宋体</vt:lpstr>
      <vt:lpstr>Wingdings</vt:lpstr>
      <vt:lpstr>汉仪书宋二KW</vt:lpstr>
      <vt:lpstr>Calibri</vt:lpstr>
      <vt:lpstr>华文中宋</vt:lpstr>
      <vt:lpstr>Times New Roman</vt:lpstr>
      <vt:lpstr>黑体</vt:lpstr>
      <vt:lpstr>微软雅黑</vt:lpstr>
      <vt:lpstr>宋体</vt:lpstr>
      <vt:lpstr>Arial Unicode MS</vt:lpstr>
      <vt:lpstr>清风素材 https://12sc.taobao.com/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www.microsoft.com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lastModifiedBy>小冰</cp:lastModifiedBy>
  <cp:revision>1028</cp:revision>
  <dcterms:created xsi:type="dcterms:W3CDTF">2025-09-07T02:59:06Z</dcterms:created>
  <dcterms:modified xsi:type="dcterms:W3CDTF">2025-09-07T02:59:06Z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RubyTemplateID">
    <vt:lpwstr>2</vt:lpwstr>
  </property>
  <property fmtid="{D5CDD505-2E9C-101B-9397-08002B2CF9AE}" pid="3" name="KSOProductBuildVer">
    <vt:lpwstr>2052-6.2.2.8394</vt:lpwstr>
  </property>
  <property fmtid="{D5CDD505-2E9C-101B-9397-08002B2CF9AE}" pid="4" name="ICV">
    <vt:lpwstr>CED5225185B449640E4EDD6780090B73_43</vt:lpwstr>
  </property>
</Properties>
</file>