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"/>
  </p:notesMasterIdLst>
  <p:handoutMasterIdLst>
    <p:handoutMasterId r:id="rId9"/>
  </p:handoutMasterIdLst>
  <p:sldIdLst>
    <p:sldId id="301" r:id="rId3"/>
    <p:sldId id="481" r:id="rId5"/>
    <p:sldId id="711" r:id="rId6"/>
    <p:sldId id="734" r:id="rId7"/>
    <p:sldId id="288" r:id="rId8"/>
  </p:sldIdLst>
  <p:sldSz cx="9144000" cy="5143500" type="screen16x9"/>
  <p:notesSz cx="6858000" cy="9144000"/>
  <p:embeddedFontLst>
    <p:embeddedFont>
      <p:font typeface="Calibri" panose="020F0502020204030204" pitchFamily="34" charset="0"/>
      <p:regular r:id="rId13"/>
    </p:embeddedFont>
    <p:embeddedFont>
      <p:font typeface="华文中宋" panose="02010600040101010101" pitchFamily="2" charset="-122"/>
      <p:regular r:id="rId14"/>
    </p:embeddedFont>
  </p:embeddedFontLst>
  <p:custDataLst>
    <p:tags r:id="rId15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86" userDrawn="1">
          <p15:clr>
            <a:srgbClr val="A4A3A4"/>
          </p15:clr>
        </p15:guide>
        <p15:guide id="2" pos="29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44FF"/>
    <a:srgbClr val="89F877"/>
    <a:srgbClr val="81FE70"/>
    <a:srgbClr val="6FFFAC"/>
    <a:srgbClr val="5AFFA3"/>
    <a:srgbClr val="8AFE7E"/>
    <a:srgbClr val="68F0A5"/>
    <a:srgbClr val="0C7601"/>
    <a:srgbClr val="04A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1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96" y="164"/>
      </p:cViewPr>
      <p:guideLst>
        <p:guide orient="horz" pos="1486"/>
        <p:guide pos="29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7.xml"/><Relationship Id="rId14" Type="http://schemas.openxmlformats.org/officeDocument/2006/relationships/font" Target="fonts/font2.fntdata"/><Relationship Id="rId13" Type="http://schemas.openxmlformats.org/officeDocument/2006/relationships/font" Target="fonts/font1.fntdata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90204" pitchFamily="34" charset="0"/>
                <a:ea typeface="宋体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90204" pitchFamily="34" charset="0"/>
                <a:ea typeface="宋体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7B30094-8DDE-41F9-9DA6-F71906068928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宋体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90204" pitchFamily="34" charset="0"/>
                <a:ea typeface="宋体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72446CB-1B9D-492C-93A7-48424B5B1D9F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5363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3555" name="灯片编号占位符 3"/>
          <p:cNvSpPr txBox="1">
            <a:spLocks noGrp="1"/>
          </p:cNvSpPr>
          <p:nvPr>
            <p:ph type="sldNum" sz="quarter"/>
          </p:nvPr>
        </p:nvSpPr>
        <p:spPr bwMode="auto">
          <a:noFill/>
          <a:ln>
            <a:noFill/>
            <a:miter lim="800000"/>
          </a:ln>
        </p:spPr>
        <p:txBody>
          <a:bodyPr wrap="square" lIns="91440" tIns="45720" rIns="91440" bIns="45720" numCol="1" rtlCol="0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8435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5603" name="灯片编号占位符 3"/>
          <p:cNvSpPr txBox="1">
            <a:spLocks noGrp="1"/>
          </p:cNvSpPr>
          <p:nvPr>
            <p:ph type="sldNum" sz="quarter"/>
          </p:nvPr>
        </p:nvSpPr>
        <p:spPr bwMode="auto">
          <a:noFill/>
          <a:ln>
            <a:noFill/>
            <a:miter lim="800000"/>
          </a:ln>
        </p:spPr>
        <p:txBody>
          <a:bodyPr wrap="square" lIns="91440" tIns="45720" rIns="91440" bIns="45720" numCol="1" rtlCol="0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560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560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C8CED7-A6B7-4CF9-9DAC-61C5C7B5A59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560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560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C8CED7-A6B7-4CF9-9DAC-61C5C7B5A59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150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123907" name="灯片编号占位符 3"/>
          <p:cNvSpPr txBox="1">
            <a:spLocks noGrp="1"/>
          </p:cNvSpPr>
          <p:nvPr>
            <p:ph type="sldNum" sz="quarter"/>
          </p:nvPr>
        </p:nvSpPr>
        <p:spPr bwMode="auto">
          <a:noFill/>
          <a:ln>
            <a:noFill/>
            <a:miter lim="800000"/>
          </a:ln>
        </p:spPr>
        <p:txBody>
          <a:bodyPr wrap="square" lIns="91440" tIns="45720" rIns="91440" bIns="45720" numCol="1" rtlCol="0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2"/>
          <p:cNvCxnSpPr/>
          <p:nvPr/>
        </p:nvCxnSpPr>
        <p:spPr>
          <a:xfrm>
            <a:off x="515938" y="623888"/>
            <a:ext cx="3192463" cy="4763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4"/>
          <p:cNvCxnSpPr/>
          <p:nvPr/>
        </p:nvCxnSpPr>
        <p:spPr>
          <a:xfrm>
            <a:off x="5435600" y="628650"/>
            <a:ext cx="32654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9144000" cy="700088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195" name="图片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9388" y="-20637"/>
            <a:ext cx="1704975" cy="7207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 advClick="0" advTm="0">
    <p:blinds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 advClick="0" advTm="0">
    <p:blinds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cover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占位符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512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9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ransition spd="slow">
    <p:pull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9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2" Type="http://schemas.openxmlformats.org/officeDocument/2006/relationships/image" Target="../media/image2.png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5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760095"/>
            <a:ext cx="9144000" cy="1828800"/>
          </a:xfrm>
          <a:prstGeom prst="rect">
            <a:avLst/>
          </a:prstGeom>
          <a:solidFill>
            <a:srgbClr val="1A3F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3" tIns="45706" rIns="91413" bIns="45706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267" name="TextBox 1"/>
          <p:cNvSpPr txBox="1"/>
          <p:nvPr/>
        </p:nvSpPr>
        <p:spPr>
          <a:xfrm>
            <a:off x="0" y="1309052"/>
            <a:ext cx="9144000" cy="730885"/>
          </a:xfrm>
          <a:prstGeom prst="rect">
            <a:avLst/>
          </a:prstGeom>
          <a:noFill/>
          <a:ln w="9525">
            <a:noFill/>
          </a:ln>
        </p:spPr>
        <p:txBody>
          <a:bodyPr lIns="91413" tIns="45706" rIns="91413" bIns="45706">
            <a:spAutoFit/>
          </a:bodyPr>
          <a:lstStyle/>
          <a:p>
            <a:pPr algn="ctr">
              <a:lnSpc>
                <a:spcPts val="5000"/>
              </a:lnSpc>
            </a:pPr>
            <a:r>
              <a:rPr lang="en-US" sz="4400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15</a:t>
            </a:r>
            <a:r>
              <a:rPr lang="zh-CN" altLang="en-US" sz="4400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题评分细则说明</a:t>
            </a:r>
            <a:endParaRPr lang="zh-CN" altLang="zh-CN" sz="4400" dirty="0">
              <a:solidFill>
                <a:schemeClr val="bg1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ransition spd="slow" advTm="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直接连接符 23"/>
          <p:cNvCxnSpPr/>
          <p:nvPr/>
        </p:nvCxnSpPr>
        <p:spPr>
          <a:xfrm>
            <a:off x="515938" y="623888"/>
            <a:ext cx="811212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/>
          <p:cNvSpPr/>
          <p:nvPr/>
        </p:nvSpPr>
        <p:spPr>
          <a:xfrm>
            <a:off x="646113" y="242888"/>
            <a:ext cx="276225" cy="274638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77" name="TextBox 25"/>
          <p:cNvSpPr txBox="1"/>
          <p:nvPr/>
        </p:nvSpPr>
        <p:spPr>
          <a:xfrm>
            <a:off x="922338" y="218158"/>
            <a:ext cx="3300095" cy="398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000" b="1" dirty="0">
                <a:solidFill>
                  <a:srgbClr val="FF0000"/>
                </a:solidFill>
                <a:latin typeface="+mn-ea"/>
                <a:ea typeface="+mn-ea"/>
              </a:rPr>
              <a:t>15</a:t>
            </a:r>
            <a:r>
              <a:rPr lang="zh-CN" altLang="en-US" sz="2000" b="1" dirty="0">
                <a:solidFill>
                  <a:srgbClr val="FF0000"/>
                </a:solidFill>
                <a:latin typeface="+mn-ea"/>
                <a:ea typeface="+mn-ea"/>
              </a:rPr>
              <a:t>题</a:t>
            </a:r>
            <a:endParaRPr lang="zh-CN" altLang="en-US" sz="20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8738" y="47625"/>
            <a:ext cx="9075738" cy="498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Box 1"/>
          <p:cNvSpPr txBox="1"/>
          <p:nvPr>
            <p:custDataLst>
              <p:tags r:id="rId1"/>
            </p:custDataLst>
          </p:nvPr>
        </p:nvSpPr>
        <p:spPr>
          <a:xfrm>
            <a:off x="403225" y="3695065"/>
            <a:ext cx="8177530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95250">
              <a:lnSpc>
                <a:spcPct val="150000"/>
              </a:lnSpc>
            </a:pPr>
            <a:r>
              <a:rPr lang="en-US" altLang="zh-CN" sz="2800" dirty="0">
                <a:solidFill>
                  <a:srgbClr val="FF0000"/>
                </a:solidFill>
                <a:latin typeface="Times New Roman" panose="02020503050405090304" pitchFamily="18" charset="0"/>
              </a:rPr>
              <a:t>           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503050405090304" pitchFamily="18" charset="0"/>
              </a:rPr>
              <a:t>本题第一问</a:t>
            </a:r>
            <a:r>
              <a:rPr lang="en-US" altLang="zh-CN" sz="2800" dirty="0">
                <a:solidFill>
                  <a:srgbClr val="2B44FF"/>
                </a:solidFill>
                <a:latin typeface="Times New Roman" panose="02020503050405090304" pitchFamily="18" charset="0"/>
              </a:rPr>
              <a:t>5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503050405090304" pitchFamily="18" charset="0"/>
              </a:rPr>
              <a:t>分，第二问</a:t>
            </a:r>
            <a:r>
              <a:rPr lang="en-US" altLang="zh-CN" sz="2800" dirty="0">
                <a:solidFill>
                  <a:srgbClr val="2B44FF"/>
                </a:solidFill>
                <a:latin typeface="Times New Roman" panose="02020503050405090304" pitchFamily="18" charset="0"/>
              </a:rPr>
              <a:t>8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503050405090304" pitchFamily="18" charset="0"/>
              </a:rPr>
              <a:t>分，共</a:t>
            </a:r>
            <a:r>
              <a:rPr lang="en-US" altLang="zh-CN" sz="2800" dirty="0">
                <a:solidFill>
                  <a:srgbClr val="2B44FF"/>
                </a:solidFill>
                <a:latin typeface="Times New Roman" panose="02020503050405090304" pitchFamily="18" charset="0"/>
              </a:rPr>
              <a:t>13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503050405090304" pitchFamily="18" charset="0"/>
              </a:rPr>
              <a:t>分</a:t>
            </a:r>
            <a:endParaRPr lang="zh-CN" altLang="en-US" sz="2800" dirty="0">
              <a:solidFill>
                <a:srgbClr val="FF0000"/>
              </a:solidFill>
              <a:latin typeface="Times New Roman" panose="0202050305040509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00" y="730885"/>
            <a:ext cx="7874000" cy="264160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ransition spd="slow" advTm="0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直接连接符 23"/>
          <p:cNvCxnSpPr/>
          <p:nvPr/>
        </p:nvCxnSpPr>
        <p:spPr>
          <a:xfrm>
            <a:off x="515938" y="623888"/>
            <a:ext cx="811212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/>
          <p:cNvSpPr/>
          <p:nvPr/>
        </p:nvSpPr>
        <p:spPr>
          <a:xfrm>
            <a:off x="646113" y="242888"/>
            <a:ext cx="276225" cy="274637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TextBox 25"/>
          <p:cNvSpPr txBox="1"/>
          <p:nvPr/>
        </p:nvSpPr>
        <p:spPr>
          <a:xfrm>
            <a:off x="909955" y="206375"/>
            <a:ext cx="2246902" cy="39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15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题</a:t>
            </a: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722891" y="194129"/>
            <a:ext cx="5698354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第一问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5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分</a:t>
            </a:r>
            <a:endParaRPr lang="zh-CN" altLang="en-US" sz="22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96290" y="3538855"/>
            <a:ext cx="7278370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2000">
                <a:solidFill>
                  <a:srgbClr val="FF0000"/>
                </a:solidFill>
              </a:rPr>
              <a:t>说明：</a:t>
            </a:r>
            <a:r>
              <a:rPr lang="en-US" altLang="zh-CN" sz="2000">
                <a:solidFill>
                  <a:srgbClr val="FF0000"/>
                </a:solidFill>
                <a:latin typeface="Times New Roman" panose="02020503050405090304" pitchFamily="18" charset="0"/>
                <a:cs typeface="Times New Roman" panose="02020503050405090304" pitchFamily="18" charset="0"/>
              </a:rPr>
              <a:t>5</a:t>
            </a:r>
            <a:r>
              <a:rPr lang="zh-CN" altLang="en-US" sz="2000">
                <a:solidFill>
                  <a:srgbClr val="FF0000"/>
                </a:solidFill>
                <a:latin typeface="Calibri" panose="020F0502020204030204" pitchFamily="34" charset="0"/>
              </a:rPr>
              <a:t>分点未说明首项不扣分</a:t>
            </a:r>
            <a:endParaRPr lang="zh-CN" altLang="en-US" sz="200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6255" y="751840"/>
            <a:ext cx="7937500" cy="255270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ransition spd="slow" advTm="0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直接连接符 23"/>
          <p:cNvCxnSpPr/>
          <p:nvPr/>
        </p:nvCxnSpPr>
        <p:spPr>
          <a:xfrm>
            <a:off x="515938" y="623888"/>
            <a:ext cx="811212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/>
          <p:cNvSpPr/>
          <p:nvPr/>
        </p:nvSpPr>
        <p:spPr>
          <a:xfrm>
            <a:off x="554673" y="242888"/>
            <a:ext cx="276225" cy="274637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TextBox 25"/>
          <p:cNvSpPr txBox="1"/>
          <p:nvPr/>
        </p:nvSpPr>
        <p:spPr>
          <a:xfrm>
            <a:off x="818515" y="206375"/>
            <a:ext cx="2246902" cy="39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15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题</a:t>
            </a: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397136" y="206194"/>
            <a:ext cx="5698354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第二问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8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分</a:t>
            </a:r>
            <a:endParaRPr lang="zh-CN" altLang="en-US" sz="22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5635" y="730885"/>
            <a:ext cx="7874000" cy="293370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" y="3759200"/>
            <a:ext cx="7658100" cy="64770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ransition spd="slow" advTm="0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2"/>
          <p:cNvGrpSpPr/>
          <p:nvPr/>
        </p:nvGrpSpPr>
        <p:grpSpPr>
          <a:xfrm>
            <a:off x="1747814" y="846409"/>
            <a:ext cx="1870428" cy="1870428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8" name="同心圆 3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9" name="椭圆 38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40" name="椭圆 39"/>
          <p:cNvSpPr/>
          <p:nvPr/>
        </p:nvSpPr>
        <p:spPr>
          <a:xfrm>
            <a:off x="1020763" y="3290888"/>
            <a:ext cx="677863" cy="677863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317500" dist="1905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" name="椭圆 40"/>
          <p:cNvSpPr/>
          <p:nvPr/>
        </p:nvSpPr>
        <p:spPr>
          <a:xfrm>
            <a:off x="1898650" y="508000"/>
            <a:ext cx="274638" cy="274638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41"/>
          <p:cNvGrpSpPr/>
          <p:nvPr/>
        </p:nvGrpSpPr>
        <p:grpSpPr>
          <a:xfrm>
            <a:off x="4870435" y="2666867"/>
            <a:ext cx="301060" cy="301060"/>
            <a:chOff x="304800" y="673100"/>
            <a:chExt cx="4000500" cy="4000500"/>
          </a:xfrm>
          <a:effectLst>
            <a:outerShdw blurRad="381000" dist="152400" dir="8100000" algn="tr" rotWithShape="0">
              <a:prstClr val="black">
                <a:alpha val="70000"/>
              </a:prstClr>
            </a:outerShdw>
          </a:effectLst>
        </p:grpSpPr>
        <p:sp>
          <p:nvSpPr>
            <p:cNvPr id="43" name="同心圆 4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4" name="椭圆 63"/>
            <p:cNvSpPr/>
            <p:nvPr/>
          </p:nvSpPr>
          <p:spPr>
            <a:xfrm>
              <a:off x="479425" y="847725"/>
              <a:ext cx="3651250" cy="3651250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4" name="组合 64"/>
          <p:cNvGrpSpPr/>
          <p:nvPr/>
        </p:nvGrpSpPr>
        <p:grpSpPr>
          <a:xfrm>
            <a:off x="5339712" y="1315977"/>
            <a:ext cx="623903" cy="623903"/>
            <a:chOff x="304800" y="673100"/>
            <a:chExt cx="4000500" cy="4000500"/>
          </a:xfrm>
          <a:effectLst>
            <a:outerShdw blurRad="317500" dist="1905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6" name="同心圆 6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8" name="椭圆 67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5" name="组合 68"/>
          <p:cNvGrpSpPr/>
          <p:nvPr/>
        </p:nvGrpSpPr>
        <p:grpSpPr>
          <a:xfrm>
            <a:off x="2680939" y="3364863"/>
            <a:ext cx="219777" cy="219777"/>
            <a:chOff x="304800" y="673100"/>
            <a:chExt cx="4000500" cy="4000500"/>
          </a:xfrm>
          <a:effectLst>
            <a:outerShdw blurRad="381000" dist="152400" dir="8100000" algn="tr" rotWithShape="0">
              <a:prstClr val="black">
                <a:alpha val="70000"/>
              </a:prstClr>
            </a:outerShdw>
          </a:effectLst>
        </p:grpSpPr>
        <p:sp>
          <p:nvSpPr>
            <p:cNvPr id="70" name="同心圆 6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1" name="椭圆 70"/>
            <p:cNvSpPr/>
            <p:nvPr/>
          </p:nvSpPr>
          <p:spPr>
            <a:xfrm>
              <a:off x="479425" y="847725"/>
              <a:ext cx="3651250" cy="3651250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6" name="组合 71"/>
          <p:cNvGrpSpPr/>
          <p:nvPr/>
        </p:nvGrpSpPr>
        <p:grpSpPr>
          <a:xfrm>
            <a:off x="432219" y="4349008"/>
            <a:ext cx="287919" cy="287919"/>
            <a:chOff x="304800" y="673100"/>
            <a:chExt cx="4000500" cy="4000500"/>
          </a:xfrm>
          <a:effectLst>
            <a:outerShdw blurRad="381000" dist="152400" dir="8100000" algn="tr" rotWithShape="0">
              <a:prstClr val="black">
                <a:alpha val="70000"/>
              </a:prstClr>
            </a:outerShdw>
          </a:effectLst>
        </p:grpSpPr>
        <p:sp>
          <p:nvSpPr>
            <p:cNvPr id="73" name="同心圆 7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4" name="椭圆 73"/>
            <p:cNvSpPr/>
            <p:nvPr/>
          </p:nvSpPr>
          <p:spPr>
            <a:xfrm>
              <a:off x="479425" y="847725"/>
              <a:ext cx="3651250" cy="3651250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5" name="椭圆 74"/>
          <p:cNvSpPr/>
          <p:nvPr/>
        </p:nvSpPr>
        <p:spPr>
          <a:xfrm>
            <a:off x="4535488" y="1054100"/>
            <a:ext cx="274638" cy="276225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6" name="椭圆 75"/>
          <p:cNvSpPr/>
          <p:nvPr/>
        </p:nvSpPr>
        <p:spPr>
          <a:xfrm>
            <a:off x="4549775" y="4511675"/>
            <a:ext cx="136525" cy="136525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7" name="组合 76"/>
          <p:cNvGrpSpPr/>
          <p:nvPr/>
        </p:nvGrpSpPr>
        <p:grpSpPr>
          <a:xfrm>
            <a:off x="3568901" y="3123469"/>
            <a:ext cx="824609" cy="824609"/>
            <a:chOff x="304800" y="673100"/>
            <a:chExt cx="4000500" cy="4000500"/>
          </a:xfrm>
          <a:effectLst>
            <a:outerShdw blurRad="317500" dist="1905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8" name="同心圆 7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9" name="椭圆 78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1885950" y="1557338"/>
            <a:ext cx="1630363" cy="4921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2600" b="1" dirty="0">
                <a:solidFill>
                  <a:srgbClr val="C00000"/>
                </a:solidFill>
                <a:latin typeface="微软雅黑" panose="020B0503020204020204" charset="-122"/>
              </a:rPr>
              <a:t>THANKS</a:t>
            </a:r>
            <a:endParaRPr lang="zh-CN" altLang="en-US" sz="2600" b="1" dirty="0">
              <a:solidFill>
                <a:srgbClr val="C00000"/>
              </a:solidFill>
              <a:latin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  <p:transition spd="slow" advClick="0" advTm="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4" presetClass="path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-4.72222E-6 -4.68026E-6 L 0.38872 0.84338 " pathEditMode="relative" rAng="0" ptsTypes="AA">
                                      <p:cBhvr>
                                        <p:cTn id="13" dur="1000" spd="-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00" y="4220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4" presetClass="path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2.77778E-6 2.422E-6 L 0.39375 -0.33797 " pathEditMode="relative" rAng="0" ptsTypes="AA">
                                      <p:cBhvr>
                                        <p:cTn id="22" dur="1000" spd="-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00" y="-1690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4" presetClass="path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5.55556E-7 -1.46123E-6 L 0.20451 0.58418 " pathEditMode="relative" rAng="0" ptsTypes="AA">
                                      <p:cBhvr>
                                        <p:cTn id="31" dur="100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00" y="2920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28699E-6 L -0.52465 -0.50942 " pathEditMode="relative" rAng="0" ptsTypes="AA">
                                      <p:cBhvr>
                                        <p:cTn id="40" dur="100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00" y="-2550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4" presetClass="path" presetSubtype="0" fill="hold" grpId="2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-2.22222E-6 1.18319E-6 L 0.21702 -0.37071 " pathEditMode="relative" rAng="0" ptsTypes="AA">
                                      <p:cBhvr>
                                        <p:cTn id="49" dur="1000" spd="-100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00" y="-1850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4" presetClass="path" presetSubtype="0" fill="hold" grpId="2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5E-6 2.09762E-6 L -0.18855 -1.11369 " pathEditMode="relative" rAng="0" ptsTypes="AA">
                                      <p:cBhvr>
                                        <p:cTn id="58" dur="1000" spd="-100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00" y="-5570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4" presetClass="path" presetSubtype="0" fill="hold" grpId="2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-1.11111E-6 4.44444E-6 L 0.12309 0.575 " pathEditMode="relative" rAng="0" ptsTypes="AA">
                                      <p:cBhvr>
                                        <p:cTn id="67" dur="1000" spd="-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00" y="2870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4" presetClass="path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1.38889E-6 3.41057E-6 L -0.71736 -0.40563 " pathEditMode="relative" rAng="0" ptsTypes="AA">
                                      <p:cBhvr>
                                        <p:cTn id="76" dur="1000" spd="-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900" y="-20300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64" presetClass="path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8.33333E-7 3.20988E-6 L 1.0349 -0.87346 " pathEditMode="relative" rAng="0" ptsTypes="AA">
                                      <p:cBhvr>
                                        <p:cTn id="85" dur="1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700" y="-43700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64" presetClass="path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3.05556E-6 3.44146E-6 L -0.64115 -0.94965 " pathEditMode="relative" rAng="0" ptsTypes="AA">
                                      <p:cBhvr>
                                        <p:cTn id="94" dur="1000" spd="-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100" y="-4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900"/>
                            </p:stCondLst>
                            <p:childTnLst>
                              <p:par>
                                <p:cTn id="100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40" grpId="2" animBg="1"/>
      <p:bldP spid="41" grpId="0" animBg="1"/>
      <p:bldP spid="41" grpId="1" animBg="1"/>
      <p:bldP spid="41" grpId="2" animBg="1"/>
      <p:bldP spid="75" grpId="0" animBg="1"/>
      <p:bldP spid="75" grpId="1" animBg="1"/>
      <p:bldP spid="75" grpId="2" animBg="1"/>
      <p:bldP spid="76" grpId="0" animBg="1"/>
      <p:bldP spid="76" grpId="1" animBg="1"/>
      <p:bldP spid="76" grpId="2" animBg="1"/>
      <p:bldP spid="81" grpId="0"/>
      <p:bldP spid="81" grpId="1"/>
    </p:bldLst>
  </p:timing>
</p:sld>
</file>

<file path=ppt/tags/tag1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SELECTED" val="True"/>
</p:tagLst>
</file>

<file path=ppt/tags/tag4.xml><?xml version="1.0" encoding="utf-8"?>
<p:tagLst xmlns:p="http://schemas.openxmlformats.org/presentationml/2006/main">
  <p:tag name="SELECTED" val="True"/>
</p:tagLst>
</file>

<file path=ppt/tags/tag5.xml><?xml version="1.0" encoding="utf-8"?>
<p:tagLst xmlns:p="http://schemas.openxmlformats.org/presentationml/2006/main">
  <p:tag name="SELECTED" val="True"/>
</p:tagLst>
</file>

<file path=ppt/tags/tag6.xml><?xml version="1.0" encoding="utf-8"?>
<p:tagLst xmlns:p="http://schemas.openxmlformats.org/presentationml/2006/main">
  <p:tag name="SELECTED" val="True"/>
</p:tagLst>
</file>

<file path=ppt/tags/tag7.xml><?xml version="1.0" encoding="utf-8"?>
<p:tagLst xmlns:p="http://schemas.openxmlformats.org/presentationml/2006/main">
  <p:tag name="KSO_WPP_MARK_KEY" val="8e8bf16b-1e05-493d-bf76-9a3156e53b48"/>
  <p:tag name="COMMONDATA" val="eyJoZGlkIjoiNjFkZjg4MDhkNTA2ZmE0ZWUyYTM2Nzg4MGJhYzkxMDUifQ=="/>
  <p:tag name="commondata" val="eyJoZGlkIjoiY2U2ZDcwZTgzODI1NWVlNTE0YjJhNmNiYzYxMTQ3MWIifQ=="/>
</p:tagLst>
</file>

<file path=ppt/theme/theme1.xml><?xml version="1.0" encoding="utf-8"?>
<a:theme xmlns:a="http://schemas.openxmlformats.org/drawingml/2006/main" name="清风素材 https://12sc.taobao.com/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42000">
              <a:srgbClr val="F0F0F0"/>
            </a:gs>
            <a:gs pos="0">
              <a:schemeClr val="bg1"/>
            </a:gs>
            <a:gs pos="100000">
              <a:schemeClr val="bg1">
                <a:lumMod val="85000"/>
              </a:schemeClr>
            </a:gs>
            <a:gs pos="0">
              <a:schemeClr val="bg1"/>
            </a:gs>
          </a:gsLst>
          <a:lin ang="1890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WPS 演示</Application>
  <PresentationFormat>全屏显示(16:9)</PresentationFormat>
  <Paragraphs>18</Paragraphs>
  <Slides>5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9" baseType="lpstr">
      <vt:lpstr>Arial</vt:lpstr>
      <vt:lpstr>宋体</vt:lpstr>
      <vt:lpstr>Wingdings</vt:lpstr>
      <vt:lpstr>汉仪书宋二KW</vt:lpstr>
      <vt:lpstr>Calibri</vt:lpstr>
      <vt:lpstr>华文中宋</vt:lpstr>
      <vt:lpstr>Times New Roman</vt:lpstr>
      <vt:lpstr>黑体</vt:lpstr>
      <vt:lpstr>汉仪中黑KW</vt:lpstr>
      <vt:lpstr>微软雅黑</vt:lpstr>
      <vt:lpstr>汉仪旗黑</vt:lpstr>
      <vt:lpstr>宋体</vt:lpstr>
      <vt:lpstr>Arial Unicode MS</vt:lpstr>
      <vt:lpstr>清风素材 https://12sc.taobao.com/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www.microsoft.com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小冰</cp:lastModifiedBy>
  <cp:revision>1026</cp:revision>
  <dcterms:created xsi:type="dcterms:W3CDTF">2025-09-07T03:00:14Z</dcterms:created>
  <dcterms:modified xsi:type="dcterms:W3CDTF">2025-09-07T03:00:14Z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2</vt:lpwstr>
  </property>
  <property fmtid="{D5CDD505-2E9C-101B-9397-08002B2CF9AE}" pid="3" name="KSOProductBuildVer">
    <vt:lpwstr>2052-6.2.2.8394</vt:lpwstr>
  </property>
  <property fmtid="{D5CDD505-2E9C-101B-9397-08002B2CF9AE}" pid="4" name="ICV">
    <vt:lpwstr>CED5225185B449640E4EDD6780090B73_43</vt:lpwstr>
  </property>
</Properties>
</file>